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9" r:id="rId3"/>
    <p:sldId id="280" r:id="rId4"/>
    <p:sldId id="284" r:id="rId5"/>
    <p:sldId id="282" r:id="rId6"/>
    <p:sldId id="297" r:id="rId7"/>
    <p:sldId id="296" r:id="rId8"/>
    <p:sldId id="281" r:id="rId9"/>
    <p:sldId id="262" r:id="rId10"/>
    <p:sldId id="260" r:id="rId11"/>
    <p:sldId id="259" r:id="rId12"/>
    <p:sldId id="261" r:id="rId13"/>
    <p:sldId id="263" r:id="rId14"/>
    <p:sldId id="265" r:id="rId15"/>
    <p:sldId id="266" r:id="rId16"/>
    <p:sldId id="267" r:id="rId17"/>
    <p:sldId id="268" r:id="rId18"/>
    <p:sldId id="270" r:id="rId19"/>
    <p:sldId id="271" r:id="rId20"/>
    <p:sldId id="304" r:id="rId21"/>
    <p:sldId id="303" r:id="rId22"/>
    <p:sldId id="310" r:id="rId23"/>
    <p:sldId id="311" r:id="rId24"/>
    <p:sldId id="312" r:id="rId25"/>
    <p:sldId id="306" r:id="rId26"/>
    <p:sldId id="307" r:id="rId27"/>
    <p:sldId id="308" r:id="rId28"/>
    <p:sldId id="305" r:id="rId29"/>
    <p:sldId id="309" r:id="rId30"/>
    <p:sldId id="302" r:id="rId31"/>
    <p:sldId id="291" r:id="rId32"/>
    <p:sldId id="301" r:id="rId33"/>
    <p:sldId id="300" r:id="rId34"/>
    <p:sldId id="299" r:id="rId35"/>
    <p:sldId id="292" r:id="rId36"/>
    <p:sldId id="294" r:id="rId37"/>
    <p:sldId id="298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PUOAW8saS7Y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hit-es-erkolcstan-tankonyvcsalad-altalanos-iskola/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ovodai-katechezis/jezust-aldja-enekunk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PUOAW8saS7Y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hit-es-erkolcstan-tankonyvcsalad-altalanos-iskola/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ovodai-katechezis/jezust-aldja-enekun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9E42B-9A90-460F-8E82-F135064F10C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hu-HU"/>
        </a:p>
      </dgm:t>
    </dgm:pt>
    <dgm:pt modelId="{B3AE96DE-C968-4C12-98F3-5C0058E1B105}">
      <dgm:prSet/>
      <dgm:spPr/>
      <dgm:t>
        <a:bodyPr/>
        <a:lstStyle/>
        <a:p>
          <a:pPr rtl="0"/>
          <a:r>
            <a:rPr lang="hu-HU" dirty="0" smtClean="0">
              <a:hlinkClick xmlns:r="http://schemas.openxmlformats.org/officeDocument/2006/relationships" r:id="rId1"/>
            </a:rPr>
            <a:t>AZÉ (Adj zengő éneket) – Keresztyén Ifjúsági énekeskönyv</a:t>
          </a:r>
          <a:endParaRPr lang="hu-HU" dirty="0"/>
        </a:p>
      </dgm:t>
    </dgm:pt>
    <dgm:pt modelId="{EA7A8A62-E8C7-42AE-BF85-95E415A090B8}" type="parTrans" cxnId="{4925DE5A-17F6-445D-BADC-5787E9BAADAE}">
      <dgm:prSet/>
      <dgm:spPr/>
      <dgm:t>
        <a:bodyPr/>
        <a:lstStyle/>
        <a:p>
          <a:endParaRPr lang="hu-HU"/>
        </a:p>
      </dgm:t>
    </dgm:pt>
    <dgm:pt modelId="{E738D365-DA22-4E63-B7BF-97C382DCAC92}" type="sibTrans" cxnId="{4925DE5A-17F6-445D-BADC-5787E9BAADAE}">
      <dgm:prSet/>
      <dgm:spPr/>
      <dgm:t>
        <a:bodyPr/>
        <a:lstStyle/>
        <a:p>
          <a:endParaRPr lang="hu-HU"/>
        </a:p>
      </dgm:t>
    </dgm:pt>
    <dgm:pt modelId="{161DAFA4-AA94-4097-BC4B-DE447211E1E5}" type="pres">
      <dgm:prSet presAssocID="{C4B9E42B-9A90-460F-8E82-F135064F10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C7EAB2C-5370-406E-B2B2-9D6634E6C5AA}" type="pres">
      <dgm:prSet presAssocID="{B3AE96DE-C968-4C12-98F3-5C0058E1B1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2D4A33E-62C8-42E8-B2A3-1A3410FF190C}" type="presOf" srcId="{B3AE96DE-C968-4C12-98F3-5C0058E1B105}" destId="{FC7EAB2C-5370-406E-B2B2-9D6634E6C5AA}" srcOrd="0" destOrd="0" presId="urn:microsoft.com/office/officeart/2005/8/layout/vList2"/>
    <dgm:cxn modelId="{4925DE5A-17F6-445D-BADC-5787E9BAADAE}" srcId="{C4B9E42B-9A90-460F-8E82-F135064F10CC}" destId="{B3AE96DE-C968-4C12-98F3-5C0058E1B105}" srcOrd="0" destOrd="0" parTransId="{EA7A8A62-E8C7-42AE-BF85-95E415A090B8}" sibTransId="{E738D365-DA22-4E63-B7BF-97C382DCAC92}"/>
    <dgm:cxn modelId="{D29C3A55-01CC-4CBF-BD0F-3B424A597A96}" type="presOf" srcId="{C4B9E42B-9A90-460F-8E82-F135064F10CC}" destId="{161DAFA4-AA94-4097-BC4B-DE447211E1E5}" srcOrd="0" destOrd="0" presId="urn:microsoft.com/office/officeart/2005/8/layout/vList2"/>
    <dgm:cxn modelId="{1BC519F9-095F-44F0-8282-7B719306E0DD}" type="presParOf" srcId="{161DAFA4-AA94-4097-BC4B-DE447211E1E5}" destId="{FC7EAB2C-5370-406E-B2B2-9D6634E6C5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001AE-51D5-4F0A-B090-C41693EB4D87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/>
      <dgm:spPr/>
      <dgm:t>
        <a:bodyPr/>
        <a:lstStyle/>
        <a:p>
          <a:endParaRPr lang="hu-HU"/>
        </a:p>
      </dgm:t>
    </dgm:pt>
    <dgm:pt modelId="{00FCA82B-935E-4DA6-8E97-FB6600356609}">
      <dgm:prSet/>
      <dgm:spPr/>
      <dgm:t>
        <a:bodyPr/>
        <a:lstStyle/>
        <a:p>
          <a:pPr rtl="0"/>
          <a:r>
            <a:rPr lang="hu-HU" smtClean="0"/>
            <a:t>Online elérhető</a:t>
          </a:r>
          <a:endParaRPr lang="hu-HU"/>
        </a:p>
      </dgm:t>
    </dgm:pt>
    <dgm:pt modelId="{C8416327-DE41-48DC-9BF9-0B975F6E86E3}" type="parTrans" cxnId="{9030DA94-465D-4AF3-9B46-D052D0AFD85A}">
      <dgm:prSet/>
      <dgm:spPr/>
      <dgm:t>
        <a:bodyPr/>
        <a:lstStyle/>
        <a:p>
          <a:endParaRPr lang="hu-HU"/>
        </a:p>
      </dgm:t>
    </dgm:pt>
    <dgm:pt modelId="{BF40AC05-2E22-4F50-A5AD-7F7DEBA3506F}" type="sibTrans" cxnId="{9030DA94-465D-4AF3-9B46-D052D0AFD85A}">
      <dgm:prSet/>
      <dgm:spPr/>
      <dgm:t>
        <a:bodyPr/>
        <a:lstStyle/>
        <a:p>
          <a:endParaRPr lang="hu-HU"/>
        </a:p>
      </dgm:t>
    </dgm:pt>
    <dgm:pt modelId="{DE448C82-4419-4260-8F1F-55935FBEED50}">
      <dgm:prSet/>
      <dgm:spPr/>
      <dgm:t>
        <a:bodyPr/>
        <a:lstStyle/>
        <a:p>
          <a:pPr rtl="0"/>
          <a:r>
            <a:rPr lang="hu-HU" smtClean="0"/>
            <a:t>Képanyag: templom belső és külső</a:t>
          </a:r>
          <a:endParaRPr lang="hu-HU"/>
        </a:p>
      </dgm:t>
    </dgm:pt>
    <dgm:pt modelId="{748B687B-D3B7-4321-B38C-80498BD1813B}" type="parTrans" cxnId="{68C41D5B-2FCD-40EF-BAC5-D616C5F0F4F7}">
      <dgm:prSet/>
      <dgm:spPr/>
      <dgm:t>
        <a:bodyPr/>
        <a:lstStyle/>
        <a:p>
          <a:endParaRPr lang="hu-HU"/>
        </a:p>
      </dgm:t>
    </dgm:pt>
    <dgm:pt modelId="{4B977618-FF9A-4E64-A980-3D1E489206FA}" type="sibTrans" cxnId="{68C41D5B-2FCD-40EF-BAC5-D616C5F0F4F7}">
      <dgm:prSet/>
      <dgm:spPr/>
      <dgm:t>
        <a:bodyPr/>
        <a:lstStyle/>
        <a:p>
          <a:endParaRPr lang="hu-HU"/>
        </a:p>
      </dgm:t>
    </dgm:pt>
    <dgm:pt modelId="{6A7BACD6-08D1-49F3-A31E-F3687B576590}">
      <dgm:prSet/>
      <dgm:spPr/>
      <dgm:t>
        <a:bodyPr/>
        <a:lstStyle/>
        <a:p>
          <a:pPr rtl="0"/>
          <a:r>
            <a:rPr lang="hu-HU" smtClean="0"/>
            <a:t>Zenei kíséret és énekszöveg feliratokkal</a:t>
          </a:r>
          <a:endParaRPr lang="hu-HU"/>
        </a:p>
      </dgm:t>
    </dgm:pt>
    <dgm:pt modelId="{C2EE0EFE-6ED9-49F1-92D5-3FF213081713}" type="parTrans" cxnId="{025385A5-A69F-417B-B6BB-E6664E96FBC2}">
      <dgm:prSet/>
      <dgm:spPr/>
      <dgm:t>
        <a:bodyPr/>
        <a:lstStyle/>
        <a:p>
          <a:endParaRPr lang="hu-HU"/>
        </a:p>
      </dgm:t>
    </dgm:pt>
    <dgm:pt modelId="{97037972-D215-4598-B816-0BEF96ED6DA9}" type="sibTrans" cxnId="{025385A5-A69F-417B-B6BB-E6664E96FBC2}">
      <dgm:prSet/>
      <dgm:spPr/>
      <dgm:t>
        <a:bodyPr/>
        <a:lstStyle/>
        <a:p>
          <a:endParaRPr lang="hu-HU"/>
        </a:p>
      </dgm:t>
    </dgm:pt>
    <dgm:pt modelId="{2DCD6002-B5B5-4913-8A97-F366E82CE331}" type="pres">
      <dgm:prSet presAssocID="{701001AE-51D5-4F0A-B090-C41693EB4D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264D3DD-85C8-4D79-98E8-2761FFFA59B5}" type="pres">
      <dgm:prSet presAssocID="{00FCA82B-935E-4DA6-8E97-FB66003566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388C625-9991-46B1-8608-86E2E1F7E352}" type="pres">
      <dgm:prSet presAssocID="{BF40AC05-2E22-4F50-A5AD-7F7DEBA3506F}" presName="spacer" presStyleCnt="0"/>
      <dgm:spPr/>
    </dgm:pt>
    <dgm:pt modelId="{84EEFDC9-F33B-4631-A946-6917D878ACE7}" type="pres">
      <dgm:prSet presAssocID="{DE448C82-4419-4260-8F1F-55935FBEED5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E051D6A-9D8C-487D-BE49-8726393EADD4}" type="pres">
      <dgm:prSet presAssocID="{4B977618-FF9A-4E64-A980-3D1E489206FA}" presName="spacer" presStyleCnt="0"/>
      <dgm:spPr/>
    </dgm:pt>
    <dgm:pt modelId="{7B4F3C8C-05E5-4E75-A8B4-A1C85AD16AE5}" type="pres">
      <dgm:prSet presAssocID="{6A7BACD6-08D1-49F3-A31E-F3687B57659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030DA94-465D-4AF3-9B46-D052D0AFD85A}" srcId="{701001AE-51D5-4F0A-B090-C41693EB4D87}" destId="{00FCA82B-935E-4DA6-8E97-FB6600356609}" srcOrd="0" destOrd="0" parTransId="{C8416327-DE41-48DC-9BF9-0B975F6E86E3}" sibTransId="{BF40AC05-2E22-4F50-A5AD-7F7DEBA3506F}"/>
    <dgm:cxn modelId="{6478D152-1500-40F2-8DA0-3EC411426EAD}" type="presOf" srcId="{00FCA82B-935E-4DA6-8E97-FB6600356609}" destId="{3264D3DD-85C8-4D79-98E8-2761FFFA59B5}" srcOrd="0" destOrd="0" presId="urn:microsoft.com/office/officeart/2005/8/layout/vList2"/>
    <dgm:cxn modelId="{2F45BAD8-9CEB-4B57-99D7-B15AE46BBFCF}" type="presOf" srcId="{6A7BACD6-08D1-49F3-A31E-F3687B576590}" destId="{7B4F3C8C-05E5-4E75-A8B4-A1C85AD16AE5}" srcOrd="0" destOrd="0" presId="urn:microsoft.com/office/officeart/2005/8/layout/vList2"/>
    <dgm:cxn modelId="{8E2FA894-0BA3-4EE5-B871-E123EE153A55}" type="presOf" srcId="{DE448C82-4419-4260-8F1F-55935FBEED50}" destId="{84EEFDC9-F33B-4631-A946-6917D878ACE7}" srcOrd="0" destOrd="0" presId="urn:microsoft.com/office/officeart/2005/8/layout/vList2"/>
    <dgm:cxn modelId="{025385A5-A69F-417B-B6BB-E6664E96FBC2}" srcId="{701001AE-51D5-4F0A-B090-C41693EB4D87}" destId="{6A7BACD6-08D1-49F3-A31E-F3687B576590}" srcOrd="2" destOrd="0" parTransId="{C2EE0EFE-6ED9-49F1-92D5-3FF213081713}" sibTransId="{97037972-D215-4598-B816-0BEF96ED6DA9}"/>
    <dgm:cxn modelId="{68C41D5B-2FCD-40EF-BAC5-D616C5F0F4F7}" srcId="{701001AE-51D5-4F0A-B090-C41693EB4D87}" destId="{DE448C82-4419-4260-8F1F-55935FBEED50}" srcOrd="1" destOrd="0" parTransId="{748B687B-D3B7-4321-B38C-80498BD1813B}" sibTransId="{4B977618-FF9A-4E64-A980-3D1E489206FA}"/>
    <dgm:cxn modelId="{D85684BE-F830-469F-990C-B7BDA1730F7B}" type="presOf" srcId="{701001AE-51D5-4F0A-B090-C41693EB4D87}" destId="{2DCD6002-B5B5-4913-8A97-F366E82CE331}" srcOrd="0" destOrd="0" presId="urn:microsoft.com/office/officeart/2005/8/layout/vList2"/>
    <dgm:cxn modelId="{6B024D5E-4514-4AA5-9F0F-8BCE015F93EE}" type="presParOf" srcId="{2DCD6002-B5B5-4913-8A97-F366E82CE331}" destId="{3264D3DD-85C8-4D79-98E8-2761FFFA59B5}" srcOrd="0" destOrd="0" presId="urn:microsoft.com/office/officeart/2005/8/layout/vList2"/>
    <dgm:cxn modelId="{952B285C-84B5-4C91-B898-5BC7E2A2696C}" type="presParOf" srcId="{2DCD6002-B5B5-4913-8A97-F366E82CE331}" destId="{A388C625-9991-46B1-8608-86E2E1F7E352}" srcOrd="1" destOrd="0" presId="urn:microsoft.com/office/officeart/2005/8/layout/vList2"/>
    <dgm:cxn modelId="{3450E437-F224-4787-950A-278EDF50729D}" type="presParOf" srcId="{2DCD6002-B5B5-4913-8A97-F366E82CE331}" destId="{84EEFDC9-F33B-4631-A946-6917D878ACE7}" srcOrd="2" destOrd="0" presId="urn:microsoft.com/office/officeart/2005/8/layout/vList2"/>
    <dgm:cxn modelId="{73144666-6E25-4B25-BE90-5356EDED1604}" type="presParOf" srcId="{2DCD6002-B5B5-4913-8A97-F366E82CE331}" destId="{8E051D6A-9D8C-487D-BE49-8726393EADD4}" srcOrd="3" destOrd="0" presId="urn:microsoft.com/office/officeart/2005/8/layout/vList2"/>
    <dgm:cxn modelId="{D46E91B7-3953-43D5-851C-3EF7BE8DE22C}" type="presParOf" srcId="{2DCD6002-B5B5-4913-8A97-F366E82CE331}" destId="{7B4F3C8C-05E5-4E75-A8B4-A1C85AD16A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4013CB-F014-4F95-88C3-E29DA9719F6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hu-HU"/>
        </a:p>
      </dgm:t>
    </dgm:pt>
    <dgm:pt modelId="{56E8A7DF-61CF-46B0-BFF4-EBF2C3F4F382}">
      <dgm:prSet/>
      <dgm:spPr/>
      <dgm:t>
        <a:bodyPr/>
        <a:lstStyle/>
        <a:p>
          <a:pPr algn="ctr" rtl="0"/>
          <a:r>
            <a:rPr lang="hu-HU" dirty="0" smtClean="0">
              <a:hlinkClick xmlns:r="http://schemas.openxmlformats.org/officeDocument/2006/relationships" r:id="rId1"/>
            </a:rPr>
            <a:t>Református hittanos énekgyűjtemény</a:t>
          </a:r>
          <a:endParaRPr lang="hu-HU" dirty="0" smtClean="0"/>
        </a:p>
        <a:p>
          <a:pPr algn="ctr" rtl="0"/>
          <a:r>
            <a:rPr lang="hu-HU" dirty="0" smtClean="0"/>
            <a:t>Letölthető</a:t>
          </a:r>
          <a:endParaRPr lang="hu-HU" dirty="0"/>
        </a:p>
      </dgm:t>
    </dgm:pt>
    <dgm:pt modelId="{BA584A8A-D887-4218-AEBF-FBB0D31F26B4}" type="parTrans" cxnId="{ECDF9D5D-BB2F-4A3E-85B0-B691A4B46E7B}">
      <dgm:prSet/>
      <dgm:spPr/>
      <dgm:t>
        <a:bodyPr/>
        <a:lstStyle/>
        <a:p>
          <a:endParaRPr lang="hu-HU"/>
        </a:p>
      </dgm:t>
    </dgm:pt>
    <dgm:pt modelId="{4FA82B34-EA7F-430E-8B71-BD59C3140347}" type="sibTrans" cxnId="{ECDF9D5D-BB2F-4A3E-85B0-B691A4B46E7B}">
      <dgm:prSet/>
      <dgm:spPr/>
      <dgm:t>
        <a:bodyPr/>
        <a:lstStyle/>
        <a:p>
          <a:endParaRPr lang="hu-HU"/>
        </a:p>
      </dgm:t>
    </dgm:pt>
    <dgm:pt modelId="{B077F4C2-4076-4002-8193-ED133FE92593}" type="pres">
      <dgm:prSet presAssocID="{C64013CB-F014-4F95-88C3-E29DA9719F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CA8A2D1-77F7-418B-BE1A-999D36B4DF0C}" type="pres">
      <dgm:prSet presAssocID="{56E8A7DF-61CF-46B0-BFF4-EBF2C3F4F38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24EDE46-925C-4D9F-83FA-323DF57EDA7B}" type="presOf" srcId="{C64013CB-F014-4F95-88C3-E29DA9719F60}" destId="{B077F4C2-4076-4002-8193-ED133FE92593}" srcOrd="0" destOrd="0" presId="urn:microsoft.com/office/officeart/2005/8/layout/vList2"/>
    <dgm:cxn modelId="{63FDB4D2-3D39-4215-AC90-F60D9E407C91}" type="presOf" srcId="{56E8A7DF-61CF-46B0-BFF4-EBF2C3F4F382}" destId="{FCA8A2D1-77F7-418B-BE1A-999D36B4DF0C}" srcOrd="0" destOrd="0" presId="urn:microsoft.com/office/officeart/2005/8/layout/vList2"/>
    <dgm:cxn modelId="{ECDF9D5D-BB2F-4A3E-85B0-B691A4B46E7B}" srcId="{C64013CB-F014-4F95-88C3-E29DA9719F60}" destId="{56E8A7DF-61CF-46B0-BFF4-EBF2C3F4F382}" srcOrd="0" destOrd="0" parTransId="{BA584A8A-D887-4218-AEBF-FBB0D31F26B4}" sibTransId="{4FA82B34-EA7F-430E-8B71-BD59C3140347}"/>
    <dgm:cxn modelId="{FE1B1480-6DB7-4E5C-8B6E-37119F420524}" type="presParOf" srcId="{B077F4C2-4076-4002-8193-ED133FE92593}" destId="{FCA8A2D1-77F7-418B-BE1A-999D36B4DF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EEAA77-9920-49CA-BD6B-83EAA41221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7D4CBDC-C63C-458F-A9F4-866F76CCE94A}">
      <dgm:prSet/>
      <dgm:spPr/>
      <dgm:t>
        <a:bodyPr/>
        <a:lstStyle/>
        <a:p>
          <a:pPr algn="ctr" rtl="0"/>
          <a:r>
            <a:rPr lang="hu-HU" baseline="0" dirty="0" smtClean="0"/>
            <a:t>Énekek az Istenhez és az egyházhoz tartozásról</a:t>
          </a:r>
        </a:p>
        <a:p>
          <a:pPr algn="ctr" rtl="0"/>
          <a:r>
            <a:rPr lang="hu-HU" baseline="0" dirty="0" smtClean="0">
              <a:hlinkClick xmlns:r="http://schemas.openxmlformats.org/officeDocument/2006/relationships" r:id="rId1"/>
            </a:rPr>
            <a:t>Vígan énekelj az Úrnak!</a:t>
          </a:r>
          <a:endParaRPr lang="hu-HU" dirty="0"/>
        </a:p>
      </dgm:t>
    </dgm:pt>
    <dgm:pt modelId="{D9E670C1-58E9-4B1E-90A7-ECFE238ABD27}" type="parTrans" cxnId="{9138505F-F309-4ACE-8DF9-B440BDA80FA6}">
      <dgm:prSet/>
      <dgm:spPr/>
      <dgm:t>
        <a:bodyPr/>
        <a:lstStyle/>
        <a:p>
          <a:endParaRPr lang="hu-HU"/>
        </a:p>
      </dgm:t>
    </dgm:pt>
    <dgm:pt modelId="{5D5EFA05-D971-4326-B954-14846CC89F3C}" type="sibTrans" cxnId="{9138505F-F309-4ACE-8DF9-B440BDA80FA6}">
      <dgm:prSet/>
      <dgm:spPr/>
      <dgm:t>
        <a:bodyPr/>
        <a:lstStyle/>
        <a:p>
          <a:endParaRPr lang="hu-HU"/>
        </a:p>
      </dgm:t>
    </dgm:pt>
    <dgm:pt modelId="{8F36781B-A238-4E09-A184-797EBAB63141}" type="pres">
      <dgm:prSet presAssocID="{11EEAA77-9920-49CA-BD6B-83EAA41221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E554208-0C38-4FD3-9B46-381CB90F9F4C}" type="pres">
      <dgm:prSet presAssocID="{87D4CBDC-C63C-458F-A9F4-866F76CCE94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138505F-F309-4ACE-8DF9-B440BDA80FA6}" srcId="{11EEAA77-9920-49CA-BD6B-83EAA41221BE}" destId="{87D4CBDC-C63C-458F-A9F4-866F76CCE94A}" srcOrd="0" destOrd="0" parTransId="{D9E670C1-58E9-4B1E-90A7-ECFE238ABD27}" sibTransId="{5D5EFA05-D971-4326-B954-14846CC89F3C}"/>
    <dgm:cxn modelId="{31ECA8ED-8AC8-471B-9655-E44B6E434D30}" type="presOf" srcId="{11EEAA77-9920-49CA-BD6B-83EAA41221BE}" destId="{8F36781B-A238-4E09-A184-797EBAB63141}" srcOrd="0" destOrd="0" presId="urn:microsoft.com/office/officeart/2005/8/layout/vList2"/>
    <dgm:cxn modelId="{FF867B1B-9B6D-4A02-8080-D70F703C89A7}" type="presOf" srcId="{87D4CBDC-C63C-458F-A9F4-866F76CCE94A}" destId="{8E554208-0C38-4FD3-9B46-381CB90F9F4C}" srcOrd="0" destOrd="0" presId="urn:microsoft.com/office/officeart/2005/8/layout/vList2"/>
    <dgm:cxn modelId="{429EB418-AA70-433C-8DE1-80200086FC16}" type="presParOf" srcId="{8F36781B-A238-4E09-A184-797EBAB63141}" destId="{8E554208-0C38-4FD3-9B46-381CB90F9F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EAB2C-5370-406E-B2B2-9D6634E6C5AA}">
      <dsp:nvSpPr>
        <dsp:cNvPr id="0" name=""/>
        <dsp:cNvSpPr/>
      </dsp:nvSpPr>
      <dsp:spPr>
        <a:xfrm>
          <a:off x="0" y="255036"/>
          <a:ext cx="10515600" cy="815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kern="1200" dirty="0" smtClean="0">
              <a:hlinkClick xmlns:r="http://schemas.openxmlformats.org/officeDocument/2006/relationships" r:id="rId1"/>
            </a:rPr>
            <a:t>AZÉ (Adj zengő éneket) – Keresztyén Ifjúsági énekeskönyv</a:t>
          </a:r>
          <a:endParaRPr lang="hu-HU" sz="3400" kern="1200" dirty="0"/>
        </a:p>
      </dsp:txBody>
      <dsp:txXfrm>
        <a:off x="39809" y="294845"/>
        <a:ext cx="10435982" cy="73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4D3DD-85C8-4D79-98E8-2761FFFA59B5}">
      <dsp:nvSpPr>
        <dsp:cNvPr id="0" name=""/>
        <dsp:cNvSpPr/>
      </dsp:nvSpPr>
      <dsp:spPr>
        <a:xfrm>
          <a:off x="0" y="57570"/>
          <a:ext cx="5181600" cy="119175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kern="1200" smtClean="0"/>
            <a:t>Online elérhető</a:t>
          </a:r>
          <a:endParaRPr lang="hu-HU" sz="3000" kern="1200"/>
        </a:p>
      </dsp:txBody>
      <dsp:txXfrm>
        <a:off x="58177" y="115747"/>
        <a:ext cx="5065246" cy="1075400"/>
      </dsp:txXfrm>
    </dsp:sp>
    <dsp:sp modelId="{84EEFDC9-F33B-4631-A946-6917D878ACE7}">
      <dsp:nvSpPr>
        <dsp:cNvPr id="0" name=""/>
        <dsp:cNvSpPr/>
      </dsp:nvSpPr>
      <dsp:spPr>
        <a:xfrm>
          <a:off x="0" y="1335725"/>
          <a:ext cx="5181600" cy="119175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kern="1200" smtClean="0"/>
            <a:t>Képanyag: templom belső és külső</a:t>
          </a:r>
          <a:endParaRPr lang="hu-HU" sz="3000" kern="1200"/>
        </a:p>
      </dsp:txBody>
      <dsp:txXfrm>
        <a:off x="58177" y="1393902"/>
        <a:ext cx="5065246" cy="1075400"/>
      </dsp:txXfrm>
    </dsp:sp>
    <dsp:sp modelId="{7B4F3C8C-05E5-4E75-A8B4-A1C85AD16AE5}">
      <dsp:nvSpPr>
        <dsp:cNvPr id="0" name=""/>
        <dsp:cNvSpPr/>
      </dsp:nvSpPr>
      <dsp:spPr>
        <a:xfrm>
          <a:off x="0" y="2613879"/>
          <a:ext cx="5181600" cy="119175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kern="1200" smtClean="0"/>
            <a:t>Zenei kíséret és énekszöveg feliratokkal</a:t>
          </a:r>
          <a:endParaRPr lang="hu-HU" sz="3000" kern="1200"/>
        </a:p>
      </dsp:txBody>
      <dsp:txXfrm>
        <a:off x="58177" y="2672056"/>
        <a:ext cx="5065246" cy="1075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8A2D1-77F7-418B-BE1A-999D36B4DF0C}">
      <dsp:nvSpPr>
        <dsp:cNvPr id="0" name=""/>
        <dsp:cNvSpPr/>
      </dsp:nvSpPr>
      <dsp:spPr>
        <a:xfrm>
          <a:off x="0" y="289628"/>
          <a:ext cx="4637049" cy="23563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800" kern="1200" dirty="0" smtClean="0">
              <a:hlinkClick xmlns:r="http://schemas.openxmlformats.org/officeDocument/2006/relationships" r:id="rId1"/>
            </a:rPr>
            <a:t>Református hittanos énekgyűjtemény</a:t>
          </a:r>
          <a:endParaRPr lang="hu-HU" sz="3800" kern="1200" dirty="0" smtClean="0"/>
        </a:p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800" kern="1200" dirty="0" smtClean="0"/>
            <a:t>Letölthető</a:t>
          </a:r>
          <a:endParaRPr lang="hu-HU" sz="3800" kern="1200" dirty="0"/>
        </a:p>
      </dsp:txBody>
      <dsp:txXfrm>
        <a:off x="115029" y="404657"/>
        <a:ext cx="4406991" cy="2126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54208-0C38-4FD3-9B46-381CB90F9F4C}">
      <dsp:nvSpPr>
        <dsp:cNvPr id="0" name=""/>
        <dsp:cNvSpPr/>
      </dsp:nvSpPr>
      <dsp:spPr>
        <a:xfrm>
          <a:off x="0" y="194065"/>
          <a:ext cx="10178321" cy="182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kern="1200" baseline="0" dirty="0" smtClean="0"/>
            <a:t>Énekek az Istenhez és az egyházhoz tartozásról</a:t>
          </a: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kern="1200" baseline="0" dirty="0" smtClean="0">
              <a:hlinkClick xmlns:r="http://schemas.openxmlformats.org/officeDocument/2006/relationships" r:id="rId1"/>
            </a:rPr>
            <a:t>Vígan énekelj az Úrnak!</a:t>
          </a:r>
          <a:endParaRPr lang="hu-HU" sz="4000" kern="1200" dirty="0"/>
        </a:p>
      </dsp:txBody>
      <dsp:txXfrm>
        <a:off x="89099" y="283164"/>
        <a:ext cx="10000123" cy="1647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207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492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34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057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29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478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017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419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14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60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256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79D5-5847-43EC-959C-0AAED532102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04B93-A1ED-44B0-8D99-9E9FBCDCA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23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luharne.eniko@reformatus.h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9UapSSzo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www.csecsy.h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nTuOET3-wx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rpi-jatekok.reformatus.h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hitoktatas.lutheran.hu/zenei-segedanya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OHuFEkaGCBE&amp;list=PLyUPVJJ2JfYRODwiojNZAN6RCcAJnH9wm&amp;index=1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DA75BE-61F4-E2F6-3046-8E496527F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778" y="254000"/>
            <a:ext cx="5490143" cy="6350000"/>
          </a:xfrm>
        </p:spPr>
        <p:txBody>
          <a:bodyPr>
            <a:normAutofit/>
          </a:bodyPr>
          <a:lstStyle/>
          <a:p>
            <a:pPr algn="l"/>
            <a:r>
              <a:rPr lang="hu-HU" sz="4800" b="1" dirty="0">
                <a:solidFill>
                  <a:srgbClr val="2A1A00"/>
                </a:solidFill>
              </a:rPr>
              <a:t>Nyári hittanos gyermekhét – </a:t>
            </a:r>
            <a:r>
              <a:rPr lang="hu-HU" sz="4800" b="1" dirty="0" smtClean="0">
                <a:solidFill>
                  <a:srgbClr val="2A1A00"/>
                </a:solidFill>
              </a:rPr>
              <a:t/>
            </a:r>
            <a:br>
              <a:rPr lang="hu-HU" sz="4800" b="1" dirty="0" smtClean="0">
                <a:solidFill>
                  <a:srgbClr val="2A1A00"/>
                </a:solidFill>
              </a:rPr>
            </a:br>
            <a:r>
              <a:rPr lang="hu-HU" sz="4800" b="1" dirty="0" smtClean="0">
                <a:solidFill>
                  <a:srgbClr val="2A1A00"/>
                </a:solidFill>
              </a:rPr>
              <a:t>Isten házában</a:t>
            </a:r>
            <a:br>
              <a:rPr lang="hu-HU" sz="4800" b="1" dirty="0" smtClean="0">
                <a:solidFill>
                  <a:srgbClr val="2A1A00"/>
                </a:solidFill>
              </a:rPr>
            </a:br>
            <a:r>
              <a:rPr lang="hu-HU" sz="4800" b="1" dirty="0" smtClean="0">
                <a:solidFill>
                  <a:srgbClr val="2A1A00"/>
                </a:solidFill>
              </a:rPr>
              <a:t/>
            </a:r>
            <a:br>
              <a:rPr lang="hu-HU" sz="4800" b="1" dirty="0" smtClean="0">
                <a:solidFill>
                  <a:srgbClr val="2A1A00"/>
                </a:solidFill>
              </a:rPr>
            </a:br>
            <a:r>
              <a:rPr lang="hu-H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Énekek</a:t>
            </a:r>
            <a:r>
              <a:rPr lang="hu-HU" b="1" dirty="0" smtClean="0">
                <a:solidFill>
                  <a:srgbClr val="2A1A00"/>
                </a:solidFill>
              </a:rPr>
              <a:t/>
            </a:r>
            <a:br>
              <a:rPr lang="hu-HU" b="1" dirty="0" smtClean="0">
                <a:solidFill>
                  <a:srgbClr val="2A1A00"/>
                </a:solidFill>
              </a:rPr>
            </a:br>
            <a:r>
              <a:rPr lang="hu-HU" sz="3500" dirty="0">
                <a:solidFill>
                  <a:srgbClr val="2A1A00"/>
                </a:solidFill>
              </a:rPr>
              <a:t/>
            </a:r>
            <a:br>
              <a:rPr lang="hu-HU" sz="3500" dirty="0">
                <a:solidFill>
                  <a:srgbClr val="2A1A00"/>
                </a:solidFill>
              </a:rPr>
            </a:br>
            <a:endParaRPr lang="hu-HU" sz="3500" dirty="0">
              <a:solidFill>
                <a:srgbClr val="2A1A00"/>
              </a:solidFill>
            </a:endParaRPr>
          </a:p>
        </p:txBody>
      </p:sp>
      <p:pic>
        <p:nvPicPr>
          <p:cNvPr id="4" name="Kép 3" descr="A képen világos látható&#10;&#10;Automatikusan generált leírás">
            <a:extLst>
              <a:ext uri="{FF2B5EF4-FFF2-40B4-BE49-F238E27FC236}">
                <a16:creationId xmlns:a16="http://schemas.microsoft.com/office/drawing/2014/main" id="{9EC437D3-A69C-CCD0-E257-91E063BA3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37" y="4977177"/>
            <a:ext cx="2153471" cy="130285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22608" y="4977177"/>
            <a:ext cx="3849789" cy="140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Pluhár Gáborné Szűcs Enikő</a:t>
            </a:r>
          </a:p>
          <a:p>
            <a:pPr algn="ctr"/>
            <a:r>
              <a:rPr lang="hu-HU" sz="2400" dirty="0"/>
              <a:t>RPI </a:t>
            </a:r>
            <a:r>
              <a:rPr lang="hu-HU" sz="2400" dirty="0" err="1"/>
              <a:t>Katechetikai</a:t>
            </a:r>
            <a:r>
              <a:rPr lang="hu-HU" sz="2400" dirty="0"/>
              <a:t> szakértő</a:t>
            </a:r>
            <a:r>
              <a:rPr lang="fi-FI" dirty="0"/>
              <a:t/>
            </a:r>
            <a:br>
              <a:rPr lang="fi-FI" dirty="0"/>
            </a:br>
            <a:r>
              <a:rPr lang="fi-FI" b="1" u="sng" dirty="0">
                <a:hlinkClick r:id="rId3" tooltip="mailto:pluharne.eniko@reformatus.hu"/>
              </a:rPr>
              <a:t>pluharne.eniko@reformatus.hu</a:t>
            </a:r>
            <a:endParaRPr lang="fi-FI" b="1" dirty="0"/>
          </a:p>
          <a:p>
            <a:pPr algn="ctr"/>
            <a:r>
              <a:rPr lang="fi-FI" dirty="0"/>
              <a:t>Tel.: 06-30-106-2945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139" y="354452"/>
            <a:ext cx="3440535" cy="44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1755912" y="283264"/>
            <a:ext cx="10121568" cy="954157"/>
          </a:xfrm>
          <a:prstGeom prst="roundRect">
            <a:avLst/>
          </a:prstGeom>
          <a:solidFill>
            <a:srgbClr val="AFDFE3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 azért,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hogy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/>
              </a:rPr>
              <a:t>a Bibliával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segít nekünk a helyes úton járni!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  <p:pic>
        <p:nvPicPr>
          <p:cNvPr id="9" name="Szívem csendbe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809" y="1875709"/>
            <a:ext cx="1215956" cy="12159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303" y="1520687"/>
            <a:ext cx="8578576" cy="5167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3" b="86151" l="18402" r="49013">
                        <a14:foregroundMark x1="20826" y1="37727" x2="20826" y2="37727"/>
                        <a14:foregroundMark x1="21993" y1="32378" x2="21993" y2="32378"/>
                        <a14:foregroundMark x1="21454" y1="34766" x2="21454" y2="34766"/>
                        <a14:foregroundMark x1="23070" y1="29799" x2="23070" y2="29799"/>
                        <a14:foregroundMark x1="23609" y1="25119" x2="23609" y2="25119"/>
                        <a14:foregroundMark x1="24327" y1="13372" x2="24327" y2="13372"/>
                        <a14:foregroundMark x1="23788" y1="11557" x2="23788" y2="11557"/>
                        <a14:foregroundMark x1="23339" y1="9838" x2="23339" y2="9838"/>
                        <a14:foregroundMark x1="57271" y1="9551" x2="57271" y2="9551"/>
                        <a14:backgroundMark x1="36266" y1="24642" x2="36266" y2="24642"/>
                        <a14:backgroundMark x1="39856" y1="40401" x2="39856" y2="40401"/>
                      </a14:backgroundRemoval>
                    </a14:imgEffect>
                  </a14:imgLayer>
                </a14:imgProps>
              </a:ext>
            </a:extLst>
          </a:blip>
          <a:srcRect l="17418" t="8073" r="50069" b="13133"/>
          <a:stretch/>
        </p:blipFill>
        <p:spPr>
          <a:xfrm>
            <a:off x="260488" y="3446687"/>
            <a:ext cx="1495424" cy="34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7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074" y="-1"/>
            <a:ext cx="1641328" cy="16401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257"/>
            <a:ext cx="1647073" cy="1632857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45143" y="3381827"/>
            <a:ext cx="3143259" cy="2946401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kérjük Istent, hogy Sámuelhez hasonlóan hozzánk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szóljon! És halljuk Őt!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Szólj hozzá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227" y="1881124"/>
            <a:ext cx="1259693" cy="125969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337" y="551543"/>
            <a:ext cx="8484244" cy="57766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81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98807" y="428697"/>
            <a:ext cx="8697889" cy="1478480"/>
          </a:xfrm>
          <a:gradFill flip="none" rotWithShape="1">
            <a:gsLst>
              <a:gs pos="0">
                <a:schemeClr val="bg2">
                  <a:lumMod val="90000"/>
                  <a:tint val="66000"/>
                  <a:satMod val="160000"/>
                </a:schemeClr>
              </a:gs>
              <a:gs pos="50000">
                <a:schemeClr val="bg2">
                  <a:lumMod val="90000"/>
                  <a:tint val="44500"/>
                  <a:satMod val="160000"/>
                </a:schemeClr>
              </a:gs>
              <a:gs pos="100000">
                <a:schemeClr val="bg2">
                  <a:lumMod val="9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Hallgasd</a:t>
            </a: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meg a Kaláka együttes feldolgozásában az „Ím </a:t>
            </a:r>
            <a:r>
              <a:rPr lang="hu-HU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béjöttünk</a:t>
            </a:r>
            <a:r>
              <a:rPr lang="hu-HU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nagy örömben…” kezdetű református énekeskönyvi éneket!</a:t>
            </a:r>
            <a:endParaRPr lang="hu-HU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282" y="254151"/>
            <a:ext cx="2059651" cy="2065470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8185051" y="2775554"/>
            <a:ext cx="3372190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kattints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az ének elindításához!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193345" y="6219949"/>
            <a:ext cx="299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www.csecsy.hu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092" y="2319621"/>
            <a:ext cx="6657253" cy="35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281530" y="2027583"/>
            <a:ext cx="5218044" cy="4442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45" y="2551455"/>
            <a:ext cx="5282197" cy="269786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6712561" y="2263819"/>
            <a:ext cx="4574641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Engem szeret Jézusom, </a:t>
            </a: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Bibliából jól tudom,</a:t>
            </a: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Mind övé a kisgyermek, </a:t>
            </a: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Erőt </a:t>
            </a:r>
            <a:r>
              <a:rPr lang="hu-HU" sz="2800" b="1" dirty="0">
                <a:ln/>
                <a:solidFill>
                  <a:schemeClr val="accent4"/>
                </a:solidFill>
              </a:rPr>
              <a:t>a</a:t>
            </a:r>
            <a:r>
              <a:rPr lang="hu-HU" sz="2800" b="1" dirty="0" smtClean="0">
                <a:ln/>
                <a:solidFill>
                  <a:schemeClr val="accent4"/>
                </a:solidFill>
              </a:rPr>
              <a:t>d a gyengének.</a:t>
            </a:r>
          </a:p>
          <a:p>
            <a:endParaRPr lang="hu-HU" sz="2800" b="1" dirty="0" smtClean="0">
              <a:ln/>
              <a:solidFill>
                <a:schemeClr val="accent4"/>
              </a:solidFill>
            </a:endParaRP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Úgy van, Ő szeret, </a:t>
            </a: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Ő szeret nagyon. </a:t>
            </a: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Úgy van, Ő szeret, </a:t>
            </a:r>
          </a:p>
          <a:p>
            <a:r>
              <a:rPr lang="hu-HU" sz="2800" b="1" dirty="0" smtClean="0">
                <a:ln/>
                <a:solidFill>
                  <a:schemeClr val="accent4"/>
                </a:solidFill>
              </a:rPr>
              <a:t>Igéjéből tudom.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78805" cy="2160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633952" y="319656"/>
            <a:ext cx="8865622" cy="1520687"/>
          </a:xfrm>
          <a:prstGeom prst="rect">
            <a:avLst/>
          </a:prstGeom>
          <a:solidFill>
            <a:srgbClr val="02967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Nagyon sok szép és fontos üzenet van a Bibliában. </a:t>
            </a:r>
          </a:p>
          <a:p>
            <a:pPr algn="ctr"/>
            <a:r>
              <a:rPr lang="hu-HU" sz="2800" dirty="0" smtClean="0"/>
              <a:t>Talán a legszebb üzenete az, hogy Isten szeret minket. </a:t>
            </a:r>
          </a:p>
          <a:p>
            <a:pPr algn="ctr"/>
            <a:r>
              <a:rPr lang="hu-HU" sz="2800" dirty="0" smtClean="0"/>
              <a:t>Erről szól ez az ének is. Próbáld meg elénekelni!</a:t>
            </a:r>
            <a:endParaRPr lang="hu-HU" sz="2800" dirty="0"/>
          </a:p>
        </p:txBody>
      </p:sp>
      <p:sp>
        <p:nvSpPr>
          <p:cNvPr id="8" name="Felfelé nyíl 7"/>
          <p:cNvSpPr/>
          <p:nvPr/>
        </p:nvSpPr>
        <p:spPr>
          <a:xfrm>
            <a:off x="1319644" y="5367130"/>
            <a:ext cx="3886200" cy="1103244"/>
          </a:xfrm>
          <a:prstGeom prst="upArrow">
            <a:avLst/>
          </a:prstGeom>
          <a:solidFill>
            <a:srgbClr val="02967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a képre!</a:t>
            </a:r>
            <a:endParaRPr lang="hu-HU" sz="2400" dirty="0"/>
          </a:p>
        </p:txBody>
      </p:sp>
      <p:sp>
        <p:nvSpPr>
          <p:cNvPr id="9" name="Téglalap 8"/>
          <p:cNvSpPr/>
          <p:nvPr/>
        </p:nvSpPr>
        <p:spPr>
          <a:xfrm>
            <a:off x="0" y="6470374"/>
            <a:ext cx="319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(A kép a videóból származik.)</a:t>
            </a:r>
          </a:p>
        </p:txBody>
      </p:sp>
    </p:spTree>
    <p:extLst>
      <p:ext uri="{BB962C8B-B14F-4D97-AF65-F5344CB8AC3E}">
        <p14:creationId xmlns:p14="http://schemas.microsoft.com/office/powerpoint/2010/main" val="262381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Lekerekített téglalap 12"/>
          <p:cNvSpPr/>
          <p:nvPr/>
        </p:nvSpPr>
        <p:spPr>
          <a:xfrm>
            <a:off x="600888" y="3324729"/>
            <a:ext cx="3827931" cy="306625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srgbClr val="582808"/>
                </a:solidFill>
                <a:latin typeface="Arial" panose="020B0604020202020204"/>
              </a:rPr>
              <a:t>Szolgáljuk a mi Urunkat örömmel, hálával és énekszóval!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406" y="226760"/>
            <a:ext cx="6505606" cy="64125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Csoportba foglalás 28"/>
          <p:cNvGrpSpPr/>
          <p:nvPr/>
        </p:nvGrpSpPr>
        <p:grpSpPr>
          <a:xfrm>
            <a:off x="2184206" y="335222"/>
            <a:ext cx="2268906" cy="2481209"/>
            <a:chOff x="3377592" y="849516"/>
            <a:chExt cx="6048885" cy="5943517"/>
          </a:xfrm>
        </p:grpSpPr>
        <p:grpSp>
          <p:nvGrpSpPr>
            <p:cNvPr id="30" name="Csoportba foglalás 29"/>
            <p:cNvGrpSpPr/>
            <p:nvPr/>
          </p:nvGrpSpPr>
          <p:grpSpPr>
            <a:xfrm>
              <a:off x="3377592" y="1478568"/>
              <a:ext cx="5984121" cy="5314465"/>
              <a:chOff x="3377592" y="1478568"/>
              <a:chExt cx="5984121" cy="5314465"/>
            </a:xfrm>
          </p:grpSpPr>
          <p:pic>
            <p:nvPicPr>
              <p:cNvPr id="120" name="Kép 1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86883" l="0" r="55122">
                            <a14:foregroundMark x1="1910" y1="43673" x2="1910" y2="43673"/>
                            <a14:backgroundMark x1="2778" y1="6790" x2="2778" y2="6790"/>
                            <a14:backgroundMark x1="5642" y1="1080" x2="5642" y2="1080"/>
                            <a14:backgroundMark x1="18663" y1="32099" x2="18663" y2="32099"/>
                            <a14:backgroundMark x1="19965" y1="33796" x2="19965" y2="33796"/>
                            <a14:backgroundMark x1="35764" y1="32716" x2="35764" y2="32716"/>
                            <a14:backgroundMark x1="44010" y1="926" x2="44010" y2="926"/>
                            <a14:backgroundMark x1="43229" y1="2932" x2="43229" y2="2932"/>
                            <a14:backgroundMark x1="41493" y1="6327" x2="41493" y2="6327"/>
                            <a14:backgroundMark x1="40278" y1="9259" x2="40278" y2="9259"/>
                            <a14:backgroundMark x1="38715" y1="11574" x2="38715" y2="11574"/>
                            <a14:backgroundMark x1="37847" y1="15278" x2="37847" y2="15278"/>
                            <a14:backgroundMark x1="36198" y1="18827" x2="36198" y2="18827"/>
                            <a14:backgroundMark x1="6337" y1="2778" x2="6337" y2="2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354" b="13723"/>
              <a:stretch/>
            </p:blipFill>
            <p:spPr>
              <a:xfrm>
                <a:off x="3377592" y="1478568"/>
                <a:ext cx="5984121" cy="5314465"/>
              </a:xfrm>
              <a:prstGeom prst="rect">
                <a:avLst/>
              </a:prstGeom>
            </p:spPr>
          </p:pic>
          <p:sp>
            <p:nvSpPr>
              <p:cNvPr id="121" name="Folyamatábra: Késleltetés 120"/>
              <p:cNvSpPr/>
              <p:nvPr/>
            </p:nvSpPr>
            <p:spPr>
              <a:xfrm rot="16200000">
                <a:off x="5787342" y="5379314"/>
                <a:ext cx="1455751" cy="1212574"/>
              </a:xfrm>
              <a:prstGeom prst="flowChartDelay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22" name="Egyenes összekötő 121"/>
              <p:cNvCxnSpPr/>
              <p:nvPr/>
            </p:nvCxnSpPr>
            <p:spPr>
              <a:xfrm>
                <a:off x="6510160" y="5276975"/>
                <a:ext cx="0" cy="1455751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Egyenes összekötő 122"/>
              <p:cNvCxnSpPr/>
              <p:nvPr/>
            </p:nvCxnSpPr>
            <p:spPr>
              <a:xfrm>
                <a:off x="5304839" y="2697987"/>
                <a:ext cx="19878" cy="11410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Egyenes összekötő 123"/>
              <p:cNvCxnSpPr/>
              <p:nvPr/>
            </p:nvCxnSpPr>
            <p:spPr>
              <a:xfrm>
                <a:off x="7422953" y="2674750"/>
                <a:ext cx="19878" cy="11410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Folyamatábra: Késleltetés 30"/>
            <p:cNvSpPr/>
            <p:nvPr/>
          </p:nvSpPr>
          <p:spPr>
            <a:xfrm rot="16200000">
              <a:off x="7717800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Folyamatábra: Késleltetés 31"/>
            <p:cNvSpPr/>
            <p:nvPr/>
          </p:nvSpPr>
          <p:spPr>
            <a:xfrm rot="16200000">
              <a:off x="8246299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Folyamatábra: Késleltetés 32"/>
            <p:cNvSpPr/>
            <p:nvPr/>
          </p:nvSpPr>
          <p:spPr>
            <a:xfrm rot="16200000">
              <a:off x="3686542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Folyamatábra: Késleltetés 33"/>
            <p:cNvSpPr/>
            <p:nvPr/>
          </p:nvSpPr>
          <p:spPr>
            <a:xfrm rot="16200000">
              <a:off x="4194181" y="3219798"/>
              <a:ext cx="872652" cy="365738"/>
            </a:xfrm>
            <a:prstGeom prst="flowChartDelay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35" name="Csoportba foglalás 34"/>
            <p:cNvGrpSpPr/>
            <p:nvPr/>
          </p:nvGrpSpPr>
          <p:grpSpPr>
            <a:xfrm>
              <a:off x="5324717" y="2240163"/>
              <a:ext cx="2142260" cy="1799975"/>
              <a:chOff x="6841198" y="2105243"/>
              <a:chExt cx="2142260" cy="1799975"/>
            </a:xfrm>
          </p:grpSpPr>
          <p:grpSp>
            <p:nvGrpSpPr>
              <p:cNvPr id="91" name="Csoportba foglalás 90"/>
              <p:cNvGrpSpPr/>
              <p:nvPr/>
            </p:nvGrpSpPr>
            <p:grpSpPr>
              <a:xfrm>
                <a:off x="6841198" y="2506138"/>
                <a:ext cx="2142260" cy="1399080"/>
                <a:chOff x="6841198" y="2506138"/>
                <a:chExt cx="2142260" cy="1399080"/>
              </a:xfrm>
            </p:grpSpPr>
            <p:grpSp>
              <p:nvGrpSpPr>
                <p:cNvPr id="93" name="Csoportba foglalás 92"/>
                <p:cNvGrpSpPr/>
                <p:nvPr/>
              </p:nvGrpSpPr>
              <p:grpSpPr>
                <a:xfrm>
                  <a:off x="6841198" y="2759750"/>
                  <a:ext cx="2142260" cy="1145468"/>
                  <a:chOff x="6841198" y="2759750"/>
                  <a:chExt cx="2142260" cy="1145468"/>
                </a:xfrm>
              </p:grpSpPr>
              <p:grpSp>
                <p:nvGrpSpPr>
                  <p:cNvPr id="95" name="Csoportba foglalás 94"/>
                  <p:cNvGrpSpPr/>
                  <p:nvPr/>
                </p:nvGrpSpPr>
                <p:grpSpPr>
                  <a:xfrm>
                    <a:off x="6841198" y="2962757"/>
                    <a:ext cx="2142260" cy="942461"/>
                    <a:chOff x="6841198" y="2962757"/>
                    <a:chExt cx="2142260" cy="942461"/>
                  </a:xfrm>
                </p:grpSpPr>
                <p:grpSp>
                  <p:nvGrpSpPr>
                    <p:cNvPr id="98" name="Csoportba foglalás 97"/>
                    <p:cNvGrpSpPr/>
                    <p:nvPr/>
                  </p:nvGrpSpPr>
                  <p:grpSpPr>
                    <a:xfrm>
                      <a:off x="6841198" y="3351112"/>
                      <a:ext cx="2142260" cy="554106"/>
                      <a:chOff x="6841198" y="3351112"/>
                      <a:chExt cx="2142260" cy="554106"/>
                    </a:xfrm>
                  </p:grpSpPr>
                  <p:grpSp>
                    <p:nvGrpSpPr>
                      <p:cNvPr id="106" name="Csoportba foglalás 105"/>
                      <p:cNvGrpSpPr/>
                      <p:nvPr/>
                    </p:nvGrpSpPr>
                    <p:grpSpPr>
                      <a:xfrm>
                        <a:off x="6841198" y="3577217"/>
                        <a:ext cx="2142260" cy="328001"/>
                        <a:chOff x="6841198" y="3577217"/>
                        <a:chExt cx="2142260" cy="328001"/>
                      </a:xfrm>
                    </p:grpSpPr>
                    <p:sp>
                      <p:nvSpPr>
                        <p:cNvPr id="113" name="Folyamatábra: Késleltetés 112"/>
                        <p:cNvSpPr/>
                        <p:nvPr/>
                      </p:nvSpPr>
                      <p:spPr>
                        <a:xfrm rot="5400000">
                          <a:off x="7388035" y="3572251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4" name="Folyamatábra: Késleltetés 113"/>
                        <p:cNvSpPr/>
                        <p:nvPr/>
                      </p:nvSpPr>
                      <p:spPr>
                        <a:xfrm rot="5400000">
                          <a:off x="6846167" y="3572248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5" name="Folyamatábra: Késleltetés 114"/>
                        <p:cNvSpPr/>
                        <p:nvPr/>
                      </p:nvSpPr>
                      <p:spPr>
                        <a:xfrm rot="5400000">
                          <a:off x="7726478" y="3572253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6" name="Folyamatábra: Késleltetés 115"/>
                        <p:cNvSpPr/>
                        <p:nvPr/>
                      </p:nvSpPr>
                      <p:spPr>
                        <a:xfrm rot="5400000">
                          <a:off x="8036712" y="3572255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7" name="Folyamatábra: Késleltetés 116"/>
                        <p:cNvSpPr/>
                        <p:nvPr/>
                      </p:nvSpPr>
                      <p:spPr>
                        <a:xfrm rot="5400000">
                          <a:off x="8335064" y="3572257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8" name="Folyamatábra: Késleltetés 117"/>
                        <p:cNvSpPr/>
                        <p:nvPr/>
                      </p:nvSpPr>
                      <p:spPr>
                        <a:xfrm rot="5400000">
                          <a:off x="8650497" y="3572258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  <p:sp>
                      <p:nvSpPr>
                        <p:cNvPr id="119" name="Folyamatábra: Késleltetés 118"/>
                        <p:cNvSpPr/>
                        <p:nvPr/>
                      </p:nvSpPr>
                      <p:spPr>
                        <a:xfrm rot="5400000">
                          <a:off x="7110065" y="3572251"/>
                          <a:ext cx="327991" cy="337930"/>
                        </a:xfrm>
                        <a:prstGeom prst="flowChartDelay">
                          <a:avLst/>
                        </a:prstGeom>
                        <a:ln w="22225"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hu-HU"/>
                        </a:p>
                      </p:txBody>
                    </p:sp>
                  </p:grpSp>
                  <p:sp>
                    <p:nvSpPr>
                      <p:cNvPr id="107" name="Folyamatábra: Késleltetés 106"/>
                      <p:cNvSpPr/>
                      <p:nvPr/>
                    </p:nvSpPr>
                    <p:spPr>
                      <a:xfrm rot="5400000">
                        <a:off x="7002986" y="336898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08" name="Folyamatábra: Késleltetés 107"/>
                      <p:cNvSpPr/>
                      <p:nvPr/>
                    </p:nvSpPr>
                    <p:spPr>
                      <a:xfrm rot="5400000">
                        <a:off x="8415323" y="3370442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09" name="Folyamatábra: Késleltetés 108"/>
                      <p:cNvSpPr/>
                      <p:nvPr/>
                    </p:nvSpPr>
                    <p:spPr>
                      <a:xfrm rot="5400000">
                        <a:off x="7314143" y="335443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10" name="Folyamatábra: Késleltetés 109"/>
                      <p:cNvSpPr/>
                      <p:nvPr/>
                    </p:nvSpPr>
                    <p:spPr>
                      <a:xfrm rot="5400000">
                        <a:off x="7622857" y="3354432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11" name="Folyamatábra: Késleltetés 110"/>
                      <p:cNvSpPr/>
                      <p:nvPr/>
                    </p:nvSpPr>
                    <p:spPr>
                      <a:xfrm rot="5400000">
                        <a:off x="7900159" y="3346143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  <p:sp>
                    <p:nvSpPr>
                      <p:cNvPr id="112" name="Folyamatábra: Késleltetés 111"/>
                      <p:cNvSpPr/>
                      <p:nvPr/>
                    </p:nvSpPr>
                    <p:spPr>
                      <a:xfrm rot="5400000">
                        <a:off x="8189022" y="3351905"/>
                        <a:ext cx="327991" cy="337930"/>
                      </a:xfrm>
                      <a:prstGeom prst="flowChartDelay">
                        <a:avLst/>
                      </a:prstGeom>
                      <a:ln w="22225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u-HU"/>
                      </a:p>
                    </p:txBody>
                  </p:sp>
                </p:grpSp>
                <p:sp>
                  <p:nvSpPr>
                    <p:cNvPr id="99" name="Folyamatábra: Késleltetés 98"/>
                    <p:cNvSpPr/>
                    <p:nvPr/>
                  </p:nvSpPr>
                  <p:spPr>
                    <a:xfrm rot="5400000">
                      <a:off x="7202805" y="3151168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0" name="Folyamatábra: Késleltetés 99"/>
                    <p:cNvSpPr/>
                    <p:nvPr/>
                  </p:nvSpPr>
                  <p:spPr>
                    <a:xfrm rot="5400000">
                      <a:off x="7513962" y="3151207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1" name="Folyamatábra: Késleltetés 100"/>
                    <p:cNvSpPr/>
                    <p:nvPr/>
                  </p:nvSpPr>
                  <p:spPr>
                    <a:xfrm rot="5400000">
                      <a:off x="7802502" y="3151206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2" name="Folyamatábra: Késleltetés 101"/>
                    <p:cNvSpPr/>
                    <p:nvPr/>
                  </p:nvSpPr>
                  <p:spPr>
                    <a:xfrm rot="5400000">
                      <a:off x="8121304" y="3154087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3" name="Folyamatábra: Késleltetés 102"/>
                    <p:cNvSpPr/>
                    <p:nvPr/>
                  </p:nvSpPr>
                  <p:spPr>
                    <a:xfrm rot="5400000">
                      <a:off x="7439136" y="2957788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4" name="Folyamatábra: Késleltetés 103"/>
                    <p:cNvSpPr/>
                    <p:nvPr/>
                  </p:nvSpPr>
                  <p:spPr>
                    <a:xfrm rot="5400000">
                      <a:off x="7725796" y="2957790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5" name="Folyamatábra: Késleltetés 104"/>
                    <p:cNvSpPr/>
                    <p:nvPr/>
                  </p:nvSpPr>
                  <p:spPr>
                    <a:xfrm rot="5400000">
                      <a:off x="7977075" y="2957790"/>
                      <a:ext cx="327991" cy="337930"/>
                    </a:xfrm>
                    <a:prstGeom prst="flowChartDelay">
                      <a:avLst/>
                    </a:prstGeom>
                    <a:ln w="22225"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</p:grpSp>
              <p:sp>
                <p:nvSpPr>
                  <p:cNvPr id="96" name="Folyamatábra: Késleltetés 95"/>
                  <p:cNvSpPr/>
                  <p:nvPr/>
                </p:nvSpPr>
                <p:spPr>
                  <a:xfrm rot="5400000">
                    <a:off x="7595184" y="2771291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97" name="Folyamatábra: Késleltetés 96"/>
                  <p:cNvSpPr/>
                  <p:nvPr/>
                </p:nvSpPr>
                <p:spPr>
                  <a:xfrm rot="5400000">
                    <a:off x="7895720" y="2754781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94" name="Folyamatábra: Késleltetés 93"/>
                <p:cNvSpPr/>
                <p:nvPr/>
              </p:nvSpPr>
              <p:spPr>
                <a:xfrm rot="16200000">
                  <a:off x="7753538" y="250116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2" name="Robbanás 1 91"/>
              <p:cNvSpPr/>
              <p:nvPr/>
            </p:nvSpPr>
            <p:spPr>
              <a:xfrm>
                <a:off x="7742361" y="2105243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6" name="Csoportba foglalás 35"/>
            <p:cNvGrpSpPr/>
            <p:nvPr/>
          </p:nvGrpSpPr>
          <p:grpSpPr>
            <a:xfrm>
              <a:off x="3395847" y="850537"/>
              <a:ext cx="1925541" cy="1929267"/>
              <a:chOff x="4886549" y="834960"/>
              <a:chExt cx="1925541" cy="1929267"/>
            </a:xfrm>
          </p:grpSpPr>
          <p:grpSp>
            <p:nvGrpSpPr>
              <p:cNvPr id="64" name="Csoportba foglalás 63"/>
              <p:cNvGrpSpPr/>
              <p:nvPr/>
            </p:nvGrpSpPr>
            <p:grpSpPr>
              <a:xfrm>
                <a:off x="4886549" y="2436236"/>
                <a:ext cx="1925541" cy="327991"/>
                <a:chOff x="4886549" y="2436236"/>
                <a:chExt cx="1925541" cy="327991"/>
              </a:xfrm>
            </p:grpSpPr>
            <p:sp>
              <p:nvSpPr>
                <p:cNvPr id="85" name="Folyamatábra: Késleltetés 84"/>
                <p:cNvSpPr/>
                <p:nvPr/>
              </p:nvSpPr>
              <p:spPr>
                <a:xfrm rot="5400000">
                  <a:off x="5229449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" name="Folyamatábra: Késleltetés 85"/>
                <p:cNvSpPr/>
                <p:nvPr/>
              </p:nvSpPr>
              <p:spPr>
                <a:xfrm rot="5400000">
                  <a:off x="4891518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" name="Folyamatábra: Késleltetés 86"/>
                <p:cNvSpPr/>
                <p:nvPr/>
              </p:nvSpPr>
              <p:spPr>
                <a:xfrm rot="5400000">
                  <a:off x="6479129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8" name="Folyamatábra: Késleltetés 87"/>
                <p:cNvSpPr/>
                <p:nvPr/>
              </p:nvSpPr>
              <p:spPr>
                <a:xfrm rot="5400000">
                  <a:off x="6188636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" name="Folyamatábra: Késleltetés 88"/>
                <p:cNvSpPr/>
                <p:nvPr/>
              </p:nvSpPr>
              <p:spPr>
                <a:xfrm rot="5400000">
                  <a:off x="5867560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" name="Folyamatábra: Késleltetés 89"/>
                <p:cNvSpPr/>
                <p:nvPr/>
              </p:nvSpPr>
              <p:spPr>
                <a:xfrm rot="5400000">
                  <a:off x="5560211" y="2431267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5" name="Robbanás 1 64"/>
              <p:cNvSpPr/>
              <p:nvPr/>
            </p:nvSpPr>
            <p:spPr>
              <a:xfrm>
                <a:off x="5684477" y="834960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66" name="Csoportba foglalás 65"/>
              <p:cNvGrpSpPr/>
              <p:nvPr/>
            </p:nvGrpSpPr>
            <p:grpSpPr>
              <a:xfrm>
                <a:off x="5038624" y="2163184"/>
                <a:ext cx="1573151" cy="331634"/>
                <a:chOff x="5038624" y="2163184"/>
                <a:chExt cx="1573151" cy="331634"/>
              </a:xfrm>
            </p:grpSpPr>
            <p:sp>
              <p:nvSpPr>
                <p:cNvPr id="80" name="Folyamatábra: Késleltetés 79"/>
                <p:cNvSpPr/>
                <p:nvPr/>
              </p:nvSpPr>
              <p:spPr>
                <a:xfrm rot="5400000">
                  <a:off x="5341718" y="216042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" name="Folyamatábra: Késleltetés 80"/>
                <p:cNvSpPr/>
                <p:nvPr/>
              </p:nvSpPr>
              <p:spPr>
                <a:xfrm rot="5400000">
                  <a:off x="5043593" y="215916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" name="Folyamatábra: Késleltetés 81"/>
                <p:cNvSpPr/>
                <p:nvPr/>
              </p:nvSpPr>
              <p:spPr>
                <a:xfrm rot="5400000">
                  <a:off x="5648736" y="215821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" name="Folyamatábra: Késleltetés 82"/>
                <p:cNvSpPr/>
                <p:nvPr/>
              </p:nvSpPr>
              <p:spPr>
                <a:xfrm rot="5400000">
                  <a:off x="5969206" y="216185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" name="Folyamatábra: Késleltetés 83"/>
                <p:cNvSpPr/>
                <p:nvPr/>
              </p:nvSpPr>
              <p:spPr>
                <a:xfrm rot="5400000">
                  <a:off x="6278814" y="215917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7" name="Csoportba foglalás 66"/>
              <p:cNvGrpSpPr/>
              <p:nvPr/>
            </p:nvGrpSpPr>
            <p:grpSpPr>
              <a:xfrm>
                <a:off x="5250583" y="1895893"/>
                <a:ext cx="1166680" cy="335373"/>
                <a:chOff x="5250583" y="1895893"/>
                <a:chExt cx="1166680" cy="335373"/>
              </a:xfrm>
            </p:grpSpPr>
            <p:sp>
              <p:nvSpPr>
                <p:cNvPr id="76" name="Folyamatábra: Késleltetés 75"/>
                <p:cNvSpPr/>
                <p:nvPr/>
              </p:nvSpPr>
              <p:spPr>
                <a:xfrm rot="5400000">
                  <a:off x="5255552" y="1894564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7" name="Folyamatábra: Késleltetés 76"/>
                <p:cNvSpPr/>
                <p:nvPr/>
              </p:nvSpPr>
              <p:spPr>
                <a:xfrm rot="5400000">
                  <a:off x="5557763" y="189456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" name="Folyamatábra: Késleltetés 77"/>
                <p:cNvSpPr/>
                <p:nvPr/>
              </p:nvSpPr>
              <p:spPr>
                <a:xfrm rot="5400000">
                  <a:off x="5824975" y="1890924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" name="Folyamatábra: Késleltetés 78"/>
                <p:cNvSpPr/>
                <p:nvPr/>
              </p:nvSpPr>
              <p:spPr>
                <a:xfrm rot="5400000">
                  <a:off x="6084302" y="189830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8" name="Csoportba foglalás 67"/>
              <p:cNvGrpSpPr/>
              <p:nvPr/>
            </p:nvGrpSpPr>
            <p:grpSpPr>
              <a:xfrm>
                <a:off x="5404185" y="1648085"/>
                <a:ext cx="858945" cy="334503"/>
                <a:chOff x="5404185" y="1648085"/>
                <a:chExt cx="858945" cy="334503"/>
              </a:xfrm>
            </p:grpSpPr>
            <p:sp>
              <p:nvSpPr>
                <p:cNvPr id="73" name="Folyamatábra: Késleltetés 72"/>
                <p:cNvSpPr/>
                <p:nvPr/>
              </p:nvSpPr>
              <p:spPr>
                <a:xfrm rot="5400000">
                  <a:off x="5409154" y="164962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" name="Folyamatábra: Késleltetés 73"/>
                <p:cNvSpPr/>
                <p:nvPr/>
              </p:nvSpPr>
              <p:spPr>
                <a:xfrm rot="5400000">
                  <a:off x="5661764" y="164311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" name="Folyamatábra: Késleltetés 74"/>
                <p:cNvSpPr/>
                <p:nvPr/>
              </p:nvSpPr>
              <p:spPr>
                <a:xfrm rot="5400000">
                  <a:off x="5930169" y="1643116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9" name="Csoportba foglalás 68"/>
              <p:cNvGrpSpPr/>
              <p:nvPr/>
            </p:nvGrpSpPr>
            <p:grpSpPr>
              <a:xfrm>
                <a:off x="5565335" y="1461060"/>
                <a:ext cx="579475" cy="330789"/>
                <a:chOff x="5565335" y="1461060"/>
                <a:chExt cx="579475" cy="330789"/>
              </a:xfrm>
            </p:grpSpPr>
            <p:sp>
              <p:nvSpPr>
                <p:cNvPr id="71" name="Folyamatábra: Késleltetés 70"/>
                <p:cNvSpPr/>
                <p:nvPr/>
              </p:nvSpPr>
              <p:spPr>
                <a:xfrm rot="5400000">
                  <a:off x="5570304" y="145609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" name="Folyamatábra: Késleltetés 71"/>
                <p:cNvSpPr/>
                <p:nvPr/>
              </p:nvSpPr>
              <p:spPr>
                <a:xfrm rot="5400000">
                  <a:off x="5811849" y="1458889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0" name="Folyamatábra: Késleltetés 69"/>
              <p:cNvSpPr/>
              <p:nvPr/>
            </p:nvSpPr>
            <p:spPr>
              <a:xfrm rot="16200000">
                <a:off x="5693696" y="1242320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7" name="Csoportba foglalás 36"/>
            <p:cNvGrpSpPr/>
            <p:nvPr/>
          </p:nvGrpSpPr>
          <p:grpSpPr>
            <a:xfrm>
              <a:off x="7360518" y="849516"/>
              <a:ext cx="2065959" cy="1930289"/>
              <a:chOff x="8875421" y="850559"/>
              <a:chExt cx="2065959" cy="1930289"/>
            </a:xfrm>
          </p:grpSpPr>
          <p:sp>
            <p:nvSpPr>
              <p:cNvPr id="38" name="Robbanás 1 37"/>
              <p:cNvSpPr/>
              <p:nvPr/>
            </p:nvSpPr>
            <p:spPr>
              <a:xfrm>
                <a:off x="9732075" y="850559"/>
                <a:ext cx="356232" cy="416062"/>
              </a:xfrm>
              <a:prstGeom prst="irregularSeal1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39" name="Csoportba foglalás 38"/>
              <p:cNvGrpSpPr/>
              <p:nvPr/>
            </p:nvGrpSpPr>
            <p:grpSpPr>
              <a:xfrm>
                <a:off x="8875421" y="1904859"/>
                <a:ext cx="2065959" cy="875989"/>
                <a:chOff x="8875421" y="1904859"/>
                <a:chExt cx="2065959" cy="875989"/>
              </a:xfrm>
            </p:grpSpPr>
            <p:grpSp>
              <p:nvGrpSpPr>
                <p:cNvPr id="47" name="Csoportba foglalás 46"/>
                <p:cNvGrpSpPr/>
                <p:nvPr/>
              </p:nvGrpSpPr>
              <p:grpSpPr>
                <a:xfrm>
                  <a:off x="8875421" y="2164877"/>
                  <a:ext cx="2065959" cy="615971"/>
                  <a:chOff x="8824766" y="2163189"/>
                  <a:chExt cx="2065959" cy="615971"/>
                </a:xfrm>
              </p:grpSpPr>
              <p:sp>
                <p:nvSpPr>
                  <p:cNvPr id="52" name="Folyamatábra: Késleltetés 51"/>
                  <p:cNvSpPr/>
                  <p:nvPr/>
                </p:nvSpPr>
                <p:spPr>
                  <a:xfrm rot="5400000">
                    <a:off x="8869868" y="2395600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3" name="Folyamatábra: Késleltetés 52"/>
                  <p:cNvSpPr/>
                  <p:nvPr/>
                </p:nvSpPr>
                <p:spPr>
                  <a:xfrm rot="5400000">
                    <a:off x="9162958" y="2395596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4" name="Folyamatábra: Késleltetés 53"/>
                  <p:cNvSpPr/>
                  <p:nvPr/>
                </p:nvSpPr>
                <p:spPr>
                  <a:xfrm rot="5400000">
                    <a:off x="9840745" y="23955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5" name="Folyamatábra: Késleltetés 54"/>
                  <p:cNvSpPr/>
                  <p:nvPr/>
                </p:nvSpPr>
                <p:spPr>
                  <a:xfrm rot="5400000">
                    <a:off x="10179701" y="23955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6" name="Folyamatábra: Késleltetés 55"/>
                  <p:cNvSpPr/>
                  <p:nvPr/>
                </p:nvSpPr>
                <p:spPr>
                  <a:xfrm rot="5400000">
                    <a:off x="10517632" y="2406067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7" name="Folyamatábra: Késleltetés 56"/>
                  <p:cNvSpPr/>
                  <p:nvPr/>
                </p:nvSpPr>
                <p:spPr>
                  <a:xfrm rot="5400000">
                    <a:off x="9027324" y="2162925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8" name="Folyamatábra: Késleltetés 57"/>
                  <p:cNvSpPr/>
                  <p:nvPr/>
                </p:nvSpPr>
                <p:spPr>
                  <a:xfrm rot="5400000">
                    <a:off x="10118905" y="2162926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9" name="Folyamatábra: Késleltetés 58"/>
                  <p:cNvSpPr/>
                  <p:nvPr/>
                </p:nvSpPr>
                <p:spPr>
                  <a:xfrm rot="5400000">
                    <a:off x="10332102" y="2122795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0" name="Folyamatábra: Késleltetés 59"/>
                  <p:cNvSpPr/>
                  <p:nvPr/>
                </p:nvSpPr>
                <p:spPr>
                  <a:xfrm rot="5400000">
                    <a:off x="9507597" y="2400562"/>
                    <a:ext cx="327991" cy="418195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1" name="Folyamatábra: Késleltetés 60"/>
                  <p:cNvSpPr/>
                  <p:nvPr/>
                </p:nvSpPr>
                <p:spPr>
                  <a:xfrm rot="5400000">
                    <a:off x="9295048" y="2162927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2" name="Folyamatábra: Késleltetés 61"/>
                  <p:cNvSpPr/>
                  <p:nvPr/>
                </p:nvSpPr>
                <p:spPr>
                  <a:xfrm rot="5400000">
                    <a:off x="9597907" y="2165413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63" name="Folyamatábra: Késleltetés 62"/>
                  <p:cNvSpPr/>
                  <p:nvPr/>
                </p:nvSpPr>
                <p:spPr>
                  <a:xfrm rot="5400000">
                    <a:off x="9849186" y="2158220"/>
                    <a:ext cx="327991" cy="337930"/>
                  </a:xfrm>
                  <a:prstGeom prst="flowChartDelay">
                    <a:avLst/>
                  </a:prstGeom>
                  <a:ln w="222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48" name="Folyamatábra: Késleltetés 47"/>
                <p:cNvSpPr/>
                <p:nvPr/>
              </p:nvSpPr>
              <p:spPr>
                <a:xfrm rot="5400000">
                  <a:off x="9247126" y="189989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" name="Folyamatábra: Késleltetés 48"/>
                <p:cNvSpPr/>
                <p:nvPr/>
              </p:nvSpPr>
              <p:spPr>
                <a:xfrm rot="5400000">
                  <a:off x="9549677" y="1904858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0" name="Folyamatábra: Késleltetés 49"/>
                <p:cNvSpPr/>
                <p:nvPr/>
              </p:nvSpPr>
              <p:spPr>
                <a:xfrm rot="5400000">
                  <a:off x="9855583" y="190359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" name="Folyamatábra: Késleltetés 50"/>
                <p:cNvSpPr/>
                <p:nvPr/>
              </p:nvSpPr>
              <p:spPr>
                <a:xfrm rot="5400000">
                  <a:off x="10177546" y="190383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40" name="Csoportba foglalás 39"/>
              <p:cNvGrpSpPr/>
              <p:nvPr/>
            </p:nvGrpSpPr>
            <p:grpSpPr>
              <a:xfrm>
                <a:off x="9442875" y="1649244"/>
                <a:ext cx="907112" cy="333346"/>
                <a:chOff x="9442875" y="1649244"/>
                <a:chExt cx="907112" cy="333346"/>
              </a:xfrm>
            </p:grpSpPr>
            <p:sp>
              <p:nvSpPr>
                <p:cNvPr id="44" name="Folyamatábra: Késleltetés 43"/>
                <p:cNvSpPr/>
                <p:nvPr/>
              </p:nvSpPr>
              <p:spPr>
                <a:xfrm rot="5400000">
                  <a:off x="9447844" y="1648671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" name="Folyamatábra: Késleltetés 44"/>
                <p:cNvSpPr/>
                <p:nvPr/>
              </p:nvSpPr>
              <p:spPr>
                <a:xfrm rot="5400000">
                  <a:off x="9730478" y="1644275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" name="Folyamatábra: Késleltetés 45"/>
                <p:cNvSpPr/>
                <p:nvPr/>
              </p:nvSpPr>
              <p:spPr>
                <a:xfrm rot="5400000">
                  <a:off x="10017026" y="1649630"/>
                  <a:ext cx="327991" cy="337930"/>
                </a:xfrm>
                <a:prstGeom prst="flowChartDelay">
                  <a:avLst/>
                </a:prstGeom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1" name="Folyamatábra: Késleltetés 40"/>
              <p:cNvSpPr/>
              <p:nvPr/>
            </p:nvSpPr>
            <p:spPr>
              <a:xfrm rot="5400000">
                <a:off x="9629910" y="1420028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Folyamatábra: Késleltetés 41"/>
              <p:cNvSpPr/>
              <p:nvPr/>
            </p:nvSpPr>
            <p:spPr>
              <a:xfrm rot="5400000">
                <a:off x="9873753" y="1413282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3" name="Folyamatábra: Késleltetés 42"/>
              <p:cNvSpPr/>
              <p:nvPr/>
            </p:nvSpPr>
            <p:spPr>
              <a:xfrm rot="16200000">
                <a:off x="9746196" y="1242960"/>
                <a:ext cx="327991" cy="337930"/>
              </a:xfrm>
              <a:prstGeom prst="flowChartDelay">
                <a:avLst/>
              </a:prstGeom>
              <a:ln w="222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pic>
        <p:nvPicPr>
          <p:cNvPr id="2" name="Áldjátok az Úr nevé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888" y="1864970"/>
            <a:ext cx="1014229" cy="10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églalap 28"/>
          <p:cNvSpPr/>
          <p:nvPr/>
        </p:nvSpPr>
        <p:spPr>
          <a:xfrm>
            <a:off x="162682" y="4196790"/>
            <a:ext cx="4051744" cy="10092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794929" y="3018062"/>
            <a:ext cx="2746799" cy="3366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414415" y="3386313"/>
            <a:ext cx="3507828" cy="26643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 flipH="1">
            <a:off x="425667" y="3749004"/>
            <a:ext cx="3184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Kattints a hangszóróra és hallgasd meg az éneket!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Próbáld meg megtanulni!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Hallgasd meg akár többször is!</a:t>
            </a:r>
          </a:p>
          <a:p>
            <a:pPr algn="ctr"/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97428" cy="1396395"/>
          </a:xfrm>
          <a:prstGeom prst="rect">
            <a:avLst/>
          </a:prstGeom>
        </p:spPr>
      </p:pic>
      <p:grpSp>
        <p:nvGrpSpPr>
          <p:cNvPr id="14" name="Csoportba foglalás 13"/>
          <p:cNvGrpSpPr/>
          <p:nvPr/>
        </p:nvGrpSpPr>
        <p:grpSpPr>
          <a:xfrm>
            <a:off x="-6572" y="1396395"/>
            <a:ext cx="1404000" cy="1404000"/>
            <a:chOff x="1236966" y="4678373"/>
            <a:chExt cx="1404000" cy="1404000"/>
          </a:xfrm>
        </p:grpSpPr>
        <p:sp>
          <p:nvSpPr>
            <p:cNvPr id="13" name="Téglalap 12"/>
            <p:cNvSpPr/>
            <p:nvPr/>
          </p:nvSpPr>
          <p:spPr>
            <a:xfrm>
              <a:off x="1236966" y="4678373"/>
              <a:ext cx="1404000" cy="14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Kép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2966" y="4714373"/>
              <a:ext cx="1332000" cy="1332000"/>
            </a:xfrm>
            <a:prstGeom prst="rect">
              <a:avLst/>
            </a:prstGeom>
          </p:spPr>
        </p:pic>
      </p:grpSp>
      <p:pic>
        <p:nvPicPr>
          <p:cNvPr id="23" name="Isten szívén megpihenve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1637" y="931174"/>
            <a:ext cx="1416269" cy="1416269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879" y="179270"/>
            <a:ext cx="7573464" cy="612694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246701" y="3201995"/>
            <a:ext cx="3789271" cy="3025386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2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83761211"/>
              </p:ext>
            </p:extLst>
          </p:nvPr>
        </p:nvGraphicFramePr>
        <p:xfrm>
          <a:off x="1251678" y="382384"/>
          <a:ext cx="10178322" cy="221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698821" y="2969978"/>
            <a:ext cx="7284035" cy="318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7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070" y="1012723"/>
            <a:ext cx="8801413" cy="48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755" y="835742"/>
            <a:ext cx="8817175" cy="52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471" y="973394"/>
            <a:ext cx="9646414" cy="51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 algn="ctr">
              <a:lnSpc>
                <a:spcPct val="110000"/>
              </a:lnSpc>
              <a:spcBef>
                <a:spcPts val="700"/>
              </a:spcBef>
            </a:pPr>
            <a:r>
              <a:rPr lang="hu-HU" sz="2800" b="1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Református Pedagógiai Intézet – Játék- és Zenetár</a:t>
            </a:r>
            <a:r>
              <a:rPr lang="hu-HU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/>
            </a:r>
            <a:br>
              <a:rPr lang="hu-HU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</a:br>
            <a:r>
              <a:rPr lang="hu-HU" sz="2800" u="sng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  <a:hlinkClick r:id="rId2"/>
              </a:rPr>
              <a:t>https://rpi-jatekok.reformatus.hu/</a:t>
            </a:r>
            <a:endParaRPr lang="hu-HU" sz="28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93816" y="1455649"/>
            <a:ext cx="5294043" cy="2328309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85500" y="3896031"/>
            <a:ext cx="10110677" cy="28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4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10" y="1561171"/>
            <a:ext cx="11270479" cy="39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0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11" y="791737"/>
            <a:ext cx="8587272" cy="523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4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31" y="758283"/>
            <a:ext cx="9336954" cy="54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5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40" y="1360449"/>
            <a:ext cx="11503123" cy="43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37" y="892098"/>
            <a:ext cx="10240835" cy="50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19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2582"/>
          <a:stretch/>
        </p:blipFill>
        <p:spPr>
          <a:xfrm>
            <a:off x="2564780" y="936702"/>
            <a:ext cx="7014118" cy="50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0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06" y="313788"/>
            <a:ext cx="4895384" cy="63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156" y="135023"/>
            <a:ext cx="5776332" cy="67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3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94" y="724828"/>
            <a:ext cx="10673111" cy="52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12" y="669073"/>
            <a:ext cx="10073899" cy="53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9580" y="527901"/>
            <a:ext cx="4601161" cy="5648380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1562" y="527901"/>
            <a:ext cx="5362156" cy="55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05" y="397281"/>
            <a:ext cx="4650058" cy="58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68" y="281942"/>
            <a:ext cx="6411952" cy="63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8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966" y="519824"/>
            <a:ext cx="7214839" cy="57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21" y="422281"/>
            <a:ext cx="6488488" cy="61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6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0219"/>
          <a:stretch/>
        </p:blipFill>
        <p:spPr>
          <a:xfrm>
            <a:off x="1067818" y="546410"/>
            <a:ext cx="9849226" cy="58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7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293" y="139864"/>
            <a:ext cx="6799325" cy="65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7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83" y="484365"/>
            <a:ext cx="7081023" cy="5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60" y="1170879"/>
            <a:ext cx="9556828" cy="47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2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61422683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70571" y="2313758"/>
            <a:ext cx="5181600" cy="3375071"/>
          </a:xfrm>
          <a:prstGeom prst="rect">
            <a:avLst/>
          </a:prstGeom>
        </p:spPr>
      </p:pic>
      <p:graphicFrame>
        <p:nvGraphicFramePr>
          <p:cNvPr id="9" name="Tartalom helye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1354075"/>
              </p:ext>
            </p:extLst>
          </p:nvPr>
        </p:nvGraphicFramePr>
        <p:xfrm>
          <a:off x="6172200" y="2313757"/>
          <a:ext cx="5181600" cy="386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0750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04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hlinkClick r:id="rId2"/>
              </a:rPr>
              <a:t>https://hitoktatas.lutheran.hu/zenei-segedanyag</a:t>
            </a:r>
            <a:r>
              <a:rPr lang="hu-HU" dirty="0" smtClean="0">
                <a:hlinkClick r:id="rId2"/>
              </a:rPr>
              <a:t>/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4949" y="1825625"/>
            <a:ext cx="77021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6546430"/>
              </p:ext>
            </p:extLst>
          </p:nvPr>
        </p:nvGraphicFramePr>
        <p:xfrm>
          <a:off x="1284249" y="1959811"/>
          <a:ext cx="4637049" cy="293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181386" y="301673"/>
            <a:ext cx="4402484" cy="62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00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14" y="610734"/>
            <a:ext cx="10170837" cy="56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417"/>
            <a:ext cx="1660249" cy="164592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99339" y="2244250"/>
            <a:ext cx="2721820" cy="4052046"/>
          </a:xfrm>
          <a:prstGeom prst="rect">
            <a:avLst/>
          </a:prstGeom>
          <a:solidFill>
            <a:srgbClr val="02967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</a:rPr>
              <a:t>Ez az ének is arról szól, hogy aki követi Isten szavát, mindig megtalálja a helyes utat. Énekeld el!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i az Istent szereti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7251" y="570083"/>
            <a:ext cx="1366294" cy="136629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/>
          <a:srcRect r="2452" b="2136"/>
          <a:stretch/>
        </p:blipFill>
        <p:spPr>
          <a:xfrm>
            <a:off x="3300548" y="741647"/>
            <a:ext cx="8591602" cy="5554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3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2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1667972"/>
            <a:ext cx="7986571" cy="4978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611" y="1834886"/>
            <a:ext cx="2875856" cy="4644571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230" y="0"/>
            <a:ext cx="1528770" cy="15155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16696" cy="151557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48113" y="304800"/>
            <a:ext cx="795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templomról és az istentiszteletről szól ez a kedves kis gyermekének.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hlinkClick r:id="rId7"/>
              </a:rPr>
              <a:t>Ide kattintva meghallgathatod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, a kotta segítségével pedig énekelheted is.</a:t>
            </a:r>
          </a:p>
        </p:txBody>
      </p:sp>
    </p:spTree>
    <p:extLst>
      <p:ext uri="{BB962C8B-B14F-4D97-AF65-F5344CB8AC3E}">
        <p14:creationId xmlns:p14="http://schemas.microsoft.com/office/powerpoint/2010/main" val="16275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277</Words>
  <Application>Microsoft Office PowerPoint</Application>
  <PresentationFormat>Szélesvásznú</PresentationFormat>
  <Paragraphs>40</Paragraphs>
  <Slides>37</Slides>
  <Notes>0</Notes>
  <HiddenSlides>0</HiddenSlides>
  <MMClips>5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Gill Sans MT</vt:lpstr>
      <vt:lpstr>Office-téma</vt:lpstr>
      <vt:lpstr>Nyári hittanos gyermekhét –  Isten házában  Énekek  </vt:lpstr>
      <vt:lpstr>Református Pedagógiai Intézet – Játék- és Zenetár https://rpi-jatekok.reformatus.hu/</vt:lpstr>
      <vt:lpstr>PowerPoint-bemutató</vt:lpstr>
      <vt:lpstr>PowerPoint-bemutató</vt:lpstr>
      <vt:lpstr>https://hitoktatas.lutheran.hu/zenei-segedanyag/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23</cp:revision>
  <dcterms:created xsi:type="dcterms:W3CDTF">2025-04-01T12:59:09Z</dcterms:created>
  <dcterms:modified xsi:type="dcterms:W3CDTF">2025-05-15T08:43:36Z</dcterms:modified>
</cp:coreProperties>
</file>