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0" r:id="rId3"/>
    <p:sldId id="318" r:id="rId4"/>
    <p:sldId id="319" r:id="rId5"/>
    <p:sldId id="320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9" r:id="rId27"/>
    <p:sldId id="308" r:id="rId28"/>
    <p:sldId id="310" r:id="rId29"/>
    <p:sldId id="311" r:id="rId30"/>
    <p:sldId id="257" r:id="rId31"/>
    <p:sldId id="312" r:id="rId32"/>
    <p:sldId id="313" r:id="rId33"/>
    <p:sldId id="260" r:id="rId34"/>
    <p:sldId id="262" r:id="rId35"/>
    <p:sldId id="261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4" r:id="rId45"/>
    <p:sldId id="273" r:id="rId46"/>
    <p:sldId id="275" r:id="rId47"/>
    <p:sldId id="277" r:id="rId48"/>
    <p:sldId id="276" r:id="rId49"/>
    <p:sldId id="317" r:id="rId50"/>
    <p:sldId id="314" r:id="rId51"/>
    <p:sldId id="316" r:id="rId52"/>
    <p:sldId id="321" r:id="rId53"/>
    <p:sldId id="322" r:id="rId54"/>
    <p:sldId id="324" r:id="rId55"/>
    <p:sldId id="323" r:id="rId56"/>
    <p:sldId id="325" r:id="rId5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rpi-feladatbank.reformatus.hu/#/feladatok/0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ittanos%20kincsest&#225;r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hit-es-erkolcstan-tankonyvcsalad-altalanos-iskola/sablonok-a-katechetikai-muhely-rpi-nevu-youtube-csatornahoz/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hit-es-erkolcstan-tankonyvcsalad-altalanos-iskola/sablonok-a-katechetikai-muhely-rpi-nevu-youtube-csatornahoz/" TargetMode="Externa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ovodai-katechezis/segedanyagok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rpi-feladatbank.reformatus.hu/#/feladatok/0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ittanos%20kincsest&#225;r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hit-es-erkolcstan-tankonyvcsalad-altalanos-iskola/sablonok-a-katechetikai-muhely-rpi-nevu-youtube-csatornahoz/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hit-es-erkolcstan-tankonyvcsalad-altalanos-iskola/sablonok-a-katechetikai-muhely-rpi-nevu-youtube-csatornahoz/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s://refpedi.hu/katechetikai-szolgaltatasok/ovodai-katechezis/segedanyagok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7B45CE-C02D-4518-84BB-13BEDA41FF16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hu-HU"/>
        </a:p>
      </dgm:t>
    </dgm:pt>
    <dgm:pt modelId="{74FFAE7D-3A03-4B06-BCBF-A19D31149FF2}">
      <dgm:prSet/>
      <dgm:spPr/>
      <dgm:t>
        <a:bodyPr/>
        <a:lstStyle/>
        <a:p>
          <a:pPr algn="ctr" rtl="0"/>
          <a:r>
            <a:rPr lang="hu-HU" dirty="0" smtClean="0">
              <a:hlinkClick xmlns:r="http://schemas.openxmlformats.org/officeDocument/2006/relationships" r:id="rId1"/>
            </a:rPr>
            <a:t>RPI - Digitális feladatbank</a:t>
          </a:r>
          <a:endParaRPr lang="hu-HU" dirty="0"/>
        </a:p>
      </dgm:t>
    </dgm:pt>
    <dgm:pt modelId="{BF9639C6-95C9-4503-9458-250F366AC6DB}" type="parTrans" cxnId="{A36DC4F9-05BA-42C5-B2FF-FEF62018EAC0}">
      <dgm:prSet/>
      <dgm:spPr/>
      <dgm:t>
        <a:bodyPr/>
        <a:lstStyle/>
        <a:p>
          <a:endParaRPr lang="hu-HU"/>
        </a:p>
      </dgm:t>
    </dgm:pt>
    <dgm:pt modelId="{57525318-541E-42A6-AD91-4B305308DB07}" type="sibTrans" cxnId="{A36DC4F9-05BA-42C5-B2FF-FEF62018EAC0}">
      <dgm:prSet/>
      <dgm:spPr/>
      <dgm:t>
        <a:bodyPr/>
        <a:lstStyle/>
        <a:p>
          <a:endParaRPr lang="hu-HU"/>
        </a:p>
      </dgm:t>
    </dgm:pt>
    <dgm:pt modelId="{D4075A70-5C76-456C-AA87-975C3734D393}" type="pres">
      <dgm:prSet presAssocID="{457B45CE-C02D-4518-84BB-13BEDA41FF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ED23615D-5E45-448A-8867-AE6628FDD57B}" type="pres">
      <dgm:prSet presAssocID="{74FFAE7D-3A03-4B06-BCBF-A19D31149FF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36DC4F9-05BA-42C5-B2FF-FEF62018EAC0}" srcId="{457B45CE-C02D-4518-84BB-13BEDA41FF16}" destId="{74FFAE7D-3A03-4B06-BCBF-A19D31149FF2}" srcOrd="0" destOrd="0" parTransId="{BF9639C6-95C9-4503-9458-250F366AC6DB}" sibTransId="{57525318-541E-42A6-AD91-4B305308DB07}"/>
    <dgm:cxn modelId="{DDD3DF49-D641-490C-9960-86FFA0302BC2}" type="presOf" srcId="{74FFAE7D-3A03-4B06-BCBF-A19D31149FF2}" destId="{ED23615D-5E45-448A-8867-AE6628FDD57B}" srcOrd="0" destOrd="0" presId="urn:microsoft.com/office/officeart/2005/8/layout/vList2"/>
    <dgm:cxn modelId="{8FD3E8C8-A3B7-42A0-85B6-7E12B73C2651}" type="presOf" srcId="{457B45CE-C02D-4518-84BB-13BEDA41FF16}" destId="{D4075A70-5C76-456C-AA87-975C3734D393}" srcOrd="0" destOrd="0" presId="urn:microsoft.com/office/officeart/2005/8/layout/vList2"/>
    <dgm:cxn modelId="{EE49C132-D0FC-4D46-9797-24B3C9CCC8D7}" type="presParOf" srcId="{D4075A70-5C76-456C-AA87-975C3734D393}" destId="{ED23615D-5E45-448A-8867-AE6628FDD57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53EDE3B-09FC-4A91-B183-3384FB17FF8E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5FD59DA1-C4C0-4954-ABE0-EC62B0703316}">
      <dgm:prSet/>
      <dgm:spPr/>
      <dgm:t>
        <a:bodyPr/>
        <a:lstStyle/>
        <a:p>
          <a:pPr algn="ctr" rtl="0"/>
          <a:r>
            <a:rPr lang="hu-HU" dirty="0" smtClean="0"/>
            <a:t>Fekete Hajnalka gyűjtése</a:t>
          </a:r>
          <a:endParaRPr lang="hu-HU" dirty="0"/>
        </a:p>
      </dgm:t>
    </dgm:pt>
    <dgm:pt modelId="{E98481A9-9377-47C8-9C48-85B3D4C3BE6C}" type="parTrans" cxnId="{0C4DFC0D-8D63-46A0-B5DC-50493239EC17}">
      <dgm:prSet/>
      <dgm:spPr/>
      <dgm:t>
        <a:bodyPr/>
        <a:lstStyle/>
        <a:p>
          <a:endParaRPr lang="hu-HU"/>
        </a:p>
      </dgm:t>
    </dgm:pt>
    <dgm:pt modelId="{33EE8F1E-6E7D-4412-8F1A-B3E3D9D39B9A}" type="sibTrans" cxnId="{0C4DFC0D-8D63-46A0-B5DC-50493239EC17}">
      <dgm:prSet/>
      <dgm:spPr/>
      <dgm:t>
        <a:bodyPr/>
        <a:lstStyle/>
        <a:p>
          <a:endParaRPr lang="hu-HU"/>
        </a:p>
      </dgm:t>
    </dgm:pt>
    <dgm:pt modelId="{F6FA9D27-1F9F-4900-B9BF-A3FB5ACCE936}" type="pres">
      <dgm:prSet presAssocID="{453EDE3B-09FC-4A91-B183-3384FB17FF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5565153-979A-4B17-8056-D750D1ADD611}" type="pres">
      <dgm:prSet presAssocID="{5FD59DA1-C4C0-4954-ABE0-EC62B070331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5945535-4FD7-44CC-A1D7-C361C1632EF1}" type="presOf" srcId="{453EDE3B-09FC-4A91-B183-3384FB17FF8E}" destId="{F6FA9D27-1F9F-4900-B9BF-A3FB5ACCE936}" srcOrd="0" destOrd="0" presId="urn:microsoft.com/office/officeart/2005/8/layout/vList2"/>
    <dgm:cxn modelId="{0C4DFC0D-8D63-46A0-B5DC-50493239EC17}" srcId="{453EDE3B-09FC-4A91-B183-3384FB17FF8E}" destId="{5FD59DA1-C4C0-4954-ABE0-EC62B0703316}" srcOrd="0" destOrd="0" parTransId="{E98481A9-9377-47C8-9C48-85B3D4C3BE6C}" sibTransId="{33EE8F1E-6E7D-4412-8F1A-B3E3D9D39B9A}"/>
    <dgm:cxn modelId="{C4589A1A-D088-4DFE-90DA-B5B3CD3403C9}" type="presOf" srcId="{5FD59DA1-C4C0-4954-ABE0-EC62B0703316}" destId="{35565153-979A-4B17-8056-D750D1ADD611}" srcOrd="0" destOrd="0" presId="urn:microsoft.com/office/officeart/2005/8/layout/vList2"/>
    <dgm:cxn modelId="{6EB1F72D-475C-4A90-8F74-3E8032C89E6A}" type="presParOf" srcId="{F6FA9D27-1F9F-4900-B9BF-A3FB5ACCE936}" destId="{35565153-979A-4B17-8056-D750D1ADD6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1E36664-2911-4EA8-A4C3-C0D257F93A4B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/>
      <dgm:spPr/>
      <dgm:t>
        <a:bodyPr/>
        <a:lstStyle/>
        <a:p>
          <a:endParaRPr lang="hu-HU"/>
        </a:p>
      </dgm:t>
    </dgm:pt>
    <dgm:pt modelId="{DF596129-A861-4739-8E9C-15144BB294BC}">
      <dgm:prSet/>
      <dgm:spPr/>
      <dgm:t>
        <a:bodyPr/>
        <a:lstStyle/>
        <a:p>
          <a:pPr algn="ctr" rtl="0"/>
          <a:r>
            <a:rPr lang="hu-HU" dirty="0"/>
            <a:t>Köszönöm a figyelmet!</a:t>
          </a:r>
        </a:p>
      </dgm:t>
    </dgm:pt>
    <dgm:pt modelId="{9735966B-BD3B-4CE6-87FA-6F894C3C41D7}" type="parTrans" cxnId="{10F37169-10E4-430E-9DCC-5E464CCEAA52}">
      <dgm:prSet/>
      <dgm:spPr/>
      <dgm:t>
        <a:bodyPr/>
        <a:lstStyle/>
        <a:p>
          <a:pPr algn="ctr"/>
          <a:endParaRPr lang="hu-HU"/>
        </a:p>
      </dgm:t>
    </dgm:pt>
    <dgm:pt modelId="{DBCD8AAD-4257-423C-B313-777DC7108990}" type="sibTrans" cxnId="{10F37169-10E4-430E-9DCC-5E464CCEAA52}">
      <dgm:prSet/>
      <dgm:spPr/>
      <dgm:t>
        <a:bodyPr/>
        <a:lstStyle/>
        <a:p>
          <a:pPr algn="ctr"/>
          <a:endParaRPr lang="hu-HU"/>
        </a:p>
      </dgm:t>
    </dgm:pt>
    <dgm:pt modelId="{5D7AE383-D50D-46F5-92BA-C64F655C4D65}" type="pres">
      <dgm:prSet presAssocID="{D1E36664-2911-4EA8-A4C3-C0D257F93A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53F78F2C-B2D7-4C81-986C-EE6BE7BF7D07}" type="pres">
      <dgm:prSet presAssocID="{DF596129-A861-4739-8E9C-15144BB294B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0F37169-10E4-430E-9DCC-5E464CCEAA52}" srcId="{D1E36664-2911-4EA8-A4C3-C0D257F93A4B}" destId="{DF596129-A861-4739-8E9C-15144BB294BC}" srcOrd="0" destOrd="0" parTransId="{9735966B-BD3B-4CE6-87FA-6F894C3C41D7}" sibTransId="{DBCD8AAD-4257-423C-B313-777DC7108990}"/>
    <dgm:cxn modelId="{99326699-9314-4B6E-89E3-576239B78AC9}" type="presOf" srcId="{D1E36664-2911-4EA8-A4C3-C0D257F93A4B}" destId="{5D7AE383-D50D-46F5-92BA-C64F655C4D65}" srcOrd="0" destOrd="0" presId="urn:microsoft.com/office/officeart/2005/8/layout/vList2"/>
    <dgm:cxn modelId="{A2D24896-01EA-4342-8E38-FEC53BAB68DD}" type="presOf" srcId="{DF596129-A861-4739-8E9C-15144BB294BC}" destId="{53F78F2C-B2D7-4C81-986C-EE6BE7BF7D07}" srcOrd="0" destOrd="0" presId="urn:microsoft.com/office/officeart/2005/8/layout/vList2"/>
    <dgm:cxn modelId="{06335592-C803-4157-8AC3-76F8D6576ED3}" type="presParOf" srcId="{5D7AE383-D50D-46F5-92BA-C64F655C4D65}" destId="{53F78F2C-B2D7-4C81-986C-EE6BE7BF7D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0BBFE-BE4D-46F1-802D-FD3547575969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hu-HU"/>
        </a:p>
      </dgm:t>
    </dgm:pt>
    <dgm:pt modelId="{2EA03B8E-E78F-4206-BF24-BB9B29DE612B}">
      <dgm:prSet custT="1"/>
      <dgm:spPr/>
      <dgm:t>
        <a:bodyPr/>
        <a:lstStyle/>
        <a:p>
          <a:pPr algn="ctr" rtl="0"/>
          <a:r>
            <a:rPr lang="hu-HU" sz="4800" dirty="0" smtClean="0">
              <a:hlinkClick xmlns:r="http://schemas.openxmlformats.org/officeDocument/2006/relationships" r:id="rId1" action="ppaction://hlinkfile"/>
            </a:rPr>
            <a:t>Hittanos kincsestár</a:t>
          </a:r>
          <a:endParaRPr lang="hu-HU" sz="4800" dirty="0"/>
        </a:p>
      </dgm:t>
    </dgm:pt>
    <dgm:pt modelId="{B4605E9F-7A63-4274-A6EE-1770C9E42A29}" type="parTrans" cxnId="{A2A6ABA1-DE7B-4540-8A40-CFA152E9442F}">
      <dgm:prSet/>
      <dgm:spPr/>
      <dgm:t>
        <a:bodyPr/>
        <a:lstStyle/>
        <a:p>
          <a:endParaRPr lang="hu-HU"/>
        </a:p>
      </dgm:t>
    </dgm:pt>
    <dgm:pt modelId="{B0E36E96-4957-4560-8E29-086630ADAA83}" type="sibTrans" cxnId="{A2A6ABA1-DE7B-4540-8A40-CFA152E9442F}">
      <dgm:prSet/>
      <dgm:spPr/>
      <dgm:t>
        <a:bodyPr/>
        <a:lstStyle/>
        <a:p>
          <a:endParaRPr lang="hu-HU"/>
        </a:p>
      </dgm:t>
    </dgm:pt>
    <dgm:pt modelId="{1A8338C5-7D71-4ED6-AF58-D2424B2B2D97}" type="pres">
      <dgm:prSet presAssocID="{E800BBFE-BE4D-46F1-802D-FD354757596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88F6BC6-1032-4531-9D23-D61F70E6A979}" type="pres">
      <dgm:prSet presAssocID="{2EA03B8E-E78F-4206-BF24-BB9B29DE612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44F5D66-2BCD-4A60-B974-AE28165416E3}" type="presOf" srcId="{E800BBFE-BE4D-46F1-802D-FD3547575969}" destId="{1A8338C5-7D71-4ED6-AF58-D2424B2B2D97}" srcOrd="0" destOrd="0" presId="urn:microsoft.com/office/officeart/2005/8/layout/vList2"/>
    <dgm:cxn modelId="{A2A6ABA1-DE7B-4540-8A40-CFA152E9442F}" srcId="{E800BBFE-BE4D-46F1-802D-FD3547575969}" destId="{2EA03B8E-E78F-4206-BF24-BB9B29DE612B}" srcOrd="0" destOrd="0" parTransId="{B4605E9F-7A63-4274-A6EE-1770C9E42A29}" sibTransId="{B0E36E96-4957-4560-8E29-086630ADAA83}"/>
    <dgm:cxn modelId="{52BA61BF-233F-4CC9-B77B-21068B345571}" type="presOf" srcId="{2EA03B8E-E78F-4206-BF24-BB9B29DE612B}" destId="{888F6BC6-1032-4531-9D23-D61F70E6A979}" srcOrd="0" destOrd="0" presId="urn:microsoft.com/office/officeart/2005/8/layout/vList2"/>
    <dgm:cxn modelId="{F9284807-93A3-42D7-A4BC-86B03C7D30D8}" type="presParOf" srcId="{1A8338C5-7D71-4ED6-AF58-D2424B2B2D97}" destId="{888F6BC6-1032-4531-9D23-D61F70E6A9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62C6B2-0F6B-452A-AF56-1F0A3073C9E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hu-HU"/>
        </a:p>
      </dgm:t>
    </dgm:pt>
    <dgm:pt modelId="{34D9281A-D42F-46CC-BE57-1F88F9C845D5}">
      <dgm:prSet/>
      <dgm:spPr/>
      <dgm:t>
        <a:bodyPr/>
        <a:lstStyle/>
        <a:p>
          <a:pPr rtl="0"/>
          <a:r>
            <a:rPr lang="hu-HU" smtClean="0"/>
            <a:t>Motivációs kártyák</a:t>
          </a:r>
          <a:endParaRPr lang="hu-HU"/>
        </a:p>
      </dgm:t>
    </dgm:pt>
    <dgm:pt modelId="{AED2EBEE-79B2-478D-B48C-FDFF76E86CEF}" type="parTrans" cxnId="{B30CF5E5-7CE0-4100-AB1F-FDF74D2A8A76}">
      <dgm:prSet/>
      <dgm:spPr/>
      <dgm:t>
        <a:bodyPr/>
        <a:lstStyle/>
        <a:p>
          <a:endParaRPr lang="hu-HU"/>
        </a:p>
      </dgm:t>
    </dgm:pt>
    <dgm:pt modelId="{93625FAD-3096-4A11-96DD-635ACAD04078}" type="sibTrans" cxnId="{B30CF5E5-7CE0-4100-AB1F-FDF74D2A8A76}">
      <dgm:prSet/>
      <dgm:spPr/>
      <dgm:t>
        <a:bodyPr/>
        <a:lstStyle/>
        <a:p>
          <a:endParaRPr lang="hu-HU"/>
        </a:p>
      </dgm:t>
    </dgm:pt>
    <dgm:pt modelId="{8E8128A8-4B02-4875-AC6E-852E36B21930}">
      <dgm:prSet/>
      <dgm:spPr/>
      <dgm:t>
        <a:bodyPr/>
        <a:lstStyle/>
        <a:p>
          <a:pPr rtl="0"/>
          <a:r>
            <a:rPr lang="hu-HU" smtClean="0"/>
            <a:t>Matricák</a:t>
          </a:r>
          <a:endParaRPr lang="hu-HU"/>
        </a:p>
      </dgm:t>
    </dgm:pt>
    <dgm:pt modelId="{C32C49BB-D795-4D94-B9AB-2892477B5D10}" type="parTrans" cxnId="{4AD44575-3B00-4EB6-B7D1-8DFCED942BB5}">
      <dgm:prSet/>
      <dgm:spPr/>
      <dgm:t>
        <a:bodyPr/>
        <a:lstStyle/>
        <a:p>
          <a:endParaRPr lang="hu-HU"/>
        </a:p>
      </dgm:t>
    </dgm:pt>
    <dgm:pt modelId="{5E351A3A-E731-4651-92D1-E0292B17B5ED}" type="sibTrans" cxnId="{4AD44575-3B00-4EB6-B7D1-8DFCED942BB5}">
      <dgm:prSet/>
      <dgm:spPr/>
      <dgm:t>
        <a:bodyPr/>
        <a:lstStyle/>
        <a:p>
          <a:endParaRPr lang="hu-HU"/>
        </a:p>
      </dgm:t>
    </dgm:pt>
    <dgm:pt modelId="{2CD2FF0D-8881-430C-8059-3DCD9DCC502C}">
      <dgm:prSet/>
      <dgm:spPr/>
      <dgm:t>
        <a:bodyPr/>
        <a:lstStyle/>
        <a:p>
          <a:pPr rtl="0"/>
          <a:r>
            <a:rPr lang="hu-HU" smtClean="0"/>
            <a:t>Segítő kérdések a Biblia olvasásához</a:t>
          </a:r>
          <a:endParaRPr lang="hu-HU"/>
        </a:p>
      </dgm:t>
    </dgm:pt>
    <dgm:pt modelId="{8C3C4443-EEF7-4632-A0F0-A6B3944FCEDE}" type="parTrans" cxnId="{9B2A0A7B-1BC1-4D2A-96D0-557283305E96}">
      <dgm:prSet/>
      <dgm:spPr/>
      <dgm:t>
        <a:bodyPr/>
        <a:lstStyle/>
        <a:p>
          <a:endParaRPr lang="hu-HU"/>
        </a:p>
      </dgm:t>
    </dgm:pt>
    <dgm:pt modelId="{67980FAE-250B-48C2-B519-25DDCBE821C0}" type="sibTrans" cxnId="{9B2A0A7B-1BC1-4D2A-96D0-557283305E96}">
      <dgm:prSet/>
      <dgm:spPr/>
      <dgm:t>
        <a:bodyPr/>
        <a:lstStyle/>
        <a:p>
          <a:endParaRPr lang="hu-HU"/>
        </a:p>
      </dgm:t>
    </dgm:pt>
    <dgm:pt modelId="{66B37450-A272-4453-90CF-64676259A17E}">
      <dgm:prSet/>
      <dgm:spPr/>
      <dgm:t>
        <a:bodyPr/>
        <a:lstStyle/>
        <a:p>
          <a:pPr rtl="0"/>
          <a:r>
            <a:rPr lang="hu-HU" smtClean="0"/>
            <a:t>Segítő kérdések az istentiszteleten tapasztaltak átgondolásához </a:t>
          </a:r>
          <a:endParaRPr lang="hu-HU"/>
        </a:p>
      </dgm:t>
    </dgm:pt>
    <dgm:pt modelId="{04E2A7F4-F633-4751-ACB4-609B2B51FB64}" type="parTrans" cxnId="{7B359184-12D7-4970-A99A-B7B915C43ACD}">
      <dgm:prSet/>
      <dgm:spPr/>
      <dgm:t>
        <a:bodyPr/>
        <a:lstStyle/>
        <a:p>
          <a:endParaRPr lang="hu-HU"/>
        </a:p>
      </dgm:t>
    </dgm:pt>
    <dgm:pt modelId="{6AE65997-4A14-4DC5-B4F3-55446FE8A8C4}" type="sibTrans" cxnId="{7B359184-12D7-4970-A99A-B7B915C43ACD}">
      <dgm:prSet/>
      <dgm:spPr/>
      <dgm:t>
        <a:bodyPr/>
        <a:lstStyle/>
        <a:p>
          <a:endParaRPr lang="hu-HU"/>
        </a:p>
      </dgm:t>
    </dgm:pt>
    <dgm:pt modelId="{17F8AACC-FC10-4D0C-8F05-56CF15416BEB}" type="pres">
      <dgm:prSet presAssocID="{9E62C6B2-0F6B-452A-AF56-1F0A3073C9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2D730F6-9FED-44F2-9A77-5DEA418F94A9}" type="pres">
      <dgm:prSet presAssocID="{34D9281A-D42F-46CC-BE57-1F88F9C845D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D6D3688-6918-41C6-B949-6F2FCBE0BBDB}" type="pres">
      <dgm:prSet presAssocID="{93625FAD-3096-4A11-96DD-635ACAD04078}" presName="spacer" presStyleCnt="0"/>
      <dgm:spPr/>
    </dgm:pt>
    <dgm:pt modelId="{9E5E43CB-E367-4986-8EE7-10DC5FA0C4BB}" type="pres">
      <dgm:prSet presAssocID="{8E8128A8-4B02-4875-AC6E-852E36B2193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0EE13DD-ECF1-49F2-AF04-88DA94D53B30}" type="pres">
      <dgm:prSet presAssocID="{5E351A3A-E731-4651-92D1-E0292B17B5ED}" presName="spacer" presStyleCnt="0"/>
      <dgm:spPr/>
    </dgm:pt>
    <dgm:pt modelId="{436F0075-87D9-4E48-83AC-62E3BF5034AA}" type="pres">
      <dgm:prSet presAssocID="{2CD2FF0D-8881-430C-8059-3DCD9DCC502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5B06C3B-F1D7-418E-9BA6-964A980FDF10}" type="pres">
      <dgm:prSet presAssocID="{67980FAE-250B-48C2-B519-25DDCBE821C0}" presName="spacer" presStyleCnt="0"/>
      <dgm:spPr/>
    </dgm:pt>
    <dgm:pt modelId="{D8D1700E-DC6A-407A-811E-4FE84FB02E04}" type="pres">
      <dgm:prSet presAssocID="{66B37450-A272-4453-90CF-64676259A17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1B22CB9-9367-4122-A1D1-F00BC1DF35BC}" type="presOf" srcId="{8E8128A8-4B02-4875-AC6E-852E36B21930}" destId="{9E5E43CB-E367-4986-8EE7-10DC5FA0C4BB}" srcOrd="0" destOrd="0" presId="urn:microsoft.com/office/officeart/2005/8/layout/vList2"/>
    <dgm:cxn modelId="{6F1F5E55-879D-41A7-A590-D0B221BEA96E}" type="presOf" srcId="{2CD2FF0D-8881-430C-8059-3DCD9DCC502C}" destId="{436F0075-87D9-4E48-83AC-62E3BF5034AA}" srcOrd="0" destOrd="0" presId="urn:microsoft.com/office/officeart/2005/8/layout/vList2"/>
    <dgm:cxn modelId="{7B359184-12D7-4970-A99A-B7B915C43ACD}" srcId="{9E62C6B2-0F6B-452A-AF56-1F0A3073C9E2}" destId="{66B37450-A272-4453-90CF-64676259A17E}" srcOrd="3" destOrd="0" parTransId="{04E2A7F4-F633-4751-ACB4-609B2B51FB64}" sibTransId="{6AE65997-4A14-4DC5-B4F3-55446FE8A8C4}"/>
    <dgm:cxn modelId="{B30CF5E5-7CE0-4100-AB1F-FDF74D2A8A76}" srcId="{9E62C6B2-0F6B-452A-AF56-1F0A3073C9E2}" destId="{34D9281A-D42F-46CC-BE57-1F88F9C845D5}" srcOrd="0" destOrd="0" parTransId="{AED2EBEE-79B2-478D-B48C-FDFF76E86CEF}" sibTransId="{93625FAD-3096-4A11-96DD-635ACAD04078}"/>
    <dgm:cxn modelId="{9B2A0A7B-1BC1-4D2A-96D0-557283305E96}" srcId="{9E62C6B2-0F6B-452A-AF56-1F0A3073C9E2}" destId="{2CD2FF0D-8881-430C-8059-3DCD9DCC502C}" srcOrd="2" destOrd="0" parTransId="{8C3C4443-EEF7-4632-A0F0-A6B3944FCEDE}" sibTransId="{67980FAE-250B-48C2-B519-25DDCBE821C0}"/>
    <dgm:cxn modelId="{DCD67DE9-EC1D-40BC-82BD-F712016A3CE1}" type="presOf" srcId="{66B37450-A272-4453-90CF-64676259A17E}" destId="{D8D1700E-DC6A-407A-811E-4FE84FB02E04}" srcOrd="0" destOrd="0" presId="urn:microsoft.com/office/officeart/2005/8/layout/vList2"/>
    <dgm:cxn modelId="{479F6CF4-424B-4328-8E71-853B615A4595}" type="presOf" srcId="{9E62C6B2-0F6B-452A-AF56-1F0A3073C9E2}" destId="{17F8AACC-FC10-4D0C-8F05-56CF15416BEB}" srcOrd="0" destOrd="0" presId="urn:microsoft.com/office/officeart/2005/8/layout/vList2"/>
    <dgm:cxn modelId="{C5CE5A71-0A47-4F89-8D8F-154462DFE75A}" type="presOf" srcId="{34D9281A-D42F-46CC-BE57-1F88F9C845D5}" destId="{62D730F6-9FED-44F2-9A77-5DEA418F94A9}" srcOrd="0" destOrd="0" presId="urn:microsoft.com/office/officeart/2005/8/layout/vList2"/>
    <dgm:cxn modelId="{4AD44575-3B00-4EB6-B7D1-8DFCED942BB5}" srcId="{9E62C6B2-0F6B-452A-AF56-1F0A3073C9E2}" destId="{8E8128A8-4B02-4875-AC6E-852E36B21930}" srcOrd="1" destOrd="0" parTransId="{C32C49BB-D795-4D94-B9AB-2892477B5D10}" sibTransId="{5E351A3A-E731-4651-92D1-E0292B17B5ED}"/>
    <dgm:cxn modelId="{E1AB5991-613B-4283-AE07-013DD47D38E2}" type="presParOf" srcId="{17F8AACC-FC10-4D0C-8F05-56CF15416BEB}" destId="{62D730F6-9FED-44F2-9A77-5DEA418F94A9}" srcOrd="0" destOrd="0" presId="urn:microsoft.com/office/officeart/2005/8/layout/vList2"/>
    <dgm:cxn modelId="{CD4B77B2-F5FC-4FF3-AB95-854EF212E428}" type="presParOf" srcId="{17F8AACC-FC10-4D0C-8F05-56CF15416BEB}" destId="{2D6D3688-6918-41C6-B949-6F2FCBE0BBDB}" srcOrd="1" destOrd="0" presId="urn:microsoft.com/office/officeart/2005/8/layout/vList2"/>
    <dgm:cxn modelId="{A33132BB-C114-46D2-9288-63EA27CFF810}" type="presParOf" srcId="{17F8AACC-FC10-4D0C-8F05-56CF15416BEB}" destId="{9E5E43CB-E367-4986-8EE7-10DC5FA0C4BB}" srcOrd="2" destOrd="0" presId="urn:microsoft.com/office/officeart/2005/8/layout/vList2"/>
    <dgm:cxn modelId="{E95F13DE-ED04-4C7C-BF15-A98BB5B29E7D}" type="presParOf" srcId="{17F8AACC-FC10-4D0C-8F05-56CF15416BEB}" destId="{90EE13DD-ECF1-49F2-AF04-88DA94D53B30}" srcOrd="3" destOrd="0" presId="urn:microsoft.com/office/officeart/2005/8/layout/vList2"/>
    <dgm:cxn modelId="{FB60F2FE-D65D-4581-B374-BB7372AEFE42}" type="presParOf" srcId="{17F8AACC-FC10-4D0C-8F05-56CF15416BEB}" destId="{436F0075-87D9-4E48-83AC-62E3BF5034AA}" srcOrd="4" destOrd="0" presId="urn:microsoft.com/office/officeart/2005/8/layout/vList2"/>
    <dgm:cxn modelId="{EE9F7395-2BD3-4744-9C35-D584B3219C66}" type="presParOf" srcId="{17F8AACC-FC10-4D0C-8F05-56CF15416BEB}" destId="{55B06C3B-F1D7-418E-9BA6-964A980FDF10}" srcOrd="5" destOrd="0" presId="urn:microsoft.com/office/officeart/2005/8/layout/vList2"/>
    <dgm:cxn modelId="{25E6397E-3515-40BD-B336-26D5E3F6D1A3}" type="presParOf" srcId="{17F8AACC-FC10-4D0C-8F05-56CF15416BEB}" destId="{D8D1700E-DC6A-407A-811E-4FE84FB02E0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5BEA36-6021-44E4-9689-80715F082C7E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hu-HU"/>
        </a:p>
      </dgm:t>
    </dgm:pt>
    <dgm:pt modelId="{0171BA8A-D30B-482E-97F9-6144BDD40AE4}">
      <dgm:prSet/>
      <dgm:spPr/>
      <dgm:t>
        <a:bodyPr/>
        <a:lstStyle/>
        <a:p>
          <a:pPr algn="ctr" rtl="0"/>
          <a:r>
            <a:rPr lang="hu-HU" b="1" dirty="0" smtClean="0">
              <a:hlinkClick xmlns:r="http://schemas.openxmlformats.org/officeDocument/2006/relationships" r:id="rId1"/>
            </a:rPr>
            <a:t>Sablonok a </a:t>
          </a:r>
          <a:r>
            <a:rPr lang="hu-HU" b="1" dirty="0" err="1" smtClean="0">
              <a:hlinkClick xmlns:r="http://schemas.openxmlformats.org/officeDocument/2006/relationships" r:id="rId1"/>
            </a:rPr>
            <a:t>Katechetikai</a:t>
          </a:r>
          <a:r>
            <a:rPr lang="hu-HU" b="1" dirty="0" smtClean="0">
              <a:hlinkClick xmlns:r="http://schemas.openxmlformats.org/officeDocument/2006/relationships" r:id="rId1"/>
            </a:rPr>
            <a:t> Műhely RPI nevű </a:t>
          </a:r>
          <a:r>
            <a:rPr lang="hu-HU" b="1" dirty="0" err="1" smtClean="0">
              <a:hlinkClick xmlns:r="http://schemas.openxmlformats.org/officeDocument/2006/relationships" r:id="rId1"/>
            </a:rPr>
            <a:t>YouTube</a:t>
          </a:r>
          <a:r>
            <a:rPr lang="hu-HU" b="1" dirty="0" smtClean="0">
              <a:hlinkClick xmlns:r="http://schemas.openxmlformats.org/officeDocument/2006/relationships" r:id="rId1"/>
            </a:rPr>
            <a:t>-csatornához</a:t>
          </a:r>
          <a:endParaRPr lang="hu-HU" dirty="0"/>
        </a:p>
      </dgm:t>
    </dgm:pt>
    <dgm:pt modelId="{95D030CB-A3C4-41FF-9C5C-23B7C5FF2D11}" type="parTrans" cxnId="{6492E4FA-5BC6-4D79-AE1E-FD70191F14F4}">
      <dgm:prSet/>
      <dgm:spPr/>
      <dgm:t>
        <a:bodyPr/>
        <a:lstStyle/>
        <a:p>
          <a:endParaRPr lang="hu-HU"/>
        </a:p>
      </dgm:t>
    </dgm:pt>
    <dgm:pt modelId="{F6F12EBA-A1A6-4086-8067-5F1F12EDFA58}" type="sibTrans" cxnId="{6492E4FA-5BC6-4D79-AE1E-FD70191F14F4}">
      <dgm:prSet/>
      <dgm:spPr/>
      <dgm:t>
        <a:bodyPr/>
        <a:lstStyle/>
        <a:p>
          <a:endParaRPr lang="hu-HU"/>
        </a:p>
      </dgm:t>
    </dgm:pt>
    <dgm:pt modelId="{427E9668-7473-4CD6-9684-A79C4B3CB300}" type="pres">
      <dgm:prSet presAssocID="{265BEA36-6021-44E4-9689-80715F082C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5BF896DC-B507-433C-BB87-346CA50DB6D5}" type="pres">
      <dgm:prSet presAssocID="{0171BA8A-D30B-482E-97F9-6144BDD40AE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492E4FA-5BC6-4D79-AE1E-FD70191F14F4}" srcId="{265BEA36-6021-44E4-9689-80715F082C7E}" destId="{0171BA8A-D30B-482E-97F9-6144BDD40AE4}" srcOrd="0" destOrd="0" parTransId="{95D030CB-A3C4-41FF-9C5C-23B7C5FF2D11}" sibTransId="{F6F12EBA-A1A6-4086-8067-5F1F12EDFA58}"/>
    <dgm:cxn modelId="{835335AB-5C45-4BDC-A62A-9009B71FBF8D}" type="presOf" srcId="{0171BA8A-D30B-482E-97F9-6144BDD40AE4}" destId="{5BF896DC-B507-433C-BB87-346CA50DB6D5}" srcOrd="0" destOrd="0" presId="urn:microsoft.com/office/officeart/2005/8/layout/vList2"/>
    <dgm:cxn modelId="{583A08EF-514F-41C8-B8AD-E6F59A376241}" type="presOf" srcId="{265BEA36-6021-44E4-9689-80715F082C7E}" destId="{427E9668-7473-4CD6-9684-A79C4B3CB300}" srcOrd="0" destOrd="0" presId="urn:microsoft.com/office/officeart/2005/8/layout/vList2"/>
    <dgm:cxn modelId="{A6C8BBCA-4ADF-4E19-B424-9787151BEADF}" type="presParOf" srcId="{427E9668-7473-4CD6-9684-A79C4B3CB300}" destId="{5BF896DC-B507-433C-BB87-346CA50DB6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9E1DB5-4A49-4BE8-B282-B4AE2C02CE34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hu-HU"/>
        </a:p>
      </dgm:t>
    </dgm:pt>
    <dgm:pt modelId="{0B65485A-7B27-4CEA-8AF1-C7D7C6B00C7F}">
      <dgm:prSet/>
      <dgm:spPr/>
      <dgm:t>
        <a:bodyPr/>
        <a:lstStyle/>
        <a:p>
          <a:pPr rtl="0"/>
          <a:r>
            <a:rPr lang="hu-HU" baseline="0" dirty="0" smtClean="0">
              <a:hlinkClick xmlns:r="http://schemas.openxmlformats.org/officeDocument/2006/relationships" r:id="rId1"/>
            </a:rPr>
            <a:t>Templom szívvel, templom kívül-belül</a:t>
          </a:r>
          <a:endParaRPr lang="hu-HU" dirty="0"/>
        </a:p>
      </dgm:t>
    </dgm:pt>
    <dgm:pt modelId="{A907BE48-DD30-492B-9073-FD8A4DAA17BD}" type="parTrans" cxnId="{F0F3A1EC-A02E-4C49-B7D4-74BB93A2B756}">
      <dgm:prSet/>
      <dgm:spPr/>
      <dgm:t>
        <a:bodyPr/>
        <a:lstStyle/>
        <a:p>
          <a:endParaRPr lang="hu-HU"/>
        </a:p>
      </dgm:t>
    </dgm:pt>
    <dgm:pt modelId="{E18DB7B1-69F6-4CAE-B355-527AA8028045}" type="sibTrans" cxnId="{F0F3A1EC-A02E-4C49-B7D4-74BB93A2B756}">
      <dgm:prSet/>
      <dgm:spPr/>
      <dgm:t>
        <a:bodyPr/>
        <a:lstStyle/>
        <a:p>
          <a:endParaRPr lang="hu-HU"/>
        </a:p>
      </dgm:t>
    </dgm:pt>
    <dgm:pt modelId="{E2F22F0A-F62A-4685-867C-EC16F62F246E}" type="pres">
      <dgm:prSet presAssocID="{B79E1DB5-4A49-4BE8-B282-B4AE2C02CE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C628E51-D638-4DFD-A86C-CB326585ED7B}" type="pres">
      <dgm:prSet presAssocID="{0B65485A-7B27-4CEA-8AF1-C7D7C6B00C7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0F3A1EC-A02E-4C49-B7D4-74BB93A2B756}" srcId="{B79E1DB5-4A49-4BE8-B282-B4AE2C02CE34}" destId="{0B65485A-7B27-4CEA-8AF1-C7D7C6B00C7F}" srcOrd="0" destOrd="0" parTransId="{A907BE48-DD30-492B-9073-FD8A4DAA17BD}" sibTransId="{E18DB7B1-69F6-4CAE-B355-527AA8028045}"/>
    <dgm:cxn modelId="{0E0639FD-D3D1-42E5-A74E-47CC2626D022}" type="presOf" srcId="{B79E1DB5-4A49-4BE8-B282-B4AE2C02CE34}" destId="{E2F22F0A-F62A-4685-867C-EC16F62F246E}" srcOrd="0" destOrd="0" presId="urn:microsoft.com/office/officeart/2005/8/layout/vList2"/>
    <dgm:cxn modelId="{F73EF393-7A15-4E88-ACAA-8EC0F873922B}" type="presOf" srcId="{0B65485A-7B27-4CEA-8AF1-C7D7C6B00C7F}" destId="{4C628E51-D638-4DFD-A86C-CB326585ED7B}" srcOrd="0" destOrd="0" presId="urn:microsoft.com/office/officeart/2005/8/layout/vList2"/>
    <dgm:cxn modelId="{9C7E95C4-46DF-4C91-876D-B944FD01250C}" type="presParOf" srcId="{E2F22F0A-F62A-4685-867C-EC16F62F246E}" destId="{4C628E51-D638-4DFD-A86C-CB326585ED7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D3BC47-2958-4AB9-870C-AFB883DE633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hu-HU"/>
        </a:p>
      </dgm:t>
    </dgm:pt>
    <dgm:pt modelId="{023E3330-C828-483A-BC83-E2D0DECE3C08}">
      <dgm:prSet/>
      <dgm:spPr/>
      <dgm:t>
        <a:bodyPr/>
        <a:lstStyle/>
        <a:p>
          <a:pPr algn="ctr" rtl="0"/>
          <a:r>
            <a:rPr lang="hu-HU" dirty="0" smtClean="0">
              <a:hlinkClick xmlns:r="http://schemas.openxmlformats.org/officeDocument/2006/relationships" r:id="rId1"/>
            </a:rPr>
            <a:t>Óvodai háttéranyagok és feladatok</a:t>
          </a:r>
          <a:r>
            <a:rPr lang="hu-HU" dirty="0" smtClean="0"/>
            <a:t/>
          </a:r>
          <a:br>
            <a:rPr lang="hu-HU" dirty="0" smtClean="0"/>
          </a:br>
          <a:r>
            <a:rPr lang="hu-HU" dirty="0" smtClean="0"/>
            <a:t>mire jó egy ilyen anyag a hétköznapokban?</a:t>
          </a:r>
          <a:endParaRPr lang="hu-HU" dirty="0"/>
        </a:p>
      </dgm:t>
    </dgm:pt>
    <dgm:pt modelId="{003441A3-F6FE-4DA5-B797-F1037C9F7443}" type="parTrans" cxnId="{9E8E597A-6397-4911-B5CC-1C8C0F59C0F0}">
      <dgm:prSet/>
      <dgm:spPr/>
      <dgm:t>
        <a:bodyPr/>
        <a:lstStyle/>
        <a:p>
          <a:endParaRPr lang="hu-HU"/>
        </a:p>
      </dgm:t>
    </dgm:pt>
    <dgm:pt modelId="{45DC00D7-DDE5-4DD9-81A3-733B01A437E9}" type="sibTrans" cxnId="{9E8E597A-6397-4911-B5CC-1C8C0F59C0F0}">
      <dgm:prSet/>
      <dgm:spPr/>
      <dgm:t>
        <a:bodyPr/>
        <a:lstStyle/>
        <a:p>
          <a:endParaRPr lang="hu-HU"/>
        </a:p>
      </dgm:t>
    </dgm:pt>
    <dgm:pt modelId="{01F807AC-1294-424E-983D-330C7B1AB00D}" type="pres">
      <dgm:prSet presAssocID="{2AD3BC47-2958-4AB9-870C-AFB883DE63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D4EA145-F06F-404A-9028-1D60D57B9B24}" type="pres">
      <dgm:prSet presAssocID="{023E3330-C828-483A-BC83-E2D0DECE3C0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C0B00A6-52A6-4ABE-B6EA-3CC0D808DA7C}" type="presOf" srcId="{2AD3BC47-2958-4AB9-870C-AFB883DE633D}" destId="{01F807AC-1294-424E-983D-330C7B1AB00D}" srcOrd="0" destOrd="0" presId="urn:microsoft.com/office/officeart/2005/8/layout/vList2"/>
    <dgm:cxn modelId="{9E8E597A-6397-4911-B5CC-1C8C0F59C0F0}" srcId="{2AD3BC47-2958-4AB9-870C-AFB883DE633D}" destId="{023E3330-C828-483A-BC83-E2D0DECE3C08}" srcOrd="0" destOrd="0" parTransId="{003441A3-F6FE-4DA5-B797-F1037C9F7443}" sibTransId="{45DC00D7-DDE5-4DD9-81A3-733B01A437E9}"/>
    <dgm:cxn modelId="{F82D3EEE-49AE-4B35-9FAF-3FAE611FB8C0}" type="presOf" srcId="{023E3330-C828-483A-BC83-E2D0DECE3C08}" destId="{CD4EA145-F06F-404A-9028-1D60D57B9B24}" srcOrd="0" destOrd="0" presId="urn:microsoft.com/office/officeart/2005/8/layout/vList2"/>
    <dgm:cxn modelId="{CF59DA97-70E0-43B1-8A6A-B8AA6A870406}" type="presParOf" srcId="{01F807AC-1294-424E-983D-330C7B1AB00D}" destId="{CD4EA145-F06F-404A-9028-1D60D57B9B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CF5B13-B701-4DF4-A985-22BA69328B7B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F62CB344-030E-4E45-BF15-EAB2A325B21D}">
      <dgm:prSet phldrT="[Szöveg]"/>
      <dgm:spPr/>
      <dgm:t>
        <a:bodyPr/>
        <a:lstStyle/>
        <a:p>
          <a:r>
            <a:rPr lang="hu-HU" dirty="0" smtClean="0"/>
            <a:t>Kortörténeti háttér</a:t>
          </a:r>
          <a:endParaRPr lang="hu-HU" dirty="0"/>
        </a:p>
      </dgm:t>
    </dgm:pt>
    <dgm:pt modelId="{43BA55DB-525B-4417-8AA3-8A8D9719BA06}" type="parTrans" cxnId="{4F6126BB-856E-432F-A392-46C8A5F11BDF}">
      <dgm:prSet/>
      <dgm:spPr/>
      <dgm:t>
        <a:bodyPr/>
        <a:lstStyle/>
        <a:p>
          <a:endParaRPr lang="hu-HU"/>
        </a:p>
      </dgm:t>
    </dgm:pt>
    <dgm:pt modelId="{1F169407-6CC9-4A8E-AE6A-B2144ED6DAA5}" type="sibTrans" cxnId="{4F6126BB-856E-432F-A392-46C8A5F11BDF}">
      <dgm:prSet/>
      <dgm:spPr/>
      <dgm:t>
        <a:bodyPr/>
        <a:lstStyle/>
        <a:p>
          <a:endParaRPr lang="hu-HU" dirty="0"/>
        </a:p>
      </dgm:t>
    </dgm:pt>
    <dgm:pt modelId="{4FE42A52-21D1-4CBC-9242-64100F9B40F0}">
      <dgm:prSet phldrT="[Szöveg]"/>
      <dgm:spPr/>
      <dgm:t>
        <a:bodyPr/>
        <a:lstStyle/>
        <a:p>
          <a:r>
            <a:rPr lang="hu-HU" dirty="0" smtClean="0"/>
            <a:t>Teológiai hangsúlyok kiemelése</a:t>
          </a:r>
          <a:endParaRPr lang="hu-HU" dirty="0"/>
        </a:p>
      </dgm:t>
    </dgm:pt>
    <dgm:pt modelId="{A7382D62-F6C2-45E8-9A6B-254706037B49}" type="parTrans" cxnId="{9164C759-7CF0-4E36-A4FF-33F331767012}">
      <dgm:prSet/>
      <dgm:spPr/>
      <dgm:t>
        <a:bodyPr/>
        <a:lstStyle/>
        <a:p>
          <a:endParaRPr lang="hu-HU"/>
        </a:p>
      </dgm:t>
    </dgm:pt>
    <dgm:pt modelId="{F38A9101-7EF6-4D11-A811-786E6D3CC8B0}" type="sibTrans" cxnId="{9164C759-7CF0-4E36-A4FF-33F331767012}">
      <dgm:prSet/>
      <dgm:spPr/>
      <dgm:t>
        <a:bodyPr/>
        <a:lstStyle/>
        <a:p>
          <a:endParaRPr lang="hu-HU" dirty="0"/>
        </a:p>
      </dgm:t>
    </dgm:pt>
    <dgm:pt modelId="{52E4E4ED-FE14-4EC9-BFB1-F9EE1E5C1C33}">
      <dgm:prSet phldrT="[Szöveg]"/>
      <dgm:spPr/>
      <dgm:t>
        <a:bodyPr/>
        <a:lstStyle/>
        <a:p>
          <a:r>
            <a:rPr lang="hu-HU" dirty="0" smtClean="0"/>
            <a:t>Bátorító üzenetek</a:t>
          </a:r>
          <a:endParaRPr lang="hu-HU" dirty="0"/>
        </a:p>
      </dgm:t>
    </dgm:pt>
    <dgm:pt modelId="{A27B0065-E296-4283-884B-003A2100ECE3}" type="parTrans" cxnId="{9D916247-DA9D-4979-80BD-EEA36364FA1E}">
      <dgm:prSet/>
      <dgm:spPr/>
      <dgm:t>
        <a:bodyPr/>
        <a:lstStyle/>
        <a:p>
          <a:endParaRPr lang="hu-HU"/>
        </a:p>
      </dgm:t>
    </dgm:pt>
    <dgm:pt modelId="{955E462F-EC5C-48F7-93F7-3C5A7DB1FFC4}" type="sibTrans" cxnId="{9D916247-DA9D-4979-80BD-EEA36364FA1E}">
      <dgm:prSet/>
      <dgm:spPr/>
      <dgm:t>
        <a:bodyPr/>
        <a:lstStyle/>
        <a:p>
          <a:endParaRPr lang="hu-HU" dirty="0"/>
        </a:p>
      </dgm:t>
    </dgm:pt>
    <dgm:pt modelId="{BE405534-68BB-4EB6-B44B-A6EF32F0492C}">
      <dgm:prSet/>
      <dgm:spPr/>
      <dgm:t>
        <a:bodyPr/>
        <a:lstStyle/>
        <a:p>
          <a:r>
            <a:rPr lang="hu-HU" dirty="0" smtClean="0"/>
            <a:t>A bibliai történet szövegösszefüggésbe helyezése</a:t>
          </a:r>
          <a:endParaRPr lang="hu-HU" dirty="0"/>
        </a:p>
      </dgm:t>
    </dgm:pt>
    <dgm:pt modelId="{EF5315D5-36B2-4844-BF0F-C62D3C52CAC0}" type="parTrans" cxnId="{5D428D60-B4E3-4B58-BC07-DDAE4DD03754}">
      <dgm:prSet/>
      <dgm:spPr/>
      <dgm:t>
        <a:bodyPr/>
        <a:lstStyle/>
        <a:p>
          <a:endParaRPr lang="hu-HU"/>
        </a:p>
      </dgm:t>
    </dgm:pt>
    <dgm:pt modelId="{B98A0BCC-FD35-40BB-9EAC-C1753DB0A04D}" type="sibTrans" cxnId="{5D428D60-B4E3-4B58-BC07-DDAE4DD03754}">
      <dgm:prSet/>
      <dgm:spPr/>
      <dgm:t>
        <a:bodyPr/>
        <a:lstStyle/>
        <a:p>
          <a:endParaRPr lang="hu-HU"/>
        </a:p>
      </dgm:t>
    </dgm:pt>
    <dgm:pt modelId="{4F937113-B99F-44FF-8301-296A5408CD6D}">
      <dgm:prSet/>
      <dgm:spPr/>
      <dgm:t>
        <a:bodyPr/>
        <a:lstStyle/>
        <a:p>
          <a:r>
            <a:rPr lang="hu-HU" dirty="0" smtClean="0"/>
            <a:t>Kérdések beszélgetéshez</a:t>
          </a:r>
          <a:endParaRPr lang="hu-HU" dirty="0"/>
        </a:p>
      </dgm:t>
    </dgm:pt>
    <dgm:pt modelId="{8305DB77-9D6B-410C-BEFC-FD9D890B253A}" type="parTrans" cxnId="{41BAD3DC-21BD-46DD-950B-3E7D9A8FA375}">
      <dgm:prSet/>
      <dgm:spPr/>
      <dgm:t>
        <a:bodyPr/>
        <a:lstStyle/>
        <a:p>
          <a:endParaRPr lang="hu-HU"/>
        </a:p>
      </dgm:t>
    </dgm:pt>
    <dgm:pt modelId="{B0595F38-9C70-4A98-A79E-DC1F9F0DA24B}" type="sibTrans" cxnId="{41BAD3DC-21BD-46DD-950B-3E7D9A8FA375}">
      <dgm:prSet/>
      <dgm:spPr/>
      <dgm:t>
        <a:bodyPr/>
        <a:lstStyle/>
        <a:p>
          <a:endParaRPr lang="hu-HU"/>
        </a:p>
      </dgm:t>
    </dgm:pt>
    <dgm:pt modelId="{6D4FAB99-54EB-42A2-82C8-C9EA91C33E7F}">
      <dgm:prSet/>
      <dgm:spPr/>
      <dgm:t>
        <a:bodyPr/>
        <a:lstStyle/>
        <a:p>
          <a:r>
            <a:rPr lang="hu-HU" dirty="0" smtClean="0"/>
            <a:t>Valláspedagógiai kapcsolópontok a kisgyermekhez</a:t>
          </a:r>
          <a:endParaRPr lang="hu-HU" dirty="0"/>
        </a:p>
      </dgm:t>
    </dgm:pt>
    <dgm:pt modelId="{F565D0EA-C442-44B8-9504-74BC92C2033C}" type="parTrans" cxnId="{42C5FB16-0750-42B4-B20A-9B7638C1294D}">
      <dgm:prSet/>
      <dgm:spPr/>
      <dgm:t>
        <a:bodyPr/>
        <a:lstStyle/>
        <a:p>
          <a:endParaRPr lang="hu-HU"/>
        </a:p>
      </dgm:t>
    </dgm:pt>
    <dgm:pt modelId="{324F90FE-DE26-4AA1-9E63-CBC7E7834F70}" type="sibTrans" cxnId="{42C5FB16-0750-42B4-B20A-9B7638C1294D}">
      <dgm:prSet/>
      <dgm:spPr/>
      <dgm:t>
        <a:bodyPr/>
        <a:lstStyle/>
        <a:p>
          <a:endParaRPr lang="hu-HU"/>
        </a:p>
      </dgm:t>
    </dgm:pt>
    <dgm:pt modelId="{9103A2A1-D051-407A-AD18-E0387A34BEDE}" type="pres">
      <dgm:prSet presAssocID="{AACF5B13-B701-4DF4-A985-22BA69328B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3424B67-0734-4EFF-B58B-2474663C194C}" type="pres">
      <dgm:prSet presAssocID="{BE405534-68BB-4EB6-B44B-A6EF32F0492C}" presName="parentLin" presStyleCnt="0"/>
      <dgm:spPr/>
    </dgm:pt>
    <dgm:pt modelId="{793F6C7E-6AE4-4C96-AA7A-541BDD235A96}" type="pres">
      <dgm:prSet presAssocID="{BE405534-68BB-4EB6-B44B-A6EF32F0492C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0E1C4E22-BBA7-4E6B-8C47-F305D5BCEC88}" type="pres">
      <dgm:prSet presAssocID="{BE405534-68BB-4EB6-B44B-A6EF32F0492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826D8A8-3B1C-4473-AEB6-909BF5363B5E}" type="pres">
      <dgm:prSet presAssocID="{BE405534-68BB-4EB6-B44B-A6EF32F0492C}" presName="negativeSpace" presStyleCnt="0"/>
      <dgm:spPr/>
    </dgm:pt>
    <dgm:pt modelId="{55F777DE-757C-4ECA-883A-2F68C177CD49}" type="pres">
      <dgm:prSet presAssocID="{BE405534-68BB-4EB6-B44B-A6EF32F0492C}" presName="childText" presStyleLbl="conFgAcc1" presStyleIdx="0" presStyleCnt="6">
        <dgm:presLayoutVars>
          <dgm:bulletEnabled val="1"/>
        </dgm:presLayoutVars>
      </dgm:prSet>
      <dgm:spPr/>
    </dgm:pt>
    <dgm:pt modelId="{16D014BE-B31F-4AA7-B56C-58716BB7E0CD}" type="pres">
      <dgm:prSet presAssocID="{B98A0BCC-FD35-40BB-9EAC-C1753DB0A04D}" presName="spaceBetweenRectangles" presStyleCnt="0"/>
      <dgm:spPr/>
    </dgm:pt>
    <dgm:pt modelId="{C15F2C35-BA86-42A3-8815-5C3DDD3D3671}" type="pres">
      <dgm:prSet presAssocID="{F62CB344-030E-4E45-BF15-EAB2A325B21D}" presName="parentLin" presStyleCnt="0"/>
      <dgm:spPr/>
    </dgm:pt>
    <dgm:pt modelId="{1438D4FF-CC06-4B0C-8133-81FC76788208}" type="pres">
      <dgm:prSet presAssocID="{F62CB344-030E-4E45-BF15-EAB2A325B21D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01D56D10-C715-4EA9-900D-E875312C4D33}" type="pres">
      <dgm:prSet presAssocID="{F62CB344-030E-4E45-BF15-EAB2A325B21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D869C94-4A4A-4E37-9B23-2FB020CF6739}" type="pres">
      <dgm:prSet presAssocID="{F62CB344-030E-4E45-BF15-EAB2A325B21D}" presName="negativeSpace" presStyleCnt="0"/>
      <dgm:spPr/>
    </dgm:pt>
    <dgm:pt modelId="{8DBEA20C-B405-4F57-9119-3FF2FB32715B}" type="pres">
      <dgm:prSet presAssocID="{F62CB344-030E-4E45-BF15-EAB2A325B21D}" presName="childText" presStyleLbl="conFgAcc1" presStyleIdx="1" presStyleCnt="6">
        <dgm:presLayoutVars>
          <dgm:bulletEnabled val="1"/>
        </dgm:presLayoutVars>
      </dgm:prSet>
      <dgm:spPr/>
    </dgm:pt>
    <dgm:pt modelId="{AC045453-E889-465C-B2F0-4A1DDCBAA2B8}" type="pres">
      <dgm:prSet presAssocID="{1F169407-6CC9-4A8E-AE6A-B2144ED6DAA5}" presName="spaceBetweenRectangles" presStyleCnt="0"/>
      <dgm:spPr/>
    </dgm:pt>
    <dgm:pt modelId="{D585C2AF-03AF-4D88-B143-6494D405C2AC}" type="pres">
      <dgm:prSet presAssocID="{4FE42A52-21D1-4CBC-9242-64100F9B40F0}" presName="parentLin" presStyleCnt="0"/>
      <dgm:spPr/>
    </dgm:pt>
    <dgm:pt modelId="{0677001E-0A53-4705-A5F1-7B15A1ADBC47}" type="pres">
      <dgm:prSet presAssocID="{4FE42A52-21D1-4CBC-9242-64100F9B40F0}" presName="parentLeftMargin" presStyleLbl="node1" presStyleIdx="1" presStyleCnt="6"/>
      <dgm:spPr/>
      <dgm:t>
        <a:bodyPr/>
        <a:lstStyle/>
        <a:p>
          <a:endParaRPr lang="hu-HU"/>
        </a:p>
      </dgm:t>
    </dgm:pt>
    <dgm:pt modelId="{2AAA7D4D-3BC2-4FF8-A8D6-D115237820B5}" type="pres">
      <dgm:prSet presAssocID="{4FE42A52-21D1-4CBC-9242-64100F9B40F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60C61A-F588-40CB-A3A0-BAA10E55F596}" type="pres">
      <dgm:prSet presAssocID="{4FE42A52-21D1-4CBC-9242-64100F9B40F0}" presName="negativeSpace" presStyleCnt="0"/>
      <dgm:spPr/>
    </dgm:pt>
    <dgm:pt modelId="{2A264660-3E64-402B-A8C3-D5FDB2226157}" type="pres">
      <dgm:prSet presAssocID="{4FE42A52-21D1-4CBC-9242-64100F9B40F0}" presName="childText" presStyleLbl="conFgAcc1" presStyleIdx="2" presStyleCnt="6">
        <dgm:presLayoutVars>
          <dgm:bulletEnabled val="1"/>
        </dgm:presLayoutVars>
      </dgm:prSet>
      <dgm:spPr/>
    </dgm:pt>
    <dgm:pt modelId="{6AC530FD-DF96-41C5-A413-5460CEA32E1D}" type="pres">
      <dgm:prSet presAssocID="{F38A9101-7EF6-4D11-A811-786E6D3CC8B0}" presName="spaceBetweenRectangles" presStyleCnt="0"/>
      <dgm:spPr/>
    </dgm:pt>
    <dgm:pt modelId="{B7F88845-6D4A-4719-974D-405D58FA0B62}" type="pres">
      <dgm:prSet presAssocID="{6D4FAB99-54EB-42A2-82C8-C9EA91C33E7F}" presName="parentLin" presStyleCnt="0"/>
      <dgm:spPr/>
    </dgm:pt>
    <dgm:pt modelId="{3629D094-206C-4DF3-A1F3-C41B9B47768D}" type="pres">
      <dgm:prSet presAssocID="{6D4FAB99-54EB-42A2-82C8-C9EA91C33E7F}" presName="parentLeftMargin" presStyleLbl="node1" presStyleIdx="2" presStyleCnt="6"/>
      <dgm:spPr/>
      <dgm:t>
        <a:bodyPr/>
        <a:lstStyle/>
        <a:p>
          <a:endParaRPr lang="hu-HU"/>
        </a:p>
      </dgm:t>
    </dgm:pt>
    <dgm:pt modelId="{23A47513-183C-4638-A725-5F61D448E7BA}" type="pres">
      <dgm:prSet presAssocID="{6D4FAB99-54EB-42A2-82C8-C9EA91C33E7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99C5B8F-B32B-4B31-B104-E1A45883F1D9}" type="pres">
      <dgm:prSet presAssocID="{6D4FAB99-54EB-42A2-82C8-C9EA91C33E7F}" presName="negativeSpace" presStyleCnt="0"/>
      <dgm:spPr/>
    </dgm:pt>
    <dgm:pt modelId="{ED089A90-66ED-4634-86CE-CC9E1BDF5E5E}" type="pres">
      <dgm:prSet presAssocID="{6D4FAB99-54EB-42A2-82C8-C9EA91C33E7F}" presName="childText" presStyleLbl="conFgAcc1" presStyleIdx="3" presStyleCnt="6">
        <dgm:presLayoutVars>
          <dgm:bulletEnabled val="1"/>
        </dgm:presLayoutVars>
      </dgm:prSet>
      <dgm:spPr/>
    </dgm:pt>
    <dgm:pt modelId="{E18CF655-779E-4822-A6E8-257966A98594}" type="pres">
      <dgm:prSet presAssocID="{324F90FE-DE26-4AA1-9E63-CBC7E7834F70}" presName="spaceBetweenRectangles" presStyleCnt="0"/>
      <dgm:spPr/>
    </dgm:pt>
    <dgm:pt modelId="{9BCA5368-053F-4AE7-80D1-03393D6EE594}" type="pres">
      <dgm:prSet presAssocID="{52E4E4ED-FE14-4EC9-BFB1-F9EE1E5C1C33}" presName="parentLin" presStyleCnt="0"/>
      <dgm:spPr/>
    </dgm:pt>
    <dgm:pt modelId="{E140BDC4-6F19-4910-AF6D-6CFB3D1A3D7D}" type="pres">
      <dgm:prSet presAssocID="{52E4E4ED-FE14-4EC9-BFB1-F9EE1E5C1C33}" presName="parentLeftMargin" presStyleLbl="node1" presStyleIdx="3" presStyleCnt="6"/>
      <dgm:spPr/>
      <dgm:t>
        <a:bodyPr/>
        <a:lstStyle/>
        <a:p>
          <a:endParaRPr lang="hu-HU"/>
        </a:p>
      </dgm:t>
    </dgm:pt>
    <dgm:pt modelId="{83B06E55-9388-42E5-86D3-086229891C3B}" type="pres">
      <dgm:prSet presAssocID="{52E4E4ED-FE14-4EC9-BFB1-F9EE1E5C1C3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FC4309A-D95B-4BC5-BDF2-0FC437E0B563}" type="pres">
      <dgm:prSet presAssocID="{52E4E4ED-FE14-4EC9-BFB1-F9EE1E5C1C33}" presName="negativeSpace" presStyleCnt="0"/>
      <dgm:spPr/>
    </dgm:pt>
    <dgm:pt modelId="{78BEDC02-2B6B-4024-B258-F915C1057143}" type="pres">
      <dgm:prSet presAssocID="{52E4E4ED-FE14-4EC9-BFB1-F9EE1E5C1C33}" presName="childText" presStyleLbl="conFgAcc1" presStyleIdx="4" presStyleCnt="6">
        <dgm:presLayoutVars>
          <dgm:bulletEnabled val="1"/>
        </dgm:presLayoutVars>
      </dgm:prSet>
      <dgm:spPr/>
    </dgm:pt>
    <dgm:pt modelId="{7035618F-9879-4C5A-92EB-A6A8FB3F865F}" type="pres">
      <dgm:prSet presAssocID="{955E462F-EC5C-48F7-93F7-3C5A7DB1FFC4}" presName="spaceBetweenRectangles" presStyleCnt="0"/>
      <dgm:spPr/>
    </dgm:pt>
    <dgm:pt modelId="{3148509B-2BBA-44BD-82C1-DFE0092A3168}" type="pres">
      <dgm:prSet presAssocID="{4F937113-B99F-44FF-8301-296A5408CD6D}" presName="parentLin" presStyleCnt="0"/>
      <dgm:spPr/>
    </dgm:pt>
    <dgm:pt modelId="{9C399E80-D067-4BC8-870B-0733F8442CFC}" type="pres">
      <dgm:prSet presAssocID="{4F937113-B99F-44FF-8301-296A5408CD6D}" presName="parentLeftMargin" presStyleLbl="node1" presStyleIdx="4" presStyleCnt="6"/>
      <dgm:spPr/>
      <dgm:t>
        <a:bodyPr/>
        <a:lstStyle/>
        <a:p>
          <a:endParaRPr lang="hu-HU"/>
        </a:p>
      </dgm:t>
    </dgm:pt>
    <dgm:pt modelId="{3D19485B-810C-4F61-94DC-3B2BCDC290D9}" type="pres">
      <dgm:prSet presAssocID="{4F937113-B99F-44FF-8301-296A5408CD6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B932BE2-8CB8-421A-A7BD-19C50B354E09}" type="pres">
      <dgm:prSet presAssocID="{4F937113-B99F-44FF-8301-296A5408CD6D}" presName="negativeSpace" presStyleCnt="0"/>
      <dgm:spPr/>
    </dgm:pt>
    <dgm:pt modelId="{C8FCB5C1-FD8F-413E-9891-4503CFAF96A8}" type="pres">
      <dgm:prSet presAssocID="{4F937113-B99F-44FF-8301-296A5408CD6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134112D-0802-4AD2-A835-481B34F2B042}" type="presOf" srcId="{BE405534-68BB-4EB6-B44B-A6EF32F0492C}" destId="{0E1C4E22-BBA7-4E6B-8C47-F305D5BCEC88}" srcOrd="1" destOrd="0" presId="urn:microsoft.com/office/officeart/2005/8/layout/list1"/>
    <dgm:cxn modelId="{FE266846-3868-4B89-AADE-E09B1FF5DBFC}" type="presOf" srcId="{F62CB344-030E-4E45-BF15-EAB2A325B21D}" destId="{01D56D10-C715-4EA9-900D-E875312C4D33}" srcOrd="1" destOrd="0" presId="urn:microsoft.com/office/officeart/2005/8/layout/list1"/>
    <dgm:cxn modelId="{BC562904-9342-42F4-B434-3182ECE766F8}" type="presOf" srcId="{52E4E4ED-FE14-4EC9-BFB1-F9EE1E5C1C33}" destId="{83B06E55-9388-42E5-86D3-086229891C3B}" srcOrd="1" destOrd="0" presId="urn:microsoft.com/office/officeart/2005/8/layout/list1"/>
    <dgm:cxn modelId="{3BB12C83-09C4-49C3-9C73-BD5F7ED20447}" type="presOf" srcId="{4FE42A52-21D1-4CBC-9242-64100F9B40F0}" destId="{2AAA7D4D-3BC2-4FF8-A8D6-D115237820B5}" srcOrd="1" destOrd="0" presId="urn:microsoft.com/office/officeart/2005/8/layout/list1"/>
    <dgm:cxn modelId="{83DFCC0F-1E39-456B-8B1B-867420BADD58}" type="presOf" srcId="{4F937113-B99F-44FF-8301-296A5408CD6D}" destId="{9C399E80-D067-4BC8-870B-0733F8442CFC}" srcOrd="0" destOrd="0" presId="urn:microsoft.com/office/officeart/2005/8/layout/list1"/>
    <dgm:cxn modelId="{1659936B-9866-4D50-B21B-0B04A6E5C39A}" type="presOf" srcId="{4FE42A52-21D1-4CBC-9242-64100F9B40F0}" destId="{0677001E-0A53-4705-A5F1-7B15A1ADBC47}" srcOrd="0" destOrd="0" presId="urn:microsoft.com/office/officeart/2005/8/layout/list1"/>
    <dgm:cxn modelId="{4F6126BB-856E-432F-A392-46C8A5F11BDF}" srcId="{AACF5B13-B701-4DF4-A985-22BA69328B7B}" destId="{F62CB344-030E-4E45-BF15-EAB2A325B21D}" srcOrd="1" destOrd="0" parTransId="{43BA55DB-525B-4417-8AA3-8A8D9719BA06}" sibTransId="{1F169407-6CC9-4A8E-AE6A-B2144ED6DAA5}"/>
    <dgm:cxn modelId="{BE94AACC-4CEF-4BB0-AFEA-80755A805A55}" type="presOf" srcId="{6D4FAB99-54EB-42A2-82C8-C9EA91C33E7F}" destId="{3629D094-206C-4DF3-A1F3-C41B9B47768D}" srcOrd="0" destOrd="0" presId="urn:microsoft.com/office/officeart/2005/8/layout/list1"/>
    <dgm:cxn modelId="{FF1DD9F2-30EC-410E-B044-C2C25A6AD48F}" type="presOf" srcId="{4F937113-B99F-44FF-8301-296A5408CD6D}" destId="{3D19485B-810C-4F61-94DC-3B2BCDC290D9}" srcOrd="1" destOrd="0" presId="urn:microsoft.com/office/officeart/2005/8/layout/list1"/>
    <dgm:cxn modelId="{9164C759-7CF0-4E36-A4FF-33F331767012}" srcId="{AACF5B13-B701-4DF4-A985-22BA69328B7B}" destId="{4FE42A52-21D1-4CBC-9242-64100F9B40F0}" srcOrd="2" destOrd="0" parTransId="{A7382D62-F6C2-45E8-9A6B-254706037B49}" sibTransId="{F38A9101-7EF6-4D11-A811-786E6D3CC8B0}"/>
    <dgm:cxn modelId="{5D428D60-B4E3-4B58-BC07-DDAE4DD03754}" srcId="{AACF5B13-B701-4DF4-A985-22BA69328B7B}" destId="{BE405534-68BB-4EB6-B44B-A6EF32F0492C}" srcOrd="0" destOrd="0" parTransId="{EF5315D5-36B2-4844-BF0F-C62D3C52CAC0}" sibTransId="{B98A0BCC-FD35-40BB-9EAC-C1753DB0A04D}"/>
    <dgm:cxn modelId="{42C5FB16-0750-42B4-B20A-9B7638C1294D}" srcId="{AACF5B13-B701-4DF4-A985-22BA69328B7B}" destId="{6D4FAB99-54EB-42A2-82C8-C9EA91C33E7F}" srcOrd="3" destOrd="0" parTransId="{F565D0EA-C442-44B8-9504-74BC92C2033C}" sibTransId="{324F90FE-DE26-4AA1-9E63-CBC7E7834F70}"/>
    <dgm:cxn modelId="{04D703AD-96BF-4F24-9E02-E1D0D6E1B5BC}" type="presOf" srcId="{6D4FAB99-54EB-42A2-82C8-C9EA91C33E7F}" destId="{23A47513-183C-4638-A725-5F61D448E7BA}" srcOrd="1" destOrd="0" presId="urn:microsoft.com/office/officeart/2005/8/layout/list1"/>
    <dgm:cxn modelId="{9D916247-DA9D-4979-80BD-EEA36364FA1E}" srcId="{AACF5B13-B701-4DF4-A985-22BA69328B7B}" destId="{52E4E4ED-FE14-4EC9-BFB1-F9EE1E5C1C33}" srcOrd="4" destOrd="0" parTransId="{A27B0065-E296-4283-884B-003A2100ECE3}" sibTransId="{955E462F-EC5C-48F7-93F7-3C5A7DB1FFC4}"/>
    <dgm:cxn modelId="{E6597320-BDA1-45E1-A0C8-17CF3603F537}" type="presOf" srcId="{AACF5B13-B701-4DF4-A985-22BA69328B7B}" destId="{9103A2A1-D051-407A-AD18-E0387A34BEDE}" srcOrd="0" destOrd="0" presId="urn:microsoft.com/office/officeart/2005/8/layout/list1"/>
    <dgm:cxn modelId="{41BAD3DC-21BD-46DD-950B-3E7D9A8FA375}" srcId="{AACF5B13-B701-4DF4-A985-22BA69328B7B}" destId="{4F937113-B99F-44FF-8301-296A5408CD6D}" srcOrd="5" destOrd="0" parTransId="{8305DB77-9D6B-410C-BEFC-FD9D890B253A}" sibTransId="{B0595F38-9C70-4A98-A79E-DC1F9F0DA24B}"/>
    <dgm:cxn modelId="{FF49495D-EB1E-45CA-8339-079483556BAF}" type="presOf" srcId="{52E4E4ED-FE14-4EC9-BFB1-F9EE1E5C1C33}" destId="{E140BDC4-6F19-4910-AF6D-6CFB3D1A3D7D}" srcOrd="0" destOrd="0" presId="urn:microsoft.com/office/officeart/2005/8/layout/list1"/>
    <dgm:cxn modelId="{B8EDC297-2FCB-4864-9B0F-37EC0CA21409}" type="presOf" srcId="{BE405534-68BB-4EB6-B44B-A6EF32F0492C}" destId="{793F6C7E-6AE4-4C96-AA7A-541BDD235A96}" srcOrd="0" destOrd="0" presId="urn:microsoft.com/office/officeart/2005/8/layout/list1"/>
    <dgm:cxn modelId="{FDF3EC4D-E08C-4657-9D9E-DFAA1B2F6F86}" type="presOf" srcId="{F62CB344-030E-4E45-BF15-EAB2A325B21D}" destId="{1438D4FF-CC06-4B0C-8133-81FC76788208}" srcOrd="0" destOrd="0" presId="urn:microsoft.com/office/officeart/2005/8/layout/list1"/>
    <dgm:cxn modelId="{BC812E2F-1E20-4274-849B-A9DEA80AE2BD}" type="presParOf" srcId="{9103A2A1-D051-407A-AD18-E0387A34BEDE}" destId="{C3424B67-0734-4EFF-B58B-2474663C194C}" srcOrd="0" destOrd="0" presId="urn:microsoft.com/office/officeart/2005/8/layout/list1"/>
    <dgm:cxn modelId="{A636C4B5-44E4-4C3D-8C12-AE87B0202612}" type="presParOf" srcId="{C3424B67-0734-4EFF-B58B-2474663C194C}" destId="{793F6C7E-6AE4-4C96-AA7A-541BDD235A96}" srcOrd="0" destOrd="0" presId="urn:microsoft.com/office/officeart/2005/8/layout/list1"/>
    <dgm:cxn modelId="{71DDDC1C-1D19-4B88-90C8-753926651024}" type="presParOf" srcId="{C3424B67-0734-4EFF-B58B-2474663C194C}" destId="{0E1C4E22-BBA7-4E6B-8C47-F305D5BCEC88}" srcOrd="1" destOrd="0" presId="urn:microsoft.com/office/officeart/2005/8/layout/list1"/>
    <dgm:cxn modelId="{3AF2913F-3CAF-41B5-8E0A-F3C77204FB68}" type="presParOf" srcId="{9103A2A1-D051-407A-AD18-E0387A34BEDE}" destId="{A826D8A8-3B1C-4473-AEB6-909BF5363B5E}" srcOrd="1" destOrd="0" presId="urn:microsoft.com/office/officeart/2005/8/layout/list1"/>
    <dgm:cxn modelId="{0D0CAD6A-54C8-4B76-BA9E-20D407F8EABB}" type="presParOf" srcId="{9103A2A1-D051-407A-AD18-E0387A34BEDE}" destId="{55F777DE-757C-4ECA-883A-2F68C177CD49}" srcOrd="2" destOrd="0" presId="urn:microsoft.com/office/officeart/2005/8/layout/list1"/>
    <dgm:cxn modelId="{432B1EF8-076C-4421-BB4D-B86077033185}" type="presParOf" srcId="{9103A2A1-D051-407A-AD18-E0387A34BEDE}" destId="{16D014BE-B31F-4AA7-B56C-58716BB7E0CD}" srcOrd="3" destOrd="0" presId="urn:microsoft.com/office/officeart/2005/8/layout/list1"/>
    <dgm:cxn modelId="{48029A6F-7973-4D32-9D91-198513E648CB}" type="presParOf" srcId="{9103A2A1-D051-407A-AD18-E0387A34BEDE}" destId="{C15F2C35-BA86-42A3-8815-5C3DDD3D3671}" srcOrd="4" destOrd="0" presId="urn:microsoft.com/office/officeart/2005/8/layout/list1"/>
    <dgm:cxn modelId="{54794B6A-3A2D-41BE-B15D-EEC4E8B60CE4}" type="presParOf" srcId="{C15F2C35-BA86-42A3-8815-5C3DDD3D3671}" destId="{1438D4FF-CC06-4B0C-8133-81FC76788208}" srcOrd="0" destOrd="0" presId="urn:microsoft.com/office/officeart/2005/8/layout/list1"/>
    <dgm:cxn modelId="{14CBB244-1289-4476-AD48-D7B9CC4BF003}" type="presParOf" srcId="{C15F2C35-BA86-42A3-8815-5C3DDD3D3671}" destId="{01D56D10-C715-4EA9-900D-E875312C4D33}" srcOrd="1" destOrd="0" presId="urn:microsoft.com/office/officeart/2005/8/layout/list1"/>
    <dgm:cxn modelId="{60BE7EBE-EB34-4B54-AB15-F9295A463FE9}" type="presParOf" srcId="{9103A2A1-D051-407A-AD18-E0387A34BEDE}" destId="{AD869C94-4A4A-4E37-9B23-2FB020CF6739}" srcOrd="5" destOrd="0" presId="urn:microsoft.com/office/officeart/2005/8/layout/list1"/>
    <dgm:cxn modelId="{4C989B7D-C020-455C-8EAB-3A410E204752}" type="presParOf" srcId="{9103A2A1-D051-407A-AD18-E0387A34BEDE}" destId="{8DBEA20C-B405-4F57-9119-3FF2FB32715B}" srcOrd="6" destOrd="0" presId="urn:microsoft.com/office/officeart/2005/8/layout/list1"/>
    <dgm:cxn modelId="{089E8A40-8E94-495C-9791-55D25F417F6B}" type="presParOf" srcId="{9103A2A1-D051-407A-AD18-E0387A34BEDE}" destId="{AC045453-E889-465C-B2F0-4A1DDCBAA2B8}" srcOrd="7" destOrd="0" presId="urn:microsoft.com/office/officeart/2005/8/layout/list1"/>
    <dgm:cxn modelId="{887BE74E-7339-4802-ACCB-2426EFEA6AEB}" type="presParOf" srcId="{9103A2A1-D051-407A-AD18-E0387A34BEDE}" destId="{D585C2AF-03AF-4D88-B143-6494D405C2AC}" srcOrd="8" destOrd="0" presId="urn:microsoft.com/office/officeart/2005/8/layout/list1"/>
    <dgm:cxn modelId="{2A5F00E6-1AA3-4084-975E-5943D76B1D9D}" type="presParOf" srcId="{D585C2AF-03AF-4D88-B143-6494D405C2AC}" destId="{0677001E-0A53-4705-A5F1-7B15A1ADBC47}" srcOrd="0" destOrd="0" presId="urn:microsoft.com/office/officeart/2005/8/layout/list1"/>
    <dgm:cxn modelId="{DA170376-7949-481E-A685-484CB40E7B3E}" type="presParOf" srcId="{D585C2AF-03AF-4D88-B143-6494D405C2AC}" destId="{2AAA7D4D-3BC2-4FF8-A8D6-D115237820B5}" srcOrd="1" destOrd="0" presId="urn:microsoft.com/office/officeart/2005/8/layout/list1"/>
    <dgm:cxn modelId="{8F61C9F6-4EB0-4E4D-A6C8-559DDB9243BA}" type="presParOf" srcId="{9103A2A1-D051-407A-AD18-E0387A34BEDE}" destId="{4160C61A-F588-40CB-A3A0-BAA10E55F596}" srcOrd="9" destOrd="0" presId="urn:microsoft.com/office/officeart/2005/8/layout/list1"/>
    <dgm:cxn modelId="{C6661796-C434-40C0-BC72-AA6719849282}" type="presParOf" srcId="{9103A2A1-D051-407A-AD18-E0387A34BEDE}" destId="{2A264660-3E64-402B-A8C3-D5FDB2226157}" srcOrd="10" destOrd="0" presId="urn:microsoft.com/office/officeart/2005/8/layout/list1"/>
    <dgm:cxn modelId="{B99AA94C-B0B7-48D8-ACFF-76EC23D05754}" type="presParOf" srcId="{9103A2A1-D051-407A-AD18-E0387A34BEDE}" destId="{6AC530FD-DF96-41C5-A413-5460CEA32E1D}" srcOrd="11" destOrd="0" presId="urn:microsoft.com/office/officeart/2005/8/layout/list1"/>
    <dgm:cxn modelId="{6BCB55DD-BB92-4E9C-B850-3CB61DE7D4FD}" type="presParOf" srcId="{9103A2A1-D051-407A-AD18-E0387A34BEDE}" destId="{B7F88845-6D4A-4719-974D-405D58FA0B62}" srcOrd="12" destOrd="0" presId="urn:microsoft.com/office/officeart/2005/8/layout/list1"/>
    <dgm:cxn modelId="{F3AB5A44-8C33-4100-9F5C-56818BF350EA}" type="presParOf" srcId="{B7F88845-6D4A-4719-974D-405D58FA0B62}" destId="{3629D094-206C-4DF3-A1F3-C41B9B47768D}" srcOrd="0" destOrd="0" presId="urn:microsoft.com/office/officeart/2005/8/layout/list1"/>
    <dgm:cxn modelId="{F65C3D6D-DDFA-4701-BB12-55BC07A8D880}" type="presParOf" srcId="{B7F88845-6D4A-4719-974D-405D58FA0B62}" destId="{23A47513-183C-4638-A725-5F61D448E7BA}" srcOrd="1" destOrd="0" presId="urn:microsoft.com/office/officeart/2005/8/layout/list1"/>
    <dgm:cxn modelId="{CD2542AA-5FB4-4684-BE28-88380AADF2AA}" type="presParOf" srcId="{9103A2A1-D051-407A-AD18-E0387A34BEDE}" destId="{C99C5B8F-B32B-4B31-B104-E1A45883F1D9}" srcOrd="13" destOrd="0" presId="urn:microsoft.com/office/officeart/2005/8/layout/list1"/>
    <dgm:cxn modelId="{F527AC74-28C0-40E8-B5CE-86F99D2DC7E0}" type="presParOf" srcId="{9103A2A1-D051-407A-AD18-E0387A34BEDE}" destId="{ED089A90-66ED-4634-86CE-CC9E1BDF5E5E}" srcOrd="14" destOrd="0" presId="urn:microsoft.com/office/officeart/2005/8/layout/list1"/>
    <dgm:cxn modelId="{751306B5-3A40-469F-BA23-AD88C2C2355A}" type="presParOf" srcId="{9103A2A1-D051-407A-AD18-E0387A34BEDE}" destId="{E18CF655-779E-4822-A6E8-257966A98594}" srcOrd="15" destOrd="0" presId="urn:microsoft.com/office/officeart/2005/8/layout/list1"/>
    <dgm:cxn modelId="{2D2DCCEF-927F-4FAB-B053-17BA410DDE62}" type="presParOf" srcId="{9103A2A1-D051-407A-AD18-E0387A34BEDE}" destId="{9BCA5368-053F-4AE7-80D1-03393D6EE594}" srcOrd="16" destOrd="0" presId="urn:microsoft.com/office/officeart/2005/8/layout/list1"/>
    <dgm:cxn modelId="{02E44502-3C49-4419-A963-E066C1D55B55}" type="presParOf" srcId="{9BCA5368-053F-4AE7-80D1-03393D6EE594}" destId="{E140BDC4-6F19-4910-AF6D-6CFB3D1A3D7D}" srcOrd="0" destOrd="0" presId="urn:microsoft.com/office/officeart/2005/8/layout/list1"/>
    <dgm:cxn modelId="{7C3E8FF2-8EF7-4EB4-ACB1-9D5DEC080BED}" type="presParOf" srcId="{9BCA5368-053F-4AE7-80D1-03393D6EE594}" destId="{83B06E55-9388-42E5-86D3-086229891C3B}" srcOrd="1" destOrd="0" presId="urn:microsoft.com/office/officeart/2005/8/layout/list1"/>
    <dgm:cxn modelId="{9632DB6C-9673-4802-9A75-866CFD38BBE6}" type="presParOf" srcId="{9103A2A1-D051-407A-AD18-E0387A34BEDE}" destId="{5FC4309A-D95B-4BC5-BDF2-0FC437E0B563}" srcOrd="17" destOrd="0" presId="urn:microsoft.com/office/officeart/2005/8/layout/list1"/>
    <dgm:cxn modelId="{25D2D179-5535-4EB8-AD58-1CC12FDC9413}" type="presParOf" srcId="{9103A2A1-D051-407A-AD18-E0387A34BEDE}" destId="{78BEDC02-2B6B-4024-B258-F915C1057143}" srcOrd="18" destOrd="0" presId="urn:microsoft.com/office/officeart/2005/8/layout/list1"/>
    <dgm:cxn modelId="{0EFB1F52-5D1A-4332-BD8D-3DB3ACCCD71D}" type="presParOf" srcId="{9103A2A1-D051-407A-AD18-E0387A34BEDE}" destId="{7035618F-9879-4C5A-92EB-A6A8FB3F865F}" srcOrd="19" destOrd="0" presId="urn:microsoft.com/office/officeart/2005/8/layout/list1"/>
    <dgm:cxn modelId="{E52ED5E7-1276-4605-9E50-18EB4BC1D31E}" type="presParOf" srcId="{9103A2A1-D051-407A-AD18-E0387A34BEDE}" destId="{3148509B-2BBA-44BD-82C1-DFE0092A3168}" srcOrd="20" destOrd="0" presId="urn:microsoft.com/office/officeart/2005/8/layout/list1"/>
    <dgm:cxn modelId="{BBC3A7D2-26E9-4FB5-9D49-80B409C8011D}" type="presParOf" srcId="{3148509B-2BBA-44BD-82C1-DFE0092A3168}" destId="{9C399E80-D067-4BC8-870B-0733F8442CFC}" srcOrd="0" destOrd="0" presId="urn:microsoft.com/office/officeart/2005/8/layout/list1"/>
    <dgm:cxn modelId="{2CC6EB26-EAB6-47C0-9ABF-B087E774C3A5}" type="presParOf" srcId="{3148509B-2BBA-44BD-82C1-DFE0092A3168}" destId="{3D19485B-810C-4F61-94DC-3B2BCDC290D9}" srcOrd="1" destOrd="0" presId="urn:microsoft.com/office/officeart/2005/8/layout/list1"/>
    <dgm:cxn modelId="{540AE69C-7868-4589-8826-05D08C774205}" type="presParOf" srcId="{9103A2A1-D051-407A-AD18-E0387A34BEDE}" destId="{BB932BE2-8CB8-421A-A7BD-19C50B354E09}" srcOrd="21" destOrd="0" presId="urn:microsoft.com/office/officeart/2005/8/layout/list1"/>
    <dgm:cxn modelId="{0BF11FE3-46F5-410A-BA74-BBC035798C36}" type="presParOf" srcId="{9103A2A1-D051-407A-AD18-E0387A34BEDE}" destId="{C8FCB5C1-FD8F-413E-9891-4503CFAF96A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CF5B13-B701-4DF4-A985-22BA69328B7B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BE405534-68BB-4EB6-B44B-A6EF32F0492C}">
      <dgm:prSet/>
      <dgm:spPr/>
      <dgm:t>
        <a:bodyPr/>
        <a:lstStyle/>
        <a:p>
          <a:r>
            <a:rPr lang="hu-HU" dirty="0" smtClean="0"/>
            <a:t>Egy téma több szempontú megközelítése</a:t>
          </a:r>
          <a:endParaRPr lang="hu-HU" dirty="0"/>
        </a:p>
      </dgm:t>
    </dgm:pt>
    <dgm:pt modelId="{EF5315D5-36B2-4844-BF0F-C62D3C52CAC0}" type="parTrans" cxnId="{5D428D60-B4E3-4B58-BC07-DDAE4DD03754}">
      <dgm:prSet/>
      <dgm:spPr/>
      <dgm:t>
        <a:bodyPr/>
        <a:lstStyle/>
        <a:p>
          <a:endParaRPr lang="hu-HU"/>
        </a:p>
      </dgm:t>
    </dgm:pt>
    <dgm:pt modelId="{B98A0BCC-FD35-40BB-9EAC-C1753DB0A04D}" type="sibTrans" cxnId="{5D428D60-B4E3-4B58-BC07-DDAE4DD03754}">
      <dgm:prSet/>
      <dgm:spPr/>
      <dgm:t>
        <a:bodyPr/>
        <a:lstStyle/>
        <a:p>
          <a:endParaRPr lang="hu-HU"/>
        </a:p>
      </dgm:t>
    </dgm:pt>
    <dgm:pt modelId="{6D4FAB99-54EB-42A2-82C8-C9EA91C33E7F}">
      <dgm:prSet/>
      <dgm:spPr/>
      <dgm:t>
        <a:bodyPr/>
        <a:lstStyle/>
        <a:p>
          <a:r>
            <a:rPr lang="hu-HU" dirty="0" smtClean="0"/>
            <a:t>Többféle feladattípus és nehézségi fok</a:t>
          </a:r>
          <a:endParaRPr lang="hu-HU" dirty="0"/>
        </a:p>
      </dgm:t>
    </dgm:pt>
    <dgm:pt modelId="{324F90FE-DE26-4AA1-9E63-CBC7E7834F70}" type="sibTrans" cxnId="{42C5FB16-0750-42B4-B20A-9B7638C1294D}">
      <dgm:prSet/>
      <dgm:spPr/>
      <dgm:t>
        <a:bodyPr/>
        <a:lstStyle/>
        <a:p>
          <a:endParaRPr lang="hu-HU"/>
        </a:p>
      </dgm:t>
    </dgm:pt>
    <dgm:pt modelId="{F565D0EA-C442-44B8-9504-74BC92C2033C}" type="parTrans" cxnId="{42C5FB16-0750-42B4-B20A-9B7638C1294D}">
      <dgm:prSet/>
      <dgm:spPr/>
      <dgm:t>
        <a:bodyPr/>
        <a:lstStyle/>
        <a:p>
          <a:endParaRPr lang="hu-HU"/>
        </a:p>
      </dgm:t>
    </dgm:pt>
    <dgm:pt modelId="{4FE42A52-21D1-4CBC-9242-64100F9B40F0}">
      <dgm:prSet phldrT="[Szöveg]"/>
      <dgm:spPr/>
      <dgm:t>
        <a:bodyPr/>
        <a:lstStyle/>
        <a:p>
          <a:r>
            <a:rPr lang="hu-HU" dirty="0" smtClean="0"/>
            <a:t>Tematikus képek</a:t>
          </a:r>
          <a:endParaRPr lang="hu-HU" dirty="0"/>
        </a:p>
      </dgm:t>
    </dgm:pt>
    <dgm:pt modelId="{F38A9101-7EF6-4D11-A811-786E6D3CC8B0}" type="sibTrans" cxnId="{9164C759-7CF0-4E36-A4FF-33F331767012}">
      <dgm:prSet/>
      <dgm:spPr/>
      <dgm:t>
        <a:bodyPr/>
        <a:lstStyle/>
        <a:p>
          <a:endParaRPr lang="hu-HU" dirty="0"/>
        </a:p>
      </dgm:t>
    </dgm:pt>
    <dgm:pt modelId="{A7382D62-F6C2-45E8-9A6B-254706037B49}" type="parTrans" cxnId="{9164C759-7CF0-4E36-A4FF-33F331767012}">
      <dgm:prSet/>
      <dgm:spPr/>
      <dgm:t>
        <a:bodyPr/>
        <a:lstStyle/>
        <a:p>
          <a:endParaRPr lang="hu-HU"/>
        </a:p>
      </dgm:t>
    </dgm:pt>
    <dgm:pt modelId="{F62CB344-030E-4E45-BF15-EAB2A325B21D}">
      <dgm:prSet phldrT="[Szöveg]"/>
      <dgm:spPr/>
      <dgm:t>
        <a:bodyPr/>
        <a:lstStyle/>
        <a:p>
          <a:r>
            <a:rPr lang="hu-HU" dirty="0" smtClean="0"/>
            <a:t>Ötlet </a:t>
          </a:r>
          <a:r>
            <a:rPr lang="hu-HU" dirty="0" err="1" smtClean="0"/>
            <a:t>ráhangolódáshoz</a:t>
          </a:r>
          <a:endParaRPr lang="hu-HU" dirty="0"/>
        </a:p>
      </dgm:t>
    </dgm:pt>
    <dgm:pt modelId="{1F169407-6CC9-4A8E-AE6A-B2144ED6DAA5}" type="sibTrans" cxnId="{4F6126BB-856E-432F-A392-46C8A5F11BDF}">
      <dgm:prSet/>
      <dgm:spPr/>
      <dgm:t>
        <a:bodyPr/>
        <a:lstStyle/>
        <a:p>
          <a:endParaRPr lang="hu-HU" dirty="0"/>
        </a:p>
      </dgm:t>
    </dgm:pt>
    <dgm:pt modelId="{43BA55DB-525B-4417-8AA3-8A8D9719BA06}" type="parTrans" cxnId="{4F6126BB-856E-432F-A392-46C8A5F11BDF}">
      <dgm:prSet/>
      <dgm:spPr/>
      <dgm:t>
        <a:bodyPr/>
        <a:lstStyle/>
        <a:p>
          <a:endParaRPr lang="hu-HU"/>
        </a:p>
      </dgm:t>
    </dgm:pt>
    <dgm:pt modelId="{52E4E4ED-FE14-4EC9-BFB1-F9EE1E5C1C33}">
      <dgm:prSet phldrT="[Szöveg]"/>
      <dgm:spPr/>
      <dgm:t>
        <a:bodyPr/>
        <a:lstStyle/>
        <a:p>
          <a:r>
            <a:rPr lang="hu-HU" dirty="0" smtClean="0"/>
            <a:t>A gyermek kezébe adható játék</a:t>
          </a:r>
          <a:endParaRPr lang="hu-HU" dirty="0"/>
        </a:p>
      </dgm:t>
    </dgm:pt>
    <dgm:pt modelId="{955E462F-EC5C-48F7-93F7-3C5A7DB1FFC4}" type="sibTrans" cxnId="{9D916247-DA9D-4979-80BD-EEA36364FA1E}">
      <dgm:prSet/>
      <dgm:spPr/>
      <dgm:t>
        <a:bodyPr/>
        <a:lstStyle/>
        <a:p>
          <a:endParaRPr lang="hu-HU" dirty="0"/>
        </a:p>
      </dgm:t>
    </dgm:pt>
    <dgm:pt modelId="{A27B0065-E296-4283-884B-003A2100ECE3}" type="parTrans" cxnId="{9D916247-DA9D-4979-80BD-EEA36364FA1E}">
      <dgm:prSet/>
      <dgm:spPr/>
      <dgm:t>
        <a:bodyPr/>
        <a:lstStyle/>
        <a:p>
          <a:endParaRPr lang="hu-HU"/>
        </a:p>
      </dgm:t>
    </dgm:pt>
    <dgm:pt modelId="{4F937113-B99F-44FF-8301-296A5408CD6D}">
      <dgm:prSet/>
      <dgm:spPr/>
      <dgm:t>
        <a:bodyPr/>
        <a:lstStyle/>
        <a:p>
          <a:r>
            <a:rPr lang="hu-HU" dirty="0" smtClean="0"/>
            <a:t>Hazavihető ajándék</a:t>
          </a:r>
          <a:endParaRPr lang="hu-HU" dirty="0"/>
        </a:p>
      </dgm:t>
    </dgm:pt>
    <dgm:pt modelId="{B0595F38-9C70-4A98-A79E-DC1F9F0DA24B}" type="sibTrans" cxnId="{41BAD3DC-21BD-46DD-950B-3E7D9A8FA375}">
      <dgm:prSet/>
      <dgm:spPr/>
      <dgm:t>
        <a:bodyPr/>
        <a:lstStyle/>
        <a:p>
          <a:endParaRPr lang="hu-HU"/>
        </a:p>
      </dgm:t>
    </dgm:pt>
    <dgm:pt modelId="{8305DB77-9D6B-410C-BEFC-FD9D890B253A}" type="parTrans" cxnId="{41BAD3DC-21BD-46DD-950B-3E7D9A8FA375}">
      <dgm:prSet/>
      <dgm:spPr/>
      <dgm:t>
        <a:bodyPr/>
        <a:lstStyle/>
        <a:p>
          <a:endParaRPr lang="hu-HU"/>
        </a:p>
      </dgm:t>
    </dgm:pt>
    <dgm:pt modelId="{9103A2A1-D051-407A-AD18-E0387A34BEDE}" type="pres">
      <dgm:prSet presAssocID="{AACF5B13-B701-4DF4-A985-22BA69328B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3424B67-0734-4EFF-B58B-2474663C194C}" type="pres">
      <dgm:prSet presAssocID="{BE405534-68BB-4EB6-B44B-A6EF32F0492C}" presName="parentLin" presStyleCnt="0"/>
      <dgm:spPr/>
    </dgm:pt>
    <dgm:pt modelId="{793F6C7E-6AE4-4C96-AA7A-541BDD235A96}" type="pres">
      <dgm:prSet presAssocID="{BE405534-68BB-4EB6-B44B-A6EF32F0492C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0E1C4E22-BBA7-4E6B-8C47-F305D5BCEC88}" type="pres">
      <dgm:prSet presAssocID="{BE405534-68BB-4EB6-B44B-A6EF32F0492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826D8A8-3B1C-4473-AEB6-909BF5363B5E}" type="pres">
      <dgm:prSet presAssocID="{BE405534-68BB-4EB6-B44B-A6EF32F0492C}" presName="negativeSpace" presStyleCnt="0"/>
      <dgm:spPr/>
    </dgm:pt>
    <dgm:pt modelId="{55F777DE-757C-4ECA-883A-2F68C177CD49}" type="pres">
      <dgm:prSet presAssocID="{BE405534-68BB-4EB6-B44B-A6EF32F0492C}" presName="childText" presStyleLbl="conFgAcc1" presStyleIdx="0" presStyleCnt="6">
        <dgm:presLayoutVars>
          <dgm:bulletEnabled val="1"/>
        </dgm:presLayoutVars>
      </dgm:prSet>
      <dgm:spPr/>
    </dgm:pt>
    <dgm:pt modelId="{16D014BE-B31F-4AA7-B56C-58716BB7E0CD}" type="pres">
      <dgm:prSet presAssocID="{B98A0BCC-FD35-40BB-9EAC-C1753DB0A04D}" presName="spaceBetweenRectangles" presStyleCnt="0"/>
      <dgm:spPr/>
    </dgm:pt>
    <dgm:pt modelId="{C15F2C35-BA86-42A3-8815-5C3DDD3D3671}" type="pres">
      <dgm:prSet presAssocID="{F62CB344-030E-4E45-BF15-EAB2A325B21D}" presName="parentLin" presStyleCnt="0"/>
      <dgm:spPr/>
    </dgm:pt>
    <dgm:pt modelId="{1438D4FF-CC06-4B0C-8133-81FC76788208}" type="pres">
      <dgm:prSet presAssocID="{F62CB344-030E-4E45-BF15-EAB2A325B21D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01D56D10-C715-4EA9-900D-E875312C4D33}" type="pres">
      <dgm:prSet presAssocID="{F62CB344-030E-4E45-BF15-EAB2A325B21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D869C94-4A4A-4E37-9B23-2FB020CF6739}" type="pres">
      <dgm:prSet presAssocID="{F62CB344-030E-4E45-BF15-EAB2A325B21D}" presName="negativeSpace" presStyleCnt="0"/>
      <dgm:spPr/>
    </dgm:pt>
    <dgm:pt modelId="{8DBEA20C-B405-4F57-9119-3FF2FB32715B}" type="pres">
      <dgm:prSet presAssocID="{F62CB344-030E-4E45-BF15-EAB2A325B21D}" presName="childText" presStyleLbl="conFgAcc1" presStyleIdx="1" presStyleCnt="6">
        <dgm:presLayoutVars>
          <dgm:bulletEnabled val="1"/>
        </dgm:presLayoutVars>
      </dgm:prSet>
      <dgm:spPr/>
    </dgm:pt>
    <dgm:pt modelId="{AC045453-E889-465C-B2F0-4A1DDCBAA2B8}" type="pres">
      <dgm:prSet presAssocID="{1F169407-6CC9-4A8E-AE6A-B2144ED6DAA5}" presName="spaceBetweenRectangles" presStyleCnt="0"/>
      <dgm:spPr/>
    </dgm:pt>
    <dgm:pt modelId="{D585C2AF-03AF-4D88-B143-6494D405C2AC}" type="pres">
      <dgm:prSet presAssocID="{4FE42A52-21D1-4CBC-9242-64100F9B40F0}" presName="parentLin" presStyleCnt="0"/>
      <dgm:spPr/>
    </dgm:pt>
    <dgm:pt modelId="{0677001E-0A53-4705-A5F1-7B15A1ADBC47}" type="pres">
      <dgm:prSet presAssocID="{4FE42A52-21D1-4CBC-9242-64100F9B40F0}" presName="parentLeftMargin" presStyleLbl="node1" presStyleIdx="1" presStyleCnt="6"/>
      <dgm:spPr/>
      <dgm:t>
        <a:bodyPr/>
        <a:lstStyle/>
        <a:p>
          <a:endParaRPr lang="hu-HU"/>
        </a:p>
      </dgm:t>
    </dgm:pt>
    <dgm:pt modelId="{2AAA7D4D-3BC2-4FF8-A8D6-D115237820B5}" type="pres">
      <dgm:prSet presAssocID="{4FE42A52-21D1-4CBC-9242-64100F9B40F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60C61A-F588-40CB-A3A0-BAA10E55F596}" type="pres">
      <dgm:prSet presAssocID="{4FE42A52-21D1-4CBC-9242-64100F9B40F0}" presName="negativeSpace" presStyleCnt="0"/>
      <dgm:spPr/>
    </dgm:pt>
    <dgm:pt modelId="{2A264660-3E64-402B-A8C3-D5FDB2226157}" type="pres">
      <dgm:prSet presAssocID="{4FE42A52-21D1-4CBC-9242-64100F9B40F0}" presName="childText" presStyleLbl="conFgAcc1" presStyleIdx="2" presStyleCnt="6">
        <dgm:presLayoutVars>
          <dgm:bulletEnabled val="1"/>
        </dgm:presLayoutVars>
      </dgm:prSet>
      <dgm:spPr/>
    </dgm:pt>
    <dgm:pt modelId="{6AC530FD-DF96-41C5-A413-5460CEA32E1D}" type="pres">
      <dgm:prSet presAssocID="{F38A9101-7EF6-4D11-A811-786E6D3CC8B0}" presName="spaceBetweenRectangles" presStyleCnt="0"/>
      <dgm:spPr/>
    </dgm:pt>
    <dgm:pt modelId="{B7F88845-6D4A-4719-974D-405D58FA0B62}" type="pres">
      <dgm:prSet presAssocID="{6D4FAB99-54EB-42A2-82C8-C9EA91C33E7F}" presName="parentLin" presStyleCnt="0"/>
      <dgm:spPr/>
    </dgm:pt>
    <dgm:pt modelId="{3629D094-206C-4DF3-A1F3-C41B9B47768D}" type="pres">
      <dgm:prSet presAssocID="{6D4FAB99-54EB-42A2-82C8-C9EA91C33E7F}" presName="parentLeftMargin" presStyleLbl="node1" presStyleIdx="2" presStyleCnt="6"/>
      <dgm:spPr/>
      <dgm:t>
        <a:bodyPr/>
        <a:lstStyle/>
        <a:p>
          <a:endParaRPr lang="hu-HU"/>
        </a:p>
      </dgm:t>
    </dgm:pt>
    <dgm:pt modelId="{23A47513-183C-4638-A725-5F61D448E7BA}" type="pres">
      <dgm:prSet presAssocID="{6D4FAB99-54EB-42A2-82C8-C9EA91C33E7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99C5B8F-B32B-4B31-B104-E1A45883F1D9}" type="pres">
      <dgm:prSet presAssocID="{6D4FAB99-54EB-42A2-82C8-C9EA91C33E7F}" presName="negativeSpace" presStyleCnt="0"/>
      <dgm:spPr/>
    </dgm:pt>
    <dgm:pt modelId="{ED089A90-66ED-4634-86CE-CC9E1BDF5E5E}" type="pres">
      <dgm:prSet presAssocID="{6D4FAB99-54EB-42A2-82C8-C9EA91C33E7F}" presName="childText" presStyleLbl="conFgAcc1" presStyleIdx="3" presStyleCnt="6">
        <dgm:presLayoutVars>
          <dgm:bulletEnabled val="1"/>
        </dgm:presLayoutVars>
      </dgm:prSet>
      <dgm:spPr/>
    </dgm:pt>
    <dgm:pt modelId="{E18CF655-779E-4822-A6E8-257966A98594}" type="pres">
      <dgm:prSet presAssocID="{324F90FE-DE26-4AA1-9E63-CBC7E7834F70}" presName="spaceBetweenRectangles" presStyleCnt="0"/>
      <dgm:spPr/>
    </dgm:pt>
    <dgm:pt modelId="{9BCA5368-053F-4AE7-80D1-03393D6EE594}" type="pres">
      <dgm:prSet presAssocID="{52E4E4ED-FE14-4EC9-BFB1-F9EE1E5C1C33}" presName="parentLin" presStyleCnt="0"/>
      <dgm:spPr/>
    </dgm:pt>
    <dgm:pt modelId="{E140BDC4-6F19-4910-AF6D-6CFB3D1A3D7D}" type="pres">
      <dgm:prSet presAssocID="{52E4E4ED-FE14-4EC9-BFB1-F9EE1E5C1C33}" presName="parentLeftMargin" presStyleLbl="node1" presStyleIdx="3" presStyleCnt="6"/>
      <dgm:spPr/>
      <dgm:t>
        <a:bodyPr/>
        <a:lstStyle/>
        <a:p>
          <a:endParaRPr lang="hu-HU"/>
        </a:p>
      </dgm:t>
    </dgm:pt>
    <dgm:pt modelId="{83B06E55-9388-42E5-86D3-086229891C3B}" type="pres">
      <dgm:prSet presAssocID="{52E4E4ED-FE14-4EC9-BFB1-F9EE1E5C1C3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FC4309A-D95B-4BC5-BDF2-0FC437E0B563}" type="pres">
      <dgm:prSet presAssocID="{52E4E4ED-FE14-4EC9-BFB1-F9EE1E5C1C33}" presName="negativeSpace" presStyleCnt="0"/>
      <dgm:spPr/>
    </dgm:pt>
    <dgm:pt modelId="{78BEDC02-2B6B-4024-B258-F915C1057143}" type="pres">
      <dgm:prSet presAssocID="{52E4E4ED-FE14-4EC9-BFB1-F9EE1E5C1C33}" presName="childText" presStyleLbl="conFgAcc1" presStyleIdx="4" presStyleCnt="6">
        <dgm:presLayoutVars>
          <dgm:bulletEnabled val="1"/>
        </dgm:presLayoutVars>
      </dgm:prSet>
      <dgm:spPr/>
    </dgm:pt>
    <dgm:pt modelId="{7035618F-9879-4C5A-92EB-A6A8FB3F865F}" type="pres">
      <dgm:prSet presAssocID="{955E462F-EC5C-48F7-93F7-3C5A7DB1FFC4}" presName="spaceBetweenRectangles" presStyleCnt="0"/>
      <dgm:spPr/>
    </dgm:pt>
    <dgm:pt modelId="{3148509B-2BBA-44BD-82C1-DFE0092A3168}" type="pres">
      <dgm:prSet presAssocID="{4F937113-B99F-44FF-8301-296A5408CD6D}" presName="parentLin" presStyleCnt="0"/>
      <dgm:spPr/>
    </dgm:pt>
    <dgm:pt modelId="{9C399E80-D067-4BC8-870B-0733F8442CFC}" type="pres">
      <dgm:prSet presAssocID="{4F937113-B99F-44FF-8301-296A5408CD6D}" presName="parentLeftMargin" presStyleLbl="node1" presStyleIdx="4" presStyleCnt="6"/>
      <dgm:spPr/>
      <dgm:t>
        <a:bodyPr/>
        <a:lstStyle/>
        <a:p>
          <a:endParaRPr lang="hu-HU"/>
        </a:p>
      </dgm:t>
    </dgm:pt>
    <dgm:pt modelId="{3D19485B-810C-4F61-94DC-3B2BCDC290D9}" type="pres">
      <dgm:prSet presAssocID="{4F937113-B99F-44FF-8301-296A5408CD6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B932BE2-8CB8-421A-A7BD-19C50B354E09}" type="pres">
      <dgm:prSet presAssocID="{4F937113-B99F-44FF-8301-296A5408CD6D}" presName="negativeSpace" presStyleCnt="0"/>
      <dgm:spPr/>
    </dgm:pt>
    <dgm:pt modelId="{C8FCB5C1-FD8F-413E-9891-4503CFAF96A8}" type="pres">
      <dgm:prSet presAssocID="{4F937113-B99F-44FF-8301-296A5408CD6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134112D-0802-4AD2-A835-481B34F2B042}" type="presOf" srcId="{BE405534-68BB-4EB6-B44B-A6EF32F0492C}" destId="{0E1C4E22-BBA7-4E6B-8C47-F305D5BCEC88}" srcOrd="1" destOrd="0" presId="urn:microsoft.com/office/officeart/2005/8/layout/list1"/>
    <dgm:cxn modelId="{FE266846-3868-4B89-AADE-E09B1FF5DBFC}" type="presOf" srcId="{F62CB344-030E-4E45-BF15-EAB2A325B21D}" destId="{01D56D10-C715-4EA9-900D-E875312C4D33}" srcOrd="1" destOrd="0" presId="urn:microsoft.com/office/officeart/2005/8/layout/list1"/>
    <dgm:cxn modelId="{BC562904-9342-42F4-B434-3182ECE766F8}" type="presOf" srcId="{52E4E4ED-FE14-4EC9-BFB1-F9EE1E5C1C33}" destId="{83B06E55-9388-42E5-86D3-086229891C3B}" srcOrd="1" destOrd="0" presId="urn:microsoft.com/office/officeart/2005/8/layout/list1"/>
    <dgm:cxn modelId="{3BB12C83-09C4-49C3-9C73-BD5F7ED20447}" type="presOf" srcId="{4FE42A52-21D1-4CBC-9242-64100F9B40F0}" destId="{2AAA7D4D-3BC2-4FF8-A8D6-D115237820B5}" srcOrd="1" destOrd="0" presId="urn:microsoft.com/office/officeart/2005/8/layout/list1"/>
    <dgm:cxn modelId="{83DFCC0F-1E39-456B-8B1B-867420BADD58}" type="presOf" srcId="{4F937113-B99F-44FF-8301-296A5408CD6D}" destId="{9C399E80-D067-4BC8-870B-0733F8442CFC}" srcOrd="0" destOrd="0" presId="urn:microsoft.com/office/officeart/2005/8/layout/list1"/>
    <dgm:cxn modelId="{1659936B-9866-4D50-B21B-0B04A6E5C39A}" type="presOf" srcId="{4FE42A52-21D1-4CBC-9242-64100F9B40F0}" destId="{0677001E-0A53-4705-A5F1-7B15A1ADBC47}" srcOrd="0" destOrd="0" presId="urn:microsoft.com/office/officeart/2005/8/layout/list1"/>
    <dgm:cxn modelId="{4F6126BB-856E-432F-A392-46C8A5F11BDF}" srcId="{AACF5B13-B701-4DF4-A985-22BA69328B7B}" destId="{F62CB344-030E-4E45-BF15-EAB2A325B21D}" srcOrd="1" destOrd="0" parTransId="{43BA55DB-525B-4417-8AA3-8A8D9719BA06}" sibTransId="{1F169407-6CC9-4A8E-AE6A-B2144ED6DAA5}"/>
    <dgm:cxn modelId="{BE94AACC-4CEF-4BB0-AFEA-80755A805A55}" type="presOf" srcId="{6D4FAB99-54EB-42A2-82C8-C9EA91C33E7F}" destId="{3629D094-206C-4DF3-A1F3-C41B9B47768D}" srcOrd="0" destOrd="0" presId="urn:microsoft.com/office/officeart/2005/8/layout/list1"/>
    <dgm:cxn modelId="{FF1DD9F2-30EC-410E-B044-C2C25A6AD48F}" type="presOf" srcId="{4F937113-B99F-44FF-8301-296A5408CD6D}" destId="{3D19485B-810C-4F61-94DC-3B2BCDC290D9}" srcOrd="1" destOrd="0" presId="urn:microsoft.com/office/officeart/2005/8/layout/list1"/>
    <dgm:cxn modelId="{9164C759-7CF0-4E36-A4FF-33F331767012}" srcId="{AACF5B13-B701-4DF4-A985-22BA69328B7B}" destId="{4FE42A52-21D1-4CBC-9242-64100F9B40F0}" srcOrd="2" destOrd="0" parTransId="{A7382D62-F6C2-45E8-9A6B-254706037B49}" sibTransId="{F38A9101-7EF6-4D11-A811-786E6D3CC8B0}"/>
    <dgm:cxn modelId="{5D428D60-B4E3-4B58-BC07-DDAE4DD03754}" srcId="{AACF5B13-B701-4DF4-A985-22BA69328B7B}" destId="{BE405534-68BB-4EB6-B44B-A6EF32F0492C}" srcOrd="0" destOrd="0" parTransId="{EF5315D5-36B2-4844-BF0F-C62D3C52CAC0}" sibTransId="{B98A0BCC-FD35-40BB-9EAC-C1753DB0A04D}"/>
    <dgm:cxn modelId="{42C5FB16-0750-42B4-B20A-9B7638C1294D}" srcId="{AACF5B13-B701-4DF4-A985-22BA69328B7B}" destId="{6D4FAB99-54EB-42A2-82C8-C9EA91C33E7F}" srcOrd="3" destOrd="0" parTransId="{F565D0EA-C442-44B8-9504-74BC92C2033C}" sibTransId="{324F90FE-DE26-4AA1-9E63-CBC7E7834F70}"/>
    <dgm:cxn modelId="{04D703AD-96BF-4F24-9E02-E1D0D6E1B5BC}" type="presOf" srcId="{6D4FAB99-54EB-42A2-82C8-C9EA91C33E7F}" destId="{23A47513-183C-4638-A725-5F61D448E7BA}" srcOrd="1" destOrd="0" presId="urn:microsoft.com/office/officeart/2005/8/layout/list1"/>
    <dgm:cxn modelId="{9D916247-DA9D-4979-80BD-EEA36364FA1E}" srcId="{AACF5B13-B701-4DF4-A985-22BA69328B7B}" destId="{52E4E4ED-FE14-4EC9-BFB1-F9EE1E5C1C33}" srcOrd="4" destOrd="0" parTransId="{A27B0065-E296-4283-884B-003A2100ECE3}" sibTransId="{955E462F-EC5C-48F7-93F7-3C5A7DB1FFC4}"/>
    <dgm:cxn modelId="{E6597320-BDA1-45E1-A0C8-17CF3603F537}" type="presOf" srcId="{AACF5B13-B701-4DF4-A985-22BA69328B7B}" destId="{9103A2A1-D051-407A-AD18-E0387A34BEDE}" srcOrd="0" destOrd="0" presId="urn:microsoft.com/office/officeart/2005/8/layout/list1"/>
    <dgm:cxn modelId="{41BAD3DC-21BD-46DD-950B-3E7D9A8FA375}" srcId="{AACF5B13-B701-4DF4-A985-22BA69328B7B}" destId="{4F937113-B99F-44FF-8301-296A5408CD6D}" srcOrd="5" destOrd="0" parTransId="{8305DB77-9D6B-410C-BEFC-FD9D890B253A}" sibTransId="{B0595F38-9C70-4A98-A79E-DC1F9F0DA24B}"/>
    <dgm:cxn modelId="{FF49495D-EB1E-45CA-8339-079483556BAF}" type="presOf" srcId="{52E4E4ED-FE14-4EC9-BFB1-F9EE1E5C1C33}" destId="{E140BDC4-6F19-4910-AF6D-6CFB3D1A3D7D}" srcOrd="0" destOrd="0" presId="urn:microsoft.com/office/officeart/2005/8/layout/list1"/>
    <dgm:cxn modelId="{B8EDC297-2FCB-4864-9B0F-37EC0CA21409}" type="presOf" srcId="{BE405534-68BB-4EB6-B44B-A6EF32F0492C}" destId="{793F6C7E-6AE4-4C96-AA7A-541BDD235A96}" srcOrd="0" destOrd="0" presId="urn:microsoft.com/office/officeart/2005/8/layout/list1"/>
    <dgm:cxn modelId="{FDF3EC4D-E08C-4657-9D9E-DFAA1B2F6F86}" type="presOf" srcId="{F62CB344-030E-4E45-BF15-EAB2A325B21D}" destId="{1438D4FF-CC06-4B0C-8133-81FC76788208}" srcOrd="0" destOrd="0" presId="urn:microsoft.com/office/officeart/2005/8/layout/list1"/>
    <dgm:cxn modelId="{BC812E2F-1E20-4274-849B-A9DEA80AE2BD}" type="presParOf" srcId="{9103A2A1-D051-407A-AD18-E0387A34BEDE}" destId="{C3424B67-0734-4EFF-B58B-2474663C194C}" srcOrd="0" destOrd="0" presId="urn:microsoft.com/office/officeart/2005/8/layout/list1"/>
    <dgm:cxn modelId="{A636C4B5-44E4-4C3D-8C12-AE87B0202612}" type="presParOf" srcId="{C3424B67-0734-4EFF-B58B-2474663C194C}" destId="{793F6C7E-6AE4-4C96-AA7A-541BDD235A96}" srcOrd="0" destOrd="0" presId="urn:microsoft.com/office/officeart/2005/8/layout/list1"/>
    <dgm:cxn modelId="{71DDDC1C-1D19-4B88-90C8-753926651024}" type="presParOf" srcId="{C3424B67-0734-4EFF-B58B-2474663C194C}" destId="{0E1C4E22-BBA7-4E6B-8C47-F305D5BCEC88}" srcOrd="1" destOrd="0" presId="urn:microsoft.com/office/officeart/2005/8/layout/list1"/>
    <dgm:cxn modelId="{3AF2913F-3CAF-41B5-8E0A-F3C77204FB68}" type="presParOf" srcId="{9103A2A1-D051-407A-AD18-E0387A34BEDE}" destId="{A826D8A8-3B1C-4473-AEB6-909BF5363B5E}" srcOrd="1" destOrd="0" presId="urn:microsoft.com/office/officeart/2005/8/layout/list1"/>
    <dgm:cxn modelId="{0D0CAD6A-54C8-4B76-BA9E-20D407F8EABB}" type="presParOf" srcId="{9103A2A1-D051-407A-AD18-E0387A34BEDE}" destId="{55F777DE-757C-4ECA-883A-2F68C177CD49}" srcOrd="2" destOrd="0" presId="urn:microsoft.com/office/officeart/2005/8/layout/list1"/>
    <dgm:cxn modelId="{432B1EF8-076C-4421-BB4D-B86077033185}" type="presParOf" srcId="{9103A2A1-D051-407A-AD18-E0387A34BEDE}" destId="{16D014BE-B31F-4AA7-B56C-58716BB7E0CD}" srcOrd="3" destOrd="0" presId="urn:microsoft.com/office/officeart/2005/8/layout/list1"/>
    <dgm:cxn modelId="{48029A6F-7973-4D32-9D91-198513E648CB}" type="presParOf" srcId="{9103A2A1-D051-407A-AD18-E0387A34BEDE}" destId="{C15F2C35-BA86-42A3-8815-5C3DDD3D3671}" srcOrd="4" destOrd="0" presId="urn:microsoft.com/office/officeart/2005/8/layout/list1"/>
    <dgm:cxn modelId="{54794B6A-3A2D-41BE-B15D-EEC4E8B60CE4}" type="presParOf" srcId="{C15F2C35-BA86-42A3-8815-5C3DDD3D3671}" destId="{1438D4FF-CC06-4B0C-8133-81FC76788208}" srcOrd="0" destOrd="0" presId="urn:microsoft.com/office/officeart/2005/8/layout/list1"/>
    <dgm:cxn modelId="{14CBB244-1289-4476-AD48-D7B9CC4BF003}" type="presParOf" srcId="{C15F2C35-BA86-42A3-8815-5C3DDD3D3671}" destId="{01D56D10-C715-4EA9-900D-E875312C4D33}" srcOrd="1" destOrd="0" presId="urn:microsoft.com/office/officeart/2005/8/layout/list1"/>
    <dgm:cxn modelId="{60BE7EBE-EB34-4B54-AB15-F9295A463FE9}" type="presParOf" srcId="{9103A2A1-D051-407A-AD18-E0387A34BEDE}" destId="{AD869C94-4A4A-4E37-9B23-2FB020CF6739}" srcOrd="5" destOrd="0" presId="urn:microsoft.com/office/officeart/2005/8/layout/list1"/>
    <dgm:cxn modelId="{4C989B7D-C020-455C-8EAB-3A410E204752}" type="presParOf" srcId="{9103A2A1-D051-407A-AD18-E0387A34BEDE}" destId="{8DBEA20C-B405-4F57-9119-3FF2FB32715B}" srcOrd="6" destOrd="0" presId="urn:microsoft.com/office/officeart/2005/8/layout/list1"/>
    <dgm:cxn modelId="{089E8A40-8E94-495C-9791-55D25F417F6B}" type="presParOf" srcId="{9103A2A1-D051-407A-AD18-E0387A34BEDE}" destId="{AC045453-E889-465C-B2F0-4A1DDCBAA2B8}" srcOrd="7" destOrd="0" presId="urn:microsoft.com/office/officeart/2005/8/layout/list1"/>
    <dgm:cxn modelId="{887BE74E-7339-4802-ACCB-2426EFEA6AEB}" type="presParOf" srcId="{9103A2A1-D051-407A-AD18-E0387A34BEDE}" destId="{D585C2AF-03AF-4D88-B143-6494D405C2AC}" srcOrd="8" destOrd="0" presId="urn:microsoft.com/office/officeart/2005/8/layout/list1"/>
    <dgm:cxn modelId="{2A5F00E6-1AA3-4084-975E-5943D76B1D9D}" type="presParOf" srcId="{D585C2AF-03AF-4D88-B143-6494D405C2AC}" destId="{0677001E-0A53-4705-A5F1-7B15A1ADBC47}" srcOrd="0" destOrd="0" presId="urn:microsoft.com/office/officeart/2005/8/layout/list1"/>
    <dgm:cxn modelId="{DA170376-7949-481E-A685-484CB40E7B3E}" type="presParOf" srcId="{D585C2AF-03AF-4D88-B143-6494D405C2AC}" destId="{2AAA7D4D-3BC2-4FF8-A8D6-D115237820B5}" srcOrd="1" destOrd="0" presId="urn:microsoft.com/office/officeart/2005/8/layout/list1"/>
    <dgm:cxn modelId="{8F61C9F6-4EB0-4E4D-A6C8-559DDB9243BA}" type="presParOf" srcId="{9103A2A1-D051-407A-AD18-E0387A34BEDE}" destId="{4160C61A-F588-40CB-A3A0-BAA10E55F596}" srcOrd="9" destOrd="0" presId="urn:microsoft.com/office/officeart/2005/8/layout/list1"/>
    <dgm:cxn modelId="{C6661796-C434-40C0-BC72-AA6719849282}" type="presParOf" srcId="{9103A2A1-D051-407A-AD18-E0387A34BEDE}" destId="{2A264660-3E64-402B-A8C3-D5FDB2226157}" srcOrd="10" destOrd="0" presId="urn:microsoft.com/office/officeart/2005/8/layout/list1"/>
    <dgm:cxn modelId="{B99AA94C-B0B7-48D8-ACFF-76EC23D05754}" type="presParOf" srcId="{9103A2A1-D051-407A-AD18-E0387A34BEDE}" destId="{6AC530FD-DF96-41C5-A413-5460CEA32E1D}" srcOrd="11" destOrd="0" presId="urn:microsoft.com/office/officeart/2005/8/layout/list1"/>
    <dgm:cxn modelId="{6BCB55DD-BB92-4E9C-B850-3CB61DE7D4FD}" type="presParOf" srcId="{9103A2A1-D051-407A-AD18-E0387A34BEDE}" destId="{B7F88845-6D4A-4719-974D-405D58FA0B62}" srcOrd="12" destOrd="0" presId="urn:microsoft.com/office/officeart/2005/8/layout/list1"/>
    <dgm:cxn modelId="{F3AB5A44-8C33-4100-9F5C-56818BF350EA}" type="presParOf" srcId="{B7F88845-6D4A-4719-974D-405D58FA0B62}" destId="{3629D094-206C-4DF3-A1F3-C41B9B47768D}" srcOrd="0" destOrd="0" presId="urn:microsoft.com/office/officeart/2005/8/layout/list1"/>
    <dgm:cxn modelId="{F65C3D6D-DDFA-4701-BB12-55BC07A8D880}" type="presParOf" srcId="{B7F88845-6D4A-4719-974D-405D58FA0B62}" destId="{23A47513-183C-4638-A725-5F61D448E7BA}" srcOrd="1" destOrd="0" presId="urn:microsoft.com/office/officeart/2005/8/layout/list1"/>
    <dgm:cxn modelId="{CD2542AA-5FB4-4684-BE28-88380AADF2AA}" type="presParOf" srcId="{9103A2A1-D051-407A-AD18-E0387A34BEDE}" destId="{C99C5B8F-B32B-4B31-B104-E1A45883F1D9}" srcOrd="13" destOrd="0" presId="urn:microsoft.com/office/officeart/2005/8/layout/list1"/>
    <dgm:cxn modelId="{F527AC74-28C0-40E8-B5CE-86F99D2DC7E0}" type="presParOf" srcId="{9103A2A1-D051-407A-AD18-E0387A34BEDE}" destId="{ED089A90-66ED-4634-86CE-CC9E1BDF5E5E}" srcOrd="14" destOrd="0" presId="urn:microsoft.com/office/officeart/2005/8/layout/list1"/>
    <dgm:cxn modelId="{751306B5-3A40-469F-BA23-AD88C2C2355A}" type="presParOf" srcId="{9103A2A1-D051-407A-AD18-E0387A34BEDE}" destId="{E18CF655-779E-4822-A6E8-257966A98594}" srcOrd="15" destOrd="0" presId="urn:microsoft.com/office/officeart/2005/8/layout/list1"/>
    <dgm:cxn modelId="{2D2DCCEF-927F-4FAB-B053-17BA410DDE62}" type="presParOf" srcId="{9103A2A1-D051-407A-AD18-E0387A34BEDE}" destId="{9BCA5368-053F-4AE7-80D1-03393D6EE594}" srcOrd="16" destOrd="0" presId="urn:microsoft.com/office/officeart/2005/8/layout/list1"/>
    <dgm:cxn modelId="{02E44502-3C49-4419-A963-E066C1D55B55}" type="presParOf" srcId="{9BCA5368-053F-4AE7-80D1-03393D6EE594}" destId="{E140BDC4-6F19-4910-AF6D-6CFB3D1A3D7D}" srcOrd="0" destOrd="0" presId="urn:microsoft.com/office/officeart/2005/8/layout/list1"/>
    <dgm:cxn modelId="{7C3E8FF2-8EF7-4EB4-ACB1-9D5DEC080BED}" type="presParOf" srcId="{9BCA5368-053F-4AE7-80D1-03393D6EE594}" destId="{83B06E55-9388-42E5-86D3-086229891C3B}" srcOrd="1" destOrd="0" presId="urn:microsoft.com/office/officeart/2005/8/layout/list1"/>
    <dgm:cxn modelId="{9632DB6C-9673-4802-9A75-866CFD38BBE6}" type="presParOf" srcId="{9103A2A1-D051-407A-AD18-E0387A34BEDE}" destId="{5FC4309A-D95B-4BC5-BDF2-0FC437E0B563}" srcOrd="17" destOrd="0" presId="urn:microsoft.com/office/officeart/2005/8/layout/list1"/>
    <dgm:cxn modelId="{25D2D179-5535-4EB8-AD58-1CC12FDC9413}" type="presParOf" srcId="{9103A2A1-D051-407A-AD18-E0387A34BEDE}" destId="{78BEDC02-2B6B-4024-B258-F915C1057143}" srcOrd="18" destOrd="0" presId="urn:microsoft.com/office/officeart/2005/8/layout/list1"/>
    <dgm:cxn modelId="{0EFB1F52-5D1A-4332-BD8D-3DB3ACCCD71D}" type="presParOf" srcId="{9103A2A1-D051-407A-AD18-E0387A34BEDE}" destId="{7035618F-9879-4C5A-92EB-A6A8FB3F865F}" srcOrd="19" destOrd="0" presId="urn:microsoft.com/office/officeart/2005/8/layout/list1"/>
    <dgm:cxn modelId="{E52ED5E7-1276-4605-9E50-18EB4BC1D31E}" type="presParOf" srcId="{9103A2A1-D051-407A-AD18-E0387A34BEDE}" destId="{3148509B-2BBA-44BD-82C1-DFE0092A3168}" srcOrd="20" destOrd="0" presId="urn:microsoft.com/office/officeart/2005/8/layout/list1"/>
    <dgm:cxn modelId="{BBC3A7D2-26E9-4FB5-9D49-80B409C8011D}" type="presParOf" srcId="{3148509B-2BBA-44BD-82C1-DFE0092A3168}" destId="{9C399E80-D067-4BC8-870B-0733F8442CFC}" srcOrd="0" destOrd="0" presId="urn:microsoft.com/office/officeart/2005/8/layout/list1"/>
    <dgm:cxn modelId="{2CC6EB26-EAB6-47C0-9ABF-B087E774C3A5}" type="presParOf" srcId="{3148509B-2BBA-44BD-82C1-DFE0092A3168}" destId="{3D19485B-810C-4F61-94DC-3B2BCDC290D9}" srcOrd="1" destOrd="0" presId="urn:microsoft.com/office/officeart/2005/8/layout/list1"/>
    <dgm:cxn modelId="{540AE69C-7868-4589-8826-05D08C774205}" type="presParOf" srcId="{9103A2A1-D051-407A-AD18-E0387A34BEDE}" destId="{BB932BE2-8CB8-421A-A7BD-19C50B354E09}" srcOrd="21" destOrd="0" presId="urn:microsoft.com/office/officeart/2005/8/layout/list1"/>
    <dgm:cxn modelId="{0BF11FE3-46F5-410A-BA74-BBC035798C36}" type="presParOf" srcId="{9103A2A1-D051-407A-AD18-E0387A34BEDE}" destId="{C8FCB5C1-FD8F-413E-9891-4503CFAF96A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3EDE3B-09FC-4A91-B183-3384FB17FF8E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5FD59DA1-C4C0-4954-ABE0-EC62B0703316}">
      <dgm:prSet/>
      <dgm:spPr/>
      <dgm:t>
        <a:bodyPr/>
        <a:lstStyle/>
        <a:p>
          <a:pPr algn="ctr" rtl="0"/>
          <a:r>
            <a:rPr lang="hu-HU" dirty="0" smtClean="0"/>
            <a:t>Fekete Hajnalka gyűjtése: Templom makettek</a:t>
          </a:r>
          <a:endParaRPr lang="hu-HU" dirty="0"/>
        </a:p>
      </dgm:t>
    </dgm:pt>
    <dgm:pt modelId="{E98481A9-9377-47C8-9C48-85B3D4C3BE6C}" type="parTrans" cxnId="{0C4DFC0D-8D63-46A0-B5DC-50493239EC17}">
      <dgm:prSet/>
      <dgm:spPr/>
      <dgm:t>
        <a:bodyPr/>
        <a:lstStyle/>
        <a:p>
          <a:endParaRPr lang="hu-HU"/>
        </a:p>
      </dgm:t>
    </dgm:pt>
    <dgm:pt modelId="{33EE8F1E-6E7D-4412-8F1A-B3E3D9D39B9A}" type="sibTrans" cxnId="{0C4DFC0D-8D63-46A0-B5DC-50493239EC17}">
      <dgm:prSet/>
      <dgm:spPr/>
      <dgm:t>
        <a:bodyPr/>
        <a:lstStyle/>
        <a:p>
          <a:endParaRPr lang="hu-HU"/>
        </a:p>
      </dgm:t>
    </dgm:pt>
    <dgm:pt modelId="{F6FA9D27-1F9F-4900-B9BF-A3FB5ACCE936}" type="pres">
      <dgm:prSet presAssocID="{453EDE3B-09FC-4A91-B183-3384FB17FF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5565153-979A-4B17-8056-D750D1ADD611}" type="pres">
      <dgm:prSet presAssocID="{5FD59DA1-C4C0-4954-ABE0-EC62B070331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5945535-4FD7-44CC-A1D7-C361C1632EF1}" type="presOf" srcId="{453EDE3B-09FC-4A91-B183-3384FB17FF8E}" destId="{F6FA9D27-1F9F-4900-B9BF-A3FB5ACCE936}" srcOrd="0" destOrd="0" presId="urn:microsoft.com/office/officeart/2005/8/layout/vList2"/>
    <dgm:cxn modelId="{0C4DFC0D-8D63-46A0-B5DC-50493239EC17}" srcId="{453EDE3B-09FC-4A91-B183-3384FB17FF8E}" destId="{5FD59DA1-C4C0-4954-ABE0-EC62B0703316}" srcOrd="0" destOrd="0" parTransId="{E98481A9-9377-47C8-9C48-85B3D4C3BE6C}" sibTransId="{33EE8F1E-6E7D-4412-8F1A-B3E3D9D39B9A}"/>
    <dgm:cxn modelId="{C4589A1A-D088-4DFE-90DA-B5B3CD3403C9}" type="presOf" srcId="{5FD59DA1-C4C0-4954-ABE0-EC62B0703316}" destId="{35565153-979A-4B17-8056-D750D1ADD611}" srcOrd="0" destOrd="0" presId="urn:microsoft.com/office/officeart/2005/8/layout/vList2"/>
    <dgm:cxn modelId="{6EB1F72D-475C-4A90-8F74-3E8032C89E6A}" type="presParOf" srcId="{F6FA9D27-1F9F-4900-B9BF-A3FB5ACCE936}" destId="{35565153-979A-4B17-8056-D750D1ADD6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3615D-5E45-448A-8867-AE6628FDD57B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5500" kern="1200" dirty="0" smtClean="0">
              <a:hlinkClick xmlns:r="http://schemas.openxmlformats.org/officeDocument/2006/relationships" r:id="rId1"/>
            </a:rPr>
            <a:t>RPI - Digitális feladatbank</a:t>
          </a:r>
          <a:endParaRPr lang="hu-HU" sz="5500" kern="1200" dirty="0"/>
        </a:p>
      </dsp:txBody>
      <dsp:txXfrm>
        <a:off x="64397" y="67590"/>
        <a:ext cx="10386806" cy="119038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65153-979A-4B17-8056-D750D1ADD611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5500" kern="1200" dirty="0" smtClean="0"/>
            <a:t>Fekete Hajnalka gyűjtése</a:t>
          </a:r>
          <a:endParaRPr lang="hu-HU" sz="5500" kern="1200" dirty="0"/>
        </a:p>
      </dsp:txBody>
      <dsp:txXfrm>
        <a:off x="64397" y="67590"/>
        <a:ext cx="10386806" cy="119038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78F2C-B2D7-4C81-986C-EE6BE7BF7D07}">
      <dsp:nvSpPr>
        <dsp:cNvPr id="0" name=""/>
        <dsp:cNvSpPr/>
      </dsp:nvSpPr>
      <dsp:spPr>
        <a:xfrm>
          <a:off x="0" y="3345"/>
          <a:ext cx="6252249" cy="218790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5500" kern="1200" dirty="0"/>
            <a:t>Köszönöm a figyelmet!</a:t>
          </a:r>
        </a:p>
      </dsp:txBody>
      <dsp:txXfrm>
        <a:off x="106804" y="110149"/>
        <a:ext cx="6038641" cy="1974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F6BC6-1032-4531-9D23-D61F70E6A979}">
      <dsp:nvSpPr>
        <dsp:cNvPr id="0" name=""/>
        <dsp:cNvSpPr/>
      </dsp:nvSpPr>
      <dsp:spPr>
        <a:xfrm>
          <a:off x="0" y="54381"/>
          <a:ext cx="1051560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800" kern="1200" dirty="0" smtClean="0">
              <a:hlinkClick xmlns:r="http://schemas.openxmlformats.org/officeDocument/2006/relationships" r:id="rId1" action="ppaction://hlinkfile"/>
            </a:rPr>
            <a:t>Hittanos kincsestár</a:t>
          </a:r>
          <a:endParaRPr lang="hu-HU" sz="4800" kern="1200" dirty="0"/>
        </a:p>
      </dsp:txBody>
      <dsp:txXfrm>
        <a:off x="59399" y="113780"/>
        <a:ext cx="1039680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730F6-9FED-44F2-9A77-5DEA418F94A9}">
      <dsp:nvSpPr>
        <dsp:cNvPr id="0" name=""/>
        <dsp:cNvSpPr/>
      </dsp:nvSpPr>
      <dsp:spPr>
        <a:xfrm>
          <a:off x="0" y="554679"/>
          <a:ext cx="10515600" cy="743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smtClean="0"/>
            <a:t>Motivációs kártyák</a:t>
          </a:r>
          <a:endParaRPr lang="hu-HU" sz="3100" kern="1200"/>
        </a:p>
      </dsp:txBody>
      <dsp:txXfrm>
        <a:off x="36296" y="590975"/>
        <a:ext cx="10443008" cy="670943"/>
      </dsp:txXfrm>
    </dsp:sp>
    <dsp:sp modelId="{9E5E43CB-E367-4986-8EE7-10DC5FA0C4BB}">
      <dsp:nvSpPr>
        <dsp:cNvPr id="0" name=""/>
        <dsp:cNvSpPr/>
      </dsp:nvSpPr>
      <dsp:spPr>
        <a:xfrm>
          <a:off x="0" y="1387494"/>
          <a:ext cx="10515600" cy="7435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smtClean="0"/>
            <a:t>Matricák</a:t>
          </a:r>
          <a:endParaRPr lang="hu-HU" sz="3100" kern="1200"/>
        </a:p>
      </dsp:txBody>
      <dsp:txXfrm>
        <a:off x="36296" y="1423790"/>
        <a:ext cx="10443008" cy="670943"/>
      </dsp:txXfrm>
    </dsp:sp>
    <dsp:sp modelId="{436F0075-87D9-4E48-83AC-62E3BF5034AA}">
      <dsp:nvSpPr>
        <dsp:cNvPr id="0" name=""/>
        <dsp:cNvSpPr/>
      </dsp:nvSpPr>
      <dsp:spPr>
        <a:xfrm>
          <a:off x="0" y="2220309"/>
          <a:ext cx="10515600" cy="7435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smtClean="0"/>
            <a:t>Segítő kérdések a Biblia olvasásához</a:t>
          </a:r>
          <a:endParaRPr lang="hu-HU" sz="3100" kern="1200"/>
        </a:p>
      </dsp:txBody>
      <dsp:txXfrm>
        <a:off x="36296" y="2256605"/>
        <a:ext cx="10443008" cy="670943"/>
      </dsp:txXfrm>
    </dsp:sp>
    <dsp:sp modelId="{D8D1700E-DC6A-407A-811E-4FE84FB02E04}">
      <dsp:nvSpPr>
        <dsp:cNvPr id="0" name=""/>
        <dsp:cNvSpPr/>
      </dsp:nvSpPr>
      <dsp:spPr>
        <a:xfrm>
          <a:off x="0" y="3053124"/>
          <a:ext cx="10515600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smtClean="0"/>
            <a:t>Segítő kérdések az istentiszteleten tapasztaltak átgondolásához </a:t>
          </a:r>
          <a:endParaRPr lang="hu-HU" sz="3100" kern="1200"/>
        </a:p>
      </dsp:txBody>
      <dsp:txXfrm>
        <a:off x="36296" y="3089420"/>
        <a:ext cx="10443008" cy="6709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896DC-B507-433C-BB87-346CA50DB6D5}">
      <dsp:nvSpPr>
        <dsp:cNvPr id="0" name=""/>
        <dsp:cNvSpPr/>
      </dsp:nvSpPr>
      <dsp:spPr>
        <a:xfrm>
          <a:off x="0" y="6411"/>
          <a:ext cx="10515600" cy="13127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300" b="1" kern="1200" dirty="0" smtClean="0">
              <a:hlinkClick xmlns:r="http://schemas.openxmlformats.org/officeDocument/2006/relationships" r:id="rId1"/>
            </a:rPr>
            <a:t>Sablonok a </a:t>
          </a:r>
          <a:r>
            <a:rPr lang="hu-HU" sz="3300" b="1" kern="1200" dirty="0" err="1" smtClean="0">
              <a:hlinkClick xmlns:r="http://schemas.openxmlformats.org/officeDocument/2006/relationships" r:id="rId1"/>
            </a:rPr>
            <a:t>Katechetikai</a:t>
          </a:r>
          <a:r>
            <a:rPr lang="hu-HU" sz="3300" b="1" kern="1200" dirty="0" smtClean="0">
              <a:hlinkClick xmlns:r="http://schemas.openxmlformats.org/officeDocument/2006/relationships" r:id="rId1"/>
            </a:rPr>
            <a:t> Műhely RPI nevű </a:t>
          </a:r>
          <a:r>
            <a:rPr lang="hu-HU" sz="3300" b="1" kern="1200" dirty="0" err="1" smtClean="0">
              <a:hlinkClick xmlns:r="http://schemas.openxmlformats.org/officeDocument/2006/relationships" r:id="rId1"/>
            </a:rPr>
            <a:t>YouTube</a:t>
          </a:r>
          <a:r>
            <a:rPr lang="hu-HU" sz="3300" b="1" kern="1200" dirty="0" smtClean="0">
              <a:hlinkClick xmlns:r="http://schemas.openxmlformats.org/officeDocument/2006/relationships" r:id="rId1"/>
            </a:rPr>
            <a:t>-csatornához</a:t>
          </a:r>
          <a:endParaRPr lang="hu-HU" sz="3300" kern="1200" dirty="0"/>
        </a:p>
      </dsp:txBody>
      <dsp:txXfrm>
        <a:off x="64083" y="70494"/>
        <a:ext cx="10387434" cy="11845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28E51-D638-4DFD-A86C-CB326585ED7B}">
      <dsp:nvSpPr>
        <dsp:cNvPr id="0" name=""/>
        <dsp:cNvSpPr/>
      </dsp:nvSpPr>
      <dsp:spPr>
        <a:xfrm>
          <a:off x="0" y="158433"/>
          <a:ext cx="10178321" cy="117526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900" kern="1200" baseline="0" dirty="0" smtClean="0">
              <a:hlinkClick xmlns:r="http://schemas.openxmlformats.org/officeDocument/2006/relationships" r:id="rId1"/>
            </a:rPr>
            <a:t>Templom szívvel, templom kívül-belül</a:t>
          </a:r>
          <a:endParaRPr lang="hu-HU" sz="4900" kern="1200" dirty="0"/>
        </a:p>
      </dsp:txBody>
      <dsp:txXfrm>
        <a:off x="57372" y="215805"/>
        <a:ext cx="10063577" cy="10605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EA145-F06F-404A-9028-1D60D57B9B24}">
      <dsp:nvSpPr>
        <dsp:cNvPr id="0" name=""/>
        <dsp:cNvSpPr/>
      </dsp:nvSpPr>
      <dsp:spPr>
        <a:xfrm>
          <a:off x="0" y="5792"/>
          <a:ext cx="10178321" cy="13922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500" kern="1200" dirty="0" smtClean="0">
              <a:hlinkClick xmlns:r="http://schemas.openxmlformats.org/officeDocument/2006/relationships" r:id="rId1"/>
            </a:rPr>
            <a:t>Óvodai háttéranyagok és feladatok</a:t>
          </a:r>
          <a:r>
            <a:rPr lang="hu-HU" sz="3500" kern="1200" dirty="0" smtClean="0"/>
            <a:t/>
          </a:r>
          <a:br>
            <a:rPr lang="hu-HU" sz="3500" kern="1200" dirty="0" smtClean="0"/>
          </a:br>
          <a:r>
            <a:rPr lang="hu-HU" sz="3500" kern="1200" dirty="0" smtClean="0"/>
            <a:t>mire jó egy ilyen anyag a hétköznapokban?</a:t>
          </a:r>
          <a:endParaRPr lang="hu-HU" sz="3500" kern="1200" dirty="0"/>
        </a:p>
      </dsp:txBody>
      <dsp:txXfrm>
        <a:off x="67966" y="73758"/>
        <a:ext cx="10042389" cy="12563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777DE-757C-4ECA-883A-2F68C177CD49}">
      <dsp:nvSpPr>
        <dsp:cNvPr id="0" name=""/>
        <dsp:cNvSpPr/>
      </dsp:nvSpPr>
      <dsp:spPr>
        <a:xfrm>
          <a:off x="0" y="674828"/>
          <a:ext cx="545184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1C4E22-BBA7-4E6B-8C47-F305D5BCEC88}">
      <dsp:nvSpPr>
        <dsp:cNvPr id="0" name=""/>
        <dsp:cNvSpPr/>
      </dsp:nvSpPr>
      <dsp:spPr>
        <a:xfrm>
          <a:off x="272592" y="482948"/>
          <a:ext cx="381629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247" tIns="0" rIns="144247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A bibliai történet szövegösszefüggésbe helyezése</a:t>
          </a:r>
          <a:endParaRPr lang="hu-HU" sz="1300" kern="1200" dirty="0"/>
        </a:p>
      </dsp:txBody>
      <dsp:txXfrm>
        <a:off x="291326" y="501682"/>
        <a:ext cx="3778822" cy="346292"/>
      </dsp:txXfrm>
    </dsp:sp>
    <dsp:sp modelId="{8DBEA20C-B405-4F57-9119-3FF2FB32715B}">
      <dsp:nvSpPr>
        <dsp:cNvPr id="0" name=""/>
        <dsp:cNvSpPr/>
      </dsp:nvSpPr>
      <dsp:spPr>
        <a:xfrm>
          <a:off x="0" y="1264508"/>
          <a:ext cx="545184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D56D10-C715-4EA9-900D-E875312C4D33}">
      <dsp:nvSpPr>
        <dsp:cNvPr id="0" name=""/>
        <dsp:cNvSpPr/>
      </dsp:nvSpPr>
      <dsp:spPr>
        <a:xfrm>
          <a:off x="272592" y="1072628"/>
          <a:ext cx="3816290" cy="3837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247" tIns="0" rIns="144247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Kortörténeti háttér</a:t>
          </a:r>
          <a:endParaRPr lang="hu-HU" sz="1300" kern="1200" dirty="0"/>
        </a:p>
      </dsp:txBody>
      <dsp:txXfrm>
        <a:off x="291326" y="1091362"/>
        <a:ext cx="3778822" cy="346292"/>
      </dsp:txXfrm>
    </dsp:sp>
    <dsp:sp modelId="{2A264660-3E64-402B-A8C3-D5FDB2226157}">
      <dsp:nvSpPr>
        <dsp:cNvPr id="0" name=""/>
        <dsp:cNvSpPr/>
      </dsp:nvSpPr>
      <dsp:spPr>
        <a:xfrm>
          <a:off x="0" y="1854188"/>
          <a:ext cx="545184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A7D4D-3BC2-4FF8-A8D6-D115237820B5}">
      <dsp:nvSpPr>
        <dsp:cNvPr id="0" name=""/>
        <dsp:cNvSpPr/>
      </dsp:nvSpPr>
      <dsp:spPr>
        <a:xfrm>
          <a:off x="272592" y="1662308"/>
          <a:ext cx="3816290" cy="3837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247" tIns="0" rIns="144247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Teológiai hangsúlyok kiemelése</a:t>
          </a:r>
          <a:endParaRPr lang="hu-HU" sz="1300" kern="1200" dirty="0"/>
        </a:p>
      </dsp:txBody>
      <dsp:txXfrm>
        <a:off x="291326" y="1681042"/>
        <a:ext cx="3778822" cy="346292"/>
      </dsp:txXfrm>
    </dsp:sp>
    <dsp:sp modelId="{ED089A90-66ED-4634-86CE-CC9E1BDF5E5E}">
      <dsp:nvSpPr>
        <dsp:cNvPr id="0" name=""/>
        <dsp:cNvSpPr/>
      </dsp:nvSpPr>
      <dsp:spPr>
        <a:xfrm>
          <a:off x="0" y="2443868"/>
          <a:ext cx="545184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A47513-183C-4638-A725-5F61D448E7BA}">
      <dsp:nvSpPr>
        <dsp:cNvPr id="0" name=""/>
        <dsp:cNvSpPr/>
      </dsp:nvSpPr>
      <dsp:spPr>
        <a:xfrm>
          <a:off x="272592" y="2251988"/>
          <a:ext cx="3816290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247" tIns="0" rIns="144247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Valláspedagógiai kapcsolópontok a kisgyermekhez</a:t>
          </a:r>
          <a:endParaRPr lang="hu-HU" sz="1300" kern="1200" dirty="0"/>
        </a:p>
      </dsp:txBody>
      <dsp:txXfrm>
        <a:off x="291326" y="2270722"/>
        <a:ext cx="3778822" cy="346292"/>
      </dsp:txXfrm>
    </dsp:sp>
    <dsp:sp modelId="{78BEDC02-2B6B-4024-B258-F915C1057143}">
      <dsp:nvSpPr>
        <dsp:cNvPr id="0" name=""/>
        <dsp:cNvSpPr/>
      </dsp:nvSpPr>
      <dsp:spPr>
        <a:xfrm>
          <a:off x="0" y="3033548"/>
          <a:ext cx="545184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B06E55-9388-42E5-86D3-086229891C3B}">
      <dsp:nvSpPr>
        <dsp:cNvPr id="0" name=""/>
        <dsp:cNvSpPr/>
      </dsp:nvSpPr>
      <dsp:spPr>
        <a:xfrm>
          <a:off x="272592" y="2841668"/>
          <a:ext cx="3816290" cy="3837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247" tIns="0" rIns="144247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Bátorító üzenetek</a:t>
          </a:r>
          <a:endParaRPr lang="hu-HU" sz="1300" kern="1200" dirty="0"/>
        </a:p>
      </dsp:txBody>
      <dsp:txXfrm>
        <a:off x="291326" y="2860402"/>
        <a:ext cx="3778822" cy="346292"/>
      </dsp:txXfrm>
    </dsp:sp>
    <dsp:sp modelId="{C8FCB5C1-FD8F-413E-9891-4503CFAF96A8}">
      <dsp:nvSpPr>
        <dsp:cNvPr id="0" name=""/>
        <dsp:cNvSpPr/>
      </dsp:nvSpPr>
      <dsp:spPr>
        <a:xfrm>
          <a:off x="0" y="3623228"/>
          <a:ext cx="545184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19485B-810C-4F61-94DC-3B2BCDC290D9}">
      <dsp:nvSpPr>
        <dsp:cNvPr id="0" name=""/>
        <dsp:cNvSpPr/>
      </dsp:nvSpPr>
      <dsp:spPr>
        <a:xfrm>
          <a:off x="272592" y="3431348"/>
          <a:ext cx="3816290" cy="3837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247" tIns="0" rIns="144247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Kérdések beszélgetéshez</a:t>
          </a:r>
          <a:endParaRPr lang="hu-HU" sz="1300" kern="1200" dirty="0"/>
        </a:p>
      </dsp:txBody>
      <dsp:txXfrm>
        <a:off x="291326" y="3450082"/>
        <a:ext cx="3778822" cy="3462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777DE-757C-4ECA-883A-2F68C177CD49}">
      <dsp:nvSpPr>
        <dsp:cNvPr id="0" name=""/>
        <dsp:cNvSpPr/>
      </dsp:nvSpPr>
      <dsp:spPr>
        <a:xfrm>
          <a:off x="0" y="94828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1C4E22-BBA7-4E6B-8C47-F305D5BCEC88}">
      <dsp:nvSpPr>
        <dsp:cNvPr id="0" name=""/>
        <dsp:cNvSpPr/>
      </dsp:nvSpPr>
      <dsp:spPr>
        <a:xfrm>
          <a:off x="302895" y="682601"/>
          <a:ext cx="424053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Egy téma több szempontú megközelítése</a:t>
          </a:r>
          <a:endParaRPr lang="hu-HU" sz="1800" kern="1200" dirty="0"/>
        </a:p>
      </dsp:txBody>
      <dsp:txXfrm>
        <a:off x="328834" y="708540"/>
        <a:ext cx="4188652" cy="479482"/>
      </dsp:txXfrm>
    </dsp:sp>
    <dsp:sp modelId="{8DBEA20C-B405-4F57-9119-3FF2FB32715B}">
      <dsp:nvSpPr>
        <dsp:cNvPr id="0" name=""/>
        <dsp:cNvSpPr/>
      </dsp:nvSpPr>
      <dsp:spPr>
        <a:xfrm>
          <a:off x="0" y="176476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D56D10-C715-4EA9-900D-E875312C4D33}">
      <dsp:nvSpPr>
        <dsp:cNvPr id="0" name=""/>
        <dsp:cNvSpPr/>
      </dsp:nvSpPr>
      <dsp:spPr>
        <a:xfrm>
          <a:off x="302895" y="1499081"/>
          <a:ext cx="4240530" cy="5313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Ötlet </a:t>
          </a:r>
          <a:r>
            <a:rPr lang="hu-HU" sz="1800" kern="1200" dirty="0" err="1" smtClean="0"/>
            <a:t>ráhangolódáshoz</a:t>
          </a:r>
          <a:endParaRPr lang="hu-HU" sz="1800" kern="1200" dirty="0"/>
        </a:p>
      </dsp:txBody>
      <dsp:txXfrm>
        <a:off x="328834" y="1525020"/>
        <a:ext cx="4188652" cy="479482"/>
      </dsp:txXfrm>
    </dsp:sp>
    <dsp:sp modelId="{2A264660-3E64-402B-A8C3-D5FDB2226157}">
      <dsp:nvSpPr>
        <dsp:cNvPr id="0" name=""/>
        <dsp:cNvSpPr/>
      </dsp:nvSpPr>
      <dsp:spPr>
        <a:xfrm>
          <a:off x="0" y="258124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A7D4D-3BC2-4FF8-A8D6-D115237820B5}">
      <dsp:nvSpPr>
        <dsp:cNvPr id="0" name=""/>
        <dsp:cNvSpPr/>
      </dsp:nvSpPr>
      <dsp:spPr>
        <a:xfrm>
          <a:off x="302895" y="2315561"/>
          <a:ext cx="4240530" cy="531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Tematikus képek</a:t>
          </a:r>
          <a:endParaRPr lang="hu-HU" sz="1800" kern="1200" dirty="0"/>
        </a:p>
      </dsp:txBody>
      <dsp:txXfrm>
        <a:off x="328834" y="2341500"/>
        <a:ext cx="4188652" cy="479482"/>
      </dsp:txXfrm>
    </dsp:sp>
    <dsp:sp modelId="{ED089A90-66ED-4634-86CE-CC9E1BDF5E5E}">
      <dsp:nvSpPr>
        <dsp:cNvPr id="0" name=""/>
        <dsp:cNvSpPr/>
      </dsp:nvSpPr>
      <dsp:spPr>
        <a:xfrm>
          <a:off x="0" y="339772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A47513-183C-4638-A725-5F61D448E7BA}">
      <dsp:nvSpPr>
        <dsp:cNvPr id="0" name=""/>
        <dsp:cNvSpPr/>
      </dsp:nvSpPr>
      <dsp:spPr>
        <a:xfrm>
          <a:off x="302895" y="3132041"/>
          <a:ext cx="4240530" cy="5313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Többféle feladattípus és nehézségi fok</a:t>
          </a:r>
          <a:endParaRPr lang="hu-HU" sz="1800" kern="1200" dirty="0"/>
        </a:p>
      </dsp:txBody>
      <dsp:txXfrm>
        <a:off x="328834" y="3157980"/>
        <a:ext cx="4188652" cy="479482"/>
      </dsp:txXfrm>
    </dsp:sp>
    <dsp:sp modelId="{78BEDC02-2B6B-4024-B258-F915C1057143}">
      <dsp:nvSpPr>
        <dsp:cNvPr id="0" name=""/>
        <dsp:cNvSpPr/>
      </dsp:nvSpPr>
      <dsp:spPr>
        <a:xfrm>
          <a:off x="0" y="421420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B06E55-9388-42E5-86D3-086229891C3B}">
      <dsp:nvSpPr>
        <dsp:cNvPr id="0" name=""/>
        <dsp:cNvSpPr/>
      </dsp:nvSpPr>
      <dsp:spPr>
        <a:xfrm>
          <a:off x="302895" y="3948521"/>
          <a:ext cx="4240530" cy="5313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A gyermek kezébe adható játék</a:t>
          </a:r>
          <a:endParaRPr lang="hu-HU" sz="1800" kern="1200" dirty="0"/>
        </a:p>
      </dsp:txBody>
      <dsp:txXfrm>
        <a:off x="328834" y="3974460"/>
        <a:ext cx="4188652" cy="479482"/>
      </dsp:txXfrm>
    </dsp:sp>
    <dsp:sp modelId="{C8FCB5C1-FD8F-413E-9891-4503CFAF96A8}">
      <dsp:nvSpPr>
        <dsp:cNvPr id="0" name=""/>
        <dsp:cNvSpPr/>
      </dsp:nvSpPr>
      <dsp:spPr>
        <a:xfrm>
          <a:off x="0" y="5030681"/>
          <a:ext cx="60579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19485B-810C-4F61-94DC-3B2BCDC290D9}">
      <dsp:nvSpPr>
        <dsp:cNvPr id="0" name=""/>
        <dsp:cNvSpPr/>
      </dsp:nvSpPr>
      <dsp:spPr>
        <a:xfrm>
          <a:off x="302895" y="4765001"/>
          <a:ext cx="424053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282" tIns="0" rIns="16028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Hazavihető ajándék</a:t>
          </a:r>
          <a:endParaRPr lang="hu-HU" sz="1800" kern="1200" dirty="0"/>
        </a:p>
      </dsp:txBody>
      <dsp:txXfrm>
        <a:off x="328834" y="4790940"/>
        <a:ext cx="4188652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65153-979A-4B17-8056-D750D1ADD611}">
      <dsp:nvSpPr>
        <dsp:cNvPr id="0" name=""/>
        <dsp:cNvSpPr/>
      </dsp:nvSpPr>
      <dsp:spPr>
        <a:xfrm>
          <a:off x="0" y="147104"/>
          <a:ext cx="10515600" cy="10313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300" kern="1200" dirty="0" smtClean="0"/>
            <a:t>Fekete Hajnalka gyűjtése: Templom makettek</a:t>
          </a:r>
          <a:endParaRPr lang="hu-HU" sz="4300" kern="1200" dirty="0"/>
        </a:p>
      </dsp:txBody>
      <dsp:txXfrm>
        <a:off x="50347" y="197451"/>
        <a:ext cx="10414906" cy="930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522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095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591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2137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011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387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024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561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368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941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110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D432C-C882-4BBE-89B0-2A8EB0377A69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66CE-4771-4236-BC9F-974100E11A3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117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luharne.eniko@reformatus.h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r0K6BicrAo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34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3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5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sundayschoolsources.com/classmat/Printable3DModelKit.pdf" TargetMode="External"/><Relationship Id="rId3" Type="http://schemas.openxmlformats.org/officeDocument/2006/relationships/diagramLayout" Target="../diagrams/layout10.xml"/><Relationship Id="rId7" Type="http://schemas.openxmlformats.org/officeDocument/2006/relationships/hyperlink" Target="https://refpedi.hu/documents/3243/Kalvin_csillag_karacsonyi_csillag_2024.10.08.ZN.pdf" TargetMode="Externa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diagramDrawing" Target="../diagrams/drawing1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diagramColors" Target="../diagrams/colors11.xml"/><Relationship Id="rId5" Type="http://schemas.microsoft.com/office/2007/relationships/hdphoto" Target="../media/hdphoto2.wdp"/><Relationship Id="rId10" Type="http://schemas.openxmlformats.org/officeDocument/2006/relationships/diagramQuickStyle" Target="../diagrams/quickStyle11.xml"/><Relationship Id="rId4" Type="http://schemas.openxmlformats.org/officeDocument/2006/relationships/image" Target="../media/image59.png"/><Relationship Id="rId9" Type="http://schemas.openxmlformats.org/officeDocument/2006/relationships/diagramLayout" Target="../diagrams/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DA75BE-61F4-E2F6-3046-8E496527F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778" y="254000"/>
            <a:ext cx="5490143" cy="6350000"/>
          </a:xfrm>
        </p:spPr>
        <p:txBody>
          <a:bodyPr>
            <a:normAutofit/>
          </a:bodyPr>
          <a:lstStyle/>
          <a:p>
            <a:pPr algn="l"/>
            <a:r>
              <a:rPr lang="hu-HU" sz="4800" b="1" dirty="0">
                <a:solidFill>
                  <a:srgbClr val="2A1A00"/>
                </a:solidFill>
              </a:rPr>
              <a:t>Nyári hittanos gyermekhét – </a:t>
            </a:r>
            <a:r>
              <a:rPr lang="hu-HU" sz="4800" b="1" dirty="0" smtClean="0">
                <a:solidFill>
                  <a:srgbClr val="2A1A00"/>
                </a:solidFill>
              </a:rPr>
              <a:t/>
            </a:r>
            <a:br>
              <a:rPr lang="hu-HU" sz="4800" b="1" dirty="0" smtClean="0">
                <a:solidFill>
                  <a:srgbClr val="2A1A00"/>
                </a:solidFill>
              </a:rPr>
            </a:br>
            <a:r>
              <a:rPr lang="hu-HU" sz="4800" b="1" dirty="0" smtClean="0">
                <a:solidFill>
                  <a:srgbClr val="2A1A00"/>
                </a:solidFill>
              </a:rPr>
              <a:t>Isten házában</a:t>
            </a:r>
            <a:br>
              <a:rPr lang="hu-HU" sz="4800" b="1" dirty="0" smtClean="0">
                <a:solidFill>
                  <a:srgbClr val="2A1A00"/>
                </a:solidFill>
              </a:rPr>
            </a:br>
            <a:r>
              <a:rPr lang="hu-HU" sz="4800" b="1" dirty="0" smtClean="0">
                <a:solidFill>
                  <a:srgbClr val="2A1A00"/>
                </a:solidFill>
              </a:rPr>
              <a:t/>
            </a:r>
            <a:br>
              <a:rPr lang="hu-HU" sz="4800" b="1" dirty="0" smtClean="0">
                <a:solidFill>
                  <a:srgbClr val="2A1A00"/>
                </a:solidFill>
              </a:rPr>
            </a:br>
            <a:r>
              <a:rPr lang="hu-H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Képek, feladatok, kézműves ötletek</a:t>
            </a:r>
            <a:r>
              <a:rPr lang="hu-HU" b="1" dirty="0" smtClean="0">
                <a:solidFill>
                  <a:srgbClr val="2A1A00"/>
                </a:solidFill>
              </a:rPr>
              <a:t/>
            </a:r>
            <a:br>
              <a:rPr lang="hu-HU" b="1" dirty="0" smtClean="0">
                <a:solidFill>
                  <a:srgbClr val="2A1A00"/>
                </a:solidFill>
              </a:rPr>
            </a:br>
            <a:r>
              <a:rPr lang="hu-HU" sz="3500" dirty="0">
                <a:solidFill>
                  <a:srgbClr val="2A1A00"/>
                </a:solidFill>
              </a:rPr>
              <a:t/>
            </a:r>
            <a:br>
              <a:rPr lang="hu-HU" sz="3500" dirty="0">
                <a:solidFill>
                  <a:srgbClr val="2A1A00"/>
                </a:solidFill>
              </a:rPr>
            </a:br>
            <a:endParaRPr lang="hu-HU" sz="3500" dirty="0">
              <a:solidFill>
                <a:srgbClr val="2A1A00"/>
              </a:solidFill>
            </a:endParaRPr>
          </a:p>
        </p:txBody>
      </p:sp>
      <p:pic>
        <p:nvPicPr>
          <p:cNvPr id="4" name="Kép 3" descr="A képen világos látható&#10;&#10;Automatikusan generált leírás">
            <a:extLst>
              <a:ext uri="{FF2B5EF4-FFF2-40B4-BE49-F238E27FC236}">
                <a16:creationId xmlns:a16="http://schemas.microsoft.com/office/drawing/2014/main" id="{9EC437D3-A69C-CCD0-E257-91E063BA3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678561"/>
            <a:ext cx="1719648" cy="10403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622608" y="4977177"/>
            <a:ext cx="3849789" cy="1402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Pluhár Gáborné Szűcs Enikő</a:t>
            </a:r>
          </a:p>
          <a:p>
            <a:pPr algn="ctr"/>
            <a:r>
              <a:rPr lang="hu-HU" sz="2400" dirty="0"/>
              <a:t>RPI </a:t>
            </a:r>
            <a:r>
              <a:rPr lang="hu-HU" sz="2400" dirty="0" err="1"/>
              <a:t>Katechetikai</a:t>
            </a:r>
            <a:r>
              <a:rPr lang="hu-HU" sz="2400" dirty="0"/>
              <a:t> szakértő</a:t>
            </a:r>
            <a:r>
              <a:rPr lang="fi-FI" dirty="0"/>
              <a:t/>
            </a:r>
            <a:br>
              <a:rPr lang="fi-FI" dirty="0"/>
            </a:br>
            <a:r>
              <a:rPr lang="fi-FI" b="1" u="sng" dirty="0">
                <a:hlinkClick r:id="rId3" tooltip="mailto:pluharne.eniko@reformatus.hu"/>
              </a:rPr>
              <a:t>pluharne.eniko@reformatus.hu</a:t>
            </a:r>
            <a:endParaRPr lang="fi-FI" b="1" dirty="0"/>
          </a:p>
          <a:p>
            <a:pPr algn="ctr"/>
            <a:r>
              <a:rPr lang="fi-FI" dirty="0"/>
              <a:t>Tel.: 06-30-106-2945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139" y="354452"/>
            <a:ext cx="3440535" cy="447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0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62" y="363787"/>
            <a:ext cx="7872818" cy="61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8" y="343420"/>
            <a:ext cx="5342812" cy="39136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628" y="343420"/>
            <a:ext cx="5342812" cy="39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8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28" y="1169568"/>
            <a:ext cx="5131064" cy="394990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348" y="1169568"/>
            <a:ext cx="5131064" cy="39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8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84" y="683165"/>
            <a:ext cx="4962991" cy="551443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364" y="601885"/>
            <a:ext cx="4962991" cy="55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2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33" y="453294"/>
            <a:ext cx="5248197" cy="578494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473" y="453293"/>
            <a:ext cx="5248197" cy="57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8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8" y="511777"/>
            <a:ext cx="5171626" cy="236350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338" y="511777"/>
            <a:ext cx="5171626" cy="236350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258" y="4169377"/>
            <a:ext cx="5171626" cy="23635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8" y="4169377"/>
            <a:ext cx="5171626" cy="23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2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93" y="295208"/>
            <a:ext cx="5317025" cy="250895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353" y="4115368"/>
            <a:ext cx="5317025" cy="25089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793" y="295208"/>
            <a:ext cx="5317025" cy="25089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92" y="4115368"/>
            <a:ext cx="5317025" cy="25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6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852" y="0"/>
            <a:ext cx="7623948" cy="344249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852" y="3322321"/>
            <a:ext cx="7623948" cy="344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6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317" y="173285"/>
            <a:ext cx="6534486" cy="271158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317" y="3668325"/>
            <a:ext cx="6534486" cy="271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99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73442" y="1722977"/>
            <a:ext cx="6559887" cy="345457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13677" y="1722978"/>
            <a:ext cx="6559887" cy="34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2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67727960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096985" y="1825625"/>
            <a:ext cx="99980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2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51726" y="-527403"/>
            <a:ext cx="6253601" cy="775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2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0" y="829451"/>
            <a:ext cx="10581242" cy="48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0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73" y="337422"/>
            <a:ext cx="5127713" cy="512771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649" y="337421"/>
            <a:ext cx="5127713" cy="51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9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5" y="514623"/>
            <a:ext cx="5168559" cy="589680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70" y="514623"/>
            <a:ext cx="5168559" cy="589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33" y="500961"/>
            <a:ext cx="4820399" cy="553833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291" y="674626"/>
            <a:ext cx="4820399" cy="55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36" y="560122"/>
            <a:ext cx="5168804" cy="48093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604" y="560122"/>
            <a:ext cx="5168804" cy="48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0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29435278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8857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37975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84" y="349114"/>
            <a:ext cx="4497202" cy="631749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312" y="349114"/>
            <a:ext cx="4497202" cy="631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61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21146768"/>
              </p:ext>
            </p:extLst>
          </p:nvPr>
        </p:nvGraphicFramePr>
        <p:xfrm>
          <a:off x="839788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Kálvin csillag alap – színeséshez, fonállal, varráshoz…</a:t>
            </a:r>
            <a:endParaRPr lang="hu-HU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754104" y="2852767"/>
            <a:ext cx="2521080" cy="2457576"/>
          </a:xfrm>
          <a:prstGeom prst="rect">
            <a:avLst/>
          </a:prstGeom>
        </p:spPr>
      </p:pic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err="1" smtClean="0">
                <a:hlinkClick r:id="rId8"/>
              </a:rPr>
              <a:t>You</a:t>
            </a:r>
            <a:r>
              <a:rPr lang="hu-HU" dirty="0" smtClean="0">
                <a:hlinkClick r:id="rId8"/>
              </a:rPr>
              <a:t> </a:t>
            </a:r>
            <a:r>
              <a:rPr lang="hu-HU" dirty="0" err="1" smtClean="0">
                <a:hlinkClick r:id="rId8"/>
              </a:rPr>
              <a:t>tube</a:t>
            </a:r>
            <a:r>
              <a:rPr lang="hu-HU" dirty="0" smtClean="0">
                <a:hlinkClick r:id="rId8"/>
              </a:rPr>
              <a:t> csatorna – </a:t>
            </a:r>
            <a:r>
              <a:rPr lang="hu-HU" dirty="0" err="1" smtClean="0">
                <a:hlinkClick r:id="rId8"/>
              </a:rPr>
              <a:t>Katechetikai</a:t>
            </a:r>
            <a:r>
              <a:rPr lang="hu-HU" dirty="0" smtClean="0">
                <a:hlinkClick r:id="rId8"/>
              </a:rPr>
              <a:t> Műhely – Kálvin csillag</a:t>
            </a:r>
            <a:endParaRPr lang="hu-HU" dirty="0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quarter" idx="4"/>
          </p:nvPr>
        </p:nvPicPr>
        <p:blipFill>
          <a:blip r:embed="rId9"/>
          <a:stretch>
            <a:fillRect/>
          </a:stretch>
        </p:blipFill>
        <p:spPr>
          <a:xfrm>
            <a:off x="6172200" y="2683067"/>
            <a:ext cx="5183188" cy="33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71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5868" y="-1364099"/>
            <a:ext cx="6784670" cy="96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37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2" y="838067"/>
            <a:ext cx="11989416" cy="518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5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41160871"/>
              </p:ext>
            </p:extLst>
          </p:nvPr>
        </p:nvGraphicFramePr>
        <p:xfrm>
          <a:off x="1251678" y="382385"/>
          <a:ext cx="10178322" cy="1492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2462875" y="2059859"/>
            <a:ext cx="3117302" cy="4429432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888933" y="2059859"/>
            <a:ext cx="3136516" cy="442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3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73226075"/>
              </p:ext>
            </p:extLst>
          </p:nvPr>
        </p:nvGraphicFramePr>
        <p:xfrm>
          <a:off x="1251678" y="382385"/>
          <a:ext cx="10178322" cy="1403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84C5AE94-CF79-80FE-0133-141D4073FDC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29348759"/>
              </p:ext>
            </p:extLst>
          </p:nvPr>
        </p:nvGraphicFramePr>
        <p:xfrm>
          <a:off x="637954" y="2170886"/>
          <a:ext cx="5451844" cy="4433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Kép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3571" y="2170886"/>
            <a:ext cx="2721935" cy="209039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23361" y="4029211"/>
            <a:ext cx="3145930" cy="22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48185" y="302446"/>
            <a:ext cx="3682729" cy="6055824"/>
          </a:xfrm>
          <a:prstGeom prst="rect">
            <a:avLst/>
          </a:prstGeom>
        </p:spPr>
      </p:pic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84C5AE94-CF79-80FE-0133-141D4073FDC5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257300" y="276447"/>
          <a:ext cx="6057900" cy="616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5442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8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19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75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0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94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6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3" y="1015876"/>
            <a:ext cx="11951314" cy="48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28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7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1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946" y="-1191666"/>
            <a:ext cx="6572882" cy="89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5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08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4113" y="-951378"/>
            <a:ext cx="6494911" cy="88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30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1" y="0"/>
            <a:ext cx="9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43" y="0"/>
            <a:ext cx="5657157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" y="0"/>
            <a:ext cx="5657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4" r="18569"/>
          <a:stretch/>
        </p:blipFill>
        <p:spPr>
          <a:xfrm rot="5400000">
            <a:off x="3182596" y="-2352515"/>
            <a:ext cx="5649597" cy="115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83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998" y="406400"/>
            <a:ext cx="6585073" cy="61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0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0" r="19873"/>
          <a:stretch/>
        </p:blipFill>
        <p:spPr>
          <a:xfrm rot="5400000">
            <a:off x="3427664" y="-2315579"/>
            <a:ext cx="5139857" cy="1131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05697" y="-1837551"/>
            <a:ext cx="6572369" cy="1052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18642647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rot="5400000">
            <a:off x="4130501" y="1138372"/>
            <a:ext cx="4646925" cy="625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5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37" y="199722"/>
            <a:ext cx="9850605" cy="66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1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25435810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artalom hely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Csillag szimbólum</a:t>
            </a:r>
          </a:p>
          <a:p>
            <a:pPr marL="0" indent="0">
              <a:buNone/>
            </a:pPr>
            <a:r>
              <a:rPr lang="hu-HU" dirty="0"/>
              <a:t>Kálvin csillag készítés – forrás: </a:t>
            </a:r>
            <a:r>
              <a:rPr lang="hu-HU" dirty="0" err="1"/>
              <a:t>Refpedi</a:t>
            </a:r>
            <a:endParaRPr lang="hu-HU" dirty="0"/>
          </a:p>
          <a:p>
            <a:pPr marL="0" indent="0">
              <a:buNone/>
            </a:pPr>
            <a:r>
              <a:rPr lang="hu-HU" u="sng" dirty="0">
                <a:hlinkClick r:id="rId7"/>
              </a:rPr>
              <a:t>https://</a:t>
            </a:r>
            <a:r>
              <a:rPr lang="hu-HU" u="sng" dirty="0" smtClean="0">
                <a:hlinkClick r:id="rId7"/>
              </a:rPr>
              <a:t>refpedi.hu/documents/3243/Kalvin_csillag_karacsonyi_csillag_2024.10.08.ZN.pdf</a:t>
            </a:r>
            <a:endParaRPr lang="hu-HU" u="sng" dirty="0" smtClean="0"/>
          </a:p>
          <a:p>
            <a:r>
              <a:rPr lang="hu-HU" dirty="0"/>
              <a:t>Szent Sátor papírmakett készítése</a:t>
            </a:r>
            <a:br>
              <a:rPr lang="hu-HU" dirty="0"/>
            </a:br>
            <a:r>
              <a:rPr lang="hu-HU" u="sng" dirty="0">
                <a:hlinkClick r:id="rId8"/>
              </a:rPr>
              <a:t>https://sundayschoolsources.com/classmat/Printable3DModelKit.pdf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50949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516" y="293052"/>
            <a:ext cx="8704787" cy="64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56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39" b="93056" l="2439" r="95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6" y="5147035"/>
            <a:ext cx="1400164" cy="1639216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0" b="97403" l="9322" r="898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9151" y="5319401"/>
            <a:ext cx="1123950" cy="1466850"/>
          </a:xfrm>
          <a:prstGeom prst="rect">
            <a:avLst/>
          </a:prstGeom>
        </p:spPr>
      </p:pic>
      <p:grpSp>
        <p:nvGrpSpPr>
          <p:cNvPr id="24" name="Csoportba foglalás 23"/>
          <p:cNvGrpSpPr/>
          <p:nvPr/>
        </p:nvGrpSpPr>
        <p:grpSpPr>
          <a:xfrm>
            <a:off x="6753225" y="-28036"/>
            <a:ext cx="5438775" cy="7067550"/>
            <a:chOff x="6753225" y="-324694"/>
            <a:chExt cx="5438775" cy="7067550"/>
          </a:xfrm>
        </p:grpSpPr>
        <p:pic>
          <p:nvPicPr>
            <p:cNvPr id="25" name="Kép 2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74" b="100000" l="9457" r="9842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53225" y="-324694"/>
              <a:ext cx="5438775" cy="7067550"/>
            </a:xfrm>
            <a:prstGeom prst="rect">
              <a:avLst/>
            </a:prstGeom>
          </p:spPr>
        </p:pic>
        <p:sp>
          <p:nvSpPr>
            <p:cNvPr id="26" name="Hétágú csillag 25"/>
            <p:cNvSpPr/>
            <p:nvPr/>
          </p:nvSpPr>
          <p:spPr>
            <a:xfrm>
              <a:off x="8801280" y="18510"/>
              <a:ext cx="671332" cy="669144"/>
            </a:xfrm>
            <a:prstGeom prst="star7">
              <a:avLst>
                <a:gd name="adj" fmla="val 16516"/>
                <a:gd name="hf" fmla="val 102572"/>
                <a:gd name="vf" fmla="val 105210"/>
              </a:avLst>
            </a:prstGeom>
            <a:solidFill>
              <a:srgbClr val="E4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aphicFrame>
        <p:nvGraphicFramePr>
          <p:cNvPr id="2" name="Diagram 1"/>
          <p:cNvGraphicFramePr/>
          <p:nvPr>
            <p:extLst/>
          </p:nvPr>
        </p:nvGraphicFramePr>
        <p:xfrm>
          <a:off x="781148" y="1722817"/>
          <a:ext cx="6252249" cy="2194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8235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0.00023 C 0.0194 -0.00023 0.07448 -0.0007 0.09336 -0.00023 C 0.11185 0.00278 0.10638 0.00069 0.11276 0.00162 C 0.12474 0.00301 0.13112 0.00416 0.14193 0.00671 C 0.15951 0.00463 0.20196 -0.00695 0.2168 -0.01019 C 0.22136 -0.01135 0.2263 -0.0125 0.23099 -0.01366 C 0.23672 -0.01528 0.24245 -0.01713 0.24818 -0.01875 C 0.27617 -0.00972 0.31615 0.05046 0.39727 0.04051 C 0.47735 0.03078 0.6642 -0.05417 0.73477 -0.07894 " pathEditMode="relative" rAng="0" ptsTypes="AAAAAAAAA">
                                      <p:cBhvr>
                                        <p:cTn id="6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32" y="-1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0.00046 L 1.875E-6 -4.07407E-6 C 0.00911 0.00278 0.01836 0.00579 0.02539 0.00973 C 0.03568 0.01343 0.04583 0.01922 0.05599 0.02292 C 0.0612 0.02477 0.06627 0.02616 0.07135 0.02801 C 0.07643 0.02987 0.08034 0.03241 0.08672 0.03449 C 0.1819 0.01899 0.52695 -0.04398 0.64284 -0.06435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27085"/>
            <a:ext cx="4714240" cy="56721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040" y="527085"/>
            <a:ext cx="4714240" cy="56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2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25" y="590448"/>
            <a:ext cx="5252707" cy="597291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585" y="692048"/>
            <a:ext cx="5252707" cy="59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37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6" y="404398"/>
            <a:ext cx="5236294" cy="606794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386" y="404398"/>
            <a:ext cx="5236294" cy="60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47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42" y="430434"/>
            <a:ext cx="5293957" cy="614308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582" y="359314"/>
            <a:ext cx="5293957" cy="61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5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134</Words>
  <Application>Microsoft Office PowerPoint</Application>
  <PresentationFormat>Szélesvásznú</PresentationFormat>
  <Paragraphs>34</Paragraphs>
  <Slides>56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Office-téma</vt:lpstr>
      <vt:lpstr>Nyári hittanos gyermekhét –  Isten házában  Képek, feladatok, kézműves ötletek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42</cp:revision>
  <dcterms:created xsi:type="dcterms:W3CDTF">2025-04-02T11:04:26Z</dcterms:created>
  <dcterms:modified xsi:type="dcterms:W3CDTF">2025-05-15T08:41:54Z</dcterms:modified>
</cp:coreProperties>
</file>