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57" r:id="rId3"/>
    <p:sldId id="261" r:id="rId4"/>
    <p:sldId id="258" r:id="rId5"/>
    <p:sldId id="267" r:id="rId6"/>
    <p:sldId id="268" r:id="rId7"/>
    <p:sldId id="266" r:id="rId8"/>
    <p:sldId id="269" r:id="rId9"/>
    <p:sldId id="265" r:id="rId10"/>
    <p:sldId id="270" r:id="rId11"/>
    <p:sldId id="271" r:id="rId12"/>
    <p:sldId id="272" r:id="rId13"/>
    <p:sldId id="260" r:id="rId14"/>
    <p:sldId id="262" r:id="rId15"/>
    <p:sldId id="263" r:id="rId16"/>
    <p:sldId id="264" r:id="rId17"/>
  </p:sldIdLst>
  <p:sldSz cx="12192000" cy="6858000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7D5DC"/>
    <a:srgbClr val="990033"/>
    <a:srgbClr val="FF99CC"/>
    <a:srgbClr val="FF33CC"/>
    <a:srgbClr val="F1DBE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 smtClean="0"/>
              <a:t>Kattintson ide az alcím mintájának szerkesztéséhez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26F371-4BD9-4664-A8F3-29E35CD4D727}" type="datetimeFigureOut">
              <a:rPr lang="hu-HU" smtClean="0"/>
              <a:t>2020. 04. 28.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10F00-8034-41EB-9C67-C1D1D5B178A8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8842428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26F371-4BD9-4664-A8F3-29E35CD4D727}" type="datetimeFigureOut">
              <a:rPr lang="hu-HU" smtClean="0"/>
              <a:t>2020. 04. 28.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10F00-8034-41EB-9C67-C1D1D5B178A8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6033961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26F371-4BD9-4664-A8F3-29E35CD4D727}" type="datetimeFigureOut">
              <a:rPr lang="hu-HU" smtClean="0"/>
              <a:t>2020. 04. 28.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10F00-8034-41EB-9C67-C1D1D5B178A8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52064677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6"/>
          <p:cNvGrpSpPr>
            <a:grpSpLocks/>
          </p:cNvGrpSpPr>
          <p:nvPr/>
        </p:nvGrpSpPr>
        <p:grpSpPr bwMode="auto">
          <a:xfrm>
            <a:off x="0" y="-7938"/>
            <a:ext cx="12192000" cy="6865938"/>
            <a:chOff x="0" y="-8467"/>
            <a:chExt cx="12192000" cy="6866467"/>
          </a:xfrm>
        </p:grpSpPr>
        <p:cxnSp>
          <p:nvCxnSpPr>
            <p:cNvPr id="5" name="Straight Connector 31"/>
            <p:cNvCxnSpPr/>
            <p:nvPr/>
          </p:nvCxnSpPr>
          <p:spPr>
            <a:xfrm>
              <a:off x="9371013" y="-528"/>
              <a:ext cx="1219200" cy="6858528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20"/>
            <p:cNvCxnSpPr/>
            <p:nvPr/>
          </p:nvCxnSpPr>
          <p:spPr>
            <a:xfrm flipH="1">
              <a:off x="7424738" y="3681168"/>
              <a:ext cx="4764087" cy="3176832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 smtClean="0"/>
              <a:t>Kattintson ide az alcím mintájának szerkesztéséhez</a:t>
            </a:r>
            <a:endParaRPr lang="en-US" dirty="0"/>
          </a:p>
        </p:txBody>
      </p:sp>
      <p:sp>
        <p:nvSpPr>
          <p:cNvPr id="1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29E8FC9-AD82-4771-8561-FF139AE3B946}" type="datetimeFigureOut">
              <a:rPr kumimoji="0" lang="hu-HU" sz="9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2020. 04. 28.</a:t>
            </a:fld>
            <a:endParaRPr kumimoji="0" lang="hu-H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1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1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28E11B-75E7-45D7-838F-5906BAD7C887}" type="slidenum">
              <a:rPr kumimoji="0" lang="hu-HU" sz="2000" b="0" i="0" u="none" strike="noStrike" kern="1200" cap="none" spc="0" normalizeH="0" baseline="0" noProof="0">
                <a:ln>
                  <a:noFill/>
                </a:ln>
                <a:solidFill>
                  <a:srgbClr val="FEFFFF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u-HU" sz="2000" b="0" i="0" u="none" strike="noStrike" kern="1200" cap="none" spc="0" normalizeH="0" baseline="0" noProof="0">
              <a:ln>
                <a:noFill/>
              </a:ln>
              <a:solidFill>
                <a:srgbClr val="FEFFFF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366299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C946B03-720B-47A6-AD02-1EE64722C15C}" type="datetimeFigureOut">
              <a:rPr kumimoji="0" lang="hu-HU" sz="9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2020. 04. 28.</a:t>
            </a:fld>
            <a:endParaRPr kumimoji="0" lang="hu-H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53E53E6-7023-4C2C-82F5-21921C967BAE}" type="slidenum">
              <a:rPr kumimoji="0" lang="hu-HU" sz="2000" b="0" i="0" u="none" strike="noStrike" kern="1200" cap="none" spc="0" normalizeH="0" baseline="0" noProof="0">
                <a:ln>
                  <a:noFill/>
                </a:ln>
                <a:solidFill>
                  <a:srgbClr val="FEFFFF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u-HU" sz="2000" b="0" i="0" u="none" strike="noStrike" kern="1200" cap="none" spc="0" normalizeH="0" baseline="0" noProof="0">
              <a:ln>
                <a:noFill/>
              </a:ln>
              <a:solidFill>
                <a:srgbClr val="FEFFFF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3914438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FE35CD8-3E16-42D9-AC33-E799EB5660D0}" type="datetimeFigureOut">
              <a:rPr kumimoji="0" lang="hu-HU" sz="9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2020. 04. 28.</a:t>
            </a:fld>
            <a:endParaRPr kumimoji="0" lang="hu-H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E8A6522-A5D3-4250-8A93-031DBD96F0B3}" type="slidenum">
              <a:rPr kumimoji="0" lang="hu-HU" sz="2000" b="0" i="0" u="none" strike="noStrike" kern="1200" cap="none" spc="0" normalizeH="0" baseline="0" noProof="0">
                <a:ln>
                  <a:noFill/>
                </a:ln>
                <a:solidFill>
                  <a:srgbClr val="FEFFFF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u-HU" sz="2000" b="0" i="0" u="none" strike="noStrike" kern="1200" cap="none" spc="0" normalizeH="0" baseline="0" noProof="0">
              <a:ln>
                <a:noFill/>
              </a:ln>
              <a:solidFill>
                <a:srgbClr val="FEFFFF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910492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C44582D-63D9-460D-8817-28111E345886}" type="datetimeFigureOut">
              <a:rPr kumimoji="0" lang="hu-HU" sz="9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2020. 04. 28.</a:t>
            </a:fld>
            <a:endParaRPr kumimoji="0" lang="hu-H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2474B83-3515-4A65-A7DD-EE9A7BF4F0D5}" type="slidenum">
              <a:rPr kumimoji="0" lang="hu-HU" sz="2000" b="0" i="0" u="none" strike="noStrike" kern="1200" cap="none" spc="0" normalizeH="0" baseline="0" noProof="0">
                <a:ln>
                  <a:noFill/>
                </a:ln>
                <a:solidFill>
                  <a:srgbClr val="FEFFFF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u-HU" sz="2000" b="0" i="0" u="none" strike="noStrike" kern="1200" cap="none" spc="0" normalizeH="0" baseline="0" noProof="0">
              <a:ln>
                <a:noFill/>
              </a:ln>
              <a:solidFill>
                <a:srgbClr val="FEFFFF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5204204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0A5DAD1-5BAF-490F-94EA-B0F4D07F3F7F}" type="datetimeFigureOut">
              <a:rPr kumimoji="0" lang="hu-HU" sz="9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2020. 04. 28.</a:t>
            </a:fld>
            <a:endParaRPr kumimoji="0" lang="hu-H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887F7D7-8AB6-4F64-8AC8-21F0F226D1F7}" type="slidenum">
              <a:rPr kumimoji="0" lang="hu-HU" sz="2000" b="0" i="0" u="none" strike="noStrike" kern="1200" cap="none" spc="0" normalizeH="0" baseline="0" noProof="0">
                <a:ln>
                  <a:noFill/>
                </a:ln>
                <a:solidFill>
                  <a:srgbClr val="FEFFFF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u-HU" sz="2000" b="0" i="0" u="none" strike="noStrike" kern="1200" cap="none" spc="0" normalizeH="0" baseline="0" noProof="0">
              <a:ln>
                <a:noFill/>
              </a:ln>
              <a:solidFill>
                <a:srgbClr val="FEFFFF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9951193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ED225A9-E72D-4C1E-95A5-8787AC1FD658}" type="datetimeFigureOut">
              <a:rPr kumimoji="0" lang="hu-HU" sz="9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2020. 04. 28.</a:t>
            </a:fld>
            <a:endParaRPr kumimoji="0" lang="hu-H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3705153-BECE-45C2-A1C5-48464ED609AD}" type="slidenum">
              <a:rPr kumimoji="0" lang="hu-HU" sz="2000" b="0" i="0" u="none" strike="noStrike" kern="1200" cap="none" spc="0" normalizeH="0" baseline="0" noProof="0">
                <a:ln>
                  <a:noFill/>
                </a:ln>
                <a:solidFill>
                  <a:srgbClr val="FEFFFF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u-HU" sz="2000" b="0" i="0" u="none" strike="noStrike" kern="1200" cap="none" spc="0" normalizeH="0" baseline="0" noProof="0">
              <a:ln>
                <a:noFill/>
              </a:ln>
              <a:solidFill>
                <a:srgbClr val="FEFFFF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6572807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669A1D6-3884-493D-96CC-AD8FD76832A0}" type="datetimeFigureOut">
              <a:rPr kumimoji="0" lang="hu-HU" sz="9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2020. 04. 28.</a:t>
            </a:fld>
            <a:endParaRPr kumimoji="0" lang="hu-H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1AB681E-EE6B-4EE5-83E2-12161BB6F25E}" type="slidenum">
              <a:rPr kumimoji="0" lang="hu-HU" sz="2000" b="0" i="0" u="none" strike="noStrike" kern="1200" cap="none" spc="0" normalizeH="0" baseline="0" noProof="0">
                <a:ln>
                  <a:noFill/>
                </a:ln>
                <a:solidFill>
                  <a:srgbClr val="FEFFFF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u-HU" sz="2000" b="0" i="0" u="none" strike="noStrike" kern="1200" cap="none" spc="0" normalizeH="0" baseline="0" noProof="0">
              <a:ln>
                <a:noFill/>
              </a:ln>
              <a:solidFill>
                <a:srgbClr val="FEFFFF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6157336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C6411DB-D847-453C-9004-6B0E9AEF8CB6}" type="datetimeFigureOut">
              <a:rPr kumimoji="0" lang="hu-HU" sz="9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2020. 04. 28.</a:t>
            </a:fld>
            <a:endParaRPr kumimoji="0" lang="hu-H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230064B-50B3-4920-A180-9F209FCF6061}" type="slidenum">
              <a:rPr kumimoji="0" lang="hu-HU" sz="2000" b="0" i="0" u="none" strike="noStrike" kern="1200" cap="none" spc="0" normalizeH="0" baseline="0" noProof="0">
                <a:ln>
                  <a:noFill/>
                </a:ln>
                <a:solidFill>
                  <a:srgbClr val="FEFFFF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u-HU" sz="2000" b="0" i="0" u="none" strike="noStrike" kern="1200" cap="none" spc="0" normalizeH="0" baseline="0" noProof="0">
              <a:ln>
                <a:noFill/>
              </a:ln>
              <a:solidFill>
                <a:srgbClr val="FEFFFF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87621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26F371-4BD9-4664-A8F3-29E35CD4D727}" type="datetimeFigureOut">
              <a:rPr lang="hu-HU" smtClean="0"/>
              <a:t>2020. 04. 28.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10F00-8034-41EB-9C67-C1D1D5B178A8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36402170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hu-HU" noProof="0" smtClean="0"/>
              <a:t>Kép beszúrásához kattintson az ikonra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0F019E4-0C8B-4638-A1C2-26A917C19B87}" type="datetimeFigureOut">
              <a:rPr kumimoji="0" lang="hu-HU" sz="9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2020. 04. 28.</a:t>
            </a:fld>
            <a:endParaRPr kumimoji="0" lang="hu-H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33BA615-769C-4AB3-9188-8BD316A5D435}" type="slidenum">
              <a:rPr kumimoji="0" lang="hu-HU" sz="2000" b="0" i="0" u="none" strike="noStrike" kern="1200" cap="none" spc="0" normalizeH="0" baseline="0" noProof="0">
                <a:ln>
                  <a:noFill/>
                </a:ln>
                <a:solidFill>
                  <a:srgbClr val="FEFFFF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u-HU" sz="2000" b="0" i="0" u="none" strike="noStrike" kern="1200" cap="none" spc="0" normalizeH="0" baseline="0" noProof="0">
              <a:ln>
                <a:noFill/>
              </a:ln>
              <a:solidFill>
                <a:srgbClr val="FEFFFF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5389501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ím és képaláír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E52FC7F-902C-4A61-89F1-95974E3073C5}" type="datetimeFigureOut">
              <a:rPr kumimoji="0" lang="hu-HU" sz="9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2020. 04. 28.</a:t>
            </a:fld>
            <a:endParaRPr kumimoji="0" lang="hu-H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8D69B8A-6D0F-438D-9A32-B5BEEB689C8C}" type="slidenum">
              <a:rPr kumimoji="0" lang="hu-HU" sz="2000" b="0" i="0" u="none" strike="noStrike" kern="1200" cap="none" spc="0" normalizeH="0" baseline="0" noProof="0">
                <a:ln>
                  <a:noFill/>
                </a:ln>
                <a:solidFill>
                  <a:srgbClr val="FEFFFF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u-HU" sz="2000" b="0" i="0" u="none" strike="noStrike" kern="1200" cap="none" spc="0" normalizeH="0" baseline="0" noProof="0">
              <a:ln>
                <a:noFill/>
              </a:ln>
              <a:solidFill>
                <a:srgbClr val="FEFFFF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5183884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Idézet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19"/>
          <p:cNvSpPr txBox="1">
            <a:spLocks noChangeArrowheads="1"/>
          </p:cNvSpPr>
          <p:nvPr/>
        </p:nvSpPr>
        <p:spPr bwMode="auto">
          <a:xfrm>
            <a:off x="541338" y="790575"/>
            <a:ext cx="6096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hu-HU" sz="8000" b="0" i="0" u="none" strike="noStrike" kern="1200" cap="none" spc="0" normalizeH="0" baseline="0" noProof="0" smtClean="0">
                <a:ln>
                  <a:noFill/>
                </a:ln>
                <a:solidFill>
                  <a:srgbClr val="C0E474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“</a:t>
            </a:r>
          </a:p>
        </p:txBody>
      </p:sp>
      <p:sp>
        <p:nvSpPr>
          <p:cNvPr id="6" name="TextBox 21"/>
          <p:cNvSpPr txBox="1">
            <a:spLocks noChangeArrowheads="1"/>
          </p:cNvSpPr>
          <p:nvPr/>
        </p:nvSpPr>
        <p:spPr bwMode="auto">
          <a:xfrm>
            <a:off x="8893175" y="2886075"/>
            <a:ext cx="609600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hu-HU" sz="8000" b="0" i="0" u="none" strike="noStrike" kern="1200" cap="none" spc="0" normalizeH="0" baseline="0" noProof="0" smtClean="0">
                <a:ln>
                  <a:noFill/>
                </a:ln>
                <a:solidFill>
                  <a:srgbClr val="C0E474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”</a:t>
            </a:r>
            <a:endParaRPr kumimoji="0" lang="en-US" altLang="hu-HU" sz="1800" b="0" i="0" u="none" strike="noStrike" kern="1200" cap="none" spc="0" normalizeH="0" baseline="0" noProof="0" smtClean="0">
              <a:ln>
                <a:noFill/>
              </a:ln>
              <a:solidFill>
                <a:srgbClr val="C0E474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96E0467-47D5-4854-9792-F831BD6D48E5}" type="datetimeFigureOut">
              <a:rPr kumimoji="0" lang="hu-HU" sz="9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2020. 04. 28.</a:t>
            </a:fld>
            <a:endParaRPr kumimoji="0" lang="hu-H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DA2FC43-EF9D-4E59-A52C-0A7360649EEA}" type="slidenum">
              <a:rPr kumimoji="0" lang="hu-HU" sz="2000" b="0" i="0" u="none" strike="noStrike" kern="1200" cap="none" spc="0" normalizeH="0" baseline="0" noProof="0">
                <a:ln>
                  <a:noFill/>
                </a:ln>
                <a:solidFill>
                  <a:srgbClr val="FEFFFF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u-HU" sz="2000" b="0" i="0" u="none" strike="noStrike" kern="1200" cap="none" spc="0" normalizeH="0" baseline="0" noProof="0">
              <a:ln>
                <a:noFill/>
              </a:ln>
              <a:solidFill>
                <a:srgbClr val="FEFFFF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7757591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évkárty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D855C4-5112-45A8-A97B-9BFB538DA969}" type="datetimeFigureOut">
              <a:rPr kumimoji="0" lang="hu-HU" sz="9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2020. 04. 28.</a:t>
            </a:fld>
            <a:endParaRPr kumimoji="0" lang="hu-H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825758-6D32-4C7A-85CC-26D01C82039D}" type="slidenum">
              <a:rPr kumimoji="0" lang="hu-HU" sz="2000" b="0" i="0" u="none" strike="noStrike" kern="1200" cap="none" spc="0" normalizeH="0" baseline="0" noProof="0">
                <a:ln>
                  <a:noFill/>
                </a:ln>
                <a:solidFill>
                  <a:srgbClr val="FEFFFF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u-HU" sz="2000" b="0" i="0" u="none" strike="noStrike" kern="1200" cap="none" spc="0" normalizeH="0" baseline="0" noProof="0">
              <a:ln>
                <a:noFill/>
              </a:ln>
              <a:solidFill>
                <a:srgbClr val="FEFFFF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3275682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évkártya idéze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23"/>
          <p:cNvSpPr txBox="1">
            <a:spLocks noChangeArrowheads="1"/>
          </p:cNvSpPr>
          <p:nvPr/>
        </p:nvSpPr>
        <p:spPr bwMode="auto">
          <a:xfrm>
            <a:off x="541338" y="790575"/>
            <a:ext cx="6096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hu-HU" sz="8000" b="0" i="0" u="none" strike="noStrike" kern="1200" cap="none" spc="0" normalizeH="0" baseline="0" noProof="0" smtClean="0">
                <a:ln>
                  <a:noFill/>
                </a:ln>
                <a:solidFill>
                  <a:srgbClr val="C0E474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“</a:t>
            </a:r>
          </a:p>
        </p:txBody>
      </p:sp>
      <p:sp>
        <p:nvSpPr>
          <p:cNvPr id="6" name="TextBox 24"/>
          <p:cNvSpPr txBox="1">
            <a:spLocks noChangeArrowheads="1"/>
          </p:cNvSpPr>
          <p:nvPr/>
        </p:nvSpPr>
        <p:spPr bwMode="auto">
          <a:xfrm>
            <a:off x="8893175" y="2886075"/>
            <a:ext cx="609600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hu-HU" sz="8000" b="0" i="0" u="none" strike="noStrike" kern="1200" cap="none" spc="0" normalizeH="0" baseline="0" noProof="0" smtClean="0">
                <a:ln>
                  <a:noFill/>
                </a:ln>
                <a:solidFill>
                  <a:srgbClr val="C0E474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31454C8-14BA-41C2-A72B-D952EB916475}" type="datetimeFigureOut">
              <a:rPr kumimoji="0" lang="hu-HU" sz="9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2020. 04. 28.</a:t>
            </a:fld>
            <a:endParaRPr kumimoji="0" lang="hu-H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F66C937-9B20-4C48-8FD2-D1874E8E8503}" type="slidenum">
              <a:rPr kumimoji="0" lang="hu-HU" sz="2000" b="0" i="0" u="none" strike="noStrike" kern="1200" cap="none" spc="0" normalizeH="0" baseline="0" noProof="0">
                <a:ln>
                  <a:noFill/>
                </a:ln>
                <a:solidFill>
                  <a:srgbClr val="FEFFFF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u-HU" sz="2000" b="0" i="0" u="none" strike="noStrike" kern="1200" cap="none" spc="0" normalizeH="0" baseline="0" noProof="0">
              <a:ln>
                <a:noFill/>
              </a:ln>
              <a:solidFill>
                <a:srgbClr val="FEFFFF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8560243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Igaz vagy ham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1A50DEC-4F2C-425B-9DB7-E6146441E967}" type="datetimeFigureOut">
              <a:rPr kumimoji="0" lang="hu-HU" sz="9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2020. 04. 28.</a:t>
            </a:fld>
            <a:endParaRPr kumimoji="0" lang="hu-H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668E8A-D741-41C0-9E27-D98A50D41FF1}" type="slidenum">
              <a:rPr kumimoji="0" lang="hu-HU" sz="2000" b="0" i="0" u="none" strike="noStrike" kern="1200" cap="none" spc="0" normalizeH="0" baseline="0" noProof="0">
                <a:ln>
                  <a:noFill/>
                </a:ln>
                <a:solidFill>
                  <a:srgbClr val="FEFFFF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u-HU" sz="2000" b="0" i="0" u="none" strike="noStrike" kern="1200" cap="none" spc="0" normalizeH="0" baseline="0" noProof="0">
              <a:ln>
                <a:noFill/>
              </a:ln>
              <a:solidFill>
                <a:srgbClr val="FEFFFF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249368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1C6CB26-CCB3-44E3-B041-16D4759D188B}" type="datetimeFigureOut">
              <a:rPr kumimoji="0" lang="hu-HU" sz="9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2020. 04. 28.</a:t>
            </a:fld>
            <a:endParaRPr kumimoji="0" lang="hu-H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E7B345A-4D85-4D96-B890-CBB40AA3B96A}" type="slidenum">
              <a:rPr kumimoji="0" lang="hu-HU" sz="2000" b="0" i="0" u="none" strike="noStrike" kern="1200" cap="none" spc="0" normalizeH="0" baseline="0" noProof="0">
                <a:ln>
                  <a:noFill/>
                </a:ln>
                <a:solidFill>
                  <a:srgbClr val="FEFFFF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u-HU" sz="2000" b="0" i="0" u="none" strike="noStrike" kern="1200" cap="none" spc="0" normalizeH="0" baseline="0" noProof="0">
              <a:ln>
                <a:noFill/>
              </a:ln>
              <a:solidFill>
                <a:srgbClr val="FEFFFF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4794844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BEBA433-6B24-43D5-B127-5EEE551DBF55}" type="datetimeFigureOut">
              <a:rPr kumimoji="0" lang="hu-HU" sz="9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2020. 04. 28.</a:t>
            </a:fld>
            <a:endParaRPr kumimoji="0" lang="hu-H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50F0F37-7814-41A6-B499-7D6EF092EB84}" type="slidenum">
              <a:rPr kumimoji="0" lang="hu-HU" sz="2000" b="0" i="0" u="none" strike="noStrike" kern="1200" cap="none" spc="0" normalizeH="0" baseline="0" noProof="0">
                <a:ln>
                  <a:noFill/>
                </a:ln>
                <a:solidFill>
                  <a:srgbClr val="FEFFFF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u-HU" sz="2000" b="0" i="0" u="none" strike="noStrike" kern="1200" cap="none" spc="0" normalizeH="0" baseline="0" noProof="0">
              <a:ln>
                <a:noFill/>
              </a:ln>
              <a:solidFill>
                <a:srgbClr val="FEFFFF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121622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26F371-4BD9-4664-A8F3-29E35CD4D727}" type="datetimeFigureOut">
              <a:rPr lang="hu-HU" smtClean="0"/>
              <a:t>2020. 04. 28.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10F00-8034-41EB-9C67-C1D1D5B178A8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8420398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26F371-4BD9-4664-A8F3-29E35CD4D727}" type="datetimeFigureOut">
              <a:rPr lang="hu-HU" smtClean="0"/>
              <a:t>2020. 04. 28.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10F00-8034-41EB-9C67-C1D1D5B178A8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6656870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26F371-4BD9-4664-A8F3-29E35CD4D727}" type="datetimeFigureOut">
              <a:rPr lang="hu-HU" smtClean="0"/>
              <a:t>2020. 04. 28.</a:t>
            </a:fld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10F00-8034-41EB-9C67-C1D1D5B178A8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5116535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26F371-4BD9-4664-A8F3-29E35CD4D727}" type="datetimeFigureOut">
              <a:rPr lang="hu-HU" smtClean="0"/>
              <a:t>2020. 04. 28.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10F00-8034-41EB-9C67-C1D1D5B178A8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9436000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26F371-4BD9-4664-A8F3-29E35CD4D727}" type="datetimeFigureOut">
              <a:rPr lang="hu-HU" smtClean="0"/>
              <a:t>2020. 04. 28.</a:t>
            </a:fld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10F00-8034-41EB-9C67-C1D1D5B178A8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8593277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26F371-4BD9-4664-A8F3-29E35CD4D727}" type="datetimeFigureOut">
              <a:rPr lang="hu-HU" smtClean="0"/>
              <a:t>2020. 04. 28.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10F00-8034-41EB-9C67-C1D1D5B178A8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8158887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26F371-4BD9-4664-A8F3-29E35CD4D727}" type="datetimeFigureOut">
              <a:rPr lang="hu-HU" smtClean="0"/>
              <a:t>2020. 04. 28.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10F00-8034-41EB-9C67-C1D1D5B178A8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148519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26F371-4BD9-4664-A8F3-29E35CD4D727}" type="datetimeFigureOut">
              <a:rPr lang="hu-HU" smtClean="0"/>
              <a:t>2020. 04. 28.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D10F00-8034-41EB-9C67-C1D1D5B178A8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4483882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FAE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6"/>
          <p:cNvGrpSpPr>
            <a:grpSpLocks/>
          </p:cNvGrpSpPr>
          <p:nvPr/>
        </p:nvGrpSpPr>
        <p:grpSpPr bwMode="auto">
          <a:xfrm>
            <a:off x="0" y="-7938"/>
            <a:ext cx="12192000" cy="6865938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3" y="-528"/>
              <a:ext cx="1219200" cy="6858528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4738" y="3681168"/>
              <a:ext cx="4764087" cy="3176832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1027" name="Title Placeholder 1"/>
          <p:cNvSpPr>
            <a:spLocks noGrp="1"/>
          </p:cNvSpPr>
          <p:nvPr>
            <p:ph type="title"/>
          </p:nvPr>
        </p:nvSpPr>
        <p:spPr bwMode="auto">
          <a:xfrm>
            <a:off x="677863" y="609600"/>
            <a:ext cx="8596312" cy="132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u-HU" altLang="hu-HU" smtClean="0"/>
              <a:t>Mintacím szerkesztése</a:t>
            </a:r>
            <a:endParaRPr lang="en-US" altLang="hu-HU" smtClean="0"/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77863" y="2160588"/>
            <a:ext cx="8596312" cy="3881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u-HU" altLang="hu-HU" smtClean="0"/>
              <a:t>Mintaszöveg szerkesztése</a:t>
            </a:r>
          </a:p>
          <a:p>
            <a:pPr lvl="1"/>
            <a:r>
              <a:rPr lang="hu-HU" altLang="hu-HU" smtClean="0"/>
              <a:t>Második szint</a:t>
            </a:r>
          </a:p>
          <a:p>
            <a:pPr lvl="2"/>
            <a:r>
              <a:rPr lang="hu-HU" altLang="hu-HU" smtClean="0"/>
              <a:t>Harmadik szint</a:t>
            </a:r>
          </a:p>
          <a:p>
            <a:pPr lvl="3"/>
            <a:r>
              <a:rPr lang="hu-HU" altLang="hu-HU" smtClean="0"/>
              <a:t>Negyedik szint</a:t>
            </a:r>
          </a:p>
          <a:p>
            <a:pPr lvl="4"/>
            <a:r>
              <a:rPr lang="hu-HU" altLang="hu-HU" smtClean="0"/>
              <a:t>Ötödik szint</a:t>
            </a:r>
            <a:endParaRPr lang="en-US" altLang="hu-HU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663" y="6042025"/>
            <a:ext cx="9112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900">
                <a:solidFill>
                  <a:prstClr val="black">
                    <a:tint val="75000"/>
                  </a:prstClr>
                </a:solidFill>
                <a:latin typeface="Century Gothic" panose="020B0502020202020204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42BD86D-2AFB-4090-BEA4-B199C35F0E86}" type="datetimeFigureOut">
              <a:rPr kumimoji="0" lang="hu-HU" sz="9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2020. 04. 28.</a:t>
            </a:fld>
            <a:endParaRPr kumimoji="0" lang="hu-H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863" y="6042025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900">
                <a:solidFill>
                  <a:prstClr val="black">
                    <a:tint val="75000"/>
                  </a:prstClr>
                </a:solidFill>
                <a:latin typeface="Century Gothic" panose="020B0502020202020204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89963" y="6042025"/>
            <a:ext cx="6842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2000">
                <a:solidFill>
                  <a:srgbClr val="FEFFFF"/>
                </a:solidFill>
                <a:latin typeface="Century Gothic" panose="020B0502020202020204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E885569-9638-4A65-8324-F5A6E52FD50E}" type="slidenum">
              <a:rPr kumimoji="0" lang="hu-HU" sz="2000" b="0" i="0" u="none" strike="noStrike" kern="1200" cap="none" spc="0" normalizeH="0" baseline="0" noProof="0">
                <a:ln>
                  <a:noFill/>
                </a:ln>
                <a:solidFill>
                  <a:srgbClr val="FEFFFF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u-HU" sz="2000" b="0" i="0" u="none" strike="noStrike" kern="1200" cap="none" spc="0" normalizeH="0" baseline="0" noProof="0">
              <a:ln>
                <a:noFill/>
              </a:ln>
              <a:solidFill>
                <a:srgbClr val="FEFFFF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599500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Arial" panose="020B0604020202020204" pitchFamily="34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Arial" panose="020B0604020202020204" pitchFamily="34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Arial" panose="020B0604020202020204" pitchFamily="34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Arial" panose="020B0604020202020204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anose="05040102010807070707" pitchFamily="18" charset="2"/>
        <a:buChar char=""/>
        <a:defRPr kern="1200">
          <a:solidFill>
            <a:srgbClr val="404040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anose="05040102010807070707" pitchFamily="18" charset="2"/>
        <a:buChar char=""/>
        <a:defRPr sz="1600" kern="1200">
          <a:solidFill>
            <a:srgbClr val="404040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anose="05040102010807070707" pitchFamily="18" charset="2"/>
        <a:buChar char=""/>
        <a:defRPr sz="1400" kern="1200">
          <a:solidFill>
            <a:srgbClr val="404040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anose="05040102010807070707" pitchFamily="18" charset="2"/>
        <a:buChar char=""/>
        <a:defRPr sz="1200" kern="1200">
          <a:solidFill>
            <a:srgbClr val="404040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anose="05040102010807070707" pitchFamily="18" charset="2"/>
        <a:buChar char=""/>
        <a:defRPr sz="1200" kern="1200">
          <a:solidFill>
            <a:srgbClr val="404040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4" Type="http://schemas.microsoft.com/office/2007/relationships/hdphoto" Target="../media/hdphoto5.wd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2.png"/><Relationship Id="rId4" Type="http://schemas.microsoft.com/office/2007/relationships/hdphoto" Target="../media/hdphoto6.wdp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25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hyperlink" Target="https://www.jigsawplanet.com/?rc=play&amp;pid=0c2c989ff356" TargetMode="External"/><Relationship Id="rId7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5" Type="http://schemas.microsoft.com/office/2007/relationships/hdphoto" Target="../media/hdphoto2.wdp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8.png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microsoft.com/office/2007/relationships/hdphoto" Target="../media/hdphoto3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hyperlink" Target="https://www.shutterstock.com/image-photo/family-lying-pile-on-grass-together-242759530" TargetMode="External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www.shutterstock.com/image-photo/beautiful-innocent-newborn-sleeping-adorable-little-213421759" TargetMode="Externa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www.shutterstock.com/image-photo/family-lying-pile-on-grass-together-242759530" TargetMode="External"/><Relationship Id="rId5" Type="http://schemas.openxmlformats.org/officeDocument/2006/relationships/image" Target="../media/image11.png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5"/>
          <p:cNvSpPr txBox="1">
            <a:spLocks noChangeArrowheads="1"/>
          </p:cNvSpPr>
          <p:nvPr/>
        </p:nvSpPr>
        <p:spPr bwMode="auto">
          <a:xfrm>
            <a:off x="0" y="223506"/>
            <a:ext cx="12192000" cy="769937"/>
          </a:xfrm>
          <a:prstGeom prst="rect">
            <a:avLst/>
          </a:prstGeom>
          <a:solidFill>
            <a:srgbClr val="00B050"/>
          </a:solidFill>
          <a:ln>
            <a:noFill/>
          </a:ln>
          <a:extLst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hu-HU" altLang="hu-HU" sz="4400" dirty="0" smtClean="0">
                <a:solidFill>
                  <a:schemeClr val="bg1"/>
                </a:solidFill>
                <a:cs typeface="Arial" panose="020B0604020202020204" pitchFamily="34" charset="0"/>
              </a:rPr>
              <a:t>Te kihez ragaszkodsz?</a:t>
            </a:r>
          </a:p>
        </p:txBody>
      </p:sp>
      <p:sp>
        <p:nvSpPr>
          <p:cNvPr id="3" name="Szövegdoboz 2"/>
          <p:cNvSpPr txBox="1"/>
          <p:nvPr/>
        </p:nvSpPr>
        <p:spPr>
          <a:xfrm>
            <a:off x="4035017" y="1232890"/>
            <a:ext cx="7627937" cy="526297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88900" cap="flat"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90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  <a:bevel/>
          </a:ln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hu-HU" sz="24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Kedves Szülők!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hu-HU" sz="24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Kérjük, hogy segítsenek a gyermeküknek a hittanóra tananyagának az elsajátításában!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hu-HU" sz="2400" b="1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hu-HU" sz="24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digitális hittanórán szükség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hu-HU" sz="24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lesz az alábbiakra:</a:t>
            </a:r>
          </a:p>
          <a:p>
            <a:pPr marL="285750" indent="-285750" algn="ctr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hu-HU" sz="24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Internet kapcsolat</a:t>
            </a:r>
          </a:p>
          <a:p>
            <a:pPr marL="285750" indent="-285750" algn="ctr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hu-HU" sz="24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Hangszóró vagy fülhallgató a hanganyaghoz</a:t>
            </a:r>
          </a:p>
          <a:p>
            <a:pPr marL="285750" indent="-285750" algn="ctr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hu-HU" sz="2400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A/4-es rajzlap</a:t>
            </a:r>
            <a:endParaRPr lang="hu-HU" sz="2400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ctr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hu-HU" sz="2400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Ceruza, színes ceruzák</a:t>
            </a:r>
          </a:p>
          <a:p>
            <a:pPr marL="285750" indent="-285750" algn="ctr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hu-HU" sz="2400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vonalzó</a:t>
            </a:r>
            <a:endParaRPr lang="hu-HU" sz="2400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ctr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hu-HU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ctr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hu-HU" sz="2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Kérem, hogy indítsák el a diavetítést! 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hu-HU" sz="2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(A linkekre így tudnak rákattintani!)</a:t>
            </a:r>
          </a:p>
        </p:txBody>
      </p:sp>
      <p:sp>
        <p:nvSpPr>
          <p:cNvPr id="4" name="Ellipszis 3"/>
          <p:cNvSpPr/>
          <p:nvPr/>
        </p:nvSpPr>
        <p:spPr>
          <a:xfrm>
            <a:off x="614045" y="2274117"/>
            <a:ext cx="2949575" cy="2884488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hu-HU" sz="24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DIGITÁLIS HITTANÓRA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hu-HU" sz="2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7301" b="63778" l="57426" r="9128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6752" t="47140" r="13888" b="37861"/>
          <a:stretch/>
        </p:blipFill>
        <p:spPr>
          <a:xfrm>
            <a:off x="1686709" y="-15941"/>
            <a:ext cx="1348387" cy="960896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145087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90">
          <a:fgClr>
            <a:schemeClr val="accent6">
              <a:lumMod val="60000"/>
              <a:lumOff val="40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ekerekített téglalap 1"/>
          <p:cNvSpPr/>
          <p:nvPr/>
        </p:nvSpPr>
        <p:spPr>
          <a:xfrm>
            <a:off x="261256" y="2426139"/>
            <a:ext cx="4630057" cy="4250432"/>
          </a:xfrm>
          <a:prstGeom prst="roundRect">
            <a:avLst/>
          </a:prstGeom>
          <a:solidFill>
            <a:srgbClr val="F1DBEB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hu-HU" sz="2400" dirty="0" smtClean="0">
              <a:solidFill>
                <a:srgbClr val="990033"/>
              </a:solidFill>
            </a:endParaRPr>
          </a:p>
          <a:p>
            <a:pPr algn="ctr"/>
            <a:r>
              <a:rPr lang="hu-HU" sz="2400" dirty="0" smtClean="0">
                <a:solidFill>
                  <a:srgbClr val="990033"/>
                </a:solidFill>
              </a:rPr>
              <a:t>Akár imádságban is elmondhatod, amit </a:t>
            </a:r>
            <a:r>
              <a:rPr lang="hu-HU" sz="2400" dirty="0" err="1" smtClean="0">
                <a:solidFill>
                  <a:srgbClr val="990033"/>
                </a:solidFill>
              </a:rPr>
              <a:t>érzel</a:t>
            </a:r>
            <a:r>
              <a:rPr lang="hu-HU" sz="2400" dirty="0" smtClean="0">
                <a:solidFill>
                  <a:srgbClr val="990033"/>
                </a:solidFill>
              </a:rPr>
              <a:t>, amiért hálás vagy!</a:t>
            </a:r>
          </a:p>
          <a:p>
            <a:pPr algn="ctr"/>
            <a:endParaRPr lang="hu-HU" sz="2400" dirty="0" smtClean="0">
              <a:solidFill>
                <a:srgbClr val="990033"/>
              </a:solidFill>
            </a:endParaRPr>
          </a:p>
          <a:p>
            <a:pPr algn="ctr"/>
            <a:r>
              <a:rPr lang="hu-HU" sz="2400" dirty="0" smtClean="0">
                <a:solidFill>
                  <a:srgbClr val="990033"/>
                </a:solidFill>
              </a:rPr>
              <a:t>Ha szeretnéd, kulcsold össze a kezed, csukd be a szemed és kezd most így az imádságot:</a:t>
            </a:r>
          </a:p>
          <a:p>
            <a:pPr algn="ctr"/>
            <a:endParaRPr lang="hu-HU" sz="2400" dirty="0">
              <a:solidFill>
                <a:srgbClr val="990033"/>
              </a:solidFill>
            </a:endParaRPr>
          </a:p>
          <a:p>
            <a:pPr algn="ctr"/>
            <a:r>
              <a:rPr lang="hu-HU" sz="2400" dirty="0" smtClean="0">
                <a:solidFill>
                  <a:srgbClr val="990033"/>
                </a:solidFill>
              </a:rPr>
              <a:t>Istenem</a:t>
            </a:r>
            <a:r>
              <a:rPr lang="hu-HU" sz="2400" dirty="0">
                <a:solidFill>
                  <a:srgbClr val="990033"/>
                </a:solidFill>
              </a:rPr>
              <a:t>, ragaszkodom Hozzád, mert...</a:t>
            </a:r>
            <a:endParaRPr lang="hu-HU" sz="2400" dirty="0" smtClean="0">
              <a:solidFill>
                <a:srgbClr val="990033"/>
              </a:solidFill>
            </a:endParaRPr>
          </a:p>
          <a:p>
            <a:pPr algn="ctr"/>
            <a:endParaRPr lang="hu-HU" dirty="0"/>
          </a:p>
        </p:txBody>
      </p:sp>
      <p:sp>
        <p:nvSpPr>
          <p:cNvPr id="3" name="Lekerekített téglalap 2"/>
          <p:cNvSpPr/>
          <p:nvPr/>
        </p:nvSpPr>
        <p:spPr>
          <a:xfrm>
            <a:off x="2431143" y="397856"/>
            <a:ext cx="6055139" cy="1494972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hu-HU" dirty="0" smtClean="0"/>
          </a:p>
          <a:p>
            <a:pPr algn="ctr"/>
            <a:endParaRPr lang="hu-HU" dirty="0"/>
          </a:p>
          <a:p>
            <a:pPr algn="ctr"/>
            <a:r>
              <a:rPr lang="hu-HU" sz="2400" dirty="0" smtClean="0">
                <a:solidFill>
                  <a:srgbClr val="990033"/>
                </a:solidFill>
              </a:rPr>
              <a:t>A </a:t>
            </a:r>
            <a:r>
              <a:rPr lang="hu-HU" sz="2400" dirty="0" err="1" smtClean="0">
                <a:solidFill>
                  <a:srgbClr val="990033"/>
                </a:solidFill>
              </a:rPr>
              <a:t>szeretetedet</a:t>
            </a:r>
            <a:r>
              <a:rPr lang="hu-HU" sz="2400" dirty="0" smtClean="0">
                <a:solidFill>
                  <a:srgbClr val="990033"/>
                </a:solidFill>
              </a:rPr>
              <a:t> és a ragaszkodásodat biztosan gyakran kimutatod a szüleid felé. És ők biztosan nagyon örülnek ennek.</a:t>
            </a:r>
          </a:p>
          <a:p>
            <a:pPr algn="ctr"/>
            <a:r>
              <a:rPr lang="hu-HU" sz="2400" dirty="0" smtClean="0">
                <a:solidFill>
                  <a:srgbClr val="990033"/>
                </a:solidFill>
              </a:rPr>
              <a:t> </a:t>
            </a:r>
            <a:endParaRPr lang="hu-HU" dirty="0"/>
          </a:p>
          <a:p>
            <a:pPr algn="ctr"/>
            <a:endParaRPr lang="hu-HU" dirty="0"/>
          </a:p>
        </p:txBody>
      </p:sp>
      <p:sp>
        <p:nvSpPr>
          <p:cNvPr id="4" name="Lekerekített téglalap 3"/>
          <p:cNvSpPr/>
          <p:nvPr/>
        </p:nvSpPr>
        <p:spPr>
          <a:xfrm>
            <a:off x="8839199" y="908635"/>
            <a:ext cx="3106058" cy="2249712"/>
          </a:xfrm>
          <a:prstGeom prst="roundRect">
            <a:avLst/>
          </a:prstGeom>
          <a:solidFill>
            <a:srgbClr val="F7D5DC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sz="2400" dirty="0" smtClean="0">
                <a:solidFill>
                  <a:srgbClr val="990033"/>
                </a:solidFill>
              </a:rPr>
              <a:t>Jézusnak, vagy Istennek szerinted hogyan lehet kifejezni az érzéseinket? </a:t>
            </a:r>
            <a:endParaRPr lang="hu-HU" sz="2400" dirty="0"/>
          </a:p>
        </p:txBody>
      </p:sp>
      <p:pic>
        <p:nvPicPr>
          <p:cNvPr id="6" name="Kép 3"/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905265" cy="18172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Kép 6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6572" b="100000" l="1387" r="9584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458712" y="2426140"/>
            <a:ext cx="3366654" cy="4025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56029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958" b="96834" l="1659" r="90995">
                        <a14:backgroundMark x1="7346" y1="58047" x2="7346" y2="58047"/>
                        <a14:backgroundMark x1="7109" y1="55409" x2="7109" y2="55409"/>
                        <a14:backgroundMark x1="7346" y1="49868" x2="7346" y2="49868"/>
                        <a14:backgroundMark x1="89100" y1="43008" x2="89100" y2="43008"/>
                        <a14:backgroundMark x1="23223" y1="86807" x2="23223" y2="86807"/>
                      </a14:backgroundRemoval>
                    </a14:imgEffect>
                  </a14:imgLayer>
                </a14:imgProps>
              </a:ext>
            </a:extLst>
          </a:blip>
          <a:srcRect l="4748" t="-1" r="7543" b="695"/>
          <a:stretch/>
        </p:blipFill>
        <p:spPr>
          <a:xfrm>
            <a:off x="6999275" y="1349828"/>
            <a:ext cx="4829868" cy="4911205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3" name="Kép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59428" y="0"/>
            <a:ext cx="1944915" cy="1951313"/>
          </a:xfrm>
          <a:prstGeom prst="rect">
            <a:avLst/>
          </a:prstGeom>
        </p:spPr>
      </p:pic>
      <p:pic>
        <p:nvPicPr>
          <p:cNvPr id="4" name="Kép 8"/>
          <p:cNvPicPr>
            <a:picLocks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1959429" cy="19449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Szamárfül 4"/>
          <p:cNvSpPr/>
          <p:nvPr/>
        </p:nvSpPr>
        <p:spPr>
          <a:xfrm>
            <a:off x="420916" y="2224347"/>
            <a:ext cx="6125028" cy="4234510"/>
          </a:xfrm>
          <a:prstGeom prst="foldedCorner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hu-HU" sz="2400" dirty="0" smtClean="0"/>
          </a:p>
          <a:p>
            <a:endParaRPr lang="hu-HU" sz="2400" b="1" dirty="0" smtClean="0">
              <a:solidFill>
                <a:schemeClr val="accent2">
                  <a:lumMod val="50000"/>
                </a:schemeClr>
              </a:solidFill>
            </a:endParaRPr>
          </a:p>
          <a:p>
            <a:r>
              <a:rPr lang="hu-HU" sz="2400" b="1" dirty="0" smtClean="0">
                <a:solidFill>
                  <a:schemeClr val="accent2">
                    <a:lumMod val="50000"/>
                  </a:schemeClr>
                </a:solidFill>
              </a:rPr>
              <a:t>Feladat: </a:t>
            </a:r>
          </a:p>
          <a:p>
            <a:r>
              <a:rPr lang="hu-HU" sz="2400" dirty="0" smtClean="0">
                <a:solidFill>
                  <a:schemeClr val="accent2">
                    <a:lumMod val="50000"/>
                  </a:schemeClr>
                </a:solidFill>
              </a:rPr>
              <a:t>Képzeld el, hogy egy versenyen megnyered a </a:t>
            </a:r>
            <a:r>
              <a:rPr lang="hu-HU" sz="2400" dirty="0" err="1" smtClean="0">
                <a:solidFill>
                  <a:schemeClr val="accent2">
                    <a:lumMod val="50000"/>
                  </a:schemeClr>
                </a:solidFill>
              </a:rPr>
              <a:t>fődíjat</a:t>
            </a:r>
            <a:r>
              <a:rPr lang="hu-HU" sz="2400" dirty="0" smtClean="0">
                <a:solidFill>
                  <a:schemeClr val="accent2">
                    <a:lumMod val="50000"/>
                  </a:schemeClr>
                </a:solidFill>
              </a:rPr>
              <a:t>! Ez egy föld körüli utazás a világ legszebb helyeire. Magaddal vihetsz erre az útra 3 embert és 3 tárgyat, akikhez ragaszkodsz.</a:t>
            </a:r>
          </a:p>
          <a:p>
            <a:endParaRPr lang="hu-HU" sz="2400" dirty="0" smtClean="0">
              <a:solidFill>
                <a:schemeClr val="accent2">
                  <a:lumMod val="50000"/>
                </a:schemeClr>
              </a:solidFill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hu-HU" sz="2400" dirty="0" smtClean="0">
                <a:solidFill>
                  <a:schemeClr val="accent2">
                    <a:lumMod val="50000"/>
                  </a:schemeClr>
                </a:solidFill>
              </a:rPr>
              <a:t>Kiket választanál?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hu-HU" sz="2400" dirty="0" smtClean="0">
                <a:solidFill>
                  <a:schemeClr val="accent2">
                    <a:lumMod val="50000"/>
                  </a:schemeClr>
                </a:solidFill>
              </a:rPr>
              <a:t>Rajzold le őket a hittan füzetedbe és valahogyan juttass el a rajzról egy képet a Hittanoktatódnak!</a:t>
            </a:r>
          </a:p>
        </p:txBody>
      </p:sp>
    </p:spTree>
    <p:extLst>
      <p:ext uri="{BB962C8B-B14F-4D97-AF65-F5344CB8AC3E}">
        <p14:creationId xmlns:p14="http://schemas.microsoft.com/office/powerpoint/2010/main" val="2407378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 rotWithShape="1">
          <a:blip r:embed="rId4"/>
          <a:srcRect l="1982" r="1123"/>
          <a:stretch/>
        </p:blipFill>
        <p:spPr>
          <a:xfrm>
            <a:off x="2532743" y="1696675"/>
            <a:ext cx="9167916" cy="4968921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3" name="Kép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2026666" cy="203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Kép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" y="4843538"/>
            <a:ext cx="2032000" cy="2014462"/>
          </a:xfrm>
          <a:prstGeom prst="rect">
            <a:avLst/>
          </a:prstGeom>
        </p:spPr>
      </p:pic>
      <p:sp>
        <p:nvSpPr>
          <p:cNvPr id="7" name="Téglalap 6"/>
          <p:cNvSpPr/>
          <p:nvPr/>
        </p:nvSpPr>
        <p:spPr>
          <a:xfrm>
            <a:off x="2532743" y="145143"/>
            <a:ext cx="9167916" cy="1306286"/>
          </a:xfrm>
          <a:prstGeom prst="rect">
            <a:avLst/>
          </a:prstGeom>
          <a:solidFill>
            <a:srgbClr val="FF99CC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dirty="0" smtClean="0"/>
              <a:t>Egy kedves kis gyermekének is erről a szeretetről és ragaszkodásról „beszél” nekünk. Arról szól, hogy olyan pásztorunk van, </a:t>
            </a:r>
            <a:r>
              <a:rPr lang="hu-HU" sz="2400" smtClean="0"/>
              <a:t>aki törődik </a:t>
            </a:r>
            <a:r>
              <a:rPr lang="hu-HU" sz="2400" dirty="0" smtClean="0"/>
              <a:t>velünk, vigyáz ránk. Dicsérjük Őt ezzel az énekkel!</a:t>
            </a:r>
            <a:endParaRPr lang="hu-HU" sz="2400" dirty="0"/>
          </a:p>
        </p:txBody>
      </p:sp>
      <p:pic>
        <p:nvPicPr>
          <p:cNvPr id="5" name="Az Úr a pásztorom - zenés - javított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679268" y="2859864"/>
            <a:ext cx="1151455" cy="1151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24933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7495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étágú csillag 1"/>
          <p:cNvSpPr/>
          <p:nvPr/>
        </p:nvSpPr>
        <p:spPr>
          <a:xfrm>
            <a:off x="4033838" y="173181"/>
            <a:ext cx="8158162" cy="6384925"/>
          </a:xfrm>
          <a:prstGeom prst="star7">
            <a:avLst/>
          </a:prstGeom>
          <a:solidFill>
            <a:schemeClr val="accent6"/>
          </a:solidFill>
          <a:ln w="63500"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hu-HU" sz="3200" dirty="0">
              <a:solidFill>
                <a:schemeClr val="tx1"/>
              </a:solidFill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hu-HU" sz="3200" dirty="0">
              <a:solidFill>
                <a:schemeClr val="tx1"/>
              </a:solidFill>
            </a:endParaRPr>
          </a:p>
          <a:p>
            <a:pPr algn="ctr"/>
            <a:r>
              <a:rPr lang="hu-HU" sz="4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„Örüljetek velem, mert megtaláltam az elveszett juhomat.”</a:t>
            </a:r>
            <a:endParaRPr lang="hu-HU" sz="4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hu-HU" sz="4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(Lukács evangéliuma 15,6)</a:t>
            </a:r>
            <a:endParaRPr lang="hu-HU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Kép 2"/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488" y="173182"/>
            <a:ext cx="2163762" cy="2105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Lekerekített téglalap 3"/>
          <p:cNvSpPr/>
          <p:nvPr/>
        </p:nvSpPr>
        <p:spPr>
          <a:xfrm>
            <a:off x="217488" y="2702292"/>
            <a:ext cx="3582987" cy="887949"/>
          </a:xfrm>
          <a:prstGeom prst="roundRect">
            <a:avLst/>
          </a:prstGeom>
          <a:gradFill>
            <a:gsLst>
              <a:gs pos="0">
                <a:srgbClr val="FFC000"/>
              </a:gs>
              <a:gs pos="100000">
                <a:srgbClr val="CED2B3"/>
              </a:gs>
              <a:gs pos="88000">
                <a:srgbClr val="FFFF00"/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hu-HU" sz="2800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Aranymondás</a:t>
            </a:r>
            <a:endParaRPr lang="hu-HU" sz="2800" dirty="0">
              <a:solidFill>
                <a:schemeClr val="accent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Lekerekített téglalap 4"/>
          <p:cNvSpPr/>
          <p:nvPr/>
        </p:nvSpPr>
        <p:spPr>
          <a:xfrm>
            <a:off x="217488" y="3904147"/>
            <a:ext cx="3582987" cy="2035175"/>
          </a:xfrm>
          <a:prstGeom prst="roundRect">
            <a:avLst/>
          </a:prstGeom>
          <a:noFill/>
          <a:ln w="76200"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hu-HU" sz="2800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Olvasd el Isten üzenetét és </a:t>
            </a:r>
            <a:r>
              <a:rPr lang="hu-HU" sz="2800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tanuld meg </a:t>
            </a:r>
            <a:r>
              <a:rPr lang="hu-HU" sz="2800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az </a:t>
            </a:r>
            <a:r>
              <a:rPr lang="hu-HU" sz="2800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Igét!</a:t>
            </a:r>
            <a:endParaRPr lang="hu-HU" sz="2800" dirty="0">
              <a:solidFill>
                <a:schemeClr val="accent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6570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3"/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138" y="127643"/>
            <a:ext cx="2487612" cy="2197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zövegdoboz 4"/>
          <p:cNvSpPr txBox="1">
            <a:spLocks noChangeArrowheads="1"/>
          </p:cNvSpPr>
          <p:nvPr/>
        </p:nvSpPr>
        <p:spPr bwMode="auto">
          <a:xfrm>
            <a:off x="2284413" y="407988"/>
            <a:ext cx="8701087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hu-HU" altLang="hu-HU" sz="3200" dirty="0">
                <a:solidFill>
                  <a:srgbClr val="000000"/>
                </a:solidFill>
                <a:cs typeface="Arial" panose="020B0604020202020204" pitchFamily="34" charset="0"/>
              </a:rPr>
              <a:t>A digitális hittanóra végén így imádkozz! </a:t>
            </a:r>
          </a:p>
        </p:txBody>
      </p:sp>
      <p:pic>
        <p:nvPicPr>
          <p:cNvPr id="4" name="Kép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8463" y="1540820"/>
            <a:ext cx="4505325" cy="4487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Szövegdoboz 4"/>
          <p:cNvSpPr txBox="1"/>
          <p:nvPr/>
        </p:nvSpPr>
        <p:spPr>
          <a:xfrm>
            <a:off x="8018463" y="2517775"/>
            <a:ext cx="3436937" cy="15684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hu-HU" sz="2400" dirty="0">
              <a:solidFill>
                <a:prstClr val="black"/>
              </a:solidFill>
              <a:latin typeface="+mj-lt"/>
              <a:cs typeface="Times New Roman" panose="02020603050405020304" pitchFamily="18" charset="0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hu-HU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Kedves Hittanos! 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hu-HU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Várunk a következő digitális hittanórára!</a:t>
            </a:r>
          </a:p>
        </p:txBody>
      </p:sp>
      <p:sp>
        <p:nvSpPr>
          <p:cNvPr id="6" name="Ellipszis 5"/>
          <p:cNvSpPr>
            <a:spLocks noChangeAspect="1"/>
          </p:cNvSpPr>
          <p:nvPr/>
        </p:nvSpPr>
        <p:spPr>
          <a:xfrm>
            <a:off x="7832636" y="1624890"/>
            <a:ext cx="3807792" cy="3807792"/>
          </a:xfrm>
          <a:prstGeom prst="ellipse">
            <a:avLst/>
          </a:prstGeom>
          <a:noFill/>
          <a:ln w="44450">
            <a:gradFill>
              <a:gsLst>
                <a:gs pos="0">
                  <a:srgbClr val="AE2E51"/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hu-HU" sz="2000" dirty="0">
              <a:solidFill>
                <a:srgbClr val="AE2E5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églalap 6"/>
          <p:cNvSpPr/>
          <p:nvPr/>
        </p:nvSpPr>
        <p:spPr>
          <a:xfrm>
            <a:off x="6464300" y="5611813"/>
            <a:ext cx="6096000" cy="708025"/>
          </a:xfrm>
          <a:prstGeom prst="rect">
            <a:avLst/>
          </a:prstGeom>
          <a:ln w="50800">
            <a:noFill/>
          </a:ln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hu-HU" sz="4000" dirty="0">
                <a:solidFill>
                  <a:srgbClr val="AE2E5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sz="40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Áldás, békesség!</a:t>
            </a:r>
          </a:p>
        </p:txBody>
      </p:sp>
    </p:spTree>
    <p:extLst>
      <p:ext uri="{BB962C8B-B14F-4D97-AF65-F5344CB8AC3E}">
        <p14:creationId xmlns:p14="http://schemas.microsoft.com/office/powerpoint/2010/main" val="2933752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églalap 12"/>
          <p:cNvSpPr>
            <a:spLocks noChangeArrowheads="1"/>
          </p:cNvSpPr>
          <p:nvPr/>
        </p:nvSpPr>
        <p:spPr bwMode="auto">
          <a:xfrm>
            <a:off x="3041650" y="663575"/>
            <a:ext cx="60960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08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hu-HU" altLang="hu-HU" sz="4000" dirty="0">
                <a:solidFill>
                  <a:srgbClr val="AE2E5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altLang="hu-HU" sz="4000" dirty="0">
                <a:solidFill>
                  <a:srgbClr val="AE2E51"/>
                </a:solidFill>
                <a:cs typeface="Arial" panose="020B0604020202020204" pitchFamily="34" charset="0"/>
              </a:rPr>
              <a:t>Áldás, békesség!</a:t>
            </a:r>
          </a:p>
        </p:txBody>
      </p:sp>
      <p:sp>
        <p:nvSpPr>
          <p:cNvPr id="3" name="Ellipszis 2"/>
          <p:cNvSpPr>
            <a:spLocks noChangeAspect="1"/>
          </p:cNvSpPr>
          <p:nvPr/>
        </p:nvSpPr>
        <p:spPr>
          <a:xfrm>
            <a:off x="927358" y="1663649"/>
            <a:ext cx="4227966" cy="4227966"/>
          </a:xfrm>
          <a:prstGeom prst="ellipse">
            <a:avLst/>
          </a:prstGeom>
          <a:noFill/>
          <a:ln w="44450">
            <a:gradFill>
              <a:gsLst>
                <a:gs pos="0">
                  <a:srgbClr val="AE2E51"/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hu-HU" sz="2000" dirty="0">
              <a:solidFill>
                <a:srgbClr val="AE2E5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églalap 10"/>
          <p:cNvSpPr>
            <a:spLocks noChangeArrowheads="1"/>
          </p:cNvSpPr>
          <p:nvPr/>
        </p:nvSpPr>
        <p:spPr bwMode="auto">
          <a:xfrm>
            <a:off x="1093788" y="2554288"/>
            <a:ext cx="3903662" cy="2246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hu-HU" altLang="hu-HU" sz="2800" dirty="0">
                <a:solidFill>
                  <a:srgbClr val="AE2E5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Kedves Szülők!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hu-HU" altLang="hu-HU" sz="2800" dirty="0">
                <a:solidFill>
                  <a:srgbClr val="AE2E5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Köszönjük a segítségüket!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hu-HU" altLang="hu-HU" sz="2800" dirty="0">
                <a:solidFill>
                  <a:srgbClr val="AE2E5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Isten áldását kívánjuk ezzel az Igével!</a:t>
            </a:r>
          </a:p>
        </p:txBody>
      </p:sp>
      <p:sp>
        <p:nvSpPr>
          <p:cNvPr id="5" name="Szövegdoboz 5"/>
          <p:cNvSpPr txBox="1">
            <a:spLocks noChangeArrowheads="1"/>
          </p:cNvSpPr>
          <p:nvPr/>
        </p:nvSpPr>
        <p:spPr bwMode="auto">
          <a:xfrm>
            <a:off x="5740152" y="2093261"/>
            <a:ext cx="5808878" cy="28623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None/>
            </a:pPr>
            <a:r>
              <a:rPr lang="hu-HU" sz="3200" dirty="0" smtClean="0">
                <a:solidFill>
                  <a:schemeClr val="accent6"/>
                </a:solidFill>
              </a:rPr>
              <a:t>„</a:t>
            </a:r>
            <a:r>
              <a:rPr lang="hu-HU" sz="4000" dirty="0">
                <a:solidFill>
                  <a:schemeClr val="accent6"/>
                </a:solidFill>
              </a:rPr>
              <a:t>Minden gondotokat </a:t>
            </a:r>
            <a:r>
              <a:rPr lang="hu-HU" sz="4000" dirty="0" err="1">
                <a:solidFill>
                  <a:schemeClr val="accent6"/>
                </a:solidFill>
              </a:rPr>
              <a:t>Őreá</a:t>
            </a:r>
            <a:r>
              <a:rPr lang="hu-HU" sz="4000" dirty="0">
                <a:solidFill>
                  <a:schemeClr val="accent6"/>
                </a:solidFill>
              </a:rPr>
              <a:t> vessétek, mert neki gondja van reátok</a:t>
            </a:r>
            <a:r>
              <a:rPr lang="hu-HU" sz="4000" dirty="0" smtClean="0">
                <a:solidFill>
                  <a:schemeClr val="accent6"/>
                </a:solidFill>
              </a:rPr>
              <a:t>.”</a:t>
            </a:r>
          </a:p>
          <a:p>
            <a:pPr algn="ctr">
              <a:spcBef>
                <a:spcPct val="0"/>
              </a:spcBef>
              <a:buClrTx/>
              <a:buSzTx/>
              <a:buNone/>
            </a:pPr>
            <a:endParaRPr lang="hu-HU" sz="2800" dirty="0" smtClean="0">
              <a:solidFill>
                <a:schemeClr val="accent6"/>
              </a:solidFill>
            </a:endParaRPr>
          </a:p>
          <a:p>
            <a:pPr algn="ctr">
              <a:spcBef>
                <a:spcPct val="0"/>
              </a:spcBef>
              <a:buClrTx/>
              <a:buSzTx/>
              <a:buNone/>
            </a:pPr>
            <a:r>
              <a:rPr lang="hu-HU" sz="2800" dirty="0" smtClean="0">
                <a:solidFill>
                  <a:schemeClr val="accent6"/>
                </a:solidFill>
              </a:rPr>
              <a:t>(1Péter 5,7</a:t>
            </a:r>
            <a:r>
              <a:rPr lang="hu-HU" sz="2800" dirty="0">
                <a:solidFill>
                  <a:schemeClr val="accent6"/>
                </a:solidFill>
              </a:rPr>
              <a:t>)</a:t>
            </a:r>
            <a:r>
              <a:rPr lang="hu-HU" altLang="hu-HU" sz="3200" dirty="0" smtClean="0">
                <a:solidFill>
                  <a:srgbClr val="00B050"/>
                </a:solidFill>
              </a:rPr>
              <a:t> </a:t>
            </a:r>
            <a:endParaRPr lang="hu-HU" altLang="hu-HU" sz="3200" dirty="0">
              <a:solidFill>
                <a:srgbClr val="00B050"/>
              </a:solidFill>
              <a:latin typeface="Comic Sans MS" panose="030F0702030302020204" pitchFamily="66" charset="0"/>
            </a:endParaRPr>
          </a:p>
        </p:txBody>
      </p:sp>
      <p:pic>
        <p:nvPicPr>
          <p:cNvPr id="6" name="Kép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06204" y="4801056"/>
            <a:ext cx="4676775" cy="1552575"/>
          </a:xfrm>
          <a:prstGeom prst="rect">
            <a:avLst/>
          </a:prstGeom>
          <a:effectLst>
            <a:softEdge rad="342900"/>
          </a:effectLst>
        </p:spPr>
      </p:pic>
    </p:spTree>
    <p:extLst>
      <p:ext uri="{BB962C8B-B14F-4D97-AF65-F5344CB8AC3E}">
        <p14:creationId xmlns:p14="http://schemas.microsoft.com/office/powerpoint/2010/main" val="3940358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7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122488" cy="1944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zövegdoboz 4"/>
          <p:cNvSpPr txBox="1">
            <a:spLocks noChangeArrowheads="1"/>
          </p:cNvSpPr>
          <p:nvPr/>
        </p:nvSpPr>
        <p:spPr bwMode="auto">
          <a:xfrm>
            <a:off x="847725" y="2633663"/>
            <a:ext cx="5024438" cy="2185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hu-HU" altLang="hu-HU" sz="3600" dirty="0" smtClean="0">
                <a:solidFill>
                  <a:srgbClr val="7030A0"/>
                </a:solidFill>
                <a:cs typeface="Arial" panose="020B0604020202020204" pitchFamily="34" charset="0"/>
              </a:rPr>
              <a:t>Áldás, békesség!</a:t>
            </a:r>
            <a:r>
              <a:rPr lang="hu-HU" altLang="hu-HU" sz="3600" dirty="0" smtClean="0">
                <a:solidFill>
                  <a:srgbClr val="0070C0"/>
                </a:solidFill>
                <a:cs typeface="Arial" panose="020B0604020202020204" pitchFamily="34" charset="0"/>
              </a:rPr>
              <a:t> 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endParaRPr lang="hu-HU" altLang="hu-HU" sz="3600" dirty="0" smtClean="0">
              <a:solidFill>
                <a:srgbClr val="000000"/>
              </a:solidFill>
              <a:cs typeface="Arial" panose="020B0604020202020204" pitchFamily="34" charset="0"/>
            </a:endParaRP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hu-HU" altLang="hu-HU" sz="3200" dirty="0" smtClean="0">
                <a:solidFill>
                  <a:schemeClr val="accent5">
                    <a:lumMod val="75000"/>
                  </a:schemeClr>
                </a:solidFill>
                <a:cs typeface="Arial" panose="020B0604020202020204" pitchFamily="34" charset="0"/>
              </a:rPr>
              <a:t>Kezdd a digitális hittanórát az óra eleji imádsággal!</a:t>
            </a:r>
          </a:p>
        </p:txBody>
      </p:sp>
      <p:pic>
        <p:nvPicPr>
          <p:cNvPr id="4" name="Kép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2163" y="793750"/>
            <a:ext cx="5380037" cy="5405438"/>
          </a:xfrm>
          <a:prstGeom prst="rect">
            <a:avLst/>
          </a:prstGeom>
          <a:solidFill>
            <a:srgbClr val="FFFBD6"/>
          </a:solidFill>
          <a:ln>
            <a:noFill/>
          </a:ln>
          <a:extLst/>
        </p:spPr>
      </p:pic>
    </p:spTree>
    <p:extLst>
      <p:ext uri="{BB962C8B-B14F-4D97-AF65-F5344CB8AC3E}">
        <p14:creationId xmlns:p14="http://schemas.microsoft.com/office/powerpoint/2010/main" val="1113005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Lekerekített téglalap 2"/>
          <p:cNvSpPr/>
          <p:nvPr/>
        </p:nvSpPr>
        <p:spPr>
          <a:xfrm>
            <a:off x="2852059" y="2775857"/>
            <a:ext cx="5679438" cy="1627778"/>
          </a:xfrm>
          <a:prstGeom prst="roundRect">
            <a:avLst/>
          </a:prstGeom>
          <a:ln w="57150"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sz="2800" dirty="0" smtClean="0"/>
              <a:t>Ismételd át a múlt óra anyagát a képkirakó segítségével. </a:t>
            </a:r>
          </a:p>
          <a:p>
            <a:pPr algn="ctr"/>
            <a:r>
              <a:rPr lang="hu-HU" sz="2800" dirty="0" smtClean="0">
                <a:hlinkClick r:id="rId3"/>
              </a:rPr>
              <a:t>Kattints ide,</a:t>
            </a:r>
            <a:r>
              <a:rPr lang="hu-HU" sz="2800" dirty="0" smtClean="0"/>
              <a:t> és rakd ki a puzzle-t!</a:t>
            </a:r>
            <a:endParaRPr lang="hu-HU" sz="2800" dirty="0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188" b="90000" l="9939" r="89974"/>
                    </a14:imgEffect>
                  </a14:imgLayer>
                </a14:imgProps>
              </a:ext>
            </a:extLst>
          </a:blip>
          <a:srcRect l="36934" t="6081" r="17938" b="42007"/>
          <a:stretch/>
        </p:blipFill>
        <p:spPr>
          <a:xfrm>
            <a:off x="8855977" y="1789966"/>
            <a:ext cx="2688330" cy="431383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5" name="Kép 4"/>
          <p:cNvPicPr>
            <a:picLocks noChangeAspect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47301" b="63778" l="57426" r="9128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6752" t="47140" r="4501" b="34622"/>
          <a:stretch/>
        </p:blipFill>
        <p:spPr>
          <a:xfrm>
            <a:off x="881025" y="2077349"/>
            <a:ext cx="3003174" cy="1971782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6" name="Kép 1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5987"/>
            <a:ext cx="1644650" cy="161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467453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Kép 3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7301" b="63778" l="57426" r="9128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6752" t="47141" r="12695" b="37857"/>
          <a:stretch/>
        </p:blipFill>
        <p:spPr>
          <a:xfrm>
            <a:off x="3471996" y="1222520"/>
            <a:ext cx="5185954" cy="3552058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5" name="Szövegdoboz 4"/>
          <p:cNvSpPr txBox="1"/>
          <p:nvPr/>
        </p:nvSpPr>
        <p:spPr>
          <a:xfrm>
            <a:off x="4053837" y="1948692"/>
            <a:ext cx="2939143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400" dirty="0" smtClean="0">
                <a:solidFill>
                  <a:schemeClr val="accent2">
                    <a:lumMod val="50000"/>
                  </a:schemeClr>
                </a:solidFill>
              </a:rPr>
              <a:t>Emlékszel mennyire szerette a pásztor azt az egyet is, amelyik eltévedt?</a:t>
            </a:r>
          </a:p>
          <a:p>
            <a:endParaRPr lang="hu-HU" dirty="0"/>
          </a:p>
        </p:txBody>
      </p:sp>
      <p:pic>
        <p:nvPicPr>
          <p:cNvPr id="6" name="Kép 5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7301" b="63778" l="57426" r="9128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6752" t="47141" r="12695" b="37857"/>
          <a:stretch/>
        </p:blipFill>
        <p:spPr>
          <a:xfrm>
            <a:off x="221519" y="3596308"/>
            <a:ext cx="4258491" cy="2916803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8" name="Szövegdoboz 7"/>
          <p:cNvSpPr txBox="1"/>
          <p:nvPr/>
        </p:nvSpPr>
        <p:spPr>
          <a:xfrm>
            <a:off x="703208" y="4534709"/>
            <a:ext cx="24166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400" dirty="0" smtClean="0">
                <a:solidFill>
                  <a:schemeClr val="accent2">
                    <a:lumMod val="50000"/>
                  </a:schemeClr>
                </a:solidFill>
              </a:rPr>
              <a:t>Nagyon kedves volt neki!</a:t>
            </a:r>
            <a:endParaRPr lang="hu-HU" sz="2400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9" name="Kép 8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7301" b="63778" l="57426" r="9128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6752" t="47141" r="12695" b="37857"/>
          <a:stretch/>
        </p:blipFill>
        <p:spPr>
          <a:xfrm>
            <a:off x="7795255" y="3363071"/>
            <a:ext cx="4258491" cy="2916803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10" name="Szövegdoboz 9"/>
          <p:cNvSpPr txBox="1"/>
          <p:nvPr/>
        </p:nvSpPr>
        <p:spPr>
          <a:xfrm>
            <a:off x="8530045" y="4223713"/>
            <a:ext cx="191806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400" dirty="0" smtClean="0">
                <a:solidFill>
                  <a:schemeClr val="accent2">
                    <a:lumMod val="50000"/>
                  </a:schemeClr>
                </a:solidFill>
              </a:rPr>
              <a:t>Nem akarta elveszíteni.</a:t>
            </a:r>
            <a:endParaRPr lang="hu-HU" sz="2400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43912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CAEBFB"/>
            </a:gs>
            <a:gs pos="49001">
              <a:srgbClr val="DFF1B9"/>
            </a:gs>
            <a:gs pos="59000">
              <a:srgbClr val="D0EB96"/>
            </a:gs>
            <a:gs pos="83000">
              <a:srgbClr val="94DE61"/>
            </a:gs>
            <a:gs pos="100000">
              <a:srgbClr val="94DE6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Kép 11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188" b="90000" l="9939" r="89974"/>
                    </a14:imgEffect>
                  </a14:imgLayer>
                </a14:imgProps>
              </a:ext>
            </a:extLst>
          </a:blip>
          <a:srcRect l="36934" t="6081" r="17938" b="42007"/>
          <a:stretch/>
        </p:blipFill>
        <p:spPr>
          <a:xfrm>
            <a:off x="8670834" y="1296997"/>
            <a:ext cx="3304007" cy="5301777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3" name="Kép 12"/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47301" b="63778" l="57426" r="9128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6752" t="47140" r="4501" b="34622"/>
          <a:stretch/>
        </p:blipFill>
        <p:spPr>
          <a:xfrm>
            <a:off x="420914" y="3947886"/>
            <a:ext cx="3688207" cy="2421551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2" name="Felhő 1"/>
          <p:cNvSpPr/>
          <p:nvPr/>
        </p:nvSpPr>
        <p:spPr>
          <a:xfrm>
            <a:off x="2486478" y="256585"/>
            <a:ext cx="6184356" cy="2669495"/>
          </a:xfrm>
          <a:prstGeom prst="cloud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E6B91E">
                    <a:lumMod val="75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Gondolkodj el azon, hogy mi a legkedvesebb tárgyad. Mi</a:t>
            </a:r>
            <a:r>
              <a:rPr kumimoji="0" lang="hu-HU" sz="2400" b="0" i="0" u="none" strike="noStrike" kern="1200" cap="none" spc="0" normalizeH="0" noProof="0" dirty="0" smtClean="0">
                <a:ln>
                  <a:noFill/>
                </a:ln>
                <a:solidFill>
                  <a:srgbClr val="E6B91E">
                    <a:lumMod val="75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ez a tárgy? Miért ez lett a legkedvesebb? Írd le a füzetedbe!</a:t>
            </a:r>
            <a:endParaRPr kumimoji="0" lang="hu-HU" sz="2400" b="0" i="0" u="none" strike="noStrike" kern="1200" cap="none" spc="0" normalizeH="0" baseline="0" noProof="0" dirty="0">
              <a:ln>
                <a:noFill/>
              </a:ln>
              <a:solidFill>
                <a:srgbClr val="E6B91E">
                  <a:lumMod val="75000"/>
                </a:srgb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pic>
        <p:nvPicPr>
          <p:cNvPr id="6" name="Kép 8"/>
          <p:cNvPicPr>
            <a:picLocks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070100" cy="188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275521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560456" y="456796"/>
            <a:ext cx="5079999" cy="6163734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3" name="Szamárfül 2"/>
          <p:cNvSpPr/>
          <p:nvPr/>
        </p:nvSpPr>
        <p:spPr>
          <a:xfrm>
            <a:off x="2046513" y="456796"/>
            <a:ext cx="4078515" cy="2336800"/>
          </a:xfrm>
          <a:prstGeom prst="foldedCorner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2400" dirty="0" smtClean="0"/>
          </a:p>
          <a:p>
            <a:pPr algn="ctr"/>
            <a:r>
              <a:rPr lang="hu-HU" sz="2400" dirty="0" smtClean="0"/>
              <a:t>Rajzolj egy hasonló alakzatot a füzetedbe! </a:t>
            </a:r>
          </a:p>
          <a:p>
            <a:pPr algn="ctr"/>
            <a:r>
              <a:rPr lang="hu-HU" sz="2400" dirty="0" smtClean="0"/>
              <a:t>Tehát 4 oldalsó négyzetből álljon, és legyen egy középső négyzet is. </a:t>
            </a:r>
            <a:endParaRPr lang="hu-HU" sz="2400" dirty="0"/>
          </a:p>
        </p:txBody>
      </p:sp>
      <p:pic>
        <p:nvPicPr>
          <p:cNvPr id="4" name="Kép 8"/>
          <p:cNvPicPr>
            <a:picLocks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611086" cy="15820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Kép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1533214"/>
            <a:ext cx="1611086" cy="1616387"/>
          </a:xfrm>
          <a:prstGeom prst="rect">
            <a:avLst/>
          </a:prstGeom>
        </p:spPr>
      </p:pic>
      <p:sp>
        <p:nvSpPr>
          <p:cNvPr id="6" name="Szamárfül 5"/>
          <p:cNvSpPr/>
          <p:nvPr/>
        </p:nvSpPr>
        <p:spPr>
          <a:xfrm>
            <a:off x="478972" y="3309257"/>
            <a:ext cx="5863772" cy="3261539"/>
          </a:xfrm>
          <a:prstGeom prst="foldedCorner">
            <a:avLst/>
          </a:prstGeom>
          <a:solidFill>
            <a:schemeClr val="accent6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/>
          </a:p>
          <a:p>
            <a:r>
              <a:rPr lang="hu-HU" sz="2400" b="1" u="sng" dirty="0" smtClean="0"/>
              <a:t>Feladat:</a:t>
            </a:r>
          </a:p>
          <a:p>
            <a:r>
              <a:rPr lang="hu-HU" sz="2400" dirty="0" smtClean="0"/>
              <a:t>Az oldalsó négyzetekbe rajzold </a:t>
            </a:r>
            <a:r>
              <a:rPr lang="hu-HU" sz="2400" dirty="0"/>
              <a:t>le, ami </a:t>
            </a:r>
            <a:r>
              <a:rPr lang="hu-HU" sz="2400" dirty="0" smtClean="0"/>
              <a:t>eszedbe </a:t>
            </a:r>
            <a:r>
              <a:rPr lang="hu-HU" sz="2400" dirty="0"/>
              <a:t>jut </a:t>
            </a:r>
            <a:r>
              <a:rPr lang="hu-HU" sz="2400" dirty="0" smtClean="0"/>
              <a:t>arról a szóról, </a:t>
            </a:r>
            <a:r>
              <a:rPr lang="hu-HU" sz="2400" dirty="0"/>
              <a:t>hogy </a:t>
            </a:r>
            <a:r>
              <a:rPr lang="hu-HU" sz="2400" b="1" u="sng" dirty="0"/>
              <a:t>ragaszkodás</a:t>
            </a:r>
            <a:r>
              <a:rPr lang="hu-HU" sz="2400" dirty="0"/>
              <a:t>, kihez, mihez lehet ragaszkodni. M</a:t>
            </a:r>
            <a:r>
              <a:rPr lang="hu-HU" sz="2400" dirty="0" smtClean="0"/>
              <a:t>ajd </a:t>
            </a:r>
            <a:r>
              <a:rPr lang="hu-HU" sz="2400" dirty="0"/>
              <a:t>a középső négyzetbe </a:t>
            </a:r>
            <a:r>
              <a:rPr lang="hu-HU" sz="2400" dirty="0" smtClean="0"/>
              <a:t>rajzolj </a:t>
            </a:r>
            <a:r>
              <a:rPr lang="hu-HU" sz="2400" dirty="0"/>
              <a:t>valamit, ami </a:t>
            </a:r>
            <a:r>
              <a:rPr lang="hu-HU" sz="2400" dirty="0" smtClean="0"/>
              <a:t>szerinted </a:t>
            </a:r>
            <a:r>
              <a:rPr lang="hu-HU" sz="2400" dirty="0"/>
              <a:t>a 4 rajzból vagy a 4 rajz közül legjobban kifejezi a ragaszkodást valakihez vagy valamihez</a:t>
            </a:r>
            <a:r>
              <a:rPr lang="hu-HU" sz="2400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992232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8"/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1959429" cy="19449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Ellipszis 3"/>
          <p:cNvSpPr/>
          <p:nvPr/>
        </p:nvSpPr>
        <p:spPr>
          <a:xfrm>
            <a:off x="1269997" y="2433695"/>
            <a:ext cx="4792368" cy="1428178"/>
          </a:xfrm>
          <a:prstGeom prst="ellipse">
            <a:avLst/>
          </a:prstGeom>
          <a:solidFill>
            <a:schemeClr val="accent6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dirty="0"/>
              <a:t>Milyen érzéssel </a:t>
            </a:r>
            <a:r>
              <a:rPr lang="hu-HU" sz="2400" dirty="0" smtClean="0"/>
              <a:t>tölt el, </a:t>
            </a:r>
            <a:r>
              <a:rPr lang="hu-HU" sz="2400" dirty="0"/>
              <a:t>ha a </a:t>
            </a:r>
            <a:r>
              <a:rPr lang="hu-HU" sz="2400" dirty="0" smtClean="0"/>
              <a:t>szüleid </a:t>
            </a:r>
            <a:r>
              <a:rPr lang="hu-HU" sz="2400" dirty="0"/>
              <a:t>közelében </a:t>
            </a:r>
            <a:r>
              <a:rPr lang="hu-HU" sz="2400" dirty="0" smtClean="0"/>
              <a:t>lehetsz? </a:t>
            </a:r>
            <a:endParaRPr lang="hu-HU" sz="2400" dirty="0"/>
          </a:p>
        </p:txBody>
      </p:sp>
      <p:sp>
        <p:nvSpPr>
          <p:cNvPr id="5" name="Ellipszis 4"/>
          <p:cNvSpPr/>
          <p:nvPr/>
        </p:nvSpPr>
        <p:spPr>
          <a:xfrm>
            <a:off x="6473370" y="2774327"/>
            <a:ext cx="4833257" cy="1486234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dirty="0" smtClean="0">
                <a:solidFill>
                  <a:schemeClr val="accent4">
                    <a:lumMod val="50000"/>
                  </a:schemeClr>
                </a:solidFill>
              </a:rPr>
              <a:t>Milyen érzés számodra, ha veled van a kedvenc tárgyad? </a:t>
            </a:r>
            <a:endParaRPr lang="hu-HU" sz="2400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7" name="Ellipszis 6"/>
          <p:cNvSpPr/>
          <p:nvPr/>
        </p:nvSpPr>
        <p:spPr>
          <a:xfrm>
            <a:off x="4223657" y="4659086"/>
            <a:ext cx="4601030" cy="1538514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dirty="0" smtClean="0">
                <a:solidFill>
                  <a:srgbClr val="990033"/>
                </a:solidFill>
              </a:rPr>
              <a:t>Ugye milyen fontos számodra az az idő, amit velük tölthetsz?</a:t>
            </a:r>
            <a:endParaRPr lang="hu-HU" sz="2400" dirty="0">
              <a:solidFill>
                <a:srgbClr val="990033"/>
              </a:solidFill>
            </a:endParaRPr>
          </a:p>
        </p:txBody>
      </p:sp>
      <p:pic>
        <p:nvPicPr>
          <p:cNvPr id="8" name="Kép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6132" y="4112507"/>
            <a:ext cx="3832381" cy="2552366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9" name="Kép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467138" y="169062"/>
            <a:ext cx="3608748" cy="2388991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10" name="Lekerekített téglalap 9"/>
          <p:cNvSpPr/>
          <p:nvPr/>
        </p:nvSpPr>
        <p:spPr>
          <a:xfrm>
            <a:off x="2119086" y="169062"/>
            <a:ext cx="6008913" cy="1282367"/>
          </a:xfrm>
          <a:prstGeom prst="round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2400" dirty="0" smtClean="0"/>
          </a:p>
          <a:p>
            <a:pPr algn="ctr"/>
            <a:r>
              <a:rPr lang="hu-HU" sz="2400" dirty="0" smtClean="0"/>
              <a:t>Ha ragaszkodsz, akkor </a:t>
            </a:r>
            <a:r>
              <a:rPr lang="hu-HU" sz="2400" dirty="0"/>
              <a:t>nem akarsz megválni </a:t>
            </a:r>
            <a:r>
              <a:rPr lang="hu-HU" sz="2400" dirty="0" smtClean="0"/>
              <a:t>a kedves személytől, vagy tárgytól. </a:t>
            </a:r>
            <a:r>
              <a:rPr lang="hu-HU" sz="2400" dirty="0"/>
              <a:t>Mindig a közelében akarsz lenni. </a:t>
            </a:r>
          </a:p>
          <a:p>
            <a:pPr algn="ctr"/>
            <a:endParaRPr lang="hu-HU" dirty="0"/>
          </a:p>
        </p:txBody>
      </p:sp>
      <p:sp>
        <p:nvSpPr>
          <p:cNvPr id="3" name="Szövegdoboz 2"/>
          <p:cNvSpPr txBox="1"/>
          <p:nvPr/>
        </p:nvSpPr>
        <p:spPr>
          <a:xfrm>
            <a:off x="11178902" y="2589661"/>
            <a:ext cx="911499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hu-HU" dirty="0" smtClean="0">
                <a:solidFill>
                  <a:srgbClr val="990033"/>
                </a:solidFill>
                <a:hlinkClick r:id="rId6"/>
              </a:rPr>
              <a:t>Forrás</a:t>
            </a:r>
            <a:endParaRPr lang="hu-HU" dirty="0">
              <a:solidFill>
                <a:srgbClr val="990033"/>
              </a:solidFill>
            </a:endParaRPr>
          </a:p>
        </p:txBody>
      </p:sp>
      <p:sp>
        <p:nvSpPr>
          <p:cNvPr id="6" name="Szövegdoboz 5"/>
          <p:cNvSpPr txBox="1"/>
          <p:nvPr/>
        </p:nvSpPr>
        <p:spPr>
          <a:xfrm>
            <a:off x="246132" y="3677207"/>
            <a:ext cx="901337" cy="369332"/>
          </a:xfrm>
          <a:prstGeom prst="rect">
            <a:avLst/>
          </a:prstGeom>
          <a:solidFill>
            <a:srgbClr val="F7D5DC"/>
          </a:solidFill>
        </p:spPr>
        <p:txBody>
          <a:bodyPr wrap="square" rtlCol="0">
            <a:spAutoFit/>
          </a:bodyPr>
          <a:lstStyle/>
          <a:p>
            <a:r>
              <a:rPr lang="hu-HU" dirty="0" smtClean="0">
                <a:hlinkClick r:id="rId7"/>
              </a:rPr>
              <a:t>Forrás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9429100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7" grpId="0" animBg="1"/>
      <p:bldP spid="1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ép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66860" y="469918"/>
            <a:ext cx="4809524" cy="609523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4" name="Lekerekített téglalap 3"/>
          <p:cNvSpPr/>
          <p:nvPr/>
        </p:nvSpPr>
        <p:spPr>
          <a:xfrm>
            <a:off x="209004" y="5544269"/>
            <a:ext cx="3422470" cy="776899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dirty="0">
                <a:solidFill>
                  <a:schemeClr val="accent2">
                    <a:lumMod val="50000"/>
                  </a:schemeClr>
                </a:solidFill>
              </a:rPr>
              <a:t>M</a:t>
            </a:r>
            <a:r>
              <a:rPr lang="hu-HU" sz="2400" dirty="0" smtClean="0">
                <a:solidFill>
                  <a:schemeClr val="accent2">
                    <a:lumMod val="50000"/>
                  </a:schemeClr>
                </a:solidFill>
              </a:rPr>
              <a:t>ert tudják, hogy szereti őket.</a:t>
            </a:r>
            <a:endParaRPr lang="hu-HU" sz="24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5" name="Lekerekített téglalap 4"/>
          <p:cNvSpPr/>
          <p:nvPr/>
        </p:nvSpPr>
        <p:spPr>
          <a:xfrm>
            <a:off x="8911770" y="2616360"/>
            <a:ext cx="3158307" cy="2183191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dirty="0" smtClean="0">
                <a:solidFill>
                  <a:schemeClr val="accent2">
                    <a:lumMod val="50000"/>
                  </a:schemeClr>
                </a:solidFill>
              </a:rPr>
              <a:t>A Pásztor is ragaszkodik a bárányaihoz, akkor is, ha néha eltéved egy közülük. Vajon miért? </a:t>
            </a:r>
            <a:endParaRPr lang="hu-HU" sz="24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6" name="Lekerekített téglalap 5"/>
          <p:cNvSpPr/>
          <p:nvPr/>
        </p:nvSpPr>
        <p:spPr>
          <a:xfrm>
            <a:off x="209004" y="2367548"/>
            <a:ext cx="3422470" cy="3002738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dirty="0" smtClean="0">
                <a:solidFill>
                  <a:schemeClr val="accent2">
                    <a:lumMod val="50000"/>
                  </a:schemeClr>
                </a:solidFill>
              </a:rPr>
              <a:t>Figyeld meg a báránykákat! Látod, hogy közülük csak néhány figyel a pásztorára? Mégis mellette maradnak, ragaszkodnak hozzá. Vajon miért? </a:t>
            </a:r>
            <a:endParaRPr lang="hu-HU" sz="2400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7" name="Kép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2184776" cy="2160000"/>
          </a:xfrm>
          <a:prstGeom prst="rect">
            <a:avLst/>
          </a:prstGeom>
        </p:spPr>
      </p:pic>
      <p:sp>
        <p:nvSpPr>
          <p:cNvPr id="8" name="Lekerekített téglalap 7"/>
          <p:cNvSpPr/>
          <p:nvPr/>
        </p:nvSpPr>
        <p:spPr>
          <a:xfrm>
            <a:off x="8955312" y="5000369"/>
            <a:ext cx="3071222" cy="1407697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dirty="0" smtClean="0">
                <a:solidFill>
                  <a:schemeClr val="accent2">
                    <a:lumMod val="50000"/>
                  </a:schemeClr>
                </a:solidFill>
              </a:rPr>
              <a:t>Mert az övéi és tudja, </a:t>
            </a:r>
            <a:r>
              <a:rPr lang="hu-HU" sz="2400" dirty="0">
                <a:solidFill>
                  <a:schemeClr val="accent2">
                    <a:lumMod val="50000"/>
                  </a:schemeClr>
                </a:solidFill>
              </a:rPr>
              <a:t>hogy </a:t>
            </a:r>
            <a:r>
              <a:rPr lang="hu-HU" sz="2400" dirty="0" smtClean="0">
                <a:solidFill>
                  <a:schemeClr val="accent2">
                    <a:lumMod val="50000"/>
                  </a:schemeClr>
                </a:solidFill>
              </a:rPr>
              <a:t>nélküle </a:t>
            </a:r>
            <a:r>
              <a:rPr lang="hu-HU" sz="2400" dirty="0" err="1" smtClean="0">
                <a:solidFill>
                  <a:schemeClr val="accent2">
                    <a:lumMod val="50000"/>
                  </a:schemeClr>
                </a:solidFill>
              </a:rPr>
              <a:t>elvesznének</a:t>
            </a:r>
            <a:r>
              <a:rPr lang="hu-HU" sz="2400" dirty="0" smtClean="0">
                <a:solidFill>
                  <a:schemeClr val="accent2">
                    <a:lumMod val="50000"/>
                  </a:schemeClr>
                </a:solidFill>
              </a:rPr>
              <a:t>.</a:t>
            </a:r>
            <a:endParaRPr lang="hu-HU" sz="2400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94549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90">
          <a:fgClr>
            <a:schemeClr val="accent6">
              <a:lumMod val="60000"/>
              <a:lumOff val="40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ekerekített téglalap 1"/>
          <p:cNvSpPr/>
          <p:nvPr/>
        </p:nvSpPr>
        <p:spPr>
          <a:xfrm>
            <a:off x="4417311" y="3691836"/>
            <a:ext cx="6435853" cy="1212550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sz="2400" dirty="0" smtClean="0">
                <a:solidFill>
                  <a:schemeClr val="accent2">
                    <a:lumMod val="50000"/>
                  </a:schemeClr>
                </a:solidFill>
              </a:rPr>
              <a:t>Tudod miért </a:t>
            </a:r>
            <a:r>
              <a:rPr lang="hu-HU" sz="2400" dirty="0">
                <a:solidFill>
                  <a:schemeClr val="accent2">
                    <a:lumMod val="50000"/>
                  </a:schemeClr>
                </a:solidFill>
              </a:rPr>
              <a:t>ragaszkodik hozzánk Jézus</a:t>
            </a:r>
            <a:r>
              <a:rPr lang="hu-HU" sz="2400" dirty="0" smtClean="0">
                <a:solidFill>
                  <a:schemeClr val="accent2">
                    <a:lumMod val="50000"/>
                  </a:schemeClr>
                </a:solidFill>
              </a:rPr>
              <a:t>, még akkor is, amikor nem keressük Őt?  </a:t>
            </a:r>
            <a:endParaRPr lang="hu-HU" sz="2400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3" name="Kép 2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5556" r="100000">
                        <a14:backgroundMark x1="84603" y1="40781" x2="84603" y2="40781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48343" y="2706642"/>
            <a:ext cx="3705719" cy="3764539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4" name="Kép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91563" y="541992"/>
            <a:ext cx="3832381" cy="2552366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5" name="Kép 8"/>
          <p:cNvPicPr>
            <a:picLocks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1959429" cy="19449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Lekerekített téglalap 5"/>
          <p:cNvSpPr/>
          <p:nvPr/>
        </p:nvSpPr>
        <p:spPr>
          <a:xfrm>
            <a:off x="2475409" y="641675"/>
            <a:ext cx="5290458" cy="1732669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sz="2400" dirty="0" smtClean="0">
                <a:solidFill>
                  <a:schemeClr val="accent2">
                    <a:lumMod val="50000"/>
                  </a:schemeClr>
                </a:solidFill>
              </a:rPr>
              <a:t>Tudod, miért ragaszkodnak hozzánk a szüleink, még akkor is, ha nem fogadunk mindig szót nekik? </a:t>
            </a:r>
            <a:endParaRPr lang="hu-HU" sz="24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8" name="Lekerekített téglalap 7"/>
          <p:cNvSpPr/>
          <p:nvPr/>
        </p:nvSpPr>
        <p:spPr>
          <a:xfrm>
            <a:off x="6986340" y="5419991"/>
            <a:ext cx="4595221" cy="1051190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sz="2400" b="1" dirty="0" smtClean="0">
                <a:solidFill>
                  <a:srgbClr val="990033"/>
                </a:solidFill>
              </a:rPr>
              <a:t>MERT SZERETNEK MINKET!</a:t>
            </a:r>
            <a:endParaRPr lang="hu-HU" sz="2400" b="1" dirty="0">
              <a:solidFill>
                <a:srgbClr val="990033"/>
              </a:solidFill>
            </a:endParaRPr>
          </a:p>
        </p:txBody>
      </p:sp>
      <p:sp>
        <p:nvSpPr>
          <p:cNvPr id="9" name="Szövegdoboz 8"/>
          <p:cNvSpPr txBox="1"/>
          <p:nvPr/>
        </p:nvSpPr>
        <p:spPr>
          <a:xfrm>
            <a:off x="10853164" y="99524"/>
            <a:ext cx="970780" cy="369332"/>
          </a:xfrm>
          <a:prstGeom prst="rect">
            <a:avLst/>
          </a:prstGeom>
          <a:solidFill>
            <a:srgbClr val="F7D5DC"/>
          </a:solidFill>
        </p:spPr>
        <p:txBody>
          <a:bodyPr wrap="square" rtlCol="0">
            <a:spAutoFit/>
          </a:bodyPr>
          <a:lstStyle/>
          <a:p>
            <a:r>
              <a:rPr lang="hu-HU" dirty="0" smtClean="0">
                <a:hlinkClick r:id="rId6"/>
              </a:rPr>
              <a:t>Forrás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6966998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  <p:bldP spid="8" grpId="0" animBg="1"/>
    </p:bldLst>
  </p:timing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Fazetta">
  <a:themeElements>
    <a:clrScheme name="Fazetta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Jégvirágos üveg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100000"/>
              </a:schemeClr>
            </a:gs>
            <a:gs pos="68000">
              <a:schemeClr val="phClr">
                <a:tint val="77000"/>
                <a:satMod val="100000"/>
              </a:schemeClr>
            </a:gs>
            <a:gs pos="81000">
              <a:schemeClr val="phClr">
                <a:tint val="79000"/>
                <a:satMod val="100000"/>
              </a:schemeClr>
            </a:gs>
            <a:gs pos="86000">
              <a:schemeClr val="phClr">
                <a:tint val="73000"/>
                <a:satMod val="100000"/>
              </a:schemeClr>
            </a:gs>
            <a:gs pos="100000">
              <a:schemeClr val="phClr">
                <a:tint val="35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73000"/>
                <a:shade val="100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tint val="100000"/>
                <a:shade val="57000"/>
                <a:satMod val="120000"/>
              </a:schemeClr>
            </a:gs>
            <a:gs pos="80000">
              <a:schemeClr val="phClr">
                <a:tint val="100000"/>
                <a:shade val="56000"/>
                <a:satMod val="145000"/>
              </a:schemeClr>
            </a:gs>
            <a:gs pos="88000">
              <a:schemeClr val="phClr">
                <a:tint val="100000"/>
                <a:shade val="63000"/>
                <a:satMod val="160000"/>
              </a:schemeClr>
            </a:gs>
            <a:gs pos="100000">
              <a:schemeClr val="phClr">
                <a:tint val="99000"/>
                <a:shade val="100000"/>
                <a:satMod val="155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glow" dir="tl">
              <a:rot lat="0" lon="0" rev="1800000"/>
            </a:lightRig>
          </a:scene3d>
          <a:sp3d contourW="10160" prstMaterial="dkEdge">
            <a:bevelT w="0" h="0" prst="angle"/>
            <a:contourClr>
              <a:schemeClr val="phClr">
                <a:shade val="30000"/>
                <a:satMod val="150000"/>
              </a:schemeClr>
            </a:contourClr>
          </a:sp3d>
        </a:effectStyle>
        <a:effectStyle>
          <a:effectLst>
            <a:glow rad="50800">
              <a:schemeClr val="phClr">
                <a:tint val="68000"/>
                <a:shade val="93000"/>
                <a:alpha val="37000"/>
                <a:satMod val="250000"/>
              </a:schemeClr>
            </a:glow>
          </a:effectLst>
          <a:scene3d>
            <a:camera prst="orthographicFront">
              <a:rot lat="0" lon="0" rev="0"/>
            </a:camera>
            <a:lightRig rig="glow" dir="t">
              <a:rot lat="0" lon="0" rev="1800000"/>
            </a:lightRig>
          </a:scene3d>
          <a:sp3d contourW="10160" prstMaterial="dkEdge">
            <a:bevelT w="20320" h="19050" prst="angle"/>
            <a:contourClr>
              <a:schemeClr val="phClr">
                <a:shade val="3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548</TotalTime>
  <Words>607</Words>
  <Application>Microsoft Office PowerPoint</Application>
  <PresentationFormat>Szélesvásznú</PresentationFormat>
  <Paragraphs>82</Paragraphs>
  <Slides>15</Slides>
  <Notes>0</Notes>
  <HiddenSlides>0</HiddenSlides>
  <MMClips>1</MMClips>
  <ScaleCrop>false</ScaleCrop>
  <HeadingPairs>
    <vt:vector size="6" baseType="variant">
      <vt:variant>
        <vt:lpstr>Használt betűtípusok</vt:lpstr>
      </vt:variant>
      <vt:variant>
        <vt:i4>6</vt:i4>
      </vt:variant>
      <vt:variant>
        <vt:lpstr>Téma</vt:lpstr>
      </vt:variant>
      <vt:variant>
        <vt:i4>2</vt:i4>
      </vt:variant>
      <vt:variant>
        <vt:lpstr>Diacímek</vt:lpstr>
      </vt:variant>
      <vt:variant>
        <vt:i4>15</vt:i4>
      </vt:variant>
    </vt:vector>
  </HeadingPairs>
  <TitlesOfParts>
    <vt:vector size="23" baseType="lpstr">
      <vt:lpstr>Arial</vt:lpstr>
      <vt:lpstr>Century Gothic</vt:lpstr>
      <vt:lpstr>Comic Sans MS</vt:lpstr>
      <vt:lpstr>Times New Roman</vt:lpstr>
      <vt:lpstr>Wingdings</vt:lpstr>
      <vt:lpstr>Wingdings 3</vt:lpstr>
      <vt:lpstr>Office-téma</vt:lpstr>
      <vt:lpstr>Fazetta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PowerPoint-bemutató</dc:title>
  <dc:creator>RPI</dc:creator>
  <cp:lastModifiedBy>RPI</cp:lastModifiedBy>
  <cp:revision>41</cp:revision>
  <dcterms:created xsi:type="dcterms:W3CDTF">2020-04-26T19:24:06Z</dcterms:created>
  <dcterms:modified xsi:type="dcterms:W3CDTF">2020-04-28T17:26:58Z</dcterms:modified>
</cp:coreProperties>
</file>