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258" r:id="rId5"/>
    <p:sldId id="272" r:id="rId6"/>
    <p:sldId id="263" r:id="rId7"/>
    <p:sldId id="268" r:id="rId8"/>
    <p:sldId id="271" r:id="rId9"/>
    <p:sldId id="267" r:id="rId10"/>
    <p:sldId id="276" r:id="rId11"/>
    <p:sldId id="277" r:id="rId12"/>
    <p:sldId id="278" r:id="rId13"/>
    <p:sldId id="279" r:id="rId14"/>
    <p:sldId id="261" r:id="rId15"/>
    <p:sldId id="262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72E"/>
    <a:srgbClr val="3865A2"/>
    <a:srgbClr val="FFF381"/>
    <a:srgbClr val="FFFAC2"/>
    <a:srgbClr val="E0B64A"/>
    <a:srgbClr val="2A323E"/>
    <a:srgbClr val="351D8C"/>
    <a:srgbClr val="0F9AE7"/>
    <a:srgbClr val="92D3F8"/>
    <a:srgbClr val="5F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66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88A7-B4D2-4F3D-8500-858ECB109538}" type="datetimeFigureOut">
              <a:rPr lang="hu-HU" smtClean="0"/>
              <a:t>2020.12.11.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E6919-8C79-4A8C-81B1-D4CB47EB6D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321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2ECD5-BB6F-4A9B-9078-615F1E8482AE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2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E6919-8C79-4A8C-81B1-D4CB47EB6DE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3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B0495-E76B-4DE6-BE82-1820775C537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136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77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0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9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1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0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90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746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15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55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045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4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6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87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122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345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9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5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7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700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1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5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7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837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37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9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20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5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2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2020.12.11.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2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wps.com/download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7XmlZJ0NY64&amp;feature=youtu.b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pi-feladatbank.reformatus.hu/POgW09FQ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s://wordwall.net/play/3551/183/42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7XmlZJ0NY64&amp;feature=youtu.be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XmlZJ0NY64&amp;feature=youtu.be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v=7XmlZJ0NY64&amp;feature=youtu.be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8" y="1689360"/>
            <a:ext cx="8490731" cy="5168639"/>
          </a:xfrm>
          <a:prstGeom prst="rect">
            <a:avLst/>
          </a:prstGeom>
          <a:solidFill>
            <a:srgbClr val="0070C0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Kedves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lesz az alábbiakra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valaki, aki felolvassa a szövegeket (ha kell),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r>
              <a:rPr lang="hu-HU" sz="2800" dirty="0" smtClean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nternetkapcsolat,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z</a:t>
            </a:r>
            <a:r>
              <a:rPr lang="hu-HU" sz="2800" dirty="0" smtClean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enehallgatáshoz fülhallgató (ha szükséges)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Kérem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, hogy indítsák el a diavetítést! </a:t>
            </a:r>
            <a:endParaRPr kumimoji="0" lang="hu-HU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Az animációkat csak így tudják látni!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-234455" y="1166433"/>
            <a:ext cx="3545619" cy="5691566"/>
            <a:chOff x="7371646" y="92438"/>
            <a:chExt cx="3545619" cy="5691566"/>
          </a:xfrm>
        </p:grpSpPr>
        <p:sp>
          <p:nvSpPr>
            <p:cNvPr id="14" name="Ellipszis 9"/>
            <p:cNvSpPr/>
            <p:nvPr/>
          </p:nvSpPr>
          <p:spPr>
            <a:xfrm>
              <a:off x="7769413" y="1319553"/>
              <a:ext cx="1096774" cy="2279521"/>
            </a:xfrm>
            <a:custGeom>
              <a:avLst/>
              <a:gdLst>
                <a:gd name="connsiteX0" fmla="*/ 0 w 996287"/>
                <a:gd name="connsiteY0" fmla="*/ 885101 h 1770202"/>
                <a:gd name="connsiteX1" fmla="*/ 498144 w 996287"/>
                <a:gd name="connsiteY1" fmla="*/ 0 h 1770202"/>
                <a:gd name="connsiteX2" fmla="*/ 996288 w 996287"/>
                <a:gd name="connsiteY2" fmla="*/ 885101 h 1770202"/>
                <a:gd name="connsiteX3" fmla="*/ 498144 w 996287"/>
                <a:gd name="connsiteY3" fmla="*/ 1770202 h 1770202"/>
                <a:gd name="connsiteX4" fmla="*/ 0 w 996287"/>
                <a:gd name="connsiteY4" fmla="*/ 885101 h 1770202"/>
                <a:gd name="connsiteX0" fmla="*/ 0 w 968992"/>
                <a:gd name="connsiteY0" fmla="*/ 878279 h 1770206"/>
                <a:gd name="connsiteX1" fmla="*/ 470848 w 968992"/>
                <a:gd name="connsiteY1" fmla="*/ 2 h 1770206"/>
                <a:gd name="connsiteX2" fmla="*/ 968992 w 968992"/>
                <a:gd name="connsiteY2" fmla="*/ 885103 h 1770206"/>
                <a:gd name="connsiteX3" fmla="*/ 470848 w 968992"/>
                <a:gd name="connsiteY3" fmla="*/ 1770204 h 1770206"/>
                <a:gd name="connsiteX4" fmla="*/ 0 w 968992"/>
                <a:gd name="connsiteY4" fmla="*/ 878279 h 1770206"/>
                <a:gd name="connsiteX0" fmla="*/ 27716 w 996708"/>
                <a:gd name="connsiteY0" fmla="*/ 899922 h 1791849"/>
                <a:gd name="connsiteX1" fmla="*/ 102777 w 996708"/>
                <a:gd name="connsiteY1" fmla="*/ 323808 h 1791849"/>
                <a:gd name="connsiteX2" fmla="*/ 498564 w 996708"/>
                <a:gd name="connsiteY2" fmla="*/ 21645 h 1791849"/>
                <a:gd name="connsiteX3" fmla="*/ 996708 w 996708"/>
                <a:gd name="connsiteY3" fmla="*/ 906746 h 1791849"/>
                <a:gd name="connsiteX4" fmla="*/ 498564 w 996708"/>
                <a:gd name="connsiteY4" fmla="*/ 1791847 h 1791849"/>
                <a:gd name="connsiteX5" fmla="*/ 27716 w 996708"/>
                <a:gd name="connsiteY5" fmla="*/ 899922 h 1791849"/>
                <a:gd name="connsiteX0" fmla="*/ 27716 w 1005246"/>
                <a:gd name="connsiteY0" fmla="*/ 883289 h 1775215"/>
                <a:gd name="connsiteX1" fmla="*/ 102777 w 1005246"/>
                <a:gd name="connsiteY1" fmla="*/ 307175 h 1775215"/>
                <a:gd name="connsiteX2" fmla="*/ 498564 w 1005246"/>
                <a:gd name="connsiteY2" fmla="*/ 5012 h 1775215"/>
                <a:gd name="connsiteX3" fmla="*/ 832932 w 1005246"/>
                <a:gd name="connsiteY3" fmla="*/ 177523 h 1775215"/>
                <a:gd name="connsiteX4" fmla="*/ 996708 w 1005246"/>
                <a:gd name="connsiteY4" fmla="*/ 890113 h 1775215"/>
                <a:gd name="connsiteX5" fmla="*/ 498564 w 1005246"/>
                <a:gd name="connsiteY5" fmla="*/ 1775214 h 1775215"/>
                <a:gd name="connsiteX6" fmla="*/ 27716 w 1005246"/>
                <a:gd name="connsiteY6" fmla="*/ 883289 h 1775215"/>
                <a:gd name="connsiteX0" fmla="*/ 27716 w 868701"/>
                <a:gd name="connsiteY0" fmla="*/ 883289 h 1775253"/>
                <a:gd name="connsiteX1" fmla="*/ 102777 w 868701"/>
                <a:gd name="connsiteY1" fmla="*/ 307175 h 1775253"/>
                <a:gd name="connsiteX2" fmla="*/ 498564 w 868701"/>
                <a:gd name="connsiteY2" fmla="*/ 5012 h 1775253"/>
                <a:gd name="connsiteX3" fmla="*/ 832932 w 868701"/>
                <a:gd name="connsiteY3" fmla="*/ 177523 h 1775253"/>
                <a:gd name="connsiteX4" fmla="*/ 791991 w 868701"/>
                <a:gd name="connsiteY4" fmla="*/ 917408 h 1775253"/>
                <a:gd name="connsiteX5" fmla="*/ 498564 w 868701"/>
                <a:gd name="connsiteY5" fmla="*/ 1775214 h 1775253"/>
                <a:gd name="connsiteX6" fmla="*/ 27716 w 868701"/>
                <a:gd name="connsiteY6" fmla="*/ 883289 h 1775253"/>
                <a:gd name="connsiteX0" fmla="*/ 27716 w 856759"/>
                <a:gd name="connsiteY0" fmla="*/ 883289 h 1775253"/>
                <a:gd name="connsiteX1" fmla="*/ 102777 w 856759"/>
                <a:gd name="connsiteY1" fmla="*/ 307175 h 1775253"/>
                <a:gd name="connsiteX2" fmla="*/ 498564 w 856759"/>
                <a:gd name="connsiteY2" fmla="*/ 5012 h 1775253"/>
                <a:gd name="connsiteX3" fmla="*/ 832932 w 856759"/>
                <a:gd name="connsiteY3" fmla="*/ 177523 h 1775253"/>
                <a:gd name="connsiteX4" fmla="*/ 791991 w 856759"/>
                <a:gd name="connsiteY4" fmla="*/ 917408 h 1775253"/>
                <a:gd name="connsiteX5" fmla="*/ 498564 w 856759"/>
                <a:gd name="connsiteY5" fmla="*/ 1775214 h 1775253"/>
                <a:gd name="connsiteX6" fmla="*/ 27716 w 856759"/>
                <a:gd name="connsiteY6" fmla="*/ 883289 h 1775253"/>
                <a:gd name="connsiteX0" fmla="*/ 27716 w 865500"/>
                <a:gd name="connsiteY0" fmla="*/ 883289 h 2180001"/>
                <a:gd name="connsiteX1" fmla="*/ 102777 w 865500"/>
                <a:gd name="connsiteY1" fmla="*/ 307175 h 2180001"/>
                <a:gd name="connsiteX2" fmla="*/ 498564 w 865500"/>
                <a:gd name="connsiteY2" fmla="*/ 5012 h 2180001"/>
                <a:gd name="connsiteX3" fmla="*/ 832932 w 865500"/>
                <a:gd name="connsiteY3" fmla="*/ 177523 h 2180001"/>
                <a:gd name="connsiteX4" fmla="*/ 791991 w 865500"/>
                <a:gd name="connsiteY4" fmla="*/ 917408 h 2180001"/>
                <a:gd name="connsiteX5" fmla="*/ 703280 w 865500"/>
                <a:gd name="connsiteY5" fmla="*/ 2142800 h 2180001"/>
                <a:gd name="connsiteX6" fmla="*/ 498564 w 865500"/>
                <a:gd name="connsiteY6" fmla="*/ 1775214 h 2180001"/>
                <a:gd name="connsiteX7" fmla="*/ 27716 w 865500"/>
                <a:gd name="connsiteY7" fmla="*/ 883289 h 2180001"/>
                <a:gd name="connsiteX0" fmla="*/ 342019 w 1179803"/>
                <a:gd name="connsiteY0" fmla="*/ 883289 h 2220268"/>
                <a:gd name="connsiteX1" fmla="*/ 417080 w 1179803"/>
                <a:gd name="connsiteY1" fmla="*/ 307175 h 2220268"/>
                <a:gd name="connsiteX2" fmla="*/ 812867 w 1179803"/>
                <a:gd name="connsiteY2" fmla="*/ 5012 h 2220268"/>
                <a:gd name="connsiteX3" fmla="*/ 1147235 w 1179803"/>
                <a:gd name="connsiteY3" fmla="*/ 177523 h 2220268"/>
                <a:gd name="connsiteX4" fmla="*/ 1106294 w 1179803"/>
                <a:gd name="connsiteY4" fmla="*/ 917408 h 2220268"/>
                <a:gd name="connsiteX5" fmla="*/ 1017583 w 1179803"/>
                <a:gd name="connsiteY5" fmla="*/ 2142800 h 2220268"/>
                <a:gd name="connsiteX6" fmla="*/ 21297 w 1179803"/>
                <a:gd name="connsiteY6" fmla="*/ 2014049 h 2220268"/>
                <a:gd name="connsiteX7" fmla="*/ 342019 w 1179803"/>
                <a:gd name="connsiteY7" fmla="*/ 883289 h 2220268"/>
                <a:gd name="connsiteX0" fmla="*/ 345154 w 1182938"/>
                <a:gd name="connsiteY0" fmla="*/ 883289 h 2220268"/>
                <a:gd name="connsiteX1" fmla="*/ 420215 w 1182938"/>
                <a:gd name="connsiteY1" fmla="*/ 307175 h 2220268"/>
                <a:gd name="connsiteX2" fmla="*/ 816002 w 1182938"/>
                <a:gd name="connsiteY2" fmla="*/ 5012 h 2220268"/>
                <a:gd name="connsiteX3" fmla="*/ 1150370 w 1182938"/>
                <a:gd name="connsiteY3" fmla="*/ 177523 h 2220268"/>
                <a:gd name="connsiteX4" fmla="*/ 1109429 w 1182938"/>
                <a:gd name="connsiteY4" fmla="*/ 917408 h 2220268"/>
                <a:gd name="connsiteX5" fmla="*/ 1020718 w 1182938"/>
                <a:gd name="connsiteY5" fmla="*/ 2142800 h 2220268"/>
                <a:gd name="connsiteX6" fmla="*/ 24432 w 1182938"/>
                <a:gd name="connsiteY6" fmla="*/ 2014049 h 2220268"/>
                <a:gd name="connsiteX7" fmla="*/ 345154 w 1182938"/>
                <a:gd name="connsiteY7" fmla="*/ 883289 h 2220268"/>
                <a:gd name="connsiteX0" fmla="*/ 345154 w 1157195"/>
                <a:gd name="connsiteY0" fmla="*/ 887498 h 2224477"/>
                <a:gd name="connsiteX1" fmla="*/ 420215 w 1157195"/>
                <a:gd name="connsiteY1" fmla="*/ 311384 h 2224477"/>
                <a:gd name="connsiteX2" fmla="*/ 816002 w 1157195"/>
                <a:gd name="connsiteY2" fmla="*/ 9221 h 2224477"/>
                <a:gd name="connsiteX3" fmla="*/ 1116250 w 1157195"/>
                <a:gd name="connsiteY3" fmla="*/ 154436 h 2224477"/>
                <a:gd name="connsiteX4" fmla="*/ 1109429 w 1157195"/>
                <a:gd name="connsiteY4" fmla="*/ 921617 h 2224477"/>
                <a:gd name="connsiteX5" fmla="*/ 1020718 w 1157195"/>
                <a:gd name="connsiteY5" fmla="*/ 2147009 h 2224477"/>
                <a:gd name="connsiteX6" fmla="*/ 24432 w 1157195"/>
                <a:gd name="connsiteY6" fmla="*/ 2018258 h 2224477"/>
                <a:gd name="connsiteX7" fmla="*/ 345154 w 1157195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109429 w 1116250"/>
                <a:gd name="connsiteY4" fmla="*/ 921617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816002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45154 w 1116250"/>
                <a:gd name="connsiteY0" fmla="*/ 887498 h 2224477"/>
                <a:gd name="connsiteX1" fmla="*/ 420215 w 1116250"/>
                <a:gd name="connsiteY1" fmla="*/ 311384 h 2224477"/>
                <a:gd name="connsiteX2" fmla="*/ 720468 w 1116250"/>
                <a:gd name="connsiteY2" fmla="*/ 9221 h 2224477"/>
                <a:gd name="connsiteX3" fmla="*/ 1116250 w 1116250"/>
                <a:gd name="connsiteY3" fmla="*/ 154436 h 2224477"/>
                <a:gd name="connsiteX4" fmla="*/ 1075309 w 1116250"/>
                <a:gd name="connsiteY4" fmla="*/ 996679 h 2224477"/>
                <a:gd name="connsiteX5" fmla="*/ 1020718 w 1116250"/>
                <a:gd name="connsiteY5" fmla="*/ 2147009 h 2224477"/>
                <a:gd name="connsiteX6" fmla="*/ 24432 w 1116250"/>
                <a:gd name="connsiteY6" fmla="*/ 2018258 h 2224477"/>
                <a:gd name="connsiteX7" fmla="*/ 345154 w 1116250"/>
                <a:gd name="connsiteY7" fmla="*/ 887498 h 2224477"/>
                <a:gd name="connsiteX0" fmla="*/ 320998 w 1092094"/>
                <a:gd name="connsiteY0" fmla="*/ 887498 h 2267341"/>
                <a:gd name="connsiteX1" fmla="*/ 396059 w 1092094"/>
                <a:gd name="connsiteY1" fmla="*/ 311384 h 2267341"/>
                <a:gd name="connsiteX2" fmla="*/ 696312 w 1092094"/>
                <a:gd name="connsiteY2" fmla="*/ 9221 h 2267341"/>
                <a:gd name="connsiteX3" fmla="*/ 1092094 w 1092094"/>
                <a:gd name="connsiteY3" fmla="*/ 154436 h 2267341"/>
                <a:gd name="connsiteX4" fmla="*/ 1051153 w 1092094"/>
                <a:gd name="connsiteY4" fmla="*/ 996679 h 2267341"/>
                <a:gd name="connsiteX5" fmla="*/ 996562 w 1092094"/>
                <a:gd name="connsiteY5" fmla="*/ 2147009 h 2267341"/>
                <a:gd name="connsiteX6" fmla="*/ 280055 w 1092094"/>
                <a:gd name="connsiteY6" fmla="*/ 2222072 h 2267341"/>
                <a:gd name="connsiteX7" fmla="*/ 276 w 1092094"/>
                <a:gd name="connsiteY7" fmla="*/ 2018258 h 2267341"/>
                <a:gd name="connsiteX8" fmla="*/ 320998 w 1092094"/>
                <a:gd name="connsiteY8" fmla="*/ 887498 h 2267341"/>
                <a:gd name="connsiteX0" fmla="*/ 320853 w 1091949"/>
                <a:gd name="connsiteY0" fmla="*/ 887498 h 2267341"/>
                <a:gd name="connsiteX1" fmla="*/ 395914 w 1091949"/>
                <a:gd name="connsiteY1" fmla="*/ 311384 h 2267341"/>
                <a:gd name="connsiteX2" fmla="*/ 696167 w 1091949"/>
                <a:gd name="connsiteY2" fmla="*/ 9221 h 2267341"/>
                <a:gd name="connsiteX3" fmla="*/ 1091949 w 1091949"/>
                <a:gd name="connsiteY3" fmla="*/ 154436 h 2267341"/>
                <a:gd name="connsiteX4" fmla="*/ 1051008 w 1091949"/>
                <a:gd name="connsiteY4" fmla="*/ 996679 h 2267341"/>
                <a:gd name="connsiteX5" fmla="*/ 996417 w 1091949"/>
                <a:gd name="connsiteY5" fmla="*/ 2147009 h 2267341"/>
                <a:gd name="connsiteX6" fmla="*/ 279910 w 1091949"/>
                <a:gd name="connsiteY6" fmla="*/ 2222072 h 2267341"/>
                <a:gd name="connsiteX7" fmla="*/ 131 w 1091949"/>
                <a:gd name="connsiteY7" fmla="*/ 2018258 h 2267341"/>
                <a:gd name="connsiteX8" fmla="*/ 320853 w 1091949"/>
                <a:gd name="connsiteY8" fmla="*/ 887498 h 2267341"/>
                <a:gd name="connsiteX0" fmla="*/ 320853 w 1091949"/>
                <a:gd name="connsiteY0" fmla="*/ 887498 h 2222072"/>
                <a:gd name="connsiteX1" fmla="*/ 395914 w 1091949"/>
                <a:gd name="connsiteY1" fmla="*/ 311384 h 2222072"/>
                <a:gd name="connsiteX2" fmla="*/ 696167 w 1091949"/>
                <a:gd name="connsiteY2" fmla="*/ 9221 h 2222072"/>
                <a:gd name="connsiteX3" fmla="*/ 1091949 w 1091949"/>
                <a:gd name="connsiteY3" fmla="*/ 154436 h 2222072"/>
                <a:gd name="connsiteX4" fmla="*/ 1051008 w 1091949"/>
                <a:gd name="connsiteY4" fmla="*/ 996679 h 2222072"/>
                <a:gd name="connsiteX5" fmla="*/ 996417 w 1091949"/>
                <a:gd name="connsiteY5" fmla="*/ 2147009 h 2222072"/>
                <a:gd name="connsiteX6" fmla="*/ 279910 w 1091949"/>
                <a:gd name="connsiteY6" fmla="*/ 2222072 h 2222072"/>
                <a:gd name="connsiteX7" fmla="*/ 131 w 1091949"/>
                <a:gd name="connsiteY7" fmla="*/ 2018258 h 2222072"/>
                <a:gd name="connsiteX8" fmla="*/ 320853 w 1091949"/>
                <a:gd name="connsiteY8" fmla="*/ 887498 h 2222072"/>
                <a:gd name="connsiteX0" fmla="*/ 320853 w 1091949"/>
                <a:gd name="connsiteY0" fmla="*/ 887498 h 2312211"/>
                <a:gd name="connsiteX1" fmla="*/ 395914 w 1091949"/>
                <a:gd name="connsiteY1" fmla="*/ 311384 h 2312211"/>
                <a:gd name="connsiteX2" fmla="*/ 696167 w 1091949"/>
                <a:gd name="connsiteY2" fmla="*/ 9221 h 2312211"/>
                <a:gd name="connsiteX3" fmla="*/ 1091949 w 1091949"/>
                <a:gd name="connsiteY3" fmla="*/ 154436 h 2312211"/>
                <a:gd name="connsiteX4" fmla="*/ 1051008 w 1091949"/>
                <a:gd name="connsiteY4" fmla="*/ 996679 h 2312211"/>
                <a:gd name="connsiteX5" fmla="*/ 996417 w 1091949"/>
                <a:gd name="connsiteY5" fmla="*/ 2147009 h 2312211"/>
                <a:gd name="connsiteX6" fmla="*/ 580161 w 1091949"/>
                <a:gd name="connsiteY6" fmla="*/ 2310782 h 2312211"/>
                <a:gd name="connsiteX7" fmla="*/ 279910 w 1091949"/>
                <a:gd name="connsiteY7" fmla="*/ 2222072 h 2312211"/>
                <a:gd name="connsiteX8" fmla="*/ 131 w 1091949"/>
                <a:gd name="connsiteY8" fmla="*/ 2018258 h 2312211"/>
                <a:gd name="connsiteX9" fmla="*/ 320853 w 1091949"/>
                <a:gd name="connsiteY9" fmla="*/ 887498 h 2312211"/>
                <a:gd name="connsiteX0" fmla="*/ 320853 w 1091949"/>
                <a:gd name="connsiteY0" fmla="*/ 887498 h 2312102"/>
                <a:gd name="connsiteX1" fmla="*/ 395914 w 1091949"/>
                <a:gd name="connsiteY1" fmla="*/ 311384 h 2312102"/>
                <a:gd name="connsiteX2" fmla="*/ 696167 w 1091949"/>
                <a:gd name="connsiteY2" fmla="*/ 9221 h 2312102"/>
                <a:gd name="connsiteX3" fmla="*/ 1091949 w 1091949"/>
                <a:gd name="connsiteY3" fmla="*/ 154436 h 2312102"/>
                <a:gd name="connsiteX4" fmla="*/ 1051008 w 1091949"/>
                <a:gd name="connsiteY4" fmla="*/ 996679 h 2312102"/>
                <a:gd name="connsiteX5" fmla="*/ 996417 w 1091949"/>
                <a:gd name="connsiteY5" fmla="*/ 2147009 h 2312102"/>
                <a:gd name="connsiteX6" fmla="*/ 580161 w 1091949"/>
                <a:gd name="connsiteY6" fmla="*/ 2310782 h 2312102"/>
                <a:gd name="connsiteX7" fmla="*/ 518746 w 1091949"/>
                <a:gd name="connsiteY7" fmla="*/ 2092418 h 2312102"/>
                <a:gd name="connsiteX8" fmla="*/ 279910 w 1091949"/>
                <a:gd name="connsiteY8" fmla="*/ 2222072 h 2312102"/>
                <a:gd name="connsiteX9" fmla="*/ 131 w 1091949"/>
                <a:gd name="connsiteY9" fmla="*/ 2018258 h 2312102"/>
                <a:gd name="connsiteX10" fmla="*/ 320853 w 1091949"/>
                <a:gd name="connsiteY10" fmla="*/ 887498 h 2312102"/>
                <a:gd name="connsiteX0" fmla="*/ 320853 w 1091949"/>
                <a:gd name="connsiteY0" fmla="*/ 887498 h 2315084"/>
                <a:gd name="connsiteX1" fmla="*/ 395914 w 1091949"/>
                <a:gd name="connsiteY1" fmla="*/ 311384 h 2315084"/>
                <a:gd name="connsiteX2" fmla="*/ 696167 w 1091949"/>
                <a:gd name="connsiteY2" fmla="*/ 9221 h 2315084"/>
                <a:gd name="connsiteX3" fmla="*/ 1091949 w 1091949"/>
                <a:gd name="connsiteY3" fmla="*/ 154436 h 2315084"/>
                <a:gd name="connsiteX4" fmla="*/ 1051008 w 1091949"/>
                <a:gd name="connsiteY4" fmla="*/ 996679 h 2315084"/>
                <a:gd name="connsiteX5" fmla="*/ 996417 w 1091949"/>
                <a:gd name="connsiteY5" fmla="*/ 2147009 h 2315084"/>
                <a:gd name="connsiteX6" fmla="*/ 750758 w 1091949"/>
                <a:gd name="connsiteY6" fmla="*/ 2126537 h 2315084"/>
                <a:gd name="connsiteX7" fmla="*/ 580161 w 1091949"/>
                <a:gd name="connsiteY7" fmla="*/ 2310782 h 2315084"/>
                <a:gd name="connsiteX8" fmla="*/ 518746 w 1091949"/>
                <a:gd name="connsiteY8" fmla="*/ 2092418 h 2315084"/>
                <a:gd name="connsiteX9" fmla="*/ 279910 w 1091949"/>
                <a:gd name="connsiteY9" fmla="*/ 2222072 h 2315084"/>
                <a:gd name="connsiteX10" fmla="*/ 131 w 1091949"/>
                <a:gd name="connsiteY10" fmla="*/ 2018258 h 2315084"/>
                <a:gd name="connsiteX11" fmla="*/ 320853 w 1091949"/>
                <a:gd name="connsiteY11" fmla="*/ 887498 h 2315084"/>
                <a:gd name="connsiteX0" fmla="*/ 341313 w 1112409"/>
                <a:gd name="connsiteY0" fmla="*/ 887498 h 2315084"/>
                <a:gd name="connsiteX1" fmla="*/ 416374 w 1112409"/>
                <a:gd name="connsiteY1" fmla="*/ 311384 h 2315084"/>
                <a:gd name="connsiteX2" fmla="*/ 716627 w 1112409"/>
                <a:gd name="connsiteY2" fmla="*/ 9221 h 2315084"/>
                <a:gd name="connsiteX3" fmla="*/ 1112409 w 1112409"/>
                <a:gd name="connsiteY3" fmla="*/ 154436 h 2315084"/>
                <a:gd name="connsiteX4" fmla="*/ 1071468 w 1112409"/>
                <a:gd name="connsiteY4" fmla="*/ 996679 h 2315084"/>
                <a:gd name="connsiteX5" fmla="*/ 1016877 w 1112409"/>
                <a:gd name="connsiteY5" fmla="*/ 2147009 h 2315084"/>
                <a:gd name="connsiteX6" fmla="*/ 771218 w 1112409"/>
                <a:gd name="connsiteY6" fmla="*/ 2126537 h 2315084"/>
                <a:gd name="connsiteX7" fmla="*/ 600621 w 1112409"/>
                <a:gd name="connsiteY7" fmla="*/ 2310782 h 2315084"/>
                <a:gd name="connsiteX8" fmla="*/ 539206 w 1112409"/>
                <a:gd name="connsiteY8" fmla="*/ 2092418 h 2315084"/>
                <a:gd name="connsiteX9" fmla="*/ 300370 w 1112409"/>
                <a:gd name="connsiteY9" fmla="*/ 2222072 h 2315084"/>
                <a:gd name="connsiteX10" fmla="*/ 120 w 1112409"/>
                <a:gd name="connsiteY10" fmla="*/ 1943195 h 2315084"/>
                <a:gd name="connsiteX11" fmla="*/ 341313 w 1112409"/>
                <a:gd name="connsiteY11" fmla="*/ 887498 h 2315084"/>
                <a:gd name="connsiteX0" fmla="*/ 350095 w 1121191"/>
                <a:gd name="connsiteY0" fmla="*/ 887498 h 2315084"/>
                <a:gd name="connsiteX1" fmla="*/ 425156 w 1121191"/>
                <a:gd name="connsiteY1" fmla="*/ 311384 h 2315084"/>
                <a:gd name="connsiteX2" fmla="*/ 725409 w 1121191"/>
                <a:gd name="connsiteY2" fmla="*/ 9221 h 2315084"/>
                <a:gd name="connsiteX3" fmla="*/ 1121191 w 1121191"/>
                <a:gd name="connsiteY3" fmla="*/ 154436 h 2315084"/>
                <a:gd name="connsiteX4" fmla="*/ 1080250 w 1121191"/>
                <a:gd name="connsiteY4" fmla="*/ 996679 h 2315084"/>
                <a:gd name="connsiteX5" fmla="*/ 1025659 w 1121191"/>
                <a:gd name="connsiteY5" fmla="*/ 2147009 h 2315084"/>
                <a:gd name="connsiteX6" fmla="*/ 780000 w 1121191"/>
                <a:gd name="connsiteY6" fmla="*/ 2126537 h 2315084"/>
                <a:gd name="connsiteX7" fmla="*/ 609403 w 1121191"/>
                <a:gd name="connsiteY7" fmla="*/ 2310782 h 2315084"/>
                <a:gd name="connsiteX8" fmla="*/ 547988 w 1121191"/>
                <a:gd name="connsiteY8" fmla="*/ 2092418 h 2315084"/>
                <a:gd name="connsiteX9" fmla="*/ 309152 w 1121191"/>
                <a:gd name="connsiteY9" fmla="*/ 2222072 h 2315084"/>
                <a:gd name="connsiteX10" fmla="*/ 8902 w 1121191"/>
                <a:gd name="connsiteY10" fmla="*/ 1943195 h 2315084"/>
                <a:gd name="connsiteX11" fmla="*/ 350095 w 1121191"/>
                <a:gd name="connsiteY11" fmla="*/ 887498 h 2315084"/>
                <a:gd name="connsiteX0" fmla="*/ 341232 w 1112328"/>
                <a:gd name="connsiteY0" fmla="*/ 887498 h 2315084"/>
                <a:gd name="connsiteX1" fmla="*/ 416293 w 1112328"/>
                <a:gd name="connsiteY1" fmla="*/ 311384 h 2315084"/>
                <a:gd name="connsiteX2" fmla="*/ 716546 w 1112328"/>
                <a:gd name="connsiteY2" fmla="*/ 9221 h 2315084"/>
                <a:gd name="connsiteX3" fmla="*/ 1112328 w 1112328"/>
                <a:gd name="connsiteY3" fmla="*/ 154436 h 2315084"/>
                <a:gd name="connsiteX4" fmla="*/ 1071387 w 1112328"/>
                <a:gd name="connsiteY4" fmla="*/ 996679 h 2315084"/>
                <a:gd name="connsiteX5" fmla="*/ 1016796 w 1112328"/>
                <a:gd name="connsiteY5" fmla="*/ 2147009 h 2315084"/>
                <a:gd name="connsiteX6" fmla="*/ 771137 w 1112328"/>
                <a:gd name="connsiteY6" fmla="*/ 2126537 h 2315084"/>
                <a:gd name="connsiteX7" fmla="*/ 600540 w 1112328"/>
                <a:gd name="connsiteY7" fmla="*/ 2310782 h 2315084"/>
                <a:gd name="connsiteX8" fmla="*/ 539125 w 1112328"/>
                <a:gd name="connsiteY8" fmla="*/ 2092418 h 2315084"/>
                <a:gd name="connsiteX9" fmla="*/ 300289 w 1112328"/>
                <a:gd name="connsiteY9" fmla="*/ 2222072 h 2315084"/>
                <a:gd name="connsiteX10" fmla="*/ 39 w 1112328"/>
                <a:gd name="connsiteY10" fmla="*/ 1943195 h 2315084"/>
                <a:gd name="connsiteX11" fmla="*/ 279818 w 1112328"/>
                <a:gd name="connsiteY11" fmla="*/ 1430502 h 2315084"/>
                <a:gd name="connsiteX12" fmla="*/ 341232 w 1112328"/>
                <a:gd name="connsiteY12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5084"/>
                <a:gd name="connsiteX1" fmla="*/ 416254 w 1112289"/>
                <a:gd name="connsiteY1" fmla="*/ 311384 h 2315084"/>
                <a:gd name="connsiteX2" fmla="*/ 716507 w 1112289"/>
                <a:gd name="connsiteY2" fmla="*/ 9221 h 2315084"/>
                <a:gd name="connsiteX3" fmla="*/ 1112289 w 1112289"/>
                <a:gd name="connsiteY3" fmla="*/ 154436 h 2315084"/>
                <a:gd name="connsiteX4" fmla="*/ 1071348 w 1112289"/>
                <a:gd name="connsiteY4" fmla="*/ 996679 h 2315084"/>
                <a:gd name="connsiteX5" fmla="*/ 1016757 w 1112289"/>
                <a:gd name="connsiteY5" fmla="*/ 2147009 h 2315084"/>
                <a:gd name="connsiteX6" fmla="*/ 771098 w 1112289"/>
                <a:gd name="connsiteY6" fmla="*/ 2126537 h 2315084"/>
                <a:gd name="connsiteX7" fmla="*/ 600501 w 1112289"/>
                <a:gd name="connsiteY7" fmla="*/ 2310782 h 2315084"/>
                <a:gd name="connsiteX8" fmla="*/ 539086 w 1112289"/>
                <a:gd name="connsiteY8" fmla="*/ 2092418 h 2315084"/>
                <a:gd name="connsiteX9" fmla="*/ 300250 w 1112289"/>
                <a:gd name="connsiteY9" fmla="*/ 2222072 h 2315084"/>
                <a:gd name="connsiteX10" fmla="*/ 279778 w 1112289"/>
                <a:gd name="connsiteY10" fmla="*/ 1976412 h 2315084"/>
                <a:gd name="connsiteX11" fmla="*/ 0 w 1112289"/>
                <a:gd name="connsiteY11" fmla="*/ 1943195 h 2315084"/>
                <a:gd name="connsiteX12" fmla="*/ 279779 w 1112289"/>
                <a:gd name="connsiteY12" fmla="*/ 1430502 h 2315084"/>
                <a:gd name="connsiteX13" fmla="*/ 341193 w 1112289"/>
                <a:gd name="connsiteY13" fmla="*/ 887498 h 2315084"/>
                <a:gd name="connsiteX0" fmla="*/ 341193 w 1112289"/>
                <a:gd name="connsiteY0" fmla="*/ 887498 h 2314775"/>
                <a:gd name="connsiteX1" fmla="*/ 416254 w 1112289"/>
                <a:gd name="connsiteY1" fmla="*/ 311384 h 2314775"/>
                <a:gd name="connsiteX2" fmla="*/ 716507 w 1112289"/>
                <a:gd name="connsiteY2" fmla="*/ 9221 h 2314775"/>
                <a:gd name="connsiteX3" fmla="*/ 1112289 w 1112289"/>
                <a:gd name="connsiteY3" fmla="*/ 154436 h 2314775"/>
                <a:gd name="connsiteX4" fmla="*/ 1071348 w 1112289"/>
                <a:gd name="connsiteY4" fmla="*/ 996679 h 2314775"/>
                <a:gd name="connsiteX5" fmla="*/ 1016757 w 1112289"/>
                <a:gd name="connsiteY5" fmla="*/ 2147009 h 2314775"/>
                <a:gd name="connsiteX6" fmla="*/ 715000 w 1112289"/>
                <a:gd name="connsiteY6" fmla="*/ 2109708 h 2314775"/>
                <a:gd name="connsiteX7" fmla="*/ 600501 w 1112289"/>
                <a:gd name="connsiteY7" fmla="*/ 2310782 h 2314775"/>
                <a:gd name="connsiteX8" fmla="*/ 539086 w 1112289"/>
                <a:gd name="connsiteY8" fmla="*/ 2092418 h 2314775"/>
                <a:gd name="connsiteX9" fmla="*/ 300250 w 1112289"/>
                <a:gd name="connsiteY9" fmla="*/ 2222072 h 2314775"/>
                <a:gd name="connsiteX10" fmla="*/ 279778 w 1112289"/>
                <a:gd name="connsiteY10" fmla="*/ 1976412 h 2314775"/>
                <a:gd name="connsiteX11" fmla="*/ 0 w 1112289"/>
                <a:gd name="connsiteY11" fmla="*/ 1943195 h 2314775"/>
                <a:gd name="connsiteX12" fmla="*/ 279779 w 1112289"/>
                <a:gd name="connsiteY12" fmla="*/ 1430502 h 2314775"/>
                <a:gd name="connsiteX13" fmla="*/ 341193 w 1112289"/>
                <a:gd name="connsiteY13" fmla="*/ 887498 h 2314775"/>
                <a:gd name="connsiteX0" fmla="*/ 341193 w 1112289"/>
                <a:gd name="connsiteY0" fmla="*/ 887498 h 2317417"/>
                <a:gd name="connsiteX1" fmla="*/ 416254 w 1112289"/>
                <a:gd name="connsiteY1" fmla="*/ 311384 h 2317417"/>
                <a:gd name="connsiteX2" fmla="*/ 716507 w 1112289"/>
                <a:gd name="connsiteY2" fmla="*/ 9221 h 2317417"/>
                <a:gd name="connsiteX3" fmla="*/ 1112289 w 1112289"/>
                <a:gd name="connsiteY3" fmla="*/ 154436 h 2317417"/>
                <a:gd name="connsiteX4" fmla="*/ 1071348 w 1112289"/>
                <a:gd name="connsiteY4" fmla="*/ 996679 h 2317417"/>
                <a:gd name="connsiteX5" fmla="*/ 1016757 w 1112289"/>
                <a:gd name="connsiteY5" fmla="*/ 2147009 h 2317417"/>
                <a:gd name="connsiteX6" fmla="*/ 804254 w 1112289"/>
                <a:gd name="connsiteY6" fmla="*/ 2311411 h 2317417"/>
                <a:gd name="connsiteX7" fmla="*/ 715000 w 1112289"/>
                <a:gd name="connsiteY7" fmla="*/ 2109708 h 2317417"/>
                <a:gd name="connsiteX8" fmla="*/ 600501 w 1112289"/>
                <a:gd name="connsiteY8" fmla="*/ 2310782 h 2317417"/>
                <a:gd name="connsiteX9" fmla="*/ 539086 w 1112289"/>
                <a:gd name="connsiteY9" fmla="*/ 2092418 h 2317417"/>
                <a:gd name="connsiteX10" fmla="*/ 300250 w 1112289"/>
                <a:gd name="connsiteY10" fmla="*/ 2222072 h 2317417"/>
                <a:gd name="connsiteX11" fmla="*/ 279778 w 1112289"/>
                <a:gd name="connsiteY11" fmla="*/ 1976412 h 2317417"/>
                <a:gd name="connsiteX12" fmla="*/ 0 w 1112289"/>
                <a:gd name="connsiteY12" fmla="*/ 1943195 h 2317417"/>
                <a:gd name="connsiteX13" fmla="*/ 279779 w 1112289"/>
                <a:gd name="connsiteY13" fmla="*/ 1430502 h 2317417"/>
                <a:gd name="connsiteX14" fmla="*/ 341193 w 1112289"/>
                <a:gd name="connsiteY14" fmla="*/ 887498 h 2317417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539086 w 1112289"/>
                <a:gd name="connsiteY9" fmla="*/ 2092418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600501 w 1112289"/>
                <a:gd name="connsiteY8" fmla="*/ 2310782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79778 w 1112289"/>
                <a:gd name="connsiteY11" fmla="*/ 1976412 h 2321591"/>
                <a:gd name="connsiteX12" fmla="*/ 0 w 1112289"/>
                <a:gd name="connsiteY12" fmla="*/ 1943195 h 2321591"/>
                <a:gd name="connsiteX13" fmla="*/ 279779 w 1112289"/>
                <a:gd name="connsiteY13" fmla="*/ 1430502 h 2321591"/>
                <a:gd name="connsiteX14" fmla="*/ 341193 w 1112289"/>
                <a:gd name="connsiteY14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00250 w 1112289"/>
                <a:gd name="connsiteY10" fmla="*/ 2222072 h 2321591"/>
                <a:gd name="connsiteX11" fmla="*/ 243272 w 1112289"/>
                <a:gd name="connsiteY11" fmla="*/ 2137507 h 2321591"/>
                <a:gd name="connsiteX12" fmla="*/ 279778 w 1112289"/>
                <a:gd name="connsiteY12" fmla="*/ 1976412 h 2321591"/>
                <a:gd name="connsiteX13" fmla="*/ 0 w 1112289"/>
                <a:gd name="connsiteY13" fmla="*/ 1943195 h 2321591"/>
                <a:gd name="connsiteX14" fmla="*/ 279779 w 1112289"/>
                <a:gd name="connsiteY14" fmla="*/ 1430502 h 2321591"/>
                <a:gd name="connsiteX15" fmla="*/ 341193 w 1112289"/>
                <a:gd name="connsiteY15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61232 w 1112289"/>
                <a:gd name="connsiteY8" fmla="*/ 224907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1193 w 1112289"/>
                <a:gd name="connsiteY0" fmla="*/ 887498 h 2321591"/>
                <a:gd name="connsiteX1" fmla="*/ 416254 w 1112289"/>
                <a:gd name="connsiteY1" fmla="*/ 311384 h 2321591"/>
                <a:gd name="connsiteX2" fmla="*/ 716507 w 1112289"/>
                <a:gd name="connsiteY2" fmla="*/ 9221 h 2321591"/>
                <a:gd name="connsiteX3" fmla="*/ 1112289 w 1112289"/>
                <a:gd name="connsiteY3" fmla="*/ 154436 h 2321591"/>
                <a:gd name="connsiteX4" fmla="*/ 1071348 w 1112289"/>
                <a:gd name="connsiteY4" fmla="*/ 996679 h 2321591"/>
                <a:gd name="connsiteX5" fmla="*/ 1033587 w 1112289"/>
                <a:gd name="connsiteY5" fmla="*/ 2163838 h 2321591"/>
                <a:gd name="connsiteX6" fmla="*/ 804254 w 1112289"/>
                <a:gd name="connsiteY6" fmla="*/ 2311411 h 2321591"/>
                <a:gd name="connsiteX7" fmla="*/ 715000 w 1112289"/>
                <a:gd name="connsiteY7" fmla="*/ 2109708 h 2321591"/>
                <a:gd name="connsiteX8" fmla="*/ 533183 w 1112289"/>
                <a:gd name="connsiteY8" fmla="*/ 2237854 h 2321591"/>
                <a:gd name="connsiteX9" fmla="*/ 449328 w 1112289"/>
                <a:gd name="connsiteY9" fmla="*/ 2081199 h 2321591"/>
                <a:gd name="connsiteX10" fmla="*/ 394737 w 1112289"/>
                <a:gd name="connsiteY10" fmla="*/ 2187995 h 2321591"/>
                <a:gd name="connsiteX11" fmla="*/ 300250 w 1112289"/>
                <a:gd name="connsiteY11" fmla="*/ 2222072 h 2321591"/>
                <a:gd name="connsiteX12" fmla="*/ 243272 w 1112289"/>
                <a:gd name="connsiteY12" fmla="*/ 2137507 h 2321591"/>
                <a:gd name="connsiteX13" fmla="*/ 279778 w 1112289"/>
                <a:gd name="connsiteY13" fmla="*/ 1976412 h 2321591"/>
                <a:gd name="connsiteX14" fmla="*/ 0 w 1112289"/>
                <a:gd name="connsiteY14" fmla="*/ 1943195 h 2321591"/>
                <a:gd name="connsiteX15" fmla="*/ 279779 w 1112289"/>
                <a:gd name="connsiteY15" fmla="*/ 1430502 h 2321591"/>
                <a:gd name="connsiteX16" fmla="*/ 341193 w 1112289"/>
                <a:gd name="connsiteY16" fmla="*/ 887498 h 2321591"/>
                <a:gd name="connsiteX0" fmla="*/ 347209 w 1118305"/>
                <a:gd name="connsiteY0" fmla="*/ 887498 h 2321591"/>
                <a:gd name="connsiteX1" fmla="*/ 422270 w 1118305"/>
                <a:gd name="connsiteY1" fmla="*/ 311384 h 2321591"/>
                <a:gd name="connsiteX2" fmla="*/ 722523 w 1118305"/>
                <a:gd name="connsiteY2" fmla="*/ 9221 h 2321591"/>
                <a:gd name="connsiteX3" fmla="*/ 1118305 w 1118305"/>
                <a:gd name="connsiteY3" fmla="*/ 154436 h 2321591"/>
                <a:gd name="connsiteX4" fmla="*/ 1077364 w 1118305"/>
                <a:gd name="connsiteY4" fmla="*/ 996679 h 2321591"/>
                <a:gd name="connsiteX5" fmla="*/ 1039603 w 1118305"/>
                <a:gd name="connsiteY5" fmla="*/ 2163838 h 2321591"/>
                <a:gd name="connsiteX6" fmla="*/ 810270 w 1118305"/>
                <a:gd name="connsiteY6" fmla="*/ 2311411 h 2321591"/>
                <a:gd name="connsiteX7" fmla="*/ 721016 w 1118305"/>
                <a:gd name="connsiteY7" fmla="*/ 2109708 h 2321591"/>
                <a:gd name="connsiteX8" fmla="*/ 539199 w 1118305"/>
                <a:gd name="connsiteY8" fmla="*/ 2237854 h 2321591"/>
                <a:gd name="connsiteX9" fmla="*/ 455344 w 1118305"/>
                <a:gd name="connsiteY9" fmla="*/ 2081199 h 2321591"/>
                <a:gd name="connsiteX10" fmla="*/ 400753 w 1118305"/>
                <a:gd name="connsiteY10" fmla="*/ 2187995 h 2321591"/>
                <a:gd name="connsiteX11" fmla="*/ 306266 w 1118305"/>
                <a:gd name="connsiteY11" fmla="*/ 2222072 h 2321591"/>
                <a:gd name="connsiteX12" fmla="*/ 249288 w 1118305"/>
                <a:gd name="connsiteY12" fmla="*/ 2137507 h 2321591"/>
                <a:gd name="connsiteX13" fmla="*/ 285794 w 1118305"/>
                <a:gd name="connsiteY13" fmla="*/ 1976412 h 2321591"/>
                <a:gd name="connsiteX14" fmla="*/ 6016 w 1118305"/>
                <a:gd name="connsiteY14" fmla="*/ 1943195 h 2321591"/>
                <a:gd name="connsiteX15" fmla="*/ 109043 w 1118305"/>
                <a:gd name="connsiteY15" fmla="*/ 1705551 h 2321591"/>
                <a:gd name="connsiteX16" fmla="*/ 285795 w 1118305"/>
                <a:gd name="connsiteY16" fmla="*/ 1430502 h 2321591"/>
                <a:gd name="connsiteX17" fmla="*/ 347209 w 1118305"/>
                <a:gd name="connsiteY17" fmla="*/ 887498 h 2321591"/>
                <a:gd name="connsiteX0" fmla="*/ 326276 w 1097372"/>
                <a:gd name="connsiteY0" fmla="*/ 887498 h 2321591"/>
                <a:gd name="connsiteX1" fmla="*/ 401337 w 1097372"/>
                <a:gd name="connsiteY1" fmla="*/ 311384 h 2321591"/>
                <a:gd name="connsiteX2" fmla="*/ 701590 w 1097372"/>
                <a:gd name="connsiteY2" fmla="*/ 9221 h 2321591"/>
                <a:gd name="connsiteX3" fmla="*/ 1097372 w 1097372"/>
                <a:gd name="connsiteY3" fmla="*/ 154436 h 2321591"/>
                <a:gd name="connsiteX4" fmla="*/ 1056431 w 1097372"/>
                <a:gd name="connsiteY4" fmla="*/ 996679 h 2321591"/>
                <a:gd name="connsiteX5" fmla="*/ 1018670 w 1097372"/>
                <a:gd name="connsiteY5" fmla="*/ 2163838 h 2321591"/>
                <a:gd name="connsiteX6" fmla="*/ 789337 w 1097372"/>
                <a:gd name="connsiteY6" fmla="*/ 2311411 h 2321591"/>
                <a:gd name="connsiteX7" fmla="*/ 700083 w 1097372"/>
                <a:gd name="connsiteY7" fmla="*/ 2109708 h 2321591"/>
                <a:gd name="connsiteX8" fmla="*/ 518266 w 1097372"/>
                <a:gd name="connsiteY8" fmla="*/ 2237854 h 2321591"/>
                <a:gd name="connsiteX9" fmla="*/ 434411 w 1097372"/>
                <a:gd name="connsiteY9" fmla="*/ 2081199 h 2321591"/>
                <a:gd name="connsiteX10" fmla="*/ 379820 w 1097372"/>
                <a:gd name="connsiteY10" fmla="*/ 2187995 h 2321591"/>
                <a:gd name="connsiteX11" fmla="*/ 285333 w 1097372"/>
                <a:gd name="connsiteY11" fmla="*/ 2222072 h 2321591"/>
                <a:gd name="connsiteX12" fmla="*/ 228355 w 1097372"/>
                <a:gd name="connsiteY12" fmla="*/ 2137507 h 2321591"/>
                <a:gd name="connsiteX13" fmla="*/ 264861 w 1097372"/>
                <a:gd name="connsiteY13" fmla="*/ 1976412 h 2321591"/>
                <a:gd name="connsiteX14" fmla="*/ 7522 w 1097372"/>
                <a:gd name="connsiteY14" fmla="*/ 1976854 h 2321591"/>
                <a:gd name="connsiteX15" fmla="*/ 88110 w 1097372"/>
                <a:gd name="connsiteY15" fmla="*/ 1705551 h 2321591"/>
                <a:gd name="connsiteX16" fmla="*/ 264862 w 1097372"/>
                <a:gd name="connsiteY16" fmla="*/ 1430502 h 2321591"/>
                <a:gd name="connsiteX17" fmla="*/ 326276 w 1097372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85035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321591"/>
                <a:gd name="connsiteX1" fmla="*/ 421510 w 1117545"/>
                <a:gd name="connsiteY1" fmla="*/ 311384 h 2321591"/>
                <a:gd name="connsiteX2" fmla="*/ 721763 w 1117545"/>
                <a:gd name="connsiteY2" fmla="*/ 9221 h 2321591"/>
                <a:gd name="connsiteX3" fmla="*/ 1117545 w 1117545"/>
                <a:gd name="connsiteY3" fmla="*/ 154436 h 2321591"/>
                <a:gd name="connsiteX4" fmla="*/ 1076604 w 1117545"/>
                <a:gd name="connsiteY4" fmla="*/ 996679 h 2321591"/>
                <a:gd name="connsiteX5" fmla="*/ 1038843 w 1117545"/>
                <a:gd name="connsiteY5" fmla="*/ 2163838 h 2321591"/>
                <a:gd name="connsiteX6" fmla="*/ 809510 w 1117545"/>
                <a:gd name="connsiteY6" fmla="*/ 2311411 h 2321591"/>
                <a:gd name="connsiteX7" fmla="*/ 720256 w 1117545"/>
                <a:gd name="connsiteY7" fmla="*/ 2109708 h 2321591"/>
                <a:gd name="connsiteX8" fmla="*/ 538439 w 1117545"/>
                <a:gd name="connsiteY8" fmla="*/ 2237854 h 2321591"/>
                <a:gd name="connsiteX9" fmla="*/ 454584 w 1117545"/>
                <a:gd name="connsiteY9" fmla="*/ 2081199 h 2321591"/>
                <a:gd name="connsiteX10" fmla="*/ 399993 w 1117545"/>
                <a:gd name="connsiteY10" fmla="*/ 2187995 h 2321591"/>
                <a:gd name="connsiteX11" fmla="*/ 305506 w 1117545"/>
                <a:gd name="connsiteY11" fmla="*/ 2222072 h 2321591"/>
                <a:gd name="connsiteX12" fmla="*/ 248528 w 1117545"/>
                <a:gd name="connsiteY12" fmla="*/ 2137507 h 2321591"/>
                <a:gd name="connsiteX13" fmla="*/ 285034 w 1117545"/>
                <a:gd name="connsiteY13" fmla="*/ 1976412 h 2321591"/>
                <a:gd name="connsiteX14" fmla="*/ 27695 w 1117545"/>
                <a:gd name="connsiteY14" fmla="*/ 1976854 h 2321591"/>
                <a:gd name="connsiteX15" fmla="*/ 108283 w 1117545"/>
                <a:gd name="connsiteY15" fmla="*/ 1705551 h 2321591"/>
                <a:gd name="connsiteX16" fmla="*/ 254890 w 1117545"/>
                <a:gd name="connsiteY16" fmla="*/ 1430502 h 2321591"/>
                <a:gd name="connsiteX17" fmla="*/ 346449 w 1117545"/>
                <a:gd name="connsiteY17" fmla="*/ 887498 h 2321591"/>
                <a:gd name="connsiteX0" fmla="*/ 346449 w 1117545"/>
                <a:gd name="connsiteY0" fmla="*/ 887498 h 2296884"/>
                <a:gd name="connsiteX1" fmla="*/ 421510 w 1117545"/>
                <a:gd name="connsiteY1" fmla="*/ 311384 h 2296884"/>
                <a:gd name="connsiteX2" fmla="*/ 721763 w 1117545"/>
                <a:gd name="connsiteY2" fmla="*/ 9221 h 2296884"/>
                <a:gd name="connsiteX3" fmla="*/ 1117545 w 1117545"/>
                <a:gd name="connsiteY3" fmla="*/ 154436 h 2296884"/>
                <a:gd name="connsiteX4" fmla="*/ 1076604 w 1117545"/>
                <a:gd name="connsiteY4" fmla="*/ 996679 h 2296884"/>
                <a:gd name="connsiteX5" fmla="*/ 1038843 w 1117545"/>
                <a:gd name="connsiteY5" fmla="*/ 2163838 h 2296884"/>
                <a:gd name="connsiteX6" fmla="*/ 779365 w 1117545"/>
                <a:gd name="connsiteY6" fmla="*/ 2271217 h 2296884"/>
                <a:gd name="connsiteX7" fmla="*/ 720256 w 1117545"/>
                <a:gd name="connsiteY7" fmla="*/ 2109708 h 2296884"/>
                <a:gd name="connsiteX8" fmla="*/ 538439 w 1117545"/>
                <a:gd name="connsiteY8" fmla="*/ 2237854 h 2296884"/>
                <a:gd name="connsiteX9" fmla="*/ 454584 w 1117545"/>
                <a:gd name="connsiteY9" fmla="*/ 2081199 h 2296884"/>
                <a:gd name="connsiteX10" fmla="*/ 399993 w 1117545"/>
                <a:gd name="connsiteY10" fmla="*/ 2187995 h 2296884"/>
                <a:gd name="connsiteX11" fmla="*/ 305506 w 1117545"/>
                <a:gd name="connsiteY11" fmla="*/ 2222072 h 2296884"/>
                <a:gd name="connsiteX12" fmla="*/ 248528 w 1117545"/>
                <a:gd name="connsiteY12" fmla="*/ 2137507 h 2296884"/>
                <a:gd name="connsiteX13" fmla="*/ 285034 w 1117545"/>
                <a:gd name="connsiteY13" fmla="*/ 1976412 h 2296884"/>
                <a:gd name="connsiteX14" fmla="*/ 27695 w 1117545"/>
                <a:gd name="connsiteY14" fmla="*/ 1976854 h 2296884"/>
                <a:gd name="connsiteX15" fmla="*/ 108283 w 1117545"/>
                <a:gd name="connsiteY15" fmla="*/ 1705551 h 2296884"/>
                <a:gd name="connsiteX16" fmla="*/ 254890 w 1117545"/>
                <a:gd name="connsiteY16" fmla="*/ 1430502 h 2296884"/>
                <a:gd name="connsiteX17" fmla="*/ 346449 w 1117545"/>
                <a:gd name="connsiteY17" fmla="*/ 887498 h 2296884"/>
                <a:gd name="connsiteX0" fmla="*/ 346449 w 1117545"/>
                <a:gd name="connsiteY0" fmla="*/ 887498 h 2279521"/>
                <a:gd name="connsiteX1" fmla="*/ 421510 w 1117545"/>
                <a:gd name="connsiteY1" fmla="*/ 311384 h 2279521"/>
                <a:gd name="connsiteX2" fmla="*/ 721763 w 1117545"/>
                <a:gd name="connsiteY2" fmla="*/ 9221 h 2279521"/>
                <a:gd name="connsiteX3" fmla="*/ 1117545 w 1117545"/>
                <a:gd name="connsiteY3" fmla="*/ 154436 h 2279521"/>
                <a:gd name="connsiteX4" fmla="*/ 1076604 w 1117545"/>
                <a:gd name="connsiteY4" fmla="*/ 996679 h 2279521"/>
                <a:gd name="connsiteX5" fmla="*/ 1038843 w 1117545"/>
                <a:gd name="connsiteY5" fmla="*/ 2163838 h 2279521"/>
                <a:gd name="connsiteX6" fmla="*/ 779365 w 1117545"/>
                <a:gd name="connsiteY6" fmla="*/ 2271217 h 2279521"/>
                <a:gd name="connsiteX7" fmla="*/ 720256 w 1117545"/>
                <a:gd name="connsiteY7" fmla="*/ 2109708 h 2279521"/>
                <a:gd name="connsiteX8" fmla="*/ 538439 w 1117545"/>
                <a:gd name="connsiteY8" fmla="*/ 2237854 h 2279521"/>
                <a:gd name="connsiteX9" fmla="*/ 454584 w 1117545"/>
                <a:gd name="connsiteY9" fmla="*/ 2081199 h 2279521"/>
                <a:gd name="connsiteX10" fmla="*/ 399993 w 1117545"/>
                <a:gd name="connsiteY10" fmla="*/ 2187995 h 2279521"/>
                <a:gd name="connsiteX11" fmla="*/ 305506 w 1117545"/>
                <a:gd name="connsiteY11" fmla="*/ 2222072 h 2279521"/>
                <a:gd name="connsiteX12" fmla="*/ 248528 w 1117545"/>
                <a:gd name="connsiteY12" fmla="*/ 2137507 h 2279521"/>
                <a:gd name="connsiteX13" fmla="*/ 285034 w 1117545"/>
                <a:gd name="connsiteY13" fmla="*/ 1976412 h 2279521"/>
                <a:gd name="connsiteX14" fmla="*/ 27695 w 1117545"/>
                <a:gd name="connsiteY14" fmla="*/ 1976854 h 2279521"/>
                <a:gd name="connsiteX15" fmla="*/ 108283 w 1117545"/>
                <a:gd name="connsiteY15" fmla="*/ 1705551 h 2279521"/>
                <a:gd name="connsiteX16" fmla="*/ 254890 w 1117545"/>
                <a:gd name="connsiteY16" fmla="*/ 1430502 h 2279521"/>
                <a:gd name="connsiteX17" fmla="*/ 346449 w 1117545"/>
                <a:gd name="connsiteY17" fmla="*/ 887498 h 2279521"/>
                <a:gd name="connsiteX0" fmla="*/ 325678 w 1096774"/>
                <a:gd name="connsiteY0" fmla="*/ 887498 h 2279521"/>
                <a:gd name="connsiteX1" fmla="*/ 400739 w 1096774"/>
                <a:gd name="connsiteY1" fmla="*/ 311384 h 2279521"/>
                <a:gd name="connsiteX2" fmla="*/ 700992 w 1096774"/>
                <a:gd name="connsiteY2" fmla="*/ 9221 h 2279521"/>
                <a:gd name="connsiteX3" fmla="*/ 1096774 w 1096774"/>
                <a:gd name="connsiteY3" fmla="*/ 154436 h 2279521"/>
                <a:gd name="connsiteX4" fmla="*/ 1055833 w 1096774"/>
                <a:gd name="connsiteY4" fmla="*/ 996679 h 2279521"/>
                <a:gd name="connsiteX5" fmla="*/ 1018072 w 1096774"/>
                <a:gd name="connsiteY5" fmla="*/ 2163838 h 2279521"/>
                <a:gd name="connsiteX6" fmla="*/ 758594 w 1096774"/>
                <a:gd name="connsiteY6" fmla="*/ 2271217 h 2279521"/>
                <a:gd name="connsiteX7" fmla="*/ 699485 w 1096774"/>
                <a:gd name="connsiteY7" fmla="*/ 2109708 h 2279521"/>
                <a:gd name="connsiteX8" fmla="*/ 517668 w 1096774"/>
                <a:gd name="connsiteY8" fmla="*/ 2237854 h 2279521"/>
                <a:gd name="connsiteX9" fmla="*/ 433813 w 1096774"/>
                <a:gd name="connsiteY9" fmla="*/ 2081199 h 2279521"/>
                <a:gd name="connsiteX10" fmla="*/ 379222 w 1096774"/>
                <a:gd name="connsiteY10" fmla="*/ 2187995 h 2279521"/>
                <a:gd name="connsiteX11" fmla="*/ 284735 w 1096774"/>
                <a:gd name="connsiteY11" fmla="*/ 2222072 h 2279521"/>
                <a:gd name="connsiteX12" fmla="*/ 227757 w 1096774"/>
                <a:gd name="connsiteY12" fmla="*/ 2137507 h 2279521"/>
                <a:gd name="connsiteX13" fmla="*/ 254215 w 1096774"/>
                <a:gd name="connsiteY13" fmla="*/ 1966364 h 2279521"/>
                <a:gd name="connsiteX14" fmla="*/ 6924 w 1096774"/>
                <a:gd name="connsiteY14" fmla="*/ 1976854 h 2279521"/>
                <a:gd name="connsiteX15" fmla="*/ 87512 w 1096774"/>
                <a:gd name="connsiteY15" fmla="*/ 1705551 h 2279521"/>
                <a:gd name="connsiteX16" fmla="*/ 234119 w 1096774"/>
                <a:gd name="connsiteY16" fmla="*/ 1430502 h 2279521"/>
                <a:gd name="connsiteX17" fmla="*/ 325678 w 1096774"/>
                <a:gd name="connsiteY17" fmla="*/ 887498 h 22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6774" h="2279521">
                  <a:moveTo>
                    <a:pt x="325678" y="887498"/>
                  </a:moveTo>
                  <a:cubicBezTo>
                    <a:pt x="353448" y="700978"/>
                    <a:pt x="355922" y="536302"/>
                    <a:pt x="400739" y="311384"/>
                  </a:cubicBezTo>
                  <a:cubicBezTo>
                    <a:pt x="479214" y="165005"/>
                    <a:pt x="584986" y="35379"/>
                    <a:pt x="700992" y="9221"/>
                  </a:cubicBezTo>
                  <a:cubicBezTo>
                    <a:pt x="816998" y="-16937"/>
                    <a:pt x="1013750" y="6919"/>
                    <a:pt x="1096774" y="154436"/>
                  </a:cubicBezTo>
                  <a:cubicBezTo>
                    <a:pt x="1029673" y="472550"/>
                    <a:pt x="1080854" y="793100"/>
                    <a:pt x="1055833" y="996679"/>
                  </a:cubicBezTo>
                  <a:cubicBezTo>
                    <a:pt x="1112699" y="1602867"/>
                    <a:pt x="1066977" y="2020870"/>
                    <a:pt x="1018072" y="2163838"/>
                  </a:cubicBezTo>
                  <a:cubicBezTo>
                    <a:pt x="995410" y="2313669"/>
                    <a:pt x="808887" y="2277434"/>
                    <a:pt x="758594" y="2271217"/>
                  </a:cubicBezTo>
                  <a:cubicBezTo>
                    <a:pt x="708301" y="2265000"/>
                    <a:pt x="750273" y="2095788"/>
                    <a:pt x="699485" y="2109708"/>
                  </a:cubicBezTo>
                  <a:cubicBezTo>
                    <a:pt x="648697" y="2123628"/>
                    <a:pt x="653408" y="2258039"/>
                    <a:pt x="517668" y="2237854"/>
                  </a:cubicBezTo>
                  <a:cubicBezTo>
                    <a:pt x="418722" y="2258326"/>
                    <a:pt x="483855" y="2095984"/>
                    <a:pt x="433813" y="2081199"/>
                  </a:cubicBezTo>
                  <a:cubicBezTo>
                    <a:pt x="399519" y="2068214"/>
                    <a:pt x="404068" y="2164516"/>
                    <a:pt x="379222" y="2187995"/>
                  </a:cubicBezTo>
                  <a:cubicBezTo>
                    <a:pt x="354376" y="2211474"/>
                    <a:pt x="303434" y="2227682"/>
                    <a:pt x="284735" y="2222072"/>
                  </a:cubicBezTo>
                  <a:cubicBezTo>
                    <a:pt x="266036" y="2216462"/>
                    <a:pt x="231169" y="2178450"/>
                    <a:pt x="227757" y="2137507"/>
                  </a:cubicBezTo>
                  <a:cubicBezTo>
                    <a:pt x="224345" y="2096564"/>
                    <a:pt x="302240" y="1996879"/>
                    <a:pt x="254215" y="1966364"/>
                  </a:cubicBezTo>
                  <a:cubicBezTo>
                    <a:pt x="94990" y="2056363"/>
                    <a:pt x="34708" y="2020323"/>
                    <a:pt x="6924" y="1976854"/>
                  </a:cubicBezTo>
                  <a:cubicBezTo>
                    <a:pt x="-20860" y="1933385"/>
                    <a:pt x="40882" y="1791000"/>
                    <a:pt x="87512" y="1705551"/>
                  </a:cubicBezTo>
                  <a:cubicBezTo>
                    <a:pt x="134142" y="1620102"/>
                    <a:pt x="194425" y="1572454"/>
                    <a:pt x="234119" y="1430502"/>
                  </a:cubicBezTo>
                  <a:cubicBezTo>
                    <a:pt x="290984" y="1254553"/>
                    <a:pt x="297908" y="1074018"/>
                    <a:pt x="325678" y="887498"/>
                  </a:cubicBezTo>
                  <a:close/>
                </a:path>
              </a:pathLst>
            </a:custGeom>
            <a:solidFill>
              <a:srgbClr val="FBFAF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9" b="99181" l="0" r="98031">
                          <a14:backgroundMark x1="30226" y1="2814" x2="4401" y2="36694"/>
                          <a14:backgroundMark x1="17313" y1="80549" x2="1679" y2="55290"/>
                          <a14:backgroundMark x1="26809" y1="5130" x2="13955" y2="89954"/>
                          <a14:backgroundMark x1="13955" y1="80371" x2="13955" y2="80371"/>
                          <a14:backgroundMark x1="34279" y1="68222" x2="35669" y2="61952"/>
                          <a14:backgroundMark x1="40764" y1="5130" x2="33990" y2="34378"/>
                          <a14:backgroundMark x1="40417" y1="22693" x2="37348" y2="27681"/>
                          <a14:backgroundMark x1="37001" y1="65942" x2="37348" y2="6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1646" y="92438"/>
              <a:ext cx="3545619" cy="5691566"/>
            </a:xfrm>
            <a:prstGeom prst="rect">
              <a:avLst/>
            </a:prstGeom>
          </p:spPr>
        </p:pic>
      </p:grp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9D9017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219397"/>
            <a:ext cx="3415553" cy="2641822"/>
          </a:xfrm>
          <a:prstGeom prst="rect">
            <a:avLst/>
          </a:prstGeom>
          <a:solidFill>
            <a:srgbClr val="88BAD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9D9017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DIGITÁLIS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9D901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9D901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9D9017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9D901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443594"/>
          </a:xfrm>
          <a:prstGeom prst="rect">
            <a:avLst/>
          </a:prstGeom>
          <a:solidFill>
            <a:srgbClr val="0070C0"/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dirty="0" smtClean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KARÁCSONY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ANGYALOK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rPr>
              <a:t> HIRDETIK JÉZUS SZÜLETÉSÉT</a:t>
            </a:r>
            <a:endParaRPr kumimoji="0" lang="hu-HU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3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877" t="4056" r="3035" b="5049"/>
          <a:stretch/>
        </p:blipFill>
        <p:spPr>
          <a:xfrm flipH="1">
            <a:off x="-1" y="-1"/>
            <a:ext cx="12192000" cy="6858001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394088" y="4626"/>
            <a:ext cx="7060102" cy="1363374"/>
          </a:xfrm>
          <a:prstGeom prst="rect">
            <a:avLst/>
          </a:prstGeom>
          <a:solidFill>
            <a:srgbClr val="C54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ctr" anchorCtr="0"/>
          <a:lstStyle/>
          <a:p>
            <a:r>
              <a:rPr lang="hu-HU" sz="2400" dirty="0" smtClean="0"/>
              <a:t>Képzeljétek el, hogy ti vagytok a pásztorok!</a:t>
            </a:r>
          </a:p>
          <a:p>
            <a:r>
              <a:rPr lang="hu-HU" sz="2400" dirty="0" smtClean="0"/>
              <a:t>Játsszátok el a karácsonyi történetet 3 jelenetben!</a:t>
            </a:r>
          </a:p>
          <a:p>
            <a:endParaRPr lang="hu-HU" sz="2400" dirty="0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321710" y="4792582"/>
            <a:ext cx="11548580" cy="1552074"/>
            <a:chOff x="415088" y="4792582"/>
            <a:chExt cx="11548580" cy="1552074"/>
          </a:xfrm>
        </p:grpSpPr>
        <p:sp>
          <p:nvSpPr>
            <p:cNvPr id="7" name="Lekerekített téglalap 6"/>
            <p:cNvSpPr/>
            <p:nvPr/>
          </p:nvSpPr>
          <p:spPr>
            <a:xfrm>
              <a:off x="415088" y="4816646"/>
              <a:ext cx="3708000" cy="1503946"/>
            </a:xfrm>
            <a:prstGeom prst="roundRect">
              <a:avLst/>
            </a:prstGeom>
            <a:solidFill>
              <a:srgbClr val="C5472E"/>
            </a:solidFill>
            <a:ln>
              <a:solidFill>
                <a:srgbClr val="C54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hu-HU" sz="2000" dirty="0" smtClean="0"/>
                <a:t>1. Jelenet: </a:t>
              </a:r>
            </a:p>
            <a:p>
              <a:pPr algn="ctr"/>
              <a:r>
                <a:rPr lang="hu-HU" sz="2000" dirty="0" smtClean="0"/>
                <a:t>A mezőn vagytok, és angyalok jelennek meg </a:t>
              </a:r>
            </a:p>
            <a:p>
              <a:pPr algn="ctr"/>
              <a:r>
                <a:rPr lang="hu-HU" sz="2000" dirty="0" smtClean="0"/>
                <a:t>Isten üzenetével.</a:t>
              </a:r>
            </a:p>
            <a:p>
              <a:pPr algn="ctr"/>
              <a:endParaRPr lang="hu-HU" sz="2000" dirty="0"/>
            </a:p>
          </p:txBody>
        </p:sp>
        <p:sp>
          <p:nvSpPr>
            <p:cNvPr id="8" name="Lekerekített téglalap 7"/>
            <p:cNvSpPr/>
            <p:nvPr/>
          </p:nvSpPr>
          <p:spPr>
            <a:xfrm>
              <a:off x="4335378" y="4792582"/>
              <a:ext cx="3708000" cy="1552074"/>
            </a:xfrm>
            <a:prstGeom prst="roundRect">
              <a:avLst/>
            </a:prstGeom>
            <a:solidFill>
              <a:srgbClr val="C54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hu-HU" sz="2000" dirty="0" smtClean="0"/>
                <a:t>2. Jelenet:</a:t>
              </a:r>
            </a:p>
            <a:p>
              <a:pPr algn="ctr"/>
              <a:endParaRPr lang="hu-HU" sz="2000" dirty="0" smtClean="0"/>
            </a:p>
            <a:p>
              <a:pPr algn="ctr"/>
              <a:r>
                <a:rPr lang="hu-HU" sz="2000" dirty="0" smtClean="0"/>
                <a:t>Úton vagytok a jászolhoz.</a:t>
              </a:r>
              <a:endParaRPr lang="hu-HU" sz="2000" dirty="0"/>
            </a:p>
          </p:txBody>
        </p:sp>
        <p:sp>
          <p:nvSpPr>
            <p:cNvPr id="9" name="Lekerekített téglalap 8"/>
            <p:cNvSpPr/>
            <p:nvPr/>
          </p:nvSpPr>
          <p:spPr>
            <a:xfrm>
              <a:off x="8255668" y="4792582"/>
              <a:ext cx="3708000" cy="1552074"/>
            </a:xfrm>
            <a:prstGeom prst="roundRect">
              <a:avLst/>
            </a:prstGeom>
            <a:solidFill>
              <a:srgbClr val="C54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hu-HU" sz="2000" dirty="0"/>
                <a:t>3</a:t>
              </a:r>
              <a:r>
                <a:rPr lang="hu-HU" sz="2000" dirty="0" smtClean="0"/>
                <a:t>. Jelenet:</a:t>
              </a:r>
            </a:p>
            <a:p>
              <a:pPr algn="ctr"/>
              <a:r>
                <a:rPr lang="hu-HU" sz="2000" dirty="0" smtClean="0"/>
                <a:t>A jászolnál elmesélitek </a:t>
              </a:r>
              <a:r>
                <a:rPr lang="hu-HU" sz="2000" dirty="0" smtClean="0"/>
                <a:t>Máriának </a:t>
              </a:r>
              <a:r>
                <a:rPr lang="hu-HU" sz="2000" dirty="0" smtClean="0"/>
                <a:t>és Józsefnek, hogy mit mondtak az angyalok.</a:t>
              </a:r>
              <a:endParaRPr lang="hu-HU" sz="2000" dirty="0"/>
            </a:p>
          </p:txBody>
        </p:sp>
      </p:grp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40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877" t="4056" r="3035" b="5049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3116179" y="5133476"/>
            <a:ext cx="6316579" cy="1138987"/>
          </a:xfrm>
          <a:prstGeom prst="roundRect">
            <a:avLst/>
          </a:prstGeom>
          <a:solidFill>
            <a:srgbClr val="C54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000" dirty="0" smtClean="0"/>
              <a:t>A pásztorok örültek, hogy mindent úgy találtak, ahogyan az angyal megmondta.</a:t>
            </a:r>
          </a:p>
          <a:p>
            <a:pPr algn="ctr"/>
            <a:r>
              <a:rPr lang="hu-HU" sz="2000" dirty="0" smtClean="0"/>
              <a:t>Örülj te is, hogy megszületett a világ királya!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1211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9670"/>
            <a:ext cx="1493524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Várunk a következő 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tanévben is!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413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>
              <a:innerShdw blurRad="571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AB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25765" y="-1017272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Kedves Szülők!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Köszönjük </a:t>
              </a:r>
              <a:r>
                <a:rPr kumimoji="0" lang="hu-HU" altLang="hu-HU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segítségüket</a:t>
              </a: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Isten áldását </a:t>
              </a:r>
              <a:r>
                <a:rPr kumimoji="0" lang="hu-HU" altLang="hu-HU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kívánjuk ezzel </a:t>
              </a:r>
              <a:r>
                <a:rPr kumimoji="0" lang="hu-HU" alt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775E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5965847" y="2367075"/>
            <a:ext cx="5102199" cy="391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buClr>
                <a:srgbClr val="E32D91"/>
              </a:buClr>
              <a:buNone/>
              <a:defRPr/>
            </a:pPr>
            <a:r>
              <a:rPr lang="hu-HU" sz="4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„</a:t>
            </a:r>
            <a:r>
              <a:rPr lang="hu-HU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Ü</a:t>
            </a:r>
            <a:r>
              <a:rPr lang="hu-HU" sz="4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dvözítő </a:t>
            </a:r>
            <a:r>
              <a:rPr lang="hu-HU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született ma nektek, aki az Úr Krisztus</a:t>
            </a:r>
            <a:r>
              <a:rPr kumimoji="0" lang="hu-HU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.” </a:t>
            </a:r>
          </a:p>
          <a:p>
            <a:pPr lvl="0" algn="ctr">
              <a:buClr>
                <a:srgbClr val="E32D91"/>
              </a:buClr>
              <a:buNone/>
              <a:defRPr/>
            </a:pPr>
            <a:r>
              <a:rPr kumimoji="0" lang="hu-HU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(</a:t>
            </a:r>
            <a:r>
              <a:rPr kumimoji="0" lang="hu-HU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Lk</a:t>
            </a:r>
            <a:r>
              <a:rPr kumimoji="0" lang="hu-HU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2,11)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13375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88BADC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óra eleji imádsággal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lipszis 30"/>
          <p:cNvSpPr/>
          <p:nvPr/>
        </p:nvSpPr>
        <p:spPr>
          <a:xfrm>
            <a:off x="8892492" y="2351177"/>
            <a:ext cx="4284000" cy="4284000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Ellipszis 32"/>
          <p:cNvSpPr/>
          <p:nvPr/>
        </p:nvSpPr>
        <p:spPr>
          <a:xfrm>
            <a:off x="6547569" y="1591338"/>
            <a:ext cx="2652000" cy="2652000"/>
          </a:xfrm>
          <a:prstGeom prst="ellipse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Ellipszis 22"/>
          <p:cNvSpPr/>
          <p:nvPr/>
        </p:nvSpPr>
        <p:spPr>
          <a:xfrm>
            <a:off x="9415316" y="35889"/>
            <a:ext cx="2652000" cy="2651999"/>
          </a:xfrm>
          <a:prstGeom prst="ellipse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Ellipszis 13"/>
          <p:cNvSpPr/>
          <p:nvPr/>
        </p:nvSpPr>
        <p:spPr>
          <a:xfrm>
            <a:off x="4020838" y="3610817"/>
            <a:ext cx="2040000" cy="2040000"/>
          </a:xfrm>
          <a:prstGeom prst="ellipse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766"/>
            <a:ext cx="1368000" cy="1356190"/>
          </a:xfrm>
          <a:prstGeom prst="rect">
            <a:avLst/>
          </a:prstGeom>
          <a:effectLst>
            <a:softEdge rad="0"/>
          </a:effectLst>
        </p:spPr>
      </p:pic>
      <p:sp>
        <p:nvSpPr>
          <p:cNvPr id="16" name="Ellipszis 15"/>
          <p:cNvSpPr/>
          <p:nvPr/>
        </p:nvSpPr>
        <p:spPr>
          <a:xfrm>
            <a:off x="1493614" y="-1068046"/>
            <a:ext cx="1795617" cy="1817204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Ellipszis 17"/>
          <p:cNvSpPr/>
          <p:nvPr/>
        </p:nvSpPr>
        <p:spPr>
          <a:xfrm>
            <a:off x="1354005" y="5787778"/>
            <a:ext cx="2652000" cy="2651999"/>
          </a:xfrm>
          <a:prstGeom prst="ellipse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Ellipszis 23"/>
          <p:cNvSpPr/>
          <p:nvPr/>
        </p:nvSpPr>
        <p:spPr>
          <a:xfrm>
            <a:off x="5486223" y="2687888"/>
            <a:ext cx="2040000" cy="2040000"/>
          </a:xfrm>
          <a:prstGeom prst="ellipse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Ellipszis 10"/>
          <p:cNvSpPr/>
          <p:nvPr/>
        </p:nvSpPr>
        <p:spPr>
          <a:xfrm>
            <a:off x="-302041" y="2623338"/>
            <a:ext cx="3240000" cy="3240000"/>
          </a:xfrm>
          <a:prstGeom prst="ellipse">
            <a:avLst/>
          </a:prstGeom>
          <a:solidFill>
            <a:srgbClr val="C5472E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Kattints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hangszóróra,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énekeld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éneket!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Dicsőség mennyben az Istennek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9801246" y="501207"/>
            <a:ext cx="1780674" cy="178067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7"/>
          <a:srcRect l="3206" t="3524" r="41515" b="21546"/>
          <a:stretch/>
        </p:blipFill>
        <p:spPr>
          <a:xfrm>
            <a:off x="2568348" y="-29283"/>
            <a:ext cx="6763204" cy="688728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/>
          <a:srcRect l="58569" t="6530" r="3140" b="70304"/>
          <a:stretch/>
        </p:blipFill>
        <p:spPr>
          <a:xfrm>
            <a:off x="7875347" y="3088258"/>
            <a:ext cx="4330918" cy="1964341"/>
          </a:xfrm>
          <a:prstGeom prst="rect">
            <a:avLst/>
          </a:prstGeom>
          <a:effectLst>
            <a:softEdge rad="0"/>
          </a:effectLst>
        </p:spPr>
      </p:pic>
      <p:sp>
        <p:nvSpPr>
          <p:cNvPr id="37" name="Nyolcágú csillag 36"/>
          <p:cNvSpPr>
            <a:spLocks noChangeAspect="1"/>
          </p:cNvSpPr>
          <p:nvPr/>
        </p:nvSpPr>
        <p:spPr>
          <a:xfrm>
            <a:off x="1411321" y="1060607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Nyolcágú csillag 37"/>
          <p:cNvSpPr>
            <a:spLocks noChangeAspect="1"/>
          </p:cNvSpPr>
          <p:nvPr/>
        </p:nvSpPr>
        <p:spPr>
          <a:xfrm>
            <a:off x="11810162" y="1193544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Nyolcágú csillag 38"/>
          <p:cNvSpPr>
            <a:spLocks noChangeAspect="1"/>
          </p:cNvSpPr>
          <p:nvPr/>
        </p:nvSpPr>
        <p:spPr>
          <a:xfrm>
            <a:off x="2702629" y="2427449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Nyolcágú csillag 39"/>
          <p:cNvSpPr>
            <a:spLocks noChangeAspect="1"/>
          </p:cNvSpPr>
          <p:nvPr/>
        </p:nvSpPr>
        <p:spPr>
          <a:xfrm>
            <a:off x="10387070" y="6350589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Nyolcágú csillag 40"/>
          <p:cNvSpPr>
            <a:spLocks noChangeAspect="1"/>
          </p:cNvSpPr>
          <p:nvPr/>
        </p:nvSpPr>
        <p:spPr>
          <a:xfrm>
            <a:off x="133864" y="6031133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Nyolcágú csillag 41"/>
          <p:cNvSpPr>
            <a:spLocks noChangeAspect="1"/>
          </p:cNvSpPr>
          <p:nvPr/>
        </p:nvSpPr>
        <p:spPr>
          <a:xfrm>
            <a:off x="1026125" y="5996944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Nyolcágú csillag 42"/>
          <p:cNvSpPr>
            <a:spLocks noChangeAspect="1"/>
          </p:cNvSpPr>
          <p:nvPr/>
        </p:nvSpPr>
        <p:spPr>
          <a:xfrm>
            <a:off x="2008618" y="2228191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Nyolcágú csillag 43"/>
          <p:cNvSpPr>
            <a:spLocks noChangeAspect="1"/>
          </p:cNvSpPr>
          <p:nvPr/>
        </p:nvSpPr>
        <p:spPr>
          <a:xfrm>
            <a:off x="11008158" y="5897482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Nyolcágú csillag 44"/>
          <p:cNvSpPr>
            <a:spLocks noChangeAspect="1"/>
          </p:cNvSpPr>
          <p:nvPr/>
        </p:nvSpPr>
        <p:spPr>
          <a:xfrm>
            <a:off x="9511488" y="6182390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Nyolcágú csillag 46"/>
          <p:cNvSpPr>
            <a:spLocks noChangeAspect="1"/>
          </p:cNvSpPr>
          <p:nvPr/>
        </p:nvSpPr>
        <p:spPr>
          <a:xfrm>
            <a:off x="9361108" y="1221386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Nyolcágú csillag 47"/>
          <p:cNvSpPr>
            <a:spLocks noChangeAspect="1"/>
          </p:cNvSpPr>
          <p:nvPr/>
        </p:nvSpPr>
        <p:spPr>
          <a:xfrm>
            <a:off x="9868498" y="118095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Nyolcágú csillag 48"/>
          <p:cNvSpPr>
            <a:spLocks noChangeAspect="1"/>
          </p:cNvSpPr>
          <p:nvPr/>
        </p:nvSpPr>
        <p:spPr>
          <a:xfrm>
            <a:off x="11581920" y="70151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Nyolcágú csillag 49"/>
          <p:cNvSpPr>
            <a:spLocks noChangeAspect="1"/>
          </p:cNvSpPr>
          <p:nvPr/>
        </p:nvSpPr>
        <p:spPr>
          <a:xfrm>
            <a:off x="9486660" y="2326933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Nyolcágú csillag 50"/>
          <p:cNvSpPr>
            <a:spLocks noChangeAspect="1"/>
          </p:cNvSpPr>
          <p:nvPr/>
        </p:nvSpPr>
        <p:spPr>
          <a:xfrm>
            <a:off x="2072389" y="1138440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Nyolcágú csillag 51"/>
          <p:cNvSpPr>
            <a:spLocks noChangeAspect="1"/>
          </p:cNvSpPr>
          <p:nvPr/>
        </p:nvSpPr>
        <p:spPr>
          <a:xfrm>
            <a:off x="2109952" y="5721966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Nyolcágú csillag 52"/>
          <p:cNvSpPr>
            <a:spLocks noChangeAspect="1"/>
          </p:cNvSpPr>
          <p:nvPr/>
        </p:nvSpPr>
        <p:spPr>
          <a:xfrm>
            <a:off x="7551425" y="5021924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Nyolcágú csillag 53"/>
          <p:cNvSpPr>
            <a:spLocks noChangeAspect="1"/>
          </p:cNvSpPr>
          <p:nvPr/>
        </p:nvSpPr>
        <p:spPr>
          <a:xfrm>
            <a:off x="11283846" y="2055935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Nyolcágú csillag 54"/>
          <p:cNvSpPr>
            <a:spLocks noChangeAspect="1"/>
          </p:cNvSpPr>
          <p:nvPr/>
        </p:nvSpPr>
        <p:spPr>
          <a:xfrm>
            <a:off x="2086463" y="46609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Nyolcágú csillag 55"/>
          <p:cNvSpPr>
            <a:spLocks noChangeAspect="1"/>
          </p:cNvSpPr>
          <p:nvPr/>
        </p:nvSpPr>
        <p:spPr>
          <a:xfrm>
            <a:off x="31967" y="1659935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Nyolcágú csillag 45"/>
          <p:cNvSpPr>
            <a:spLocks noChangeAspect="1"/>
          </p:cNvSpPr>
          <p:nvPr/>
        </p:nvSpPr>
        <p:spPr>
          <a:xfrm>
            <a:off x="7491731" y="2890258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Nyolcágú csillag 56"/>
          <p:cNvSpPr>
            <a:spLocks noChangeAspect="1"/>
          </p:cNvSpPr>
          <p:nvPr/>
        </p:nvSpPr>
        <p:spPr>
          <a:xfrm>
            <a:off x="10196151" y="5219924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Nyolcágú csillag 57"/>
          <p:cNvSpPr>
            <a:spLocks noChangeAspect="1"/>
          </p:cNvSpPr>
          <p:nvPr/>
        </p:nvSpPr>
        <p:spPr>
          <a:xfrm>
            <a:off x="11750578" y="4768011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Nyolcágú csillag 58"/>
          <p:cNvSpPr>
            <a:spLocks noChangeAspect="1"/>
          </p:cNvSpPr>
          <p:nvPr/>
        </p:nvSpPr>
        <p:spPr>
          <a:xfrm>
            <a:off x="1888275" y="6318268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Nyolcágú csillag 59"/>
          <p:cNvSpPr>
            <a:spLocks noChangeAspect="1"/>
          </p:cNvSpPr>
          <p:nvPr/>
        </p:nvSpPr>
        <p:spPr>
          <a:xfrm>
            <a:off x="547563" y="6356967"/>
            <a:ext cx="381838" cy="396000"/>
          </a:xfrm>
          <a:prstGeom prst="star8">
            <a:avLst>
              <a:gd name="adj" fmla="val 14786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Ellipszis 60"/>
          <p:cNvSpPr/>
          <p:nvPr/>
        </p:nvSpPr>
        <p:spPr>
          <a:xfrm>
            <a:off x="-633650" y="5812575"/>
            <a:ext cx="1795617" cy="1803385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2" name="Kép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50732"/>
            <a:ext cx="1368000" cy="136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4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1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8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2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9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3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7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79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8182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4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/>
          <p:cNvSpPr/>
          <p:nvPr/>
        </p:nvSpPr>
        <p:spPr>
          <a:xfrm>
            <a:off x="3268351" y="15253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https://www.youtube.com/watch?v=7XmlZJ0NY64&amp;feature=youtu.be</a:t>
            </a:r>
          </a:p>
        </p:txBody>
      </p:sp>
      <p:pic>
        <p:nvPicPr>
          <p:cNvPr id="9" name="Kép 8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879" r="1660" b="2767"/>
          <a:stretch/>
        </p:blipFill>
        <p:spPr>
          <a:xfrm>
            <a:off x="2352675" y="-28473"/>
            <a:ext cx="7829550" cy="43434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928134" y="5804829"/>
            <a:ext cx="8335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F381"/>
                </a:solidFill>
              </a:rPr>
              <a:t>Ha a képre kattintasz, akkor megnézhetsz egy animációs kisfilmet Jézus születéséről.</a:t>
            </a:r>
            <a:endParaRPr lang="hu-HU" sz="2400" dirty="0" smtClean="0">
              <a:solidFill>
                <a:schemeClr val="bg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827650" y="4343400"/>
            <a:ext cx="653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>Figyeld meg jól ezt a képet!</a:t>
            </a:r>
          </a:p>
          <a:p>
            <a:pPr algn="ctr"/>
            <a:endParaRPr lang="hu-HU" sz="3600" dirty="0" smtClean="0">
              <a:solidFill>
                <a:schemeClr val="bg1"/>
              </a:solidFill>
            </a:endParaRPr>
          </a:p>
        </p:txBody>
      </p:sp>
      <p:sp>
        <p:nvSpPr>
          <p:cNvPr id="13" name="Szalagnyíl jobbra 12"/>
          <p:cNvSpPr/>
          <p:nvPr/>
        </p:nvSpPr>
        <p:spPr>
          <a:xfrm flipV="1">
            <a:off x="688237" y="3371511"/>
            <a:ext cx="1422483" cy="2804700"/>
          </a:xfrm>
          <a:prstGeom prst="curvedRightArrow">
            <a:avLst/>
          </a:prstGeom>
          <a:solidFill>
            <a:srgbClr val="FFF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2095500" y="0"/>
            <a:ext cx="8343900" cy="453785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238213" y="5093747"/>
            <a:ext cx="7715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>
                <a:solidFill>
                  <a:schemeClr val="bg1"/>
                </a:solidFill>
              </a:rPr>
              <a:t>Vajon mi történik ezekkel az emberekkel?</a:t>
            </a:r>
          </a:p>
        </p:txBody>
      </p:sp>
    </p:spTree>
    <p:extLst>
      <p:ext uri="{BB962C8B-B14F-4D97-AF65-F5344CB8AC3E}">
        <p14:creationId xmlns:p14="http://schemas.microsoft.com/office/powerpoint/2010/main" val="349646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99218" cy="340092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662498" y="684000"/>
            <a:ext cx="532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smtClean="0">
                <a:solidFill>
                  <a:schemeClr val="bg1"/>
                </a:solidFill>
              </a:rPr>
              <a:t>Emlékszel még, hogy </a:t>
            </a:r>
          </a:p>
          <a:p>
            <a:r>
              <a:rPr lang="hu-HU" sz="3000" dirty="0" smtClean="0">
                <a:solidFill>
                  <a:schemeClr val="bg1"/>
                </a:solidFill>
              </a:rPr>
              <a:t>kik voltak azok az emberek, </a:t>
            </a:r>
          </a:p>
          <a:p>
            <a:r>
              <a:rPr lang="hu-HU" sz="3000" dirty="0" smtClean="0">
                <a:solidFill>
                  <a:schemeClr val="bg1"/>
                </a:solidFill>
              </a:rPr>
              <a:t>akiket az angyal küldött el Betlehembe?</a:t>
            </a:r>
            <a:endParaRPr lang="hu-HU" sz="30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65856" y="493017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Rakd ki a puzzle-t, és eszedbe jut! 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Kattints az angyalokra!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18" name="Kép 17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5184" r="22885" b="61987"/>
          <a:stretch/>
        </p:blipFill>
        <p:spPr>
          <a:xfrm>
            <a:off x="6575529" y="4572000"/>
            <a:ext cx="5616471" cy="228600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2919" y="0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Csoportba foglalás 29"/>
          <p:cNvGrpSpPr/>
          <p:nvPr/>
        </p:nvGrpSpPr>
        <p:grpSpPr>
          <a:xfrm>
            <a:off x="0" y="0"/>
            <a:ext cx="12192000" cy="7200000"/>
            <a:chOff x="0" y="0"/>
            <a:chExt cx="12095512" cy="7200000"/>
          </a:xfrm>
        </p:grpSpPr>
        <p:pic>
          <p:nvPicPr>
            <p:cNvPr id="27" name="Kép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095512" cy="7200000"/>
            </a:xfrm>
            <a:prstGeom prst="rect">
              <a:avLst/>
            </a:prstGeom>
          </p:spPr>
        </p:pic>
        <p:pic>
          <p:nvPicPr>
            <p:cNvPr id="29" name="Kép 28"/>
            <p:cNvPicPr>
              <a:picLocks noChangeAspect="1"/>
            </p:cNvPicPr>
            <p:nvPr/>
          </p:nvPicPr>
          <p:blipFill rotWithShape="1">
            <a:blip r:embed="rId4"/>
            <a:srcRect r="23531"/>
            <a:stretch/>
          </p:blipFill>
          <p:spPr>
            <a:xfrm>
              <a:off x="3167291" y="0"/>
              <a:ext cx="3939362" cy="1298561"/>
            </a:xfrm>
            <a:prstGeom prst="rect">
              <a:avLst/>
            </a:prstGeom>
          </p:spPr>
        </p:pic>
      </p:grpSp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9" b="100000" l="9941" r="100000">
                        <a14:backgroundMark x1="97633" y1="93427" x2="99882" y2="84977"/>
                      </a14:backgroundRemoval>
                    </a14:imgEffect>
                  </a14:imgLayer>
                </a14:imgProps>
              </a:ext>
            </a:extLst>
          </a:blip>
          <a:srcRect l="73978"/>
          <a:stretch/>
        </p:blipFill>
        <p:spPr>
          <a:xfrm>
            <a:off x="-399266" y="57263"/>
            <a:ext cx="1340541" cy="1298561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100000" l="9987" r="64847">
                        <a14:foregroundMark x1="20240" y1="79886" x2="16245" y2="87727"/>
                        <a14:foregroundMark x1="43941" y1="67614" x2="44607" y2="64545"/>
                        <a14:backgroundMark x1="40013" y1="59545" x2="39680" y2="60341"/>
                        <a14:backgroundMark x1="37084" y1="72614" x2="43609" y2="63409"/>
                        <a14:backgroundMark x1="40879" y1="87500" x2="40013" y2="99773"/>
                        <a14:backgroundMark x1="47337" y1="70682" x2="47337" y2="70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39676" r="35539"/>
          <a:stretch/>
        </p:blipFill>
        <p:spPr>
          <a:xfrm>
            <a:off x="-6015791" y="2711649"/>
            <a:ext cx="6079959" cy="4146351"/>
          </a:xfrm>
          <a:prstGeom prst="rect">
            <a:avLst/>
          </a:prstGeom>
        </p:spPr>
      </p:pic>
      <p:sp>
        <p:nvSpPr>
          <p:cNvPr id="7" name="Szövegdoboz 6">
            <a:hlinkClick r:id="rId9"/>
          </p:cNvPr>
          <p:cNvSpPr txBox="1"/>
          <p:nvPr/>
        </p:nvSpPr>
        <p:spPr>
          <a:xfrm>
            <a:off x="1417039" y="-2650"/>
            <a:ext cx="7997587" cy="1368000"/>
          </a:xfrm>
          <a:prstGeom prst="rect">
            <a:avLst/>
          </a:prstGeom>
          <a:solidFill>
            <a:srgbClr val="92D3F8"/>
          </a:solidFill>
        </p:spPr>
        <p:txBody>
          <a:bodyPr wrap="square" lIns="216000" tIns="36000" rIns="252000" bIns="0" rtlCol="0">
            <a:no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Idézd fel Jézus születésének eseményeit! Keresd meg az azonos párokat, </a:t>
            </a:r>
            <a:endParaRPr lang="hu-HU" sz="2800" dirty="0" smtClean="0">
              <a:solidFill>
                <a:schemeClr val="bg1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hu-HU" sz="28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majd </a:t>
            </a:r>
            <a:r>
              <a:rPr lang="hu-HU" sz="28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meséld el a </a:t>
            </a:r>
            <a:r>
              <a:rPr lang="hu-HU" sz="28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történetet! Kattints ide!  </a:t>
            </a:r>
            <a:endParaRPr lang="hu-H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263"/>
            <a:ext cx="1417039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5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0.8664 -0.01806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20" y="-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7 4.81481E-6 L 0.9207 -0.00579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2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zis 13"/>
          <p:cNvSpPr/>
          <p:nvPr/>
        </p:nvSpPr>
        <p:spPr>
          <a:xfrm>
            <a:off x="0" y="-56029"/>
            <a:ext cx="3837245" cy="2326937"/>
          </a:xfrm>
          <a:prstGeom prst="ellipse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3" b="40778" l="26816" r="76187">
                        <a14:foregroundMark x1="50279" y1="14806" x2="50349" y2="24592"/>
                        <a14:foregroundMark x1="37360" y1="37265" x2="40992" y2="37390"/>
                        <a14:foregroundMark x1="48534" y1="35885" x2="48673" y2="37390"/>
                        <a14:foregroundMark x1="52025" y1="38269" x2="51606" y2="36261"/>
                        <a14:foregroundMark x1="58031" y1="36763" x2="58380" y2="38770"/>
                        <a14:foregroundMark x1="58170" y1="38770" x2="57961" y2="40903"/>
                        <a14:foregroundMark x1="41201" y1="40151" x2="37430" y2="40151"/>
                        <a14:foregroundMark x1="52514" y1="39900" x2="48115" y2="40652"/>
                        <a14:foregroundMark x1="52304" y1="40402" x2="48673" y2="40276"/>
                        <a14:foregroundMark x1="66411" y1="23338" x2="66131" y2="28733"/>
                        <a14:foregroundMark x1="32402" y1="22208" x2="32402" y2="28984"/>
                        <a14:foregroundMark x1="32193" y1="29486" x2="36173" y2="30364"/>
                        <a14:foregroundMark x1="62779" y1="29486" x2="66131" y2="29737"/>
                        <a14:foregroundMark x1="45391" y1="28356" x2="45950" y2="22083"/>
                        <a14:foregroundMark x1="49232" y1="25847" x2="49372" y2="31117"/>
                        <a14:foregroundMark x1="54749" y1="25596" x2="57542" y2="25471"/>
                        <a14:foregroundMark x1="58799" y1="14680" x2="64316" y2="30113"/>
                        <a14:foregroundMark x1="50838" y1="16437" x2="51327" y2="19072"/>
                        <a14:foregroundMark x1="49232" y1="16813" x2="49162" y2="20577"/>
                        <a14:foregroundMark x1="37430" y1="37390" x2="37151" y2="40778"/>
                        <a14:foregroundMark x1="76187" y1="9912" x2="76187" y2="9912"/>
                        <a14:foregroundMark x1="35894" y1="19072" x2="43506" y2="23212"/>
                        <a14:foregroundMark x1="64036" y1="8156" x2="63408" y2="14178"/>
                        <a14:foregroundMark x1="65642" y1="12673" x2="65363" y2="9787"/>
                        <a14:backgroundMark x1="59916" y1="42409" x2="61522" y2="38770"/>
                      </a14:backgroundRemoval>
                    </a14:imgEffect>
                  </a14:imgLayer>
                </a14:imgProps>
              </a:ext>
            </a:extLst>
          </a:blip>
          <a:srcRect l="21510" t="641" r="25373" b="61833"/>
          <a:stretch/>
        </p:blipFill>
        <p:spPr>
          <a:xfrm>
            <a:off x="0" y="438294"/>
            <a:ext cx="3406769" cy="133829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596613" y="380796"/>
            <a:ext cx="3092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bg1"/>
                </a:solidFill>
              </a:rPr>
              <a:t>Tudod-e?</a:t>
            </a:r>
            <a:endParaRPr lang="hu-HU" sz="4800" dirty="0">
              <a:solidFill>
                <a:schemeClr val="bg1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096000" y="584219"/>
            <a:ext cx="507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Az angyal egy KÜLDÖTT.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0" y="25330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Az angyal egy olyan küldött, akit ISTEN küldött.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0" y="40592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Az angyal egy olyan küldött, akit Isten </a:t>
            </a:r>
            <a:r>
              <a:rPr lang="hu-HU" sz="3200" dirty="0">
                <a:solidFill>
                  <a:schemeClr val="bg1"/>
                </a:solidFill>
              </a:rPr>
              <a:t>AZ EMBEREKHEZ </a:t>
            </a:r>
            <a:r>
              <a:rPr lang="hu-HU" sz="3200" dirty="0" smtClean="0">
                <a:solidFill>
                  <a:schemeClr val="bg1"/>
                </a:solidFill>
              </a:rPr>
              <a:t>küldött.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0" y="5462264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Az angyal egy olyan küldött, akit Isten küldött az emberekhez, 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HOGY </a:t>
            </a:r>
            <a:r>
              <a:rPr lang="hu-HU" sz="3200" dirty="0" smtClean="0">
                <a:solidFill>
                  <a:schemeClr val="bg1"/>
                </a:solidFill>
              </a:rPr>
              <a:t>ELVIGYÉK AZ </a:t>
            </a:r>
            <a:r>
              <a:rPr lang="hu-HU" sz="3200" dirty="0" smtClean="0">
                <a:solidFill>
                  <a:schemeClr val="bg1"/>
                </a:solidFill>
              </a:rPr>
              <a:t>ÜZENÉT.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9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 -0.3569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4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20" grpId="1"/>
      <p:bldP spid="20" grpId="2"/>
      <p:bldP spid="21" grpId="1"/>
      <p:bldP spid="21" grpId="2"/>
      <p:bldP spid="22" grpId="1"/>
      <p:bldP spid="2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1"/>
            <a:ext cx="12191998" cy="5299897"/>
          </a:xfrm>
          <a:prstGeom prst="rect">
            <a:avLst/>
          </a:prstGeom>
        </p:spPr>
      </p:pic>
      <p:pic>
        <p:nvPicPr>
          <p:cNvPr id="4" name="Kép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3" b="40778" l="26816" r="76187">
                        <a14:foregroundMark x1="50279" y1="14806" x2="50349" y2="24592"/>
                        <a14:foregroundMark x1="37360" y1="37265" x2="40992" y2="37390"/>
                        <a14:foregroundMark x1="48534" y1="35885" x2="48673" y2="37390"/>
                        <a14:foregroundMark x1="52025" y1="38269" x2="51606" y2="36261"/>
                        <a14:foregroundMark x1="58031" y1="36763" x2="58380" y2="38770"/>
                        <a14:foregroundMark x1="58170" y1="38770" x2="57961" y2="40903"/>
                        <a14:foregroundMark x1="41201" y1="40151" x2="37430" y2="40151"/>
                        <a14:foregroundMark x1="52514" y1="39900" x2="48115" y2="40652"/>
                        <a14:foregroundMark x1="52304" y1="40402" x2="48673" y2="40276"/>
                        <a14:foregroundMark x1="66411" y1="23338" x2="66131" y2="28733"/>
                        <a14:foregroundMark x1="32402" y1="22208" x2="32402" y2="28984"/>
                        <a14:foregroundMark x1="32193" y1="29486" x2="36173" y2="30364"/>
                        <a14:foregroundMark x1="62779" y1="29486" x2="66131" y2="29737"/>
                        <a14:foregroundMark x1="45391" y1="28356" x2="45950" y2="22083"/>
                        <a14:foregroundMark x1="49232" y1="25847" x2="49372" y2="31117"/>
                        <a14:foregroundMark x1="54749" y1="25596" x2="57542" y2="25471"/>
                        <a14:foregroundMark x1="58799" y1="14680" x2="64316" y2="30113"/>
                        <a14:foregroundMark x1="50838" y1="16437" x2="51327" y2="19072"/>
                        <a14:foregroundMark x1="49232" y1="16813" x2="49162" y2="20577"/>
                        <a14:foregroundMark x1="37430" y1="37390" x2="37151" y2="40778"/>
                        <a14:foregroundMark x1="76187" y1="9912" x2="76187" y2="9912"/>
                        <a14:foregroundMark x1="35894" y1="19072" x2="43506" y2="23212"/>
                        <a14:foregroundMark x1="64036" y1="8156" x2="63408" y2="14178"/>
                        <a14:foregroundMark x1="65642" y1="12673" x2="65363" y2="9787"/>
                        <a14:backgroundMark x1="59916" y1="42409" x2="61522" y2="38770"/>
                      </a14:backgroundRemoval>
                    </a14:imgEffect>
                  </a14:imgLayer>
                </a14:imgProps>
              </a:ext>
            </a:extLst>
          </a:blip>
          <a:srcRect l="21510" t="641" r="25373" b="61833"/>
          <a:stretch/>
        </p:blipFill>
        <p:spPr>
          <a:xfrm>
            <a:off x="7027725" y="36966"/>
            <a:ext cx="5164275" cy="2133493"/>
          </a:xfrm>
          <a:prstGeom prst="rect">
            <a:avLst/>
          </a:prstGeom>
          <a:effectLst>
            <a:glow rad="1003300">
              <a:schemeClr val="bg1">
                <a:alpha val="40000"/>
              </a:schemeClr>
            </a:glow>
            <a:softEdge rad="0"/>
          </a:effectLst>
        </p:spPr>
      </p:pic>
      <p:sp>
        <p:nvSpPr>
          <p:cNvPr id="12" name="Lekerekített téglalap 11"/>
          <p:cNvSpPr/>
          <p:nvPr/>
        </p:nvSpPr>
        <p:spPr>
          <a:xfrm>
            <a:off x="602757" y="3429000"/>
            <a:ext cx="5946550" cy="1819447"/>
          </a:xfrm>
          <a:prstGeom prst="roundRect">
            <a:avLst/>
          </a:prstGeom>
          <a:solidFill>
            <a:srgbClr val="FFFAC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351D8C"/>
                </a:solidFill>
              </a:rPr>
              <a:t>Ne féljetek, mert íme, </a:t>
            </a:r>
          </a:p>
          <a:p>
            <a:pPr algn="ctr"/>
            <a:r>
              <a:rPr lang="hu-HU" sz="3200" dirty="0" smtClean="0">
                <a:solidFill>
                  <a:srgbClr val="351D8C"/>
                </a:solidFill>
              </a:rPr>
              <a:t>nagy örömet hirdetek nektek…!</a:t>
            </a:r>
          </a:p>
          <a:p>
            <a:pPr algn="r"/>
            <a:r>
              <a:rPr lang="hu-HU" sz="2000" dirty="0" smtClean="0">
                <a:solidFill>
                  <a:srgbClr val="351D8C"/>
                </a:solidFill>
              </a:rPr>
              <a:t>Lukács evangéliuma 2,10</a:t>
            </a:r>
            <a:endParaRPr lang="hu-HU" sz="2000" dirty="0">
              <a:solidFill>
                <a:srgbClr val="351D8C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02757" y="637283"/>
            <a:ext cx="6108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Az angyal így szólt a pásztorokhoz: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513619" y="5712074"/>
            <a:ext cx="6386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bg1"/>
                </a:solidFill>
              </a:rPr>
              <a:t>Tanuld meg az aranymondást!</a:t>
            </a:r>
            <a:endParaRPr lang="hu-H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4000" decel="9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C 0.00612 3.7037E-7 0.01133 0.00833 0.01133 0.01875 C 0.01133 0.02917 0.00612 0.03819 -6.25E-7 0.03819 C -0.00612 0.03819 -0.01107 0.02917 -0.01107 0.01875 C -0.01107 0.00833 -0.00612 3.7037E-7 -6.25E-7 3.7037E-7 Z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12191998" cy="5299897"/>
          </a:xfrm>
          <a:prstGeom prst="rect">
            <a:avLst/>
          </a:prstGeom>
        </p:spPr>
      </p:pic>
      <p:pic>
        <p:nvPicPr>
          <p:cNvPr id="4" name="Kép 3">
            <a:hlinkClick r:id="rId5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" b="40778" l="26816" r="76187">
                        <a14:foregroundMark x1="50279" y1="14806" x2="50349" y2="24592"/>
                        <a14:foregroundMark x1="37360" y1="37265" x2="40992" y2="37390"/>
                        <a14:foregroundMark x1="48534" y1="35885" x2="48673" y2="37390"/>
                        <a14:foregroundMark x1="52025" y1="38269" x2="51606" y2="36261"/>
                        <a14:foregroundMark x1="58031" y1="36763" x2="58380" y2="38770"/>
                        <a14:foregroundMark x1="58170" y1="38770" x2="57961" y2="40903"/>
                        <a14:foregroundMark x1="41201" y1="40151" x2="37430" y2="40151"/>
                        <a14:foregroundMark x1="52514" y1="39900" x2="48115" y2="40652"/>
                        <a14:foregroundMark x1="52304" y1="40402" x2="48673" y2="40276"/>
                        <a14:foregroundMark x1="66411" y1="23338" x2="66131" y2="28733"/>
                        <a14:foregroundMark x1="32402" y1="22208" x2="32402" y2="28984"/>
                        <a14:foregroundMark x1="32193" y1="29486" x2="36173" y2="30364"/>
                        <a14:foregroundMark x1="62779" y1="29486" x2="66131" y2="29737"/>
                        <a14:foregroundMark x1="45391" y1="28356" x2="45950" y2="22083"/>
                        <a14:foregroundMark x1="49232" y1="25847" x2="49372" y2="31117"/>
                        <a14:foregroundMark x1="54749" y1="25596" x2="57542" y2="25471"/>
                        <a14:foregroundMark x1="58799" y1="14680" x2="64316" y2="30113"/>
                        <a14:foregroundMark x1="50838" y1="16437" x2="51327" y2="19072"/>
                        <a14:foregroundMark x1="49232" y1="16813" x2="49162" y2="20577"/>
                        <a14:foregroundMark x1="37430" y1="37390" x2="37151" y2="40778"/>
                        <a14:foregroundMark x1="76187" y1="9912" x2="76187" y2="9912"/>
                        <a14:foregroundMark x1="35894" y1="19072" x2="43506" y2="23212"/>
                        <a14:foregroundMark x1="64036" y1="8156" x2="63408" y2="14178"/>
                        <a14:foregroundMark x1="65642" y1="12673" x2="65363" y2="9787"/>
                        <a14:backgroundMark x1="59916" y1="42409" x2="61522" y2="38770"/>
                      </a14:backgroundRemoval>
                    </a14:imgEffect>
                  </a14:imgLayer>
                </a14:imgProps>
              </a:ext>
            </a:extLst>
          </a:blip>
          <a:srcRect l="21510" t="641" r="25373" b="61833"/>
          <a:stretch/>
        </p:blipFill>
        <p:spPr>
          <a:xfrm>
            <a:off x="7027725" y="36966"/>
            <a:ext cx="5164275" cy="2133493"/>
          </a:xfrm>
          <a:prstGeom prst="rect">
            <a:avLst/>
          </a:prstGeom>
          <a:effectLst>
            <a:glow rad="1003300">
              <a:schemeClr val="bg1">
                <a:alpha val="40000"/>
              </a:schemeClr>
            </a:glow>
            <a:softEdge rad="0"/>
          </a:effectLst>
        </p:spPr>
      </p:pic>
      <p:sp>
        <p:nvSpPr>
          <p:cNvPr id="29" name="Szövegdoboz 28"/>
          <p:cNvSpPr txBox="1"/>
          <p:nvPr/>
        </p:nvSpPr>
        <p:spPr>
          <a:xfrm>
            <a:off x="453626" y="256372"/>
            <a:ext cx="7080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Hogyan folytatta az angyal az üzenetet?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967664" y="5490000"/>
            <a:ext cx="6096000" cy="1368000"/>
          </a:xfrm>
          <a:prstGeom prst="rect">
            <a:avLst/>
          </a:prstGeom>
          <a:solidFill>
            <a:srgbClr val="E0B64A"/>
          </a:solidFill>
          <a:ln>
            <a:noFill/>
          </a:ln>
        </p:spPr>
        <p:txBody>
          <a:bodyPr wrap="square" lIns="252000" rIns="144000" rtlCol="0">
            <a:no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Énekeld el az éneket!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Ha szeretnéd ismét meghallgatni, </a:t>
            </a:r>
          </a:p>
          <a:p>
            <a:r>
              <a:rPr lang="hu-HU" sz="2400" dirty="0" err="1" smtClean="0">
                <a:solidFill>
                  <a:schemeClr val="bg1"/>
                </a:solidFill>
              </a:rPr>
              <a:t>kattints</a:t>
            </a:r>
            <a:r>
              <a:rPr lang="hu-HU" sz="2400" dirty="0" smtClean="0">
                <a:solidFill>
                  <a:schemeClr val="bg1"/>
                </a:solidFill>
              </a:rPr>
              <a:t> a hangszóróra!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8"/>
          <a:srcRect t="4016"/>
          <a:stretch/>
        </p:blipFill>
        <p:spPr>
          <a:xfrm>
            <a:off x="0" y="941696"/>
            <a:ext cx="6096000" cy="5916304"/>
          </a:xfrm>
          <a:prstGeom prst="rect">
            <a:avLst/>
          </a:prstGeom>
        </p:spPr>
      </p:pic>
      <p:pic>
        <p:nvPicPr>
          <p:cNvPr id="9" name="Dicsőség mennyben az Istennek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3576" y="4292322"/>
            <a:ext cx="1228298" cy="122698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2090" y="549000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4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818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412</Words>
  <Application>Microsoft Office PowerPoint</Application>
  <PresentationFormat>Szélesvásznú</PresentationFormat>
  <Paragraphs>75</Paragraphs>
  <Slides>13</Slides>
  <Notes>3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13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Wingdings 3</vt:lpstr>
      <vt:lpstr>Office Theme</vt:lpstr>
      <vt:lpstr>1_Office Theme</vt:lpstr>
      <vt:lpstr>6_Office-téma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Microsoft-fiók</cp:lastModifiedBy>
  <cp:revision>112</cp:revision>
  <dcterms:created xsi:type="dcterms:W3CDTF">2020-12-07T12:35:39Z</dcterms:created>
  <dcterms:modified xsi:type="dcterms:W3CDTF">2020-12-11T08:19:46Z</dcterms:modified>
</cp:coreProperties>
</file>