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3" r:id="rId6"/>
    <p:sldId id="262" r:id="rId7"/>
    <p:sldId id="264" r:id="rId8"/>
    <p:sldId id="266" r:id="rId9"/>
    <p:sldId id="267" r:id="rId10"/>
    <p:sldId id="269" r:id="rId11"/>
    <p:sldId id="260" r:id="rId12"/>
    <p:sldId id="26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52C"/>
    <a:srgbClr val="ECBA4E"/>
    <a:srgbClr val="A97E27"/>
    <a:srgbClr val="D4EC3D"/>
    <a:srgbClr val="E9D09F"/>
    <a:srgbClr val="FFFFCC"/>
    <a:srgbClr val="C5472E"/>
    <a:srgbClr val="7A201A"/>
    <a:srgbClr val="6EBFE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0987" autoAdjust="0"/>
  </p:normalViewPr>
  <p:slideViewPr>
    <p:cSldViewPr snapToGrid="0" showGuides="1">
      <p:cViewPr>
        <p:scale>
          <a:sx n="70" d="100"/>
          <a:sy n="70" d="100"/>
        </p:scale>
        <p:origin x="605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88A7-B4D2-4F3D-8500-858ECB109538}" type="datetimeFigureOut">
              <a:rPr lang="hu-HU" smtClean="0"/>
              <a:t>2020. 12. 11.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6919-8C79-4A8C-81B1-D4CB47EB6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2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2ECD5-BB6F-4A9B-9078-615F1E8482AE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02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6919-8C79-4A8C-81B1-D4CB47EB6DE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6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0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97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2020. 12. 11.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5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ps.com/download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XmlZJ0NY64&amp;feature=youtu.b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48" y="1689360"/>
            <a:ext cx="8776451" cy="5168639"/>
          </a:xfrm>
          <a:prstGeom prst="rect">
            <a:avLst/>
          </a:prstGeom>
          <a:solidFill>
            <a:srgbClr val="0070C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Kedves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szükség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lesz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az alábbiakra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valaki, aki felolvassa a szövegeket (ha kell),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s</a:t>
            </a: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zínes papírok (fehér, sárga vagy arany),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f</a:t>
            </a: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ilctollak vagy színes ceruzák,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olló,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r</a:t>
            </a: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agasztó,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s</a:t>
            </a: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zalag vagy fonal.</a:t>
            </a:r>
            <a:endParaRPr lang="hu-HU" sz="2800" dirty="0" smtClean="0">
              <a:solidFill>
                <a:prstClr val="white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Kérem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hogy indítsák el a diavetítést! </a:t>
            </a: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Az animációkat csak így tudják látni!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-234455" y="1175142"/>
            <a:ext cx="3545619" cy="5691566"/>
            <a:chOff x="7371646" y="92438"/>
            <a:chExt cx="3545619" cy="5691566"/>
          </a:xfrm>
        </p:grpSpPr>
        <p:sp>
          <p:nvSpPr>
            <p:cNvPr id="14" name="Ellipszis 9"/>
            <p:cNvSpPr/>
            <p:nvPr/>
          </p:nvSpPr>
          <p:spPr>
            <a:xfrm>
              <a:off x="7769413" y="1319553"/>
              <a:ext cx="1096774" cy="2279521"/>
            </a:xfrm>
            <a:custGeom>
              <a:avLst/>
              <a:gdLst>
                <a:gd name="connsiteX0" fmla="*/ 0 w 996287"/>
                <a:gd name="connsiteY0" fmla="*/ 885101 h 1770202"/>
                <a:gd name="connsiteX1" fmla="*/ 498144 w 996287"/>
                <a:gd name="connsiteY1" fmla="*/ 0 h 1770202"/>
                <a:gd name="connsiteX2" fmla="*/ 996288 w 996287"/>
                <a:gd name="connsiteY2" fmla="*/ 885101 h 1770202"/>
                <a:gd name="connsiteX3" fmla="*/ 498144 w 996287"/>
                <a:gd name="connsiteY3" fmla="*/ 1770202 h 1770202"/>
                <a:gd name="connsiteX4" fmla="*/ 0 w 996287"/>
                <a:gd name="connsiteY4" fmla="*/ 885101 h 1770202"/>
                <a:gd name="connsiteX0" fmla="*/ 0 w 968992"/>
                <a:gd name="connsiteY0" fmla="*/ 878279 h 1770206"/>
                <a:gd name="connsiteX1" fmla="*/ 470848 w 968992"/>
                <a:gd name="connsiteY1" fmla="*/ 2 h 1770206"/>
                <a:gd name="connsiteX2" fmla="*/ 968992 w 968992"/>
                <a:gd name="connsiteY2" fmla="*/ 885103 h 1770206"/>
                <a:gd name="connsiteX3" fmla="*/ 470848 w 968992"/>
                <a:gd name="connsiteY3" fmla="*/ 1770204 h 1770206"/>
                <a:gd name="connsiteX4" fmla="*/ 0 w 968992"/>
                <a:gd name="connsiteY4" fmla="*/ 878279 h 1770206"/>
                <a:gd name="connsiteX0" fmla="*/ 27716 w 996708"/>
                <a:gd name="connsiteY0" fmla="*/ 899922 h 1791849"/>
                <a:gd name="connsiteX1" fmla="*/ 102777 w 996708"/>
                <a:gd name="connsiteY1" fmla="*/ 323808 h 1791849"/>
                <a:gd name="connsiteX2" fmla="*/ 498564 w 996708"/>
                <a:gd name="connsiteY2" fmla="*/ 21645 h 1791849"/>
                <a:gd name="connsiteX3" fmla="*/ 996708 w 996708"/>
                <a:gd name="connsiteY3" fmla="*/ 906746 h 1791849"/>
                <a:gd name="connsiteX4" fmla="*/ 498564 w 996708"/>
                <a:gd name="connsiteY4" fmla="*/ 1791847 h 1791849"/>
                <a:gd name="connsiteX5" fmla="*/ 27716 w 996708"/>
                <a:gd name="connsiteY5" fmla="*/ 899922 h 1791849"/>
                <a:gd name="connsiteX0" fmla="*/ 27716 w 1005246"/>
                <a:gd name="connsiteY0" fmla="*/ 883289 h 1775215"/>
                <a:gd name="connsiteX1" fmla="*/ 102777 w 1005246"/>
                <a:gd name="connsiteY1" fmla="*/ 307175 h 1775215"/>
                <a:gd name="connsiteX2" fmla="*/ 498564 w 1005246"/>
                <a:gd name="connsiteY2" fmla="*/ 5012 h 1775215"/>
                <a:gd name="connsiteX3" fmla="*/ 832932 w 1005246"/>
                <a:gd name="connsiteY3" fmla="*/ 177523 h 1775215"/>
                <a:gd name="connsiteX4" fmla="*/ 996708 w 1005246"/>
                <a:gd name="connsiteY4" fmla="*/ 890113 h 1775215"/>
                <a:gd name="connsiteX5" fmla="*/ 498564 w 1005246"/>
                <a:gd name="connsiteY5" fmla="*/ 1775214 h 1775215"/>
                <a:gd name="connsiteX6" fmla="*/ 27716 w 1005246"/>
                <a:gd name="connsiteY6" fmla="*/ 883289 h 1775215"/>
                <a:gd name="connsiteX0" fmla="*/ 27716 w 868701"/>
                <a:gd name="connsiteY0" fmla="*/ 883289 h 1775253"/>
                <a:gd name="connsiteX1" fmla="*/ 102777 w 868701"/>
                <a:gd name="connsiteY1" fmla="*/ 307175 h 1775253"/>
                <a:gd name="connsiteX2" fmla="*/ 498564 w 868701"/>
                <a:gd name="connsiteY2" fmla="*/ 5012 h 1775253"/>
                <a:gd name="connsiteX3" fmla="*/ 832932 w 868701"/>
                <a:gd name="connsiteY3" fmla="*/ 177523 h 1775253"/>
                <a:gd name="connsiteX4" fmla="*/ 791991 w 868701"/>
                <a:gd name="connsiteY4" fmla="*/ 917408 h 1775253"/>
                <a:gd name="connsiteX5" fmla="*/ 498564 w 868701"/>
                <a:gd name="connsiteY5" fmla="*/ 1775214 h 1775253"/>
                <a:gd name="connsiteX6" fmla="*/ 27716 w 868701"/>
                <a:gd name="connsiteY6" fmla="*/ 883289 h 1775253"/>
                <a:gd name="connsiteX0" fmla="*/ 27716 w 856759"/>
                <a:gd name="connsiteY0" fmla="*/ 883289 h 1775253"/>
                <a:gd name="connsiteX1" fmla="*/ 102777 w 856759"/>
                <a:gd name="connsiteY1" fmla="*/ 307175 h 1775253"/>
                <a:gd name="connsiteX2" fmla="*/ 498564 w 856759"/>
                <a:gd name="connsiteY2" fmla="*/ 5012 h 1775253"/>
                <a:gd name="connsiteX3" fmla="*/ 832932 w 856759"/>
                <a:gd name="connsiteY3" fmla="*/ 177523 h 1775253"/>
                <a:gd name="connsiteX4" fmla="*/ 791991 w 856759"/>
                <a:gd name="connsiteY4" fmla="*/ 917408 h 1775253"/>
                <a:gd name="connsiteX5" fmla="*/ 498564 w 856759"/>
                <a:gd name="connsiteY5" fmla="*/ 1775214 h 1775253"/>
                <a:gd name="connsiteX6" fmla="*/ 27716 w 856759"/>
                <a:gd name="connsiteY6" fmla="*/ 883289 h 1775253"/>
                <a:gd name="connsiteX0" fmla="*/ 27716 w 865500"/>
                <a:gd name="connsiteY0" fmla="*/ 883289 h 2180001"/>
                <a:gd name="connsiteX1" fmla="*/ 102777 w 865500"/>
                <a:gd name="connsiteY1" fmla="*/ 307175 h 2180001"/>
                <a:gd name="connsiteX2" fmla="*/ 498564 w 865500"/>
                <a:gd name="connsiteY2" fmla="*/ 5012 h 2180001"/>
                <a:gd name="connsiteX3" fmla="*/ 832932 w 865500"/>
                <a:gd name="connsiteY3" fmla="*/ 177523 h 2180001"/>
                <a:gd name="connsiteX4" fmla="*/ 791991 w 865500"/>
                <a:gd name="connsiteY4" fmla="*/ 917408 h 2180001"/>
                <a:gd name="connsiteX5" fmla="*/ 703280 w 865500"/>
                <a:gd name="connsiteY5" fmla="*/ 2142800 h 2180001"/>
                <a:gd name="connsiteX6" fmla="*/ 498564 w 865500"/>
                <a:gd name="connsiteY6" fmla="*/ 1775214 h 2180001"/>
                <a:gd name="connsiteX7" fmla="*/ 27716 w 865500"/>
                <a:gd name="connsiteY7" fmla="*/ 883289 h 2180001"/>
                <a:gd name="connsiteX0" fmla="*/ 342019 w 1179803"/>
                <a:gd name="connsiteY0" fmla="*/ 883289 h 2220268"/>
                <a:gd name="connsiteX1" fmla="*/ 417080 w 1179803"/>
                <a:gd name="connsiteY1" fmla="*/ 307175 h 2220268"/>
                <a:gd name="connsiteX2" fmla="*/ 812867 w 1179803"/>
                <a:gd name="connsiteY2" fmla="*/ 5012 h 2220268"/>
                <a:gd name="connsiteX3" fmla="*/ 1147235 w 1179803"/>
                <a:gd name="connsiteY3" fmla="*/ 177523 h 2220268"/>
                <a:gd name="connsiteX4" fmla="*/ 1106294 w 1179803"/>
                <a:gd name="connsiteY4" fmla="*/ 917408 h 2220268"/>
                <a:gd name="connsiteX5" fmla="*/ 1017583 w 1179803"/>
                <a:gd name="connsiteY5" fmla="*/ 2142800 h 2220268"/>
                <a:gd name="connsiteX6" fmla="*/ 21297 w 1179803"/>
                <a:gd name="connsiteY6" fmla="*/ 2014049 h 2220268"/>
                <a:gd name="connsiteX7" fmla="*/ 342019 w 1179803"/>
                <a:gd name="connsiteY7" fmla="*/ 883289 h 2220268"/>
                <a:gd name="connsiteX0" fmla="*/ 345154 w 1182938"/>
                <a:gd name="connsiteY0" fmla="*/ 883289 h 2220268"/>
                <a:gd name="connsiteX1" fmla="*/ 420215 w 1182938"/>
                <a:gd name="connsiteY1" fmla="*/ 307175 h 2220268"/>
                <a:gd name="connsiteX2" fmla="*/ 816002 w 1182938"/>
                <a:gd name="connsiteY2" fmla="*/ 5012 h 2220268"/>
                <a:gd name="connsiteX3" fmla="*/ 1150370 w 1182938"/>
                <a:gd name="connsiteY3" fmla="*/ 177523 h 2220268"/>
                <a:gd name="connsiteX4" fmla="*/ 1109429 w 1182938"/>
                <a:gd name="connsiteY4" fmla="*/ 917408 h 2220268"/>
                <a:gd name="connsiteX5" fmla="*/ 1020718 w 1182938"/>
                <a:gd name="connsiteY5" fmla="*/ 2142800 h 2220268"/>
                <a:gd name="connsiteX6" fmla="*/ 24432 w 1182938"/>
                <a:gd name="connsiteY6" fmla="*/ 2014049 h 2220268"/>
                <a:gd name="connsiteX7" fmla="*/ 345154 w 1182938"/>
                <a:gd name="connsiteY7" fmla="*/ 883289 h 2220268"/>
                <a:gd name="connsiteX0" fmla="*/ 345154 w 1157195"/>
                <a:gd name="connsiteY0" fmla="*/ 887498 h 2224477"/>
                <a:gd name="connsiteX1" fmla="*/ 420215 w 1157195"/>
                <a:gd name="connsiteY1" fmla="*/ 311384 h 2224477"/>
                <a:gd name="connsiteX2" fmla="*/ 816002 w 1157195"/>
                <a:gd name="connsiteY2" fmla="*/ 9221 h 2224477"/>
                <a:gd name="connsiteX3" fmla="*/ 1116250 w 1157195"/>
                <a:gd name="connsiteY3" fmla="*/ 154436 h 2224477"/>
                <a:gd name="connsiteX4" fmla="*/ 1109429 w 1157195"/>
                <a:gd name="connsiteY4" fmla="*/ 921617 h 2224477"/>
                <a:gd name="connsiteX5" fmla="*/ 1020718 w 1157195"/>
                <a:gd name="connsiteY5" fmla="*/ 2147009 h 2224477"/>
                <a:gd name="connsiteX6" fmla="*/ 24432 w 1157195"/>
                <a:gd name="connsiteY6" fmla="*/ 2018258 h 2224477"/>
                <a:gd name="connsiteX7" fmla="*/ 345154 w 1157195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109429 w 1116250"/>
                <a:gd name="connsiteY4" fmla="*/ 921617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720468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20998 w 1092094"/>
                <a:gd name="connsiteY0" fmla="*/ 887498 h 2267341"/>
                <a:gd name="connsiteX1" fmla="*/ 396059 w 1092094"/>
                <a:gd name="connsiteY1" fmla="*/ 311384 h 2267341"/>
                <a:gd name="connsiteX2" fmla="*/ 696312 w 1092094"/>
                <a:gd name="connsiteY2" fmla="*/ 9221 h 2267341"/>
                <a:gd name="connsiteX3" fmla="*/ 1092094 w 1092094"/>
                <a:gd name="connsiteY3" fmla="*/ 154436 h 2267341"/>
                <a:gd name="connsiteX4" fmla="*/ 1051153 w 1092094"/>
                <a:gd name="connsiteY4" fmla="*/ 996679 h 2267341"/>
                <a:gd name="connsiteX5" fmla="*/ 996562 w 1092094"/>
                <a:gd name="connsiteY5" fmla="*/ 2147009 h 2267341"/>
                <a:gd name="connsiteX6" fmla="*/ 280055 w 1092094"/>
                <a:gd name="connsiteY6" fmla="*/ 2222072 h 2267341"/>
                <a:gd name="connsiteX7" fmla="*/ 276 w 1092094"/>
                <a:gd name="connsiteY7" fmla="*/ 2018258 h 2267341"/>
                <a:gd name="connsiteX8" fmla="*/ 320998 w 1092094"/>
                <a:gd name="connsiteY8" fmla="*/ 887498 h 2267341"/>
                <a:gd name="connsiteX0" fmla="*/ 320853 w 1091949"/>
                <a:gd name="connsiteY0" fmla="*/ 887498 h 2267341"/>
                <a:gd name="connsiteX1" fmla="*/ 395914 w 1091949"/>
                <a:gd name="connsiteY1" fmla="*/ 311384 h 2267341"/>
                <a:gd name="connsiteX2" fmla="*/ 696167 w 1091949"/>
                <a:gd name="connsiteY2" fmla="*/ 9221 h 2267341"/>
                <a:gd name="connsiteX3" fmla="*/ 1091949 w 1091949"/>
                <a:gd name="connsiteY3" fmla="*/ 154436 h 2267341"/>
                <a:gd name="connsiteX4" fmla="*/ 1051008 w 1091949"/>
                <a:gd name="connsiteY4" fmla="*/ 996679 h 2267341"/>
                <a:gd name="connsiteX5" fmla="*/ 996417 w 1091949"/>
                <a:gd name="connsiteY5" fmla="*/ 2147009 h 2267341"/>
                <a:gd name="connsiteX6" fmla="*/ 279910 w 1091949"/>
                <a:gd name="connsiteY6" fmla="*/ 2222072 h 2267341"/>
                <a:gd name="connsiteX7" fmla="*/ 131 w 1091949"/>
                <a:gd name="connsiteY7" fmla="*/ 2018258 h 2267341"/>
                <a:gd name="connsiteX8" fmla="*/ 320853 w 1091949"/>
                <a:gd name="connsiteY8" fmla="*/ 887498 h 2267341"/>
                <a:gd name="connsiteX0" fmla="*/ 320853 w 1091949"/>
                <a:gd name="connsiteY0" fmla="*/ 887498 h 2222072"/>
                <a:gd name="connsiteX1" fmla="*/ 395914 w 1091949"/>
                <a:gd name="connsiteY1" fmla="*/ 311384 h 2222072"/>
                <a:gd name="connsiteX2" fmla="*/ 696167 w 1091949"/>
                <a:gd name="connsiteY2" fmla="*/ 9221 h 2222072"/>
                <a:gd name="connsiteX3" fmla="*/ 1091949 w 1091949"/>
                <a:gd name="connsiteY3" fmla="*/ 154436 h 2222072"/>
                <a:gd name="connsiteX4" fmla="*/ 1051008 w 1091949"/>
                <a:gd name="connsiteY4" fmla="*/ 996679 h 2222072"/>
                <a:gd name="connsiteX5" fmla="*/ 996417 w 1091949"/>
                <a:gd name="connsiteY5" fmla="*/ 2147009 h 2222072"/>
                <a:gd name="connsiteX6" fmla="*/ 279910 w 1091949"/>
                <a:gd name="connsiteY6" fmla="*/ 2222072 h 2222072"/>
                <a:gd name="connsiteX7" fmla="*/ 131 w 1091949"/>
                <a:gd name="connsiteY7" fmla="*/ 2018258 h 2222072"/>
                <a:gd name="connsiteX8" fmla="*/ 320853 w 1091949"/>
                <a:gd name="connsiteY8" fmla="*/ 887498 h 2222072"/>
                <a:gd name="connsiteX0" fmla="*/ 320853 w 1091949"/>
                <a:gd name="connsiteY0" fmla="*/ 887498 h 2312211"/>
                <a:gd name="connsiteX1" fmla="*/ 395914 w 1091949"/>
                <a:gd name="connsiteY1" fmla="*/ 311384 h 2312211"/>
                <a:gd name="connsiteX2" fmla="*/ 696167 w 1091949"/>
                <a:gd name="connsiteY2" fmla="*/ 9221 h 2312211"/>
                <a:gd name="connsiteX3" fmla="*/ 1091949 w 1091949"/>
                <a:gd name="connsiteY3" fmla="*/ 154436 h 2312211"/>
                <a:gd name="connsiteX4" fmla="*/ 1051008 w 1091949"/>
                <a:gd name="connsiteY4" fmla="*/ 996679 h 2312211"/>
                <a:gd name="connsiteX5" fmla="*/ 996417 w 1091949"/>
                <a:gd name="connsiteY5" fmla="*/ 2147009 h 2312211"/>
                <a:gd name="connsiteX6" fmla="*/ 580161 w 1091949"/>
                <a:gd name="connsiteY6" fmla="*/ 2310782 h 2312211"/>
                <a:gd name="connsiteX7" fmla="*/ 279910 w 1091949"/>
                <a:gd name="connsiteY7" fmla="*/ 2222072 h 2312211"/>
                <a:gd name="connsiteX8" fmla="*/ 131 w 1091949"/>
                <a:gd name="connsiteY8" fmla="*/ 2018258 h 2312211"/>
                <a:gd name="connsiteX9" fmla="*/ 320853 w 1091949"/>
                <a:gd name="connsiteY9" fmla="*/ 887498 h 2312211"/>
                <a:gd name="connsiteX0" fmla="*/ 320853 w 1091949"/>
                <a:gd name="connsiteY0" fmla="*/ 887498 h 2312102"/>
                <a:gd name="connsiteX1" fmla="*/ 395914 w 1091949"/>
                <a:gd name="connsiteY1" fmla="*/ 311384 h 2312102"/>
                <a:gd name="connsiteX2" fmla="*/ 696167 w 1091949"/>
                <a:gd name="connsiteY2" fmla="*/ 9221 h 2312102"/>
                <a:gd name="connsiteX3" fmla="*/ 1091949 w 1091949"/>
                <a:gd name="connsiteY3" fmla="*/ 154436 h 2312102"/>
                <a:gd name="connsiteX4" fmla="*/ 1051008 w 1091949"/>
                <a:gd name="connsiteY4" fmla="*/ 996679 h 2312102"/>
                <a:gd name="connsiteX5" fmla="*/ 996417 w 1091949"/>
                <a:gd name="connsiteY5" fmla="*/ 2147009 h 2312102"/>
                <a:gd name="connsiteX6" fmla="*/ 580161 w 1091949"/>
                <a:gd name="connsiteY6" fmla="*/ 2310782 h 2312102"/>
                <a:gd name="connsiteX7" fmla="*/ 518746 w 1091949"/>
                <a:gd name="connsiteY7" fmla="*/ 2092418 h 2312102"/>
                <a:gd name="connsiteX8" fmla="*/ 279910 w 1091949"/>
                <a:gd name="connsiteY8" fmla="*/ 2222072 h 2312102"/>
                <a:gd name="connsiteX9" fmla="*/ 131 w 1091949"/>
                <a:gd name="connsiteY9" fmla="*/ 2018258 h 2312102"/>
                <a:gd name="connsiteX10" fmla="*/ 320853 w 1091949"/>
                <a:gd name="connsiteY10" fmla="*/ 887498 h 2312102"/>
                <a:gd name="connsiteX0" fmla="*/ 320853 w 1091949"/>
                <a:gd name="connsiteY0" fmla="*/ 887498 h 2315084"/>
                <a:gd name="connsiteX1" fmla="*/ 395914 w 1091949"/>
                <a:gd name="connsiteY1" fmla="*/ 311384 h 2315084"/>
                <a:gd name="connsiteX2" fmla="*/ 696167 w 1091949"/>
                <a:gd name="connsiteY2" fmla="*/ 9221 h 2315084"/>
                <a:gd name="connsiteX3" fmla="*/ 1091949 w 1091949"/>
                <a:gd name="connsiteY3" fmla="*/ 154436 h 2315084"/>
                <a:gd name="connsiteX4" fmla="*/ 1051008 w 1091949"/>
                <a:gd name="connsiteY4" fmla="*/ 996679 h 2315084"/>
                <a:gd name="connsiteX5" fmla="*/ 996417 w 1091949"/>
                <a:gd name="connsiteY5" fmla="*/ 2147009 h 2315084"/>
                <a:gd name="connsiteX6" fmla="*/ 750758 w 1091949"/>
                <a:gd name="connsiteY6" fmla="*/ 2126537 h 2315084"/>
                <a:gd name="connsiteX7" fmla="*/ 580161 w 1091949"/>
                <a:gd name="connsiteY7" fmla="*/ 2310782 h 2315084"/>
                <a:gd name="connsiteX8" fmla="*/ 518746 w 1091949"/>
                <a:gd name="connsiteY8" fmla="*/ 2092418 h 2315084"/>
                <a:gd name="connsiteX9" fmla="*/ 279910 w 1091949"/>
                <a:gd name="connsiteY9" fmla="*/ 2222072 h 2315084"/>
                <a:gd name="connsiteX10" fmla="*/ 131 w 1091949"/>
                <a:gd name="connsiteY10" fmla="*/ 2018258 h 2315084"/>
                <a:gd name="connsiteX11" fmla="*/ 320853 w 1091949"/>
                <a:gd name="connsiteY11" fmla="*/ 887498 h 2315084"/>
                <a:gd name="connsiteX0" fmla="*/ 341313 w 1112409"/>
                <a:gd name="connsiteY0" fmla="*/ 887498 h 2315084"/>
                <a:gd name="connsiteX1" fmla="*/ 416374 w 1112409"/>
                <a:gd name="connsiteY1" fmla="*/ 311384 h 2315084"/>
                <a:gd name="connsiteX2" fmla="*/ 716627 w 1112409"/>
                <a:gd name="connsiteY2" fmla="*/ 9221 h 2315084"/>
                <a:gd name="connsiteX3" fmla="*/ 1112409 w 1112409"/>
                <a:gd name="connsiteY3" fmla="*/ 154436 h 2315084"/>
                <a:gd name="connsiteX4" fmla="*/ 1071468 w 1112409"/>
                <a:gd name="connsiteY4" fmla="*/ 996679 h 2315084"/>
                <a:gd name="connsiteX5" fmla="*/ 1016877 w 1112409"/>
                <a:gd name="connsiteY5" fmla="*/ 2147009 h 2315084"/>
                <a:gd name="connsiteX6" fmla="*/ 771218 w 1112409"/>
                <a:gd name="connsiteY6" fmla="*/ 2126537 h 2315084"/>
                <a:gd name="connsiteX7" fmla="*/ 600621 w 1112409"/>
                <a:gd name="connsiteY7" fmla="*/ 2310782 h 2315084"/>
                <a:gd name="connsiteX8" fmla="*/ 539206 w 1112409"/>
                <a:gd name="connsiteY8" fmla="*/ 2092418 h 2315084"/>
                <a:gd name="connsiteX9" fmla="*/ 300370 w 1112409"/>
                <a:gd name="connsiteY9" fmla="*/ 2222072 h 2315084"/>
                <a:gd name="connsiteX10" fmla="*/ 120 w 1112409"/>
                <a:gd name="connsiteY10" fmla="*/ 1943195 h 2315084"/>
                <a:gd name="connsiteX11" fmla="*/ 341313 w 1112409"/>
                <a:gd name="connsiteY11" fmla="*/ 887498 h 2315084"/>
                <a:gd name="connsiteX0" fmla="*/ 350095 w 1121191"/>
                <a:gd name="connsiteY0" fmla="*/ 887498 h 2315084"/>
                <a:gd name="connsiteX1" fmla="*/ 425156 w 1121191"/>
                <a:gd name="connsiteY1" fmla="*/ 311384 h 2315084"/>
                <a:gd name="connsiteX2" fmla="*/ 725409 w 1121191"/>
                <a:gd name="connsiteY2" fmla="*/ 9221 h 2315084"/>
                <a:gd name="connsiteX3" fmla="*/ 1121191 w 1121191"/>
                <a:gd name="connsiteY3" fmla="*/ 154436 h 2315084"/>
                <a:gd name="connsiteX4" fmla="*/ 1080250 w 1121191"/>
                <a:gd name="connsiteY4" fmla="*/ 996679 h 2315084"/>
                <a:gd name="connsiteX5" fmla="*/ 1025659 w 1121191"/>
                <a:gd name="connsiteY5" fmla="*/ 2147009 h 2315084"/>
                <a:gd name="connsiteX6" fmla="*/ 780000 w 1121191"/>
                <a:gd name="connsiteY6" fmla="*/ 2126537 h 2315084"/>
                <a:gd name="connsiteX7" fmla="*/ 609403 w 1121191"/>
                <a:gd name="connsiteY7" fmla="*/ 2310782 h 2315084"/>
                <a:gd name="connsiteX8" fmla="*/ 547988 w 1121191"/>
                <a:gd name="connsiteY8" fmla="*/ 2092418 h 2315084"/>
                <a:gd name="connsiteX9" fmla="*/ 309152 w 1121191"/>
                <a:gd name="connsiteY9" fmla="*/ 2222072 h 2315084"/>
                <a:gd name="connsiteX10" fmla="*/ 8902 w 1121191"/>
                <a:gd name="connsiteY10" fmla="*/ 1943195 h 2315084"/>
                <a:gd name="connsiteX11" fmla="*/ 350095 w 1121191"/>
                <a:gd name="connsiteY11" fmla="*/ 887498 h 2315084"/>
                <a:gd name="connsiteX0" fmla="*/ 341232 w 1112328"/>
                <a:gd name="connsiteY0" fmla="*/ 887498 h 2315084"/>
                <a:gd name="connsiteX1" fmla="*/ 416293 w 1112328"/>
                <a:gd name="connsiteY1" fmla="*/ 311384 h 2315084"/>
                <a:gd name="connsiteX2" fmla="*/ 716546 w 1112328"/>
                <a:gd name="connsiteY2" fmla="*/ 9221 h 2315084"/>
                <a:gd name="connsiteX3" fmla="*/ 1112328 w 1112328"/>
                <a:gd name="connsiteY3" fmla="*/ 154436 h 2315084"/>
                <a:gd name="connsiteX4" fmla="*/ 1071387 w 1112328"/>
                <a:gd name="connsiteY4" fmla="*/ 996679 h 2315084"/>
                <a:gd name="connsiteX5" fmla="*/ 1016796 w 1112328"/>
                <a:gd name="connsiteY5" fmla="*/ 2147009 h 2315084"/>
                <a:gd name="connsiteX6" fmla="*/ 771137 w 1112328"/>
                <a:gd name="connsiteY6" fmla="*/ 2126537 h 2315084"/>
                <a:gd name="connsiteX7" fmla="*/ 600540 w 1112328"/>
                <a:gd name="connsiteY7" fmla="*/ 2310782 h 2315084"/>
                <a:gd name="connsiteX8" fmla="*/ 539125 w 1112328"/>
                <a:gd name="connsiteY8" fmla="*/ 2092418 h 2315084"/>
                <a:gd name="connsiteX9" fmla="*/ 300289 w 1112328"/>
                <a:gd name="connsiteY9" fmla="*/ 2222072 h 2315084"/>
                <a:gd name="connsiteX10" fmla="*/ 39 w 1112328"/>
                <a:gd name="connsiteY10" fmla="*/ 1943195 h 2315084"/>
                <a:gd name="connsiteX11" fmla="*/ 279818 w 1112328"/>
                <a:gd name="connsiteY11" fmla="*/ 1430502 h 2315084"/>
                <a:gd name="connsiteX12" fmla="*/ 341232 w 1112328"/>
                <a:gd name="connsiteY12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4775"/>
                <a:gd name="connsiteX1" fmla="*/ 416254 w 1112289"/>
                <a:gd name="connsiteY1" fmla="*/ 311384 h 2314775"/>
                <a:gd name="connsiteX2" fmla="*/ 716507 w 1112289"/>
                <a:gd name="connsiteY2" fmla="*/ 9221 h 2314775"/>
                <a:gd name="connsiteX3" fmla="*/ 1112289 w 1112289"/>
                <a:gd name="connsiteY3" fmla="*/ 154436 h 2314775"/>
                <a:gd name="connsiteX4" fmla="*/ 1071348 w 1112289"/>
                <a:gd name="connsiteY4" fmla="*/ 996679 h 2314775"/>
                <a:gd name="connsiteX5" fmla="*/ 1016757 w 1112289"/>
                <a:gd name="connsiteY5" fmla="*/ 2147009 h 2314775"/>
                <a:gd name="connsiteX6" fmla="*/ 715000 w 1112289"/>
                <a:gd name="connsiteY6" fmla="*/ 2109708 h 2314775"/>
                <a:gd name="connsiteX7" fmla="*/ 600501 w 1112289"/>
                <a:gd name="connsiteY7" fmla="*/ 2310782 h 2314775"/>
                <a:gd name="connsiteX8" fmla="*/ 539086 w 1112289"/>
                <a:gd name="connsiteY8" fmla="*/ 2092418 h 2314775"/>
                <a:gd name="connsiteX9" fmla="*/ 300250 w 1112289"/>
                <a:gd name="connsiteY9" fmla="*/ 2222072 h 2314775"/>
                <a:gd name="connsiteX10" fmla="*/ 279778 w 1112289"/>
                <a:gd name="connsiteY10" fmla="*/ 1976412 h 2314775"/>
                <a:gd name="connsiteX11" fmla="*/ 0 w 1112289"/>
                <a:gd name="connsiteY11" fmla="*/ 1943195 h 2314775"/>
                <a:gd name="connsiteX12" fmla="*/ 279779 w 1112289"/>
                <a:gd name="connsiteY12" fmla="*/ 1430502 h 2314775"/>
                <a:gd name="connsiteX13" fmla="*/ 341193 w 1112289"/>
                <a:gd name="connsiteY13" fmla="*/ 887498 h 2314775"/>
                <a:gd name="connsiteX0" fmla="*/ 341193 w 1112289"/>
                <a:gd name="connsiteY0" fmla="*/ 887498 h 2317417"/>
                <a:gd name="connsiteX1" fmla="*/ 416254 w 1112289"/>
                <a:gd name="connsiteY1" fmla="*/ 311384 h 2317417"/>
                <a:gd name="connsiteX2" fmla="*/ 716507 w 1112289"/>
                <a:gd name="connsiteY2" fmla="*/ 9221 h 2317417"/>
                <a:gd name="connsiteX3" fmla="*/ 1112289 w 1112289"/>
                <a:gd name="connsiteY3" fmla="*/ 154436 h 2317417"/>
                <a:gd name="connsiteX4" fmla="*/ 1071348 w 1112289"/>
                <a:gd name="connsiteY4" fmla="*/ 996679 h 2317417"/>
                <a:gd name="connsiteX5" fmla="*/ 1016757 w 1112289"/>
                <a:gd name="connsiteY5" fmla="*/ 2147009 h 2317417"/>
                <a:gd name="connsiteX6" fmla="*/ 804254 w 1112289"/>
                <a:gd name="connsiteY6" fmla="*/ 2311411 h 2317417"/>
                <a:gd name="connsiteX7" fmla="*/ 715000 w 1112289"/>
                <a:gd name="connsiteY7" fmla="*/ 2109708 h 2317417"/>
                <a:gd name="connsiteX8" fmla="*/ 600501 w 1112289"/>
                <a:gd name="connsiteY8" fmla="*/ 2310782 h 2317417"/>
                <a:gd name="connsiteX9" fmla="*/ 539086 w 1112289"/>
                <a:gd name="connsiteY9" fmla="*/ 2092418 h 2317417"/>
                <a:gd name="connsiteX10" fmla="*/ 300250 w 1112289"/>
                <a:gd name="connsiteY10" fmla="*/ 2222072 h 2317417"/>
                <a:gd name="connsiteX11" fmla="*/ 279778 w 1112289"/>
                <a:gd name="connsiteY11" fmla="*/ 1976412 h 2317417"/>
                <a:gd name="connsiteX12" fmla="*/ 0 w 1112289"/>
                <a:gd name="connsiteY12" fmla="*/ 1943195 h 2317417"/>
                <a:gd name="connsiteX13" fmla="*/ 279779 w 1112289"/>
                <a:gd name="connsiteY13" fmla="*/ 1430502 h 2317417"/>
                <a:gd name="connsiteX14" fmla="*/ 341193 w 1112289"/>
                <a:gd name="connsiteY14" fmla="*/ 887498 h 2317417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539086 w 1112289"/>
                <a:gd name="connsiteY9" fmla="*/ 2092418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43272 w 1112289"/>
                <a:gd name="connsiteY11" fmla="*/ 2137507 h 2321591"/>
                <a:gd name="connsiteX12" fmla="*/ 279778 w 1112289"/>
                <a:gd name="connsiteY12" fmla="*/ 1976412 h 2321591"/>
                <a:gd name="connsiteX13" fmla="*/ 0 w 1112289"/>
                <a:gd name="connsiteY13" fmla="*/ 1943195 h 2321591"/>
                <a:gd name="connsiteX14" fmla="*/ 279779 w 1112289"/>
                <a:gd name="connsiteY14" fmla="*/ 1430502 h 2321591"/>
                <a:gd name="connsiteX15" fmla="*/ 341193 w 1112289"/>
                <a:gd name="connsiteY15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7209 w 1118305"/>
                <a:gd name="connsiteY0" fmla="*/ 887498 h 2321591"/>
                <a:gd name="connsiteX1" fmla="*/ 422270 w 1118305"/>
                <a:gd name="connsiteY1" fmla="*/ 311384 h 2321591"/>
                <a:gd name="connsiteX2" fmla="*/ 722523 w 1118305"/>
                <a:gd name="connsiteY2" fmla="*/ 9221 h 2321591"/>
                <a:gd name="connsiteX3" fmla="*/ 1118305 w 1118305"/>
                <a:gd name="connsiteY3" fmla="*/ 154436 h 2321591"/>
                <a:gd name="connsiteX4" fmla="*/ 1077364 w 1118305"/>
                <a:gd name="connsiteY4" fmla="*/ 996679 h 2321591"/>
                <a:gd name="connsiteX5" fmla="*/ 1039603 w 1118305"/>
                <a:gd name="connsiteY5" fmla="*/ 2163838 h 2321591"/>
                <a:gd name="connsiteX6" fmla="*/ 810270 w 1118305"/>
                <a:gd name="connsiteY6" fmla="*/ 2311411 h 2321591"/>
                <a:gd name="connsiteX7" fmla="*/ 721016 w 1118305"/>
                <a:gd name="connsiteY7" fmla="*/ 2109708 h 2321591"/>
                <a:gd name="connsiteX8" fmla="*/ 539199 w 1118305"/>
                <a:gd name="connsiteY8" fmla="*/ 2237854 h 2321591"/>
                <a:gd name="connsiteX9" fmla="*/ 455344 w 1118305"/>
                <a:gd name="connsiteY9" fmla="*/ 2081199 h 2321591"/>
                <a:gd name="connsiteX10" fmla="*/ 400753 w 1118305"/>
                <a:gd name="connsiteY10" fmla="*/ 2187995 h 2321591"/>
                <a:gd name="connsiteX11" fmla="*/ 306266 w 1118305"/>
                <a:gd name="connsiteY11" fmla="*/ 2222072 h 2321591"/>
                <a:gd name="connsiteX12" fmla="*/ 249288 w 1118305"/>
                <a:gd name="connsiteY12" fmla="*/ 2137507 h 2321591"/>
                <a:gd name="connsiteX13" fmla="*/ 285794 w 1118305"/>
                <a:gd name="connsiteY13" fmla="*/ 1976412 h 2321591"/>
                <a:gd name="connsiteX14" fmla="*/ 6016 w 1118305"/>
                <a:gd name="connsiteY14" fmla="*/ 1943195 h 2321591"/>
                <a:gd name="connsiteX15" fmla="*/ 109043 w 1118305"/>
                <a:gd name="connsiteY15" fmla="*/ 1705551 h 2321591"/>
                <a:gd name="connsiteX16" fmla="*/ 285795 w 1118305"/>
                <a:gd name="connsiteY16" fmla="*/ 1430502 h 2321591"/>
                <a:gd name="connsiteX17" fmla="*/ 347209 w 1118305"/>
                <a:gd name="connsiteY17" fmla="*/ 887498 h 2321591"/>
                <a:gd name="connsiteX0" fmla="*/ 326276 w 1097372"/>
                <a:gd name="connsiteY0" fmla="*/ 887498 h 2321591"/>
                <a:gd name="connsiteX1" fmla="*/ 401337 w 1097372"/>
                <a:gd name="connsiteY1" fmla="*/ 311384 h 2321591"/>
                <a:gd name="connsiteX2" fmla="*/ 701590 w 1097372"/>
                <a:gd name="connsiteY2" fmla="*/ 9221 h 2321591"/>
                <a:gd name="connsiteX3" fmla="*/ 1097372 w 1097372"/>
                <a:gd name="connsiteY3" fmla="*/ 154436 h 2321591"/>
                <a:gd name="connsiteX4" fmla="*/ 1056431 w 1097372"/>
                <a:gd name="connsiteY4" fmla="*/ 996679 h 2321591"/>
                <a:gd name="connsiteX5" fmla="*/ 1018670 w 1097372"/>
                <a:gd name="connsiteY5" fmla="*/ 2163838 h 2321591"/>
                <a:gd name="connsiteX6" fmla="*/ 789337 w 1097372"/>
                <a:gd name="connsiteY6" fmla="*/ 2311411 h 2321591"/>
                <a:gd name="connsiteX7" fmla="*/ 700083 w 1097372"/>
                <a:gd name="connsiteY7" fmla="*/ 2109708 h 2321591"/>
                <a:gd name="connsiteX8" fmla="*/ 518266 w 1097372"/>
                <a:gd name="connsiteY8" fmla="*/ 2237854 h 2321591"/>
                <a:gd name="connsiteX9" fmla="*/ 434411 w 1097372"/>
                <a:gd name="connsiteY9" fmla="*/ 2081199 h 2321591"/>
                <a:gd name="connsiteX10" fmla="*/ 379820 w 1097372"/>
                <a:gd name="connsiteY10" fmla="*/ 2187995 h 2321591"/>
                <a:gd name="connsiteX11" fmla="*/ 285333 w 1097372"/>
                <a:gd name="connsiteY11" fmla="*/ 2222072 h 2321591"/>
                <a:gd name="connsiteX12" fmla="*/ 228355 w 1097372"/>
                <a:gd name="connsiteY12" fmla="*/ 2137507 h 2321591"/>
                <a:gd name="connsiteX13" fmla="*/ 264861 w 1097372"/>
                <a:gd name="connsiteY13" fmla="*/ 1976412 h 2321591"/>
                <a:gd name="connsiteX14" fmla="*/ 7522 w 1097372"/>
                <a:gd name="connsiteY14" fmla="*/ 1976854 h 2321591"/>
                <a:gd name="connsiteX15" fmla="*/ 88110 w 1097372"/>
                <a:gd name="connsiteY15" fmla="*/ 1705551 h 2321591"/>
                <a:gd name="connsiteX16" fmla="*/ 264862 w 1097372"/>
                <a:gd name="connsiteY16" fmla="*/ 1430502 h 2321591"/>
                <a:gd name="connsiteX17" fmla="*/ 326276 w 1097372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85035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296884"/>
                <a:gd name="connsiteX1" fmla="*/ 421510 w 1117545"/>
                <a:gd name="connsiteY1" fmla="*/ 311384 h 2296884"/>
                <a:gd name="connsiteX2" fmla="*/ 721763 w 1117545"/>
                <a:gd name="connsiteY2" fmla="*/ 9221 h 2296884"/>
                <a:gd name="connsiteX3" fmla="*/ 1117545 w 1117545"/>
                <a:gd name="connsiteY3" fmla="*/ 154436 h 2296884"/>
                <a:gd name="connsiteX4" fmla="*/ 1076604 w 1117545"/>
                <a:gd name="connsiteY4" fmla="*/ 996679 h 2296884"/>
                <a:gd name="connsiteX5" fmla="*/ 1038843 w 1117545"/>
                <a:gd name="connsiteY5" fmla="*/ 2163838 h 2296884"/>
                <a:gd name="connsiteX6" fmla="*/ 779365 w 1117545"/>
                <a:gd name="connsiteY6" fmla="*/ 2271217 h 2296884"/>
                <a:gd name="connsiteX7" fmla="*/ 720256 w 1117545"/>
                <a:gd name="connsiteY7" fmla="*/ 2109708 h 2296884"/>
                <a:gd name="connsiteX8" fmla="*/ 538439 w 1117545"/>
                <a:gd name="connsiteY8" fmla="*/ 2237854 h 2296884"/>
                <a:gd name="connsiteX9" fmla="*/ 454584 w 1117545"/>
                <a:gd name="connsiteY9" fmla="*/ 2081199 h 2296884"/>
                <a:gd name="connsiteX10" fmla="*/ 399993 w 1117545"/>
                <a:gd name="connsiteY10" fmla="*/ 2187995 h 2296884"/>
                <a:gd name="connsiteX11" fmla="*/ 305506 w 1117545"/>
                <a:gd name="connsiteY11" fmla="*/ 2222072 h 2296884"/>
                <a:gd name="connsiteX12" fmla="*/ 248528 w 1117545"/>
                <a:gd name="connsiteY12" fmla="*/ 2137507 h 2296884"/>
                <a:gd name="connsiteX13" fmla="*/ 285034 w 1117545"/>
                <a:gd name="connsiteY13" fmla="*/ 1976412 h 2296884"/>
                <a:gd name="connsiteX14" fmla="*/ 27695 w 1117545"/>
                <a:gd name="connsiteY14" fmla="*/ 1976854 h 2296884"/>
                <a:gd name="connsiteX15" fmla="*/ 108283 w 1117545"/>
                <a:gd name="connsiteY15" fmla="*/ 1705551 h 2296884"/>
                <a:gd name="connsiteX16" fmla="*/ 254890 w 1117545"/>
                <a:gd name="connsiteY16" fmla="*/ 1430502 h 2296884"/>
                <a:gd name="connsiteX17" fmla="*/ 346449 w 1117545"/>
                <a:gd name="connsiteY17" fmla="*/ 887498 h 2296884"/>
                <a:gd name="connsiteX0" fmla="*/ 346449 w 1117545"/>
                <a:gd name="connsiteY0" fmla="*/ 887498 h 2279521"/>
                <a:gd name="connsiteX1" fmla="*/ 421510 w 1117545"/>
                <a:gd name="connsiteY1" fmla="*/ 311384 h 2279521"/>
                <a:gd name="connsiteX2" fmla="*/ 721763 w 1117545"/>
                <a:gd name="connsiteY2" fmla="*/ 9221 h 2279521"/>
                <a:gd name="connsiteX3" fmla="*/ 1117545 w 1117545"/>
                <a:gd name="connsiteY3" fmla="*/ 154436 h 2279521"/>
                <a:gd name="connsiteX4" fmla="*/ 1076604 w 1117545"/>
                <a:gd name="connsiteY4" fmla="*/ 996679 h 2279521"/>
                <a:gd name="connsiteX5" fmla="*/ 1038843 w 1117545"/>
                <a:gd name="connsiteY5" fmla="*/ 2163838 h 2279521"/>
                <a:gd name="connsiteX6" fmla="*/ 779365 w 1117545"/>
                <a:gd name="connsiteY6" fmla="*/ 2271217 h 2279521"/>
                <a:gd name="connsiteX7" fmla="*/ 720256 w 1117545"/>
                <a:gd name="connsiteY7" fmla="*/ 2109708 h 2279521"/>
                <a:gd name="connsiteX8" fmla="*/ 538439 w 1117545"/>
                <a:gd name="connsiteY8" fmla="*/ 2237854 h 2279521"/>
                <a:gd name="connsiteX9" fmla="*/ 454584 w 1117545"/>
                <a:gd name="connsiteY9" fmla="*/ 2081199 h 2279521"/>
                <a:gd name="connsiteX10" fmla="*/ 399993 w 1117545"/>
                <a:gd name="connsiteY10" fmla="*/ 2187995 h 2279521"/>
                <a:gd name="connsiteX11" fmla="*/ 305506 w 1117545"/>
                <a:gd name="connsiteY11" fmla="*/ 2222072 h 2279521"/>
                <a:gd name="connsiteX12" fmla="*/ 248528 w 1117545"/>
                <a:gd name="connsiteY12" fmla="*/ 2137507 h 2279521"/>
                <a:gd name="connsiteX13" fmla="*/ 285034 w 1117545"/>
                <a:gd name="connsiteY13" fmla="*/ 1976412 h 2279521"/>
                <a:gd name="connsiteX14" fmla="*/ 27695 w 1117545"/>
                <a:gd name="connsiteY14" fmla="*/ 1976854 h 2279521"/>
                <a:gd name="connsiteX15" fmla="*/ 108283 w 1117545"/>
                <a:gd name="connsiteY15" fmla="*/ 1705551 h 2279521"/>
                <a:gd name="connsiteX16" fmla="*/ 254890 w 1117545"/>
                <a:gd name="connsiteY16" fmla="*/ 1430502 h 2279521"/>
                <a:gd name="connsiteX17" fmla="*/ 346449 w 1117545"/>
                <a:gd name="connsiteY17" fmla="*/ 887498 h 2279521"/>
                <a:gd name="connsiteX0" fmla="*/ 325678 w 1096774"/>
                <a:gd name="connsiteY0" fmla="*/ 887498 h 2279521"/>
                <a:gd name="connsiteX1" fmla="*/ 400739 w 1096774"/>
                <a:gd name="connsiteY1" fmla="*/ 311384 h 2279521"/>
                <a:gd name="connsiteX2" fmla="*/ 700992 w 1096774"/>
                <a:gd name="connsiteY2" fmla="*/ 9221 h 2279521"/>
                <a:gd name="connsiteX3" fmla="*/ 1096774 w 1096774"/>
                <a:gd name="connsiteY3" fmla="*/ 154436 h 2279521"/>
                <a:gd name="connsiteX4" fmla="*/ 1055833 w 1096774"/>
                <a:gd name="connsiteY4" fmla="*/ 996679 h 2279521"/>
                <a:gd name="connsiteX5" fmla="*/ 1018072 w 1096774"/>
                <a:gd name="connsiteY5" fmla="*/ 2163838 h 2279521"/>
                <a:gd name="connsiteX6" fmla="*/ 758594 w 1096774"/>
                <a:gd name="connsiteY6" fmla="*/ 2271217 h 2279521"/>
                <a:gd name="connsiteX7" fmla="*/ 699485 w 1096774"/>
                <a:gd name="connsiteY7" fmla="*/ 2109708 h 2279521"/>
                <a:gd name="connsiteX8" fmla="*/ 517668 w 1096774"/>
                <a:gd name="connsiteY8" fmla="*/ 2237854 h 2279521"/>
                <a:gd name="connsiteX9" fmla="*/ 433813 w 1096774"/>
                <a:gd name="connsiteY9" fmla="*/ 2081199 h 2279521"/>
                <a:gd name="connsiteX10" fmla="*/ 379222 w 1096774"/>
                <a:gd name="connsiteY10" fmla="*/ 2187995 h 2279521"/>
                <a:gd name="connsiteX11" fmla="*/ 284735 w 1096774"/>
                <a:gd name="connsiteY11" fmla="*/ 2222072 h 2279521"/>
                <a:gd name="connsiteX12" fmla="*/ 227757 w 1096774"/>
                <a:gd name="connsiteY12" fmla="*/ 2137507 h 2279521"/>
                <a:gd name="connsiteX13" fmla="*/ 254215 w 1096774"/>
                <a:gd name="connsiteY13" fmla="*/ 1966364 h 2279521"/>
                <a:gd name="connsiteX14" fmla="*/ 6924 w 1096774"/>
                <a:gd name="connsiteY14" fmla="*/ 1976854 h 2279521"/>
                <a:gd name="connsiteX15" fmla="*/ 87512 w 1096774"/>
                <a:gd name="connsiteY15" fmla="*/ 1705551 h 2279521"/>
                <a:gd name="connsiteX16" fmla="*/ 234119 w 1096774"/>
                <a:gd name="connsiteY16" fmla="*/ 1430502 h 2279521"/>
                <a:gd name="connsiteX17" fmla="*/ 325678 w 1096774"/>
                <a:gd name="connsiteY17" fmla="*/ 887498 h 227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6774" h="2279521">
                  <a:moveTo>
                    <a:pt x="325678" y="887498"/>
                  </a:moveTo>
                  <a:cubicBezTo>
                    <a:pt x="353448" y="700978"/>
                    <a:pt x="355922" y="536302"/>
                    <a:pt x="400739" y="311384"/>
                  </a:cubicBezTo>
                  <a:cubicBezTo>
                    <a:pt x="479214" y="165005"/>
                    <a:pt x="584986" y="35379"/>
                    <a:pt x="700992" y="9221"/>
                  </a:cubicBezTo>
                  <a:cubicBezTo>
                    <a:pt x="816998" y="-16937"/>
                    <a:pt x="1013750" y="6919"/>
                    <a:pt x="1096774" y="154436"/>
                  </a:cubicBezTo>
                  <a:cubicBezTo>
                    <a:pt x="1029673" y="472550"/>
                    <a:pt x="1080854" y="793100"/>
                    <a:pt x="1055833" y="996679"/>
                  </a:cubicBezTo>
                  <a:cubicBezTo>
                    <a:pt x="1112699" y="1602867"/>
                    <a:pt x="1066977" y="2020870"/>
                    <a:pt x="1018072" y="2163838"/>
                  </a:cubicBezTo>
                  <a:cubicBezTo>
                    <a:pt x="995410" y="2313669"/>
                    <a:pt x="808887" y="2277434"/>
                    <a:pt x="758594" y="2271217"/>
                  </a:cubicBezTo>
                  <a:cubicBezTo>
                    <a:pt x="708301" y="2265000"/>
                    <a:pt x="750273" y="2095788"/>
                    <a:pt x="699485" y="2109708"/>
                  </a:cubicBezTo>
                  <a:cubicBezTo>
                    <a:pt x="648697" y="2123628"/>
                    <a:pt x="653408" y="2258039"/>
                    <a:pt x="517668" y="2237854"/>
                  </a:cubicBezTo>
                  <a:cubicBezTo>
                    <a:pt x="418722" y="2258326"/>
                    <a:pt x="483855" y="2095984"/>
                    <a:pt x="433813" y="2081199"/>
                  </a:cubicBezTo>
                  <a:cubicBezTo>
                    <a:pt x="399519" y="2068214"/>
                    <a:pt x="404068" y="2164516"/>
                    <a:pt x="379222" y="2187995"/>
                  </a:cubicBezTo>
                  <a:cubicBezTo>
                    <a:pt x="354376" y="2211474"/>
                    <a:pt x="303434" y="2227682"/>
                    <a:pt x="284735" y="2222072"/>
                  </a:cubicBezTo>
                  <a:cubicBezTo>
                    <a:pt x="266036" y="2216462"/>
                    <a:pt x="231169" y="2178450"/>
                    <a:pt x="227757" y="2137507"/>
                  </a:cubicBezTo>
                  <a:cubicBezTo>
                    <a:pt x="224345" y="2096564"/>
                    <a:pt x="302240" y="1996879"/>
                    <a:pt x="254215" y="1966364"/>
                  </a:cubicBezTo>
                  <a:cubicBezTo>
                    <a:pt x="94990" y="2056363"/>
                    <a:pt x="34708" y="2020323"/>
                    <a:pt x="6924" y="1976854"/>
                  </a:cubicBezTo>
                  <a:cubicBezTo>
                    <a:pt x="-20860" y="1933385"/>
                    <a:pt x="40882" y="1791000"/>
                    <a:pt x="87512" y="1705551"/>
                  </a:cubicBezTo>
                  <a:cubicBezTo>
                    <a:pt x="134142" y="1620102"/>
                    <a:pt x="194425" y="1572454"/>
                    <a:pt x="234119" y="1430502"/>
                  </a:cubicBezTo>
                  <a:cubicBezTo>
                    <a:pt x="290984" y="1254553"/>
                    <a:pt x="297908" y="1074018"/>
                    <a:pt x="325678" y="887498"/>
                  </a:cubicBezTo>
                  <a:close/>
                </a:path>
              </a:pathLst>
            </a:custGeom>
            <a:solidFill>
              <a:srgbClr val="FBFA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99181" l="0" r="98031">
                          <a14:backgroundMark x1="30226" y1="2814" x2="4401" y2="36694"/>
                          <a14:backgroundMark x1="17313" y1="80549" x2="1679" y2="55290"/>
                          <a14:backgroundMark x1="26809" y1="5130" x2="13955" y2="89954"/>
                          <a14:backgroundMark x1="13955" y1="80371" x2="13955" y2="80371"/>
                          <a14:backgroundMark x1="34279" y1="68222" x2="35669" y2="61952"/>
                          <a14:backgroundMark x1="40764" y1="5130" x2="33990" y2="34378"/>
                          <a14:backgroundMark x1="40417" y1="22693" x2="37348" y2="27681"/>
                          <a14:backgroundMark x1="37001" y1="65942" x2="37348" y2="6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1646" y="92438"/>
              <a:ext cx="3545619" cy="5691566"/>
            </a:xfrm>
            <a:prstGeom prst="rect">
              <a:avLst/>
            </a:prstGeom>
          </p:spPr>
        </p:pic>
      </p:grp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9D9017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19397"/>
            <a:ext cx="3415553" cy="2641822"/>
          </a:xfrm>
          <a:prstGeom prst="rect">
            <a:avLst/>
          </a:prstGeom>
          <a:solidFill>
            <a:srgbClr val="88BAD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9D901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DIGITÁLIS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9D901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9D901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9D901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9D901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300696"/>
          </a:xfrm>
          <a:prstGeom prst="rect">
            <a:avLst/>
          </a:prstGeom>
          <a:solidFill>
            <a:srgbClr val="0070C0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rPr>
              <a:t>KARÁCSONY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: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ANGYALOK</a:t>
            </a:r>
            <a:r>
              <a:rPr kumimoji="0" lang="hu-HU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kumimoji="0" lang="hu-HU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HIRDETIK JÉZUS </a:t>
            </a:r>
            <a:r>
              <a:rPr kumimoji="0" lang="hu-HU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SZÜLETÉSÉT (KÉZMŰVESKEDÉS)</a:t>
            </a:r>
            <a:endParaRPr kumimoji="0" lang="hu-H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4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  <a:solidFill>
            <a:srgbClr val="C5472E"/>
          </a:solidFill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721866" y="552114"/>
            <a:ext cx="5962905" cy="2322705"/>
          </a:xfrm>
          <a:prstGeom prst="rect">
            <a:avLst/>
          </a:prstGeom>
          <a:solidFill>
            <a:srgbClr val="ECBA4E"/>
          </a:solidFill>
          <a:ln>
            <a:noFill/>
          </a:ln>
          <a:effectLst>
            <a:glow rad="3048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800" dirty="0"/>
              <a:t>Karácsonykor te is örülj, hogy megszületett a Megváltó!</a:t>
            </a:r>
          </a:p>
          <a:p>
            <a:pPr algn="ctr"/>
            <a:r>
              <a:rPr lang="hu-HU" sz="2800" dirty="0"/>
              <a:t>Úgy történt minden, ahogyan az angyal megmondta a </a:t>
            </a:r>
            <a:r>
              <a:rPr lang="hu-HU" sz="2800" dirty="0" smtClean="0"/>
              <a:t>pásztoroknak</a:t>
            </a:r>
            <a:r>
              <a:rPr lang="hu-HU" sz="2800" dirty="0"/>
              <a:t>!</a:t>
            </a:r>
            <a:endParaRPr lang="hu-HU" sz="28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721867" y="3189662"/>
            <a:ext cx="5962905" cy="2850662"/>
          </a:xfrm>
          <a:prstGeom prst="rect">
            <a:avLst/>
          </a:prstGeom>
          <a:solidFill>
            <a:srgbClr val="ECBA4E"/>
          </a:solidFill>
          <a:ln>
            <a:noFill/>
          </a:ln>
          <a:effectLst>
            <a:glow rad="3048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800" dirty="0" smtClean="0"/>
              <a:t>Valahányszor ránézel az angyalodra a karácsonyfán, magadban mondj el egy hálaimádságot: </a:t>
            </a:r>
          </a:p>
          <a:p>
            <a:pPr algn="ctr"/>
            <a:r>
              <a:rPr lang="hu-HU" sz="3600" dirty="0" smtClean="0"/>
              <a:t>Köszönöm</a:t>
            </a:r>
            <a:r>
              <a:rPr lang="hu-HU" sz="3600" dirty="0"/>
              <a:t>, hogy megszületett Jézus! Ámen.</a:t>
            </a:r>
          </a:p>
          <a:p>
            <a:pPr algn="ctr"/>
            <a:endParaRPr lang="hu-HU" sz="2800" dirty="0" smtClean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5"/>
            <a:ext cx="1493524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Csoportba foglalás 15"/>
          <p:cNvGrpSpPr/>
          <p:nvPr/>
        </p:nvGrpSpPr>
        <p:grpSpPr>
          <a:xfrm flipH="1">
            <a:off x="8672711" y="136810"/>
            <a:ext cx="3520345" cy="1621401"/>
            <a:chOff x="617458" y="1663694"/>
            <a:chExt cx="3901220" cy="2312351"/>
          </a:xfrm>
        </p:grpSpPr>
        <p:sp>
          <p:nvSpPr>
            <p:cNvPr id="18" name="Téglalap 1"/>
            <p:cNvSpPr/>
            <p:nvPr/>
          </p:nvSpPr>
          <p:spPr>
            <a:xfrm rot="5400000">
              <a:off x="2283997" y="1065271"/>
              <a:ext cx="136033" cy="3469111"/>
            </a:xfrm>
            <a:custGeom>
              <a:avLst/>
              <a:gdLst>
                <a:gd name="connsiteX0" fmla="*/ 0 w 177915"/>
                <a:gd name="connsiteY0" fmla="*/ 0 h 1079903"/>
                <a:gd name="connsiteX1" fmla="*/ 177915 w 177915"/>
                <a:gd name="connsiteY1" fmla="*/ 0 h 1079903"/>
                <a:gd name="connsiteX2" fmla="*/ 177915 w 177915"/>
                <a:gd name="connsiteY2" fmla="*/ 1079903 h 1079903"/>
                <a:gd name="connsiteX3" fmla="*/ 0 w 177915"/>
                <a:gd name="connsiteY3" fmla="*/ 1079903 h 1079903"/>
                <a:gd name="connsiteX4" fmla="*/ 0 w 177915"/>
                <a:gd name="connsiteY4" fmla="*/ 0 h 1079903"/>
                <a:gd name="connsiteX0" fmla="*/ 0 w 177915"/>
                <a:gd name="connsiteY0" fmla="*/ 39548 h 1119451"/>
                <a:gd name="connsiteX1" fmla="*/ 177915 w 177915"/>
                <a:gd name="connsiteY1" fmla="*/ 39548 h 1119451"/>
                <a:gd name="connsiteX2" fmla="*/ 177915 w 177915"/>
                <a:gd name="connsiteY2" fmla="*/ 1119451 h 1119451"/>
                <a:gd name="connsiteX3" fmla="*/ 0 w 177915"/>
                <a:gd name="connsiteY3" fmla="*/ 1119451 h 1119451"/>
                <a:gd name="connsiteX4" fmla="*/ 0 w 177915"/>
                <a:gd name="connsiteY4" fmla="*/ 39548 h 1119451"/>
                <a:gd name="connsiteX0" fmla="*/ 0 w 177915"/>
                <a:gd name="connsiteY0" fmla="*/ 65843 h 1145746"/>
                <a:gd name="connsiteX1" fmla="*/ 177915 w 177915"/>
                <a:gd name="connsiteY1" fmla="*/ 65843 h 1145746"/>
                <a:gd name="connsiteX2" fmla="*/ 177915 w 177915"/>
                <a:gd name="connsiteY2" fmla="*/ 1145746 h 1145746"/>
                <a:gd name="connsiteX3" fmla="*/ 0 w 177915"/>
                <a:gd name="connsiteY3" fmla="*/ 1145746 h 1145746"/>
                <a:gd name="connsiteX4" fmla="*/ 0 w 177915"/>
                <a:gd name="connsiteY4" fmla="*/ 65843 h 1145746"/>
                <a:gd name="connsiteX0" fmla="*/ 0 w 177915"/>
                <a:gd name="connsiteY0" fmla="*/ 0 h 1079903"/>
                <a:gd name="connsiteX1" fmla="*/ 177915 w 177915"/>
                <a:gd name="connsiteY1" fmla="*/ 1079903 h 1079903"/>
                <a:gd name="connsiteX2" fmla="*/ 0 w 177915"/>
                <a:gd name="connsiteY2" fmla="*/ 1079903 h 1079903"/>
                <a:gd name="connsiteX3" fmla="*/ 0 w 177915"/>
                <a:gd name="connsiteY3" fmla="*/ 0 h 1079903"/>
                <a:gd name="connsiteX0" fmla="*/ 98075 w 177915"/>
                <a:gd name="connsiteY0" fmla="*/ 0 h 1094155"/>
                <a:gd name="connsiteX1" fmla="*/ 177915 w 177915"/>
                <a:gd name="connsiteY1" fmla="*/ 1094155 h 1094155"/>
                <a:gd name="connsiteX2" fmla="*/ 0 w 177915"/>
                <a:gd name="connsiteY2" fmla="*/ 1094155 h 1094155"/>
                <a:gd name="connsiteX3" fmla="*/ 98075 w 177915"/>
                <a:gd name="connsiteY3" fmla="*/ 0 h 1094155"/>
                <a:gd name="connsiteX0" fmla="*/ 101075 w 180915"/>
                <a:gd name="connsiteY0" fmla="*/ 0 h 1094155"/>
                <a:gd name="connsiteX1" fmla="*/ 180915 w 180915"/>
                <a:gd name="connsiteY1" fmla="*/ 1094155 h 1094155"/>
                <a:gd name="connsiteX2" fmla="*/ 3000 w 180915"/>
                <a:gd name="connsiteY2" fmla="*/ 1094155 h 1094155"/>
                <a:gd name="connsiteX3" fmla="*/ 101075 w 180915"/>
                <a:gd name="connsiteY3" fmla="*/ 0 h 1094155"/>
                <a:gd name="connsiteX0" fmla="*/ 121546 w 201386"/>
                <a:gd name="connsiteY0" fmla="*/ 0 h 1094155"/>
                <a:gd name="connsiteX1" fmla="*/ 201386 w 201386"/>
                <a:gd name="connsiteY1" fmla="*/ 1094155 h 1094155"/>
                <a:gd name="connsiteX2" fmla="*/ 23471 w 201386"/>
                <a:gd name="connsiteY2" fmla="*/ 1094155 h 1094155"/>
                <a:gd name="connsiteX3" fmla="*/ 121546 w 201386"/>
                <a:gd name="connsiteY3" fmla="*/ 0 h 1094155"/>
                <a:gd name="connsiteX0" fmla="*/ 121546 w 201386"/>
                <a:gd name="connsiteY0" fmla="*/ 0 h 1133749"/>
                <a:gd name="connsiteX1" fmla="*/ 201386 w 201386"/>
                <a:gd name="connsiteY1" fmla="*/ 1094155 h 1133749"/>
                <a:gd name="connsiteX2" fmla="*/ 23471 w 201386"/>
                <a:gd name="connsiteY2" fmla="*/ 1094155 h 1133749"/>
                <a:gd name="connsiteX3" fmla="*/ 121546 w 201386"/>
                <a:gd name="connsiteY3" fmla="*/ 0 h 1133749"/>
                <a:gd name="connsiteX0" fmla="*/ 121546 w 121546"/>
                <a:gd name="connsiteY0" fmla="*/ 0 h 1094155"/>
                <a:gd name="connsiteX1" fmla="*/ 23471 w 121546"/>
                <a:gd name="connsiteY1" fmla="*/ 1094155 h 1094155"/>
                <a:gd name="connsiteX2" fmla="*/ 121546 w 121546"/>
                <a:gd name="connsiteY2" fmla="*/ 0 h 1094155"/>
                <a:gd name="connsiteX0" fmla="*/ 111266 w 144836"/>
                <a:gd name="connsiteY0" fmla="*/ 0 h 1094155"/>
                <a:gd name="connsiteX1" fmla="*/ 13191 w 144836"/>
                <a:gd name="connsiteY1" fmla="*/ 1094155 h 1094155"/>
                <a:gd name="connsiteX2" fmla="*/ 111266 w 144836"/>
                <a:gd name="connsiteY2" fmla="*/ 0 h 1094155"/>
                <a:gd name="connsiteX0" fmla="*/ 122924 w 122924"/>
                <a:gd name="connsiteY0" fmla="*/ 1349 h 1095504"/>
                <a:gd name="connsiteX1" fmla="*/ 24849 w 122924"/>
                <a:gd name="connsiteY1" fmla="*/ 1095504 h 1095504"/>
                <a:gd name="connsiteX2" fmla="*/ 122924 w 122924"/>
                <a:gd name="connsiteY2" fmla="*/ 1349 h 1095504"/>
                <a:gd name="connsiteX0" fmla="*/ 122924 w 140382"/>
                <a:gd name="connsiteY0" fmla="*/ 1349 h 1095504"/>
                <a:gd name="connsiteX1" fmla="*/ 24849 w 140382"/>
                <a:gd name="connsiteY1" fmla="*/ 1095504 h 1095504"/>
                <a:gd name="connsiteX2" fmla="*/ 122924 w 140382"/>
                <a:gd name="connsiteY2" fmla="*/ 1349 h 1095504"/>
                <a:gd name="connsiteX0" fmla="*/ 122924 w 141085"/>
                <a:gd name="connsiteY0" fmla="*/ 1349 h 1095604"/>
                <a:gd name="connsiteX1" fmla="*/ 24849 w 141085"/>
                <a:gd name="connsiteY1" fmla="*/ 1095504 h 1095604"/>
                <a:gd name="connsiteX2" fmla="*/ 122924 w 141085"/>
                <a:gd name="connsiteY2" fmla="*/ 1349 h 1095604"/>
                <a:gd name="connsiteX0" fmla="*/ 104441 w 122602"/>
                <a:gd name="connsiteY0" fmla="*/ 1348 h 1095603"/>
                <a:gd name="connsiteX1" fmla="*/ 6366 w 122602"/>
                <a:gd name="connsiteY1" fmla="*/ 1095503 h 1095603"/>
                <a:gd name="connsiteX2" fmla="*/ 104441 w 122602"/>
                <a:gd name="connsiteY2" fmla="*/ 1348 h 1095603"/>
                <a:gd name="connsiteX0" fmla="*/ 108362 w 126523"/>
                <a:gd name="connsiteY0" fmla="*/ 1352 h 1095607"/>
                <a:gd name="connsiteX1" fmla="*/ 10287 w 126523"/>
                <a:gd name="connsiteY1" fmla="*/ 1095507 h 1095607"/>
                <a:gd name="connsiteX2" fmla="*/ 108362 w 126523"/>
                <a:gd name="connsiteY2" fmla="*/ 1352 h 1095607"/>
                <a:gd name="connsiteX0" fmla="*/ 109496 w 127657"/>
                <a:gd name="connsiteY0" fmla="*/ 10 h 1094265"/>
                <a:gd name="connsiteX1" fmla="*/ 11421 w 127657"/>
                <a:gd name="connsiteY1" fmla="*/ 1094165 h 1094265"/>
                <a:gd name="connsiteX2" fmla="*/ 109496 w 127657"/>
                <a:gd name="connsiteY2" fmla="*/ 10 h 1094265"/>
                <a:gd name="connsiteX0" fmla="*/ 109496 w 128260"/>
                <a:gd name="connsiteY0" fmla="*/ 10 h 1094262"/>
                <a:gd name="connsiteX1" fmla="*/ 11421 w 128260"/>
                <a:gd name="connsiteY1" fmla="*/ 1094165 h 1094262"/>
                <a:gd name="connsiteX2" fmla="*/ 109496 w 128260"/>
                <a:gd name="connsiteY2" fmla="*/ 10 h 1094262"/>
                <a:gd name="connsiteX0" fmla="*/ 128742 w 147506"/>
                <a:gd name="connsiteY0" fmla="*/ 10 h 1094262"/>
                <a:gd name="connsiteX1" fmla="*/ 30667 w 147506"/>
                <a:gd name="connsiteY1" fmla="*/ 1094165 h 1094262"/>
                <a:gd name="connsiteX2" fmla="*/ 128742 w 147506"/>
                <a:gd name="connsiteY2" fmla="*/ 10 h 1094262"/>
                <a:gd name="connsiteX0" fmla="*/ 128742 w 137259"/>
                <a:gd name="connsiteY0" fmla="*/ 11059 h 1118005"/>
                <a:gd name="connsiteX1" fmla="*/ 122145 w 137259"/>
                <a:gd name="connsiteY1" fmla="*/ 519347 h 1118005"/>
                <a:gd name="connsiteX2" fmla="*/ 30667 w 137259"/>
                <a:gd name="connsiteY2" fmla="*/ 1105214 h 1118005"/>
                <a:gd name="connsiteX3" fmla="*/ 128742 w 137259"/>
                <a:gd name="connsiteY3" fmla="*/ 11059 h 1118005"/>
                <a:gd name="connsiteX0" fmla="*/ 105632 w 114149"/>
                <a:gd name="connsiteY0" fmla="*/ 11059 h 1105220"/>
                <a:gd name="connsiteX1" fmla="*/ 99035 w 114149"/>
                <a:gd name="connsiteY1" fmla="*/ 519347 h 1105220"/>
                <a:gd name="connsiteX2" fmla="*/ 7557 w 114149"/>
                <a:gd name="connsiteY2" fmla="*/ 1105214 h 1105220"/>
                <a:gd name="connsiteX3" fmla="*/ 20703 w 114149"/>
                <a:gd name="connsiteY3" fmla="*/ 514589 h 1105220"/>
                <a:gd name="connsiteX4" fmla="*/ 105632 w 114149"/>
                <a:gd name="connsiteY4" fmla="*/ 11059 h 1105220"/>
                <a:gd name="connsiteX0" fmla="*/ 125409 w 133926"/>
                <a:gd name="connsiteY0" fmla="*/ 11059 h 1105279"/>
                <a:gd name="connsiteX1" fmla="*/ 118812 w 133926"/>
                <a:gd name="connsiteY1" fmla="*/ 519347 h 1105279"/>
                <a:gd name="connsiteX2" fmla="*/ 27334 w 133926"/>
                <a:gd name="connsiteY2" fmla="*/ 1105214 h 1105279"/>
                <a:gd name="connsiteX3" fmla="*/ 40480 w 133926"/>
                <a:gd name="connsiteY3" fmla="*/ 514589 h 1105279"/>
                <a:gd name="connsiteX4" fmla="*/ 125409 w 133926"/>
                <a:gd name="connsiteY4" fmla="*/ 11059 h 1105279"/>
                <a:gd name="connsiteX0" fmla="*/ 125385 w 133902"/>
                <a:gd name="connsiteY0" fmla="*/ 11059 h 1119292"/>
                <a:gd name="connsiteX1" fmla="*/ 118788 w 133902"/>
                <a:gd name="connsiteY1" fmla="*/ 519347 h 1119292"/>
                <a:gd name="connsiteX2" fmla="*/ 27344 w 133902"/>
                <a:gd name="connsiteY2" fmla="*/ 1119229 h 1119292"/>
                <a:gd name="connsiteX3" fmla="*/ 40456 w 133902"/>
                <a:gd name="connsiteY3" fmla="*/ 514589 h 1119292"/>
                <a:gd name="connsiteX4" fmla="*/ 125385 w 133902"/>
                <a:gd name="connsiteY4" fmla="*/ 11059 h 1119292"/>
                <a:gd name="connsiteX0" fmla="*/ 125385 w 133902"/>
                <a:gd name="connsiteY0" fmla="*/ 11059 h 1191605"/>
                <a:gd name="connsiteX1" fmla="*/ 118788 w 133902"/>
                <a:gd name="connsiteY1" fmla="*/ 519347 h 1191605"/>
                <a:gd name="connsiteX2" fmla="*/ 80656 w 133902"/>
                <a:gd name="connsiteY2" fmla="*/ 1117984 h 1191605"/>
                <a:gd name="connsiteX3" fmla="*/ 27344 w 133902"/>
                <a:gd name="connsiteY3" fmla="*/ 1119229 h 1191605"/>
                <a:gd name="connsiteX4" fmla="*/ 40456 w 133902"/>
                <a:gd name="connsiteY4" fmla="*/ 514589 h 1191605"/>
                <a:gd name="connsiteX5" fmla="*/ 125385 w 133902"/>
                <a:gd name="connsiteY5" fmla="*/ 11059 h 1191605"/>
                <a:gd name="connsiteX0" fmla="*/ 141484 w 150001"/>
                <a:gd name="connsiteY0" fmla="*/ 11059 h 1207994"/>
                <a:gd name="connsiteX1" fmla="*/ 134887 w 150001"/>
                <a:gd name="connsiteY1" fmla="*/ 519347 h 1207994"/>
                <a:gd name="connsiteX2" fmla="*/ 96755 w 150001"/>
                <a:gd name="connsiteY2" fmla="*/ 1117984 h 1207994"/>
                <a:gd name="connsiteX3" fmla="*/ 22904 w 150001"/>
                <a:gd name="connsiteY3" fmla="*/ 1148959 h 1207994"/>
                <a:gd name="connsiteX4" fmla="*/ 56555 w 150001"/>
                <a:gd name="connsiteY4" fmla="*/ 514589 h 1207994"/>
                <a:gd name="connsiteX5" fmla="*/ 141484 w 150001"/>
                <a:gd name="connsiteY5" fmla="*/ 11059 h 1207994"/>
                <a:gd name="connsiteX0" fmla="*/ 141484 w 150001"/>
                <a:gd name="connsiteY0" fmla="*/ 11059 h 1173626"/>
                <a:gd name="connsiteX1" fmla="*/ 134887 w 150001"/>
                <a:gd name="connsiteY1" fmla="*/ 519347 h 1173626"/>
                <a:gd name="connsiteX2" fmla="*/ 96755 w 150001"/>
                <a:gd name="connsiteY2" fmla="*/ 1117984 h 1173626"/>
                <a:gd name="connsiteX3" fmla="*/ 22904 w 150001"/>
                <a:gd name="connsiteY3" fmla="*/ 1148959 h 1173626"/>
                <a:gd name="connsiteX4" fmla="*/ 56555 w 150001"/>
                <a:gd name="connsiteY4" fmla="*/ 514589 h 1173626"/>
                <a:gd name="connsiteX5" fmla="*/ 141484 w 150001"/>
                <a:gd name="connsiteY5" fmla="*/ 11059 h 1173626"/>
                <a:gd name="connsiteX0" fmla="*/ 141484 w 150001"/>
                <a:gd name="connsiteY0" fmla="*/ 11059 h 1198420"/>
                <a:gd name="connsiteX1" fmla="*/ 134887 w 150001"/>
                <a:gd name="connsiteY1" fmla="*/ 519347 h 1198420"/>
                <a:gd name="connsiteX2" fmla="*/ 96755 w 150001"/>
                <a:gd name="connsiteY2" fmla="*/ 1117984 h 1198420"/>
                <a:gd name="connsiteX3" fmla="*/ 22904 w 150001"/>
                <a:gd name="connsiteY3" fmla="*/ 1148959 h 1198420"/>
                <a:gd name="connsiteX4" fmla="*/ 56555 w 150001"/>
                <a:gd name="connsiteY4" fmla="*/ 514589 h 1198420"/>
                <a:gd name="connsiteX5" fmla="*/ 141484 w 150001"/>
                <a:gd name="connsiteY5" fmla="*/ 11059 h 1198420"/>
                <a:gd name="connsiteX0" fmla="*/ 309155 w 317672"/>
                <a:gd name="connsiteY0" fmla="*/ 11059 h 1198420"/>
                <a:gd name="connsiteX1" fmla="*/ 302558 w 317672"/>
                <a:gd name="connsiteY1" fmla="*/ 519347 h 1198420"/>
                <a:gd name="connsiteX2" fmla="*/ 264426 w 317672"/>
                <a:gd name="connsiteY2" fmla="*/ 1117984 h 1198420"/>
                <a:gd name="connsiteX3" fmla="*/ 190575 w 317672"/>
                <a:gd name="connsiteY3" fmla="*/ 1148959 h 1198420"/>
                <a:gd name="connsiteX4" fmla="*/ 224226 w 317672"/>
                <a:gd name="connsiteY4" fmla="*/ 514589 h 1198420"/>
                <a:gd name="connsiteX5" fmla="*/ 309155 w 317672"/>
                <a:gd name="connsiteY5" fmla="*/ 11059 h 1198420"/>
                <a:gd name="connsiteX0" fmla="*/ 119617 w 128134"/>
                <a:gd name="connsiteY0" fmla="*/ 11059 h 1198420"/>
                <a:gd name="connsiteX1" fmla="*/ 113020 w 128134"/>
                <a:gd name="connsiteY1" fmla="*/ 519347 h 1198420"/>
                <a:gd name="connsiteX2" fmla="*/ 74888 w 128134"/>
                <a:gd name="connsiteY2" fmla="*/ 1117984 h 1198420"/>
                <a:gd name="connsiteX3" fmla="*/ 1037 w 128134"/>
                <a:gd name="connsiteY3" fmla="*/ 1148959 h 1198420"/>
                <a:gd name="connsiteX4" fmla="*/ 34688 w 128134"/>
                <a:gd name="connsiteY4" fmla="*/ 514589 h 1198420"/>
                <a:gd name="connsiteX5" fmla="*/ 119617 w 128134"/>
                <a:gd name="connsiteY5" fmla="*/ 11059 h 1198420"/>
                <a:gd name="connsiteX0" fmla="*/ 111112 w 119629"/>
                <a:gd name="connsiteY0" fmla="*/ 11059 h 1175912"/>
                <a:gd name="connsiteX1" fmla="*/ 104515 w 119629"/>
                <a:gd name="connsiteY1" fmla="*/ 519347 h 1175912"/>
                <a:gd name="connsiteX2" fmla="*/ 66383 w 119629"/>
                <a:gd name="connsiteY2" fmla="*/ 1117984 h 1175912"/>
                <a:gd name="connsiteX3" fmla="*/ 1485 w 119629"/>
                <a:gd name="connsiteY3" fmla="*/ 1101119 h 1175912"/>
                <a:gd name="connsiteX4" fmla="*/ 26183 w 119629"/>
                <a:gd name="connsiteY4" fmla="*/ 514589 h 1175912"/>
                <a:gd name="connsiteX5" fmla="*/ 111112 w 119629"/>
                <a:gd name="connsiteY5" fmla="*/ 11059 h 1175912"/>
                <a:gd name="connsiteX0" fmla="*/ 109627 w 118144"/>
                <a:gd name="connsiteY0" fmla="*/ 11059 h 1175912"/>
                <a:gd name="connsiteX1" fmla="*/ 103030 w 118144"/>
                <a:gd name="connsiteY1" fmla="*/ 519347 h 1175912"/>
                <a:gd name="connsiteX2" fmla="*/ 64898 w 118144"/>
                <a:gd name="connsiteY2" fmla="*/ 1117984 h 1175912"/>
                <a:gd name="connsiteX3" fmla="*/ 0 w 118144"/>
                <a:gd name="connsiteY3" fmla="*/ 1101119 h 1175912"/>
                <a:gd name="connsiteX4" fmla="*/ 24698 w 118144"/>
                <a:gd name="connsiteY4" fmla="*/ 514589 h 1175912"/>
                <a:gd name="connsiteX5" fmla="*/ 109627 w 118144"/>
                <a:gd name="connsiteY5" fmla="*/ 11059 h 1175912"/>
                <a:gd name="connsiteX0" fmla="*/ 109627 w 148773"/>
                <a:gd name="connsiteY0" fmla="*/ 17 h 1164870"/>
                <a:gd name="connsiteX1" fmla="*/ 103030 w 148773"/>
                <a:gd name="connsiteY1" fmla="*/ 508305 h 1164870"/>
                <a:gd name="connsiteX2" fmla="*/ 64898 w 148773"/>
                <a:gd name="connsiteY2" fmla="*/ 1106942 h 1164870"/>
                <a:gd name="connsiteX3" fmla="*/ 0 w 148773"/>
                <a:gd name="connsiteY3" fmla="*/ 1090077 h 1164870"/>
                <a:gd name="connsiteX4" fmla="*/ 24698 w 148773"/>
                <a:gd name="connsiteY4" fmla="*/ 503547 h 1164870"/>
                <a:gd name="connsiteX5" fmla="*/ 109627 w 148773"/>
                <a:gd name="connsiteY5" fmla="*/ 17 h 1164870"/>
                <a:gd name="connsiteX0" fmla="*/ 96493 w 139659"/>
                <a:gd name="connsiteY0" fmla="*/ 16 h 1172527"/>
                <a:gd name="connsiteX1" fmla="*/ 103030 w 139659"/>
                <a:gd name="connsiteY1" fmla="*/ 515962 h 1172527"/>
                <a:gd name="connsiteX2" fmla="*/ 64898 w 139659"/>
                <a:gd name="connsiteY2" fmla="*/ 1114599 h 1172527"/>
                <a:gd name="connsiteX3" fmla="*/ 0 w 139659"/>
                <a:gd name="connsiteY3" fmla="*/ 1097734 h 1172527"/>
                <a:gd name="connsiteX4" fmla="*/ 24698 w 139659"/>
                <a:gd name="connsiteY4" fmla="*/ 511204 h 1172527"/>
                <a:gd name="connsiteX5" fmla="*/ 96493 w 139659"/>
                <a:gd name="connsiteY5" fmla="*/ 16 h 1172527"/>
                <a:gd name="connsiteX0" fmla="*/ 96493 w 137612"/>
                <a:gd name="connsiteY0" fmla="*/ 0 h 1172511"/>
                <a:gd name="connsiteX1" fmla="*/ 103030 w 137612"/>
                <a:gd name="connsiteY1" fmla="*/ 515946 h 1172511"/>
                <a:gd name="connsiteX2" fmla="*/ 64898 w 137612"/>
                <a:gd name="connsiteY2" fmla="*/ 1114583 h 1172511"/>
                <a:gd name="connsiteX3" fmla="*/ 0 w 137612"/>
                <a:gd name="connsiteY3" fmla="*/ 1097718 h 1172511"/>
                <a:gd name="connsiteX4" fmla="*/ 24698 w 137612"/>
                <a:gd name="connsiteY4" fmla="*/ 511188 h 1172511"/>
                <a:gd name="connsiteX5" fmla="*/ 96493 w 137612"/>
                <a:gd name="connsiteY5" fmla="*/ 0 h 1172511"/>
                <a:gd name="connsiteX0" fmla="*/ 56222 w 116359"/>
                <a:gd name="connsiteY0" fmla="*/ 0 h 1181913"/>
                <a:gd name="connsiteX1" fmla="*/ 103030 w 116359"/>
                <a:gd name="connsiteY1" fmla="*/ 525348 h 1181913"/>
                <a:gd name="connsiteX2" fmla="*/ 64898 w 116359"/>
                <a:gd name="connsiteY2" fmla="*/ 1123985 h 1181913"/>
                <a:gd name="connsiteX3" fmla="*/ 0 w 116359"/>
                <a:gd name="connsiteY3" fmla="*/ 1107120 h 1181913"/>
                <a:gd name="connsiteX4" fmla="*/ 24698 w 116359"/>
                <a:gd name="connsiteY4" fmla="*/ 520590 h 1181913"/>
                <a:gd name="connsiteX5" fmla="*/ 56222 w 116359"/>
                <a:gd name="connsiteY5" fmla="*/ 0 h 1181913"/>
                <a:gd name="connsiteX0" fmla="*/ 56222 w 116359"/>
                <a:gd name="connsiteY0" fmla="*/ 75 h 1181988"/>
                <a:gd name="connsiteX1" fmla="*/ 103030 w 116359"/>
                <a:gd name="connsiteY1" fmla="*/ 525423 h 1181988"/>
                <a:gd name="connsiteX2" fmla="*/ 64898 w 116359"/>
                <a:gd name="connsiteY2" fmla="*/ 1124060 h 1181988"/>
                <a:gd name="connsiteX3" fmla="*/ 0 w 116359"/>
                <a:gd name="connsiteY3" fmla="*/ 1107195 h 1181988"/>
                <a:gd name="connsiteX4" fmla="*/ 24698 w 116359"/>
                <a:gd name="connsiteY4" fmla="*/ 520665 h 1181988"/>
                <a:gd name="connsiteX5" fmla="*/ 56222 w 116359"/>
                <a:gd name="connsiteY5" fmla="*/ 75 h 1181988"/>
                <a:gd name="connsiteX0" fmla="*/ 56222 w 116359"/>
                <a:gd name="connsiteY0" fmla="*/ 73 h 1181986"/>
                <a:gd name="connsiteX1" fmla="*/ 103030 w 116359"/>
                <a:gd name="connsiteY1" fmla="*/ 525421 h 1181986"/>
                <a:gd name="connsiteX2" fmla="*/ 64898 w 116359"/>
                <a:gd name="connsiteY2" fmla="*/ 1124058 h 1181986"/>
                <a:gd name="connsiteX3" fmla="*/ 0 w 116359"/>
                <a:gd name="connsiteY3" fmla="*/ 1107193 h 1181986"/>
                <a:gd name="connsiteX4" fmla="*/ 10038 w 116359"/>
                <a:gd name="connsiteY4" fmla="*/ 536753 h 1181986"/>
                <a:gd name="connsiteX5" fmla="*/ 56222 w 116359"/>
                <a:gd name="connsiteY5" fmla="*/ 73 h 1181986"/>
                <a:gd name="connsiteX0" fmla="*/ 76575 w 125620"/>
                <a:gd name="connsiteY0" fmla="*/ 73 h 1180677"/>
                <a:gd name="connsiteX1" fmla="*/ 103030 w 125620"/>
                <a:gd name="connsiteY1" fmla="*/ 524112 h 1180677"/>
                <a:gd name="connsiteX2" fmla="*/ 64898 w 125620"/>
                <a:gd name="connsiteY2" fmla="*/ 1122749 h 1180677"/>
                <a:gd name="connsiteX3" fmla="*/ 0 w 125620"/>
                <a:gd name="connsiteY3" fmla="*/ 1105884 h 1180677"/>
                <a:gd name="connsiteX4" fmla="*/ 10038 w 125620"/>
                <a:gd name="connsiteY4" fmla="*/ 535444 h 1180677"/>
                <a:gd name="connsiteX5" fmla="*/ 76575 w 125620"/>
                <a:gd name="connsiteY5" fmla="*/ 73 h 1180677"/>
                <a:gd name="connsiteX0" fmla="*/ 76575 w 125620"/>
                <a:gd name="connsiteY0" fmla="*/ 73 h 1179379"/>
                <a:gd name="connsiteX1" fmla="*/ 103030 w 125620"/>
                <a:gd name="connsiteY1" fmla="*/ 524112 h 1179379"/>
                <a:gd name="connsiteX2" fmla="*/ 85470 w 125620"/>
                <a:gd name="connsiteY2" fmla="*/ 1120666 h 1179379"/>
                <a:gd name="connsiteX3" fmla="*/ 0 w 125620"/>
                <a:gd name="connsiteY3" fmla="*/ 1105884 h 1179379"/>
                <a:gd name="connsiteX4" fmla="*/ 10038 w 125620"/>
                <a:gd name="connsiteY4" fmla="*/ 535444 h 1179379"/>
                <a:gd name="connsiteX5" fmla="*/ 76575 w 125620"/>
                <a:gd name="connsiteY5" fmla="*/ 73 h 1179379"/>
                <a:gd name="connsiteX0" fmla="*/ 76575 w 125620"/>
                <a:gd name="connsiteY0" fmla="*/ 73 h 1179379"/>
                <a:gd name="connsiteX1" fmla="*/ 103030 w 125620"/>
                <a:gd name="connsiteY1" fmla="*/ 524112 h 1179379"/>
                <a:gd name="connsiteX2" fmla="*/ 85470 w 125620"/>
                <a:gd name="connsiteY2" fmla="*/ 1120666 h 1179379"/>
                <a:gd name="connsiteX3" fmla="*/ 0 w 125620"/>
                <a:gd name="connsiteY3" fmla="*/ 1105884 h 1179379"/>
                <a:gd name="connsiteX4" fmla="*/ 10038 w 125620"/>
                <a:gd name="connsiteY4" fmla="*/ 535444 h 1179379"/>
                <a:gd name="connsiteX5" fmla="*/ 76575 w 125620"/>
                <a:gd name="connsiteY5" fmla="*/ 73 h 1179379"/>
                <a:gd name="connsiteX0" fmla="*/ 76575 w 125620"/>
                <a:gd name="connsiteY0" fmla="*/ 73 h 1179379"/>
                <a:gd name="connsiteX1" fmla="*/ 103030 w 125620"/>
                <a:gd name="connsiteY1" fmla="*/ 524112 h 1179379"/>
                <a:gd name="connsiteX2" fmla="*/ 85470 w 125620"/>
                <a:gd name="connsiteY2" fmla="*/ 1120666 h 1179379"/>
                <a:gd name="connsiteX3" fmla="*/ 0 w 125620"/>
                <a:gd name="connsiteY3" fmla="*/ 1105884 h 1179379"/>
                <a:gd name="connsiteX4" fmla="*/ 10038 w 125620"/>
                <a:gd name="connsiteY4" fmla="*/ 535444 h 1179379"/>
                <a:gd name="connsiteX5" fmla="*/ 76575 w 125620"/>
                <a:gd name="connsiteY5" fmla="*/ 73 h 1179379"/>
                <a:gd name="connsiteX0" fmla="*/ 76575 w 122119"/>
                <a:gd name="connsiteY0" fmla="*/ 73 h 1179379"/>
                <a:gd name="connsiteX1" fmla="*/ 103030 w 122119"/>
                <a:gd name="connsiteY1" fmla="*/ 524112 h 1179379"/>
                <a:gd name="connsiteX2" fmla="*/ 85470 w 122119"/>
                <a:gd name="connsiteY2" fmla="*/ 1120666 h 1179379"/>
                <a:gd name="connsiteX3" fmla="*/ 0 w 122119"/>
                <a:gd name="connsiteY3" fmla="*/ 1105884 h 1179379"/>
                <a:gd name="connsiteX4" fmla="*/ 10038 w 122119"/>
                <a:gd name="connsiteY4" fmla="*/ 535444 h 1179379"/>
                <a:gd name="connsiteX5" fmla="*/ 76575 w 122119"/>
                <a:gd name="connsiteY5" fmla="*/ 73 h 1179379"/>
                <a:gd name="connsiteX0" fmla="*/ 76575 w 122119"/>
                <a:gd name="connsiteY0" fmla="*/ 73 h 1175395"/>
                <a:gd name="connsiteX1" fmla="*/ 103030 w 122119"/>
                <a:gd name="connsiteY1" fmla="*/ 524112 h 1175395"/>
                <a:gd name="connsiteX2" fmla="*/ 89299 w 122119"/>
                <a:gd name="connsiteY2" fmla="*/ 1114100 h 1175395"/>
                <a:gd name="connsiteX3" fmla="*/ 0 w 122119"/>
                <a:gd name="connsiteY3" fmla="*/ 1105884 h 1175395"/>
                <a:gd name="connsiteX4" fmla="*/ 10038 w 122119"/>
                <a:gd name="connsiteY4" fmla="*/ 535444 h 1175395"/>
                <a:gd name="connsiteX5" fmla="*/ 76575 w 122119"/>
                <a:gd name="connsiteY5" fmla="*/ 73 h 1175395"/>
                <a:gd name="connsiteX0" fmla="*/ 76575 w 122119"/>
                <a:gd name="connsiteY0" fmla="*/ 73 h 1158987"/>
                <a:gd name="connsiteX1" fmla="*/ 103030 w 122119"/>
                <a:gd name="connsiteY1" fmla="*/ 524112 h 1158987"/>
                <a:gd name="connsiteX2" fmla="*/ 89299 w 122119"/>
                <a:gd name="connsiteY2" fmla="*/ 1114100 h 1158987"/>
                <a:gd name="connsiteX3" fmla="*/ 0 w 122119"/>
                <a:gd name="connsiteY3" fmla="*/ 1105884 h 1158987"/>
                <a:gd name="connsiteX4" fmla="*/ 10038 w 122119"/>
                <a:gd name="connsiteY4" fmla="*/ 535444 h 1158987"/>
                <a:gd name="connsiteX5" fmla="*/ 76575 w 122119"/>
                <a:gd name="connsiteY5" fmla="*/ 73 h 1158987"/>
                <a:gd name="connsiteX0" fmla="*/ 76575 w 122119"/>
                <a:gd name="connsiteY0" fmla="*/ 73 h 1158987"/>
                <a:gd name="connsiteX1" fmla="*/ 103030 w 122119"/>
                <a:gd name="connsiteY1" fmla="*/ 524112 h 1158987"/>
                <a:gd name="connsiteX2" fmla="*/ 89299 w 122119"/>
                <a:gd name="connsiteY2" fmla="*/ 1114100 h 1158987"/>
                <a:gd name="connsiteX3" fmla="*/ 0 w 122119"/>
                <a:gd name="connsiteY3" fmla="*/ 1105884 h 1158987"/>
                <a:gd name="connsiteX4" fmla="*/ 10038 w 122119"/>
                <a:gd name="connsiteY4" fmla="*/ 535444 h 1158987"/>
                <a:gd name="connsiteX5" fmla="*/ 76575 w 122119"/>
                <a:gd name="connsiteY5" fmla="*/ 73 h 1158987"/>
                <a:gd name="connsiteX0" fmla="*/ 76575 w 122119"/>
                <a:gd name="connsiteY0" fmla="*/ 63 h 1158977"/>
                <a:gd name="connsiteX1" fmla="*/ 103030 w 122119"/>
                <a:gd name="connsiteY1" fmla="*/ 524102 h 1158977"/>
                <a:gd name="connsiteX2" fmla="*/ 89299 w 122119"/>
                <a:gd name="connsiteY2" fmla="*/ 1114090 h 1158977"/>
                <a:gd name="connsiteX3" fmla="*/ 0 w 122119"/>
                <a:gd name="connsiteY3" fmla="*/ 1105874 h 1158977"/>
                <a:gd name="connsiteX4" fmla="*/ 10038 w 122119"/>
                <a:gd name="connsiteY4" fmla="*/ 535434 h 1158977"/>
                <a:gd name="connsiteX5" fmla="*/ 76575 w 122119"/>
                <a:gd name="connsiteY5" fmla="*/ 63 h 1158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19" h="1158977">
                  <a:moveTo>
                    <a:pt x="76575" y="63"/>
                  </a:moveTo>
                  <a:cubicBezTo>
                    <a:pt x="155503" y="17474"/>
                    <a:pt x="109199" y="341089"/>
                    <a:pt x="103030" y="524102"/>
                  </a:cubicBezTo>
                  <a:cubicBezTo>
                    <a:pt x="95831" y="699741"/>
                    <a:pt x="104540" y="1014110"/>
                    <a:pt x="89299" y="1114090"/>
                  </a:cubicBezTo>
                  <a:cubicBezTo>
                    <a:pt x="73284" y="1173145"/>
                    <a:pt x="8142" y="1177444"/>
                    <a:pt x="0" y="1105874"/>
                  </a:cubicBezTo>
                  <a:cubicBezTo>
                    <a:pt x="13503" y="893270"/>
                    <a:pt x="477" y="718229"/>
                    <a:pt x="10038" y="535434"/>
                  </a:cubicBezTo>
                  <a:cubicBezTo>
                    <a:pt x="12499" y="410089"/>
                    <a:pt x="-7536" y="-5866"/>
                    <a:pt x="76575" y="63"/>
                  </a:cubicBezTo>
                  <a:close/>
                </a:path>
              </a:pathLst>
            </a:custGeom>
            <a:solidFill>
              <a:srgbClr val="C4A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9" name="Csoportba foglalás 18"/>
            <p:cNvGrpSpPr/>
            <p:nvPr/>
          </p:nvGrpSpPr>
          <p:grpSpPr>
            <a:xfrm rot="1140000">
              <a:off x="2284651" y="1732699"/>
              <a:ext cx="94625" cy="1161436"/>
              <a:chOff x="6082184" y="3836450"/>
              <a:chExt cx="94625" cy="1161436"/>
            </a:xfrm>
          </p:grpSpPr>
          <p:sp>
            <p:nvSpPr>
              <p:cNvPr id="15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5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0" name="Csoportba foglalás 19"/>
            <p:cNvGrpSpPr/>
            <p:nvPr/>
          </p:nvGrpSpPr>
          <p:grpSpPr>
            <a:xfrm rot="2220000">
              <a:off x="2428609" y="1930468"/>
              <a:ext cx="94224" cy="971999"/>
              <a:chOff x="6082089" y="3836451"/>
              <a:chExt cx="94624" cy="1161435"/>
            </a:xfrm>
          </p:grpSpPr>
          <p:sp>
            <p:nvSpPr>
              <p:cNvPr id="156" name="Téglalap 1"/>
              <p:cNvSpPr/>
              <p:nvPr/>
            </p:nvSpPr>
            <p:spPr>
              <a:xfrm rot="21379227">
                <a:off x="6082089" y="3836451"/>
                <a:ext cx="94624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5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1" name="Csoportba foglalás 20"/>
            <p:cNvGrpSpPr/>
            <p:nvPr/>
          </p:nvGrpSpPr>
          <p:grpSpPr>
            <a:xfrm rot="2040000">
              <a:off x="1861720" y="1746271"/>
              <a:ext cx="94625" cy="1161436"/>
              <a:chOff x="6082184" y="3836450"/>
              <a:chExt cx="94625" cy="1161436"/>
            </a:xfrm>
          </p:grpSpPr>
          <p:sp>
            <p:nvSpPr>
              <p:cNvPr id="15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5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 rot="1140000">
              <a:off x="2465485" y="1746283"/>
              <a:ext cx="94625" cy="1161436"/>
              <a:chOff x="6082184" y="3836450"/>
              <a:chExt cx="94625" cy="1161436"/>
            </a:xfrm>
          </p:grpSpPr>
          <p:sp>
            <p:nvSpPr>
              <p:cNvPr id="15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5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3" name="Csoportba foglalás 22"/>
            <p:cNvGrpSpPr/>
            <p:nvPr/>
          </p:nvGrpSpPr>
          <p:grpSpPr>
            <a:xfrm rot="1140000">
              <a:off x="2118264" y="1696826"/>
              <a:ext cx="94625" cy="1161436"/>
              <a:chOff x="6082184" y="3836450"/>
              <a:chExt cx="94625" cy="1161436"/>
            </a:xfrm>
          </p:grpSpPr>
          <p:sp>
            <p:nvSpPr>
              <p:cNvPr id="150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5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 rot="2220000">
              <a:off x="1960921" y="1941853"/>
              <a:ext cx="94224" cy="971999"/>
              <a:chOff x="6082089" y="3836451"/>
              <a:chExt cx="94624" cy="1161435"/>
            </a:xfrm>
          </p:grpSpPr>
          <p:sp>
            <p:nvSpPr>
              <p:cNvPr id="148" name="Téglalap 1"/>
              <p:cNvSpPr/>
              <p:nvPr/>
            </p:nvSpPr>
            <p:spPr>
              <a:xfrm rot="21379227">
                <a:off x="6082089" y="3836451"/>
                <a:ext cx="94624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4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 rot="20880000">
              <a:off x="1384475" y="2814609"/>
              <a:ext cx="94625" cy="1161436"/>
              <a:chOff x="6082184" y="3836450"/>
              <a:chExt cx="94625" cy="1161436"/>
            </a:xfrm>
          </p:grpSpPr>
          <p:sp>
            <p:nvSpPr>
              <p:cNvPr id="14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4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6" name="Csoportba foglalás 25"/>
            <p:cNvGrpSpPr/>
            <p:nvPr/>
          </p:nvGrpSpPr>
          <p:grpSpPr>
            <a:xfrm rot="20520000">
              <a:off x="1124763" y="2798013"/>
              <a:ext cx="94625" cy="1161436"/>
              <a:chOff x="6082184" y="3836450"/>
              <a:chExt cx="94625" cy="1161436"/>
            </a:xfrm>
          </p:grpSpPr>
          <p:sp>
            <p:nvSpPr>
              <p:cNvPr id="14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4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 rot="20520000">
              <a:off x="1761103" y="2827078"/>
              <a:ext cx="94224" cy="936000"/>
              <a:chOff x="6082184" y="3836450"/>
              <a:chExt cx="94625" cy="1161436"/>
            </a:xfrm>
          </p:grpSpPr>
          <p:sp>
            <p:nvSpPr>
              <p:cNvPr id="14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4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 rot="21240000">
              <a:off x="1560803" y="2771472"/>
              <a:ext cx="94625" cy="1161436"/>
              <a:chOff x="6082184" y="3836450"/>
              <a:chExt cx="94625" cy="1161436"/>
            </a:xfrm>
          </p:grpSpPr>
          <p:sp>
            <p:nvSpPr>
              <p:cNvPr id="140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4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29" name="Csoportba foglalás 28"/>
            <p:cNvGrpSpPr/>
            <p:nvPr/>
          </p:nvGrpSpPr>
          <p:grpSpPr>
            <a:xfrm rot="19920000" flipH="1">
              <a:off x="4006926" y="2792311"/>
              <a:ext cx="94224" cy="720000"/>
              <a:chOff x="6082184" y="3836450"/>
              <a:chExt cx="94625" cy="1161436"/>
            </a:xfrm>
          </p:grpSpPr>
          <p:sp>
            <p:nvSpPr>
              <p:cNvPr id="13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0" name="Csoportba foglalás 29"/>
            <p:cNvGrpSpPr/>
            <p:nvPr/>
          </p:nvGrpSpPr>
          <p:grpSpPr>
            <a:xfrm rot="19920000" flipH="1">
              <a:off x="3854555" y="2752784"/>
              <a:ext cx="94224" cy="828000"/>
              <a:chOff x="6082184" y="3836450"/>
              <a:chExt cx="94625" cy="1161436"/>
            </a:xfrm>
          </p:grpSpPr>
          <p:sp>
            <p:nvSpPr>
              <p:cNvPr id="13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1" name="Csoportba foglalás 30"/>
            <p:cNvGrpSpPr/>
            <p:nvPr/>
          </p:nvGrpSpPr>
          <p:grpSpPr>
            <a:xfrm rot="2160000">
              <a:off x="3515965" y="1996716"/>
              <a:ext cx="94224" cy="864000"/>
              <a:chOff x="6082184" y="3836450"/>
              <a:chExt cx="94625" cy="1161436"/>
            </a:xfrm>
          </p:grpSpPr>
          <p:sp>
            <p:nvSpPr>
              <p:cNvPr id="13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2" name="Csoportba foglalás 31"/>
            <p:cNvGrpSpPr/>
            <p:nvPr/>
          </p:nvGrpSpPr>
          <p:grpSpPr>
            <a:xfrm rot="2160000">
              <a:off x="3559902" y="2182025"/>
              <a:ext cx="94224" cy="720000"/>
              <a:chOff x="6082184" y="3836450"/>
              <a:chExt cx="94625" cy="1161436"/>
            </a:xfrm>
          </p:grpSpPr>
          <p:sp>
            <p:nvSpPr>
              <p:cNvPr id="13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3" name="Csoportba foglalás 32"/>
            <p:cNvGrpSpPr/>
            <p:nvPr/>
          </p:nvGrpSpPr>
          <p:grpSpPr>
            <a:xfrm rot="1440000">
              <a:off x="2706001" y="1759412"/>
              <a:ext cx="94625" cy="1161436"/>
              <a:chOff x="6082184" y="3836450"/>
              <a:chExt cx="94625" cy="1161436"/>
            </a:xfrm>
          </p:grpSpPr>
          <p:sp>
            <p:nvSpPr>
              <p:cNvPr id="130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4" name="Csoportba foglalás 33"/>
            <p:cNvGrpSpPr/>
            <p:nvPr/>
          </p:nvGrpSpPr>
          <p:grpSpPr>
            <a:xfrm rot="1080000">
              <a:off x="3168591" y="1909256"/>
              <a:ext cx="94625" cy="936000"/>
              <a:chOff x="6082184" y="3836450"/>
              <a:chExt cx="94625" cy="1161436"/>
            </a:xfrm>
          </p:grpSpPr>
          <p:sp>
            <p:nvSpPr>
              <p:cNvPr id="12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5" name="Csoportba foglalás 34"/>
            <p:cNvGrpSpPr/>
            <p:nvPr/>
          </p:nvGrpSpPr>
          <p:grpSpPr>
            <a:xfrm rot="1440000">
              <a:off x="3320991" y="1966656"/>
              <a:ext cx="94625" cy="936000"/>
              <a:chOff x="6082184" y="3836450"/>
              <a:chExt cx="94625" cy="1161436"/>
            </a:xfrm>
          </p:grpSpPr>
          <p:sp>
            <p:nvSpPr>
              <p:cNvPr id="12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6" name="Csoportba foglalás 35"/>
            <p:cNvGrpSpPr/>
            <p:nvPr/>
          </p:nvGrpSpPr>
          <p:grpSpPr>
            <a:xfrm rot="1440000">
              <a:off x="3012486" y="1883945"/>
              <a:ext cx="94625" cy="936000"/>
              <a:chOff x="6082184" y="3836450"/>
              <a:chExt cx="94625" cy="1161436"/>
            </a:xfrm>
          </p:grpSpPr>
          <p:sp>
            <p:nvSpPr>
              <p:cNvPr id="12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7" name="Csoportba foglalás 36"/>
            <p:cNvGrpSpPr/>
            <p:nvPr/>
          </p:nvGrpSpPr>
          <p:grpSpPr>
            <a:xfrm rot="1860000">
              <a:off x="3746276" y="2191242"/>
              <a:ext cx="94224" cy="720000"/>
              <a:chOff x="6082184" y="3836450"/>
              <a:chExt cx="94625" cy="1161436"/>
            </a:xfrm>
          </p:grpSpPr>
          <p:sp>
            <p:nvSpPr>
              <p:cNvPr id="12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8" name="Csoportba foglalás 37"/>
            <p:cNvGrpSpPr/>
            <p:nvPr/>
          </p:nvGrpSpPr>
          <p:grpSpPr>
            <a:xfrm rot="1860000">
              <a:off x="3932650" y="2200459"/>
              <a:ext cx="94224" cy="720000"/>
              <a:chOff x="6082184" y="3836450"/>
              <a:chExt cx="94625" cy="1161436"/>
            </a:xfrm>
          </p:grpSpPr>
          <p:sp>
            <p:nvSpPr>
              <p:cNvPr id="120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2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39" name="Csoportba foglalás 38"/>
            <p:cNvGrpSpPr/>
            <p:nvPr/>
          </p:nvGrpSpPr>
          <p:grpSpPr>
            <a:xfrm rot="19440000" flipV="1">
              <a:off x="2843545" y="2746231"/>
              <a:ext cx="94224" cy="864000"/>
              <a:chOff x="6082184" y="3836450"/>
              <a:chExt cx="94625" cy="1161436"/>
            </a:xfrm>
          </p:grpSpPr>
          <p:sp>
            <p:nvSpPr>
              <p:cNvPr id="11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1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0" name="Csoportba foglalás 39"/>
            <p:cNvGrpSpPr/>
            <p:nvPr/>
          </p:nvGrpSpPr>
          <p:grpSpPr>
            <a:xfrm rot="19440000" flipV="1">
              <a:off x="2930014" y="2779353"/>
              <a:ext cx="94224" cy="720000"/>
              <a:chOff x="6082184" y="3836450"/>
              <a:chExt cx="94625" cy="1161436"/>
            </a:xfrm>
          </p:grpSpPr>
          <p:sp>
            <p:nvSpPr>
              <p:cNvPr id="11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1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1" name="Csoportba foglalás 40"/>
            <p:cNvGrpSpPr/>
            <p:nvPr/>
          </p:nvGrpSpPr>
          <p:grpSpPr>
            <a:xfrm rot="19440000" flipV="1">
              <a:off x="2255087" y="2752822"/>
              <a:ext cx="94224" cy="720000"/>
              <a:chOff x="6082184" y="3836450"/>
              <a:chExt cx="94625" cy="1161436"/>
            </a:xfrm>
          </p:grpSpPr>
          <p:sp>
            <p:nvSpPr>
              <p:cNvPr id="11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1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 rot="20160000" flipV="1">
              <a:off x="2076113" y="2760530"/>
              <a:ext cx="94625" cy="1161436"/>
              <a:chOff x="6082184" y="3836450"/>
              <a:chExt cx="94625" cy="1161436"/>
            </a:xfrm>
          </p:grpSpPr>
          <p:sp>
            <p:nvSpPr>
              <p:cNvPr id="11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1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 rot="20520000" flipV="1">
              <a:off x="1241413" y="2782774"/>
              <a:ext cx="94625" cy="936000"/>
              <a:chOff x="6082184" y="3836450"/>
              <a:chExt cx="94625" cy="1161436"/>
            </a:xfrm>
          </p:grpSpPr>
          <p:sp>
            <p:nvSpPr>
              <p:cNvPr id="110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1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 rot="20160000" flipV="1">
              <a:off x="2691103" y="2778722"/>
              <a:ext cx="94625" cy="936000"/>
              <a:chOff x="6082184" y="3836450"/>
              <a:chExt cx="94625" cy="1161436"/>
            </a:xfrm>
          </p:grpSpPr>
          <p:sp>
            <p:nvSpPr>
              <p:cNvPr id="10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0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 rot="20160000" flipV="1">
              <a:off x="2382598" y="2861433"/>
              <a:ext cx="94625" cy="936000"/>
              <a:chOff x="6082184" y="3836450"/>
              <a:chExt cx="94625" cy="1161436"/>
            </a:xfrm>
          </p:grpSpPr>
          <p:sp>
            <p:nvSpPr>
              <p:cNvPr id="10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0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 rot="19740000" flipV="1">
              <a:off x="3116388" y="2770136"/>
              <a:ext cx="94224" cy="720000"/>
              <a:chOff x="6082184" y="3836450"/>
              <a:chExt cx="94625" cy="1161436"/>
            </a:xfrm>
          </p:grpSpPr>
          <p:sp>
            <p:nvSpPr>
              <p:cNvPr id="10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0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 rot="19740000" flipV="1">
              <a:off x="3302762" y="2760919"/>
              <a:ext cx="94224" cy="720000"/>
              <a:chOff x="6082184" y="3836450"/>
              <a:chExt cx="94625" cy="1161436"/>
            </a:xfrm>
          </p:grpSpPr>
          <p:sp>
            <p:nvSpPr>
              <p:cNvPr id="10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0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 rot="20880000">
              <a:off x="1905166" y="2753879"/>
              <a:ext cx="94625" cy="1161436"/>
              <a:chOff x="6082184" y="3836450"/>
              <a:chExt cx="94625" cy="1161436"/>
            </a:xfrm>
          </p:grpSpPr>
          <p:sp>
            <p:nvSpPr>
              <p:cNvPr id="100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0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 rot="720000" flipV="1">
              <a:off x="1145184" y="1713838"/>
              <a:ext cx="94625" cy="1161436"/>
              <a:chOff x="6082184" y="3836450"/>
              <a:chExt cx="94625" cy="1161436"/>
            </a:xfrm>
          </p:grpSpPr>
          <p:sp>
            <p:nvSpPr>
              <p:cNvPr id="9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 rot="1080000" flipV="1">
              <a:off x="1619032" y="1663694"/>
              <a:ext cx="94625" cy="1161436"/>
              <a:chOff x="6082184" y="3836450"/>
              <a:chExt cx="94625" cy="1161436"/>
            </a:xfrm>
          </p:grpSpPr>
          <p:sp>
            <p:nvSpPr>
              <p:cNvPr id="9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1" name="Csoportba foglalás 50"/>
            <p:cNvGrpSpPr/>
            <p:nvPr/>
          </p:nvGrpSpPr>
          <p:grpSpPr>
            <a:xfrm rot="20520000">
              <a:off x="2164340" y="2771127"/>
              <a:ext cx="94224" cy="936000"/>
              <a:chOff x="6082184" y="3836450"/>
              <a:chExt cx="94625" cy="1161436"/>
            </a:xfrm>
          </p:grpSpPr>
          <p:sp>
            <p:nvSpPr>
              <p:cNvPr id="9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 rot="21240000">
              <a:off x="877522" y="2076135"/>
              <a:ext cx="94625" cy="792000"/>
              <a:chOff x="6082184" y="3836450"/>
              <a:chExt cx="94625" cy="1161436"/>
            </a:xfrm>
          </p:grpSpPr>
          <p:sp>
            <p:nvSpPr>
              <p:cNvPr id="9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3" name="Csoportba foglalás 52"/>
            <p:cNvGrpSpPr/>
            <p:nvPr/>
          </p:nvGrpSpPr>
          <p:grpSpPr>
            <a:xfrm rot="19440000" flipH="1">
              <a:off x="2449639" y="2720153"/>
              <a:ext cx="94224" cy="828000"/>
              <a:chOff x="6082173" y="3836448"/>
              <a:chExt cx="94625" cy="1161438"/>
            </a:xfrm>
          </p:grpSpPr>
          <p:sp>
            <p:nvSpPr>
              <p:cNvPr id="90" name="Téglalap 1"/>
              <p:cNvSpPr/>
              <p:nvPr/>
            </p:nvSpPr>
            <p:spPr>
              <a:xfrm rot="21379227">
                <a:off x="6082173" y="3836448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 rot="21240000">
              <a:off x="925891" y="2801636"/>
              <a:ext cx="94625" cy="1161436"/>
              <a:chOff x="6082184" y="3836450"/>
              <a:chExt cx="94625" cy="1161436"/>
            </a:xfrm>
          </p:grpSpPr>
          <p:sp>
            <p:nvSpPr>
              <p:cNvPr id="8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5" name="Csoportba foglalás 54"/>
            <p:cNvGrpSpPr/>
            <p:nvPr/>
          </p:nvGrpSpPr>
          <p:grpSpPr>
            <a:xfrm rot="19440000" flipH="1">
              <a:off x="3422217" y="2732038"/>
              <a:ext cx="94224" cy="828000"/>
              <a:chOff x="6082173" y="3836448"/>
              <a:chExt cx="94625" cy="1161438"/>
            </a:xfrm>
          </p:grpSpPr>
          <p:sp>
            <p:nvSpPr>
              <p:cNvPr id="86" name="Téglalap 1"/>
              <p:cNvSpPr/>
              <p:nvPr/>
            </p:nvSpPr>
            <p:spPr>
              <a:xfrm rot="21379227">
                <a:off x="6082173" y="3836448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6" name="Csoportba foglalás 55"/>
            <p:cNvGrpSpPr/>
            <p:nvPr/>
          </p:nvGrpSpPr>
          <p:grpSpPr>
            <a:xfrm rot="1680000">
              <a:off x="1302144" y="1919972"/>
              <a:ext cx="94224" cy="936000"/>
              <a:chOff x="6082184" y="3836450"/>
              <a:chExt cx="94625" cy="1161436"/>
            </a:xfrm>
          </p:grpSpPr>
          <p:sp>
            <p:nvSpPr>
              <p:cNvPr id="8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7" name="Csoportba foglalás 56"/>
            <p:cNvGrpSpPr/>
            <p:nvPr/>
          </p:nvGrpSpPr>
          <p:grpSpPr>
            <a:xfrm rot="23040000" flipH="1">
              <a:off x="2716444" y="2065940"/>
              <a:ext cx="94224" cy="828000"/>
              <a:chOff x="6082184" y="3836450"/>
              <a:chExt cx="94625" cy="1161436"/>
            </a:xfrm>
          </p:grpSpPr>
          <p:sp>
            <p:nvSpPr>
              <p:cNvPr id="8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8" name="Csoportba foglalás 57"/>
            <p:cNvGrpSpPr/>
            <p:nvPr/>
          </p:nvGrpSpPr>
          <p:grpSpPr>
            <a:xfrm rot="2220000">
              <a:off x="1503146" y="1921788"/>
              <a:ext cx="94224" cy="971999"/>
              <a:chOff x="6082089" y="3836451"/>
              <a:chExt cx="94624" cy="1161435"/>
            </a:xfrm>
          </p:grpSpPr>
          <p:sp>
            <p:nvSpPr>
              <p:cNvPr id="80" name="Téglalap 1"/>
              <p:cNvSpPr/>
              <p:nvPr/>
            </p:nvSpPr>
            <p:spPr>
              <a:xfrm rot="21379227">
                <a:off x="6082089" y="3836451"/>
                <a:ext cx="94624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8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59" name="Csoportba foglalás 58"/>
            <p:cNvGrpSpPr/>
            <p:nvPr/>
          </p:nvGrpSpPr>
          <p:grpSpPr>
            <a:xfrm rot="5640000">
              <a:off x="4248678" y="2592191"/>
              <a:ext cx="72000" cy="468000"/>
              <a:chOff x="6082184" y="3836450"/>
              <a:chExt cx="94625" cy="1161436"/>
            </a:xfrm>
          </p:grpSpPr>
          <p:sp>
            <p:nvSpPr>
              <p:cNvPr id="78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6094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60" name="Csoportba foglalás 59"/>
            <p:cNvGrpSpPr/>
            <p:nvPr/>
          </p:nvGrpSpPr>
          <p:grpSpPr>
            <a:xfrm rot="7020000">
              <a:off x="4160515" y="2723005"/>
              <a:ext cx="72000" cy="468000"/>
              <a:chOff x="6082184" y="3836450"/>
              <a:chExt cx="94625" cy="1161436"/>
            </a:xfrm>
          </p:grpSpPr>
          <p:sp>
            <p:nvSpPr>
              <p:cNvPr id="7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5C8E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61" name="Csoportba foglalás 60"/>
            <p:cNvGrpSpPr/>
            <p:nvPr/>
          </p:nvGrpSpPr>
          <p:grpSpPr>
            <a:xfrm rot="6540000">
              <a:off x="4186230" y="2730910"/>
              <a:ext cx="72000" cy="360000"/>
              <a:chOff x="6082184" y="3836450"/>
              <a:chExt cx="94625" cy="1161436"/>
            </a:xfrm>
          </p:grpSpPr>
          <p:sp>
            <p:nvSpPr>
              <p:cNvPr id="74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6094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5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62" name="Csoportba foglalás 61"/>
            <p:cNvGrpSpPr/>
            <p:nvPr/>
          </p:nvGrpSpPr>
          <p:grpSpPr>
            <a:xfrm rot="4800000">
              <a:off x="4155417" y="2550440"/>
              <a:ext cx="72000" cy="360000"/>
              <a:chOff x="6082184" y="3836450"/>
              <a:chExt cx="94625" cy="1161436"/>
            </a:xfrm>
          </p:grpSpPr>
          <p:sp>
            <p:nvSpPr>
              <p:cNvPr id="72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5C8E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3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 rot="19440000" flipH="1">
              <a:off x="3585998" y="2714917"/>
              <a:ext cx="94224" cy="828000"/>
              <a:chOff x="6082173" y="3836448"/>
              <a:chExt cx="94625" cy="1161438"/>
            </a:xfrm>
          </p:grpSpPr>
          <p:sp>
            <p:nvSpPr>
              <p:cNvPr id="70" name="Téglalap 1"/>
              <p:cNvSpPr/>
              <p:nvPr/>
            </p:nvSpPr>
            <p:spPr>
              <a:xfrm rot="21379227">
                <a:off x="6082173" y="3836448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1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64" name="Csoportba foglalás 63"/>
            <p:cNvGrpSpPr/>
            <p:nvPr/>
          </p:nvGrpSpPr>
          <p:grpSpPr>
            <a:xfrm rot="2160000">
              <a:off x="2882447" y="2197102"/>
              <a:ext cx="94224" cy="728602"/>
              <a:chOff x="6075908" y="3822574"/>
              <a:chExt cx="94625" cy="1175312"/>
            </a:xfrm>
          </p:grpSpPr>
          <p:sp>
            <p:nvSpPr>
              <p:cNvPr id="68" name="Téglalap 1"/>
              <p:cNvSpPr/>
              <p:nvPr/>
            </p:nvSpPr>
            <p:spPr>
              <a:xfrm rot="21379227">
                <a:off x="6075908" y="3822574"/>
                <a:ext cx="94625" cy="1158978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487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69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grpSp>
          <p:nvGrpSpPr>
            <p:cNvPr id="65" name="Csoportba foglalás 64"/>
            <p:cNvGrpSpPr/>
            <p:nvPr/>
          </p:nvGrpSpPr>
          <p:grpSpPr>
            <a:xfrm rot="4200000">
              <a:off x="4135295" y="2459971"/>
              <a:ext cx="72000" cy="468000"/>
              <a:chOff x="6082184" y="3836450"/>
              <a:chExt cx="94625" cy="1161436"/>
            </a:xfrm>
          </p:grpSpPr>
          <p:sp>
            <p:nvSpPr>
              <p:cNvPr id="66" name="Téglalap 1"/>
              <p:cNvSpPr/>
              <p:nvPr/>
            </p:nvSpPr>
            <p:spPr>
              <a:xfrm rot="21379227">
                <a:off x="6082184" y="3836450"/>
                <a:ext cx="94625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6094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67" name="Téglalap 1"/>
              <p:cNvSpPr/>
              <p:nvPr/>
            </p:nvSpPr>
            <p:spPr>
              <a:xfrm rot="21379227">
                <a:off x="6113462" y="3838909"/>
                <a:ext cx="18000" cy="1158977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8C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</p:grpSp>
      <p:grpSp>
        <p:nvGrpSpPr>
          <p:cNvPr id="11" name="Csoportba foglalás 10"/>
          <p:cNvGrpSpPr/>
          <p:nvPr/>
        </p:nvGrpSpPr>
        <p:grpSpPr>
          <a:xfrm>
            <a:off x="7459867" y="665018"/>
            <a:ext cx="4349015" cy="5662859"/>
            <a:chOff x="3499584" y="2338388"/>
            <a:chExt cx="5706351" cy="7248772"/>
          </a:xfrm>
          <a:effectLst>
            <a:glow rad="749300">
              <a:schemeClr val="bg1">
                <a:alpha val="47000"/>
              </a:schemeClr>
            </a:glow>
          </a:effectLst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584" y="2338388"/>
              <a:ext cx="5706351" cy="7248772"/>
            </a:xfrm>
            <a:prstGeom prst="rect">
              <a:avLst/>
            </a:prstGeom>
          </p:spPr>
        </p:pic>
        <p:grpSp>
          <p:nvGrpSpPr>
            <p:cNvPr id="10" name="Csoportba foglalás 9"/>
            <p:cNvGrpSpPr/>
            <p:nvPr/>
          </p:nvGrpSpPr>
          <p:grpSpPr>
            <a:xfrm>
              <a:off x="4646507" y="5018645"/>
              <a:ext cx="3270855" cy="1593445"/>
              <a:chOff x="4646507" y="5018645"/>
              <a:chExt cx="3270855" cy="1593445"/>
            </a:xfrm>
          </p:grpSpPr>
          <p:sp>
            <p:nvSpPr>
              <p:cNvPr id="8" name="Szövegdoboz 7"/>
              <p:cNvSpPr txBox="1"/>
              <p:nvPr/>
            </p:nvSpPr>
            <p:spPr>
              <a:xfrm rot="2961035">
                <a:off x="4069291" y="5595861"/>
                <a:ext cx="1517883" cy="36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200" dirty="0" smtClean="0">
                    <a:solidFill>
                      <a:srgbClr val="A97E27"/>
                    </a:solidFill>
                  </a:rPr>
                  <a:t>ÜDVÖZÍTŐ</a:t>
                </a:r>
                <a:endParaRPr lang="hu-HU" sz="1200" dirty="0">
                  <a:solidFill>
                    <a:srgbClr val="A97E27"/>
                  </a:solidFill>
                </a:endParaRPr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 rot="18102405">
                <a:off x="6958287" y="5653014"/>
                <a:ext cx="1554700" cy="36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200" dirty="0" smtClean="0">
                    <a:solidFill>
                      <a:srgbClr val="A97E27"/>
                    </a:solidFill>
                  </a:rPr>
                  <a:t>SZÜLETETT</a:t>
                </a:r>
                <a:endParaRPr lang="hu-HU" sz="1200" dirty="0">
                  <a:solidFill>
                    <a:srgbClr val="A97E27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79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70"/>
            <a:ext cx="1493524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Várunk a következő 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tanévben is!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AB6B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Kedves Szülők!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Köszönjük </a:t>
              </a:r>
              <a:r>
                <a:rPr kumimoji="0" lang="hu-HU" altLang="hu-H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segítségüket</a:t>
              </a:r>
              <a:r>
                <a:rPr kumimoji="0" lang="hu-HU" alt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Isten áldását </a:t>
              </a:r>
              <a:r>
                <a:rPr kumimoji="0" lang="hu-HU" altLang="hu-H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kívánjuk ezzel </a:t>
              </a:r>
              <a:r>
                <a:rPr kumimoji="0" lang="hu-HU" alt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775E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2D9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„Jóságod 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és szereteted kísér életem minden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napján.” 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6380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88BADC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</a:t>
            </a: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hittanórát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óra eleji imádsággal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lipszis 30"/>
          <p:cNvSpPr/>
          <p:nvPr/>
        </p:nvSpPr>
        <p:spPr>
          <a:xfrm>
            <a:off x="8892492" y="2351177"/>
            <a:ext cx="4284000" cy="4284000"/>
          </a:xfrm>
          <a:prstGeom prst="ellipse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6547569" y="1591338"/>
            <a:ext cx="2652000" cy="2652000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9415316" y="35889"/>
            <a:ext cx="2652000" cy="2651999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4020838" y="3610817"/>
            <a:ext cx="2040000" cy="2040000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766"/>
            <a:ext cx="1379913" cy="136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6" name="Ellipszis 15"/>
          <p:cNvSpPr/>
          <p:nvPr/>
        </p:nvSpPr>
        <p:spPr>
          <a:xfrm>
            <a:off x="-23377" y="1712803"/>
            <a:ext cx="4284000" cy="428400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2650375" y="-456198"/>
            <a:ext cx="2652000" cy="2651999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5486223" y="2687888"/>
            <a:ext cx="2040000" cy="2040000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990654" y="2351177"/>
            <a:ext cx="3240000" cy="32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Kattints a hangszóróra és énekeld </a:t>
            </a:r>
            <a:r>
              <a:rPr lang="hu-HU" sz="2000" dirty="0" smtClean="0">
                <a:solidFill>
                  <a:schemeClr val="tx1"/>
                </a:solidFill>
              </a:rPr>
              <a:t>el az éneket!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5" name="Dicsőség mennyben az Istenne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9801246" y="500413"/>
            <a:ext cx="1780674" cy="178067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/>
          <a:srcRect l="3206" t="3524" r="41515" b="21546"/>
          <a:stretch/>
        </p:blipFill>
        <p:spPr>
          <a:xfrm>
            <a:off x="3606396" y="477610"/>
            <a:ext cx="5808920" cy="590278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l="58569" t="6530" r="3140" b="70304"/>
          <a:stretch/>
        </p:blipFill>
        <p:spPr>
          <a:xfrm>
            <a:off x="8931149" y="3600619"/>
            <a:ext cx="3260851" cy="1478999"/>
          </a:xfrm>
          <a:prstGeom prst="rect">
            <a:avLst/>
          </a:prstGeom>
          <a:effectLst>
            <a:softEdge rad="0"/>
          </a:effectLst>
        </p:spPr>
      </p:pic>
      <p:sp>
        <p:nvSpPr>
          <p:cNvPr id="37" name="Nyolcágú csillag 36"/>
          <p:cNvSpPr>
            <a:spLocks noChangeAspect="1"/>
          </p:cNvSpPr>
          <p:nvPr/>
        </p:nvSpPr>
        <p:spPr>
          <a:xfrm>
            <a:off x="1769640" y="501207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Nyolcágú csillag 37"/>
          <p:cNvSpPr>
            <a:spLocks noChangeAspect="1"/>
          </p:cNvSpPr>
          <p:nvPr/>
        </p:nvSpPr>
        <p:spPr>
          <a:xfrm>
            <a:off x="8510654" y="58750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Nyolcágú csillag 38"/>
          <p:cNvSpPr>
            <a:spLocks noChangeAspect="1"/>
          </p:cNvSpPr>
          <p:nvPr/>
        </p:nvSpPr>
        <p:spPr>
          <a:xfrm>
            <a:off x="1599608" y="1523200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Nyolcágú csillag 39"/>
          <p:cNvSpPr>
            <a:spLocks noChangeAspect="1"/>
          </p:cNvSpPr>
          <p:nvPr/>
        </p:nvSpPr>
        <p:spPr>
          <a:xfrm>
            <a:off x="375697" y="5876491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Nyolcágú csillag 40"/>
          <p:cNvSpPr>
            <a:spLocks noChangeAspect="1"/>
          </p:cNvSpPr>
          <p:nvPr/>
        </p:nvSpPr>
        <p:spPr>
          <a:xfrm>
            <a:off x="649889" y="2554219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Nyolcágú csillag 41"/>
          <p:cNvSpPr>
            <a:spLocks noChangeAspect="1"/>
          </p:cNvSpPr>
          <p:nvPr/>
        </p:nvSpPr>
        <p:spPr>
          <a:xfrm>
            <a:off x="8032644" y="3402619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Nyolcágú csillag 42"/>
          <p:cNvSpPr>
            <a:spLocks noChangeAspect="1"/>
          </p:cNvSpPr>
          <p:nvPr/>
        </p:nvSpPr>
        <p:spPr>
          <a:xfrm>
            <a:off x="2985553" y="5756179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Nyolcágú csillag 43"/>
          <p:cNvSpPr>
            <a:spLocks noChangeAspect="1"/>
          </p:cNvSpPr>
          <p:nvPr/>
        </p:nvSpPr>
        <p:spPr>
          <a:xfrm>
            <a:off x="11008158" y="5897482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Nyolcágú csillag 44"/>
          <p:cNvSpPr>
            <a:spLocks noChangeAspect="1"/>
          </p:cNvSpPr>
          <p:nvPr/>
        </p:nvSpPr>
        <p:spPr>
          <a:xfrm>
            <a:off x="9511488" y="6182390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Nyolcágú csillag 46"/>
          <p:cNvSpPr>
            <a:spLocks noChangeAspect="1"/>
          </p:cNvSpPr>
          <p:nvPr/>
        </p:nvSpPr>
        <p:spPr>
          <a:xfrm>
            <a:off x="3042792" y="1514803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Nyolcágú csillag 47"/>
          <p:cNvSpPr>
            <a:spLocks noChangeAspect="1"/>
          </p:cNvSpPr>
          <p:nvPr/>
        </p:nvSpPr>
        <p:spPr>
          <a:xfrm>
            <a:off x="5782546" y="256750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Nyolcágú csillag 48"/>
          <p:cNvSpPr>
            <a:spLocks noChangeAspect="1"/>
          </p:cNvSpPr>
          <p:nvPr/>
        </p:nvSpPr>
        <p:spPr>
          <a:xfrm>
            <a:off x="11581920" y="70151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Nyolcágú csillag 49"/>
          <p:cNvSpPr>
            <a:spLocks noChangeAspect="1"/>
          </p:cNvSpPr>
          <p:nvPr/>
        </p:nvSpPr>
        <p:spPr>
          <a:xfrm>
            <a:off x="9486660" y="2326933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Nyolcágú csillag 50"/>
          <p:cNvSpPr>
            <a:spLocks noChangeAspect="1"/>
          </p:cNvSpPr>
          <p:nvPr/>
        </p:nvSpPr>
        <p:spPr>
          <a:xfrm>
            <a:off x="413805" y="4234817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Nyolcágú csillag 51"/>
          <p:cNvSpPr>
            <a:spLocks noChangeAspect="1"/>
          </p:cNvSpPr>
          <p:nvPr/>
        </p:nvSpPr>
        <p:spPr>
          <a:xfrm>
            <a:off x="1513985" y="5549237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Nyolcágú csillag 52"/>
          <p:cNvSpPr>
            <a:spLocks noChangeAspect="1"/>
          </p:cNvSpPr>
          <p:nvPr/>
        </p:nvSpPr>
        <p:spPr>
          <a:xfrm>
            <a:off x="7790689" y="4781146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Nyolcágú csillag 53"/>
          <p:cNvSpPr>
            <a:spLocks noChangeAspect="1"/>
          </p:cNvSpPr>
          <p:nvPr/>
        </p:nvSpPr>
        <p:spPr>
          <a:xfrm>
            <a:off x="11283846" y="2055935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Nyolcágú csillag 54"/>
          <p:cNvSpPr>
            <a:spLocks noChangeAspect="1"/>
          </p:cNvSpPr>
          <p:nvPr/>
        </p:nvSpPr>
        <p:spPr>
          <a:xfrm>
            <a:off x="2813353" y="34303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Nyolcágú csillag 55"/>
          <p:cNvSpPr>
            <a:spLocks noChangeAspect="1"/>
          </p:cNvSpPr>
          <p:nvPr/>
        </p:nvSpPr>
        <p:spPr>
          <a:xfrm>
            <a:off x="31967" y="1659935"/>
            <a:ext cx="381838" cy="396000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7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7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25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79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8182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  <a:solidFill>
            <a:srgbClr val="C5472E"/>
          </a:solidFill>
          <a:ln>
            <a:noFill/>
          </a:ln>
        </p:spPr>
      </p:pic>
      <p:sp>
        <p:nvSpPr>
          <p:cNvPr id="5" name="Lekerekített téglalap 4">
            <a:hlinkClick r:id="rId3"/>
          </p:cNvPr>
          <p:cNvSpPr/>
          <p:nvPr/>
        </p:nvSpPr>
        <p:spPr>
          <a:xfrm>
            <a:off x="348577" y="1993779"/>
            <a:ext cx="4860099" cy="1595582"/>
          </a:xfrm>
          <a:prstGeom prst="roundRect">
            <a:avLst/>
          </a:prstGeom>
          <a:solidFill>
            <a:srgbClr val="6EB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/>
              <a:t>Ha </a:t>
            </a:r>
            <a:r>
              <a:rPr lang="hu-HU" sz="2800" dirty="0" smtClean="0"/>
              <a:t>szeretnéd ismét  megnézni az </a:t>
            </a:r>
            <a:r>
              <a:rPr lang="hu-HU" sz="2800" dirty="0" smtClean="0"/>
              <a:t>animációs filmet, </a:t>
            </a:r>
            <a:r>
              <a:rPr lang="hu-HU" sz="2800" dirty="0" err="1" smtClean="0"/>
              <a:t>kattints</a:t>
            </a:r>
            <a:r>
              <a:rPr lang="hu-HU" sz="2800" dirty="0" smtClean="0"/>
              <a:t> ide!</a:t>
            </a:r>
          </a:p>
          <a:p>
            <a:pPr algn="ctr"/>
            <a:endParaRPr lang="hu-HU" sz="28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887105" y="4452993"/>
            <a:ext cx="3835021" cy="11698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hu-HU" sz="3200" dirty="0" smtClean="0"/>
              <a:t>ANGYALOK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89081" y="-593"/>
            <a:ext cx="7359134" cy="1368594"/>
          </a:xfrm>
          <a:prstGeom prst="rect">
            <a:avLst/>
          </a:prstGeom>
          <a:solidFill>
            <a:srgbClr val="C54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800" dirty="0">
                <a:solidFill>
                  <a:schemeClr val="lt1"/>
                </a:solidFill>
              </a:rPr>
              <a:t>Emlékszel, hogy kik jelentek meg éjjel </a:t>
            </a:r>
          </a:p>
          <a:p>
            <a:pPr algn="ctr"/>
            <a:r>
              <a:rPr lang="hu-HU" sz="2800" dirty="0">
                <a:solidFill>
                  <a:schemeClr val="lt1"/>
                </a:solidFill>
              </a:rPr>
              <a:t>Betlehemben a pásztoroknak?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48576" y="4156754"/>
            <a:ext cx="4860099" cy="1762362"/>
          </a:xfrm>
          <a:prstGeom prst="roundRect">
            <a:avLst/>
          </a:prstGeom>
          <a:solidFill>
            <a:srgbClr val="C54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/>
              <a:t>Ha szeretnéd ellenőrizni, hogy </a:t>
            </a:r>
            <a:r>
              <a:rPr lang="hu-HU" sz="2800" dirty="0" smtClean="0"/>
              <a:t>jó-e a válaszod a fenti kérdésre, akkor </a:t>
            </a:r>
            <a:r>
              <a:rPr lang="hu-HU" sz="2800" dirty="0" err="1" smtClean="0"/>
              <a:t>kattints</a:t>
            </a:r>
            <a:r>
              <a:rPr lang="hu-HU" sz="2800" dirty="0" smtClean="0"/>
              <a:t> ide!</a:t>
            </a:r>
          </a:p>
          <a:p>
            <a:pPr algn="ctr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588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Csoportba foglalás 158"/>
          <p:cNvGrpSpPr>
            <a:grpSpLocks noChangeAspect="1"/>
          </p:cNvGrpSpPr>
          <p:nvPr/>
        </p:nvGrpSpPr>
        <p:grpSpPr>
          <a:xfrm>
            <a:off x="7849900" y="1193396"/>
            <a:ext cx="4284000" cy="4284000"/>
            <a:chOff x="4673380" y="1564683"/>
            <a:chExt cx="3234556" cy="3373822"/>
          </a:xfrm>
        </p:grpSpPr>
        <p:sp>
          <p:nvSpPr>
            <p:cNvPr id="179" name="Ellipszis 178"/>
            <p:cNvSpPr/>
            <p:nvPr/>
          </p:nvSpPr>
          <p:spPr>
            <a:xfrm>
              <a:off x="5013580" y="1965285"/>
              <a:ext cx="2554156" cy="2572619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0" name="Ellipszis 179"/>
            <p:cNvSpPr/>
            <p:nvPr/>
          </p:nvSpPr>
          <p:spPr>
            <a:xfrm>
              <a:off x="4673380" y="1564683"/>
              <a:ext cx="3234556" cy="337382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Ellipszis 180"/>
            <p:cNvSpPr/>
            <p:nvPr/>
          </p:nvSpPr>
          <p:spPr>
            <a:xfrm>
              <a:off x="5289486" y="2207316"/>
              <a:ext cx="2002344" cy="2088556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2" name="Ellipszis 181"/>
            <p:cNvSpPr/>
            <p:nvPr/>
          </p:nvSpPr>
          <p:spPr>
            <a:xfrm>
              <a:off x="5520526" y="2448303"/>
              <a:ext cx="1540265" cy="1606582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24" name="Csoportba foglalás 1023"/>
          <p:cNvGrpSpPr/>
          <p:nvPr/>
        </p:nvGrpSpPr>
        <p:grpSpPr>
          <a:xfrm>
            <a:off x="7905750" y="12296"/>
            <a:ext cx="4286250" cy="5850795"/>
            <a:chOff x="8011885" y="473386"/>
            <a:chExt cx="4286250" cy="5850795"/>
          </a:xfrm>
        </p:grpSpPr>
        <p:sp>
          <p:nvSpPr>
            <p:cNvPr id="326" name="Szabadkézi sokszög 325"/>
            <p:cNvSpPr/>
            <p:nvPr/>
          </p:nvSpPr>
          <p:spPr>
            <a:xfrm>
              <a:off x="9784663" y="1112822"/>
              <a:ext cx="131749" cy="798408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592526 w 592526"/>
                <a:gd name="connsiteY0" fmla="*/ 451317 h 741159"/>
                <a:gd name="connsiteX1" fmla="*/ 469009 w 592526"/>
                <a:gd name="connsiteY1" fmla="*/ 21794 h 741159"/>
                <a:gd name="connsiteX2" fmla="*/ 6278 w 592526"/>
                <a:gd name="connsiteY2" fmla="*/ 134227 h 741159"/>
                <a:gd name="connsiteX3" fmla="*/ 216584 w 592526"/>
                <a:gd name="connsiteY3" fmla="*/ 740602 h 741159"/>
                <a:gd name="connsiteX0" fmla="*/ 469009 w 469009"/>
                <a:gd name="connsiteY0" fmla="*/ 21794 h 741159"/>
                <a:gd name="connsiteX1" fmla="*/ 6278 w 469009"/>
                <a:gd name="connsiteY1" fmla="*/ 134227 h 741159"/>
                <a:gd name="connsiteX2" fmla="*/ 216584 w 469009"/>
                <a:gd name="connsiteY2" fmla="*/ 740602 h 741159"/>
                <a:gd name="connsiteX0" fmla="*/ 6278 w 216584"/>
                <a:gd name="connsiteY0" fmla="*/ 0 h 606932"/>
                <a:gd name="connsiteX1" fmla="*/ 216584 w 216584"/>
                <a:gd name="connsiteY1" fmla="*/ 606375 h 606932"/>
                <a:gd name="connsiteX0" fmla="*/ 13643 w 105635"/>
                <a:gd name="connsiteY0" fmla="*/ 0 h 611793"/>
                <a:gd name="connsiteX1" fmla="*/ 105635 w 105635"/>
                <a:gd name="connsiteY1" fmla="*/ 611241 h 611793"/>
                <a:gd name="connsiteX0" fmla="*/ 44384 w 136376"/>
                <a:gd name="connsiteY0" fmla="*/ 0 h 611843"/>
                <a:gd name="connsiteX1" fmla="*/ 136376 w 136376"/>
                <a:gd name="connsiteY1" fmla="*/ 611241 h 6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6" h="611843">
                  <a:moveTo>
                    <a:pt x="44384" y="0"/>
                  </a:moveTo>
                  <a:cubicBezTo>
                    <a:pt x="-69990" y="163597"/>
                    <a:pt x="64477" y="630905"/>
                    <a:pt x="136376" y="611241"/>
                  </a:cubicBezTo>
                </a:path>
              </a:pathLst>
            </a:custGeom>
            <a:noFill/>
            <a:ln w="2540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82" l="2009" r="89509">
                          <a14:foregroundMark x1="14063" y1="33522" x2="35714" y2="52354"/>
                          <a14:foregroundMark x1="83482" y1="34652" x2="53348" y2="52166"/>
                          <a14:foregroundMark x1="22991" y1="93032" x2="70313" y2="94539"/>
                          <a14:foregroundMark x1="22991" y1="91337" x2="71652" y2="91714"/>
                          <a14:foregroundMark x1="16964" y1="38606" x2="37277" y2="60075"/>
                          <a14:foregroundMark x1="79464" y1="39171" x2="53571" y2="61582"/>
                          <a14:foregroundMark x1="41741" y1="1130" x2="43973" y2="12053"/>
                          <a14:foregroundMark x1="52009" y1="565" x2="52009" y2="1695"/>
                          <a14:foregroundMark x1="52232" y1="7345" x2="50893" y2="11488"/>
                        </a14:backgroundRemoval>
                      </a14:imgEffect>
                    </a14:imgLayer>
                  </a14:imgProps>
                </a:ext>
              </a:extLst>
            </a:blip>
            <a:srcRect t="11742"/>
            <a:stretch/>
          </p:blipFill>
          <p:spPr>
            <a:xfrm>
              <a:off x="8011885" y="1860253"/>
              <a:ext cx="4267200" cy="4463928"/>
            </a:xfrm>
            <a:prstGeom prst="rect">
              <a:avLst/>
            </a:prstGeom>
            <a:effectLst>
              <a:outerShdw blurRad="50800" dist="38100" dir="2700000" algn="tl" rotWithShape="0">
                <a:srgbClr val="C29420"/>
              </a:outerShdw>
            </a:effectLst>
          </p:spPr>
        </p:pic>
        <p:grpSp>
          <p:nvGrpSpPr>
            <p:cNvPr id="119" name="Csoportba foglalás 118"/>
            <p:cNvGrpSpPr/>
            <p:nvPr/>
          </p:nvGrpSpPr>
          <p:grpSpPr>
            <a:xfrm flipH="1">
              <a:off x="9184566" y="473386"/>
              <a:ext cx="3113569" cy="1223885"/>
              <a:chOff x="617458" y="1663694"/>
              <a:chExt cx="3901220" cy="2312351"/>
            </a:xfrm>
          </p:grpSpPr>
          <p:sp>
            <p:nvSpPr>
              <p:cNvPr id="11" name="Téglalap 1"/>
              <p:cNvSpPr/>
              <p:nvPr/>
            </p:nvSpPr>
            <p:spPr>
              <a:xfrm rot="5400000">
                <a:off x="2283997" y="1065271"/>
                <a:ext cx="136033" cy="3469111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C4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78" name="Csoportba foglalás 77"/>
              <p:cNvGrpSpPr/>
              <p:nvPr/>
            </p:nvGrpSpPr>
            <p:grpSpPr>
              <a:xfrm rot="1140000">
                <a:off x="2284651" y="1732699"/>
                <a:ext cx="94625" cy="1161436"/>
                <a:chOff x="6082184" y="3836450"/>
                <a:chExt cx="94625" cy="1161436"/>
              </a:xfrm>
            </p:grpSpPr>
            <p:sp>
              <p:nvSpPr>
                <p:cNvPr id="7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rot="2220000">
                <a:off x="2428609" y="1930468"/>
                <a:ext cx="94224" cy="971999"/>
                <a:chOff x="6082089" y="3836451"/>
                <a:chExt cx="94624" cy="1161435"/>
              </a:xfrm>
            </p:grpSpPr>
            <p:sp>
              <p:nvSpPr>
                <p:cNvPr id="42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0" name="Csoportba foglalás 59"/>
              <p:cNvGrpSpPr/>
              <p:nvPr/>
            </p:nvGrpSpPr>
            <p:grpSpPr>
              <a:xfrm rot="2040000">
                <a:off x="1861720" y="1746271"/>
                <a:ext cx="94625" cy="1161436"/>
                <a:chOff x="6082184" y="3836450"/>
                <a:chExt cx="94625" cy="1161436"/>
              </a:xfrm>
            </p:grpSpPr>
            <p:sp>
              <p:nvSpPr>
                <p:cNvPr id="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9" name="Csoportba foglalás 68"/>
              <p:cNvGrpSpPr/>
              <p:nvPr/>
            </p:nvGrpSpPr>
            <p:grpSpPr>
              <a:xfrm rot="1140000">
                <a:off x="2465485" y="1746283"/>
                <a:ext cx="94625" cy="1161436"/>
                <a:chOff x="6082184" y="3836450"/>
                <a:chExt cx="94625" cy="1161436"/>
              </a:xfrm>
            </p:grpSpPr>
            <p:sp>
              <p:nvSpPr>
                <p:cNvPr id="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2" name="Csoportba foglalás 71"/>
              <p:cNvGrpSpPr/>
              <p:nvPr/>
            </p:nvGrpSpPr>
            <p:grpSpPr>
              <a:xfrm rot="1140000">
                <a:off x="2118264" y="1696826"/>
                <a:ext cx="94625" cy="1161436"/>
                <a:chOff x="6082184" y="3836450"/>
                <a:chExt cx="94625" cy="1161436"/>
              </a:xfrm>
            </p:grpSpPr>
            <p:sp>
              <p:nvSpPr>
                <p:cNvPr id="7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5" name="Csoportba foglalás 74"/>
              <p:cNvGrpSpPr/>
              <p:nvPr/>
            </p:nvGrpSpPr>
            <p:grpSpPr>
              <a:xfrm rot="2220000">
                <a:off x="1960921" y="1941853"/>
                <a:ext cx="94224" cy="971999"/>
                <a:chOff x="6082089" y="3836451"/>
                <a:chExt cx="94624" cy="1161435"/>
              </a:xfrm>
            </p:grpSpPr>
            <p:sp>
              <p:nvSpPr>
                <p:cNvPr id="76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 rot="20880000">
                <a:off x="1384475" y="2814609"/>
                <a:ext cx="94625" cy="1161436"/>
                <a:chOff x="6082184" y="3836450"/>
                <a:chExt cx="94625" cy="1161436"/>
              </a:xfrm>
            </p:grpSpPr>
            <p:sp>
              <p:nvSpPr>
                <p:cNvPr id="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 rot="20520000">
                <a:off x="1124763" y="2798013"/>
                <a:ext cx="94625" cy="1161436"/>
                <a:chOff x="6082184" y="3836450"/>
                <a:chExt cx="94625" cy="1161436"/>
              </a:xfrm>
            </p:grpSpPr>
            <p:sp>
              <p:nvSpPr>
                <p:cNvPr id="2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2" name="Csoportba foglalás 21"/>
              <p:cNvGrpSpPr/>
              <p:nvPr/>
            </p:nvGrpSpPr>
            <p:grpSpPr>
              <a:xfrm rot="20520000">
                <a:off x="1761103" y="2827078"/>
                <a:ext cx="94224" cy="936000"/>
                <a:chOff x="6082184" y="3836450"/>
                <a:chExt cx="94625" cy="1161436"/>
              </a:xfrm>
            </p:grpSpPr>
            <p:sp>
              <p:nvSpPr>
                <p:cNvPr id="2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6" name="Csoportba foglalás 25"/>
              <p:cNvGrpSpPr/>
              <p:nvPr/>
            </p:nvGrpSpPr>
            <p:grpSpPr>
              <a:xfrm rot="21240000">
                <a:off x="1560803" y="2771472"/>
                <a:ext cx="94625" cy="1161436"/>
                <a:chOff x="6082184" y="3836450"/>
                <a:chExt cx="94625" cy="1161436"/>
              </a:xfrm>
            </p:grpSpPr>
            <p:sp>
              <p:nvSpPr>
                <p:cNvPr id="2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7" name="Csoportba foglalás 46"/>
              <p:cNvGrpSpPr/>
              <p:nvPr/>
            </p:nvGrpSpPr>
            <p:grpSpPr>
              <a:xfrm rot="19920000" flipH="1">
                <a:off x="4006926" y="2792311"/>
                <a:ext cx="94224" cy="720000"/>
                <a:chOff x="6082184" y="3836450"/>
                <a:chExt cx="94625" cy="1161436"/>
              </a:xfrm>
            </p:grpSpPr>
            <p:sp>
              <p:nvSpPr>
                <p:cNvPr id="4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19920000" flipH="1">
                <a:off x="3854555" y="2752784"/>
                <a:ext cx="94224" cy="828000"/>
                <a:chOff x="6082184" y="3836450"/>
                <a:chExt cx="94625" cy="1161436"/>
              </a:xfrm>
            </p:grpSpPr>
            <p:sp>
              <p:nvSpPr>
                <p:cNvPr id="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1" name="Csoportba foglalás 80"/>
              <p:cNvGrpSpPr/>
              <p:nvPr/>
            </p:nvGrpSpPr>
            <p:grpSpPr>
              <a:xfrm rot="2160000">
                <a:off x="3515965" y="1996716"/>
                <a:ext cx="94224" cy="864000"/>
                <a:chOff x="6082184" y="3836450"/>
                <a:chExt cx="94625" cy="1161436"/>
              </a:xfrm>
            </p:grpSpPr>
            <p:sp>
              <p:nvSpPr>
                <p:cNvPr id="8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5" name="Csoportba foglalás 34"/>
              <p:cNvGrpSpPr/>
              <p:nvPr/>
            </p:nvGrpSpPr>
            <p:grpSpPr>
              <a:xfrm rot="2160000">
                <a:off x="3559902" y="2182025"/>
                <a:ext cx="94224" cy="720000"/>
                <a:chOff x="6082184" y="3836450"/>
                <a:chExt cx="94625" cy="1161436"/>
              </a:xfrm>
            </p:grpSpPr>
            <p:sp>
              <p:nvSpPr>
                <p:cNvPr id="3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4" name="Csoportba foglalás 53"/>
              <p:cNvGrpSpPr/>
              <p:nvPr/>
            </p:nvGrpSpPr>
            <p:grpSpPr>
              <a:xfrm rot="1440000">
                <a:off x="2706001" y="1759412"/>
                <a:ext cx="94625" cy="1161436"/>
                <a:chOff x="6082184" y="3836450"/>
                <a:chExt cx="94625" cy="1161436"/>
              </a:xfrm>
            </p:grpSpPr>
            <p:sp>
              <p:nvSpPr>
                <p:cNvPr id="5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 rot="1080000">
                <a:off x="3168591" y="1909256"/>
                <a:ext cx="94625" cy="936000"/>
                <a:chOff x="6082184" y="3836450"/>
                <a:chExt cx="94625" cy="1161436"/>
              </a:xfrm>
            </p:grpSpPr>
            <p:sp>
              <p:nvSpPr>
                <p:cNvPr id="5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3" name="Csoportba foglalás 62"/>
              <p:cNvGrpSpPr/>
              <p:nvPr/>
            </p:nvGrpSpPr>
            <p:grpSpPr>
              <a:xfrm rot="1440000">
                <a:off x="3320991" y="1966656"/>
                <a:ext cx="94625" cy="936000"/>
                <a:chOff x="6082184" y="3836450"/>
                <a:chExt cx="94625" cy="1161436"/>
              </a:xfrm>
            </p:grpSpPr>
            <p:sp>
              <p:nvSpPr>
                <p:cNvPr id="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6" name="Csoportba foglalás 65"/>
              <p:cNvGrpSpPr/>
              <p:nvPr/>
            </p:nvGrpSpPr>
            <p:grpSpPr>
              <a:xfrm rot="1440000">
                <a:off x="3012486" y="1883945"/>
                <a:ext cx="94625" cy="936000"/>
                <a:chOff x="6082184" y="3836450"/>
                <a:chExt cx="94625" cy="1161436"/>
              </a:xfrm>
            </p:grpSpPr>
            <p:sp>
              <p:nvSpPr>
                <p:cNvPr id="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4" name="Csoportba foglalás 83"/>
              <p:cNvGrpSpPr/>
              <p:nvPr/>
            </p:nvGrpSpPr>
            <p:grpSpPr>
              <a:xfrm rot="1860000">
                <a:off x="3746276" y="2191242"/>
                <a:ext cx="94224" cy="720000"/>
                <a:chOff x="6082184" y="3836450"/>
                <a:chExt cx="94625" cy="1161436"/>
              </a:xfrm>
            </p:grpSpPr>
            <p:sp>
              <p:nvSpPr>
                <p:cNvPr id="8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 rot="1860000">
                <a:off x="3932650" y="2200459"/>
                <a:ext cx="94224" cy="720000"/>
                <a:chOff x="6082184" y="3836450"/>
                <a:chExt cx="94625" cy="1161436"/>
              </a:xfrm>
            </p:grpSpPr>
            <p:sp>
              <p:nvSpPr>
                <p:cNvPr id="8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2" name="Csoportba foglalás 91"/>
              <p:cNvGrpSpPr/>
              <p:nvPr/>
            </p:nvGrpSpPr>
            <p:grpSpPr>
              <a:xfrm rot="19440000" flipV="1">
                <a:off x="2843545" y="2746231"/>
                <a:ext cx="94224" cy="864000"/>
                <a:chOff x="6082184" y="3836450"/>
                <a:chExt cx="94625" cy="1161436"/>
              </a:xfrm>
            </p:grpSpPr>
            <p:sp>
              <p:nvSpPr>
                <p:cNvPr id="11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3" name="Csoportba foglalás 92"/>
              <p:cNvGrpSpPr/>
              <p:nvPr/>
            </p:nvGrpSpPr>
            <p:grpSpPr>
              <a:xfrm rot="19440000" flipV="1">
                <a:off x="2930014" y="2779353"/>
                <a:ext cx="94224" cy="720000"/>
                <a:chOff x="6082184" y="3836450"/>
                <a:chExt cx="94625" cy="1161436"/>
              </a:xfrm>
            </p:grpSpPr>
            <p:sp>
              <p:nvSpPr>
                <p:cNvPr id="11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4" name="Csoportba foglalás 93"/>
              <p:cNvGrpSpPr/>
              <p:nvPr/>
            </p:nvGrpSpPr>
            <p:grpSpPr>
              <a:xfrm rot="19440000" flipV="1">
                <a:off x="2255087" y="2752822"/>
                <a:ext cx="94224" cy="720000"/>
                <a:chOff x="6082184" y="3836450"/>
                <a:chExt cx="94625" cy="1161436"/>
              </a:xfrm>
            </p:grpSpPr>
            <p:sp>
              <p:nvSpPr>
                <p:cNvPr id="11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5" name="Csoportba foglalás 94"/>
              <p:cNvGrpSpPr/>
              <p:nvPr/>
            </p:nvGrpSpPr>
            <p:grpSpPr>
              <a:xfrm rot="20160000" flipV="1">
                <a:off x="2076113" y="2760530"/>
                <a:ext cx="94625" cy="1161436"/>
                <a:chOff x="6082184" y="3836450"/>
                <a:chExt cx="94625" cy="1161436"/>
              </a:xfrm>
            </p:grpSpPr>
            <p:sp>
              <p:nvSpPr>
                <p:cNvPr id="11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6" name="Csoportba foglalás 95"/>
              <p:cNvGrpSpPr/>
              <p:nvPr/>
            </p:nvGrpSpPr>
            <p:grpSpPr>
              <a:xfrm rot="20520000" flipV="1">
                <a:off x="1241413" y="2782774"/>
                <a:ext cx="94625" cy="936000"/>
                <a:chOff x="6082184" y="3836450"/>
                <a:chExt cx="94625" cy="1161436"/>
              </a:xfrm>
            </p:grpSpPr>
            <p:sp>
              <p:nvSpPr>
                <p:cNvPr id="10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7" name="Csoportba foglalás 96"/>
              <p:cNvGrpSpPr/>
              <p:nvPr/>
            </p:nvGrpSpPr>
            <p:grpSpPr>
              <a:xfrm rot="20160000" flipV="1">
                <a:off x="2691103" y="2778722"/>
                <a:ext cx="94625" cy="936000"/>
                <a:chOff x="6082184" y="3836450"/>
                <a:chExt cx="94625" cy="1161436"/>
              </a:xfrm>
            </p:grpSpPr>
            <p:sp>
              <p:nvSpPr>
                <p:cNvPr id="10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 rot="20160000" flipV="1">
                <a:off x="2382598" y="2861433"/>
                <a:ext cx="94625" cy="936000"/>
                <a:chOff x="6082184" y="3836450"/>
                <a:chExt cx="94625" cy="1161436"/>
              </a:xfrm>
            </p:grpSpPr>
            <p:sp>
              <p:nvSpPr>
                <p:cNvPr id="10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 rot="19740000" flipV="1">
                <a:off x="3116388" y="2770136"/>
                <a:ext cx="94224" cy="720000"/>
                <a:chOff x="6082184" y="3836450"/>
                <a:chExt cx="94625" cy="1161436"/>
              </a:xfrm>
            </p:grpSpPr>
            <p:sp>
              <p:nvSpPr>
                <p:cNvPr id="10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rot="19740000" flipV="1">
                <a:off x="3302762" y="2760919"/>
                <a:ext cx="94224" cy="720000"/>
                <a:chOff x="6082184" y="3836450"/>
                <a:chExt cx="94625" cy="1161436"/>
              </a:xfrm>
            </p:grpSpPr>
            <p:sp>
              <p:nvSpPr>
                <p:cNvPr id="10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20880000">
                <a:off x="1905166" y="2753879"/>
                <a:ext cx="94625" cy="1161436"/>
                <a:chOff x="6082184" y="3836450"/>
                <a:chExt cx="94625" cy="1161436"/>
              </a:xfrm>
            </p:grpSpPr>
            <p:sp>
              <p:nvSpPr>
                <p:cNvPr id="1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720000" flipV="1">
                <a:off x="1145184" y="1713838"/>
                <a:ext cx="94625" cy="1161436"/>
                <a:chOff x="6082184" y="3836450"/>
                <a:chExt cx="94625" cy="1161436"/>
              </a:xfrm>
            </p:grpSpPr>
            <p:sp>
              <p:nvSpPr>
                <p:cNvPr id="15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4" name="Csoportba foglalás 123"/>
              <p:cNvGrpSpPr/>
              <p:nvPr/>
            </p:nvGrpSpPr>
            <p:grpSpPr>
              <a:xfrm rot="1080000" flipV="1">
                <a:off x="1619032" y="1663694"/>
                <a:ext cx="94625" cy="1161436"/>
                <a:chOff x="6082184" y="3836450"/>
                <a:chExt cx="94625" cy="1161436"/>
              </a:xfrm>
            </p:grpSpPr>
            <p:sp>
              <p:nvSpPr>
                <p:cNvPr id="14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5" name="Csoportba foglalás 124"/>
              <p:cNvGrpSpPr/>
              <p:nvPr/>
            </p:nvGrpSpPr>
            <p:grpSpPr>
              <a:xfrm rot="20520000">
                <a:off x="2164340" y="2771127"/>
                <a:ext cx="94224" cy="936000"/>
                <a:chOff x="6082184" y="3836450"/>
                <a:chExt cx="94625" cy="1161436"/>
              </a:xfrm>
            </p:grpSpPr>
            <p:sp>
              <p:nvSpPr>
                <p:cNvPr id="14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6" name="Csoportba foglalás 125"/>
              <p:cNvGrpSpPr/>
              <p:nvPr/>
            </p:nvGrpSpPr>
            <p:grpSpPr>
              <a:xfrm rot="21240000">
                <a:off x="877522" y="2076135"/>
                <a:ext cx="94625" cy="792000"/>
                <a:chOff x="6082184" y="3836450"/>
                <a:chExt cx="94625" cy="1161436"/>
              </a:xfrm>
            </p:grpSpPr>
            <p:sp>
              <p:nvSpPr>
                <p:cNvPr id="14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6" name="Csoportba foglalás 45"/>
              <p:cNvGrpSpPr/>
              <p:nvPr/>
            </p:nvGrpSpPr>
            <p:grpSpPr>
              <a:xfrm rot="19440000" flipH="1">
                <a:off x="2449639" y="2720153"/>
                <a:ext cx="94224" cy="828000"/>
                <a:chOff x="6082173" y="3836448"/>
                <a:chExt cx="94625" cy="1161438"/>
              </a:xfrm>
            </p:grpSpPr>
            <p:sp>
              <p:nvSpPr>
                <p:cNvPr id="50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8" name="Csoportba foglalás 127"/>
              <p:cNvGrpSpPr/>
              <p:nvPr/>
            </p:nvGrpSpPr>
            <p:grpSpPr>
              <a:xfrm rot="21240000">
                <a:off x="925891" y="2801636"/>
                <a:ext cx="94625" cy="1161436"/>
                <a:chOff x="6082184" y="3836450"/>
                <a:chExt cx="94625" cy="1161436"/>
              </a:xfrm>
            </p:grpSpPr>
            <p:sp>
              <p:nvSpPr>
                <p:cNvPr id="13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 rot="19440000" flipH="1">
                <a:off x="3422217" y="2732038"/>
                <a:ext cx="94224" cy="828000"/>
                <a:chOff x="6082173" y="3836448"/>
                <a:chExt cx="94625" cy="1161438"/>
              </a:xfrm>
            </p:grpSpPr>
            <p:sp>
              <p:nvSpPr>
                <p:cNvPr id="136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0" name="Csoportba foglalás 129"/>
              <p:cNvGrpSpPr/>
              <p:nvPr/>
            </p:nvGrpSpPr>
            <p:grpSpPr>
              <a:xfrm rot="1680000">
                <a:off x="1302144" y="1919972"/>
                <a:ext cx="94224" cy="936000"/>
                <a:chOff x="6082184" y="3836450"/>
                <a:chExt cx="94625" cy="1161436"/>
              </a:xfrm>
            </p:grpSpPr>
            <p:sp>
              <p:nvSpPr>
                <p:cNvPr id="13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1" name="Csoportba foglalás 130"/>
              <p:cNvGrpSpPr/>
              <p:nvPr/>
            </p:nvGrpSpPr>
            <p:grpSpPr>
              <a:xfrm rot="23040000" flipH="1">
                <a:off x="2716444" y="2065940"/>
                <a:ext cx="94224" cy="828000"/>
                <a:chOff x="6082184" y="3836450"/>
                <a:chExt cx="94625" cy="1161436"/>
              </a:xfrm>
            </p:grpSpPr>
            <p:sp>
              <p:nvSpPr>
                <p:cNvPr id="13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 rot="2220000">
                <a:off x="1503146" y="1921788"/>
                <a:ext cx="94224" cy="971999"/>
                <a:chOff x="6082089" y="3836451"/>
                <a:chExt cx="94624" cy="1161435"/>
              </a:xfrm>
            </p:grpSpPr>
            <p:sp>
              <p:nvSpPr>
                <p:cNvPr id="155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 rot="5640000">
                <a:off x="4248678" y="2592191"/>
                <a:ext cx="72000" cy="468000"/>
                <a:chOff x="6082184" y="3836450"/>
                <a:chExt cx="94625" cy="1161436"/>
              </a:xfrm>
            </p:grpSpPr>
            <p:sp>
              <p:nvSpPr>
                <p:cNvPr id="1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3" name="Csoportba foglalás 162"/>
              <p:cNvGrpSpPr/>
              <p:nvPr/>
            </p:nvGrpSpPr>
            <p:grpSpPr>
              <a:xfrm rot="7020000">
                <a:off x="4160515" y="2723005"/>
                <a:ext cx="72000" cy="468000"/>
                <a:chOff x="6082184" y="3836450"/>
                <a:chExt cx="94625" cy="1161436"/>
              </a:xfrm>
            </p:grpSpPr>
            <p:sp>
              <p:nvSpPr>
                <p:cNvPr id="1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6" name="Csoportba foglalás 165"/>
              <p:cNvGrpSpPr/>
              <p:nvPr/>
            </p:nvGrpSpPr>
            <p:grpSpPr>
              <a:xfrm rot="6540000">
                <a:off x="4186230" y="2730910"/>
                <a:ext cx="72000" cy="360000"/>
                <a:chOff x="6082184" y="3836450"/>
                <a:chExt cx="94625" cy="1161436"/>
              </a:xfrm>
            </p:grpSpPr>
            <p:sp>
              <p:nvSpPr>
                <p:cNvPr id="1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 rot="4800000">
                <a:off x="4155417" y="2550440"/>
                <a:ext cx="72000" cy="360000"/>
                <a:chOff x="6082184" y="3836450"/>
                <a:chExt cx="94625" cy="1161436"/>
              </a:xfrm>
            </p:grpSpPr>
            <p:sp>
              <p:nvSpPr>
                <p:cNvPr id="1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2" name="Csoportba foglalás 171"/>
              <p:cNvGrpSpPr/>
              <p:nvPr/>
            </p:nvGrpSpPr>
            <p:grpSpPr>
              <a:xfrm rot="19440000" flipH="1">
                <a:off x="3585998" y="2714917"/>
                <a:ext cx="94224" cy="828000"/>
                <a:chOff x="6082173" y="3836448"/>
                <a:chExt cx="94625" cy="1161438"/>
              </a:xfrm>
            </p:grpSpPr>
            <p:sp>
              <p:nvSpPr>
                <p:cNvPr id="173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8" name="Csoportba foglalás 37"/>
              <p:cNvGrpSpPr/>
              <p:nvPr/>
            </p:nvGrpSpPr>
            <p:grpSpPr>
              <a:xfrm rot="2160000">
                <a:off x="2882447" y="2197102"/>
                <a:ext cx="94224" cy="728602"/>
                <a:chOff x="6075908" y="3822574"/>
                <a:chExt cx="94625" cy="1175312"/>
              </a:xfrm>
            </p:grpSpPr>
            <p:sp>
              <p:nvSpPr>
                <p:cNvPr id="39" name="Téglalap 1"/>
                <p:cNvSpPr/>
                <p:nvPr/>
              </p:nvSpPr>
              <p:spPr>
                <a:xfrm rot="21379227">
                  <a:off x="6075908" y="3822574"/>
                  <a:ext cx="94625" cy="1158978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5" name="Csoportba foglalás 174"/>
              <p:cNvGrpSpPr/>
              <p:nvPr/>
            </p:nvGrpSpPr>
            <p:grpSpPr>
              <a:xfrm rot="4200000">
                <a:off x="4135295" y="2459971"/>
                <a:ext cx="72000" cy="468000"/>
                <a:chOff x="6082184" y="3836450"/>
                <a:chExt cx="94625" cy="1161436"/>
              </a:xfrm>
            </p:grpSpPr>
            <p:sp>
              <p:nvSpPr>
                <p:cNvPr id="17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323" name="Szabadkézi sokszög 322"/>
            <p:cNvSpPr/>
            <p:nvPr/>
          </p:nvSpPr>
          <p:spPr>
            <a:xfrm>
              <a:off x="9857960" y="983859"/>
              <a:ext cx="408340" cy="867804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471948 w 586297"/>
                <a:gd name="connsiteY0" fmla="*/ 738911 h 738911"/>
                <a:gd name="connsiteX1" fmla="*/ 586248 w 586297"/>
                <a:gd name="connsiteY1" fmla="*/ 451317 h 738911"/>
                <a:gd name="connsiteX2" fmla="*/ 462731 w 586297"/>
                <a:gd name="connsiteY2" fmla="*/ 21794 h 738911"/>
                <a:gd name="connsiteX3" fmla="*/ 0 w 586297"/>
                <a:gd name="connsiteY3" fmla="*/ 134227 h 738911"/>
                <a:gd name="connsiteX0" fmla="*/ 471948 w 586297"/>
                <a:gd name="connsiteY0" fmla="*/ 757091 h 757091"/>
                <a:gd name="connsiteX1" fmla="*/ 586248 w 586297"/>
                <a:gd name="connsiteY1" fmla="*/ 469497 h 757091"/>
                <a:gd name="connsiteX2" fmla="*/ 462731 w 586297"/>
                <a:gd name="connsiteY2" fmla="*/ 39974 h 757091"/>
                <a:gd name="connsiteX3" fmla="*/ 135905 w 586297"/>
                <a:gd name="connsiteY3" fmla="*/ 31414 h 757091"/>
                <a:gd name="connsiteX4" fmla="*/ 0 w 586297"/>
                <a:gd name="connsiteY4" fmla="*/ 152407 h 757091"/>
                <a:gd name="connsiteX0" fmla="*/ 336043 w 450392"/>
                <a:gd name="connsiteY0" fmla="*/ 757091 h 757091"/>
                <a:gd name="connsiteX1" fmla="*/ 450343 w 450392"/>
                <a:gd name="connsiteY1" fmla="*/ 469497 h 757091"/>
                <a:gd name="connsiteX2" fmla="*/ 326826 w 450392"/>
                <a:gd name="connsiteY2" fmla="*/ 39974 h 757091"/>
                <a:gd name="connsiteX3" fmla="*/ 0 w 450392"/>
                <a:gd name="connsiteY3" fmla="*/ 31414 h 757091"/>
                <a:gd name="connsiteX0" fmla="*/ 336043 w 353856"/>
                <a:gd name="connsiteY0" fmla="*/ 757091 h 757091"/>
                <a:gd name="connsiteX1" fmla="*/ 326826 w 353856"/>
                <a:gd name="connsiteY1" fmla="*/ 39974 h 757091"/>
                <a:gd name="connsiteX2" fmla="*/ 0 w 353856"/>
                <a:gd name="connsiteY2" fmla="*/ 31414 h 757091"/>
                <a:gd name="connsiteX0" fmla="*/ 336043 w 422679"/>
                <a:gd name="connsiteY0" fmla="*/ 757091 h 757091"/>
                <a:gd name="connsiteX1" fmla="*/ 326826 w 422679"/>
                <a:gd name="connsiteY1" fmla="*/ 39974 h 757091"/>
                <a:gd name="connsiteX2" fmla="*/ 0 w 422679"/>
                <a:gd name="connsiteY2" fmla="*/ 31414 h 757091"/>
                <a:gd name="connsiteX0" fmla="*/ 336043 w 422679"/>
                <a:gd name="connsiteY0" fmla="*/ 787043 h 787043"/>
                <a:gd name="connsiteX1" fmla="*/ 326826 w 422679"/>
                <a:gd name="connsiteY1" fmla="*/ 69926 h 787043"/>
                <a:gd name="connsiteX2" fmla="*/ 0 w 422679"/>
                <a:gd name="connsiteY2" fmla="*/ 61366 h 7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79" h="787043">
                  <a:moveTo>
                    <a:pt x="336043" y="787043"/>
                  </a:moveTo>
                  <a:cubicBezTo>
                    <a:pt x="506216" y="376551"/>
                    <a:pt x="382833" y="190872"/>
                    <a:pt x="326826" y="69926"/>
                  </a:cubicBezTo>
                  <a:cubicBezTo>
                    <a:pt x="251769" y="-3088"/>
                    <a:pt x="77122" y="-37999"/>
                    <a:pt x="0" y="61366"/>
                  </a:cubicBezTo>
                </a:path>
              </a:pathLst>
            </a:custGeom>
            <a:noFill/>
            <a:ln w="2540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" name="Téglalap 4"/>
          <p:cNvSpPr/>
          <p:nvPr/>
        </p:nvSpPr>
        <p:spPr>
          <a:xfrm>
            <a:off x="876585" y="1726823"/>
            <a:ext cx="5676900" cy="3918070"/>
          </a:xfrm>
          <a:prstGeom prst="rect">
            <a:avLst/>
          </a:prstGeom>
          <a:solidFill>
            <a:srgbClr val="DBA828"/>
          </a:solidFill>
          <a:ln>
            <a:noFill/>
          </a:ln>
          <a:effectLst>
            <a:outerShdw blurRad="50800" dist="2540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Szükséges hozzávalók: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színes papírok: fehér, sárga vagy arany színű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filctollak vagy színes ceruzák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olló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ragasztó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bg1"/>
                </a:solidFill>
              </a:rPr>
              <a:t>szalag vagy fonal</a:t>
            </a:r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59617" y="1503285"/>
            <a:ext cx="3121859" cy="1832110"/>
            <a:chOff x="413811" y="583632"/>
            <a:chExt cx="3121859" cy="1832110"/>
          </a:xfrm>
        </p:grpSpPr>
        <p:sp>
          <p:nvSpPr>
            <p:cNvPr id="178" name="Nyolcágú csillag 177"/>
            <p:cNvSpPr>
              <a:spLocks noChangeAspect="1"/>
            </p:cNvSpPr>
            <p:nvPr/>
          </p:nvSpPr>
          <p:spPr>
            <a:xfrm>
              <a:off x="413811" y="2019742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Nyolcágú csillag 182"/>
            <p:cNvSpPr>
              <a:spLocks noChangeAspect="1"/>
            </p:cNvSpPr>
            <p:nvPr/>
          </p:nvSpPr>
          <p:spPr>
            <a:xfrm>
              <a:off x="2240491" y="1137895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Nyolcágú csillag 183"/>
            <p:cNvSpPr>
              <a:spLocks noChangeAspect="1"/>
            </p:cNvSpPr>
            <p:nvPr/>
          </p:nvSpPr>
          <p:spPr>
            <a:xfrm>
              <a:off x="1327151" y="1598139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Nyolcágú csillag 184"/>
            <p:cNvSpPr>
              <a:spLocks noChangeAspect="1"/>
            </p:cNvSpPr>
            <p:nvPr/>
          </p:nvSpPr>
          <p:spPr>
            <a:xfrm>
              <a:off x="3153832" y="583632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6" name="Csoportba foglalás 185"/>
          <p:cNvGrpSpPr/>
          <p:nvPr/>
        </p:nvGrpSpPr>
        <p:grpSpPr>
          <a:xfrm>
            <a:off x="4438272" y="4355396"/>
            <a:ext cx="3121859" cy="1832110"/>
            <a:chOff x="413811" y="583632"/>
            <a:chExt cx="3121859" cy="1832110"/>
          </a:xfrm>
        </p:grpSpPr>
        <p:sp>
          <p:nvSpPr>
            <p:cNvPr id="187" name="Nyolcágú csillag 186"/>
            <p:cNvSpPr>
              <a:spLocks noChangeAspect="1"/>
            </p:cNvSpPr>
            <p:nvPr/>
          </p:nvSpPr>
          <p:spPr>
            <a:xfrm>
              <a:off x="413811" y="2019742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Nyolcágú csillag 187"/>
            <p:cNvSpPr>
              <a:spLocks noChangeAspect="1"/>
            </p:cNvSpPr>
            <p:nvPr/>
          </p:nvSpPr>
          <p:spPr>
            <a:xfrm>
              <a:off x="2240491" y="1137895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Nyolcágú csillag 188"/>
            <p:cNvSpPr>
              <a:spLocks noChangeAspect="1"/>
            </p:cNvSpPr>
            <p:nvPr/>
          </p:nvSpPr>
          <p:spPr>
            <a:xfrm>
              <a:off x="1327151" y="1598139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0" name="Nyolcágú csillag 189"/>
            <p:cNvSpPr>
              <a:spLocks noChangeAspect="1"/>
            </p:cNvSpPr>
            <p:nvPr/>
          </p:nvSpPr>
          <p:spPr>
            <a:xfrm>
              <a:off x="3153832" y="583632"/>
              <a:ext cx="381838" cy="396000"/>
            </a:xfrm>
            <a:prstGeom prst="star8">
              <a:avLst>
                <a:gd name="adj" fmla="val 14786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1" name="Téglalap 190"/>
          <p:cNvSpPr/>
          <p:nvPr/>
        </p:nvSpPr>
        <p:spPr>
          <a:xfrm>
            <a:off x="2251613" y="227223"/>
            <a:ext cx="5676900" cy="1006778"/>
          </a:xfrm>
          <a:prstGeom prst="rect">
            <a:avLst/>
          </a:prstGeom>
          <a:solidFill>
            <a:srgbClr val="A97E27"/>
          </a:solidFill>
          <a:ln>
            <a:noFill/>
          </a:ln>
          <a:effectLst>
            <a:outerShdw blurRad="50800" dist="2540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Készítsünk ma egy angyalt, hogy eszünkbe jusson a karácsonyi üzenet!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Csoportba foglalás 329"/>
          <p:cNvGrpSpPr>
            <a:grpSpLocks noChangeAspect="1"/>
          </p:cNvGrpSpPr>
          <p:nvPr/>
        </p:nvGrpSpPr>
        <p:grpSpPr>
          <a:xfrm>
            <a:off x="8958366" y="1290669"/>
            <a:ext cx="2938553" cy="2938553"/>
            <a:chOff x="4673380" y="1564683"/>
            <a:chExt cx="3234556" cy="3373822"/>
          </a:xfrm>
        </p:grpSpPr>
        <p:sp>
          <p:nvSpPr>
            <p:cNvPr id="331" name="Ellipszis 330"/>
            <p:cNvSpPr/>
            <p:nvPr/>
          </p:nvSpPr>
          <p:spPr>
            <a:xfrm>
              <a:off x="5013580" y="1965285"/>
              <a:ext cx="2554156" cy="2572619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2" name="Ellipszis 331"/>
            <p:cNvSpPr/>
            <p:nvPr/>
          </p:nvSpPr>
          <p:spPr>
            <a:xfrm>
              <a:off x="4673380" y="1564683"/>
              <a:ext cx="3234556" cy="337382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3" name="Ellipszis 332"/>
            <p:cNvSpPr/>
            <p:nvPr/>
          </p:nvSpPr>
          <p:spPr>
            <a:xfrm>
              <a:off x="5289486" y="2207316"/>
              <a:ext cx="2002344" cy="2088556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4" name="Ellipszis 333"/>
            <p:cNvSpPr/>
            <p:nvPr/>
          </p:nvSpPr>
          <p:spPr>
            <a:xfrm>
              <a:off x="5520526" y="2448303"/>
              <a:ext cx="1540265" cy="1606582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29" name="Téglalap 328"/>
          <p:cNvSpPr/>
          <p:nvPr/>
        </p:nvSpPr>
        <p:spPr>
          <a:xfrm>
            <a:off x="584373" y="414531"/>
            <a:ext cx="6348770" cy="3918070"/>
          </a:xfrm>
          <a:prstGeom prst="rect">
            <a:avLst/>
          </a:prstGeom>
          <a:solidFill>
            <a:srgbClr val="DFB1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Az elkészítés lépései:</a:t>
            </a:r>
          </a:p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Vágd ki a sablonokat!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sablonok segítségével rajzold körbe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angyal testét és két karját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smtClean="0">
                <a:solidFill>
                  <a:schemeClr val="bg1"/>
                </a:solidFill>
              </a:rPr>
              <a:t>sárga (arany) színű lapon,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angyal </a:t>
            </a:r>
            <a:r>
              <a:rPr lang="hu-HU" sz="2400" dirty="0" smtClean="0">
                <a:solidFill>
                  <a:schemeClr val="bg1"/>
                </a:solidFill>
              </a:rPr>
              <a:t>szárnyait </a:t>
            </a:r>
            <a:r>
              <a:rPr lang="hu-HU" sz="2400" dirty="0" smtClean="0">
                <a:solidFill>
                  <a:schemeClr val="bg1"/>
                </a:solidFill>
              </a:rPr>
              <a:t>és az arcát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fehér színű lapon!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</p:txBody>
      </p:sp>
      <p:grpSp>
        <p:nvGrpSpPr>
          <p:cNvPr id="1024" name="Csoportba foglalás 1023"/>
          <p:cNvGrpSpPr>
            <a:grpSpLocks noChangeAspect="1"/>
          </p:cNvGrpSpPr>
          <p:nvPr/>
        </p:nvGrpSpPr>
        <p:grpSpPr>
          <a:xfrm>
            <a:off x="8842574" y="164370"/>
            <a:ext cx="3349426" cy="4572000"/>
            <a:chOff x="8011885" y="473386"/>
            <a:chExt cx="4286250" cy="5850795"/>
          </a:xfrm>
        </p:grpSpPr>
        <p:sp>
          <p:nvSpPr>
            <p:cNvPr id="326" name="Szabadkézi sokszög 325"/>
            <p:cNvSpPr/>
            <p:nvPr/>
          </p:nvSpPr>
          <p:spPr>
            <a:xfrm>
              <a:off x="9784663" y="1112822"/>
              <a:ext cx="131749" cy="798408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592526 w 592526"/>
                <a:gd name="connsiteY0" fmla="*/ 451317 h 741159"/>
                <a:gd name="connsiteX1" fmla="*/ 469009 w 592526"/>
                <a:gd name="connsiteY1" fmla="*/ 21794 h 741159"/>
                <a:gd name="connsiteX2" fmla="*/ 6278 w 592526"/>
                <a:gd name="connsiteY2" fmla="*/ 134227 h 741159"/>
                <a:gd name="connsiteX3" fmla="*/ 216584 w 592526"/>
                <a:gd name="connsiteY3" fmla="*/ 740602 h 741159"/>
                <a:gd name="connsiteX0" fmla="*/ 469009 w 469009"/>
                <a:gd name="connsiteY0" fmla="*/ 21794 h 741159"/>
                <a:gd name="connsiteX1" fmla="*/ 6278 w 469009"/>
                <a:gd name="connsiteY1" fmla="*/ 134227 h 741159"/>
                <a:gd name="connsiteX2" fmla="*/ 216584 w 469009"/>
                <a:gd name="connsiteY2" fmla="*/ 740602 h 741159"/>
                <a:gd name="connsiteX0" fmla="*/ 6278 w 216584"/>
                <a:gd name="connsiteY0" fmla="*/ 0 h 606932"/>
                <a:gd name="connsiteX1" fmla="*/ 216584 w 216584"/>
                <a:gd name="connsiteY1" fmla="*/ 606375 h 606932"/>
                <a:gd name="connsiteX0" fmla="*/ 13643 w 105635"/>
                <a:gd name="connsiteY0" fmla="*/ 0 h 611793"/>
                <a:gd name="connsiteX1" fmla="*/ 105635 w 105635"/>
                <a:gd name="connsiteY1" fmla="*/ 611241 h 611793"/>
                <a:gd name="connsiteX0" fmla="*/ 44384 w 136376"/>
                <a:gd name="connsiteY0" fmla="*/ 0 h 611843"/>
                <a:gd name="connsiteX1" fmla="*/ 136376 w 136376"/>
                <a:gd name="connsiteY1" fmla="*/ 611241 h 6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6" h="611843">
                  <a:moveTo>
                    <a:pt x="44384" y="0"/>
                  </a:moveTo>
                  <a:cubicBezTo>
                    <a:pt x="-69990" y="163597"/>
                    <a:pt x="64477" y="630905"/>
                    <a:pt x="136376" y="611241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82" l="2009" r="89509">
                          <a14:foregroundMark x1="14063" y1="33522" x2="35714" y2="52354"/>
                          <a14:foregroundMark x1="83482" y1="34652" x2="53348" y2="52166"/>
                          <a14:foregroundMark x1="22991" y1="93032" x2="70313" y2="94539"/>
                          <a14:foregroundMark x1="22991" y1="91337" x2="71652" y2="91714"/>
                          <a14:foregroundMark x1="16964" y1="38606" x2="37277" y2="60075"/>
                          <a14:foregroundMark x1="79464" y1="39171" x2="53571" y2="61582"/>
                          <a14:foregroundMark x1="41741" y1="1130" x2="43973" y2="12053"/>
                          <a14:foregroundMark x1="52009" y1="565" x2="52009" y2="1695"/>
                          <a14:foregroundMark x1="52232" y1="7345" x2="50893" y2="11488"/>
                        </a14:backgroundRemoval>
                      </a14:imgEffect>
                    </a14:imgLayer>
                  </a14:imgProps>
                </a:ext>
              </a:extLst>
            </a:blip>
            <a:srcRect t="11742"/>
            <a:stretch/>
          </p:blipFill>
          <p:spPr>
            <a:xfrm>
              <a:off x="8011885" y="1860253"/>
              <a:ext cx="4267200" cy="4463928"/>
            </a:xfrm>
            <a:prstGeom prst="rect">
              <a:avLst/>
            </a:prstGeom>
          </p:spPr>
        </p:pic>
        <p:grpSp>
          <p:nvGrpSpPr>
            <p:cNvPr id="119" name="Csoportba foglalás 118"/>
            <p:cNvGrpSpPr/>
            <p:nvPr/>
          </p:nvGrpSpPr>
          <p:grpSpPr>
            <a:xfrm flipH="1">
              <a:off x="9184566" y="473386"/>
              <a:ext cx="3113569" cy="1223885"/>
              <a:chOff x="617458" y="1663694"/>
              <a:chExt cx="3901220" cy="2312351"/>
            </a:xfrm>
          </p:grpSpPr>
          <p:sp>
            <p:nvSpPr>
              <p:cNvPr id="11" name="Téglalap 1"/>
              <p:cNvSpPr/>
              <p:nvPr/>
            </p:nvSpPr>
            <p:spPr>
              <a:xfrm rot="5400000">
                <a:off x="2283997" y="1065271"/>
                <a:ext cx="136033" cy="3469111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C4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78" name="Csoportba foglalás 77"/>
              <p:cNvGrpSpPr/>
              <p:nvPr/>
            </p:nvGrpSpPr>
            <p:grpSpPr>
              <a:xfrm rot="1140000">
                <a:off x="2284651" y="1732699"/>
                <a:ext cx="94625" cy="1161436"/>
                <a:chOff x="6082184" y="3836450"/>
                <a:chExt cx="94625" cy="1161436"/>
              </a:xfrm>
            </p:grpSpPr>
            <p:sp>
              <p:nvSpPr>
                <p:cNvPr id="7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rot="2220000">
                <a:off x="2428609" y="1930468"/>
                <a:ext cx="94224" cy="971999"/>
                <a:chOff x="6082089" y="3836451"/>
                <a:chExt cx="94624" cy="1161435"/>
              </a:xfrm>
            </p:grpSpPr>
            <p:sp>
              <p:nvSpPr>
                <p:cNvPr id="42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0" name="Csoportba foglalás 59"/>
              <p:cNvGrpSpPr/>
              <p:nvPr/>
            </p:nvGrpSpPr>
            <p:grpSpPr>
              <a:xfrm rot="2040000">
                <a:off x="1861720" y="1746271"/>
                <a:ext cx="94625" cy="1161436"/>
                <a:chOff x="6082184" y="3836450"/>
                <a:chExt cx="94625" cy="1161436"/>
              </a:xfrm>
            </p:grpSpPr>
            <p:sp>
              <p:nvSpPr>
                <p:cNvPr id="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9" name="Csoportba foglalás 68"/>
              <p:cNvGrpSpPr/>
              <p:nvPr/>
            </p:nvGrpSpPr>
            <p:grpSpPr>
              <a:xfrm rot="1140000">
                <a:off x="2465485" y="1746283"/>
                <a:ext cx="94625" cy="1161436"/>
                <a:chOff x="6082184" y="3836450"/>
                <a:chExt cx="94625" cy="1161436"/>
              </a:xfrm>
            </p:grpSpPr>
            <p:sp>
              <p:nvSpPr>
                <p:cNvPr id="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2" name="Csoportba foglalás 71"/>
              <p:cNvGrpSpPr/>
              <p:nvPr/>
            </p:nvGrpSpPr>
            <p:grpSpPr>
              <a:xfrm rot="1140000">
                <a:off x="2118264" y="1696826"/>
                <a:ext cx="94625" cy="1161436"/>
                <a:chOff x="6082184" y="3836450"/>
                <a:chExt cx="94625" cy="1161436"/>
              </a:xfrm>
            </p:grpSpPr>
            <p:sp>
              <p:nvSpPr>
                <p:cNvPr id="7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5" name="Csoportba foglalás 74"/>
              <p:cNvGrpSpPr/>
              <p:nvPr/>
            </p:nvGrpSpPr>
            <p:grpSpPr>
              <a:xfrm rot="2220000">
                <a:off x="1960921" y="1941853"/>
                <a:ext cx="94224" cy="971999"/>
                <a:chOff x="6082089" y="3836451"/>
                <a:chExt cx="94624" cy="1161435"/>
              </a:xfrm>
            </p:grpSpPr>
            <p:sp>
              <p:nvSpPr>
                <p:cNvPr id="76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 rot="20880000">
                <a:off x="1384475" y="2814609"/>
                <a:ext cx="94625" cy="1161436"/>
                <a:chOff x="6082184" y="3836450"/>
                <a:chExt cx="94625" cy="1161436"/>
              </a:xfrm>
            </p:grpSpPr>
            <p:sp>
              <p:nvSpPr>
                <p:cNvPr id="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 rot="20520000">
                <a:off x="1124763" y="2798013"/>
                <a:ext cx="94625" cy="1161436"/>
                <a:chOff x="6082184" y="3836450"/>
                <a:chExt cx="94625" cy="1161436"/>
              </a:xfrm>
            </p:grpSpPr>
            <p:sp>
              <p:nvSpPr>
                <p:cNvPr id="2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2" name="Csoportba foglalás 21"/>
              <p:cNvGrpSpPr/>
              <p:nvPr/>
            </p:nvGrpSpPr>
            <p:grpSpPr>
              <a:xfrm rot="20520000">
                <a:off x="1761103" y="2827078"/>
                <a:ext cx="94224" cy="936000"/>
                <a:chOff x="6082184" y="3836450"/>
                <a:chExt cx="94625" cy="1161436"/>
              </a:xfrm>
            </p:grpSpPr>
            <p:sp>
              <p:nvSpPr>
                <p:cNvPr id="2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6" name="Csoportba foglalás 25"/>
              <p:cNvGrpSpPr/>
              <p:nvPr/>
            </p:nvGrpSpPr>
            <p:grpSpPr>
              <a:xfrm rot="21240000">
                <a:off x="1560803" y="2771472"/>
                <a:ext cx="94625" cy="1161436"/>
                <a:chOff x="6082184" y="3836450"/>
                <a:chExt cx="94625" cy="1161436"/>
              </a:xfrm>
            </p:grpSpPr>
            <p:sp>
              <p:nvSpPr>
                <p:cNvPr id="2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7" name="Csoportba foglalás 46"/>
              <p:cNvGrpSpPr/>
              <p:nvPr/>
            </p:nvGrpSpPr>
            <p:grpSpPr>
              <a:xfrm rot="19920000" flipH="1">
                <a:off x="4006926" y="2792311"/>
                <a:ext cx="94224" cy="720000"/>
                <a:chOff x="6082184" y="3836450"/>
                <a:chExt cx="94625" cy="1161436"/>
              </a:xfrm>
            </p:grpSpPr>
            <p:sp>
              <p:nvSpPr>
                <p:cNvPr id="4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19920000" flipH="1">
                <a:off x="3854555" y="2752784"/>
                <a:ext cx="94224" cy="828000"/>
                <a:chOff x="6082184" y="3836450"/>
                <a:chExt cx="94625" cy="1161436"/>
              </a:xfrm>
            </p:grpSpPr>
            <p:sp>
              <p:nvSpPr>
                <p:cNvPr id="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1" name="Csoportba foglalás 80"/>
              <p:cNvGrpSpPr/>
              <p:nvPr/>
            </p:nvGrpSpPr>
            <p:grpSpPr>
              <a:xfrm rot="2160000">
                <a:off x="3515965" y="1996716"/>
                <a:ext cx="94224" cy="864000"/>
                <a:chOff x="6082184" y="3836450"/>
                <a:chExt cx="94625" cy="1161436"/>
              </a:xfrm>
            </p:grpSpPr>
            <p:sp>
              <p:nvSpPr>
                <p:cNvPr id="8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5" name="Csoportba foglalás 34"/>
              <p:cNvGrpSpPr/>
              <p:nvPr/>
            </p:nvGrpSpPr>
            <p:grpSpPr>
              <a:xfrm rot="2160000">
                <a:off x="3559902" y="2182025"/>
                <a:ext cx="94224" cy="720000"/>
                <a:chOff x="6082184" y="3836450"/>
                <a:chExt cx="94625" cy="1161436"/>
              </a:xfrm>
            </p:grpSpPr>
            <p:sp>
              <p:nvSpPr>
                <p:cNvPr id="3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4" name="Csoportba foglalás 53"/>
              <p:cNvGrpSpPr/>
              <p:nvPr/>
            </p:nvGrpSpPr>
            <p:grpSpPr>
              <a:xfrm rot="1440000">
                <a:off x="2706001" y="1759412"/>
                <a:ext cx="94625" cy="1161436"/>
                <a:chOff x="6082184" y="3836450"/>
                <a:chExt cx="94625" cy="1161436"/>
              </a:xfrm>
            </p:grpSpPr>
            <p:sp>
              <p:nvSpPr>
                <p:cNvPr id="5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 rot="1080000">
                <a:off x="3168591" y="1909256"/>
                <a:ext cx="94625" cy="936000"/>
                <a:chOff x="6082184" y="3836450"/>
                <a:chExt cx="94625" cy="1161436"/>
              </a:xfrm>
            </p:grpSpPr>
            <p:sp>
              <p:nvSpPr>
                <p:cNvPr id="5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3" name="Csoportba foglalás 62"/>
              <p:cNvGrpSpPr/>
              <p:nvPr/>
            </p:nvGrpSpPr>
            <p:grpSpPr>
              <a:xfrm rot="1440000">
                <a:off x="3320991" y="1966656"/>
                <a:ext cx="94625" cy="936000"/>
                <a:chOff x="6082184" y="3836450"/>
                <a:chExt cx="94625" cy="1161436"/>
              </a:xfrm>
            </p:grpSpPr>
            <p:sp>
              <p:nvSpPr>
                <p:cNvPr id="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6" name="Csoportba foglalás 65"/>
              <p:cNvGrpSpPr/>
              <p:nvPr/>
            </p:nvGrpSpPr>
            <p:grpSpPr>
              <a:xfrm rot="1440000">
                <a:off x="3012486" y="1883945"/>
                <a:ext cx="94625" cy="936000"/>
                <a:chOff x="6082184" y="3836450"/>
                <a:chExt cx="94625" cy="1161436"/>
              </a:xfrm>
            </p:grpSpPr>
            <p:sp>
              <p:nvSpPr>
                <p:cNvPr id="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4" name="Csoportba foglalás 83"/>
              <p:cNvGrpSpPr/>
              <p:nvPr/>
            </p:nvGrpSpPr>
            <p:grpSpPr>
              <a:xfrm rot="1860000">
                <a:off x="3746276" y="2191242"/>
                <a:ext cx="94224" cy="720000"/>
                <a:chOff x="6082184" y="3836450"/>
                <a:chExt cx="94625" cy="1161436"/>
              </a:xfrm>
            </p:grpSpPr>
            <p:sp>
              <p:nvSpPr>
                <p:cNvPr id="8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 rot="1860000">
                <a:off x="3932650" y="2200459"/>
                <a:ext cx="94224" cy="720000"/>
                <a:chOff x="6082184" y="3836450"/>
                <a:chExt cx="94625" cy="1161436"/>
              </a:xfrm>
            </p:grpSpPr>
            <p:sp>
              <p:nvSpPr>
                <p:cNvPr id="8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2" name="Csoportba foglalás 91"/>
              <p:cNvGrpSpPr/>
              <p:nvPr/>
            </p:nvGrpSpPr>
            <p:grpSpPr>
              <a:xfrm rot="19440000" flipV="1">
                <a:off x="2843545" y="2746231"/>
                <a:ext cx="94224" cy="864000"/>
                <a:chOff x="6082184" y="3836450"/>
                <a:chExt cx="94625" cy="1161436"/>
              </a:xfrm>
            </p:grpSpPr>
            <p:sp>
              <p:nvSpPr>
                <p:cNvPr id="11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3" name="Csoportba foglalás 92"/>
              <p:cNvGrpSpPr/>
              <p:nvPr/>
            </p:nvGrpSpPr>
            <p:grpSpPr>
              <a:xfrm rot="19440000" flipV="1">
                <a:off x="2930014" y="2779353"/>
                <a:ext cx="94224" cy="720000"/>
                <a:chOff x="6082184" y="3836450"/>
                <a:chExt cx="94625" cy="1161436"/>
              </a:xfrm>
            </p:grpSpPr>
            <p:sp>
              <p:nvSpPr>
                <p:cNvPr id="11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4" name="Csoportba foglalás 93"/>
              <p:cNvGrpSpPr/>
              <p:nvPr/>
            </p:nvGrpSpPr>
            <p:grpSpPr>
              <a:xfrm rot="19440000" flipV="1">
                <a:off x="2255087" y="2752822"/>
                <a:ext cx="94224" cy="720000"/>
                <a:chOff x="6082184" y="3836450"/>
                <a:chExt cx="94625" cy="1161436"/>
              </a:xfrm>
            </p:grpSpPr>
            <p:sp>
              <p:nvSpPr>
                <p:cNvPr id="11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5" name="Csoportba foglalás 94"/>
              <p:cNvGrpSpPr/>
              <p:nvPr/>
            </p:nvGrpSpPr>
            <p:grpSpPr>
              <a:xfrm rot="20160000" flipV="1">
                <a:off x="2076113" y="2760530"/>
                <a:ext cx="94625" cy="1161436"/>
                <a:chOff x="6082184" y="3836450"/>
                <a:chExt cx="94625" cy="1161436"/>
              </a:xfrm>
            </p:grpSpPr>
            <p:sp>
              <p:nvSpPr>
                <p:cNvPr id="11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6" name="Csoportba foglalás 95"/>
              <p:cNvGrpSpPr/>
              <p:nvPr/>
            </p:nvGrpSpPr>
            <p:grpSpPr>
              <a:xfrm rot="20520000" flipV="1">
                <a:off x="1241413" y="2782774"/>
                <a:ext cx="94625" cy="936000"/>
                <a:chOff x="6082184" y="3836450"/>
                <a:chExt cx="94625" cy="1161436"/>
              </a:xfrm>
            </p:grpSpPr>
            <p:sp>
              <p:nvSpPr>
                <p:cNvPr id="10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7" name="Csoportba foglalás 96"/>
              <p:cNvGrpSpPr/>
              <p:nvPr/>
            </p:nvGrpSpPr>
            <p:grpSpPr>
              <a:xfrm rot="20160000" flipV="1">
                <a:off x="2691103" y="2778722"/>
                <a:ext cx="94625" cy="936000"/>
                <a:chOff x="6082184" y="3836450"/>
                <a:chExt cx="94625" cy="1161436"/>
              </a:xfrm>
            </p:grpSpPr>
            <p:sp>
              <p:nvSpPr>
                <p:cNvPr id="10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 rot="20160000" flipV="1">
                <a:off x="2382598" y="2861433"/>
                <a:ext cx="94625" cy="936000"/>
                <a:chOff x="6082184" y="3836450"/>
                <a:chExt cx="94625" cy="1161436"/>
              </a:xfrm>
            </p:grpSpPr>
            <p:sp>
              <p:nvSpPr>
                <p:cNvPr id="10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 rot="19740000" flipV="1">
                <a:off x="3116388" y="2770136"/>
                <a:ext cx="94224" cy="720000"/>
                <a:chOff x="6082184" y="3836450"/>
                <a:chExt cx="94625" cy="1161436"/>
              </a:xfrm>
            </p:grpSpPr>
            <p:sp>
              <p:nvSpPr>
                <p:cNvPr id="10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rot="19740000" flipV="1">
                <a:off x="3302762" y="2760919"/>
                <a:ext cx="94224" cy="720000"/>
                <a:chOff x="6082184" y="3836450"/>
                <a:chExt cx="94625" cy="1161436"/>
              </a:xfrm>
            </p:grpSpPr>
            <p:sp>
              <p:nvSpPr>
                <p:cNvPr id="10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20880000">
                <a:off x="1905166" y="2753879"/>
                <a:ext cx="94625" cy="1161436"/>
                <a:chOff x="6082184" y="3836450"/>
                <a:chExt cx="94625" cy="1161436"/>
              </a:xfrm>
            </p:grpSpPr>
            <p:sp>
              <p:nvSpPr>
                <p:cNvPr id="1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720000" flipV="1">
                <a:off x="1145184" y="1713838"/>
                <a:ext cx="94625" cy="1161436"/>
                <a:chOff x="6082184" y="3836450"/>
                <a:chExt cx="94625" cy="1161436"/>
              </a:xfrm>
            </p:grpSpPr>
            <p:sp>
              <p:nvSpPr>
                <p:cNvPr id="15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4" name="Csoportba foglalás 123"/>
              <p:cNvGrpSpPr/>
              <p:nvPr/>
            </p:nvGrpSpPr>
            <p:grpSpPr>
              <a:xfrm rot="1080000" flipV="1">
                <a:off x="1619032" y="1663694"/>
                <a:ext cx="94625" cy="1161436"/>
                <a:chOff x="6082184" y="3836450"/>
                <a:chExt cx="94625" cy="1161436"/>
              </a:xfrm>
            </p:grpSpPr>
            <p:sp>
              <p:nvSpPr>
                <p:cNvPr id="14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5" name="Csoportba foglalás 124"/>
              <p:cNvGrpSpPr/>
              <p:nvPr/>
            </p:nvGrpSpPr>
            <p:grpSpPr>
              <a:xfrm rot="20520000">
                <a:off x="2164340" y="2771127"/>
                <a:ext cx="94224" cy="936000"/>
                <a:chOff x="6082184" y="3836450"/>
                <a:chExt cx="94625" cy="1161436"/>
              </a:xfrm>
            </p:grpSpPr>
            <p:sp>
              <p:nvSpPr>
                <p:cNvPr id="14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6" name="Csoportba foglalás 125"/>
              <p:cNvGrpSpPr/>
              <p:nvPr/>
            </p:nvGrpSpPr>
            <p:grpSpPr>
              <a:xfrm rot="21240000">
                <a:off x="877522" y="2076135"/>
                <a:ext cx="94625" cy="792000"/>
                <a:chOff x="6082184" y="3836450"/>
                <a:chExt cx="94625" cy="1161436"/>
              </a:xfrm>
            </p:grpSpPr>
            <p:sp>
              <p:nvSpPr>
                <p:cNvPr id="14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6" name="Csoportba foglalás 45"/>
              <p:cNvGrpSpPr/>
              <p:nvPr/>
            </p:nvGrpSpPr>
            <p:grpSpPr>
              <a:xfrm rot="19440000" flipH="1">
                <a:off x="2449639" y="2720153"/>
                <a:ext cx="94224" cy="828000"/>
                <a:chOff x="6082173" y="3836448"/>
                <a:chExt cx="94625" cy="1161438"/>
              </a:xfrm>
            </p:grpSpPr>
            <p:sp>
              <p:nvSpPr>
                <p:cNvPr id="50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8" name="Csoportba foglalás 127"/>
              <p:cNvGrpSpPr/>
              <p:nvPr/>
            </p:nvGrpSpPr>
            <p:grpSpPr>
              <a:xfrm rot="21240000">
                <a:off x="925891" y="2801636"/>
                <a:ext cx="94625" cy="1161436"/>
                <a:chOff x="6082184" y="3836450"/>
                <a:chExt cx="94625" cy="1161436"/>
              </a:xfrm>
            </p:grpSpPr>
            <p:sp>
              <p:nvSpPr>
                <p:cNvPr id="13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 rot="19440000" flipH="1">
                <a:off x="3422217" y="2732038"/>
                <a:ext cx="94224" cy="828000"/>
                <a:chOff x="6082173" y="3836448"/>
                <a:chExt cx="94625" cy="1161438"/>
              </a:xfrm>
            </p:grpSpPr>
            <p:sp>
              <p:nvSpPr>
                <p:cNvPr id="136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0" name="Csoportba foglalás 129"/>
              <p:cNvGrpSpPr/>
              <p:nvPr/>
            </p:nvGrpSpPr>
            <p:grpSpPr>
              <a:xfrm rot="1680000">
                <a:off x="1302144" y="1919972"/>
                <a:ext cx="94224" cy="936000"/>
                <a:chOff x="6082184" y="3836450"/>
                <a:chExt cx="94625" cy="1161436"/>
              </a:xfrm>
            </p:grpSpPr>
            <p:sp>
              <p:nvSpPr>
                <p:cNvPr id="13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1" name="Csoportba foglalás 130"/>
              <p:cNvGrpSpPr/>
              <p:nvPr/>
            </p:nvGrpSpPr>
            <p:grpSpPr>
              <a:xfrm rot="23040000" flipH="1">
                <a:off x="2716444" y="2065940"/>
                <a:ext cx="94224" cy="828000"/>
                <a:chOff x="6082184" y="3836450"/>
                <a:chExt cx="94625" cy="1161436"/>
              </a:xfrm>
            </p:grpSpPr>
            <p:sp>
              <p:nvSpPr>
                <p:cNvPr id="13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 rot="2220000">
                <a:off x="1503146" y="1921788"/>
                <a:ext cx="94224" cy="971999"/>
                <a:chOff x="6082089" y="3836451"/>
                <a:chExt cx="94624" cy="1161435"/>
              </a:xfrm>
            </p:grpSpPr>
            <p:sp>
              <p:nvSpPr>
                <p:cNvPr id="155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 rot="5640000">
                <a:off x="4248678" y="2592191"/>
                <a:ext cx="72000" cy="468000"/>
                <a:chOff x="6082184" y="3836450"/>
                <a:chExt cx="94625" cy="1161436"/>
              </a:xfrm>
            </p:grpSpPr>
            <p:sp>
              <p:nvSpPr>
                <p:cNvPr id="1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3" name="Csoportba foglalás 162"/>
              <p:cNvGrpSpPr/>
              <p:nvPr/>
            </p:nvGrpSpPr>
            <p:grpSpPr>
              <a:xfrm rot="7020000">
                <a:off x="4160515" y="2723005"/>
                <a:ext cx="72000" cy="468000"/>
                <a:chOff x="6082184" y="3836450"/>
                <a:chExt cx="94625" cy="1161436"/>
              </a:xfrm>
            </p:grpSpPr>
            <p:sp>
              <p:nvSpPr>
                <p:cNvPr id="1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6" name="Csoportba foglalás 165"/>
              <p:cNvGrpSpPr/>
              <p:nvPr/>
            </p:nvGrpSpPr>
            <p:grpSpPr>
              <a:xfrm rot="6540000">
                <a:off x="4186230" y="2730910"/>
                <a:ext cx="72000" cy="360000"/>
                <a:chOff x="6082184" y="3836450"/>
                <a:chExt cx="94625" cy="1161436"/>
              </a:xfrm>
            </p:grpSpPr>
            <p:sp>
              <p:nvSpPr>
                <p:cNvPr id="1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 rot="4800000">
                <a:off x="4155417" y="2550440"/>
                <a:ext cx="72000" cy="360000"/>
                <a:chOff x="6082184" y="3836450"/>
                <a:chExt cx="94625" cy="1161436"/>
              </a:xfrm>
            </p:grpSpPr>
            <p:sp>
              <p:nvSpPr>
                <p:cNvPr id="1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2" name="Csoportba foglalás 171"/>
              <p:cNvGrpSpPr/>
              <p:nvPr/>
            </p:nvGrpSpPr>
            <p:grpSpPr>
              <a:xfrm rot="19440000" flipH="1">
                <a:off x="3585998" y="2714917"/>
                <a:ext cx="94224" cy="828000"/>
                <a:chOff x="6082173" y="3836448"/>
                <a:chExt cx="94625" cy="1161438"/>
              </a:xfrm>
            </p:grpSpPr>
            <p:sp>
              <p:nvSpPr>
                <p:cNvPr id="173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8" name="Csoportba foglalás 37"/>
              <p:cNvGrpSpPr/>
              <p:nvPr/>
            </p:nvGrpSpPr>
            <p:grpSpPr>
              <a:xfrm rot="2160000">
                <a:off x="2882447" y="2197102"/>
                <a:ext cx="94224" cy="728602"/>
                <a:chOff x="6075908" y="3822574"/>
                <a:chExt cx="94625" cy="1175312"/>
              </a:xfrm>
            </p:grpSpPr>
            <p:sp>
              <p:nvSpPr>
                <p:cNvPr id="39" name="Téglalap 1"/>
                <p:cNvSpPr/>
                <p:nvPr/>
              </p:nvSpPr>
              <p:spPr>
                <a:xfrm rot="21379227">
                  <a:off x="6075908" y="3822574"/>
                  <a:ext cx="94625" cy="1158978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5" name="Csoportba foglalás 174"/>
              <p:cNvGrpSpPr/>
              <p:nvPr/>
            </p:nvGrpSpPr>
            <p:grpSpPr>
              <a:xfrm rot="4200000">
                <a:off x="4135295" y="2459971"/>
                <a:ext cx="72000" cy="468000"/>
                <a:chOff x="6082184" y="3836450"/>
                <a:chExt cx="94625" cy="1161436"/>
              </a:xfrm>
            </p:grpSpPr>
            <p:sp>
              <p:nvSpPr>
                <p:cNvPr id="17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323" name="Szabadkézi sokszög 322"/>
            <p:cNvSpPr/>
            <p:nvPr/>
          </p:nvSpPr>
          <p:spPr>
            <a:xfrm>
              <a:off x="9857960" y="983859"/>
              <a:ext cx="408340" cy="867804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471948 w 586297"/>
                <a:gd name="connsiteY0" fmla="*/ 738911 h 738911"/>
                <a:gd name="connsiteX1" fmla="*/ 586248 w 586297"/>
                <a:gd name="connsiteY1" fmla="*/ 451317 h 738911"/>
                <a:gd name="connsiteX2" fmla="*/ 462731 w 586297"/>
                <a:gd name="connsiteY2" fmla="*/ 21794 h 738911"/>
                <a:gd name="connsiteX3" fmla="*/ 0 w 586297"/>
                <a:gd name="connsiteY3" fmla="*/ 134227 h 738911"/>
                <a:gd name="connsiteX0" fmla="*/ 471948 w 586297"/>
                <a:gd name="connsiteY0" fmla="*/ 757091 h 757091"/>
                <a:gd name="connsiteX1" fmla="*/ 586248 w 586297"/>
                <a:gd name="connsiteY1" fmla="*/ 469497 h 757091"/>
                <a:gd name="connsiteX2" fmla="*/ 462731 w 586297"/>
                <a:gd name="connsiteY2" fmla="*/ 39974 h 757091"/>
                <a:gd name="connsiteX3" fmla="*/ 135905 w 586297"/>
                <a:gd name="connsiteY3" fmla="*/ 31414 h 757091"/>
                <a:gd name="connsiteX4" fmla="*/ 0 w 586297"/>
                <a:gd name="connsiteY4" fmla="*/ 152407 h 757091"/>
                <a:gd name="connsiteX0" fmla="*/ 336043 w 450392"/>
                <a:gd name="connsiteY0" fmla="*/ 757091 h 757091"/>
                <a:gd name="connsiteX1" fmla="*/ 450343 w 450392"/>
                <a:gd name="connsiteY1" fmla="*/ 469497 h 757091"/>
                <a:gd name="connsiteX2" fmla="*/ 326826 w 450392"/>
                <a:gd name="connsiteY2" fmla="*/ 39974 h 757091"/>
                <a:gd name="connsiteX3" fmla="*/ 0 w 450392"/>
                <a:gd name="connsiteY3" fmla="*/ 31414 h 757091"/>
                <a:gd name="connsiteX0" fmla="*/ 336043 w 353856"/>
                <a:gd name="connsiteY0" fmla="*/ 757091 h 757091"/>
                <a:gd name="connsiteX1" fmla="*/ 326826 w 353856"/>
                <a:gd name="connsiteY1" fmla="*/ 39974 h 757091"/>
                <a:gd name="connsiteX2" fmla="*/ 0 w 353856"/>
                <a:gd name="connsiteY2" fmla="*/ 31414 h 757091"/>
                <a:gd name="connsiteX0" fmla="*/ 336043 w 422679"/>
                <a:gd name="connsiteY0" fmla="*/ 757091 h 757091"/>
                <a:gd name="connsiteX1" fmla="*/ 326826 w 422679"/>
                <a:gd name="connsiteY1" fmla="*/ 39974 h 757091"/>
                <a:gd name="connsiteX2" fmla="*/ 0 w 422679"/>
                <a:gd name="connsiteY2" fmla="*/ 31414 h 757091"/>
                <a:gd name="connsiteX0" fmla="*/ 336043 w 422679"/>
                <a:gd name="connsiteY0" fmla="*/ 787043 h 787043"/>
                <a:gd name="connsiteX1" fmla="*/ 326826 w 422679"/>
                <a:gd name="connsiteY1" fmla="*/ 69926 h 787043"/>
                <a:gd name="connsiteX2" fmla="*/ 0 w 422679"/>
                <a:gd name="connsiteY2" fmla="*/ 61366 h 7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79" h="787043">
                  <a:moveTo>
                    <a:pt x="336043" y="787043"/>
                  </a:moveTo>
                  <a:cubicBezTo>
                    <a:pt x="506216" y="376551"/>
                    <a:pt x="382833" y="190872"/>
                    <a:pt x="326826" y="69926"/>
                  </a:cubicBezTo>
                  <a:cubicBezTo>
                    <a:pt x="251769" y="-3088"/>
                    <a:pt x="77122" y="-37999"/>
                    <a:pt x="0" y="61366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5" name="Kép 10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19" y="3459601"/>
            <a:ext cx="3776695" cy="3262132"/>
          </a:xfrm>
          <a:prstGeom prst="rect">
            <a:avLst/>
          </a:prstGeom>
          <a:effectLst>
            <a:outerShdw blurRad="50800" dist="127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340" name="Nyolcágú csillag 339"/>
          <p:cNvSpPr>
            <a:spLocks noChangeAspect="1"/>
          </p:cNvSpPr>
          <p:nvPr/>
        </p:nvSpPr>
        <p:spPr>
          <a:xfrm>
            <a:off x="26614" y="3299419"/>
            <a:ext cx="2173925" cy="2254554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outerShdw blurRad="50800" dist="152400" dir="8100000" algn="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C29420"/>
                </a:solidFill>
              </a:rPr>
              <a:t>1.</a:t>
            </a:r>
            <a:endParaRPr lang="hu-HU" sz="3600" dirty="0">
              <a:solidFill>
                <a:srgbClr val="C29420"/>
              </a:solidFill>
            </a:endParaRPr>
          </a:p>
        </p:txBody>
      </p:sp>
      <p:pic>
        <p:nvPicPr>
          <p:cNvPr id="157" name="Kép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63515" cy="1368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768" y="-26014"/>
            <a:ext cx="13670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Csoportba foglalás 156"/>
          <p:cNvGrpSpPr>
            <a:grpSpLocks noChangeAspect="1"/>
          </p:cNvGrpSpPr>
          <p:nvPr/>
        </p:nvGrpSpPr>
        <p:grpSpPr>
          <a:xfrm>
            <a:off x="8958366" y="1210966"/>
            <a:ext cx="2938553" cy="2938553"/>
            <a:chOff x="4673380" y="1564683"/>
            <a:chExt cx="3234556" cy="3373822"/>
          </a:xfrm>
        </p:grpSpPr>
        <p:sp>
          <p:nvSpPr>
            <p:cNvPr id="158" name="Ellipszis 157"/>
            <p:cNvSpPr/>
            <p:nvPr/>
          </p:nvSpPr>
          <p:spPr>
            <a:xfrm>
              <a:off x="5013580" y="1965285"/>
              <a:ext cx="2554156" cy="2572619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>
              <a:off x="4673380" y="1564683"/>
              <a:ext cx="3234556" cy="337382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Ellipszis 177"/>
            <p:cNvSpPr/>
            <p:nvPr/>
          </p:nvSpPr>
          <p:spPr>
            <a:xfrm>
              <a:off x="5289486" y="2207316"/>
              <a:ext cx="2002344" cy="2088556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Ellipszis 178"/>
            <p:cNvSpPr/>
            <p:nvPr/>
          </p:nvSpPr>
          <p:spPr>
            <a:xfrm>
              <a:off x="5520526" y="2448303"/>
              <a:ext cx="1540265" cy="1606582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29" name="Téglalap 328"/>
          <p:cNvSpPr/>
          <p:nvPr/>
        </p:nvSpPr>
        <p:spPr>
          <a:xfrm>
            <a:off x="1079423" y="802861"/>
            <a:ext cx="5250848" cy="2897776"/>
          </a:xfrm>
          <a:prstGeom prst="rect">
            <a:avLst/>
          </a:prstGeom>
          <a:solidFill>
            <a:srgbClr val="E1B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Rajzold meg az angyal arcát és színezd ki!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Színezd ki a karjait is!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Rajzolj mintát a ruhájára!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</p:txBody>
      </p:sp>
      <p:grpSp>
        <p:nvGrpSpPr>
          <p:cNvPr id="1024" name="Csoportba foglalás 1023"/>
          <p:cNvGrpSpPr>
            <a:grpSpLocks noChangeAspect="1"/>
          </p:cNvGrpSpPr>
          <p:nvPr/>
        </p:nvGrpSpPr>
        <p:grpSpPr>
          <a:xfrm>
            <a:off x="8842574" y="151656"/>
            <a:ext cx="3349426" cy="4572000"/>
            <a:chOff x="8011885" y="473386"/>
            <a:chExt cx="4286250" cy="5850795"/>
          </a:xfrm>
        </p:grpSpPr>
        <p:sp>
          <p:nvSpPr>
            <p:cNvPr id="326" name="Szabadkézi sokszög 325"/>
            <p:cNvSpPr/>
            <p:nvPr/>
          </p:nvSpPr>
          <p:spPr>
            <a:xfrm>
              <a:off x="9784663" y="1112822"/>
              <a:ext cx="131749" cy="798408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592526 w 592526"/>
                <a:gd name="connsiteY0" fmla="*/ 451317 h 741159"/>
                <a:gd name="connsiteX1" fmla="*/ 469009 w 592526"/>
                <a:gd name="connsiteY1" fmla="*/ 21794 h 741159"/>
                <a:gd name="connsiteX2" fmla="*/ 6278 w 592526"/>
                <a:gd name="connsiteY2" fmla="*/ 134227 h 741159"/>
                <a:gd name="connsiteX3" fmla="*/ 216584 w 592526"/>
                <a:gd name="connsiteY3" fmla="*/ 740602 h 741159"/>
                <a:gd name="connsiteX0" fmla="*/ 469009 w 469009"/>
                <a:gd name="connsiteY0" fmla="*/ 21794 h 741159"/>
                <a:gd name="connsiteX1" fmla="*/ 6278 w 469009"/>
                <a:gd name="connsiteY1" fmla="*/ 134227 h 741159"/>
                <a:gd name="connsiteX2" fmla="*/ 216584 w 469009"/>
                <a:gd name="connsiteY2" fmla="*/ 740602 h 741159"/>
                <a:gd name="connsiteX0" fmla="*/ 6278 w 216584"/>
                <a:gd name="connsiteY0" fmla="*/ 0 h 606932"/>
                <a:gd name="connsiteX1" fmla="*/ 216584 w 216584"/>
                <a:gd name="connsiteY1" fmla="*/ 606375 h 606932"/>
                <a:gd name="connsiteX0" fmla="*/ 13643 w 105635"/>
                <a:gd name="connsiteY0" fmla="*/ 0 h 611793"/>
                <a:gd name="connsiteX1" fmla="*/ 105635 w 105635"/>
                <a:gd name="connsiteY1" fmla="*/ 611241 h 611793"/>
                <a:gd name="connsiteX0" fmla="*/ 44384 w 136376"/>
                <a:gd name="connsiteY0" fmla="*/ 0 h 611843"/>
                <a:gd name="connsiteX1" fmla="*/ 136376 w 136376"/>
                <a:gd name="connsiteY1" fmla="*/ 611241 h 6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6" h="611843">
                  <a:moveTo>
                    <a:pt x="44384" y="0"/>
                  </a:moveTo>
                  <a:cubicBezTo>
                    <a:pt x="-69990" y="163597"/>
                    <a:pt x="64477" y="630905"/>
                    <a:pt x="136376" y="611241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82" l="2009" r="89509">
                          <a14:foregroundMark x1="14063" y1="33522" x2="35714" y2="52354"/>
                          <a14:foregroundMark x1="83482" y1="34652" x2="53348" y2="52166"/>
                          <a14:foregroundMark x1="22991" y1="93032" x2="70313" y2="94539"/>
                          <a14:foregroundMark x1="22991" y1="91337" x2="71652" y2="91714"/>
                          <a14:foregroundMark x1="16964" y1="38606" x2="37277" y2="60075"/>
                          <a14:foregroundMark x1="79464" y1="39171" x2="53571" y2="61582"/>
                          <a14:foregroundMark x1="41741" y1="1130" x2="43973" y2="12053"/>
                          <a14:foregroundMark x1="52009" y1="565" x2="52009" y2="1695"/>
                          <a14:foregroundMark x1="52232" y1="7345" x2="50893" y2="11488"/>
                        </a14:backgroundRemoval>
                      </a14:imgEffect>
                    </a14:imgLayer>
                  </a14:imgProps>
                </a:ext>
              </a:extLst>
            </a:blip>
            <a:srcRect t="11742"/>
            <a:stretch/>
          </p:blipFill>
          <p:spPr>
            <a:xfrm>
              <a:off x="8011885" y="1860253"/>
              <a:ext cx="4267200" cy="4463928"/>
            </a:xfrm>
            <a:prstGeom prst="rect">
              <a:avLst/>
            </a:prstGeom>
          </p:spPr>
        </p:pic>
        <p:grpSp>
          <p:nvGrpSpPr>
            <p:cNvPr id="119" name="Csoportba foglalás 118"/>
            <p:cNvGrpSpPr/>
            <p:nvPr/>
          </p:nvGrpSpPr>
          <p:grpSpPr>
            <a:xfrm flipH="1">
              <a:off x="9184566" y="473386"/>
              <a:ext cx="3113569" cy="1223885"/>
              <a:chOff x="617458" y="1663694"/>
              <a:chExt cx="3901220" cy="2312351"/>
            </a:xfrm>
          </p:grpSpPr>
          <p:sp>
            <p:nvSpPr>
              <p:cNvPr id="11" name="Téglalap 1"/>
              <p:cNvSpPr/>
              <p:nvPr/>
            </p:nvSpPr>
            <p:spPr>
              <a:xfrm rot="5400000">
                <a:off x="2283997" y="1065271"/>
                <a:ext cx="136033" cy="3469111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C4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78" name="Csoportba foglalás 77"/>
              <p:cNvGrpSpPr/>
              <p:nvPr/>
            </p:nvGrpSpPr>
            <p:grpSpPr>
              <a:xfrm rot="1140000">
                <a:off x="2284651" y="1732699"/>
                <a:ext cx="94625" cy="1161436"/>
                <a:chOff x="6082184" y="3836450"/>
                <a:chExt cx="94625" cy="1161436"/>
              </a:xfrm>
            </p:grpSpPr>
            <p:sp>
              <p:nvSpPr>
                <p:cNvPr id="7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rot="2220000">
                <a:off x="2428609" y="1930468"/>
                <a:ext cx="94224" cy="971999"/>
                <a:chOff x="6082089" y="3836451"/>
                <a:chExt cx="94624" cy="1161435"/>
              </a:xfrm>
            </p:grpSpPr>
            <p:sp>
              <p:nvSpPr>
                <p:cNvPr id="42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0" name="Csoportba foglalás 59"/>
              <p:cNvGrpSpPr/>
              <p:nvPr/>
            </p:nvGrpSpPr>
            <p:grpSpPr>
              <a:xfrm rot="2040000">
                <a:off x="1861720" y="1746271"/>
                <a:ext cx="94625" cy="1161436"/>
                <a:chOff x="6082184" y="3836450"/>
                <a:chExt cx="94625" cy="1161436"/>
              </a:xfrm>
            </p:grpSpPr>
            <p:sp>
              <p:nvSpPr>
                <p:cNvPr id="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9" name="Csoportba foglalás 68"/>
              <p:cNvGrpSpPr/>
              <p:nvPr/>
            </p:nvGrpSpPr>
            <p:grpSpPr>
              <a:xfrm rot="1140000">
                <a:off x="2465485" y="1746283"/>
                <a:ext cx="94625" cy="1161436"/>
                <a:chOff x="6082184" y="3836450"/>
                <a:chExt cx="94625" cy="1161436"/>
              </a:xfrm>
            </p:grpSpPr>
            <p:sp>
              <p:nvSpPr>
                <p:cNvPr id="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2" name="Csoportba foglalás 71"/>
              <p:cNvGrpSpPr/>
              <p:nvPr/>
            </p:nvGrpSpPr>
            <p:grpSpPr>
              <a:xfrm rot="1140000">
                <a:off x="2118264" y="1696826"/>
                <a:ext cx="94625" cy="1161436"/>
                <a:chOff x="6082184" y="3836450"/>
                <a:chExt cx="94625" cy="1161436"/>
              </a:xfrm>
            </p:grpSpPr>
            <p:sp>
              <p:nvSpPr>
                <p:cNvPr id="7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5" name="Csoportba foglalás 74"/>
              <p:cNvGrpSpPr/>
              <p:nvPr/>
            </p:nvGrpSpPr>
            <p:grpSpPr>
              <a:xfrm rot="2220000">
                <a:off x="1960921" y="1941853"/>
                <a:ext cx="94224" cy="971999"/>
                <a:chOff x="6082089" y="3836451"/>
                <a:chExt cx="94624" cy="1161435"/>
              </a:xfrm>
            </p:grpSpPr>
            <p:sp>
              <p:nvSpPr>
                <p:cNvPr id="76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 rot="20880000">
                <a:off x="1384475" y="2814609"/>
                <a:ext cx="94625" cy="1161436"/>
                <a:chOff x="6082184" y="3836450"/>
                <a:chExt cx="94625" cy="1161436"/>
              </a:xfrm>
            </p:grpSpPr>
            <p:sp>
              <p:nvSpPr>
                <p:cNvPr id="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 rot="20520000">
                <a:off x="1124763" y="2798013"/>
                <a:ext cx="94625" cy="1161436"/>
                <a:chOff x="6082184" y="3836450"/>
                <a:chExt cx="94625" cy="1161436"/>
              </a:xfrm>
            </p:grpSpPr>
            <p:sp>
              <p:nvSpPr>
                <p:cNvPr id="2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2" name="Csoportba foglalás 21"/>
              <p:cNvGrpSpPr/>
              <p:nvPr/>
            </p:nvGrpSpPr>
            <p:grpSpPr>
              <a:xfrm rot="20520000">
                <a:off x="1761103" y="2827078"/>
                <a:ext cx="94224" cy="936000"/>
                <a:chOff x="6082184" y="3836450"/>
                <a:chExt cx="94625" cy="1161436"/>
              </a:xfrm>
            </p:grpSpPr>
            <p:sp>
              <p:nvSpPr>
                <p:cNvPr id="2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6" name="Csoportba foglalás 25"/>
              <p:cNvGrpSpPr/>
              <p:nvPr/>
            </p:nvGrpSpPr>
            <p:grpSpPr>
              <a:xfrm rot="21240000">
                <a:off x="1560803" y="2771472"/>
                <a:ext cx="94625" cy="1161436"/>
                <a:chOff x="6082184" y="3836450"/>
                <a:chExt cx="94625" cy="1161436"/>
              </a:xfrm>
            </p:grpSpPr>
            <p:sp>
              <p:nvSpPr>
                <p:cNvPr id="2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7" name="Csoportba foglalás 46"/>
              <p:cNvGrpSpPr/>
              <p:nvPr/>
            </p:nvGrpSpPr>
            <p:grpSpPr>
              <a:xfrm rot="19920000" flipH="1">
                <a:off x="4006926" y="2792311"/>
                <a:ext cx="94224" cy="720000"/>
                <a:chOff x="6082184" y="3836450"/>
                <a:chExt cx="94625" cy="1161436"/>
              </a:xfrm>
            </p:grpSpPr>
            <p:sp>
              <p:nvSpPr>
                <p:cNvPr id="4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19920000" flipH="1">
                <a:off x="3854555" y="2752784"/>
                <a:ext cx="94224" cy="828000"/>
                <a:chOff x="6082184" y="3836450"/>
                <a:chExt cx="94625" cy="1161436"/>
              </a:xfrm>
            </p:grpSpPr>
            <p:sp>
              <p:nvSpPr>
                <p:cNvPr id="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1" name="Csoportba foglalás 80"/>
              <p:cNvGrpSpPr/>
              <p:nvPr/>
            </p:nvGrpSpPr>
            <p:grpSpPr>
              <a:xfrm rot="2160000">
                <a:off x="3515965" y="1996716"/>
                <a:ext cx="94224" cy="864000"/>
                <a:chOff x="6082184" y="3836450"/>
                <a:chExt cx="94625" cy="1161436"/>
              </a:xfrm>
            </p:grpSpPr>
            <p:sp>
              <p:nvSpPr>
                <p:cNvPr id="8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5" name="Csoportba foglalás 34"/>
              <p:cNvGrpSpPr/>
              <p:nvPr/>
            </p:nvGrpSpPr>
            <p:grpSpPr>
              <a:xfrm rot="2160000">
                <a:off x="3559902" y="2182025"/>
                <a:ext cx="94224" cy="720000"/>
                <a:chOff x="6082184" y="3836450"/>
                <a:chExt cx="94625" cy="1161436"/>
              </a:xfrm>
            </p:grpSpPr>
            <p:sp>
              <p:nvSpPr>
                <p:cNvPr id="3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4" name="Csoportba foglalás 53"/>
              <p:cNvGrpSpPr/>
              <p:nvPr/>
            </p:nvGrpSpPr>
            <p:grpSpPr>
              <a:xfrm rot="1440000">
                <a:off x="2706001" y="1759412"/>
                <a:ext cx="94625" cy="1161436"/>
                <a:chOff x="6082184" y="3836450"/>
                <a:chExt cx="94625" cy="1161436"/>
              </a:xfrm>
            </p:grpSpPr>
            <p:sp>
              <p:nvSpPr>
                <p:cNvPr id="5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 rot="1080000">
                <a:off x="3168591" y="1909256"/>
                <a:ext cx="94625" cy="936000"/>
                <a:chOff x="6082184" y="3836450"/>
                <a:chExt cx="94625" cy="1161436"/>
              </a:xfrm>
            </p:grpSpPr>
            <p:sp>
              <p:nvSpPr>
                <p:cNvPr id="5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3" name="Csoportba foglalás 62"/>
              <p:cNvGrpSpPr/>
              <p:nvPr/>
            </p:nvGrpSpPr>
            <p:grpSpPr>
              <a:xfrm rot="1440000">
                <a:off x="3320991" y="1966656"/>
                <a:ext cx="94625" cy="936000"/>
                <a:chOff x="6082184" y="3836450"/>
                <a:chExt cx="94625" cy="1161436"/>
              </a:xfrm>
            </p:grpSpPr>
            <p:sp>
              <p:nvSpPr>
                <p:cNvPr id="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6" name="Csoportba foglalás 65"/>
              <p:cNvGrpSpPr/>
              <p:nvPr/>
            </p:nvGrpSpPr>
            <p:grpSpPr>
              <a:xfrm rot="1440000">
                <a:off x="3012486" y="1883945"/>
                <a:ext cx="94625" cy="936000"/>
                <a:chOff x="6082184" y="3836450"/>
                <a:chExt cx="94625" cy="1161436"/>
              </a:xfrm>
            </p:grpSpPr>
            <p:sp>
              <p:nvSpPr>
                <p:cNvPr id="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4" name="Csoportba foglalás 83"/>
              <p:cNvGrpSpPr/>
              <p:nvPr/>
            </p:nvGrpSpPr>
            <p:grpSpPr>
              <a:xfrm rot="1860000">
                <a:off x="3746276" y="2191242"/>
                <a:ext cx="94224" cy="720000"/>
                <a:chOff x="6082184" y="3836450"/>
                <a:chExt cx="94625" cy="1161436"/>
              </a:xfrm>
            </p:grpSpPr>
            <p:sp>
              <p:nvSpPr>
                <p:cNvPr id="8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 rot="1860000">
                <a:off x="3932650" y="2200459"/>
                <a:ext cx="94224" cy="720000"/>
                <a:chOff x="6082184" y="3836450"/>
                <a:chExt cx="94625" cy="1161436"/>
              </a:xfrm>
            </p:grpSpPr>
            <p:sp>
              <p:nvSpPr>
                <p:cNvPr id="8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2" name="Csoportba foglalás 91"/>
              <p:cNvGrpSpPr/>
              <p:nvPr/>
            </p:nvGrpSpPr>
            <p:grpSpPr>
              <a:xfrm rot="19440000" flipV="1">
                <a:off x="2843545" y="2746231"/>
                <a:ext cx="94224" cy="864000"/>
                <a:chOff x="6082184" y="3836450"/>
                <a:chExt cx="94625" cy="1161436"/>
              </a:xfrm>
            </p:grpSpPr>
            <p:sp>
              <p:nvSpPr>
                <p:cNvPr id="11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3" name="Csoportba foglalás 92"/>
              <p:cNvGrpSpPr/>
              <p:nvPr/>
            </p:nvGrpSpPr>
            <p:grpSpPr>
              <a:xfrm rot="19440000" flipV="1">
                <a:off x="2930014" y="2779353"/>
                <a:ext cx="94224" cy="720000"/>
                <a:chOff x="6082184" y="3836450"/>
                <a:chExt cx="94625" cy="1161436"/>
              </a:xfrm>
            </p:grpSpPr>
            <p:sp>
              <p:nvSpPr>
                <p:cNvPr id="11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4" name="Csoportba foglalás 93"/>
              <p:cNvGrpSpPr/>
              <p:nvPr/>
            </p:nvGrpSpPr>
            <p:grpSpPr>
              <a:xfrm rot="19440000" flipV="1">
                <a:off x="2255087" y="2752822"/>
                <a:ext cx="94224" cy="720000"/>
                <a:chOff x="6082184" y="3836450"/>
                <a:chExt cx="94625" cy="1161436"/>
              </a:xfrm>
            </p:grpSpPr>
            <p:sp>
              <p:nvSpPr>
                <p:cNvPr id="11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5" name="Csoportba foglalás 94"/>
              <p:cNvGrpSpPr/>
              <p:nvPr/>
            </p:nvGrpSpPr>
            <p:grpSpPr>
              <a:xfrm rot="20160000" flipV="1">
                <a:off x="2076113" y="2760530"/>
                <a:ext cx="94625" cy="1161436"/>
                <a:chOff x="6082184" y="3836450"/>
                <a:chExt cx="94625" cy="1161436"/>
              </a:xfrm>
            </p:grpSpPr>
            <p:sp>
              <p:nvSpPr>
                <p:cNvPr id="11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6" name="Csoportba foglalás 95"/>
              <p:cNvGrpSpPr/>
              <p:nvPr/>
            </p:nvGrpSpPr>
            <p:grpSpPr>
              <a:xfrm rot="20520000" flipV="1">
                <a:off x="1241413" y="2782774"/>
                <a:ext cx="94625" cy="936000"/>
                <a:chOff x="6082184" y="3836450"/>
                <a:chExt cx="94625" cy="1161436"/>
              </a:xfrm>
            </p:grpSpPr>
            <p:sp>
              <p:nvSpPr>
                <p:cNvPr id="10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7" name="Csoportba foglalás 96"/>
              <p:cNvGrpSpPr/>
              <p:nvPr/>
            </p:nvGrpSpPr>
            <p:grpSpPr>
              <a:xfrm rot="20160000" flipV="1">
                <a:off x="2691103" y="2778722"/>
                <a:ext cx="94625" cy="936000"/>
                <a:chOff x="6082184" y="3836450"/>
                <a:chExt cx="94625" cy="1161436"/>
              </a:xfrm>
            </p:grpSpPr>
            <p:sp>
              <p:nvSpPr>
                <p:cNvPr id="10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 rot="20160000" flipV="1">
                <a:off x="2382598" y="2861433"/>
                <a:ext cx="94625" cy="936000"/>
                <a:chOff x="6082184" y="3836450"/>
                <a:chExt cx="94625" cy="1161436"/>
              </a:xfrm>
            </p:grpSpPr>
            <p:sp>
              <p:nvSpPr>
                <p:cNvPr id="10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 rot="19740000" flipV="1">
                <a:off x="3116388" y="2770136"/>
                <a:ext cx="94224" cy="720000"/>
                <a:chOff x="6082184" y="3836450"/>
                <a:chExt cx="94625" cy="1161436"/>
              </a:xfrm>
            </p:grpSpPr>
            <p:sp>
              <p:nvSpPr>
                <p:cNvPr id="10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rot="19740000" flipV="1">
                <a:off x="3302762" y="2760919"/>
                <a:ext cx="94224" cy="720000"/>
                <a:chOff x="6082184" y="3836450"/>
                <a:chExt cx="94625" cy="1161436"/>
              </a:xfrm>
            </p:grpSpPr>
            <p:sp>
              <p:nvSpPr>
                <p:cNvPr id="10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20880000">
                <a:off x="1905166" y="2753879"/>
                <a:ext cx="94625" cy="1161436"/>
                <a:chOff x="6082184" y="3836450"/>
                <a:chExt cx="94625" cy="1161436"/>
              </a:xfrm>
            </p:grpSpPr>
            <p:sp>
              <p:nvSpPr>
                <p:cNvPr id="1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720000" flipV="1">
                <a:off x="1145184" y="1713838"/>
                <a:ext cx="94625" cy="1161436"/>
                <a:chOff x="6082184" y="3836450"/>
                <a:chExt cx="94625" cy="1161436"/>
              </a:xfrm>
            </p:grpSpPr>
            <p:sp>
              <p:nvSpPr>
                <p:cNvPr id="15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4" name="Csoportba foglalás 123"/>
              <p:cNvGrpSpPr/>
              <p:nvPr/>
            </p:nvGrpSpPr>
            <p:grpSpPr>
              <a:xfrm rot="1080000" flipV="1">
                <a:off x="1619032" y="1663694"/>
                <a:ext cx="94625" cy="1161436"/>
                <a:chOff x="6082184" y="3836450"/>
                <a:chExt cx="94625" cy="1161436"/>
              </a:xfrm>
            </p:grpSpPr>
            <p:sp>
              <p:nvSpPr>
                <p:cNvPr id="14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5" name="Csoportba foglalás 124"/>
              <p:cNvGrpSpPr/>
              <p:nvPr/>
            </p:nvGrpSpPr>
            <p:grpSpPr>
              <a:xfrm rot="20520000">
                <a:off x="2164340" y="2771127"/>
                <a:ext cx="94224" cy="936000"/>
                <a:chOff x="6082184" y="3836450"/>
                <a:chExt cx="94625" cy="1161436"/>
              </a:xfrm>
            </p:grpSpPr>
            <p:sp>
              <p:nvSpPr>
                <p:cNvPr id="14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6" name="Csoportba foglalás 125"/>
              <p:cNvGrpSpPr/>
              <p:nvPr/>
            </p:nvGrpSpPr>
            <p:grpSpPr>
              <a:xfrm rot="21240000">
                <a:off x="877522" y="2076135"/>
                <a:ext cx="94625" cy="792000"/>
                <a:chOff x="6082184" y="3836450"/>
                <a:chExt cx="94625" cy="1161436"/>
              </a:xfrm>
            </p:grpSpPr>
            <p:sp>
              <p:nvSpPr>
                <p:cNvPr id="14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6" name="Csoportba foglalás 45"/>
              <p:cNvGrpSpPr/>
              <p:nvPr/>
            </p:nvGrpSpPr>
            <p:grpSpPr>
              <a:xfrm rot="19440000" flipH="1">
                <a:off x="2449639" y="2720153"/>
                <a:ext cx="94224" cy="828000"/>
                <a:chOff x="6082173" y="3836448"/>
                <a:chExt cx="94625" cy="1161438"/>
              </a:xfrm>
            </p:grpSpPr>
            <p:sp>
              <p:nvSpPr>
                <p:cNvPr id="50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8" name="Csoportba foglalás 127"/>
              <p:cNvGrpSpPr/>
              <p:nvPr/>
            </p:nvGrpSpPr>
            <p:grpSpPr>
              <a:xfrm rot="21240000">
                <a:off x="925891" y="2801636"/>
                <a:ext cx="94625" cy="1161436"/>
                <a:chOff x="6082184" y="3836450"/>
                <a:chExt cx="94625" cy="1161436"/>
              </a:xfrm>
            </p:grpSpPr>
            <p:sp>
              <p:nvSpPr>
                <p:cNvPr id="13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 rot="19440000" flipH="1">
                <a:off x="3422217" y="2732038"/>
                <a:ext cx="94224" cy="828000"/>
                <a:chOff x="6082173" y="3836448"/>
                <a:chExt cx="94625" cy="1161438"/>
              </a:xfrm>
            </p:grpSpPr>
            <p:sp>
              <p:nvSpPr>
                <p:cNvPr id="136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0" name="Csoportba foglalás 129"/>
              <p:cNvGrpSpPr/>
              <p:nvPr/>
            </p:nvGrpSpPr>
            <p:grpSpPr>
              <a:xfrm rot="1680000">
                <a:off x="1302144" y="1919972"/>
                <a:ext cx="94224" cy="936000"/>
                <a:chOff x="6082184" y="3836450"/>
                <a:chExt cx="94625" cy="1161436"/>
              </a:xfrm>
            </p:grpSpPr>
            <p:sp>
              <p:nvSpPr>
                <p:cNvPr id="13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1" name="Csoportba foglalás 130"/>
              <p:cNvGrpSpPr/>
              <p:nvPr/>
            </p:nvGrpSpPr>
            <p:grpSpPr>
              <a:xfrm rot="23040000" flipH="1">
                <a:off x="2716444" y="2065940"/>
                <a:ext cx="94224" cy="828000"/>
                <a:chOff x="6082184" y="3836450"/>
                <a:chExt cx="94625" cy="1161436"/>
              </a:xfrm>
            </p:grpSpPr>
            <p:sp>
              <p:nvSpPr>
                <p:cNvPr id="13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 rot="2220000">
                <a:off x="1503146" y="1921788"/>
                <a:ext cx="94224" cy="971999"/>
                <a:chOff x="6082089" y="3836451"/>
                <a:chExt cx="94624" cy="1161435"/>
              </a:xfrm>
            </p:grpSpPr>
            <p:sp>
              <p:nvSpPr>
                <p:cNvPr id="155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 rot="5640000">
                <a:off x="4248678" y="2592191"/>
                <a:ext cx="72000" cy="468000"/>
                <a:chOff x="6082184" y="3836450"/>
                <a:chExt cx="94625" cy="1161436"/>
              </a:xfrm>
            </p:grpSpPr>
            <p:sp>
              <p:nvSpPr>
                <p:cNvPr id="1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3" name="Csoportba foglalás 162"/>
              <p:cNvGrpSpPr/>
              <p:nvPr/>
            </p:nvGrpSpPr>
            <p:grpSpPr>
              <a:xfrm rot="7020000">
                <a:off x="4160515" y="2723005"/>
                <a:ext cx="72000" cy="468000"/>
                <a:chOff x="6082184" y="3836450"/>
                <a:chExt cx="94625" cy="1161436"/>
              </a:xfrm>
            </p:grpSpPr>
            <p:sp>
              <p:nvSpPr>
                <p:cNvPr id="1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6" name="Csoportba foglalás 165"/>
              <p:cNvGrpSpPr/>
              <p:nvPr/>
            </p:nvGrpSpPr>
            <p:grpSpPr>
              <a:xfrm rot="6540000">
                <a:off x="4186230" y="2730910"/>
                <a:ext cx="72000" cy="360000"/>
                <a:chOff x="6082184" y="3836450"/>
                <a:chExt cx="94625" cy="1161436"/>
              </a:xfrm>
            </p:grpSpPr>
            <p:sp>
              <p:nvSpPr>
                <p:cNvPr id="1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 rot="4800000">
                <a:off x="4155417" y="2550440"/>
                <a:ext cx="72000" cy="360000"/>
                <a:chOff x="6082184" y="3836450"/>
                <a:chExt cx="94625" cy="1161436"/>
              </a:xfrm>
            </p:grpSpPr>
            <p:sp>
              <p:nvSpPr>
                <p:cNvPr id="1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2" name="Csoportba foglalás 171"/>
              <p:cNvGrpSpPr/>
              <p:nvPr/>
            </p:nvGrpSpPr>
            <p:grpSpPr>
              <a:xfrm rot="19440000" flipH="1">
                <a:off x="3585998" y="2714917"/>
                <a:ext cx="94224" cy="828000"/>
                <a:chOff x="6082173" y="3836448"/>
                <a:chExt cx="94625" cy="1161438"/>
              </a:xfrm>
            </p:grpSpPr>
            <p:sp>
              <p:nvSpPr>
                <p:cNvPr id="173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8" name="Csoportba foglalás 37"/>
              <p:cNvGrpSpPr/>
              <p:nvPr/>
            </p:nvGrpSpPr>
            <p:grpSpPr>
              <a:xfrm rot="2160000">
                <a:off x="2882447" y="2197102"/>
                <a:ext cx="94224" cy="728602"/>
                <a:chOff x="6075908" y="3822574"/>
                <a:chExt cx="94625" cy="1175312"/>
              </a:xfrm>
            </p:grpSpPr>
            <p:sp>
              <p:nvSpPr>
                <p:cNvPr id="39" name="Téglalap 1"/>
                <p:cNvSpPr/>
                <p:nvPr/>
              </p:nvSpPr>
              <p:spPr>
                <a:xfrm rot="21379227">
                  <a:off x="6075908" y="3822574"/>
                  <a:ext cx="94625" cy="1158978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5" name="Csoportba foglalás 174"/>
              <p:cNvGrpSpPr/>
              <p:nvPr/>
            </p:nvGrpSpPr>
            <p:grpSpPr>
              <a:xfrm rot="4200000">
                <a:off x="4135295" y="2459971"/>
                <a:ext cx="72000" cy="468000"/>
                <a:chOff x="6082184" y="3836450"/>
                <a:chExt cx="94625" cy="1161436"/>
              </a:xfrm>
            </p:grpSpPr>
            <p:sp>
              <p:nvSpPr>
                <p:cNvPr id="17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323" name="Szabadkézi sokszög 322"/>
            <p:cNvSpPr/>
            <p:nvPr/>
          </p:nvSpPr>
          <p:spPr>
            <a:xfrm>
              <a:off x="9857960" y="983859"/>
              <a:ext cx="408340" cy="867804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471948 w 586297"/>
                <a:gd name="connsiteY0" fmla="*/ 738911 h 738911"/>
                <a:gd name="connsiteX1" fmla="*/ 586248 w 586297"/>
                <a:gd name="connsiteY1" fmla="*/ 451317 h 738911"/>
                <a:gd name="connsiteX2" fmla="*/ 462731 w 586297"/>
                <a:gd name="connsiteY2" fmla="*/ 21794 h 738911"/>
                <a:gd name="connsiteX3" fmla="*/ 0 w 586297"/>
                <a:gd name="connsiteY3" fmla="*/ 134227 h 738911"/>
                <a:gd name="connsiteX0" fmla="*/ 471948 w 586297"/>
                <a:gd name="connsiteY0" fmla="*/ 757091 h 757091"/>
                <a:gd name="connsiteX1" fmla="*/ 586248 w 586297"/>
                <a:gd name="connsiteY1" fmla="*/ 469497 h 757091"/>
                <a:gd name="connsiteX2" fmla="*/ 462731 w 586297"/>
                <a:gd name="connsiteY2" fmla="*/ 39974 h 757091"/>
                <a:gd name="connsiteX3" fmla="*/ 135905 w 586297"/>
                <a:gd name="connsiteY3" fmla="*/ 31414 h 757091"/>
                <a:gd name="connsiteX4" fmla="*/ 0 w 586297"/>
                <a:gd name="connsiteY4" fmla="*/ 152407 h 757091"/>
                <a:gd name="connsiteX0" fmla="*/ 336043 w 450392"/>
                <a:gd name="connsiteY0" fmla="*/ 757091 h 757091"/>
                <a:gd name="connsiteX1" fmla="*/ 450343 w 450392"/>
                <a:gd name="connsiteY1" fmla="*/ 469497 h 757091"/>
                <a:gd name="connsiteX2" fmla="*/ 326826 w 450392"/>
                <a:gd name="connsiteY2" fmla="*/ 39974 h 757091"/>
                <a:gd name="connsiteX3" fmla="*/ 0 w 450392"/>
                <a:gd name="connsiteY3" fmla="*/ 31414 h 757091"/>
                <a:gd name="connsiteX0" fmla="*/ 336043 w 353856"/>
                <a:gd name="connsiteY0" fmla="*/ 757091 h 757091"/>
                <a:gd name="connsiteX1" fmla="*/ 326826 w 353856"/>
                <a:gd name="connsiteY1" fmla="*/ 39974 h 757091"/>
                <a:gd name="connsiteX2" fmla="*/ 0 w 353856"/>
                <a:gd name="connsiteY2" fmla="*/ 31414 h 757091"/>
                <a:gd name="connsiteX0" fmla="*/ 336043 w 422679"/>
                <a:gd name="connsiteY0" fmla="*/ 757091 h 757091"/>
                <a:gd name="connsiteX1" fmla="*/ 326826 w 422679"/>
                <a:gd name="connsiteY1" fmla="*/ 39974 h 757091"/>
                <a:gd name="connsiteX2" fmla="*/ 0 w 422679"/>
                <a:gd name="connsiteY2" fmla="*/ 31414 h 757091"/>
                <a:gd name="connsiteX0" fmla="*/ 336043 w 422679"/>
                <a:gd name="connsiteY0" fmla="*/ 787043 h 787043"/>
                <a:gd name="connsiteX1" fmla="*/ 326826 w 422679"/>
                <a:gd name="connsiteY1" fmla="*/ 69926 h 787043"/>
                <a:gd name="connsiteX2" fmla="*/ 0 w 422679"/>
                <a:gd name="connsiteY2" fmla="*/ 61366 h 7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79" h="787043">
                  <a:moveTo>
                    <a:pt x="336043" y="787043"/>
                  </a:moveTo>
                  <a:cubicBezTo>
                    <a:pt x="506216" y="376551"/>
                    <a:pt x="382833" y="190872"/>
                    <a:pt x="326826" y="69926"/>
                  </a:cubicBezTo>
                  <a:cubicBezTo>
                    <a:pt x="251769" y="-3088"/>
                    <a:pt x="77122" y="-37999"/>
                    <a:pt x="0" y="61366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36" y="3384236"/>
            <a:ext cx="4043775" cy="2937459"/>
          </a:xfrm>
          <a:prstGeom prst="rect">
            <a:avLst/>
          </a:prstGeom>
          <a:effectLst>
            <a:outerShdw blurRad="50800" dist="1524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195" name="Nyolcágú csillag 194"/>
          <p:cNvSpPr>
            <a:spLocks noChangeAspect="1"/>
          </p:cNvSpPr>
          <p:nvPr/>
        </p:nvSpPr>
        <p:spPr>
          <a:xfrm>
            <a:off x="292663" y="2756612"/>
            <a:ext cx="2173925" cy="2254554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outerShdw blurRad="50800" dist="152400" dir="8100000" algn="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C29420"/>
                </a:solidFill>
              </a:rPr>
              <a:t>2</a:t>
            </a:r>
            <a:r>
              <a:rPr lang="hu-HU" sz="3600" dirty="0" smtClean="0">
                <a:solidFill>
                  <a:srgbClr val="C29420"/>
                </a:solidFill>
              </a:rPr>
              <a:t>.</a:t>
            </a:r>
            <a:endParaRPr lang="hu-HU" sz="3600" dirty="0">
              <a:solidFill>
                <a:srgbClr val="C29420"/>
              </a:solidFill>
            </a:endParaRPr>
          </a:p>
        </p:txBody>
      </p:sp>
      <p:pic>
        <p:nvPicPr>
          <p:cNvPr id="180" name="Kép 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7636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157">
            <a:alpha val="682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Csoportba foglalás 156"/>
          <p:cNvGrpSpPr>
            <a:grpSpLocks noChangeAspect="1"/>
          </p:cNvGrpSpPr>
          <p:nvPr/>
        </p:nvGrpSpPr>
        <p:grpSpPr>
          <a:xfrm>
            <a:off x="8899002" y="1477240"/>
            <a:ext cx="2938553" cy="2938553"/>
            <a:chOff x="4673380" y="1564683"/>
            <a:chExt cx="3234556" cy="3373822"/>
          </a:xfrm>
        </p:grpSpPr>
        <p:sp>
          <p:nvSpPr>
            <p:cNvPr id="158" name="Ellipszis 157"/>
            <p:cNvSpPr/>
            <p:nvPr/>
          </p:nvSpPr>
          <p:spPr>
            <a:xfrm>
              <a:off x="5013580" y="1965285"/>
              <a:ext cx="2554156" cy="2572619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>
              <a:off x="4673380" y="1564683"/>
              <a:ext cx="3234556" cy="337382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Ellipszis 177"/>
            <p:cNvSpPr/>
            <p:nvPr/>
          </p:nvSpPr>
          <p:spPr>
            <a:xfrm>
              <a:off x="5289486" y="2207316"/>
              <a:ext cx="2002344" cy="2088556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Ellipszis 178"/>
            <p:cNvSpPr/>
            <p:nvPr/>
          </p:nvSpPr>
          <p:spPr>
            <a:xfrm>
              <a:off x="5520526" y="2448303"/>
              <a:ext cx="1540265" cy="1606582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29" name="Téglalap 328"/>
          <p:cNvSpPr/>
          <p:nvPr/>
        </p:nvSpPr>
        <p:spPr>
          <a:xfrm>
            <a:off x="224551" y="1872949"/>
            <a:ext cx="3666315" cy="2897776"/>
          </a:xfrm>
          <a:prstGeom prst="rect">
            <a:avLst/>
          </a:prstGeom>
          <a:solidFill>
            <a:srgbClr val="E3B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Ragaszd össze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angyal testét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és arcát,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szárnyait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és a karjait!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</p:txBody>
      </p:sp>
      <p:grpSp>
        <p:nvGrpSpPr>
          <p:cNvPr id="1024" name="Csoportba foglalás 1023"/>
          <p:cNvGrpSpPr>
            <a:grpSpLocks noChangeAspect="1"/>
          </p:cNvGrpSpPr>
          <p:nvPr/>
        </p:nvGrpSpPr>
        <p:grpSpPr>
          <a:xfrm>
            <a:off x="8842574" y="151656"/>
            <a:ext cx="3349426" cy="4572000"/>
            <a:chOff x="8011885" y="473386"/>
            <a:chExt cx="4286250" cy="5850795"/>
          </a:xfrm>
        </p:grpSpPr>
        <p:sp>
          <p:nvSpPr>
            <p:cNvPr id="326" name="Szabadkézi sokszög 325"/>
            <p:cNvSpPr/>
            <p:nvPr/>
          </p:nvSpPr>
          <p:spPr>
            <a:xfrm>
              <a:off x="9784663" y="1112822"/>
              <a:ext cx="131749" cy="798408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592526 w 592526"/>
                <a:gd name="connsiteY0" fmla="*/ 451317 h 741159"/>
                <a:gd name="connsiteX1" fmla="*/ 469009 w 592526"/>
                <a:gd name="connsiteY1" fmla="*/ 21794 h 741159"/>
                <a:gd name="connsiteX2" fmla="*/ 6278 w 592526"/>
                <a:gd name="connsiteY2" fmla="*/ 134227 h 741159"/>
                <a:gd name="connsiteX3" fmla="*/ 216584 w 592526"/>
                <a:gd name="connsiteY3" fmla="*/ 740602 h 741159"/>
                <a:gd name="connsiteX0" fmla="*/ 469009 w 469009"/>
                <a:gd name="connsiteY0" fmla="*/ 21794 h 741159"/>
                <a:gd name="connsiteX1" fmla="*/ 6278 w 469009"/>
                <a:gd name="connsiteY1" fmla="*/ 134227 h 741159"/>
                <a:gd name="connsiteX2" fmla="*/ 216584 w 469009"/>
                <a:gd name="connsiteY2" fmla="*/ 740602 h 741159"/>
                <a:gd name="connsiteX0" fmla="*/ 6278 w 216584"/>
                <a:gd name="connsiteY0" fmla="*/ 0 h 606932"/>
                <a:gd name="connsiteX1" fmla="*/ 216584 w 216584"/>
                <a:gd name="connsiteY1" fmla="*/ 606375 h 606932"/>
                <a:gd name="connsiteX0" fmla="*/ 13643 w 105635"/>
                <a:gd name="connsiteY0" fmla="*/ 0 h 611793"/>
                <a:gd name="connsiteX1" fmla="*/ 105635 w 105635"/>
                <a:gd name="connsiteY1" fmla="*/ 611241 h 611793"/>
                <a:gd name="connsiteX0" fmla="*/ 44384 w 136376"/>
                <a:gd name="connsiteY0" fmla="*/ 0 h 611843"/>
                <a:gd name="connsiteX1" fmla="*/ 136376 w 136376"/>
                <a:gd name="connsiteY1" fmla="*/ 611241 h 6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6" h="611843">
                  <a:moveTo>
                    <a:pt x="44384" y="0"/>
                  </a:moveTo>
                  <a:cubicBezTo>
                    <a:pt x="-69990" y="163597"/>
                    <a:pt x="64477" y="630905"/>
                    <a:pt x="136376" y="611241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82" l="2009" r="89509">
                          <a14:foregroundMark x1="14063" y1="33522" x2="35714" y2="52354"/>
                          <a14:foregroundMark x1="83482" y1="34652" x2="53348" y2="52166"/>
                          <a14:foregroundMark x1="22991" y1="93032" x2="70313" y2="94539"/>
                          <a14:foregroundMark x1="22991" y1="91337" x2="71652" y2="91714"/>
                          <a14:foregroundMark x1="16964" y1="38606" x2="37277" y2="60075"/>
                          <a14:foregroundMark x1="79464" y1="39171" x2="53571" y2="61582"/>
                          <a14:foregroundMark x1="41741" y1="1130" x2="43973" y2="12053"/>
                          <a14:foregroundMark x1="52009" y1="565" x2="52009" y2="1695"/>
                          <a14:foregroundMark x1="52232" y1="7345" x2="50893" y2="11488"/>
                        </a14:backgroundRemoval>
                      </a14:imgEffect>
                    </a14:imgLayer>
                  </a14:imgProps>
                </a:ext>
              </a:extLst>
            </a:blip>
            <a:srcRect t="11742"/>
            <a:stretch/>
          </p:blipFill>
          <p:spPr>
            <a:xfrm>
              <a:off x="8011885" y="1860253"/>
              <a:ext cx="4267200" cy="4463928"/>
            </a:xfrm>
            <a:prstGeom prst="rect">
              <a:avLst/>
            </a:prstGeom>
          </p:spPr>
        </p:pic>
        <p:grpSp>
          <p:nvGrpSpPr>
            <p:cNvPr id="119" name="Csoportba foglalás 118"/>
            <p:cNvGrpSpPr/>
            <p:nvPr/>
          </p:nvGrpSpPr>
          <p:grpSpPr>
            <a:xfrm flipH="1">
              <a:off x="9184566" y="473386"/>
              <a:ext cx="3113569" cy="1223885"/>
              <a:chOff x="617458" y="1663694"/>
              <a:chExt cx="3901220" cy="2312351"/>
            </a:xfrm>
          </p:grpSpPr>
          <p:sp>
            <p:nvSpPr>
              <p:cNvPr id="11" name="Téglalap 1"/>
              <p:cNvSpPr/>
              <p:nvPr/>
            </p:nvSpPr>
            <p:spPr>
              <a:xfrm rot="5400000">
                <a:off x="2283997" y="1065271"/>
                <a:ext cx="136033" cy="3469111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C4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78" name="Csoportba foglalás 77"/>
              <p:cNvGrpSpPr/>
              <p:nvPr/>
            </p:nvGrpSpPr>
            <p:grpSpPr>
              <a:xfrm rot="1140000">
                <a:off x="2284651" y="1732699"/>
                <a:ext cx="94625" cy="1161436"/>
                <a:chOff x="6082184" y="3836450"/>
                <a:chExt cx="94625" cy="1161436"/>
              </a:xfrm>
            </p:grpSpPr>
            <p:sp>
              <p:nvSpPr>
                <p:cNvPr id="7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rot="2220000">
                <a:off x="2428609" y="1930468"/>
                <a:ext cx="94224" cy="971999"/>
                <a:chOff x="6082089" y="3836451"/>
                <a:chExt cx="94624" cy="1161435"/>
              </a:xfrm>
            </p:grpSpPr>
            <p:sp>
              <p:nvSpPr>
                <p:cNvPr id="42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0" name="Csoportba foglalás 59"/>
              <p:cNvGrpSpPr/>
              <p:nvPr/>
            </p:nvGrpSpPr>
            <p:grpSpPr>
              <a:xfrm rot="2040000">
                <a:off x="1861720" y="1746271"/>
                <a:ext cx="94625" cy="1161436"/>
                <a:chOff x="6082184" y="3836450"/>
                <a:chExt cx="94625" cy="1161436"/>
              </a:xfrm>
            </p:grpSpPr>
            <p:sp>
              <p:nvSpPr>
                <p:cNvPr id="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9" name="Csoportba foglalás 68"/>
              <p:cNvGrpSpPr/>
              <p:nvPr/>
            </p:nvGrpSpPr>
            <p:grpSpPr>
              <a:xfrm rot="1140000">
                <a:off x="2465485" y="1746283"/>
                <a:ext cx="94625" cy="1161436"/>
                <a:chOff x="6082184" y="3836450"/>
                <a:chExt cx="94625" cy="1161436"/>
              </a:xfrm>
            </p:grpSpPr>
            <p:sp>
              <p:nvSpPr>
                <p:cNvPr id="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2" name="Csoportba foglalás 71"/>
              <p:cNvGrpSpPr/>
              <p:nvPr/>
            </p:nvGrpSpPr>
            <p:grpSpPr>
              <a:xfrm rot="1140000">
                <a:off x="2118264" y="1696826"/>
                <a:ext cx="94625" cy="1161436"/>
                <a:chOff x="6082184" y="3836450"/>
                <a:chExt cx="94625" cy="1161436"/>
              </a:xfrm>
            </p:grpSpPr>
            <p:sp>
              <p:nvSpPr>
                <p:cNvPr id="7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5" name="Csoportba foglalás 74"/>
              <p:cNvGrpSpPr/>
              <p:nvPr/>
            </p:nvGrpSpPr>
            <p:grpSpPr>
              <a:xfrm rot="2220000">
                <a:off x="1960921" y="1941853"/>
                <a:ext cx="94224" cy="971999"/>
                <a:chOff x="6082089" y="3836451"/>
                <a:chExt cx="94624" cy="1161435"/>
              </a:xfrm>
            </p:grpSpPr>
            <p:sp>
              <p:nvSpPr>
                <p:cNvPr id="76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 rot="20880000">
                <a:off x="1384475" y="2814609"/>
                <a:ext cx="94625" cy="1161436"/>
                <a:chOff x="6082184" y="3836450"/>
                <a:chExt cx="94625" cy="1161436"/>
              </a:xfrm>
            </p:grpSpPr>
            <p:sp>
              <p:nvSpPr>
                <p:cNvPr id="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 rot="20520000">
                <a:off x="1124763" y="2798013"/>
                <a:ext cx="94625" cy="1161436"/>
                <a:chOff x="6082184" y="3836450"/>
                <a:chExt cx="94625" cy="1161436"/>
              </a:xfrm>
            </p:grpSpPr>
            <p:sp>
              <p:nvSpPr>
                <p:cNvPr id="2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2" name="Csoportba foglalás 21"/>
              <p:cNvGrpSpPr/>
              <p:nvPr/>
            </p:nvGrpSpPr>
            <p:grpSpPr>
              <a:xfrm rot="20520000">
                <a:off x="1761103" y="2827078"/>
                <a:ext cx="94224" cy="936000"/>
                <a:chOff x="6082184" y="3836450"/>
                <a:chExt cx="94625" cy="1161436"/>
              </a:xfrm>
            </p:grpSpPr>
            <p:sp>
              <p:nvSpPr>
                <p:cNvPr id="2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6" name="Csoportba foglalás 25"/>
              <p:cNvGrpSpPr/>
              <p:nvPr/>
            </p:nvGrpSpPr>
            <p:grpSpPr>
              <a:xfrm rot="21240000">
                <a:off x="1560803" y="2771472"/>
                <a:ext cx="94625" cy="1161436"/>
                <a:chOff x="6082184" y="3836450"/>
                <a:chExt cx="94625" cy="1161436"/>
              </a:xfrm>
            </p:grpSpPr>
            <p:sp>
              <p:nvSpPr>
                <p:cNvPr id="2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7" name="Csoportba foglalás 46"/>
              <p:cNvGrpSpPr/>
              <p:nvPr/>
            </p:nvGrpSpPr>
            <p:grpSpPr>
              <a:xfrm rot="19920000" flipH="1">
                <a:off x="4006926" y="2792311"/>
                <a:ext cx="94224" cy="720000"/>
                <a:chOff x="6082184" y="3836450"/>
                <a:chExt cx="94625" cy="1161436"/>
              </a:xfrm>
            </p:grpSpPr>
            <p:sp>
              <p:nvSpPr>
                <p:cNvPr id="4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19920000" flipH="1">
                <a:off x="3854555" y="2752784"/>
                <a:ext cx="94224" cy="828000"/>
                <a:chOff x="6082184" y="3836450"/>
                <a:chExt cx="94625" cy="1161436"/>
              </a:xfrm>
            </p:grpSpPr>
            <p:sp>
              <p:nvSpPr>
                <p:cNvPr id="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1" name="Csoportba foglalás 80"/>
              <p:cNvGrpSpPr/>
              <p:nvPr/>
            </p:nvGrpSpPr>
            <p:grpSpPr>
              <a:xfrm rot="2160000">
                <a:off x="3515965" y="1996716"/>
                <a:ext cx="94224" cy="864000"/>
                <a:chOff x="6082184" y="3836450"/>
                <a:chExt cx="94625" cy="1161436"/>
              </a:xfrm>
            </p:grpSpPr>
            <p:sp>
              <p:nvSpPr>
                <p:cNvPr id="8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5" name="Csoportba foglalás 34"/>
              <p:cNvGrpSpPr/>
              <p:nvPr/>
            </p:nvGrpSpPr>
            <p:grpSpPr>
              <a:xfrm rot="2160000">
                <a:off x="3559902" y="2182025"/>
                <a:ext cx="94224" cy="720000"/>
                <a:chOff x="6082184" y="3836450"/>
                <a:chExt cx="94625" cy="1161436"/>
              </a:xfrm>
            </p:grpSpPr>
            <p:sp>
              <p:nvSpPr>
                <p:cNvPr id="3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4" name="Csoportba foglalás 53"/>
              <p:cNvGrpSpPr/>
              <p:nvPr/>
            </p:nvGrpSpPr>
            <p:grpSpPr>
              <a:xfrm rot="1440000">
                <a:off x="2706001" y="1759412"/>
                <a:ext cx="94625" cy="1161436"/>
                <a:chOff x="6082184" y="3836450"/>
                <a:chExt cx="94625" cy="1161436"/>
              </a:xfrm>
            </p:grpSpPr>
            <p:sp>
              <p:nvSpPr>
                <p:cNvPr id="5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 rot="1080000">
                <a:off x="3168591" y="1909256"/>
                <a:ext cx="94625" cy="936000"/>
                <a:chOff x="6082184" y="3836450"/>
                <a:chExt cx="94625" cy="1161436"/>
              </a:xfrm>
            </p:grpSpPr>
            <p:sp>
              <p:nvSpPr>
                <p:cNvPr id="5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3" name="Csoportba foglalás 62"/>
              <p:cNvGrpSpPr/>
              <p:nvPr/>
            </p:nvGrpSpPr>
            <p:grpSpPr>
              <a:xfrm rot="1440000">
                <a:off x="3320991" y="1966656"/>
                <a:ext cx="94625" cy="936000"/>
                <a:chOff x="6082184" y="3836450"/>
                <a:chExt cx="94625" cy="1161436"/>
              </a:xfrm>
            </p:grpSpPr>
            <p:sp>
              <p:nvSpPr>
                <p:cNvPr id="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6" name="Csoportba foglalás 65"/>
              <p:cNvGrpSpPr/>
              <p:nvPr/>
            </p:nvGrpSpPr>
            <p:grpSpPr>
              <a:xfrm rot="1440000">
                <a:off x="3012486" y="1883945"/>
                <a:ext cx="94625" cy="936000"/>
                <a:chOff x="6082184" y="3836450"/>
                <a:chExt cx="94625" cy="1161436"/>
              </a:xfrm>
            </p:grpSpPr>
            <p:sp>
              <p:nvSpPr>
                <p:cNvPr id="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4" name="Csoportba foglalás 83"/>
              <p:cNvGrpSpPr/>
              <p:nvPr/>
            </p:nvGrpSpPr>
            <p:grpSpPr>
              <a:xfrm rot="1860000">
                <a:off x="3746276" y="2191242"/>
                <a:ext cx="94224" cy="720000"/>
                <a:chOff x="6082184" y="3836450"/>
                <a:chExt cx="94625" cy="1161436"/>
              </a:xfrm>
            </p:grpSpPr>
            <p:sp>
              <p:nvSpPr>
                <p:cNvPr id="8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 rot="1860000">
                <a:off x="3932650" y="2200459"/>
                <a:ext cx="94224" cy="720000"/>
                <a:chOff x="6082184" y="3836450"/>
                <a:chExt cx="94625" cy="1161436"/>
              </a:xfrm>
            </p:grpSpPr>
            <p:sp>
              <p:nvSpPr>
                <p:cNvPr id="8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2" name="Csoportba foglalás 91"/>
              <p:cNvGrpSpPr/>
              <p:nvPr/>
            </p:nvGrpSpPr>
            <p:grpSpPr>
              <a:xfrm rot="19440000" flipV="1">
                <a:off x="2843545" y="2746231"/>
                <a:ext cx="94224" cy="864000"/>
                <a:chOff x="6082184" y="3836450"/>
                <a:chExt cx="94625" cy="1161436"/>
              </a:xfrm>
            </p:grpSpPr>
            <p:sp>
              <p:nvSpPr>
                <p:cNvPr id="11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3" name="Csoportba foglalás 92"/>
              <p:cNvGrpSpPr/>
              <p:nvPr/>
            </p:nvGrpSpPr>
            <p:grpSpPr>
              <a:xfrm rot="19440000" flipV="1">
                <a:off x="2930014" y="2779353"/>
                <a:ext cx="94224" cy="720000"/>
                <a:chOff x="6082184" y="3836450"/>
                <a:chExt cx="94625" cy="1161436"/>
              </a:xfrm>
            </p:grpSpPr>
            <p:sp>
              <p:nvSpPr>
                <p:cNvPr id="11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4" name="Csoportba foglalás 93"/>
              <p:cNvGrpSpPr/>
              <p:nvPr/>
            </p:nvGrpSpPr>
            <p:grpSpPr>
              <a:xfrm rot="19440000" flipV="1">
                <a:off x="2255087" y="2752822"/>
                <a:ext cx="94224" cy="720000"/>
                <a:chOff x="6082184" y="3836450"/>
                <a:chExt cx="94625" cy="1161436"/>
              </a:xfrm>
            </p:grpSpPr>
            <p:sp>
              <p:nvSpPr>
                <p:cNvPr id="11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5" name="Csoportba foglalás 94"/>
              <p:cNvGrpSpPr/>
              <p:nvPr/>
            </p:nvGrpSpPr>
            <p:grpSpPr>
              <a:xfrm rot="20160000" flipV="1">
                <a:off x="2076113" y="2760530"/>
                <a:ext cx="94625" cy="1161436"/>
                <a:chOff x="6082184" y="3836450"/>
                <a:chExt cx="94625" cy="1161436"/>
              </a:xfrm>
            </p:grpSpPr>
            <p:sp>
              <p:nvSpPr>
                <p:cNvPr id="11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6" name="Csoportba foglalás 95"/>
              <p:cNvGrpSpPr/>
              <p:nvPr/>
            </p:nvGrpSpPr>
            <p:grpSpPr>
              <a:xfrm rot="20520000" flipV="1">
                <a:off x="1241413" y="2782774"/>
                <a:ext cx="94625" cy="936000"/>
                <a:chOff x="6082184" y="3836450"/>
                <a:chExt cx="94625" cy="1161436"/>
              </a:xfrm>
            </p:grpSpPr>
            <p:sp>
              <p:nvSpPr>
                <p:cNvPr id="10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7" name="Csoportba foglalás 96"/>
              <p:cNvGrpSpPr/>
              <p:nvPr/>
            </p:nvGrpSpPr>
            <p:grpSpPr>
              <a:xfrm rot="20160000" flipV="1">
                <a:off x="2691103" y="2778722"/>
                <a:ext cx="94625" cy="936000"/>
                <a:chOff x="6082184" y="3836450"/>
                <a:chExt cx="94625" cy="1161436"/>
              </a:xfrm>
            </p:grpSpPr>
            <p:sp>
              <p:nvSpPr>
                <p:cNvPr id="10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 rot="20160000" flipV="1">
                <a:off x="2382598" y="2861433"/>
                <a:ext cx="94625" cy="936000"/>
                <a:chOff x="6082184" y="3836450"/>
                <a:chExt cx="94625" cy="1161436"/>
              </a:xfrm>
            </p:grpSpPr>
            <p:sp>
              <p:nvSpPr>
                <p:cNvPr id="10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 rot="19740000" flipV="1">
                <a:off x="3116388" y="2770136"/>
                <a:ext cx="94224" cy="720000"/>
                <a:chOff x="6082184" y="3836450"/>
                <a:chExt cx="94625" cy="1161436"/>
              </a:xfrm>
            </p:grpSpPr>
            <p:sp>
              <p:nvSpPr>
                <p:cNvPr id="10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rot="19740000" flipV="1">
                <a:off x="3302762" y="2760919"/>
                <a:ext cx="94224" cy="720000"/>
                <a:chOff x="6082184" y="3836450"/>
                <a:chExt cx="94625" cy="1161436"/>
              </a:xfrm>
            </p:grpSpPr>
            <p:sp>
              <p:nvSpPr>
                <p:cNvPr id="10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20880000">
                <a:off x="1905166" y="2753879"/>
                <a:ext cx="94625" cy="1161436"/>
                <a:chOff x="6082184" y="3836450"/>
                <a:chExt cx="94625" cy="1161436"/>
              </a:xfrm>
            </p:grpSpPr>
            <p:sp>
              <p:nvSpPr>
                <p:cNvPr id="1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720000" flipV="1">
                <a:off x="1145184" y="1713838"/>
                <a:ext cx="94625" cy="1161436"/>
                <a:chOff x="6082184" y="3836450"/>
                <a:chExt cx="94625" cy="1161436"/>
              </a:xfrm>
            </p:grpSpPr>
            <p:sp>
              <p:nvSpPr>
                <p:cNvPr id="15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4" name="Csoportba foglalás 123"/>
              <p:cNvGrpSpPr/>
              <p:nvPr/>
            </p:nvGrpSpPr>
            <p:grpSpPr>
              <a:xfrm rot="1080000" flipV="1">
                <a:off x="1619032" y="1663694"/>
                <a:ext cx="94625" cy="1161436"/>
                <a:chOff x="6082184" y="3836450"/>
                <a:chExt cx="94625" cy="1161436"/>
              </a:xfrm>
            </p:grpSpPr>
            <p:sp>
              <p:nvSpPr>
                <p:cNvPr id="14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5" name="Csoportba foglalás 124"/>
              <p:cNvGrpSpPr/>
              <p:nvPr/>
            </p:nvGrpSpPr>
            <p:grpSpPr>
              <a:xfrm rot="20520000">
                <a:off x="2164340" y="2771127"/>
                <a:ext cx="94224" cy="936000"/>
                <a:chOff x="6082184" y="3836450"/>
                <a:chExt cx="94625" cy="1161436"/>
              </a:xfrm>
            </p:grpSpPr>
            <p:sp>
              <p:nvSpPr>
                <p:cNvPr id="14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6" name="Csoportba foglalás 125"/>
              <p:cNvGrpSpPr/>
              <p:nvPr/>
            </p:nvGrpSpPr>
            <p:grpSpPr>
              <a:xfrm rot="21240000">
                <a:off x="877522" y="2076135"/>
                <a:ext cx="94625" cy="792000"/>
                <a:chOff x="6082184" y="3836450"/>
                <a:chExt cx="94625" cy="1161436"/>
              </a:xfrm>
            </p:grpSpPr>
            <p:sp>
              <p:nvSpPr>
                <p:cNvPr id="14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6" name="Csoportba foglalás 45"/>
              <p:cNvGrpSpPr/>
              <p:nvPr/>
            </p:nvGrpSpPr>
            <p:grpSpPr>
              <a:xfrm rot="19440000" flipH="1">
                <a:off x="2449639" y="2720153"/>
                <a:ext cx="94224" cy="828000"/>
                <a:chOff x="6082173" y="3836448"/>
                <a:chExt cx="94625" cy="1161438"/>
              </a:xfrm>
            </p:grpSpPr>
            <p:sp>
              <p:nvSpPr>
                <p:cNvPr id="50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8" name="Csoportba foglalás 127"/>
              <p:cNvGrpSpPr/>
              <p:nvPr/>
            </p:nvGrpSpPr>
            <p:grpSpPr>
              <a:xfrm rot="21240000">
                <a:off x="925891" y="2801636"/>
                <a:ext cx="94625" cy="1161436"/>
                <a:chOff x="6082184" y="3836450"/>
                <a:chExt cx="94625" cy="1161436"/>
              </a:xfrm>
            </p:grpSpPr>
            <p:sp>
              <p:nvSpPr>
                <p:cNvPr id="13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 rot="19440000" flipH="1">
                <a:off x="3422217" y="2732038"/>
                <a:ext cx="94224" cy="828000"/>
                <a:chOff x="6082173" y="3836448"/>
                <a:chExt cx="94625" cy="1161438"/>
              </a:xfrm>
            </p:grpSpPr>
            <p:sp>
              <p:nvSpPr>
                <p:cNvPr id="136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0" name="Csoportba foglalás 129"/>
              <p:cNvGrpSpPr/>
              <p:nvPr/>
            </p:nvGrpSpPr>
            <p:grpSpPr>
              <a:xfrm rot="1680000">
                <a:off x="1302144" y="1919972"/>
                <a:ext cx="94224" cy="936000"/>
                <a:chOff x="6082184" y="3836450"/>
                <a:chExt cx="94625" cy="1161436"/>
              </a:xfrm>
            </p:grpSpPr>
            <p:sp>
              <p:nvSpPr>
                <p:cNvPr id="13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1" name="Csoportba foglalás 130"/>
              <p:cNvGrpSpPr/>
              <p:nvPr/>
            </p:nvGrpSpPr>
            <p:grpSpPr>
              <a:xfrm rot="23040000" flipH="1">
                <a:off x="2716444" y="2065940"/>
                <a:ext cx="94224" cy="828000"/>
                <a:chOff x="6082184" y="3836450"/>
                <a:chExt cx="94625" cy="1161436"/>
              </a:xfrm>
            </p:grpSpPr>
            <p:sp>
              <p:nvSpPr>
                <p:cNvPr id="13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 rot="2220000">
                <a:off x="1503146" y="1921788"/>
                <a:ext cx="94224" cy="971999"/>
                <a:chOff x="6082089" y="3836451"/>
                <a:chExt cx="94624" cy="1161435"/>
              </a:xfrm>
            </p:grpSpPr>
            <p:sp>
              <p:nvSpPr>
                <p:cNvPr id="155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 rot="5640000">
                <a:off x="4248678" y="2592191"/>
                <a:ext cx="72000" cy="468000"/>
                <a:chOff x="6082184" y="3836450"/>
                <a:chExt cx="94625" cy="1161436"/>
              </a:xfrm>
            </p:grpSpPr>
            <p:sp>
              <p:nvSpPr>
                <p:cNvPr id="1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3" name="Csoportba foglalás 162"/>
              <p:cNvGrpSpPr/>
              <p:nvPr/>
            </p:nvGrpSpPr>
            <p:grpSpPr>
              <a:xfrm rot="7020000">
                <a:off x="4160515" y="2723005"/>
                <a:ext cx="72000" cy="468000"/>
                <a:chOff x="6082184" y="3836450"/>
                <a:chExt cx="94625" cy="1161436"/>
              </a:xfrm>
            </p:grpSpPr>
            <p:sp>
              <p:nvSpPr>
                <p:cNvPr id="1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6" name="Csoportba foglalás 165"/>
              <p:cNvGrpSpPr/>
              <p:nvPr/>
            </p:nvGrpSpPr>
            <p:grpSpPr>
              <a:xfrm rot="6540000">
                <a:off x="4186230" y="2730910"/>
                <a:ext cx="72000" cy="360000"/>
                <a:chOff x="6082184" y="3836450"/>
                <a:chExt cx="94625" cy="1161436"/>
              </a:xfrm>
            </p:grpSpPr>
            <p:sp>
              <p:nvSpPr>
                <p:cNvPr id="1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 rot="4800000">
                <a:off x="4155417" y="2550440"/>
                <a:ext cx="72000" cy="360000"/>
                <a:chOff x="6082184" y="3836450"/>
                <a:chExt cx="94625" cy="1161436"/>
              </a:xfrm>
            </p:grpSpPr>
            <p:sp>
              <p:nvSpPr>
                <p:cNvPr id="1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2" name="Csoportba foglalás 171"/>
              <p:cNvGrpSpPr/>
              <p:nvPr/>
            </p:nvGrpSpPr>
            <p:grpSpPr>
              <a:xfrm rot="19440000" flipH="1">
                <a:off x="3585998" y="2714917"/>
                <a:ext cx="94224" cy="828000"/>
                <a:chOff x="6082173" y="3836448"/>
                <a:chExt cx="94625" cy="1161438"/>
              </a:xfrm>
            </p:grpSpPr>
            <p:sp>
              <p:nvSpPr>
                <p:cNvPr id="173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8" name="Csoportba foglalás 37"/>
              <p:cNvGrpSpPr/>
              <p:nvPr/>
            </p:nvGrpSpPr>
            <p:grpSpPr>
              <a:xfrm rot="2160000">
                <a:off x="2882447" y="2197102"/>
                <a:ext cx="94224" cy="728602"/>
                <a:chOff x="6075908" y="3822574"/>
                <a:chExt cx="94625" cy="1175312"/>
              </a:xfrm>
            </p:grpSpPr>
            <p:sp>
              <p:nvSpPr>
                <p:cNvPr id="39" name="Téglalap 1"/>
                <p:cNvSpPr/>
                <p:nvPr/>
              </p:nvSpPr>
              <p:spPr>
                <a:xfrm rot="21379227">
                  <a:off x="6075908" y="3822574"/>
                  <a:ext cx="94625" cy="1158978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5" name="Csoportba foglalás 174"/>
              <p:cNvGrpSpPr/>
              <p:nvPr/>
            </p:nvGrpSpPr>
            <p:grpSpPr>
              <a:xfrm rot="4200000">
                <a:off x="4135295" y="2459971"/>
                <a:ext cx="72000" cy="468000"/>
                <a:chOff x="6082184" y="3836450"/>
                <a:chExt cx="94625" cy="1161436"/>
              </a:xfrm>
            </p:grpSpPr>
            <p:sp>
              <p:nvSpPr>
                <p:cNvPr id="17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323" name="Szabadkézi sokszög 322"/>
            <p:cNvSpPr/>
            <p:nvPr/>
          </p:nvSpPr>
          <p:spPr>
            <a:xfrm>
              <a:off x="9857960" y="983859"/>
              <a:ext cx="408340" cy="867804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471948 w 586297"/>
                <a:gd name="connsiteY0" fmla="*/ 738911 h 738911"/>
                <a:gd name="connsiteX1" fmla="*/ 586248 w 586297"/>
                <a:gd name="connsiteY1" fmla="*/ 451317 h 738911"/>
                <a:gd name="connsiteX2" fmla="*/ 462731 w 586297"/>
                <a:gd name="connsiteY2" fmla="*/ 21794 h 738911"/>
                <a:gd name="connsiteX3" fmla="*/ 0 w 586297"/>
                <a:gd name="connsiteY3" fmla="*/ 134227 h 738911"/>
                <a:gd name="connsiteX0" fmla="*/ 471948 w 586297"/>
                <a:gd name="connsiteY0" fmla="*/ 757091 h 757091"/>
                <a:gd name="connsiteX1" fmla="*/ 586248 w 586297"/>
                <a:gd name="connsiteY1" fmla="*/ 469497 h 757091"/>
                <a:gd name="connsiteX2" fmla="*/ 462731 w 586297"/>
                <a:gd name="connsiteY2" fmla="*/ 39974 h 757091"/>
                <a:gd name="connsiteX3" fmla="*/ 135905 w 586297"/>
                <a:gd name="connsiteY3" fmla="*/ 31414 h 757091"/>
                <a:gd name="connsiteX4" fmla="*/ 0 w 586297"/>
                <a:gd name="connsiteY4" fmla="*/ 152407 h 757091"/>
                <a:gd name="connsiteX0" fmla="*/ 336043 w 450392"/>
                <a:gd name="connsiteY0" fmla="*/ 757091 h 757091"/>
                <a:gd name="connsiteX1" fmla="*/ 450343 w 450392"/>
                <a:gd name="connsiteY1" fmla="*/ 469497 h 757091"/>
                <a:gd name="connsiteX2" fmla="*/ 326826 w 450392"/>
                <a:gd name="connsiteY2" fmla="*/ 39974 h 757091"/>
                <a:gd name="connsiteX3" fmla="*/ 0 w 450392"/>
                <a:gd name="connsiteY3" fmla="*/ 31414 h 757091"/>
                <a:gd name="connsiteX0" fmla="*/ 336043 w 353856"/>
                <a:gd name="connsiteY0" fmla="*/ 757091 h 757091"/>
                <a:gd name="connsiteX1" fmla="*/ 326826 w 353856"/>
                <a:gd name="connsiteY1" fmla="*/ 39974 h 757091"/>
                <a:gd name="connsiteX2" fmla="*/ 0 w 353856"/>
                <a:gd name="connsiteY2" fmla="*/ 31414 h 757091"/>
                <a:gd name="connsiteX0" fmla="*/ 336043 w 422679"/>
                <a:gd name="connsiteY0" fmla="*/ 757091 h 757091"/>
                <a:gd name="connsiteX1" fmla="*/ 326826 w 422679"/>
                <a:gd name="connsiteY1" fmla="*/ 39974 h 757091"/>
                <a:gd name="connsiteX2" fmla="*/ 0 w 422679"/>
                <a:gd name="connsiteY2" fmla="*/ 31414 h 757091"/>
                <a:gd name="connsiteX0" fmla="*/ 336043 w 422679"/>
                <a:gd name="connsiteY0" fmla="*/ 787043 h 787043"/>
                <a:gd name="connsiteX1" fmla="*/ 326826 w 422679"/>
                <a:gd name="connsiteY1" fmla="*/ 69926 h 787043"/>
                <a:gd name="connsiteX2" fmla="*/ 0 w 422679"/>
                <a:gd name="connsiteY2" fmla="*/ 61366 h 7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79" h="787043">
                  <a:moveTo>
                    <a:pt x="336043" y="787043"/>
                  </a:moveTo>
                  <a:cubicBezTo>
                    <a:pt x="506216" y="376551"/>
                    <a:pt x="382833" y="190872"/>
                    <a:pt x="326826" y="69926"/>
                  </a:cubicBezTo>
                  <a:cubicBezTo>
                    <a:pt x="251769" y="-3088"/>
                    <a:pt x="77122" y="-37999"/>
                    <a:pt x="0" y="61366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0" name="Nyolcágú csillag 179"/>
          <p:cNvSpPr>
            <a:spLocks noChangeAspect="1"/>
          </p:cNvSpPr>
          <p:nvPr/>
        </p:nvSpPr>
        <p:spPr>
          <a:xfrm>
            <a:off x="201285" y="69842"/>
            <a:ext cx="2173925" cy="2254554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outerShdw blurRad="50800" dist="152400" dir="8100000" algn="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C29420"/>
                </a:solidFill>
              </a:rPr>
              <a:t>3</a:t>
            </a:r>
            <a:r>
              <a:rPr lang="hu-HU" sz="3600" dirty="0" smtClean="0">
                <a:solidFill>
                  <a:srgbClr val="C29420"/>
                </a:solidFill>
              </a:rPr>
              <a:t>.</a:t>
            </a:r>
            <a:endParaRPr lang="hu-HU" sz="3600" dirty="0">
              <a:solidFill>
                <a:srgbClr val="C29420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4320209" y="3551106"/>
            <a:ext cx="2837793" cy="2976607"/>
            <a:chOff x="2073510" y="3646172"/>
            <a:chExt cx="2837793" cy="2976607"/>
          </a:xfrm>
        </p:grpSpPr>
        <p:pic>
          <p:nvPicPr>
            <p:cNvPr id="181" name="Kép 1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3751" y="3646172"/>
              <a:ext cx="2371185" cy="294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5"/>
            <a:srcRect t="84774"/>
            <a:stretch/>
          </p:blipFill>
          <p:spPr>
            <a:xfrm>
              <a:off x="2073510" y="6105835"/>
              <a:ext cx="2837793" cy="516944"/>
            </a:xfrm>
            <a:prstGeom prst="rect">
              <a:avLst/>
            </a:prstGeom>
            <a:effectLst/>
          </p:spPr>
        </p:pic>
      </p:grpSp>
      <p:pic>
        <p:nvPicPr>
          <p:cNvPr id="637" name="Kép 636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82" l="2009" r="89509">
                        <a14:foregroundMark x1="14063" y1="33522" x2="35714" y2="52354"/>
                        <a14:foregroundMark x1="83482" y1="34652" x2="53348" y2="52166"/>
                        <a14:foregroundMark x1="22991" y1="93032" x2="70313" y2="94539"/>
                        <a14:foregroundMark x1="22991" y1="91337" x2="71652" y2="91714"/>
                        <a14:foregroundMark x1="16964" y1="38606" x2="37277" y2="60075"/>
                        <a14:foregroundMark x1="79464" y1="39171" x2="53571" y2="61582"/>
                        <a14:foregroundMark x1="41741" y1="1130" x2="43973" y2="12053"/>
                        <a14:foregroundMark x1="52009" y1="565" x2="52009" y2="1695"/>
                        <a14:foregroundMark x1="52232" y1="7345" x2="50893" y2="11488"/>
                      </a14:backgroundRemoval>
                    </a14:imgEffect>
                  </a14:imgLayer>
                </a14:imgProps>
              </a:ext>
            </a:extLst>
          </a:blip>
          <a:srcRect l="35892" t="18662" r="41390" b="62076"/>
          <a:stretch/>
        </p:blipFill>
        <p:spPr>
          <a:xfrm>
            <a:off x="5359452" y="614891"/>
            <a:ext cx="684000" cy="684000"/>
          </a:xfrm>
          <a:prstGeom prst="ellipse">
            <a:avLst/>
          </a:prstGeom>
        </p:spPr>
      </p:pic>
      <p:sp>
        <p:nvSpPr>
          <p:cNvPr id="638" name="Háromszög 11"/>
          <p:cNvSpPr>
            <a:spLocks noChangeAspect="1"/>
          </p:cNvSpPr>
          <p:nvPr/>
        </p:nvSpPr>
        <p:spPr>
          <a:xfrm rot="235049">
            <a:off x="4706504" y="1137138"/>
            <a:ext cx="626429" cy="82519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752475 h 752475"/>
              <a:gd name="connsiteX1" fmla="*/ 244602 w 1060704"/>
              <a:gd name="connsiteY1" fmla="*/ 0 h 752475"/>
              <a:gd name="connsiteX2" fmla="*/ 1060704 w 1060704"/>
              <a:gd name="connsiteY2" fmla="*/ 752475 h 752475"/>
              <a:gd name="connsiteX3" fmla="*/ 0 w 1060704"/>
              <a:gd name="connsiteY3" fmla="*/ 752475 h 752475"/>
              <a:gd name="connsiteX0" fmla="*/ 0 w 1098804"/>
              <a:gd name="connsiteY0" fmla="*/ 752475 h 752475"/>
              <a:gd name="connsiteX1" fmla="*/ 244602 w 1098804"/>
              <a:gd name="connsiteY1" fmla="*/ 0 h 752475"/>
              <a:gd name="connsiteX2" fmla="*/ 1098804 w 1098804"/>
              <a:gd name="connsiteY2" fmla="*/ 390525 h 752475"/>
              <a:gd name="connsiteX3" fmla="*/ 0 w 1098804"/>
              <a:gd name="connsiteY3" fmla="*/ 752475 h 752475"/>
              <a:gd name="connsiteX0" fmla="*/ 641223 w 854202"/>
              <a:gd name="connsiteY0" fmla="*/ 1095375 h 1095375"/>
              <a:gd name="connsiteX1" fmla="*/ 0 w 854202"/>
              <a:gd name="connsiteY1" fmla="*/ 0 h 1095375"/>
              <a:gd name="connsiteX2" fmla="*/ 854202 w 854202"/>
              <a:gd name="connsiteY2" fmla="*/ 390525 h 1095375"/>
              <a:gd name="connsiteX3" fmla="*/ 641223 w 854202"/>
              <a:gd name="connsiteY3" fmla="*/ 1095375 h 1095375"/>
              <a:gd name="connsiteX0" fmla="*/ 641223 w 854202"/>
              <a:gd name="connsiteY0" fmla="*/ 1095375 h 1095375"/>
              <a:gd name="connsiteX1" fmla="*/ 0 w 854202"/>
              <a:gd name="connsiteY1" fmla="*/ 0 h 1095375"/>
              <a:gd name="connsiteX2" fmla="*/ 854202 w 854202"/>
              <a:gd name="connsiteY2" fmla="*/ 390525 h 1095375"/>
              <a:gd name="connsiteX3" fmla="*/ 641223 w 854202"/>
              <a:gd name="connsiteY3" fmla="*/ 1095375 h 1095375"/>
              <a:gd name="connsiteX0" fmla="*/ 641223 w 854202"/>
              <a:gd name="connsiteY0" fmla="*/ 1095375 h 1095375"/>
              <a:gd name="connsiteX1" fmla="*/ 0 w 854202"/>
              <a:gd name="connsiteY1" fmla="*/ 0 h 1095375"/>
              <a:gd name="connsiteX2" fmla="*/ 854202 w 854202"/>
              <a:gd name="connsiteY2" fmla="*/ 390525 h 1095375"/>
              <a:gd name="connsiteX3" fmla="*/ 641223 w 854202"/>
              <a:gd name="connsiteY3" fmla="*/ 1095375 h 1095375"/>
              <a:gd name="connsiteX0" fmla="*/ 725661 w 854202"/>
              <a:gd name="connsiteY0" fmla="*/ 1255417 h 1255417"/>
              <a:gd name="connsiteX1" fmla="*/ 0 w 854202"/>
              <a:gd name="connsiteY1" fmla="*/ 0 h 1255417"/>
              <a:gd name="connsiteX2" fmla="*/ 854202 w 854202"/>
              <a:gd name="connsiteY2" fmla="*/ 390525 h 1255417"/>
              <a:gd name="connsiteX3" fmla="*/ 725661 w 854202"/>
              <a:gd name="connsiteY3" fmla="*/ 1255417 h 12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02" h="1255417">
                <a:moveTo>
                  <a:pt x="725661" y="1255417"/>
                </a:moveTo>
                <a:cubicBezTo>
                  <a:pt x="226170" y="966492"/>
                  <a:pt x="80391" y="508000"/>
                  <a:pt x="0" y="0"/>
                </a:cubicBezTo>
                <a:lnTo>
                  <a:pt x="854202" y="390525"/>
                </a:lnTo>
                <a:lnTo>
                  <a:pt x="725661" y="1255417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9" name="Háromszög 11"/>
          <p:cNvSpPr>
            <a:spLocks noChangeAspect="1"/>
          </p:cNvSpPr>
          <p:nvPr/>
        </p:nvSpPr>
        <p:spPr>
          <a:xfrm rot="21364951" flipH="1">
            <a:off x="6156589" y="1130902"/>
            <a:ext cx="626429" cy="82519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752475 h 752475"/>
              <a:gd name="connsiteX1" fmla="*/ 244602 w 1060704"/>
              <a:gd name="connsiteY1" fmla="*/ 0 h 752475"/>
              <a:gd name="connsiteX2" fmla="*/ 1060704 w 1060704"/>
              <a:gd name="connsiteY2" fmla="*/ 752475 h 752475"/>
              <a:gd name="connsiteX3" fmla="*/ 0 w 1060704"/>
              <a:gd name="connsiteY3" fmla="*/ 752475 h 752475"/>
              <a:gd name="connsiteX0" fmla="*/ 0 w 1098804"/>
              <a:gd name="connsiteY0" fmla="*/ 752475 h 752475"/>
              <a:gd name="connsiteX1" fmla="*/ 244602 w 1098804"/>
              <a:gd name="connsiteY1" fmla="*/ 0 h 752475"/>
              <a:gd name="connsiteX2" fmla="*/ 1098804 w 1098804"/>
              <a:gd name="connsiteY2" fmla="*/ 390525 h 752475"/>
              <a:gd name="connsiteX3" fmla="*/ 0 w 1098804"/>
              <a:gd name="connsiteY3" fmla="*/ 752475 h 752475"/>
              <a:gd name="connsiteX0" fmla="*/ 641223 w 854202"/>
              <a:gd name="connsiteY0" fmla="*/ 1095375 h 1095375"/>
              <a:gd name="connsiteX1" fmla="*/ 0 w 854202"/>
              <a:gd name="connsiteY1" fmla="*/ 0 h 1095375"/>
              <a:gd name="connsiteX2" fmla="*/ 854202 w 854202"/>
              <a:gd name="connsiteY2" fmla="*/ 390525 h 1095375"/>
              <a:gd name="connsiteX3" fmla="*/ 641223 w 854202"/>
              <a:gd name="connsiteY3" fmla="*/ 1095375 h 1095375"/>
              <a:gd name="connsiteX0" fmla="*/ 641223 w 854202"/>
              <a:gd name="connsiteY0" fmla="*/ 1095375 h 1095375"/>
              <a:gd name="connsiteX1" fmla="*/ 0 w 854202"/>
              <a:gd name="connsiteY1" fmla="*/ 0 h 1095375"/>
              <a:gd name="connsiteX2" fmla="*/ 854202 w 854202"/>
              <a:gd name="connsiteY2" fmla="*/ 390525 h 1095375"/>
              <a:gd name="connsiteX3" fmla="*/ 641223 w 854202"/>
              <a:gd name="connsiteY3" fmla="*/ 1095375 h 1095375"/>
              <a:gd name="connsiteX0" fmla="*/ 641223 w 854202"/>
              <a:gd name="connsiteY0" fmla="*/ 1095375 h 1095375"/>
              <a:gd name="connsiteX1" fmla="*/ 0 w 854202"/>
              <a:gd name="connsiteY1" fmla="*/ 0 h 1095375"/>
              <a:gd name="connsiteX2" fmla="*/ 854202 w 854202"/>
              <a:gd name="connsiteY2" fmla="*/ 390525 h 1095375"/>
              <a:gd name="connsiteX3" fmla="*/ 641223 w 854202"/>
              <a:gd name="connsiteY3" fmla="*/ 1095375 h 1095375"/>
              <a:gd name="connsiteX0" fmla="*/ 725661 w 854202"/>
              <a:gd name="connsiteY0" fmla="*/ 1255417 h 1255417"/>
              <a:gd name="connsiteX1" fmla="*/ 0 w 854202"/>
              <a:gd name="connsiteY1" fmla="*/ 0 h 1255417"/>
              <a:gd name="connsiteX2" fmla="*/ 854202 w 854202"/>
              <a:gd name="connsiteY2" fmla="*/ 390525 h 1255417"/>
              <a:gd name="connsiteX3" fmla="*/ 725661 w 854202"/>
              <a:gd name="connsiteY3" fmla="*/ 1255417 h 12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02" h="1255417">
                <a:moveTo>
                  <a:pt x="725661" y="1255417"/>
                </a:moveTo>
                <a:cubicBezTo>
                  <a:pt x="226170" y="966492"/>
                  <a:pt x="80391" y="508000"/>
                  <a:pt x="0" y="0"/>
                </a:cubicBezTo>
                <a:lnTo>
                  <a:pt x="854202" y="390525"/>
                </a:lnTo>
                <a:lnTo>
                  <a:pt x="725661" y="1255417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40" name="Csoportba foglalás 639"/>
          <p:cNvGrpSpPr/>
          <p:nvPr/>
        </p:nvGrpSpPr>
        <p:grpSpPr>
          <a:xfrm>
            <a:off x="5292344" y="1521773"/>
            <a:ext cx="299886" cy="1198983"/>
            <a:chOff x="2987350" y="4816433"/>
            <a:chExt cx="299886" cy="1198983"/>
          </a:xfrm>
        </p:grpSpPr>
        <p:sp>
          <p:nvSpPr>
            <p:cNvPr id="644" name="Téglalap 12"/>
            <p:cNvSpPr>
              <a:spLocks noChangeAspect="1"/>
            </p:cNvSpPr>
            <p:nvPr/>
          </p:nvSpPr>
          <p:spPr>
            <a:xfrm>
              <a:off x="2987350" y="4816433"/>
              <a:ext cx="299886" cy="1152000"/>
            </a:xfrm>
            <a:custGeom>
              <a:avLst/>
              <a:gdLst>
                <a:gd name="connsiteX0" fmla="*/ 0 w 384168"/>
                <a:gd name="connsiteY0" fmla="*/ 0 h 1259855"/>
                <a:gd name="connsiteX1" fmla="*/ 384168 w 384168"/>
                <a:gd name="connsiteY1" fmla="*/ 0 h 1259855"/>
                <a:gd name="connsiteX2" fmla="*/ 384168 w 384168"/>
                <a:gd name="connsiteY2" fmla="*/ 1259855 h 1259855"/>
                <a:gd name="connsiteX3" fmla="*/ 0 w 384168"/>
                <a:gd name="connsiteY3" fmla="*/ 1259855 h 1259855"/>
                <a:gd name="connsiteX4" fmla="*/ 0 w 384168"/>
                <a:gd name="connsiteY4" fmla="*/ 0 h 1259855"/>
                <a:gd name="connsiteX0" fmla="*/ 160317 w 384168"/>
                <a:gd name="connsiteY0" fmla="*/ 59377 h 1259855"/>
                <a:gd name="connsiteX1" fmla="*/ 384168 w 384168"/>
                <a:gd name="connsiteY1" fmla="*/ 0 h 1259855"/>
                <a:gd name="connsiteX2" fmla="*/ 384168 w 384168"/>
                <a:gd name="connsiteY2" fmla="*/ 1259855 h 1259855"/>
                <a:gd name="connsiteX3" fmla="*/ 0 w 384168"/>
                <a:gd name="connsiteY3" fmla="*/ 1259855 h 1259855"/>
                <a:gd name="connsiteX4" fmla="*/ 160317 w 384168"/>
                <a:gd name="connsiteY4" fmla="*/ 59377 h 1259855"/>
                <a:gd name="connsiteX0" fmla="*/ 160317 w 384168"/>
                <a:gd name="connsiteY0" fmla="*/ 59377 h 1259855"/>
                <a:gd name="connsiteX1" fmla="*/ 384168 w 384168"/>
                <a:gd name="connsiteY1" fmla="*/ 0 h 1259855"/>
                <a:gd name="connsiteX2" fmla="*/ 384168 w 384168"/>
                <a:gd name="connsiteY2" fmla="*/ 1259855 h 1259855"/>
                <a:gd name="connsiteX3" fmla="*/ 0 w 384168"/>
                <a:gd name="connsiteY3" fmla="*/ 1259855 h 1259855"/>
                <a:gd name="connsiteX4" fmla="*/ 160317 w 384168"/>
                <a:gd name="connsiteY4" fmla="*/ 59377 h 1259855"/>
                <a:gd name="connsiteX0" fmla="*/ 56593 w 280444"/>
                <a:gd name="connsiteY0" fmla="*/ 59377 h 1420172"/>
                <a:gd name="connsiteX1" fmla="*/ 280444 w 280444"/>
                <a:gd name="connsiteY1" fmla="*/ 0 h 1420172"/>
                <a:gd name="connsiteX2" fmla="*/ 280444 w 280444"/>
                <a:gd name="connsiteY2" fmla="*/ 1259855 h 1420172"/>
                <a:gd name="connsiteX3" fmla="*/ 38780 w 280444"/>
                <a:gd name="connsiteY3" fmla="*/ 1420172 h 1420172"/>
                <a:gd name="connsiteX4" fmla="*/ 56593 w 280444"/>
                <a:gd name="connsiteY4" fmla="*/ 59377 h 1420172"/>
                <a:gd name="connsiteX0" fmla="*/ 145411 w 369262"/>
                <a:gd name="connsiteY0" fmla="*/ 59377 h 1420172"/>
                <a:gd name="connsiteX1" fmla="*/ 369262 w 369262"/>
                <a:gd name="connsiteY1" fmla="*/ 0 h 1420172"/>
                <a:gd name="connsiteX2" fmla="*/ 369262 w 369262"/>
                <a:gd name="connsiteY2" fmla="*/ 1259855 h 1420172"/>
                <a:gd name="connsiteX3" fmla="*/ 127598 w 369262"/>
                <a:gd name="connsiteY3" fmla="*/ 1420172 h 1420172"/>
                <a:gd name="connsiteX4" fmla="*/ 145411 w 369262"/>
                <a:gd name="connsiteY4" fmla="*/ 59377 h 1420172"/>
                <a:gd name="connsiteX0" fmla="*/ 145411 w 369262"/>
                <a:gd name="connsiteY0" fmla="*/ 87121 h 1447916"/>
                <a:gd name="connsiteX1" fmla="*/ 369262 w 369262"/>
                <a:gd name="connsiteY1" fmla="*/ 27744 h 1447916"/>
                <a:gd name="connsiteX2" fmla="*/ 369262 w 369262"/>
                <a:gd name="connsiteY2" fmla="*/ 1287599 h 1447916"/>
                <a:gd name="connsiteX3" fmla="*/ 127598 w 369262"/>
                <a:gd name="connsiteY3" fmla="*/ 1447916 h 1447916"/>
                <a:gd name="connsiteX4" fmla="*/ 145411 w 369262"/>
                <a:gd name="connsiteY4" fmla="*/ 87121 h 1447916"/>
                <a:gd name="connsiteX0" fmla="*/ 145411 w 369262"/>
                <a:gd name="connsiteY0" fmla="*/ 40881 h 1401676"/>
                <a:gd name="connsiteX1" fmla="*/ 345511 w 369262"/>
                <a:gd name="connsiteY1" fmla="*/ 40880 h 1401676"/>
                <a:gd name="connsiteX2" fmla="*/ 369262 w 369262"/>
                <a:gd name="connsiteY2" fmla="*/ 1241359 h 1401676"/>
                <a:gd name="connsiteX3" fmla="*/ 127598 w 369262"/>
                <a:gd name="connsiteY3" fmla="*/ 1401676 h 1401676"/>
                <a:gd name="connsiteX4" fmla="*/ 145411 w 369262"/>
                <a:gd name="connsiteY4" fmla="*/ 40881 h 1401676"/>
                <a:gd name="connsiteX0" fmla="*/ 145411 w 369262"/>
                <a:gd name="connsiteY0" fmla="*/ 67514 h 1392683"/>
                <a:gd name="connsiteX1" fmla="*/ 345511 w 369262"/>
                <a:gd name="connsiteY1" fmla="*/ 31887 h 1392683"/>
                <a:gd name="connsiteX2" fmla="*/ 369262 w 369262"/>
                <a:gd name="connsiteY2" fmla="*/ 1232366 h 1392683"/>
                <a:gd name="connsiteX3" fmla="*/ 127598 w 369262"/>
                <a:gd name="connsiteY3" fmla="*/ 1392683 h 1392683"/>
                <a:gd name="connsiteX4" fmla="*/ 145411 w 369262"/>
                <a:gd name="connsiteY4" fmla="*/ 67514 h 1392683"/>
                <a:gd name="connsiteX0" fmla="*/ 145411 w 369262"/>
                <a:gd name="connsiteY0" fmla="*/ 77766 h 1402935"/>
                <a:gd name="connsiteX1" fmla="*/ 345511 w 369262"/>
                <a:gd name="connsiteY1" fmla="*/ 42139 h 1402935"/>
                <a:gd name="connsiteX2" fmla="*/ 369262 w 369262"/>
                <a:gd name="connsiteY2" fmla="*/ 1242618 h 1402935"/>
                <a:gd name="connsiteX3" fmla="*/ 127598 w 369262"/>
                <a:gd name="connsiteY3" fmla="*/ 1402935 h 1402935"/>
                <a:gd name="connsiteX4" fmla="*/ 145411 w 369262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2540 h 1397709"/>
                <a:gd name="connsiteX1" fmla="*/ 345511 w 345511"/>
                <a:gd name="connsiteY1" fmla="*/ 36913 h 1397709"/>
                <a:gd name="connsiteX2" fmla="*/ 262384 w 345511"/>
                <a:gd name="connsiteY2" fmla="*/ 1296769 h 1397709"/>
                <a:gd name="connsiteX3" fmla="*/ 127598 w 345511"/>
                <a:gd name="connsiteY3" fmla="*/ 1397709 h 1397709"/>
                <a:gd name="connsiteX4" fmla="*/ 145411 w 345511"/>
                <a:gd name="connsiteY4" fmla="*/ 72540 h 1397709"/>
                <a:gd name="connsiteX0" fmla="*/ 145411 w 345511"/>
                <a:gd name="connsiteY0" fmla="*/ 72540 h 1397709"/>
                <a:gd name="connsiteX1" fmla="*/ 345511 w 345511"/>
                <a:gd name="connsiteY1" fmla="*/ 36913 h 1397709"/>
                <a:gd name="connsiteX2" fmla="*/ 262384 w 345511"/>
                <a:gd name="connsiteY2" fmla="*/ 1296769 h 1397709"/>
                <a:gd name="connsiteX3" fmla="*/ 127598 w 345511"/>
                <a:gd name="connsiteY3" fmla="*/ 1397709 h 1397709"/>
                <a:gd name="connsiteX4" fmla="*/ 145411 w 345511"/>
                <a:gd name="connsiteY4" fmla="*/ 72540 h 1397709"/>
                <a:gd name="connsiteX0" fmla="*/ 145411 w 345511"/>
                <a:gd name="connsiteY0" fmla="*/ 72540 h 1397709"/>
                <a:gd name="connsiteX1" fmla="*/ 345511 w 345511"/>
                <a:gd name="connsiteY1" fmla="*/ 36913 h 1397709"/>
                <a:gd name="connsiteX2" fmla="*/ 262384 w 345511"/>
                <a:gd name="connsiteY2" fmla="*/ 1296769 h 1397709"/>
                <a:gd name="connsiteX3" fmla="*/ 127598 w 345511"/>
                <a:gd name="connsiteY3" fmla="*/ 1397709 h 1397709"/>
                <a:gd name="connsiteX4" fmla="*/ 145411 w 345511"/>
                <a:gd name="connsiteY4" fmla="*/ 72540 h 1397709"/>
                <a:gd name="connsiteX0" fmla="*/ 167237 w 333047"/>
                <a:gd name="connsiteY0" fmla="*/ 48147 h 1415226"/>
                <a:gd name="connsiteX1" fmla="*/ 333047 w 333047"/>
                <a:gd name="connsiteY1" fmla="*/ 54430 h 1415226"/>
                <a:gd name="connsiteX2" fmla="*/ 249920 w 333047"/>
                <a:gd name="connsiteY2" fmla="*/ 1314286 h 1415226"/>
                <a:gd name="connsiteX3" fmla="*/ 115134 w 333047"/>
                <a:gd name="connsiteY3" fmla="*/ 1415226 h 1415226"/>
                <a:gd name="connsiteX4" fmla="*/ 167237 w 333047"/>
                <a:gd name="connsiteY4" fmla="*/ 48147 h 1415226"/>
                <a:gd name="connsiteX0" fmla="*/ 187859 w 353669"/>
                <a:gd name="connsiteY0" fmla="*/ 48147 h 1415226"/>
                <a:gd name="connsiteX1" fmla="*/ 353669 w 353669"/>
                <a:gd name="connsiteY1" fmla="*/ 54430 h 1415226"/>
                <a:gd name="connsiteX2" fmla="*/ 270542 w 353669"/>
                <a:gd name="connsiteY2" fmla="*/ 1314286 h 1415226"/>
                <a:gd name="connsiteX3" fmla="*/ 135756 w 353669"/>
                <a:gd name="connsiteY3" fmla="*/ 1415226 h 1415226"/>
                <a:gd name="connsiteX4" fmla="*/ 187859 w 353669"/>
                <a:gd name="connsiteY4" fmla="*/ 48147 h 1415226"/>
                <a:gd name="connsiteX0" fmla="*/ 187859 w 353669"/>
                <a:gd name="connsiteY0" fmla="*/ 35710 h 1402789"/>
                <a:gd name="connsiteX1" fmla="*/ 353669 w 353669"/>
                <a:gd name="connsiteY1" fmla="*/ 41993 h 1402789"/>
                <a:gd name="connsiteX2" fmla="*/ 270542 w 353669"/>
                <a:gd name="connsiteY2" fmla="*/ 1301849 h 1402789"/>
                <a:gd name="connsiteX3" fmla="*/ 135756 w 353669"/>
                <a:gd name="connsiteY3" fmla="*/ 1402789 h 1402789"/>
                <a:gd name="connsiteX4" fmla="*/ 187859 w 353669"/>
                <a:gd name="connsiteY4" fmla="*/ 35710 h 1402789"/>
                <a:gd name="connsiteX0" fmla="*/ 176880 w 361740"/>
                <a:gd name="connsiteY0" fmla="*/ 40329 h 1399788"/>
                <a:gd name="connsiteX1" fmla="*/ 361740 w 361740"/>
                <a:gd name="connsiteY1" fmla="*/ 38992 h 1399788"/>
                <a:gd name="connsiteX2" fmla="*/ 278613 w 361740"/>
                <a:gd name="connsiteY2" fmla="*/ 1298848 h 1399788"/>
                <a:gd name="connsiteX3" fmla="*/ 143827 w 361740"/>
                <a:gd name="connsiteY3" fmla="*/ 1399788 h 1399788"/>
                <a:gd name="connsiteX4" fmla="*/ 176880 w 361740"/>
                <a:gd name="connsiteY4" fmla="*/ 40329 h 1399788"/>
                <a:gd name="connsiteX0" fmla="*/ 176880 w 361740"/>
                <a:gd name="connsiteY0" fmla="*/ 40329 h 1399788"/>
                <a:gd name="connsiteX1" fmla="*/ 361740 w 361740"/>
                <a:gd name="connsiteY1" fmla="*/ 38992 h 1399788"/>
                <a:gd name="connsiteX2" fmla="*/ 278613 w 361740"/>
                <a:gd name="connsiteY2" fmla="*/ 1298848 h 1399788"/>
                <a:gd name="connsiteX3" fmla="*/ 143827 w 361740"/>
                <a:gd name="connsiteY3" fmla="*/ 1399788 h 1399788"/>
                <a:gd name="connsiteX4" fmla="*/ 176880 w 361740"/>
                <a:gd name="connsiteY4" fmla="*/ 40329 h 1399788"/>
                <a:gd name="connsiteX0" fmla="*/ 176880 w 361740"/>
                <a:gd name="connsiteY0" fmla="*/ 40329 h 1399788"/>
                <a:gd name="connsiteX1" fmla="*/ 361740 w 361740"/>
                <a:gd name="connsiteY1" fmla="*/ 38992 h 1399788"/>
                <a:gd name="connsiteX2" fmla="*/ 278613 w 361740"/>
                <a:gd name="connsiteY2" fmla="*/ 1298848 h 1399788"/>
                <a:gd name="connsiteX3" fmla="*/ 143827 w 361740"/>
                <a:gd name="connsiteY3" fmla="*/ 1399788 h 1399788"/>
                <a:gd name="connsiteX4" fmla="*/ 176880 w 361740"/>
                <a:gd name="connsiteY4" fmla="*/ 40329 h 1399788"/>
                <a:gd name="connsiteX0" fmla="*/ 174759 w 359619"/>
                <a:gd name="connsiteY0" fmla="*/ 40329 h 1392168"/>
                <a:gd name="connsiteX1" fmla="*/ 359619 w 359619"/>
                <a:gd name="connsiteY1" fmla="*/ 38992 h 1392168"/>
                <a:gd name="connsiteX2" fmla="*/ 276492 w 359619"/>
                <a:gd name="connsiteY2" fmla="*/ 1298848 h 1392168"/>
                <a:gd name="connsiteX3" fmla="*/ 145516 w 359619"/>
                <a:gd name="connsiteY3" fmla="*/ 1392168 h 1392168"/>
                <a:gd name="connsiteX4" fmla="*/ 174759 w 359619"/>
                <a:gd name="connsiteY4" fmla="*/ 40329 h 1392168"/>
                <a:gd name="connsiteX0" fmla="*/ 174759 w 359619"/>
                <a:gd name="connsiteY0" fmla="*/ 40329 h 1409582"/>
                <a:gd name="connsiteX1" fmla="*/ 359619 w 359619"/>
                <a:gd name="connsiteY1" fmla="*/ 38992 h 1409582"/>
                <a:gd name="connsiteX2" fmla="*/ 276492 w 359619"/>
                <a:gd name="connsiteY2" fmla="*/ 1298848 h 1409582"/>
                <a:gd name="connsiteX3" fmla="*/ 145516 w 359619"/>
                <a:gd name="connsiteY3" fmla="*/ 1392168 h 1409582"/>
                <a:gd name="connsiteX4" fmla="*/ 174759 w 359619"/>
                <a:gd name="connsiteY4" fmla="*/ 40329 h 1409582"/>
                <a:gd name="connsiteX0" fmla="*/ 174759 w 359619"/>
                <a:gd name="connsiteY0" fmla="*/ 40329 h 1411881"/>
                <a:gd name="connsiteX1" fmla="*/ 359619 w 359619"/>
                <a:gd name="connsiteY1" fmla="*/ 38992 h 1411881"/>
                <a:gd name="connsiteX2" fmla="*/ 276492 w 359619"/>
                <a:gd name="connsiteY2" fmla="*/ 1298848 h 1411881"/>
                <a:gd name="connsiteX3" fmla="*/ 145516 w 359619"/>
                <a:gd name="connsiteY3" fmla="*/ 1392168 h 1411881"/>
                <a:gd name="connsiteX4" fmla="*/ 174759 w 359619"/>
                <a:gd name="connsiteY4" fmla="*/ 40329 h 1411881"/>
                <a:gd name="connsiteX0" fmla="*/ 174759 w 359619"/>
                <a:gd name="connsiteY0" fmla="*/ 57664 h 1429216"/>
                <a:gd name="connsiteX1" fmla="*/ 359619 w 359619"/>
                <a:gd name="connsiteY1" fmla="*/ 56327 h 1429216"/>
                <a:gd name="connsiteX2" fmla="*/ 276492 w 359619"/>
                <a:gd name="connsiteY2" fmla="*/ 1316183 h 1429216"/>
                <a:gd name="connsiteX3" fmla="*/ 145516 w 359619"/>
                <a:gd name="connsiteY3" fmla="*/ 1409503 h 1429216"/>
                <a:gd name="connsiteX4" fmla="*/ 174759 w 359619"/>
                <a:gd name="connsiteY4" fmla="*/ 57664 h 1429216"/>
                <a:gd name="connsiteX0" fmla="*/ 174759 w 359619"/>
                <a:gd name="connsiteY0" fmla="*/ 79977 h 1451529"/>
                <a:gd name="connsiteX1" fmla="*/ 359619 w 359619"/>
                <a:gd name="connsiteY1" fmla="*/ 78640 h 1451529"/>
                <a:gd name="connsiteX2" fmla="*/ 276492 w 359619"/>
                <a:gd name="connsiteY2" fmla="*/ 1338496 h 1451529"/>
                <a:gd name="connsiteX3" fmla="*/ 145516 w 359619"/>
                <a:gd name="connsiteY3" fmla="*/ 1431816 h 1451529"/>
                <a:gd name="connsiteX4" fmla="*/ 174759 w 359619"/>
                <a:gd name="connsiteY4" fmla="*/ 79977 h 1451529"/>
                <a:gd name="connsiteX0" fmla="*/ 174759 w 359619"/>
                <a:gd name="connsiteY0" fmla="*/ 94751 h 1466303"/>
                <a:gd name="connsiteX1" fmla="*/ 359619 w 359619"/>
                <a:gd name="connsiteY1" fmla="*/ 93414 h 1466303"/>
                <a:gd name="connsiteX2" fmla="*/ 276492 w 359619"/>
                <a:gd name="connsiteY2" fmla="*/ 1353270 h 1466303"/>
                <a:gd name="connsiteX3" fmla="*/ 145516 w 359619"/>
                <a:gd name="connsiteY3" fmla="*/ 1446590 h 1466303"/>
                <a:gd name="connsiteX4" fmla="*/ 174759 w 359619"/>
                <a:gd name="connsiteY4" fmla="*/ 94751 h 14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19" h="1466303">
                  <a:moveTo>
                    <a:pt x="174759" y="94751"/>
                  </a:moveTo>
                  <a:cubicBezTo>
                    <a:pt x="226071" y="-29692"/>
                    <a:pt x="356848" y="-33009"/>
                    <a:pt x="359619" y="93414"/>
                  </a:cubicBezTo>
                  <a:cubicBezTo>
                    <a:pt x="242845" y="614306"/>
                    <a:pt x="101875" y="1030448"/>
                    <a:pt x="276492" y="1353270"/>
                  </a:cubicBezTo>
                  <a:cubicBezTo>
                    <a:pt x="291286" y="1426007"/>
                    <a:pt x="261697" y="1503592"/>
                    <a:pt x="145516" y="1446590"/>
                  </a:cubicBezTo>
                  <a:cubicBezTo>
                    <a:pt x="-68239" y="1159247"/>
                    <a:pt x="-36325" y="714950"/>
                    <a:pt x="174759" y="94751"/>
                  </a:cubicBezTo>
                  <a:close/>
                </a:path>
              </a:pathLst>
            </a:custGeom>
            <a:solidFill>
              <a:srgbClr val="ECBA4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5" name="Szabadkézi sokszög 644"/>
            <p:cNvSpPr>
              <a:spLocks noChangeAspect="1"/>
            </p:cNvSpPr>
            <p:nvPr/>
          </p:nvSpPr>
          <p:spPr>
            <a:xfrm>
              <a:off x="3035215" y="5818792"/>
              <a:ext cx="203924" cy="196624"/>
            </a:xfrm>
            <a:custGeom>
              <a:avLst/>
              <a:gdLst>
                <a:gd name="connsiteX0" fmla="*/ 0 w 203924"/>
                <a:gd name="connsiteY0" fmla="*/ 0 h 196624"/>
                <a:gd name="connsiteX1" fmla="*/ 156281 w 203924"/>
                <a:gd name="connsiteY1" fmla="*/ 0 h 196624"/>
                <a:gd name="connsiteX2" fmla="*/ 158164 w 203924"/>
                <a:gd name="connsiteY2" fmla="*/ 9257 h 196624"/>
                <a:gd name="connsiteX3" fmla="*/ 200987 w 203924"/>
                <a:gd name="connsiteY3" fmla="*/ 107820 h 196624"/>
                <a:gd name="connsiteX4" fmla="*/ 91766 w 203924"/>
                <a:gd name="connsiteY4" fmla="*/ 181137 h 196624"/>
                <a:gd name="connsiteX5" fmla="*/ 34417 w 203924"/>
                <a:gd name="connsiteY5" fmla="*/ 90671 h 19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24" h="196624">
                  <a:moveTo>
                    <a:pt x="0" y="0"/>
                  </a:moveTo>
                  <a:lnTo>
                    <a:pt x="156281" y="0"/>
                  </a:lnTo>
                  <a:lnTo>
                    <a:pt x="158164" y="9257"/>
                  </a:lnTo>
                  <a:cubicBezTo>
                    <a:pt x="168695" y="43268"/>
                    <a:pt x="182785" y="76117"/>
                    <a:pt x="200987" y="107820"/>
                  </a:cubicBezTo>
                  <a:cubicBezTo>
                    <a:pt x="213323" y="164966"/>
                    <a:pt x="188649" y="225920"/>
                    <a:pt x="91766" y="181137"/>
                  </a:cubicBezTo>
                  <a:cubicBezTo>
                    <a:pt x="69484" y="152918"/>
                    <a:pt x="50404" y="122772"/>
                    <a:pt x="34417" y="90671"/>
                  </a:cubicBezTo>
                  <a:close/>
                </a:path>
              </a:pathLst>
            </a:custGeom>
            <a:solidFill>
              <a:srgbClr val="F8C8A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41" name="Csoportba foglalás 640"/>
          <p:cNvGrpSpPr/>
          <p:nvPr/>
        </p:nvGrpSpPr>
        <p:grpSpPr>
          <a:xfrm flipH="1">
            <a:off x="5874514" y="1522341"/>
            <a:ext cx="299886" cy="1181891"/>
            <a:chOff x="2987350" y="4816433"/>
            <a:chExt cx="299886" cy="1181891"/>
          </a:xfrm>
        </p:grpSpPr>
        <p:sp>
          <p:nvSpPr>
            <p:cNvPr id="642" name="Téglalap 12"/>
            <p:cNvSpPr>
              <a:spLocks noChangeAspect="1"/>
            </p:cNvSpPr>
            <p:nvPr/>
          </p:nvSpPr>
          <p:spPr>
            <a:xfrm>
              <a:off x="2987350" y="4816433"/>
              <a:ext cx="299886" cy="1152000"/>
            </a:xfrm>
            <a:custGeom>
              <a:avLst/>
              <a:gdLst>
                <a:gd name="connsiteX0" fmla="*/ 0 w 384168"/>
                <a:gd name="connsiteY0" fmla="*/ 0 h 1259855"/>
                <a:gd name="connsiteX1" fmla="*/ 384168 w 384168"/>
                <a:gd name="connsiteY1" fmla="*/ 0 h 1259855"/>
                <a:gd name="connsiteX2" fmla="*/ 384168 w 384168"/>
                <a:gd name="connsiteY2" fmla="*/ 1259855 h 1259855"/>
                <a:gd name="connsiteX3" fmla="*/ 0 w 384168"/>
                <a:gd name="connsiteY3" fmla="*/ 1259855 h 1259855"/>
                <a:gd name="connsiteX4" fmla="*/ 0 w 384168"/>
                <a:gd name="connsiteY4" fmla="*/ 0 h 1259855"/>
                <a:gd name="connsiteX0" fmla="*/ 160317 w 384168"/>
                <a:gd name="connsiteY0" fmla="*/ 59377 h 1259855"/>
                <a:gd name="connsiteX1" fmla="*/ 384168 w 384168"/>
                <a:gd name="connsiteY1" fmla="*/ 0 h 1259855"/>
                <a:gd name="connsiteX2" fmla="*/ 384168 w 384168"/>
                <a:gd name="connsiteY2" fmla="*/ 1259855 h 1259855"/>
                <a:gd name="connsiteX3" fmla="*/ 0 w 384168"/>
                <a:gd name="connsiteY3" fmla="*/ 1259855 h 1259855"/>
                <a:gd name="connsiteX4" fmla="*/ 160317 w 384168"/>
                <a:gd name="connsiteY4" fmla="*/ 59377 h 1259855"/>
                <a:gd name="connsiteX0" fmla="*/ 160317 w 384168"/>
                <a:gd name="connsiteY0" fmla="*/ 59377 h 1259855"/>
                <a:gd name="connsiteX1" fmla="*/ 384168 w 384168"/>
                <a:gd name="connsiteY1" fmla="*/ 0 h 1259855"/>
                <a:gd name="connsiteX2" fmla="*/ 384168 w 384168"/>
                <a:gd name="connsiteY2" fmla="*/ 1259855 h 1259855"/>
                <a:gd name="connsiteX3" fmla="*/ 0 w 384168"/>
                <a:gd name="connsiteY3" fmla="*/ 1259855 h 1259855"/>
                <a:gd name="connsiteX4" fmla="*/ 160317 w 384168"/>
                <a:gd name="connsiteY4" fmla="*/ 59377 h 1259855"/>
                <a:gd name="connsiteX0" fmla="*/ 56593 w 280444"/>
                <a:gd name="connsiteY0" fmla="*/ 59377 h 1420172"/>
                <a:gd name="connsiteX1" fmla="*/ 280444 w 280444"/>
                <a:gd name="connsiteY1" fmla="*/ 0 h 1420172"/>
                <a:gd name="connsiteX2" fmla="*/ 280444 w 280444"/>
                <a:gd name="connsiteY2" fmla="*/ 1259855 h 1420172"/>
                <a:gd name="connsiteX3" fmla="*/ 38780 w 280444"/>
                <a:gd name="connsiteY3" fmla="*/ 1420172 h 1420172"/>
                <a:gd name="connsiteX4" fmla="*/ 56593 w 280444"/>
                <a:gd name="connsiteY4" fmla="*/ 59377 h 1420172"/>
                <a:gd name="connsiteX0" fmla="*/ 145411 w 369262"/>
                <a:gd name="connsiteY0" fmla="*/ 59377 h 1420172"/>
                <a:gd name="connsiteX1" fmla="*/ 369262 w 369262"/>
                <a:gd name="connsiteY1" fmla="*/ 0 h 1420172"/>
                <a:gd name="connsiteX2" fmla="*/ 369262 w 369262"/>
                <a:gd name="connsiteY2" fmla="*/ 1259855 h 1420172"/>
                <a:gd name="connsiteX3" fmla="*/ 127598 w 369262"/>
                <a:gd name="connsiteY3" fmla="*/ 1420172 h 1420172"/>
                <a:gd name="connsiteX4" fmla="*/ 145411 w 369262"/>
                <a:gd name="connsiteY4" fmla="*/ 59377 h 1420172"/>
                <a:gd name="connsiteX0" fmla="*/ 145411 w 369262"/>
                <a:gd name="connsiteY0" fmla="*/ 87121 h 1447916"/>
                <a:gd name="connsiteX1" fmla="*/ 369262 w 369262"/>
                <a:gd name="connsiteY1" fmla="*/ 27744 h 1447916"/>
                <a:gd name="connsiteX2" fmla="*/ 369262 w 369262"/>
                <a:gd name="connsiteY2" fmla="*/ 1287599 h 1447916"/>
                <a:gd name="connsiteX3" fmla="*/ 127598 w 369262"/>
                <a:gd name="connsiteY3" fmla="*/ 1447916 h 1447916"/>
                <a:gd name="connsiteX4" fmla="*/ 145411 w 369262"/>
                <a:gd name="connsiteY4" fmla="*/ 87121 h 1447916"/>
                <a:gd name="connsiteX0" fmla="*/ 145411 w 369262"/>
                <a:gd name="connsiteY0" fmla="*/ 40881 h 1401676"/>
                <a:gd name="connsiteX1" fmla="*/ 345511 w 369262"/>
                <a:gd name="connsiteY1" fmla="*/ 40880 h 1401676"/>
                <a:gd name="connsiteX2" fmla="*/ 369262 w 369262"/>
                <a:gd name="connsiteY2" fmla="*/ 1241359 h 1401676"/>
                <a:gd name="connsiteX3" fmla="*/ 127598 w 369262"/>
                <a:gd name="connsiteY3" fmla="*/ 1401676 h 1401676"/>
                <a:gd name="connsiteX4" fmla="*/ 145411 w 369262"/>
                <a:gd name="connsiteY4" fmla="*/ 40881 h 1401676"/>
                <a:gd name="connsiteX0" fmla="*/ 145411 w 369262"/>
                <a:gd name="connsiteY0" fmla="*/ 67514 h 1392683"/>
                <a:gd name="connsiteX1" fmla="*/ 345511 w 369262"/>
                <a:gd name="connsiteY1" fmla="*/ 31887 h 1392683"/>
                <a:gd name="connsiteX2" fmla="*/ 369262 w 369262"/>
                <a:gd name="connsiteY2" fmla="*/ 1232366 h 1392683"/>
                <a:gd name="connsiteX3" fmla="*/ 127598 w 369262"/>
                <a:gd name="connsiteY3" fmla="*/ 1392683 h 1392683"/>
                <a:gd name="connsiteX4" fmla="*/ 145411 w 369262"/>
                <a:gd name="connsiteY4" fmla="*/ 67514 h 1392683"/>
                <a:gd name="connsiteX0" fmla="*/ 145411 w 369262"/>
                <a:gd name="connsiteY0" fmla="*/ 77766 h 1402935"/>
                <a:gd name="connsiteX1" fmla="*/ 345511 w 369262"/>
                <a:gd name="connsiteY1" fmla="*/ 42139 h 1402935"/>
                <a:gd name="connsiteX2" fmla="*/ 369262 w 369262"/>
                <a:gd name="connsiteY2" fmla="*/ 1242618 h 1402935"/>
                <a:gd name="connsiteX3" fmla="*/ 127598 w 369262"/>
                <a:gd name="connsiteY3" fmla="*/ 1402935 h 1402935"/>
                <a:gd name="connsiteX4" fmla="*/ 145411 w 369262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7766 h 1402935"/>
                <a:gd name="connsiteX1" fmla="*/ 345511 w 345511"/>
                <a:gd name="connsiteY1" fmla="*/ 42139 h 1402935"/>
                <a:gd name="connsiteX2" fmla="*/ 262384 w 345511"/>
                <a:gd name="connsiteY2" fmla="*/ 1301995 h 1402935"/>
                <a:gd name="connsiteX3" fmla="*/ 127598 w 345511"/>
                <a:gd name="connsiteY3" fmla="*/ 1402935 h 1402935"/>
                <a:gd name="connsiteX4" fmla="*/ 145411 w 345511"/>
                <a:gd name="connsiteY4" fmla="*/ 77766 h 1402935"/>
                <a:gd name="connsiteX0" fmla="*/ 145411 w 345511"/>
                <a:gd name="connsiteY0" fmla="*/ 72540 h 1397709"/>
                <a:gd name="connsiteX1" fmla="*/ 345511 w 345511"/>
                <a:gd name="connsiteY1" fmla="*/ 36913 h 1397709"/>
                <a:gd name="connsiteX2" fmla="*/ 262384 w 345511"/>
                <a:gd name="connsiteY2" fmla="*/ 1296769 h 1397709"/>
                <a:gd name="connsiteX3" fmla="*/ 127598 w 345511"/>
                <a:gd name="connsiteY3" fmla="*/ 1397709 h 1397709"/>
                <a:gd name="connsiteX4" fmla="*/ 145411 w 345511"/>
                <a:gd name="connsiteY4" fmla="*/ 72540 h 1397709"/>
                <a:gd name="connsiteX0" fmla="*/ 145411 w 345511"/>
                <a:gd name="connsiteY0" fmla="*/ 72540 h 1397709"/>
                <a:gd name="connsiteX1" fmla="*/ 345511 w 345511"/>
                <a:gd name="connsiteY1" fmla="*/ 36913 h 1397709"/>
                <a:gd name="connsiteX2" fmla="*/ 262384 w 345511"/>
                <a:gd name="connsiteY2" fmla="*/ 1296769 h 1397709"/>
                <a:gd name="connsiteX3" fmla="*/ 127598 w 345511"/>
                <a:gd name="connsiteY3" fmla="*/ 1397709 h 1397709"/>
                <a:gd name="connsiteX4" fmla="*/ 145411 w 345511"/>
                <a:gd name="connsiteY4" fmla="*/ 72540 h 1397709"/>
                <a:gd name="connsiteX0" fmla="*/ 145411 w 345511"/>
                <a:gd name="connsiteY0" fmla="*/ 72540 h 1397709"/>
                <a:gd name="connsiteX1" fmla="*/ 345511 w 345511"/>
                <a:gd name="connsiteY1" fmla="*/ 36913 h 1397709"/>
                <a:gd name="connsiteX2" fmla="*/ 262384 w 345511"/>
                <a:gd name="connsiteY2" fmla="*/ 1296769 h 1397709"/>
                <a:gd name="connsiteX3" fmla="*/ 127598 w 345511"/>
                <a:gd name="connsiteY3" fmla="*/ 1397709 h 1397709"/>
                <a:gd name="connsiteX4" fmla="*/ 145411 w 345511"/>
                <a:gd name="connsiteY4" fmla="*/ 72540 h 1397709"/>
                <a:gd name="connsiteX0" fmla="*/ 167237 w 333047"/>
                <a:gd name="connsiteY0" fmla="*/ 48147 h 1415226"/>
                <a:gd name="connsiteX1" fmla="*/ 333047 w 333047"/>
                <a:gd name="connsiteY1" fmla="*/ 54430 h 1415226"/>
                <a:gd name="connsiteX2" fmla="*/ 249920 w 333047"/>
                <a:gd name="connsiteY2" fmla="*/ 1314286 h 1415226"/>
                <a:gd name="connsiteX3" fmla="*/ 115134 w 333047"/>
                <a:gd name="connsiteY3" fmla="*/ 1415226 h 1415226"/>
                <a:gd name="connsiteX4" fmla="*/ 167237 w 333047"/>
                <a:gd name="connsiteY4" fmla="*/ 48147 h 1415226"/>
                <a:gd name="connsiteX0" fmla="*/ 187859 w 353669"/>
                <a:gd name="connsiteY0" fmla="*/ 48147 h 1415226"/>
                <a:gd name="connsiteX1" fmla="*/ 353669 w 353669"/>
                <a:gd name="connsiteY1" fmla="*/ 54430 h 1415226"/>
                <a:gd name="connsiteX2" fmla="*/ 270542 w 353669"/>
                <a:gd name="connsiteY2" fmla="*/ 1314286 h 1415226"/>
                <a:gd name="connsiteX3" fmla="*/ 135756 w 353669"/>
                <a:gd name="connsiteY3" fmla="*/ 1415226 h 1415226"/>
                <a:gd name="connsiteX4" fmla="*/ 187859 w 353669"/>
                <a:gd name="connsiteY4" fmla="*/ 48147 h 1415226"/>
                <a:gd name="connsiteX0" fmla="*/ 187859 w 353669"/>
                <a:gd name="connsiteY0" fmla="*/ 35710 h 1402789"/>
                <a:gd name="connsiteX1" fmla="*/ 353669 w 353669"/>
                <a:gd name="connsiteY1" fmla="*/ 41993 h 1402789"/>
                <a:gd name="connsiteX2" fmla="*/ 270542 w 353669"/>
                <a:gd name="connsiteY2" fmla="*/ 1301849 h 1402789"/>
                <a:gd name="connsiteX3" fmla="*/ 135756 w 353669"/>
                <a:gd name="connsiteY3" fmla="*/ 1402789 h 1402789"/>
                <a:gd name="connsiteX4" fmla="*/ 187859 w 353669"/>
                <a:gd name="connsiteY4" fmla="*/ 35710 h 1402789"/>
                <a:gd name="connsiteX0" fmla="*/ 176880 w 361740"/>
                <a:gd name="connsiteY0" fmla="*/ 40329 h 1399788"/>
                <a:gd name="connsiteX1" fmla="*/ 361740 w 361740"/>
                <a:gd name="connsiteY1" fmla="*/ 38992 h 1399788"/>
                <a:gd name="connsiteX2" fmla="*/ 278613 w 361740"/>
                <a:gd name="connsiteY2" fmla="*/ 1298848 h 1399788"/>
                <a:gd name="connsiteX3" fmla="*/ 143827 w 361740"/>
                <a:gd name="connsiteY3" fmla="*/ 1399788 h 1399788"/>
                <a:gd name="connsiteX4" fmla="*/ 176880 w 361740"/>
                <a:gd name="connsiteY4" fmla="*/ 40329 h 1399788"/>
                <a:gd name="connsiteX0" fmla="*/ 176880 w 361740"/>
                <a:gd name="connsiteY0" fmla="*/ 40329 h 1399788"/>
                <a:gd name="connsiteX1" fmla="*/ 361740 w 361740"/>
                <a:gd name="connsiteY1" fmla="*/ 38992 h 1399788"/>
                <a:gd name="connsiteX2" fmla="*/ 278613 w 361740"/>
                <a:gd name="connsiteY2" fmla="*/ 1298848 h 1399788"/>
                <a:gd name="connsiteX3" fmla="*/ 143827 w 361740"/>
                <a:gd name="connsiteY3" fmla="*/ 1399788 h 1399788"/>
                <a:gd name="connsiteX4" fmla="*/ 176880 w 361740"/>
                <a:gd name="connsiteY4" fmla="*/ 40329 h 1399788"/>
                <a:gd name="connsiteX0" fmla="*/ 176880 w 361740"/>
                <a:gd name="connsiteY0" fmla="*/ 40329 h 1399788"/>
                <a:gd name="connsiteX1" fmla="*/ 361740 w 361740"/>
                <a:gd name="connsiteY1" fmla="*/ 38992 h 1399788"/>
                <a:gd name="connsiteX2" fmla="*/ 278613 w 361740"/>
                <a:gd name="connsiteY2" fmla="*/ 1298848 h 1399788"/>
                <a:gd name="connsiteX3" fmla="*/ 143827 w 361740"/>
                <a:gd name="connsiteY3" fmla="*/ 1399788 h 1399788"/>
                <a:gd name="connsiteX4" fmla="*/ 176880 w 361740"/>
                <a:gd name="connsiteY4" fmla="*/ 40329 h 1399788"/>
                <a:gd name="connsiteX0" fmla="*/ 174759 w 359619"/>
                <a:gd name="connsiteY0" fmla="*/ 40329 h 1392168"/>
                <a:gd name="connsiteX1" fmla="*/ 359619 w 359619"/>
                <a:gd name="connsiteY1" fmla="*/ 38992 h 1392168"/>
                <a:gd name="connsiteX2" fmla="*/ 276492 w 359619"/>
                <a:gd name="connsiteY2" fmla="*/ 1298848 h 1392168"/>
                <a:gd name="connsiteX3" fmla="*/ 145516 w 359619"/>
                <a:gd name="connsiteY3" fmla="*/ 1392168 h 1392168"/>
                <a:gd name="connsiteX4" fmla="*/ 174759 w 359619"/>
                <a:gd name="connsiteY4" fmla="*/ 40329 h 1392168"/>
                <a:gd name="connsiteX0" fmla="*/ 174759 w 359619"/>
                <a:gd name="connsiteY0" fmla="*/ 40329 h 1409582"/>
                <a:gd name="connsiteX1" fmla="*/ 359619 w 359619"/>
                <a:gd name="connsiteY1" fmla="*/ 38992 h 1409582"/>
                <a:gd name="connsiteX2" fmla="*/ 276492 w 359619"/>
                <a:gd name="connsiteY2" fmla="*/ 1298848 h 1409582"/>
                <a:gd name="connsiteX3" fmla="*/ 145516 w 359619"/>
                <a:gd name="connsiteY3" fmla="*/ 1392168 h 1409582"/>
                <a:gd name="connsiteX4" fmla="*/ 174759 w 359619"/>
                <a:gd name="connsiteY4" fmla="*/ 40329 h 1409582"/>
                <a:gd name="connsiteX0" fmla="*/ 174759 w 359619"/>
                <a:gd name="connsiteY0" fmla="*/ 40329 h 1411881"/>
                <a:gd name="connsiteX1" fmla="*/ 359619 w 359619"/>
                <a:gd name="connsiteY1" fmla="*/ 38992 h 1411881"/>
                <a:gd name="connsiteX2" fmla="*/ 276492 w 359619"/>
                <a:gd name="connsiteY2" fmla="*/ 1298848 h 1411881"/>
                <a:gd name="connsiteX3" fmla="*/ 145516 w 359619"/>
                <a:gd name="connsiteY3" fmla="*/ 1392168 h 1411881"/>
                <a:gd name="connsiteX4" fmla="*/ 174759 w 359619"/>
                <a:gd name="connsiteY4" fmla="*/ 40329 h 1411881"/>
                <a:gd name="connsiteX0" fmla="*/ 174759 w 359619"/>
                <a:gd name="connsiteY0" fmla="*/ 57664 h 1429216"/>
                <a:gd name="connsiteX1" fmla="*/ 359619 w 359619"/>
                <a:gd name="connsiteY1" fmla="*/ 56327 h 1429216"/>
                <a:gd name="connsiteX2" fmla="*/ 276492 w 359619"/>
                <a:gd name="connsiteY2" fmla="*/ 1316183 h 1429216"/>
                <a:gd name="connsiteX3" fmla="*/ 145516 w 359619"/>
                <a:gd name="connsiteY3" fmla="*/ 1409503 h 1429216"/>
                <a:gd name="connsiteX4" fmla="*/ 174759 w 359619"/>
                <a:gd name="connsiteY4" fmla="*/ 57664 h 1429216"/>
                <a:gd name="connsiteX0" fmla="*/ 174759 w 359619"/>
                <a:gd name="connsiteY0" fmla="*/ 79977 h 1451529"/>
                <a:gd name="connsiteX1" fmla="*/ 359619 w 359619"/>
                <a:gd name="connsiteY1" fmla="*/ 78640 h 1451529"/>
                <a:gd name="connsiteX2" fmla="*/ 276492 w 359619"/>
                <a:gd name="connsiteY2" fmla="*/ 1338496 h 1451529"/>
                <a:gd name="connsiteX3" fmla="*/ 145516 w 359619"/>
                <a:gd name="connsiteY3" fmla="*/ 1431816 h 1451529"/>
                <a:gd name="connsiteX4" fmla="*/ 174759 w 359619"/>
                <a:gd name="connsiteY4" fmla="*/ 79977 h 1451529"/>
                <a:gd name="connsiteX0" fmla="*/ 174759 w 359619"/>
                <a:gd name="connsiteY0" fmla="*/ 94751 h 1466303"/>
                <a:gd name="connsiteX1" fmla="*/ 359619 w 359619"/>
                <a:gd name="connsiteY1" fmla="*/ 93414 h 1466303"/>
                <a:gd name="connsiteX2" fmla="*/ 276492 w 359619"/>
                <a:gd name="connsiteY2" fmla="*/ 1353270 h 1466303"/>
                <a:gd name="connsiteX3" fmla="*/ 145516 w 359619"/>
                <a:gd name="connsiteY3" fmla="*/ 1446590 h 1466303"/>
                <a:gd name="connsiteX4" fmla="*/ 174759 w 359619"/>
                <a:gd name="connsiteY4" fmla="*/ 94751 h 14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19" h="1466303">
                  <a:moveTo>
                    <a:pt x="174759" y="94751"/>
                  </a:moveTo>
                  <a:cubicBezTo>
                    <a:pt x="226071" y="-29692"/>
                    <a:pt x="356848" y="-33009"/>
                    <a:pt x="359619" y="93414"/>
                  </a:cubicBezTo>
                  <a:cubicBezTo>
                    <a:pt x="242845" y="614306"/>
                    <a:pt x="101875" y="1030448"/>
                    <a:pt x="276492" y="1353270"/>
                  </a:cubicBezTo>
                  <a:cubicBezTo>
                    <a:pt x="291286" y="1426007"/>
                    <a:pt x="261697" y="1503592"/>
                    <a:pt x="145516" y="1446590"/>
                  </a:cubicBezTo>
                  <a:cubicBezTo>
                    <a:pt x="-68239" y="1159247"/>
                    <a:pt x="-36325" y="714950"/>
                    <a:pt x="174759" y="94751"/>
                  </a:cubicBezTo>
                  <a:close/>
                </a:path>
              </a:pathLst>
            </a:custGeom>
            <a:solidFill>
              <a:srgbClr val="ECBA4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3" name="Szabadkézi sokszög 642"/>
            <p:cNvSpPr>
              <a:spLocks noChangeAspect="1"/>
            </p:cNvSpPr>
            <p:nvPr/>
          </p:nvSpPr>
          <p:spPr>
            <a:xfrm>
              <a:off x="3035215" y="5801700"/>
              <a:ext cx="203924" cy="196624"/>
            </a:xfrm>
            <a:custGeom>
              <a:avLst/>
              <a:gdLst>
                <a:gd name="connsiteX0" fmla="*/ 0 w 203924"/>
                <a:gd name="connsiteY0" fmla="*/ 0 h 196624"/>
                <a:gd name="connsiteX1" fmla="*/ 156281 w 203924"/>
                <a:gd name="connsiteY1" fmla="*/ 0 h 196624"/>
                <a:gd name="connsiteX2" fmla="*/ 158164 w 203924"/>
                <a:gd name="connsiteY2" fmla="*/ 9257 h 196624"/>
                <a:gd name="connsiteX3" fmla="*/ 200987 w 203924"/>
                <a:gd name="connsiteY3" fmla="*/ 107820 h 196624"/>
                <a:gd name="connsiteX4" fmla="*/ 91766 w 203924"/>
                <a:gd name="connsiteY4" fmla="*/ 181137 h 196624"/>
                <a:gd name="connsiteX5" fmla="*/ 34417 w 203924"/>
                <a:gd name="connsiteY5" fmla="*/ 90671 h 19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924" h="196624">
                  <a:moveTo>
                    <a:pt x="0" y="0"/>
                  </a:moveTo>
                  <a:lnTo>
                    <a:pt x="156281" y="0"/>
                  </a:lnTo>
                  <a:lnTo>
                    <a:pt x="158164" y="9257"/>
                  </a:lnTo>
                  <a:cubicBezTo>
                    <a:pt x="168695" y="43268"/>
                    <a:pt x="182785" y="76117"/>
                    <a:pt x="200987" y="107820"/>
                  </a:cubicBezTo>
                  <a:cubicBezTo>
                    <a:pt x="213323" y="164966"/>
                    <a:pt x="188649" y="225920"/>
                    <a:pt x="91766" y="181137"/>
                  </a:cubicBezTo>
                  <a:cubicBezTo>
                    <a:pt x="69484" y="152918"/>
                    <a:pt x="50404" y="122772"/>
                    <a:pt x="34417" y="90671"/>
                  </a:cubicBezTo>
                  <a:close/>
                </a:path>
              </a:pathLst>
            </a:custGeom>
            <a:solidFill>
              <a:srgbClr val="F8C8A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82" name="Kép 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90000"/>
            <a:ext cx="137392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03 0.4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0391 0.45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77556E-17 L -0.00365 0.45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677 0.45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0143 0.45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animBg="1"/>
      <p:bldP spid="6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Csoportba foglalás 156"/>
          <p:cNvGrpSpPr>
            <a:grpSpLocks noChangeAspect="1"/>
          </p:cNvGrpSpPr>
          <p:nvPr/>
        </p:nvGrpSpPr>
        <p:grpSpPr>
          <a:xfrm>
            <a:off x="8899002" y="1477240"/>
            <a:ext cx="2938553" cy="2938553"/>
            <a:chOff x="4673380" y="1564683"/>
            <a:chExt cx="3234556" cy="3373822"/>
          </a:xfrm>
        </p:grpSpPr>
        <p:sp>
          <p:nvSpPr>
            <p:cNvPr id="158" name="Ellipszis 157"/>
            <p:cNvSpPr/>
            <p:nvPr/>
          </p:nvSpPr>
          <p:spPr>
            <a:xfrm>
              <a:off x="5013580" y="1965285"/>
              <a:ext cx="2554156" cy="2572619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>
              <a:off x="4673380" y="1564683"/>
              <a:ext cx="3234556" cy="3373822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Ellipszis 177"/>
            <p:cNvSpPr/>
            <p:nvPr/>
          </p:nvSpPr>
          <p:spPr>
            <a:xfrm>
              <a:off x="5289486" y="2207316"/>
              <a:ext cx="2002344" cy="2088556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Ellipszis 178"/>
            <p:cNvSpPr/>
            <p:nvPr/>
          </p:nvSpPr>
          <p:spPr>
            <a:xfrm>
              <a:off x="5520526" y="2448303"/>
              <a:ext cx="1540265" cy="1606582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29" name="Téglalap 328"/>
          <p:cNvSpPr/>
          <p:nvPr/>
        </p:nvSpPr>
        <p:spPr>
          <a:xfrm>
            <a:off x="224551" y="1872949"/>
            <a:ext cx="3666315" cy="2134318"/>
          </a:xfrm>
          <a:prstGeom prst="rect">
            <a:avLst/>
          </a:prstGeom>
          <a:solidFill>
            <a:srgbClr val="E3B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4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Fűzz szalagot a kész angyalfigurádba!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Díszítsd vele a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karácsonyfát!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 smtClean="0">
              <a:solidFill>
                <a:schemeClr val="bg1"/>
              </a:solidFill>
            </a:endParaRPr>
          </a:p>
        </p:txBody>
      </p:sp>
      <p:grpSp>
        <p:nvGrpSpPr>
          <p:cNvPr id="1024" name="Csoportba foglalás 1023"/>
          <p:cNvGrpSpPr>
            <a:grpSpLocks noChangeAspect="1"/>
          </p:cNvGrpSpPr>
          <p:nvPr/>
        </p:nvGrpSpPr>
        <p:grpSpPr>
          <a:xfrm>
            <a:off x="8830699" y="151656"/>
            <a:ext cx="3349426" cy="4572000"/>
            <a:chOff x="8011885" y="473386"/>
            <a:chExt cx="4286250" cy="5850795"/>
          </a:xfrm>
        </p:grpSpPr>
        <p:sp>
          <p:nvSpPr>
            <p:cNvPr id="326" name="Szabadkézi sokszög 325"/>
            <p:cNvSpPr/>
            <p:nvPr/>
          </p:nvSpPr>
          <p:spPr>
            <a:xfrm>
              <a:off x="9784663" y="1112822"/>
              <a:ext cx="131749" cy="798408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592526 w 592526"/>
                <a:gd name="connsiteY0" fmla="*/ 451317 h 741159"/>
                <a:gd name="connsiteX1" fmla="*/ 469009 w 592526"/>
                <a:gd name="connsiteY1" fmla="*/ 21794 h 741159"/>
                <a:gd name="connsiteX2" fmla="*/ 6278 w 592526"/>
                <a:gd name="connsiteY2" fmla="*/ 134227 h 741159"/>
                <a:gd name="connsiteX3" fmla="*/ 216584 w 592526"/>
                <a:gd name="connsiteY3" fmla="*/ 740602 h 741159"/>
                <a:gd name="connsiteX0" fmla="*/ 469009 w 469009"/>
                <a:gd name="connsiteY0" fmla="*/ 21794 h 741159"/>
                <a:gd name="connsiteX1" fmla="*/ 6278 w 469009"/>
                <a:gd name="connsiteY1" fmla="*/ 134227 h 741159"/>
                <a:gd name="connsiteX2" fmla="*/ 216584 w 469009"/>
                <a:gd name="connsiteY2" fmla="*/ 740602 h 741159"/>
                <a:gd name="connsiteX0" fmla="*/ 6278 w 216584"/>
                <a:gd name="connsiteY0" fmla="*/ 0 h 606932"/>
                <a:gd name="connsiteX1" fmla="*/ 216584 w 216584"/>
                <a:gd name="connsiteY1" fmla="*/ 606375 h 606932"/>
                <a:gd name="connsiteX0" fmla="*/ 13643 w 105635"/>
                <a:gd name="connsiteY0" fmla="*/ 0 h 611793"/>
                <a:gd name="connsiteX1" fmla="*/ 105635 w 105635"/>
                <a:gd name="connsiteY1" fmla="*/ 611241 h 611793"/>
                <a:gd name="connsiteX0" fmla="*/ 44384 w 136376"/>
                <a:gd name="connsiteY0" fmla="*/ 0 h 611843"/>
                <a:gd name="connsiteX1" fmla="*/ 136376 w 136376"/>
                <a:gd name="connsiteY1" fmla="*/ 611241 h 61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76" h="611843">
                  <a:moveTo>
                    <a:pt x="44384" y="0"/>
                  </a:moveTo>
                  <a:cubicBezTo>
                    <a:pt x="-69990" y="163597"/>
                    <a:pt x="64477" y="630905"/>
                    <a:pt x="136376" y="611241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82" l="2009" r="89509">
                          <a14:foregroundMark x1="14063" y1="33522" x2="35714" y2="52354"/>
                          <a14:foregroundMark x1="83482" y1="34652" x2="53348" y2="52166"/>
                          <a14:foregroundMark x1="22991" y1="93032" x2="70313" y2="94539"/>
                          <a14:foregroundMark x1="22991" y1="91337" x2="71652" y2="91714"/>
                          <a14:foregroundMark x1="16964" y1="38606" x2="37277" y2="60075"/>
                          <a14:foregroundMark x1="79464" y1="39171" x2="53571" y2="61582"/>
                          <a14:foregroundMark x1="41741" y1="1130" x2="43973" y2="12053"/>
                          <a14:foregroundMark x1="52009" y1="565" x2="52009" y2="1695"/>
                          <a14:foregroundMark x1="52232" y1="7345" x2="50893" y2="11488"/>
                        </a14:backgroundRemoval>
                      </a14:imgEffect>
                    </a14:imgLayer>
                  </a14:imgProps>
                </a:ext>
              </a:extLst>
            </a:blip>
            <a:srcRect t="11742"/>
            <a:stretch/>
          </p:blipFill>
          <p:spPr>
            <a:xfrm>
              <a:off x="8011885" y="1860253"/>
              <a:ext cx="4267200" cy="4463928"/>
            </a:xfrm>
            <a:prstGeom prst="rect">
              <a:avLst/>
            </a:prstGeom>
          </p:spPr>
        </p:pic>
        <p:grpSp>
          <p:nvGrpSpPr>
            <p:cNvPr id="119" name="Csoportba foglalás 118"/>
            <p:cNvGrpSpPr/>
            <p:nvPr/>
          </p:nvGrpSpPr>
          <p:grpSpPr>
            <a:xfrm flipH="1">
              <a:off x="9184566" y="473386"/>
              <a:ext cx="3113569" cy="1223885"/>
              <a:chOff x="617458" y="1663694"/>
              <a:chExt cx="3901220" cy="2312351"/>
            </a:xfrm>
          </p:grpSpPr>
          <p:sp>
            <p:nvSpPr>
              <p:cNvPr id="11" name="Téglalap 1"/>
              <p:cNvSpPr/>
              <p:nvPr/>
            </p:nvSpPr>
            <p:spPr>
              <a:xfrm rot="5400000">
                <a:off x="2283997" y="1065271"/>
                <a:ext cx="136033" cy="3469111"/>
              </a:xfrm>
              <a:custGeom>
                <a:avLst/>
                <a:gdLst>
                  <a:gd name="connsiteX0" fmla="*/ 0 w 177915"/>
                  <a:gd name="connsiteY0" fmla="*/ 0 h 1079903"/>
                  <a:gd name="connsiteX1" fmla="*/ 177915 w 177915"/>
                  <a:gd name="connsiteY1" fmla="*/ 0 h 1079903"/>
                  <a:gd name="connsiteX2" fmla="*/ 177915 w 177915"/>
                  <a:gd name="connsiteY2" fmla="*/ 1079903 h 1079903"/>
                  <a:gd name="connsiteX3" fmla="*/ 0 w 177915"/>
                  <a:gd name="connsiteY3" fmla="*/ 1079903 h 1079903"/>
                  <a:gd name="connsiteX4" fmla="*/ 0 w 177915"/>
                  <a:gd name="connsiteY4" fmla="*/ 0 h 1079903"/>
                  <a:gd name="connsiteX0" fmla="*/ 0 w 177915"/>
                  <a:gd name="connsiteY0" fmla="*/ 39548 h 1119451"/>
                  <a:gd name="connsiteX1" fmla="*/ 177915 w 177915"/>
                  <a:gd name="connsiteY1" fmla="*/ 39548 h 1119451"/>
                  <a:gd name="connsiteX2" fmla="*/ 177915 w 177915"/>
                  <a:gd name="connsiteY2" fmla="*/ 1119451 h 1119451"/>
                  <a:gd name="connsiteX3" fmla="*/ 0 w 177915"/>
                  <a:gd name="connsiteY3" fmla="*/ 1119451 h 1119451"/>
                  <a:gd name="connsiteX4" fmla="*/ 0 w 177915"/>
                  <a:gd name="connsiteY4" fmla="*/ 39548 h 1119451"/>
                  <a:gd name="connsiteX0" fmla="*/ 0 w 177915"/>
                  <a:gd name="connsiteY0" fmla="*/ 65843 h 1145746"/>
                  <a:gd name="connsiteX1" fmla="*/ 177915 w 177915"/>
                  <a:gd name="connsiteY1" fmla="*/ 65843 h 1145746"/>
                  <a:gd name="connsiteX2" fmla="*/ 177915 w 177915"/>
                  <a:gd name="connsiteY2" fmla="*/ 1145746 h 1145746"/>
                  <a:gd name="connsiteX3" fmla="*/ 0 w 177915"/>
                  <a:gd name="connsiteY3" fmla="*/ 1145746 h 1145746"/>
                  <a:gd name="connsiteX4" fmla="*/ 0 w 177915"/>
                  <a:gd name="connsiteY4" fmla="*/ 65843 h 1145746"/>
                  <a:gd name="connsiteX0" fmla="*/ 0 w 177915"/>
                  <a:gd name="connsiteY0" fmla="*/ 0 h 1079903"/>
                  <a:gd name="connsiteX1" fmla="*/ 177915 w 177915"/>
                  <a:gd name="connsiteY1" fmla="*/ 1079903 h 1079903"/>
                  <a:gd name="connsiteX2" fmla="*/ 0 w 177915"/>
                  <a:gd name="connsiteY2" fmla="*/ 1079903 h 1079903"/>
                  <a:gd name="connsiteX3" fmla="*/ 0 w 177915"/>
                  <a:gd name="connsiteY3" fmla="*/ 0 h 1079903"/>
                  <a:gd name="connsiteX0" fmla="*/ 98075 w 177915"/>
                  <a:gd name="connsiteY0" fmla="*/ 0 h 1094155"/>
                  <a:gd name="connsiteX1" fmla="*/ 177915 w 177915"/>
                  <a:gd name="connsiteY1" fmla="*/ 1094155 h 1094155"/>
                  <a:gd name="connsiteX2" fmla="*/ 0 w 177915"/>
                  <a:gd name="connsiteY2" fmla="*/ 1094155 h 1094155"/>
                  <a:gd name="connsiteX3" fmla="*/ 98075 w 177915"/>
                  <a:gd name="connsiteY3" fmla="*/ 0 h 1094155"/>
                  <a:gd name="connsiteX0" fmla="*/ 101075 w 180915"/>
                  <a:gd name="connsiteY0" fmla="*/ 0 h 1094155"/>
                  <a:gd name="connsiteX1" fmla="*/ 180915 w 180915"/>
                  <a:gd name="connsiteY1" fmla="*/ 1094155 h 1094155"/>
                  <a:gd name="connsiteX2" fmla="*/ 3000 w 180915"/>
                  <a:gd name="connsiteY2" fmla="*/ 1094155 h 1094155"/>
                  <a:gd name="connsiteX3" fmla="*/ 101075 w 180915"/>
                  <a:gd name="connsiteY3" fmla="*/ 0 h 1094155"/>
                  <a:gd name="connsiteX0" fmla="*/ 121546 w 201386"/>
                  <a:gd name="connsiteY0" fmla="*/ 0 h 1094155"/>
                  <a:gd name="connsiteX1" fmla="*/ 201386 w 201386"/>
                  <a:gd name="connsiteY1" fmla="*/ 1094155 h 1094155"/>
                  <a:gd name="connsiteX2" fmla="*/ 23471 w 201386"/>
                  <a:gd name="connsiteY2" fmla="*/ 1094155 h 1094155"/>
                  <a:gd name="connsiteX3" fmla="*/ 121546 w 201386"/>
                  <a:gd name="connsiteY3" fmla="*/ 0 h 1094155"/>
                  <a:gd name="connsiteX0" fmla="*/ 121546 w 201386"/>
                  <a:gd name="connsiteY0" fmla="*/ 0 h 1133749"/>
                  <a:gd name="connsiteX1" fmla="*/ 201386 w 201386"/>
                  <a:gd name="connsiteY1" fmla="*/ 1094155 h 1133749"/>
                  <a:gd name="connsiteX2" fmla="*/ 23471 w 201386"/>
                  <a:gd name="connsiteY2" fmla="*/ 1094155 h 1133749"/>
                  <a:gd name="connsiteX3" fmla="*/ 121546 w 201386"/>
                  <a:gd name="connsiteY3" fmla="*/ 0 h 1133749"/>
                  <a:gd name="connsiteX0" fmla="*/ 121546 w 121546"/>
                  <a:gd name="connsiteY0" fmla="*/ 0 h 1094155"/>
                  <a:gd name="connsiteX1" fmla="*/ 23471 w 121546"/>
                  <a:gd name="connsiteY1" fmla="*/ 1094155 h 1094155"/>
                  <a:gd name="connsiteX2" fmla="*/ 121546 w 121546"/>
                  <a:gd name="connsiteY2" fmla="*/ 0 h 1094155"/>
                  <a:gd name="connsiteX0" fmla="*/ 111266 w 144836"/>
                  <a:gd name="connsiteY0" fmla="*/ 0 h 1094155"/>
                  <a:gd name="connsiteX1" fmla="*/ 13191 w 144836"/>
                  <a:gd name="connsiteY1" fmla="*/ 1094155 h 1094155"/>
                  <a:gd name="connsiteX2" fmla="*/ 111266 w 144836"/>
                  <a:gd name="connsiteY2" fmla="*/ 0 h 1094155"/>
                  <a:gd name="connsiteX0" fmla="*/ 122924 w 122924"/>
                  <a:gd name="connsiteY0" fmla="*/ 1349 h 1095504"/>
                  <a:gd name="connsiteX1" fmla="*/ 24849 w 122924"/>
                  <a:gd name="connsiteY1" fmla="*/ 1095504 h 1095504"/>
                  <a:gd name="connsiteX2" fmla="*/ 122924 w 122924"/>
                  <a:gd name="connsiteY2" fmla="*/ 1349 h 1095504"/>
                  <a:gd name="connsiteX0" fmla="*/ 122924 w 140382"/>
                  <a:gd name="connsiteY0" fmla="*/ 1349 h 1095504"/>
                  <a:gd name="connsiteX1" fmla="*/ 24849 w 140382"/>
                  <a:gd name="connsiteY1" fmla="*/ 1095504 h 1095504"/>
                  <a:gd name="connsiteX2" fmla="*/ 122924 w 140382"/>
                  <a:gd name="connsiteY2" fmla="*/ 1349 h 1095504"/>
                  <a:gd name="connsiteX0" fmla="*/ 122924 w 141085"/>
                  <a:gd name="connsiteY0" fmla="*/ 1349 h 1095604"/>
                  <a:gd name="connsiteX1" fmla="*/ 24849 w 141085"/>
                  <a:gd name="connsiteY1" fmla="*/ 1095504 h 1095604"/>
                  <a:gd name="connsiteX2" fmla="*/ 122924 w 141085"/>
                  <a:gd name="connsiteY2" fmla="*/ 1349 h 1095604"/>
                  <a:gd name="connsiteX0" fmla="*/ 104441 w 122602"/>
                  <a:gd name="connsiteY0" fmla="*/ 1348 h 1095603"/>
                  <a:gd name="connsiteX1" fmla="*/ 6366 w 122602"/>
                  <a:gd name="connsiteY1" fmla="*/ 1095503 h 1095603"/>
                  <a:gd name="connsiteX2" fmla="*/ 104441 w 122602"/>
                  <a:gd name="connsiteY2" fmla="*/ 1348 h 1095603"/>
                  <a:gd name="connsiteX0" fmla="*/ 108362 w 126523"/>
                  <a:gd name="connsiteY0" fmla="*/ 1352 h 1095607"/>
                  <a:gd name="connsiteX1" fmla="*/ 10287 w 126523"/>
                  <a:gd name="connsiteY1" fmla="*/ 1095507 h 1095607"/>
                  <a:gd name="connsiteX2" fmla="*/ 108362 w 126523"/>
                  <a:gd name="connsiteY2" fmla="*/ 1352 h 1095607"/>
                  <a:gd name="connsiteX0" fmla="*/ 109496 w 127657"/>
                  <a:gd name="connsiteY0" fmla="*/ 10 h 1094265"/>
                  <a:gd name="connsiteX1" fmla="*/ 11421 w 127657"/>
                  <a:gd name="connsiteY1" fmla="*/ 1094165 h 1094265"/>
                  <a:gd name="connsiteX2" fmla="*/ 109496 w 127657"/>
                  <a:gd name="connsiteY2" fmla="*/ 10 h 1094265"/>
                  <a:gd name="connsiteX0" fmla="*/ 109496 w 128260"/>
                  <a:gd name="connsiteY0" fmla="*/ 10 h 1094262"/>
                  <a:gd name="connsiteX1" fmla="*/ 11421 w 128260"/>
                  <a:gd name="connsiteY1" fmla="*/ 1094165 h 1094262"/>
                  <a:gd name="connsiteX2" fmla="*/ 109496 w 128260"/>
                  <a:gd name="connsiteY2" fmla="*/ 10 h 1094262"/>
                  <a:gd name="connsiteX0" fmla="*/ 128742 w 147506"/>
                  <a:gd name="connsiteY0" fmla="*/ 10 h 1094262"/>
                  <a:gd name="connsiteX1" fmla="*/ 30667 w 147506"/>
                  <a:gd name="connsiteY1" fmla="*/ 1094165 h 1094262"/>
                  <a:gd name="connsiteX2" fmla="*/ 128742 w 147506"/>
                  <a:gd name="connsiteY2" fmla="*/ 10 h 1094262"/>
                  <a:gd name="connsiteX0" fmla="*/ 128742 w 137259"/>
                  <a:gd name="connsiteY0" fmla="*/ 11059 h 1118005"/>
                  <a:gd name="connsiteX1" fmla="*/ 122145 w 137259"/>
                  <a:gd name="connsiteY1" fmla="*/ 519347 h 1118005"/>
                  <a:gd name="connsiteX2" fmla="*/ 30667 w 137259"/>
                  <a:gd name="connsiteY2" fmla="*/ 1105214 h 1118005"/>
                  <a:gd name="connsiteX3" fmla="*/ 128742 w 137259"/>
                  <a:gd name="connsiteY3" fmla="*/ 11059 h 1118005"/>
                  <a:gd name="connsiteX0" fmla="*/ 105632 w 114149"/>
                  <a:gd name="connsiteY0" fmla="*/ 11059 h 1105220"/>
                  <a:gd name="connsiteX1" fmla="*/ 99035 w 114149"/>
                  <a:gd name="connsiteY1" fmla="*/ 519347 h 1105220"/>
                  <a:gd name="connsiteX2" fmla="*/ 7557 w 114149"/>
                  <a:gd name="connsiteY2" fmla="*/ 1105214 h 1105220"/>
                  <a:gd name="connsiteX3" fmla="*/ 20703 w 114149"/>
                  <a:gd name="connsiteY3" fmla="*/ 514589 h 1105220"/>
                  <a:gd name="connsiteX4" fmla="*/ 105632 w 114149"/>
                  <a:gd name="connsiteY4" fmla="*/ 11059 h 1105220"/>
                  <a:gd name="connsiteX0" fmla="*/ 125409 w 133926"/>
                  <a:gd name="connsiteY0" fmla="*/ 11059 h 1105279"/>
                  <a:gd name="connsiteX1" fmla="*/ 118812 w 133926"/>
                  <a:gd name="connsiteY1" fmla="*/ 519347 h 1105279"/>
                  <a:gd name="connsiteX2" fmla="*/ 27334 w 133926"/>
                  <a:gd name="connsiteY2" fmla="*/ 1105214 h 1105279"/>
                  <a:gd name="connsiteX3" fmla="*/ 40480 w 133926"/>
                  <a:gd name="connsiteY3" fmla="*/ 514589 h 1105279"/>
                  <a:gd name="connsiteX4" fmla="*/ 125409 w 133926"/>
                  <a:gd name="connsiteY4" fmla="*/ 11059 h 1105279"/>
                  <a:gd name="connsiteX0" fmla="*/ 125385 w 133902"/>
                  <a:gd name="connsiteY0" fmla="*/ 11059 h 1119292"/>
                  <a:gd name="connsiteX1" fmla="*/ 118788 w 133902"/>
                  <a:gd name="connsiteY1" fmla="*/ 519347 h 1119292"/>
                  <a:gd name="connsiteX2" fmla="*/ 27344 w 133902"/>
                  <a:gd name="connsiteY2" fmla="*/ 1119229 h 1119292"/>
                  <a:gd name="connsiteX3" fmla="*/ 40456 w 133902"/>
                  <a:gd name="connsiteY3" fmla="*/ 514589 h 1119292"/>
                  <a:gd name="connsiteX4" fmla="*/ 125385 w 133902"/>
                  <a:gd name="connsiteY4" fmla="*/ 11059 h 1119292"/>
                  <a:gd name="connsiteX0" fmla="*/ 125385 w 133902"/>
                  <a:gd name="connsiteY0" fmla="*/ 11059 h 1191605"/>
                  <a:gd name="connsiteX1" fmla="*/ 118788 w 133902"/>
                  <a:gd name="connsiteY1" fmla="*/ 519347 h 1191605"/>
                  <a:gd name="connsiteX2" fmla="*/ 80656 w 133902"/>
                  <a:gd name="connsiteY2" fmla="*/ 1117984 h 1191605"/>
                  <a:gd name="connsiteX3" fmla="*/ 27344 w 133902"/>
                  <a:gd name="connsiteY3" fmla="*/ 1119229 h 1191605"/>
                  <a:gd name="connsiteX4" fmla="*/ 40456 w 133902"/>
                  <a:gd name="connsiteY4" fmla="*/ 514589 h 1191605"/>
                  <a:gd name="connsiteX5" fmla="*/ 125385 w 133902"/>
                  <a:gd name="connsiteY5" fmla="*/ 11059 h 1191605"/>
                  <a:gd name="connsiteX0" fmla="*/ 141484 w 150001"/>
                  <a:gd name="connsiteY0" fmla="*/ 11059 h 1207994"/>
                  <a:gd name="connsiteX1" fmla="*/ 134887 w 150001"/>
                  <a:gd name="connsiteY1" fmla="*/ 519347 h 1207994"/>
                  <a:gd name="connsiteX2" fmla="*/ 96755 w 150001"/>
                  <a:gd name="connsiteY2" fmla="*/ 1117984 h 1207994"/>
                  <a:gd name="connsiteX3" fmla="*/ 22904 w 150001"/>
                  <a:gd name="connsiteY3" fmla="*/ 1148959 h 1207994"/>
                  <a:gd name="connsiteX4" fmla="*/ 56555 w 150001"/>
                  <a:gd name="connsiteY4" fmla="*/ 514589 h 1207994"/>
                  <a:gd name="connsiteX5" fmla="*/ 141484 w 150001"/>
                  <a:gd name="connsiteY5" fmla="*/ 11059 h 1207994"/>
                  <a:gd name="connsiteX0" fmla="*/ 141484 w 150001"/>
                  <a:gd name="connsiteY0" fmla="*/ 11059 h 1173626"/>
                  <a:gd name="connsiteX1" fmla="*/ 134887 w 150001"/>
                  <a:gd name="connsiteY1" fmla="*/ 519347 h 1173626"/>
                  <a:gd name="connsiteX2" fmla="*/ 96755 w 150001"/>
                  <a:gd name="connsiteY2" fmla="*/ 1117984 h 1173626"/>
                  <a:gd name="connsiteX3" fmla="*/ 22904 w 150001"/>
                  <a:gd name="connsiteY3" fmla="*/ 1148959 h 1173626"/>
                  <a:gd name="connsiteX4" fmla="*/ 56555 w 150001"/>
                  <a:gd name="connsiteY4" fmla="*/ 514589 h 1173626"/>
                  <a:gd name="connsiteX5" fmla="*/ 141484 w 150001"/>
                  <a:gd name="connsiteY5" fmla="*/ 11059 h 1173626"/>
                  <a:gd name="connsiteX0" fmla="*/ 141484 w 150001"/>
                  <a:gd name="connsiteY0" fmla="*/ 11059 h 1198420"/>
                  <a:gd name="connsiteX1" fmla="*/ 134887 w 150001"/>
                  <a:gd name="connsiteY1" fmla="*/ 519347 h 1198420"/>
                  <a:gd name="connsiteX2" fmla="*/ 96755 w 150001"/>
                  <a:gd name="connsiteY2" fmla="*/ 1117984 h 1198420"/>
                  <a:gd name="connsiteX3" fmla="*/ 22904 w 150001"/>
                  <a:gd name="connsiteY3" fmla="*/ 1148959 h 1198420"/>
                  <a:gd name="connsiteX4" fmla="*/ 56555 w 150001"/>
                  <a:gd name="connsiteY4" fmla="*/ 514589 h 1198420"/>
                  <a:gd name="connsiteX5" fmla="*/ 141484 w 150001"/>
                  <a:gd name="connsiteY5" fmla="*/ 11059 h 1198420"/>
                  <a:gd name="connsiteX0" fmla="*/ 309155 w 317672"/>
                  <a:gd name="connsiteY0" fmla="*/ 11059 h 1198420"/>
                  <a:gd name="connsiteX1" fmla="*/ 302558 w 317672"/>
                  <a:gd name="connsiteY1" fmla="*/ 519347 h 1198420"/>
                  <a:gd name="connsiteX2" fmla="*/ 264426 w 317672"/>
                  <a:gd name="connsiteY2" fmla="*/ 1117984 h 1198420"/>
                  <a:gd name="connsiteX3" fmla="*/ 190575 w 317672"/>
                  <a:gd name="connsiteY3" fmla="*/ 1148959 h 1198420"/>
                  <a:gd name="connsiteX4" fmla="*/ 224226 w 317672"/>
                  <a:gd name="connsiteY4" fmla="*/ 514589 h 1198420"/>
                  <a:gd name="connsiteX5" fmla="*/ 309155 w 317672"/>
                  <a:gd name="connsiteY5" fmla="*/ 11059 h 1198420"/>
                  <a:gd name="connsiteX0" fmla="*/ 119617 w 128134"/>
                  <a:gd name="connsiteY0" fmla="*/ 11059 h 1198420"/>
                  <a:gd name="connsiteX1" fmla="*/ 113020 w 128134"/>
                  <a:gd name="connsiteY1" fmla="*/ 519347 h 1198420"/>
                  <a:gd name="connsiteX2" fmla="*/ 74888 w 128134"/>
                  <a:gd name="connsiteY2" fmla="*/ 1117984 h 1198420"/>
                  <a:gd name="connsiteX3" fmla="*/ 1037 w 128134"/>
                  <a:gd name="connsiteY3" fmla="*/ 1148959 h 1198420"/>
                  <a:gd name="connsiteX4" fmla="*/ 34688 w 128134"/>
                  <a:gd name="connsiteY4" fmla="*/ 514589 h 1198420"/>
                  <a:gd name="connsiteX5" fmla="*/ 119617 w 128134"/>
                  <a:gd name="connsiteY5" fmla="*/ 11059 h 1198420"/>
                  <a:gd name="connsiteX0" fmla="*/ 111112 w 119629"/>
                  <a:gd name="connsiteY0" fmla="*/ 11059 h 1175912"/>
                  <a:gd name="connsiteX1" fmla="*/ 104515 w 119629"/>
                  <a:gd name="connsiteY1" fmla="*/ 519347 h 1175912"/>
                  <a:gd name="connsiteX2" fmla="*/ 66383 w 119629"/>
                  <a:gd name="connsiteY2" fmla="*/ 1117984 h 1175912"/>
                  <a:gd name="connsiteX3" fmla="*/ 1485 w 119629"/>
                  <a:gd name="connsiteY3" fmla="*/ 1101119 h 1175912"/>
                  <a:gd name="connsiteX4" fmla="*/ 26183 w 119629"/>
                  <a:gd name="connsiteY4" fmla="*/ 514589 h 1175912"/>
                  <a:gd name="connsiteX5" fmla="*/ 111112 w 119629"/>
                  <a:gd name="connsiteY5" fmla="*/ 11059 h 1175912"/>
                  <a:gd name="connsiteX0" fmla="*/ 109627 w 118144"/>
                  <a:gd name="connsiteY0" fmla="*/ 11059 h 1175912"/>
                  <a:gd name="connsiteX1" fmla="*/ 103030 w 118144"/>
                  <a:gd name="connsiteY1" fmla="*/ 519347 h 1175912"/>
                  <a:gd name="connsiteX2" fmla="*/ 64898 w 118144"/>
                  <a:gd name="connsiteY2" fmla="*/ 1117984 h 1175912"/>
                  <a:gd name="connsiteX3" fmla="*/ 0 w 118144"/>
                  <a:gd name="connsiteY3" fmla="*/ 1101119 h 1175912"/>
                  <a:gd name="connsiteX4" fmla="*/ 24698 w 118144"/>
                  <a:gd name="connsiteY4" fmla="*/ 514589 h 1175912"/>
                  <a:gd name="connsiteX5" fmla="*/ 109627 w 118144"/>
                  <a:gd name="connsiteY5" fmla="*/ 11059 h 1175912"/>
                  <a:gd name="connsiteX0" fmla="*/ 109627 w 148773"/>
                  <a:gd name="connsiteY0" fmla="*/ 17 h 1164870"/>
                  <a:gd name="connsiteX1" fmla="*/ 103030 w 148773"/>
                  <a:gd name="connsiteY1" fmla="*/ 508305 h 1164870"/>
                  <a:gd name="connsiteX2" fmla="*/ 64898 w 148773"/>
                  <a:gd name="connsiteY2" fmla="*/ 1106942 h 1164870"/>
                  <a:gd name="connsiteX3" fmla="*/ 0 w 148773"/>
                  <a:gd name="connsiteY3" fmla="*/ 1090077 h 1164870"/>
                  <a:gd name="connsiteX4" fmla="*/ 24698 w 148773"/>
                  <a:gd name="connsiteY4" fmla="*/ 503547 h 1164870"/>
                  <a:gd name="connsiteX5" fmla="*/ 109627 w 148773"/>
                  <a:gd name="connsiteY5" fmla="*/ 17 h 1164870"/>
                  <a:gd name="connsiteX0" fmla="*/ 96493 w 139659"/>
                  <a:gd name="connsiteY0" fmla="*/ 16 h 1172527"/>
                  <a:gd name="connsiteX1" fmla="*/ 103030 w 139659"/>
                  <a:gd name="connsiteY1" fmla="*/ 515962 h 1172527"/>
                  <a:gd name="connsiteX2" fmla="*/ 64898 w 139659"/>
                  <a:gd name="connsiteY2" fmla="*/ 1114599 h 1172527"/>
                  <a:gd name="connsiteX3" fmla="*/ 0 w 139659"/>
                  <a:gd name="connsiteY3" fmla="*/ 1097734 h 1172527"/>
                  <a:gd name="connsiteX4" fmla="*/ 24698 w 139659"/>
                  <a:gd name="connsiteY4" fmla="*/ 511204 h 1172527"/>
                  <a:gd name="connsiteX5" fmla="*/ 96493 w 139659"/>
                  <a:gd name="connsiteY5" fmla="*/ 16 h 1172527"/>
                  <a:gd name="connsiteX0" fmla="*/ 96493 w 137612"/>
                  <a:gd name="connsiteY0" fmla="*/ 0 h 1172511"/>
                  <a:gd name="connsiteX1" fmla="*/ 103030 w 137612"/>
                  <a:gd name="connsiteY1" fmla="*/ 515946 h 1172511"/>
                  <a:gd name="connsiteX2" fmla="*/ 64898 w 137612"/>
                  <a:gd name="connsiteY2" fmla="*/ 1114583 h 1172511"/>
                  <a:gd name="connsiteX3" fmla="*/ 0 w 137612"/>
                  <a:gd name="connsiteY3" fmla="*/ 1097718 h 1172511"/>
                  <a:gd name="connsiteX4" fmla="*/ 24698 w 137612"/>
                  <a:gd name="connsiteY4" fmla="*/ 511188 h 1172511"/>
                  <a:gd name="connsiteX5" fmla="*/ 96493 w 137612"/>
                  <a:gd name="connsiteY5" fmla="*/ 0 h 1172511"/>
                  <a:gd name="connsiteX0" fmla="*/ 56222 w 116359"/>
                  <a:gd name="connsiteY0" fmla="*/ 0 h 1181913"/>
                  <a:gd name="connsiteX1" fmla="*/ 103030 w 116359"/>
                  <a:gd name="connsiteY1" fmla="*/ 525348 h 1181913"/>
                  <a:gd name="connsiteX2" fmla="*/ 64898 w 116359"/>
                  <a:gd name="connsiteY2" fmla="*/ 1123985 h 1181913"/>
                  <a:gd name="connsiteX3" fmla="*/ 0 w 116359"/>
                  <a:gd name="connsiteY3" fmla="*/ 1107120 h 1181913"/>
                  <a:gd name="connsiteX4" fmla="*/ 24698 w 116359"/>
                  <a:gd name="connsiteY4" fmla="*/ 520590 h 1181913"/>
                  <a:gd name="connsiteX5" fmla="*/ 56222 w 116359"/>
                  <a:gd name="connsiteY5" fmla="*/ 0 h 1181913"/>
                  <a:gd name="connsiteX0" fmla="*/ 56222 w 116359"/>
                  <a:gd name="connsiteY0" fmla="*/ 75 h 1181988"/>
                  <a:gd name="connsiteX1" fmla="*/ 103030 w 116359"/>
                  <a:gd name="connsiteY1" fmla="*/ 525423 h 1181988"/>
                  <a:gd name="connsiteX2" fmla="*/ 64898 w 116359"/>
                  <a:gd name="connsiteY2" fmla="*/ 1124060 h 1181988"/>
                  <a:gd name="connsiteX3" fmla="*/ 0 w 116359"/>
                  <a:gd name="connsiteY3" fmla="*/ 1107195 h 1181988"/>
                  <a:gd name="connsiteX4" fmla="*/ 24698 w 116359"/>
                  <a:gd name="connsiteY4" fmla="*/ 520665 h 1181988"/>
                  <a:gd name="connsiteX5" fmla="*/ 56222 w 116359"/>
                  <a:gd name="connsiteY5" fmla="*/ 75 h 1181988"/>
                  <a:gd name="connsiteX0" fmla="*/ 56222 w 116359"/>
                  <a:gd name="connsiteY0" fmla="*/ 73 h 1181986"/>
                  <a:gd name="connsiteX1" fmla="*/ 103030 w 116359"/>
                  <a:gd name="connsiteY1" fmla="*/ 525421 h 1181986"/>
                  <a:gd name="connsiteX2" fmla="*/ 64898 w 116359"/>
                  <a:gd name="connsiteY2" fmla="*/ 1124058 h 1181986"/>
                  <a:gd name="connsiteX3" fmla="*/ 0 w 116359"/>
                  <a:gd name="connsiteY3" fmla="*/ 1107193 h 1181986"/>
                  <a:gd name="connsiteX4" fmla="*/ 10038 w 116359"/>
                  <a:gd name="connsiteY4" fmla="*/ 536753 h 1181986"/>
                  <a:gd name="connsiteX5" fmla="*/ 56222 w 116359"/>
                  <a:gd name="connsiteY5" fmla="*/ 73 h 1181986"/>
                  <a:gd name="connsiteX0" fmla="*/ 76575 w 125620"/>
                  <a:gd name="connsiteY0" fmla="*/ 73 h 1180677"/>
                  <a:gd name="connsiteX1" fmla="*/ 103030 w 125620"/>
                  <a:gd name="connsiteY1" fmla="*/ 524112 h 1180677"/>
                  <a:gd name="connsiteX2" fmla="*/ 64898 w 125620"/>
                  <a:gd name="connsiteY2" fmla="*/ 1122749 h 1180677"/>
                  <a:gd name="connsiteX3" fmla="*/ 0 w 125620"/>
                  <a:gd name="connsiteY3" fmla="*/ 1105884 h 1180677"/>
                  <a:gd name="connsiteX4" fmla="*/ 10038 w 125620"/>
                  <a:gd name="connsiteY4" fmla="*/ 535444 h 1180677"/>
                  <a:gd name="connsiteX5" fmla="*/ 76575 w 125620"/>
                  <a:gd name="connsiteY5" fmla="*/ 73 h 1180677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5620"/>
                  <a:gd name="connsiteY0" fmla="*/ 73 h 1179379"/>
                  <a:gd name="connsiteX1" fmla="*/ 103030 w 125620"/>
                  <a:gd name="connsiteY1" fmla="*/ 524112 h 1179379"/>
                  <a:gd name="connsiteX2" fmla="*/ 85470 w 125620"/>
                  <a:gd name="connsiteY2" fmla="*/ 1120666 h 1179379"/>
                  <a:gd name="connsiteX3" fmla="*/ 0 w 125620"/>
                  <a:gd name="connsiteY3" fmla="*/ 1105884 h 1179379"/>
                  <a:gd name="connsiteX4" fmla="*/ 10038 w 125620"/>
                  <a:gd name="connsiteY4" fmla="*/ 535444 h 1179379"/>
                  <a:gd name="connsiteX5" fmla="*/ 76575 w 125620"/>
                  <a:gd name="connsiteY5" fmla="*/ 73 h 1179379"/>
                  <a:gd name="connsiteX0" fmla="*/ 76575 w 122119"/>
                  <a:gd name="connsiteY0" fmla="*/ 73 h 1179379"/>
                  <a:gd name="connsiteX1" fmla="*/ 103030 w 122119"/>
                  <a:gd name="connsiteY1" fmla="*/ 524112 h 1179379"/>
                  <a:gd name="connsiteX2" fmla="*/ 85470 w 122119"/>
                  <a:gd name="connsiteY2" fmla="*/ 1120666 h 1179379"/>
                  <a:gd name="connsiteX3" fmla="*/ 0 w 122119"/>
                  <a:gd name="connsiteY3" fmla="*/ 1105884 h 1179379"/>
                  <a:gd name="connsiteX4" fmla="*/ 10038 w 122119"/>
                  <a:gd name="connsiteY4" fmla="*/ 535444 h 1179379"/>
                  <a:gd name="connsiteX5" fmla="*/ 76575 w 122119"/>
                  <a:gd name="connsiteY5" fmla="*/ 73 h 1179379"/>
                  <a:gd name="connsiteX0" fmla="*/ 76575 w 122119"/>
                  <a:gd name="connsiteY0" fmla="*/ 73 h 1175395"/>
                  <a:gd name="connsiteX1" fmla="*/ 103030 w 122119"/>
                  <a:gd name="connsiteY1" fmla="*/ 524112 h 1175395"/>
                  <a:gd name="connsiteX2" fmla="*/ 89299 w 122119"/>
                  <a:gd name="connsiteY2" fmla="*/ 1114100 h 1175395"/>
                  <a:gd name="connsiteX3" fmla="*/ 0 w 122119"/>
                  <a:gd name="connsiteY3" fmla="*/ 1105884 h 1175395"/>
                  <a:gd name="connsiteX4" fmla="*/ 10038 w 122119"/>
                  <a:gd name="connsiteY4" fmla="*/ 535444 h 1175395"/>
                  <a:gd name="connsiteX5" fmla="*/ 76575 w 122119"/>
                  <a:gd name="connsiteY5" fmla="*/ 73 h 1175395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73 h 1158987"/>
                  <a:gd name="connsiteX1" fmla="*/ 103030 w 122119"/>
                  <a:gd name="connsiteY1" fmla="*/ 524112 h 1158987"/>
                  <a:gd name="connsiteX2" fmla="*/ 89299 w 122119"/>
                  <a:gd name="connsiteY2" fmla="*/ 1114100 h 1158987"/>
                  <a:gd name="connsiteX3" fmla="*/ 0 w 122119"/>
                  <a:gd name="connsiteY3" fmla="*/ 1105884 h 1158987"/>
                  <a:gd name="connsiteX4" fmla="*/ 10038 w 122119"/>
                  <a:gd name="connsiteY4" fmla="*/ 535444 h 1158987"/>
                  <a:gd name="connsiteX5" fmla="*/ 76575 w 122119"/>
                  <a:gd name="connsiteY5" fmla="*/ 73 h 1158987"/>
                  <a:gd name="connsiteX0" fmla="*/ 76575 w 122119"/>
                  <a:gd name="connsiteY0" fmla="*/ 63 h 1158977"/>
                  <a:gd name="connsiteX1" fmla="*/ 103030 w 122119"/>
                  <a:gd name="connsiteY1" fmla="*/ 524102 h 1158977"/>
                  <a:gd name="connsiteX2" fmla="*/ 89299 w 122119"/>
                  <a:gd name="connsiteY2" fmla="*/ 1114090 h 1158977"/>
                  <a:gd name="connsiteX3" fmla="*/ 0 w 122119"/>
                  <a:gd name="connsiteY3" fmla="*/ 1105874 h 1158977"/>
                  <a:gd name="connsiteX4" fmla="*/ 10038 w 122119"/>
                  <a:gd name="connsiteY4" fmla="*/ 535434 h 1158977"/>
                  <a:gd name="connsiteX5" fmla="*/ 76575 w 122119"/>
                  <a:gd name="connsiteY5" fmla="*/ 63 h 115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119" h="1158977">
                    <a:moveTo>
                      <a:pt x="76575" y="63"/>
                    </a:moveTo>
                    <a:cubicBezTo>
                      <a:pt x="155503" y="17474"/>
                      <a:pt x="109199" y="341089"/>
                      <a:pt x="103030" y="524102"/>
                    </a:cubicBezTo>
                    <a:cubicBezTo>
                      <a:pt x="95831" y="699741"/>
                      <a:pt x="104540" y="1014110"/>
                      <a:pt x="89299" y="1114090"/>
                    </a:cubicBezTo>
                    <a:cubicBezTo>
                      <a:pt x="73284" y="1173145"/>
                      <a:pt x="8142" y="1177444"/>
                      <a:pt x="0" y="1105874"/>
                    </a:cubicBezTo>
                    <a:cubicBezTo>
                      <a:pt x="13503" y="893270"/>
                      <a:pt x="477" y="718229"/>
                      <a:pt x="10038" y="535434"/>
                    </a:cubicBezTo>
                    <a:cubicBezTo>
                      <a:pt x="12499" y="410089"/>
                      <a:pt x="-7536" y="-5866"/>
                      <a:pt x="76575" y="63"/>
                    </a:cubicBezTo>
                    <a:close/>
                  </a:path>
                </a:pathLst>
              </a:custGeom>
              <a:solidFill>
                <a:srgbClr val="C4A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78" name="Csoportba foglalás 77"/>
              <p:cNvGrpSpPr/>
              <p:nvPr/>
            </p:nvGrpSpPr>
            <p:grpSpPr>
              <a:xfrm rot="1140000">
                <a:off x="2284651" y="1732699"/>
                <a:ext cx="94625" cy="1161436"/>
                <a:chOff x="6082184" y="3836450"/>
                <a:chExt cx="94625" cy="1161436"/>
              </a:xfrm>
            </p:grpSpPr>
            <p:sp>
              <p:nvSpPr>
                <p:cNvPr id="7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rot="2220000">
                <a:off x="2428609" y="1930468"/>
                <a:ext cx="94224" cy="971999"/>
                <a:chOff x="6082089" y="3836451"/>
                <a:chExt cx="94624" cy="1161435"/>
              </a:xfrm>
            </p:grpSpPr>
            <p:sp>
              <p:nvSpPr>
                <p:cNvPr id="42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0" name="Csoportba foglalás 59"/>
              <p:cNvGrpSpPr/>
              <p:nvPr/>
            </p:nvGrpSpPr>
            <p:grpSpPr>
              <a:xfrm rot="2040000">
                <a:off x="1861720" y="1746271"/>
                <a:ext cx="94625" cy="1161436"/>
                <a:chOff x="6082184" y="3836450"/>
                <a:chExt cx="94625" cy="1161436"/>
              </a:xfrm>
            </p:grpSpPr>
            <p:sp>
              <p:nvSpPr>
                <p:cNvPr id="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9" name="Csoportba foglalás 68"/>
              <p:cNvGrpSpPr/>
              <p:nvPr/>
            </p:nvGrpSpPr>
            <p:grpSpPr>
              <a:xfrm rot="1140000">
                <a:off x="2465485" y="1746283"/>
                <a:ext cx="94625" cy="1161436"/>
                <a:chOff x="6082184" y="3836450"/>
                <a:chExt cx="94625" cy="1161436"/>
              </a:xfrm>
            </p:grpSpPr>
            <p:sp>
              <p:nvSpPr>
                <p:cNvPr id="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2" name="Csoportba foglalás 71"/>
              <p:cNvGrpSpPr/>
              <p:nvPr/>
            </p:nvGrpSpPr>
            <p:grpSpPr>
              <a:xfrm rot="1140000">
                <a:off x="2118264" y="1696826"/>
                <a:ext cx="94625" cy="1161436"/>
                <a:chOff x="6082184" y="3836450"/>
                <a:chExt cx="94625" cy="1161436"/>
              </a:xfrm>
            </p:grpSpPr>
            <p:sp>
              <p:nvSpPr>
                <p:cNvPr id="7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5" name="Csoportba foglalás 74"/>
              <p:cNvGrpSpPr/>
              <p:nvPr/>
            </p:nvGrpSpPr>
            <p:grpSpPr>
              <a:xfrm rot="2220000">
                <a:off x="1960921" y="1941853"/>
                <a:ext cx="94224" cy="971999"/>
                <a:chOff x="6082089" y="3836451"/>
                <a:chExt cx="94624" cy="1161435"/>
              </a:xfrm>
            </p:grpSpPr>
            <p:sp>
              <p:nvSpPr>
                <p:cNvPr id="76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 rot="20880000">
                <a:off x="1384475" y="2814609"/>
                <a:ext cx="94625" cy="1161436"/>
                <a:chOff x="6082184" y="3836450"/>
                <a:chExt cx="94625" cy="1161436"/>
              </a:xfrm>
            </p:grpSpPr>
            <p:sp>
              <p:nvSpPr>
                <p:cNvPr id="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9" name="Csoportba foglalás 18"/>
              <p:cNvGrpSpPr/>
              <p:nvPr/>
            </p:nvGrpSpPr>
            <p:grpSpPr>
              <a:xfrm rot="20520000">
                <a:off x="1124763" y="2798013"/>
                <a:ext cx="94625" cy="1161436"/>
                <a:chOff x="6082184" y="3836450"/>
                <a:chExt cx="94625" cy="1161436"/>
              </a:xfrm>
            </p:grpSpPr>
            <p:sp>
              <p:nvSpPr>
                <p:cNvPr id="2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2" name="Csoportba foglalás 21"/>
              <p:cNvGrpSpPr/>
              <p:nvPr/>
            </p:nvGrpSpPr>
            <p:grpSpPr>
              <a:xfrm rot="20520000">
                <a:off x="1761103" y="2827078"/>
                <a:ext cx="94224" cy="936000"/>
                <a:chOff x="6082184" y="3836450"/>
                <a:chExt cx="94625" cy="1161436"/>
              </a:xfrm>
            </p:grpSpPr>
            <p:sp>
              <p:nvSpPr>
                <p:cNvPr id="2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6" name="Csoportba foglalás 25"/>
              <p:cNvGrpSpPr/>
              <p:nvPr/>
            </p:nvGrpSpPr>
            <p:grpSpPr>
              <a:xfrm rot="21240000">
                <a:off x="1560803" y="2771472"/>
                <a:ext cx="94625" cy="1161436"/>
                <a:chOff x="6082184" y="3836450"/>
                <a:chExt cx="94625" cy="1161436"/>
              </a:xfrm>
            </p:grpSpPr>
            <p:sp>
              <p:nvSpPr>
                <p:cNvPr id="2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7" name="Csoportba foglalás 46"/>
              <p:cNvGrpSpPr/>
              <p:nvPr/>
            </p:nvGrpSpPr>
            <p:grpSpPr>
              <a:xfrm rot="19920000" flipH="1">
                <a:off x="4006926" y="2792311"/>
                <a:ext cx="94224" cy="720000"/>
                <a:chOff x="6082184" y="3836450"/>
                <a:chExt cx="94625" cy="1161436"/>
              </a:xfrm>
            </p:grpSpPr>
            <p:sp>
              <p:nvSpPr>
                <p:cNvPr id="4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19920000" flipH="1">
                <a:off x="3854555" y="2752784"/>
                <a:ext cx="94224" cy="828000"/>
                <a:chOff x="6082184" y="3836450"/>
                <a:chExt cx="94625" cy="1161436"/>
              </a:xfrm>
            </p:grpSpPr>
            <p:sp>
              <p:nvSpPr>
                <p:cNvPr id="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1" name="Csoportba foglalás 80"/>
              <p:cNvGrpSpPr/>
              <p:nvPr/>
            </p:nvGrpSpPr>
            <p:grpSpPr>
              <a:xfrm rot="2160000">
                <a:off x="3515965" y="1996716"/>
                <a:ext cx="94224" cy="864000"/>
                <a:chOff x="6082184" y="3836450"/>
                <a:chExt cx="94625" cy="1161436"/>
              </a:xfrm>
            </p:grpSpPr>
            <p:sp>
              <p:nvSpPr>
                <p:cNvPr id="8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5" name="Csoportba foglalás 34"/>
              <p:cNvGrpSpPr/>
              <p:nvPr/>
            </p:nvGrpSpPr>
            <p:grpSpPr>
              <a:xfrm rot="2160000">
                <a:off x="3559902" y="2182025"/>
                <a:ext cx="94224" cy="720000"/>
                <a:chOff x="6082184" y="3836450"/>
                <a:chExt cx="94625" cy="1161436"/>
              </a:xfrm>
            </p:grpSpPr>
            <p:sp>
              <p:nvSpPr>
                <p:cNvPr id="3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4" name="Csoportba foglalás 53"/>
              <p:cNvGrpSpPr/>
              <p:nvPr/>
            </p:nvGrpSpPr>
            <p:grpSpPr>
              <a:xfrm rot="1440000">
                <a:off x="2706001" y="1759412"/>
                <a:ext cx="94625" cy="1161436"/>
                <a:chOff x="6082184" y="3836450"/>
                <a:chExt cx="94625" cy="1161436"/>
              </a:xfrm>
            </p:grpSpPr>
            <p:sp>
              <p:nvSpPr>
                <p:cNvPr id="5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57" name="Csoportba foglalás 56"/>
              <p:cNvGrpSpPr/>
              <p:nvPr/>
            </p:nvGrpSpPr>
            <p:grpSpPr>
              <a:xfrm rot="1080000">
                <a:off x="3168591" y="1909256"/>
                <a:ext cx="94625" cy="936000"/>
                <a:chOff x="6082184" y="3836450"/>
                <a:chExt cx="94625" cy="1161436"/>
              </a:xfrm>
            </p:grpSpPr>
            <p:sp>
              <p:nvSpPr>
                <p:cNvPr id="5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3" name="Csoportba foglalás 62"/>
              <p:cNvGrpSpPr/>
              <p:nvPr/>
            </p:nvGrpSpPr>
            <p:grpSpPr>
              <a:xfrm rot="1440000">
                <a:off x="3320991" y="1966656"/>
                <a:ext cx="94625" cy="936000"/>
                <a:chOff x="6082184" y="3836450"/>
                <a:chExt cx="94625" cy="1161436"/>
              </a:xfrm>
            </p:grpSpPr>
            <p:sp>
              <p:nvSpPr>
                <p:cNvPr id="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66" name="Csoportba foglalás 65"/>
              <p:cNvGrpSpPr/>
              <p:nvPr/>
            </p:nvGrpSpPr>
            <p:grpSpPr>
              <a:xfrm rot="1440000">
                <a:off x="3012486" y="1883945"/>
                <a:ext cx="94625" cy="936000"/>
                <a:chOff x="6082184" y="3836450"/>
                <a:chExt cx="94625" cy="1161436"/>
              </a:xfrm>
            </p:grpSpPr>
            <p:sp>
              <p:nvSpPr>
                <p:cNvPr id="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4" name="Csoportba foglalás 83"/>
              <p:cNvGrpSpPr/>
              <p:nvPr/>
            </p:nvGrpSpPr>
            <p:grpSpPr>
              <a:xfrm rot="1860000">
                <a:off x="3746276" y="2191242"/>
                <a:ext cx="94224" cy="720000"/>
                <a:chOff x="6082184" y="3836450"/>
                <a:chExt cx="94625" cy="1161436"/>
              </a:xfrm>
            </p:grpSpPr>
            <p:sp>
              <p:nvSpPr>
                <p:cNvPr id="8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87" name="Csoportba foglalás 86"/>
              <p:cNvGrpSpPr/>
              <p:nvPr/>
            </p:nvGrpSpPr>
            <p:grpSpPr>
              <a:xfrm rot="1860000">
                <a:off x="3932650" y="2200459"/>
                <a:ext cx="94224" cy="720000"/>
                <a:chOff x="6082184" y="3836450"/>
                <a:chExt cx="94625" cy="1161436"/>
              </a:xfrm>
            </p:grpSpPr>
            <p:sp>
              <p:nvSpPr>
                <p:cNvPr id="8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2" name="Csoportba foglalás 91"/>
              <p:cNvGrpSpPr/>
              <p:nvPr/>
            </p:nvGrpSpPr>
            <p:grpSpPr>
              <a:xfrm rot="19440000" flipV="1">
                <a:off x="2843545" y="2746231"/>
                <a:ext cx="94224" cy="864000"/>
                <a:chOff x="6082184" y="3836450"/>
                <a:chExt cx="94625" cy="1161436"/>
              </a:xfrm>
            </p:grpSpPr>
            <p:sp>
              <p:nvSpPr>
                <p:cNvPr id="11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3" name="Csoportba foglalás 92"/>
              <p:cNvGrpSpPr/>
              <p:nvPr/>
            </p:nvGrpSpPr>
            <p:grpSpPr>
              <a:xfrm rot="19440000" flipV="1">
                <a:off x="2930014" y="2779353"/>
                <a:ext cx="94224" cy="720000"/>
                <a:chOff x="6082184" y="3836450"/>
                <a:chExt cx="94625" cy="1161436"/>
              </a:xfrm>
            </p:grpSpPr>
            <p:sp>
              <p:nvSpPr>
                <p:cNvPr id="11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4" name="Csoportba foglalás 93"/>
              <p:cNvGrpSpPr/>
              <p:nvPr/>
            </p:nvGrpSpPr>
            <p:grpSpPr>
              <a:xfrm rot="19440000" flipV="1">
                <a:off x="2255087" y="2752822"/>
                <a:ext cx="94224" cy="720000"/>
                <a:chOff x="6082184" y="3836450"/>
                <a:chExt cx="94625" cy="1161436"/>
              </a:xfrm>
            </p:grpSpPr>
            <p:sp>
              <p:nvSpPr>
                <p:cNvPr id="11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5" name="Csoportba foglalás 94"/>
              <p:cNvGrpSpPr/>
              <p:nvPr/>
            </p:nvGrpSpPr>
            <p:grpSpPr>
              <a:xfrm rot="20160000" flipV="1">
                <a:off x="2076113" y="2760530"/>
                <a:ext cx="94625" cy="1161436"/>
                <a:chOff x="6082184" y="3836450"/>
                <a:chExt cx="94625" cy="1161436"/>
              </a:xfrm>
            </p:grpSpPr>
            <p:sp>
              <p:nvSpPr>
                <p:cNvPr id="11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6" name="Csoportba foglalás 95"/>
              <p:cNvGrpSpPr/>
              <p:nvPr/>
            </p:nvGrpSpPr>
            <p:grpSpPr>
              <a:xfrm rot="20520000" flipV="1">
                <a:off x="1241413" y="2782774"/>
                <a:ext cx="94625" cy="936000"/>
                <a:chOff x="6082184" y="3836450"/>
                <a:chExt cx="94625" cy="1161436"/>
              </a:xfrm>
            </p:grpSpPr>
            <p:sp>
              <p:nvSpPr>
                <p:cNvPr id="109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1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7" name="Csoportba foglalás 96"/>
              <p:cNvGrpSpPr/>
              <p:nvPr/>
            </p:nvGrpSpPr>
            <p:grpSpPr>
              <a:xfrm rot="20160000" flipV="1">
                <a:off x="2691103" y="2778722"/>
                <a:ext cx="94625" cy="936000"/>
                <a:chOff x="6082184" y="3836450"/>
                <a:chExt cx="94625" cy="1161436"/>
              </a:xfrm>
            </p:grpSpPr>
            <p:sp>
              <p:nvSpPr>
                <p:cNvPr id="10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8" name="Csoportba foglalás 97"/>
              <p:cNvGrpSpPr/>
              <p:nvPr/>
            </p:nvGrpSpPr>
            <p:grpSpPr>
              <a:xfrm rot="20160000" flipV="1">
                <a:off x="2382598" y="2861433"/>
                <a:ext cx="94625" cy="936000"/>
                <a:chOff x="6082184" y="3836450"/>
                <a:chExt cx="94625" cy="1161436"/>
              </a:xfrm>
            </p:grpSpPr>
            <p:sp>
              <p:nvSpPr>
                <p:cNvPr id="105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99" name="Csoportba foglalás 98"/>
              <p:cNvGrpSpPr/>
              <p:nvPr/>
            </p:nvGrpSpPr>
            <p:grpSpPr>
              <a:xfrm rot="19740000" flipV="1">
                <a:off x="3116388" y="2770136"/>
                <a:ext cx="94224" cy="720000"/>
                <a:chOff x="6082184" y="3836450"/>
                <a:chExt cx="94625" cy="1161436"/>
              </a:xfrm>
            </p:grpSpPr>
            <p:sp>
              <p:nvSpPr>
                <p:cNvPr id="103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rot="19740000" flipV="1">
                <a:off x="3302762" y="2760919"/>
                <a:ext cx="94224" cy="720000"/>
                <a:chOff x="6082184" y="3836450"/>
                <a:chExt cx="94625" cy="1161436"/>
              </a:xfrm>
            </p:grpSpPr>
            <p:sp>
              <p:nvSpPr>
                <p:cNvPr id="10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0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1" name="Csoportba foglalás 120"/>
              <p:cNvGrpSpPr/>
              <p:nvPr/>
            </p:nvGrpSpPr>
            <p:grpSpPr>
              <a:xfrm rot="20880000">
                <a:off x="1905166" y="2753879"/>
                <a:ext cx="94625" cy="1161436"/>
                <a:chOff x="6082184" y="3836450"/>
                <a:chExt cx="94625" cy="1161436"/>
              </a:xfrm>
            </p:grpSpPr>
            <p:sp>
              <p:nvSpPr>
                <p:cNvPr id="15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2" name="Csoportba foglalás 121"/>
              <p:cNvGrpSpPr/>
              <p:nvPr/>
            </p:nvGrpSpPr>
            <p:grpSpPr>
              <a:xfrm rot="720000" flipV="1">
                <a:off x="1145184" y="1713838"/>
                <a:ext cx="94625" cy="1161436"/>
                <a:chOff x="6082184" y="3836450"/>
                <a:chExt cx="94625" cy="1161436"/>
              </a:xfrm>
            </p:grpSpPr>
            <p:sp>
              <p:nvSpPr>
                <p:cNvPr id="15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4" name="Csoportba foglalás 123"/>
              <p:cNvGrpSpPr/>
              <p:nvPr/>
            </p:nvGrpSpPr>
            <p:grpSpPr>
              <a:xfrm rot="1080000" flipV="1">
                <a:off x="1619032" y="1663694"/>
                <a:ext cx="94625" cy="1161436"/>
                <a:chOff x="6082184" y="3836450"/>
                <a:chExt cx="94625" cy="1161436"/>
              </a:xfrm>
            </p:grpSpPr>
            <p:sp>
              <p:nvSpPr>
                <p:cNvPr id="14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5" name="Csoportba foglalás 124"/>
              <p:cNvGrpSpPr/>
              <p:nvPr/>
            </p:nvGrpSpPr>
            <p:grpSpPr>
              <a:xfrm rot="20520000">
                <a:off x="2164340" y="2771127"/>
                <a:ext cx="94224" cy="936000"/>
                <a:chOff x="6082184" y="3836450"/>
                <a:chExt cx="94625" cy="1161436"/>
              </a:xfrm>
            </p:grpSpPr>
            <p:sp>
              <p:nvSpPr>
                <p:cNvPr id="14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6" name="Csoportba foglalás 125"/>
              <p:cNvGrpSpPr/>
              <p:nvPr/>
            </p:nvGrpSpPr>
            <p:grpSpPr>
              <a:xfrm rot="21240000">
                <a:off x="877522" y="2076135"/>
                <a:ext cx="94625" cy="792000"/>
                <a:chOff x="6082184" y="3836450"/>
                <a:chExt cx="94625" cy="1161436"/>
              </a:xfrm>
            </p:grpSpPr>
            <p:sp>
              <p:nvSpPr>
                <p:cNvPr id="14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4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6" name="Csoportba foglalás 45"/>
              <p:cNvGrpSpPr/>
              <p:nvPr/>
            </p:nvGrpSpPr>
            <p:grpSpPr>
              <a:xfrm rot="19440000" flipH="1">
                <a:off x="2449639" y="2720153"/>
                <a:ext cx="94224" cy="828000"/>
                <a:chOff x="6082173" y="3836448"/>
                <a:chExt cx="94625" cy="1161438"/>
              </a:xfrm>
            </p:grpSpPr>
            <p:sp>
              <p:nvSpPr>
                <p:cNvPr id="50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5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8" name="Csoportba foglalás 127"/>
              <p:cNvGrpSpPr/>
              <p:nvPr/>
            </p:nvGrpSpPr>
            <p:grpSpPr>
              <a:xfrm rot="21240000">
                <a:off x="925891" y="2801636"/>
                <a:ext cx="94625" cy="1161436"/>
                <a:chOff x="6082184" y="3836450"/>
                <a:chExt cx="94625" cy="1161436"/>
              </a:xfrm>
            </p:grpSpPr>
            <p:sp>
              <p:nvSpPr>
                <p:cNvPr id="138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9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 rot="19440000" flipH="1">
                <a:off x="3422217" y="2732038"/>
                <a:ext cx="94224" cy="828000"/>
                <a:chOff x="6082173" y="3836448"/>
                <a:chExt cx="94625" cy="1161438"/>
              </a:xfrm>
            </p:grpSpPr>
            <p:sp>
              <p:nvSpPr>
                <p:cNvPr id="136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0" name="Csoportba foglalás 129"/>
              <p:cNvGrpSpPr/>
              <p:nvPr/>
            </p:nvGrpSpPr>
            <p:grpSpPr>
              <a:xfrm rot="1680000">
                <a:off x="1302144" y="1919972"/>
                <a:ext cx="94224" cy="936000"/>
                <a:chOff x="6082184" y="3836450"/>
                <a:chExt cx="94625" cy="1161436"/>
              </a:xfrm>
            </p:grpSpPr>
            <p:sp>
              <p:nvSpPr>
                <p:cNvPr id="13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31" name="Csoportba foglalás 130"/>
              <p:cNvGrpSpPr/>
              <p:nvPr/>
            </p:nvGrpSpPr>
            <p:grpSpPr>
              <a:xfrm rot="23040000" flipH="1">
                <a:off x="2716444" y="2065940"/>
                <a:ext cx="94224" cy="828000"/>
                <a:chOff x="6082184" y="3836450"/>
                <a:chExt cx="94625" cy="1161436"/>
              </a:xfrm>
            </p:grpSpPr>
            <p:sp>
              <p:nvSpPr>
                <p:cNvPr id="132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3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54" name="Csoportba foglalás 153"/>
              <p:cNvGrpSpPr/>
              <p:nvPr/>
            </p:nvGrpSpPr>
            <p:grpSpPr>
              <a:xfrm rot="2220000">
                <a:off x="1503146" y="1921788"/>
                <a:ext cx="94224" cy="971999"/>
                <a:chOff x="6082089" y="3836451"/>
                <a:chExt cx="94624" cy="1161435"/>
              </a:xfrm>
            </p:grpSpPr>
            <p:sp>
              <p:nvSpPr>
                <p:cNvPr id="155" name="Téglalap 1"/>
                <p:cNvSpPr/>
                <p:nvPr/>
              </p:nvSpPr>
              <p:spPr>
                <a:xfrm rot="21379227">
                  <a:off x="6082089" y="3836451"/>
                  <a:ext cx="94624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56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 rot="5640000">
                <a:off x="4248678" y="2592191"/>
                <a:ext cx="72000" cy="468000"/>
                <a:chOff x="6082184" y="3836450"/>
                <a:chExt cx="94625" cy="1161436"/>
              </a:xfrm>
            </p:grpSpPr>
            <p:sp>
              <p:nvSpPr>
                <p:cNvPr id="161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2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3" name="Csoportba foglalás 162"/>
              <p:cNvGrpSpPr/>
              <p:nvPr/>
            </p:nvGrpSpPr>
            <p:grpSpPr>
              <a:xfrm rot="7020000">
                <a:off x="4160515" y="2723005"/>
                <a:ext cx="72000" cy="468000"/>
                <a:chOff x="6082184" y="3836450"/>
                <a:chExt cx="94625" cy="1161436"/>
              </a:xfrm>
            </p:grpSpPr>
            <p:sp>
              <p:nvSpPr>
                <p:cNvPr id="164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5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6" name="Csoportba foglalás 165"/>
              <p:cNvGrpSpPr/>
              <p:nvPr/>
            </p:nvGrpSpPr>
            <p:grpSpPr>
              <a:xfrm rot="6540000">
                <a:off x="4186230" y="2730910"/>
                <a:ext cx="72000" cy="360000"/>
                <a:chOff x="6082184" y="3836450"/>
                <a:chExt cx="94625" cy="1161436"/>
              </a:xfrm>
            </p:grpSpPr>
            <p:sp>
              <p:nvSpPr>
                <p:cNvPr id="167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68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 rot="4800000">
                <a:off x="4155417" y="2550440"/>
                <a:ext cx="72000" cy="360000"/>
                <a:chOff x="6082184" y="3836450"/>
                <a:chExt cx="94625" cy="1161436"/>
              </a:xfrm>
            </p:grpSpPr>
            <p:sp>
              <p:nvSpPr>
                <p:cNvPr id="170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5C8E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1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2" name="Csoportba foglalás 171"/>
              <p:cNvGrpSpPr/>
              <p:nvPr/>
            </p:nvGrpSpPr>
            <p:grpSpPr>
              <a:xfrm rot="19440000" flipH="1">
                <a:off x="3585998" y="2714917"/>
                <a:ext cx="94224" cy="828000"/>
                <a:chOff x="6082173" y="3836448"/>
                <a:chExt cx="94625" cy="1161438"/>
              </a:xfrm>
            </p:grpSpPr>
            <p:sp>
              <p:nvSpPr>
                <p:cNvPr id="173" name="Téglalap 1"/>
                <p:cNvSpPr/>
                <p:nvPr/>
              </p:nvSpPr>
              <p:spPr>
                <a:xfrm rot="21379227">
                  <a:off x="6082173" y="3836448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4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8" name="Csoportba foglalás 37"/>
              <p:cNvGrpSpPr/>
              <p:nvPr/>
            </p:nvGrpSpPr>
            <p:grpSpPr>
              <a:xfrm rot="2160000">
                <a:off x="2882447" y="2197102"/>
                <a:ext cx="94224" cy="728602"/>
                <a:chOff x="6075908" y="3822574"/>
                <a:chExt cx="94625" cy="1175312"/>
              </a:xfrm>
            </p:grpSpPr>
            <p:sp>
              <p:nvSpPr>
                <p:cNvPr id="39" name="Téglalap 1"/>
                <p:cNvSpPr/>
                <p:nvPr/>
              </p:nvSpPr>
              <p:spPr>
                <a:xfrm rot="21379227">
                  <a:off x="6075908" y="3822574"/>
                  <a:ext cx="94625" cy="1158978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487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75" name="Csoportba foglalás 174"/>
              <p:cNvGrpSpPr/>
              <p:nvPr/>
            </p:nvGrpSpPr>
            <p:grpSpPr>
              <a:xfrm rot="4200000">
                <a:off x="4135295" y="2459971"/>
                <a:ext cx="72000" cy="468000"/>
                <a:chOff x="6082184" y="3836450"/>
                <a:chExt cx="94625" cy="1161436"/>
              </a:xfrm>
            </p:grpSpPr>
            <p:sp>
              <p:nvSpPr>
                <p:cNvPr id="176" name="Téglalap 1"/>
                <p:cNvSpPr/>
                <p:nvPr/>
              </p:nvSpPr>
              <p:spPr>
                <a:xfrm rot="21379227">
                  <a:off x="6082184" y="3836450"/>
                  <a:ext cx="94625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6094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77" name="Téglalap 1"/>
                <p:cNvSpPr/>
                <p:nvPr/>
              </p:nvSpPr>
              <p:spPr>
                <a:xfrm rot="21379227">
                  <a:off x="6113462" y="3838909"/>
                  <a:ext cx="18000" cy="1158977"/>
                </a:xfrm>
                <a:custGeom>
                  <a:avLst/>
                  <a:gdLst>
                    <a:gd name="connsiteX0" fmla="*/ 0 w 177915"/>
                    <a:gd name="connsiteY0" fmla="*/ 0 h 1079903"/>
                    <a:gd name="connsiteX1" fmla="*/ 177915 w 177915"/>
                    <a:gd name="connsiteY1" fmla="*/ 0 h 1079903"/>
                    <a:gd name="connsiteX2" fmla="*/ 177915 w 177915"/>
                    <a:gd name="connsiteY2" fmla="*/ 1079903 h 1079903"/>
                    <a:gd name="connsiteX3" fmla="*/ 0 w 177915"/>
                    <a:gd name="connsiteY3" fmla="*/ 1079903 h 1079903"/>
                    <a:gd name="connsiteX4" fmla="*/ 0 w 177915"/>
                    <a:gd name="connsiteY4" fmla="*/ 0 h 1079903"/>
                    <a:gd name="connsiteX0" fmla="*/ 0 w 177915"/>
                    <a:gd name="connsiteY0" fmla="*/ 39548 h 1119451"/>
                    <a:gd name="connsiteX1" fmla="*/ 177915 w 177915"/>
                    <a:gd name="connsiteY1" fmla="*/ 39548 h 1119451"/>
                    <a:gd name="connsiteX2" fmla="*/ 177915 w 177915"/>
                    <a:gd name="connsiteY2" fmla="*/ 1119451 h 1119451"/>
                    <a:gd name="connsiteX3" fmla="*/ 0 w 177915"/>
                    <a:gd name="connsiteY3" fmla="*/ 1119451 h 1119451"/>
                    <a:gd name="connsiteX4" fmla="*/ 0 w 177915"/>
                    <a:gd name="connsiteY4" fmla="*/ 39548 h 1119451"/>
                    <a:gd name="connsiteX0" fmla="*/ 0 w 177915"/>
                    <a:gd name="connsiteY0" fmla="*/ 65843 h 1145746"/>
                    <a:gd name="connsiteX1" fmla="*/ 177915 w 177915"/>
                    <a:gd name="connsiteY1" fmla="*/ 65843 h 1145746"/>
                    <a:gd name="connsiteX2" fmla="*/ 177915 w 177915"/>
                    <a:gd name="connsiteY2" fmla="*/ 1145746 h 1145746"/>
                    <a:gd name="connsiteX3" fmla="*/ 0 w 177915"/>
                    <a:gd name="connsiteY3" fmla="*/ 1145746 h 1145746"/>
                    <a:gd name="connsiteX4" fmla="*/ 0 w 177915"/>
                    <a:gd name="connsiteY4" fmla="*/ 65843 h 1145746"/>
                    <a:gd name="connsiteX0" fmla="*/ 0 w 177915"/>
                    <a:gd name="connsiteY0" fmla="*/ 0 h 1079903"/>
                    <a:gd name="connsiteX1" fmla="*/ 177915 w 177915"/>
                    <a:gd name="connsiteY1" fmla="*/ 1079903 h 1079903"/>
                    <a:gd name="connsiteX2" fmla="*/ 0 w 177915"/>
                    <a:gd name="connsiteY2" fmla="*/ 1079903 h 1079903"/>
                    <a:gd name="connsiteX3" fmla="*/ 0 w 177915"/>
                    <a:gd name="connsiteY3" fmla="*/ 0 h 1079903"/>
                    <a:gd name="connsiteX0" fmla="*/ 98075 w 177915"/>
                    <a:gd name="connsiteY0" fmla="*/ 0 h 1094155"/>
                    <a:gd name="connsiteX1" fmla="*/ 177915 w 177915"/>
                    <a:gd name="connsiteY1" fmla="*/ 1094155 h 1094155"/>
                    <a:gd name="connsiteX2" fmla="*/ 0 w 177915"/>
                    <a:gd name="connsiteY2" fmla="*/ 1094155 h 1094155"/>
                    <a:gd name="connsiteX3" fmla="*/ 98075 w 177915"/>
                    <a:gd name="connsiteY3" fmla="*/ 0 h 1094155"/>
                    <a:gd name="connsiteX0" fmla="*/ 101075 w 180915"/>
                    <a:gd name="connsiteY0" fmla="*/ 0 h 1094155"/>
                    <a:gd name="connsiteX1" fmla="*/ 180915 w 180915"/>
                    <a:gd name="connsiteY1" fmla="*/ 1094155 h 1094155"/>
                    <a:gd name="connsiteX2" fmla="*/ 3000 w 180915"/>
                    <a:gd name="connsiteY2" fmla="*/ 1094155 h 1094155"/>
                    <a:gd name="connsiteX3" fmla="*/ 101075 w 180915"/>
                    <a:gd name="connsiteY3" fmla="*/ 0 h 1094155"/>
                    <a:gd name="connsiteX0" fmla="*/ 121546 w 201386"/>
                    <a:gd name="connsiteY0" fmla="*/ 0 h 1094155"/>
                    <a:gd name="connsiteX1" fmla="*/ 201386 w 201386"/>
                    <a:gd name="connsiteY1" fmla="*/ 1094155 h 1094155"/>
                    <a:gd name="connsiteX2" fmla="*/ 23471 w 201386"/>
                    <a:gd name="connsiteY2" fmla="*/ 1094155 h 1094155"/>
                    <a:gd name="connsiteX3" fmla="*/ 121546 w 201386"/>
                    <a:gd name="connsiteY3" fmla="*/ 0 h 1094155"/>
                    <a:gd name="connsiteX0" fmla="*/ 121546 w 201386"/>
                    <a:gd name="connsiteY0" fmla="*/ 0 h 1133749"/>
                    <a:gd name="connsiteX1" fmla="*/ 201386 w 201386"/>
                    <a:gd name="connsiteY1" fmla="*/ 1094155 h 1133749"/>
                    <a:gd name="connsiteX2" fmla="*/ 23471 w 201386"/>
                    <a:gd name="connsiteY2" fmla="*/ 1094155 h 1133749"/>
                    <a:gd name="connsiteX3" fmla="*/ 121546 w 201386"/>
                    <a:gd name="connsiteY3" fmla="*/ 0 h 1133749"/>
                    <a:gd name="connsiteX0" fmla="*/ 121546 w 121546"/>
                    <a:gd name="connsiteY0" fmla="*/ 0 h 1094155"/>
                    <a:gd name="connsiteX1" fmla="*/ 23471 w 121546"/>
                    <a:gd name="connsiteY1" fmla="*/ 1094155 h 1094155"/>
                    <a:gd name="connsiteX2" fmla="*/ 121546 w 121546"/>
                    <a:gd name="connsiteY2" fmla="*/ 0 h 1094155"/>
                    <a:gd name="connsiteX0" fmla="*/ 111266 w 144836"/>
                    <a:gd name="connsiteY0" fmla="*/ 0 h 1094155"/>
                    <a:gd name="connsiteX1" fmla="*/ 13191 w 144836"/>
                    <a:gd name="connsiteY1" fmla="*/ 1094155 h 1094155"/>
                    <a:gd name="connsiteX2" fmla="*/ 111266 w 144836"/>
                    <a:gd name="connsiteY2" fmla="*/ 0 h 1094155"/>
                    <a:gd name="connsiteX0" fmla="*/ 122924 w 122924"/>
                    <a:gd name="connsiteY0" fmla="*/ 1349 h 1095504"/>
                    <a:gd name="connsiteX1" fmla="*/ 24849 w 122924"/>
                    <a:gd name="connsiteY1" fmla="*/ 1095504 h 1095504"/>
                    <a:gd name="connsiteX2" fmla="*/ 122924 w 122924"/>
                    <a:gd name="connsiteY2" fmla="*/ 1349 h 1095504"/>
                    <a:gd name="connsiteX0" fmla="*/ 122924 w 140382"/>
                    <a:gd name="connsiteY0" fmla="*/ 1349 h 1095504"/>
                    <a:gd name="connsiteX1" fmla="*/ 24849 w 140382"/>
                    <a:gd name="connsiteY1" fmla="*/ 1095504 h 1095504"/>
                    <a:gd name="connsiteX2" fmla="*/ 122924 w 140382"/>
                    <a:gd name="connsiteY2" fmla="*/ 1349 h 1095504"/>
                    <a:gd name="connsiteX0" fmla="*/ 122924 w 141085"/>
                    <a:gd name="connsiteY0" fmla="*/ 1349 h 1095604"/>
                    <a:gd name="connsiteX1" fmla="*/ 24849 w 141085"/>
                    <a:gd name="connsiteY1" fmla="*/ 1095504 h 1095604"/>
                    <a:gd name="connsiteX2" fmla="*/ 122924 w 141085"/>
                    <a:gd name="connsiteY2" fmla="*/ 1349 h 1095604"/>
                    <a:gd name="connsiteX0" fmla="*/ 104441 w 122602"/>
                    <a:gd name="connsiteY0" fmla="*/ 1348 h 1095603"/>
                    <a:gd name="connsiteX1" fmla="*/ 6366 w 122602"/>
                    <a:gd name="connsiteY1" fmla="*/ 1095503 h 1095603"/>
                    <a:gd name="connsiteX2" fmla="*/ 104441 w 122602"/>
                    <a:gd name="connsiteY2" fmla="*/ 1348 h 1095603"/>
                    <a:gd name="connsiteX0" fmla="*/ 108362 w 126523"/>
                    <a:gd name="connsiteY0" fmla="*/ 1352 h 1095607"/>
                    <a:gd name="connsiteX1" fmla="*/ 10287 w 126523"/>
                    <a:gd name="connsiteY1" fmla="*/ 1095507 h 1095607"/>
                    <a:gd name="connsiteX2" fmla="*/ 108362 w 126523"/>
                    <a:gd name="connsiteY2" fmla="*/ 1352 h 1095607"/>
                    <a:gd name="connsiteX0" fmla="*/ 109496 w 127657"/>
                    <a:gd name="connsiteY0" fmla="*/ 10 h 1094265"/>
                    <a:gd name="connsiteX1" fmla="*/ 11421 w 127657"/>
                    <a:gd name="connsiteY1" fmla="*/ 1094165 h 1094265"/>
                    <a:gd name="connsiteX2" fmla="*/ 109496 w 127657"/>
                    <a:gd name="connsiteY2" fmla="*/ 10 h 1094265"/>
                    <a:gd name="connsiteX0" fmla="*/ 109496 w 128260"/>
                    <a:gd name="connsiteY0" fmla="*/ 10 h 1094262"/>
                    <a:gd name="connsiteX1" fmla="*/ 11421 w 128260"/>
                    <a:gd name="connsiteY1" fmla="*/ 1094165 h 1094262"/>
                    <a:gd name="connsiteX2" fmla="*/ 109496 w 128260"/>
                    <a:gd name="connsiteY2" fmla="*/ 10 h 1094262"/>
                    <a:gd name="connsiteX0" fmla="*/ 128742 w 147506"/>
                    <a:gd name="connsiteY0" fmla="*/ 10 h 1094262"/>
                    <a:gd name="connsiteX1" fmla="*/ 30667 w 147506"/>
                    <a:gd name="connsiteY1" fmla="*/ 1094165 h 1094262"/>
                    <a:gd name="connsiteX2" fmla="*/ 128742 w 147506"/>
                    <a:gd name="connsiteY2" fmla="*/ 10 h 1094262"/>
                    <a:gd name="connsiteX0" fmla="*/ 128742 w 137259"/>
                    <a:gd name="connsiteY0" fmla="*/ 11059 h 1118005"/>
                    <a:gd name="connsiteX1" fmla="*/ 122145 w 137259"/>
                    <a:gd name="connsiteY1" fmla="*/ 519347 h 1118005"/>
                    <a:gd name="connsiteX2" fmla="*/ 30667 w 137259"/>
                    <a:gd name="connsiteY2" fmla="*/ 1105214 h 1118005"/>
                    <a:gd name="connsiteX3" fmla="*/ 128742 w 137259"/>
                    <a:gd name="connsiteY3" fmla="*/ 11059 h 1118005"/>
                    <a:gd name="connsiteX0" fmla="*/ 105632 w 114149"/>
                    <a:gd name="connsiteY0" fmla="*/ 11059 h 1105220"/>
                    <a:gd name="connsiteX1" fmla="*/ 99035 w 114149"/>
                    <a:gd name="connsiteY1" fmla="*/ 519347 h 1105220"/>
                    <a:gd name="connsiteX2" fmla="*/ 7557 w 114149"/>
                    <a:gd name="connsiteY2" fmla="*/ 1105214 h 1105220"/>
                    <a:gd name="connsiteX3" fmla="*/ 20703 w 114149"/>
                    <a:gd name="connsiteY3" fmla="*/ 514589 h 1105220"/>
                    <a:gd name="connsiteX4" fmla="*/ 105632 w 114149"/>
                    <a:gd name="connsiteY4" fmla="*/ 11059 h 1105220"/>
                    <a:gd name="connsiteX0" fmla="*/ 125409 w 133926"/>
                    <a:gd name="connsiteY0" fmla="*/ 11059 h 1105279"/>
                    <a:gd name="connsiteX1" fmla="*/ 118812 w 133926"/>
                    <a:gd name="connsiteY1" fmla="*/ 519347 h 1105279"/>
                    <a:gd name="connsiteX2" fmla="*/ 27334 w 133926"/>
                    <a:gd name="connsiteY2" fmla="*/ 1105214 h 1105279"/>
                    <a:gd name="connsiteX3" fmla="*/ 40480 w 133926"/>
                    <a:gd name="connsiteY3" fmla="*/ 514589 h 1105279"/>
                    <a:gd name="connsiteX4" fmla="*/ 125409 w 133926"/>
                    <a:gd name="connsiteY4" fmla="*/ 11059 h 1105279"/>
                    <a:gd name="connsiteX0" fmla="*/ 125385 w 133902"/>
                    <a:gd name="connsiteY0" fmla="*/ 11059 h 1119292"/>
                    <a:gd name="connsiteX1" fmla="*/ 118788 w 133902"/>
                    <a:gd name="connsiteY1" fmla="*/ 519347 h 1119292"/>
                    <a:gd name="connsiteX2" fmla="*/ 27344 w 133902"/>
                    <a:gd name="connsiteY2" fmla="*/ 1119229 h 1119292"/>
                    <a:gd name="connsiteX3" fmla="*/ 40456 w 133902"/>
                    <a:gd name="connsiteY3" fmla="*/ 514589 h 1119292"/>
                    <a:gd name="connsiteX4" fmla="*/ 125385 w 133902"/>
                    <a:gd name="connsiteY4" fmla="*/ 11059 h 1119292"/>
                    <a:gd name="connsiteX0" fmla="*/ 125385 w 133902"/>
                    <a:gd name="connsiteY0" fmla="*/ 11059 h 1191605"/>
                    <a:gd name="connsiteX1" fmla="*/ 118788 w 133902"/>
                    <a:gd name="connsiteY1" fmla="*/ 519347 h 1191605"/>
                    <a:gd name="connsiteX2" fmla="*/ 80656 w 133902"/>
                    <a:gd name="connsiteY2" fmla="*/ 1117984 h 1191605"/>
                    <a:gd name="connsiteX3" fmla="*/ 27344 w 133902"/>
                    <a:gd name="connsiteY3" fmla="*/ 1119229 h 1191605"/>
                    <a:gd name="connsiteX4" fmla="*/ 40456 w 133902"/>
                    <a:gd name="connsiteY4" fmla="*/ 514589 h 1191605"/>
                    <a:gd name="connsiteX5" fmla="*/ 125385 w 133902"/>
                    <a:gd name="connsiteY5" fmla="*/ 11059 h 1191605"/>
                    <a:gd name="connsiteX0" fmla="*/ 141484 w 150001"/>
                    <a:gd name="connsiteY0" fmla="*/ 11059 h 1207994"/>
                    <a:gd name="connsiteX1" fmla="*/ 134887 w 150001"/>
                    <a:gd name="connsiteY1" fmla="*/ 519347 h 1207994"/>
                    <a:gd name="connsiteX2" fmla="*/ 96755 w 150001"/>
                    <a:gd name="connsiteY2" fmla="*/ 1117984 h 1207994"/>
                    <a:gd name="connsiteX3" fmla="*/ 22904 w 150001"/>
                    <a:gd name="connsiteY3" fmla="*/ 1148959 h 1207994"/>
                    <a:gd name="connsiteX4" fmla="*/ 56555 w 150001"/>
                    <a:gd name="connsiteY4" fmla="*/ 514589 h 1207994"/>
                    <a:gd name="connsiteX5" fmla="*/ 141484 w 150001"/>
                    <a:gd name="connsiteY5" fmla="*/ 11059 h 1207994"/>
                    <a:gd name="connsiteX0" fmla="*/ 141484 w 150001"/>
                    <a:gd name="connsiteY0" fmla="*/ 11059 h 1173626"/>
                    <a:gd name="connsiteX1" fmla="*/ 134887 w 150001"/>
                    <a:gd name="connsiteY1" fmla="*/ 519347 h 1173626"/>
                    <a:gd name="connsiteX2" fmla="*/ 96755 w 150001"/>
                    <a:gd name="connsiteY2" fmla="*/ 1117984 h 1173626"/>
                    <a:gd name="connsiteX3" fmla="*/ 22904 w 150001"/>
                    <a:gd name="connsiteY3" fmla="*/ 1148959 h 1173626"/>
                    <a:gd name="connsiteX4" fmla="*/ 56555 w 150001"/>
                    <a:gd name="connsiteY4" fmla="*/ 514589 h 1173626"/>
                    <a:gd name="connsiteX5" fmla="*/ 141484 w 150001"/>
                    <a:gd name="connsiteY5" fmla="*/ 11059 h 1173626"/>
                    <a:gd name="connsiteX0" fmla="*/ 141484 w 150001"/>
                    <a:gd name="connsiteY0" fmla="*/ 11059 h 1198420"/>
                    <a:gd name="connsiteX1" fmla="*/ 134887 w 150001"/>
                    <a:gd name="connsiteY1" fmla="*/ 519347 h 1198420"/>
                    <a:gd name="connsiteX2" fmla="*/ 96755 w 150001"/>
                    <a:gd name="connsiteY2" fmla="*/ 1117984 h 1198420"/>
                    <a:gd name="connsiteX3" fmla="*/ 22904 w 150001"/>
                    <a:gd name="connsiteY3" fmla="*/ 1148959 h 1198420"/>
                    <a:gd name="connsiteX4" fmla="*/ 56555 w 150001"/>
                    <a:gd name="connsiteY4" fmla="*/ 514589 h 1198420"/>
                    <a:gd name="connsiteX5" fmla="*/ 141484 w 150001"/>
                    <a:gd name="connsiteY5" fmla="*/ 11059 h 1198420"/>
                    <a:gd name="connsiteX0" fmla="*/ 309155 w 317672"/>
                    <a:gd name="connsiteY0" fmla="*/ 11059 h 1198420"/>
                    <a:gd name="connsiteX1" fmla="*/ 302558 w 317672"/>
                    <a:gd name="connsiteY1" fmla="*/ 519347 h 1198420"/>
                    <a:gd name="connsiteX2" fmla="*/ 264426 w 317672"/>
                    <a:gd name="connsiteY2" fmla="*/ 1117984 h 1198420"/>
                    <a:gd name="connsiteX3" fmla="*/ 190575 w 317672"/>
                    <a:gd name="connsiteY3" fmla="*/ 1148959 h 1198420"/>
                    <a:gd name="connsiteX4" fmla="*/ 224226 w 317672"/>
                    <a:gd name="connsiteY4" fmla="*/ 514589 h 1198420"/>
                    <a:gd name="connsiteX5" fmla="*/ 309155 w 317672"/>
                    <a:gd name="connsiteY5" fmla="*/ 11059 h 1198420"/>
                    <a:gd name="connsiteX0" fmla="*/ 119617 w 128134"/>
                    <a:gd name="connsiteY0" fmla="*/ 11059 h 1198420"/>
                    <a:gd name="connsiteX1" fmla="*/ 113020 w 128134"/>
                    <a:gd name="connsiteY1" fmla="*/ 519347 h 1198420"/>
                    <a:gd name="connsiteX2" fmla="*/ 74888 w 128134"/>
                    <a:gd name="connsiteY2" fmla="*/ 1117984 h 1198420"/>
                    <a:gd name="connsiteX3" fmla="*/ 1037 w 128134"/>
                    <a:gd name="connsiteY3" fmla="*/ 1148959 h 1198420"/>
                    <a:gd name="connsiteX4" fmla="*/ 34688 w 128134"/>
                    <a:gd name="connsiteY4" fmla="*/ 514589 h 1198420"/>
                    <a:gd name="connsiteX5" fmla="*/ 119617 w 128134"/>
                    <a:gd name="connsiteY5" fmla="*/ 11059 h 1198420"/>
                    <a:gd name="connsiteX0" fmla="*/ 111112 w 119629"/>
                    <a:gd name="connsiteY0" fmla="*/ 11059 h 1175912"/>
                    <a:gd name="connsiteX1" fmla="*/ 104515 w 119629"/>
                    <a:gd name="connsiteY1" fmla="*/ 519347 h 1175912"/>
                    <a:gd name="connsiteX2" fmla="*/ 66383 w 119629"/>
                    <a:gd name="connsiteY2" fmla="*/ 1117984 h 1175912"/>
                    <a:gd name="connsiteX3" fmla="*/ 1485 w 119629"/>
                    <a:gd name="connsiteY3" fmla="*/ 1101119 h 1175912"/>
                    <a:gd name="connsiteX4" fmla="*/ 26183 w 119629"/>
                    <a:gd name="connsiteY4" fmla="*/ 514589 h 1175912"/>
                    <a:gd name="connsiteX5" fmla="*/ 111112 w 119629"/>
                    <a:gd name="connsiteY5" fmla="*/ 11059 h 1175912"/>
                    <a:gd name="connsiteX0" fmla="*/ 109627 w 118144"/>
                    <a:gd name="connsiteY0" fmla="*/ 11059 h 1175912"/>
                    <a:gd name="connsiteX1" fmla="*/ 103030 w 118144"/>
                    <a:gd name="connsiteY1" fmla="*/ 519347 h 1175912"/>
                    <a:gd name="connsiteX2" fmla="*/ 64898 w 118144"/>
                    <a:gd name="connsiteY2" fmla="*/ 1117984 h 1175912"/>
                    <a:gd name="connsiteX3" fmla="*/ 0 w 118144"/>
                    <a:gd name="connsiteY3" fmla="*/ 1101119 h 1175912"/>
                    <a:gd name="connsiteX4" fmla="*/ 24698 w 118144"/>
                    <a:gd name="connsiteY4" fmla="*/ 514589 h 1175912"/>
                    <a:gd name="connsiteX5" fmla="*/ 109627 w 118144"/>
                    <a:gd name="connsiteY5" fmla="*/ 11059 h 1175912"/>
                    <a:gd name="connsiteX0" fmla="*/ 109627 w 148773"/>
                    <a:gd name="connsiteY0" fmla="*/ 17 h 1164870"/>
                    <a:gd name="connsiteX1" fmla="*/ 103030 w 148773"/>
                    <a:gd name="connsiteY1" fmla="*/ 508305 h 1164870"/>
                    <a:gd name="connsiteX2" fmla="*/ 64898 w 148773"/>
                    <a:gd name="connsiteY2" fmla="*/ 1106942 h 1164870"/>
                    <a:gd name="connsiteX3" fmla="*/ 0 w 148773"/>
                    <a:gd name="connsiteY3" fmla="*/ 1090077 h 1164870"/>
                    <a:gd name="connsiteX4" fmla="*/ 24698 w 148773"/>
                    <a:gd name="connsiteY4" fmla="*/ 503547 h 1164870"/>
                    <a:gd name="connsiteX5" fmla="*/ 109627 w 148773"/>
                    <a:gd name="connsiteY5" fmla="*/ 17 h 1164870"/>
                    <a:gd name="connsiteX0" fmla="*/ 96493 w 139659"/>
                    <a:gd name="connsiteY0" fmla="*/ 16 h 1172527"/>
                    <a:gd name="connsiteX1" fmla="*/ 103030 w 139659"/>
                    <a:gd name="connsiteY1" fmla="*/ 515962 h 1172527"/>
                    <a:gd name="connsiteX2" fmla="*/ 64898 w 139659"/>
                    <a:gd name="connsiteY2" fmla="*/ 1114599 h 1172527"/>
                    <a:gd name="connsiteX3" fmla="*/ 0 w 139659"/>
                    <a:gd name="connsiteY3" fmla="*/ 1097734 h 1172527"/>
                    <a:gd name="connsiteX4" fmla="*/ 24698 w 139659"/>
                    <a:gd name="connsiteY4" fmla="*/ 511204 h 1172527"/>
                    <a:gd name="connsiteX5" fmla="*/ 96493 w 139659"/>
                    <a:gd name="connsiteY5" fmla="*/ 16 h 1172527"/>
                    <a:gd name="connsiteX0" fmla="*/ 96493 w 137612"/>
                    <a:gd name="connsiteY0" fmla="*/ 0 h 1172511"/>
                    <a:gd name="connsiteX1" fmla="*/ 103030 w 137612"/>
                    <a:gd name="connsiteY1" fmla="*/ 515946 h 1172511"/>
                    <a:gd name="connsiteX2" fmla="*/ 64898 w 137612"/>
                    <a:gd name="connsiteY2" fmla="*/ 1114583 h 1172511"/>
                    <a:gd name="connsiteX3" fmla="*/ 0 w 137612"/>
                    <a:gd name="connsiteY3" fmla="*/ 1097718 h 1172511"/>
                    <a:gd name="connsiteX4" fmla="*/ 24698 w 137612"/>
                    <a:gd name="connsiteY4" fmla="*/ 511188 h 1172511"/>
                    <a:gd name="connsiteX5" fmla="*/ 96493 w 137612"/>
                    <a:gd name="connsiteY5" fmla="*/ 0 h 1172511"/>
                    <a:gd name="connsiteX0" fmla="*/ 56222 w 116359"/>
                    <a:gd name="connsiteY0" fmla="*/ 0 h 1181913"/>
                    <a:gd name="connsiteX1" fmla="*/ 103030 w 116359"/>
                    <a:gd name="connsiteY1" fmla="*/ 525348 h 1181913"/>
                    <a:gd name="connsiteX2" fmla="*/ 64898 w 116359"/>
                    <a:gd name="connsiteY2" fmla="*/ 1123985 h 1181913"/>
                    <a:gd name="connsiteX3" fmla="*/ 0 w 116359"/>
                    <a:gd name="connsiteY3" fmla="*/ 1107120 h 1181913"/>
                    <a:gd name="connsiteX4" fmla="*/ 24698 w 116359"/>
                    <a:gd name="connsiteY4" fmla="*/ 520590 h 1181913"/>
                    <a:gd name="connsiteX5" fmla="*/ 56222 w 116359"/>
                    <a:gd name="connsiteY5" fmla="*/ 0 h 1181913"/>
                    <a:gd name="connsiteX0" fmla="*/ 56222 w 116359"/>
                    <a:gd name="connsiteY0" fmla="*/ 75 h 1181988"/>
                    <a:gd name="connsiteX1" fmla="*/ 103030 w 116359"/>
                    <a:gd name="connsiteY1" fmla="*/ 525423 h 1181988"/>
                    <a:gd name="connsiteX2" fmla="*/ 64898 w 116359"/>
                    <a:gd name="connsiteY2" fmla="*/ 1124060 h 1181988"/>
                    <a:gd name="connsiteX3" fmla="*/ 0 w 116359"/>
                    <a:gd name="connsiteY3" fmla="*/ 1107195 h 1181988"/>
                    <a:gd name="connsiteX4" fmla="*/ 24698 w 116359"/>
                    <a:gd name="connsiteY4" fmla="*/ 520665 h 1181988"/>
                    <a:gd name="connsiteX5" fmla="*/ 56222 w 116359"/>
                    <a:gd name="connsiteY5" fmla="*/ 75 h 1181988"/>
                    <a:gd name="connsiteX0" fmla="*/ 56222 w 116359"/>
                    <a:gd name="connsiteY0" fmla="*/ 73 h 1181986"/>
                    <a:gd name="connsiteX1" fmla="*/ 103030 w 116359"/>
                    <a:gd name="connsiteY1" fmla="*/ 525421 h 1181986"/>
                    <a:gd name="connsiteX2" fmla="*/ 64898 w 116359"/>
                    <a:gd name="connsiteY2" fmla="*/ 1124058 h 1181986"/>
                    <a:gd name="connsiteX3" fmla="*/ 0 w 116359"/>
                    <a:gd name="connsiteY3" fmla="*/ 1107193 h 1181986"/>
                    <a:gd name="connsiteX4" fmla="*/ 10038 w 116359"/>
                    <a:gd name="connsiteY4" fmla="*/ 536753 h 1181986"/>
                    <a:gd name="connsiteX5" fmla="*/ 56222 w 116359"/>
                    <a:gd name="connsiteY5" fmla="*/ 73 h 1181986"/>
                    <a:gd name="connsiteX0" fmla="*/ 76575 w 125620"/>
                    <a:gd name="connsiteY0" fmla="*/ 73 h 1180677"/>
                    <a:gd name="connsiteX1" fmla="*/ 103030 w 125620"/>
                    <a:gd name="connsiteY1" fmla="*/ 524112 h 1180677"/>
                    <a:gd name="connsiteX2" fmla="*/ 64898 w 125620"/>
                    <a:gd name="connsiteY2" fmla="*/ 1122749 h 1180677"/>
                    <a:gd name="connsiteX3" fmla="*/ 0 w 125620"/>
                    <a:gd name="connsiteY3" fmla="*/ 1105884 h 1180677"/>
                    <a:gd name="connsiteX4" fmla="*/ 10038 w 125620"/>
                    <a:gd name="connsiteY4" fmla="*/ 535444 h 1180677"/>
                    <a:gd name="connsiteX5" fmla="*/ 76575 w 125620"/>
                    <a:gd name="connsiteY5" fmla="*/ 73 h 1180677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5620"/>
                    <a:gd name="connsiteY0" fmla="*/ 73 h 1179379"/>
                    <a:gd name="connsiteX1" fmla="*/ 103030 w 125620"/>
                    <a:gd name="connsiteY1" fmla="*/ 524112 h 1179379"/>
                    <a:gd name="connsiteX2" fmla="*/ 85470 w 125620"/>
                    <a:gd name="connsiteY2" fmla="*/ 1120666 h 1179379"/>
                    <a:gd name="connsiteX3" fmla="*/ 0 w 125620"/>
                    <a:gd name="connsiteY3" fmla="*/ 1105884 h 1179379"/>
                    <a:gd name="connsiteX4" fmla="*/ 10038 w 125620"/>
                    <a:gd name="connsiteY4" fmla="*/ 535444 h 1179379"/>
                    <a:gd name="connsiteX5" fmla="*/ 76575 w 125620"/>
                    <a:gd name="connsiteY5" fmla="*/ 73 h 1179379"/>
                    <a:gd name="connsiteX0" fmla="*/ 76575 w 122119"/>
                    <a:gd name="connsiteY0" fmla="*/ 73 h 1179379"/>
                    <a:gd name="connsiteX1" fmla="*/ 103030 w 122119"/>
                    <a:gd name="connsiteY1" fmla="*/ 524112 h 1179379"/>
                    <a:gd name="connsiteX2" fmla="*/ 85470 w 122119"/>
                    <a:gd name="connsiteY2" fmla="*/ 1120666 h 1179379"/>
                    <a:gd name="connsiteX3" fmla="*/ 0 w 122119"/>
                    <a:gd name="connsiteY3" fmla="*/ 1105884 h 1179379"/>
                    <a:gd name="connsiteX4" fmla="*/ 10038 w 122119"/>
                    <a:gd name="connsiteY4" fmla="*/ 535444 h 1179379"/>
                    <a:gd name="connsiteX5" fmla="*/ 76575 w 122119"/>
                    <a:gd name="connsiteY5" fmla="*/ 73 h 1179379"/>
                    <a:gd name="connsiteX0" fmla="*/ 76575 w 122119"/>
                    <a:gd name="connsiteY0" fmla="*/ 73 h 1175395"/>
                    <a:gd name="connsiteX1" fmla="*/ 103030 w 122119"/>
                    <a:gd name="connsiteY1" fmla="*/ 524112 h 1175395"/>
                    <a:gd name="connsiteX2" fmla="*/ 89299 w 122119"/>
                    <a:gd name="connsiteY2" fmla="*/ 1114100 h 1175395"/>
                    <a:gd name="connsiteX3" fmla="*/ 0 w 122119"/>
                    <a:gd name="connsiteY3" fmla="*/ 1105884 h 1175395"/>
                    <a:gd name="connsiteX4" fmla="*/ 10038 w 122119"/>
                    <a:gd name="connsiteY4" fmla="*/ 535444 h 1175395"/>
                    <a:gd name="connsiteX5" fmla="*/ 76575 w 122119"/>
                    <a:gd name="connsiteY5" fmla="*/ 73 h 1175395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73 h 1158987"/>
                    <a:gd name="connsiteX1" fmla="*/ 103030 w 122119"/>
                    <a:gd name="connsiteY1" fmla="*/ 524112 h 1158987"/>
                    <a:gd name="connsiteX2" fmla="*/ 89299 w 122119"/>
                    <a:gd name="connsiteY2" fmla="*/ 1114100 h 1158987"/>
                    <a:gd name="connsiteX3" fmla="*/ 0 w 122119"/>
                    <a:gd name="connsiteY3" fmla="*/ 1105884 h 1158987"/>
                    <a:gd name="connsiteX4" fmla="*/ 10038 w 122119"/>
                    <a:gd name="connsiteY4" fmla="*/ 535444 h 1158987"/>
                    <a:gd name="connsiteX5" fmla="*/ 76575 w 122119"/>
                    <a:gd name="connsiteY5" fmla="*/ 73 h 1158987"/>
                    <a:gd name="connsiteX0" fmla="*/ 76575 w 122119"/>
                    <a:gd name="connsiteY0" fmla="*/ 63 h 1158977"/>
                    <a:gd name="connsiteX1" fmla="*/ 103030 w 122119"/>
                    <a:gd name="connsiteY1" fmla="*/ 524102 h 1158977"/>
                    <a:gd name="connsiteX2" fmla="*/ 89299 w 122119"/>
                    <a:gd name="connsiteY2" fmla="*/ 1114090 h 1158977"/>
                    <a:gd name="connsiteX3" fmla="*/ 0 w 122119"/>
                    <a:gd name="connsiteY3" fmla="*/ 1105874 h 1158977"/>
                    <a:gd name="connsiteX4" fmla="*/ 10038 w 122119"/>
                    <a:gd name="connsiteY4" fmla="*/ 535434 h 1158977"/>
                    <a:gd name="connsiteX5" fmla="*/ 76575 w 122119"/>
                    <a:gd name="connsiteY5" fmla="*/ 63 h 1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119" h="1158977">
                      <a:moveTo>
                        <a:pt x="76575" y="63"/>
                      </a:moveTo>
                      <a:cubicBezTo>
                        <a:pt x="155503" y="17474"/>
                        <a:pt x="109199" y="341089"/>
                        <a:pt x="103030" y="524102"/>
                      </a:cubicBezTo>
                      <a:cubicBezTo>
                        <a:pt x="95831" y="699741"/>
                        <a:pt x="104540" y="1014110"/>
                        <a:pt x="89299" y="1114090"/>
                      </a:cubicBezTo>
                      <a:cubicBezTo>
                        <a:pt x="73284" y="1173145"/>
                        <a:pt x="8142" y="1177444"/>
                        <a:pt x="0" y="1105874"/>
                      </a:cubicBezTo>
                      <a:cubicBezTo>
                        <a:pt x="13503" y="893270"/>
                        <a:pt x="477" y="718229"/>
                        <a:pt x="10038" y="535434"/>
                      </a:cubicBezTo>
                      <a:cubicBezTo>
                        <a:pt x="12499" y="410089"/>
                        <a:pt x="-7536" y="-5866"/>
                        <a:pt x="76575" y="63"/>
                      </a:cubicBezTo>
                      <a:close/>
                    </a:path>
                  </a:pathLst>
                </a:custGeom>
                <a:solidFill>
                  <a:srgbClr val="8C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</p:grpSp>
        <p:sp>
          <p:nvSpPr>
            <p:cNvPr id="182" name="Szabadkézi sokszög 181"/>
            <p:cNvSpPr/>
            <p:nvPr/>
          </p:nvSpPr>
          <p:spPr>
            <a:xfrm>
              <a:off x="9840304" y="1056664"/>
              <a:ext cx="408340" cy="867804"/>
            </a:xfrm>
            <a:custGeom>
              <a:avLst/>
              <a:gdLst>
                <a:gd name="connsiteX0" fmla="*/ 554969 w 980061"/>
                <a:gd name="connsiteY0" fmla="*/ 740648 h 740648"/>
                <a:gd name="connsiteX1" fmla="*/ 783569 w 980061"/>
                <a:gd name="connsiteY1" fmla="*/ 453054 h 740648"/>
                <a:gd name="connsiteX2" fmla="*/ 945802 w 980061"/>
                <a:gd name="connsiteY2" fmla="*/ 10603 h 740648"/>
                <a:gd name="connsiteX3" fmla="*/ 83021 w 980061"/>
                <a:gd name="connsiteY3" fmla="*/ 135964 h 740648"/>
                <a:gd name="connsiteX4" fmla="*/ 83021 w 980061"/>
                <a:gd name="connsiteY4" fmla="*/ 113841 h 740648"/>
                <a:gd name="connsiteX0" fmla="*/ 523418 w 948510"/>
                <a:gd name="connsiteY0" fmla="*/ 742854 h 742854"/>
                <a:gd name="connsiteX1" fmla="*/ 752018 w 948510"/>
                <a:gd name="connsiteY1" fmla="*/ 455260 h 742854"/>
                <a:gd name="connsiteX2" fmla="*/ 914251 w 948510"/>
                <a:gd name="connsiteY2" fmla="*/ 12809 h 742854"/>
                <a:gd name="connsiteX3" fmla="*/ 51470 w 948510"/>
                <a:gd name="connsiteY3" fmla="*/ 138170 h 742854"/>
                <a:gd name="connsiteX4" fmla="*/ 139961 w 948510"/>
                <a:gd name="connsiteY4" fmla="*/ 336239 h 742854"/>
                <a:gd name="connsiteX0" fmla="*/ 529859 w 954951"/>
                <a:gd name="connsiteY0" fmla="*/ 743096 h 743096"/>
                <a:gd name="connsiteX1" fmla="*/ 758459 w 954951"/>
                <a:gd name="connsiteY1" fmla="*/ 455502 h 743096"/>
                <a:gd name="connsiteX2" fmla="*/ 920692 w 954951"/>
                <a:gd name="connsiteY2" fmla="*/ 13051 h 743096"/>
                <a:gd name="connsiteX3" fmla="*/ 57911 w 954951"/>
                <a:gd name="connsiteY3" fmla="*/ 138412 h 743096"/>
                <a:gd name="connsiteX4" fmla="*/ 124279 w 954951"/>
                <a:gd name="connsiteY4" fmla="*/ 356498 h 743096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94403 w 919495"/>
                <a:gd name="connsiteY0" fmla="*/ 751209 h 804679"/>
                <a:gd name="connsiteX1" fmla="*/ 723003 w 919495"/>
                <a:gd name="connsiteY1" fmla="*/ 463615 h 804679"/>
                <a:gd name="connsiteX2" fmla="*/ 885236 w 919495"/>
                <a:gd name="connsiteY2" fmla="*/ 21164 h 804679"/>
                <a:gd name="connsiteX3" fmla="*/ 22455 w 919495"/>
                <a:gd name="connsiteY3" fmla="*/ 146525 h 804679"/>
                <a:gd name="connsiteX4" fmla="*/ 269798 w 919495"/>
                <a:gd name="connsiteY4" fmla="*/ 804162 h 804679"/>
                <a:gd name="connsiteX0" fmla="*/ 481145 w 718590"/>
                <a:gd name="connsiteY0" fmla="*/ 773677 h 827151"/>
                <a:gd name="connsiteX1" fmla="*/ 709745 w 718590"/>
                <a:gd name="connsiteY1" fmla="*/ 486083 h 827151"/>
                <a:gd name="connsiteX2" fmla="*/ 605278 w 718590"/>
                <a:gd name="connsiteY2" fmla="*/ 17776 h 827151"/>
                <a:gd name="connsiteX3" fmla="*/ 9197 w 718590"/>
                <a:gd name="connsiteY3" fmla="*/ 168993 h 827151"/>
                <a:gd name="connsiteX4" fmla="*/ 256540 w 718590"/>
                <a:gd name="connsiteY4" fmla="*/ 826630 h 827151"/>
                <a:gd name="connsiteX0" fmla="*/ 481145 w 747778"/>
                <a:gd name="connsiteY0" fmla="*/ 773677 h 827151"/>
                <a:gd name="connsiteX1" fmla="*/ 709745 w 747778"/>
                <a:gd name="connsiteY1" fmla="*/ 486083 h 827151"/>
                <a:gd name="connsiteX2" fmla="*/ 605278 w 747778"/>
                <a:gd name="connsiteY2" fmla="*/ 17776 h 827151"/>
                <a:gd name="connsiteX3" fmla="*/ 9197 w 747778"/>
                <a:gd name="connsiteY3" fmla="*/ 168993 h 827151"/>
                <a:gd name="connsiteX4" fmla="*/ 256540 w 747778"/>
                <a:gd name="connsiteY4" fmla="*/ 826630 h 827151"/>
                <a:gd name="connsiteX0" fmla="*/ 481145 w 732619"/>
                <a:gd name="connsiteY0" fmla="*/ 776330 h 829804"/>
                <a:gd name="connsiteX1" fmla="*/ 690695 w 732619"/>
                <a:gd name="connsiteY1" fmla="*/ 527520 h 829804"/>
                <a:gd name="connsiteX2" fmla="*/ 605278 w 732619"/>
                <a:gd name="connsiteY2" fmla="*/ 20429 h 829804"/>
                <a:gd name="connsiteX3" fmla="*/ 9197 w 732619"/>
                <a:gd name="connsiteY3" fmla="*/ 171646 h 829804"/>
                <a:gd name="connsiteX4" fmla="*/ 256540 w 732619"/>
                <a:gd name="connsiteY4" fmla="*/ 829283 h 829804"/>
                <a:gd name="connsiteX0" fmla="*/ 476020 w 685583"/>
                <a:gd name="connsiteY0" fmla="*/ 743250 h 796718"/>
                <a:gd name="connsiteX1" fmla="*/ 685570 w 685583"/>
                <a:gd name="connsiteY1" fmla="*/ 494440 h 796718"/>
                <a:gd name="connsiteX2" fmla="*/ 466803 w 685583"/>
                <a:gd name="connsiteY2" fmla="*/ 26133 h 796718"/>
                <a:gd name="connsiteX3" fmla="*/ 4072 w 685583"/>
                <a:gd name="connsiteY3" fmla="*/ 138566 h 796718"/>
                <a:gd name="connsiteX4" fmla="*/ 251415 w 685583"/>
                <a:gd name="connsiteY4" fmla="*/ 796203 h 796718"/>
                <a:gd name="connsiteX0" fmla="*/ 476020 w 685583"/>
                <a:gd name="connsiteY0" fmla="*/ 722579 h 776047"/>
                <a:gd name="connsiteX1" fmla="*/ 685570 w 685583"/>
                <a:gd name="connsiteY1" fmla="*/ 473769 h 776047"/>
                <a:gd name="connsiteX2" fmla="*/ 466803 w 685583"/>
                <a:gd name="connsiteY2" fmla="*/ 5462 h 776047"/>
                <a:gd name="connsiteX3" fmla="*/ 4072 w 685583"/>
                <a:gd name="connsiteY3" fmla="*/ 117895 h 776047"/>
                <a:gd name="connsiteX4" fmla="*/ 251415 w 685583"/>
                <a:gd name="connsiteY4" fmla="*/ 775532 h 776047"/>
                <a:gd name="connsiteX0" fmla="*/ 476020 w 590369"/>
                <a:gd name="connsiteY0" fmla="*/ 740405 h 793873"/>
                <a:gd name="connsiteX1" fmla="*/ 590320 w 590369"/>
                <a:gd name="connsiteY1" fmla="*/ 452811 h 793873"/>
                <a:gd name="connsiteX2" fmla="*/ 466803 w 590369"/>
                <a:gd name="connsiteY2" fmla="*/ 23288 h 793873"/>
                <a:gd name="connsiteX3" fmla="*/ 4072 w 590369"/>
                <a:gd name="connsiteY3" fmla="*/ 135721 h 793873"/>
                <a:gd name="connsiteX4" fmla="*/ 251415 w 590369"/>
                <a:gd name="connsiteY4" fmla="*/ 793358 h 793873"/>
                <a:gd name="connsiteX0" fmla="*/ 478226 w 592575"/>
                <a:gd name="connsiteY0" fmla="*/ 738911 h 741160"/>
                <a:gd name="connsiteX1" fmla="*/ 592526 w 592575"/>
                <a:gd name="connsiteY1" fmla="*/ 451317 h 741160"/>
                <a:gd name="connsiteX2" fmla="*/ 469009 w 592575"/>
                <a:gd name="connsiteY2" fmla="*/ 21794 h 741160"/>
                <a:gd name="connsiteX3" fmla="*/ 6278 w 592575"/>
                <a:gd name="connsiteY3" fmla="*/ 134227 h 741160"/>
                <a:gd name="connsiteX4" fmla="*/ 216584 w 592575"/>
                <a:gd name="connsiteY4" fmla="*/ 740602 h 741160"/>
                <a:gd name="connsiteX0" fmla="*/ 471948 w 586297"/>
                <a:gd name="connsiteY0" fmla="*/ 738911 h 738911"/>
                <a:gd name="connsiteX1" fmla="*/ 586248 w 586297"/>
                <a:gd name="connsiteY1" fmla="*/ 451317 h 738911"/>
                <a:gd name="connsiteX2" fmla="*/ 462731 w 586297"/>
                <a:gd name="connsiteY2" fmla="*/ 21794 h 738911"/>
                <a:gd name="connsiteX3" fmla="*/ 0 w 586297"/>
                <a:gd name="connsiteY3" fmla="*/ 134227 h 738911"/>
                <a:gd name="connsiteX0" fmla="*/ 471948 w 586297"/>
                <a:gd name="connsiteY0" fmla="*/ 757091 h 757091"/>
                <a:gd name="connsiteX1" fmla="*/ 586248 w 586297"/>
                <a:gd name="connsiteY1" fmla="*/ 469497 h 757091"/>
                <a:gd name="connsiteX2" fmla="*/ 462731 w 586297"/>
                <a:gd name="connsiteY2" fmla="*/ 39974 h 757091"/>
                <a:gd name="connsiteX3" fmla="*/ 135905 w 586297"/>
                <a:gd name="connsiteY3" fmla="*/ 31414 h 757091"/>
                <a:gd name="connsiteX4" fmla="*/ 0 w 586297"/>
                <a:gd name="connsiteY4" fmla="*/ 152407 h 757091"/>
                <a:gd name="connsiteX0" fmla="*/ 336043 w 450392"/>
                <a:gd name="connsiteY0" fmla="*/ 757091 h 757091"/>
                <a:gd name="connsiteX1" fmla="*/ 450343 w 450392"/>
                <a:gd name="connsiteY1" fmla="*/ 469497 h 757091"/>
                <a:gd name="connsiteX2" fmla="*/ 326826 w 450392"/>
                <a:gd name="connsiteY2" fmla="*/ 39974 h 757091"/>
                <a:gd name="connsiteX3" fmla="*/ 0 w 450392"/>
                <a:gd name="connsiteY3" fmla="*/ 31414 h 757091"/>
                <a:gd name="connsiteX0" fmla="*/ 336043 w 353856"/>
                <a:gd name="connsiteY0" fmla="*/ 757091 h 757091"/>
                <a:gd name="connsiteX1" fmla="*/ 326826 w 353856"/>
                <a:gd name="connsiteY1" fmla="*/ 39974 h 757091"/>
                <a:gd name="connsiteX2" fmla="*/ 0 w 353856"/>
                <a:gd name="connsiteY2" fmla="*/ 31414 h 757091"/>
                <a:gd name="connsiteX0" fmla="*/ 336043 w 422679"/>
                <a:gd name="connsiteY0" fmla="*/ 757091 h 757091"/>
                <a:gd name="connsiteX1" fmla="*/ 326826 w 422679"/>
                <a:gd name="connsiteY1" fmla="*/ 39974 h 757091"/>
                <a:gd name="connsiteX2" fmla="*/ 0 w 422679"/>
                <a:gd name="connsiteY2" fmla="*/ 31414 h 757091"/>
                <a:gd name="connsiteX0" fmla="*/ 336043 w 422679"/>
                <a:gd name="connsiteY0" fmla="*/ 787043 h 787043"/>
                <a:gd name="connsiteX1" fmla="*/ 326826 w 422679"/>
                <a:gd name="connsiteY1" fmla="*/ 69926 h 787043"/>
                <a:gd name="connsiteX2" fmla="*/ 0 w 422679"/>
                <a:gd name="connsiteY2" fmla="*/ 61366 h 7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79" h="787043">
                  <a:moveTo>
                    <a:pt x="336043" y="787043"/>
                  </a:moveTo>
                  <a:cubicBezTo>
                    <a:pt x="506216" y="376551"/>
                    <a:pt x="382833" y="190872"/>
                    <a:pt x="326826" y="69926"/>
                  </a:cubicBezTo>
                  <a:cubicBezTo>
                    <a:pt x="251769" y="-3088"/>
                    <a:pt x="77122" y="-37999"/>
                    <a:pt x="0" y="61366"/>
                  </a:cubicBezTo>
                </a:path>
              </a:pathLst>
            </a:custGeom>
            <a:noFill/>
            <a:ln w="19050">
              <a:solidFill>
                <a:srgbClr val="130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0" name="Nyolcágú csillag 179"/>
          <p:cNvSpPr>
            <a:spLocks noChangeAspect="1"/>
          </p:cNvSpPr>
          <p:nvPr/>
        </p:nvSpPr>
        <p:spPr>
          <a:xfrm>
            <a:off x="201285" y="69842"/>
            <a:ext cx="2173925" cy="2254554"/>
          </a:xfrm>
          <a:prstGeom prst="star8">
            <a:avLst>
              <a:gd name="adj" fmla="val 14786"/>
            </a:avLst>
          </a:prstGeom>
          <a:solidFill>
            <a:schemeClr val="bg1"/>
          </a:solidFill>
          <a:ln>
            <a:noFill/>
          </a:ln>
          <a:effectLst>
            <a:outerShdw blurRad="50800" dist="152400" dir="8100000" algn="tr" rotWithShape="0">
              <a:schemeClr val="bg1">
                <a:alpha val="4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C29420"/>
                </a:solidFill>
              </a:rPr>
              <a:t>4.</a:t>
            </a:r>
            <a:endParaRPr lang="hu-HU" sz="3600" dirty="0">
              <a:solidFill>
                <a:srgbClr val="C29420"/>
              </a:solidFill>
            </a:endParaRPr>
          </a:p>
        </p:txBody>
      </p:sp>
      <p:sp>
        <p:nvSpPr>
          <p:cNvPr id="188" name="Téglalap 187"/>
          <p:cNvSpPr/>
          <p:nvPr/>
        </p:nvSpPr>
        <p:spPr>
          <a:xfrm>
            <a:off x="4189578" y="293650"/>
            <a:ext cx="4647745" cy="1532509"/>
          </a:xfrm>
          <a:prstGeom prst="rect">
            <a:avLst/>
          </a:prstGeom>
          <a:solidFill>
            <a:srgbClr val="D4EC3D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Ráírhatod az angyalod szárnyaira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a betlehemi angyal üzenetét:</a:t>
            </a:r>
          </a:p>
          <a:p>
            <a:pPr algn="ctr"/>
            <a:endParaRPr lang="hu-HU" sz="2000" dirty="0" smtClean="0">
              <a:solidFill>
                <a:schemeClr val="bg1"/>
              </a:solidFill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ÜDVÖZÍTŐ SZÜLETETT!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184" y="2185988"/>
            <a:ext cx="5706351" cy="724877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961035">
            <a:off x="3916890" y="5440523"/>
            <a:ext cx="151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A97E27"/>
                </a:solidFill>
              </a:rPr>
              <a:t>ÜDVÖZÍTŐ</a:t>
            </a:r>
            <a:endParaRPr lang="hu-HU" dirty="0">
              <a:solidFill>
                <a:srgbClr val="A97E27"/>
              </a:solidFill>
            </a:endParaRPr>
          </a:p>
        </p:txBody>
      </p:sp>
      <p:sp>
        <p:nvSpPr>
          <p:cNvPr id="189" name="Szövegdoboz 188"/>
          <p:cNvSpPr txBox="1"/>
          <p:nvPr/>
        </p:nvSpPr>
        <p:spPr>
          <a:xfrm rot="18102405">
            <a:off x="6805884" y="5497674"/>
            <a:ext cx="155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A97E27"/>
                </a:solidFill>
              </a:rPr>
              <a:t>SZÜLETETT</a:t>
            </a:r>
            <a:endParaRPr lang="hu-HU" dirty="0">
              <a:solidFill>
                <a:srgbClr val="A97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0" grpId="0"/>
      <p:bldP spid="189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391</Words>
  <Application>Microsoft Office PowerPoint</Application>
  <PresentationFormat>Szélesvásznú</PresentationFormat>
  <Paragraphs>83</Paragraphs>
  <Slides>12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82</cp:revision>
  <dcterms:created xsi:type="dcterms:W3CDTF">2020-12-07T12:35:39Z</dcterms:created>
  <dcterms:modified xsi:type="dcterms:W3CDTF">2020-12-11T11:16:37Z</dcterms:modified>
</cp:coreProperties>
</file>