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1" r:id="rId4"/>
    <p:sldId id="272" r:id="rId5"/>
    <p:sldId id="273" r:id="rId6"/>
    <p:sldId id="275" r:id="rId7"/>
    <p:sldId id="274" r:id="rId8"/>
    <p:sldId id="276" r:id="rId9"/>
    <p:sldId id="277" r:id="rId10"/>
    <p:sldId id="266" r:id="rId11"/>
    <p:sldId id="278" r:id="rId12"/>
    <p:sldId id="262" r:id="rId13"/>
    <p:sldId id="265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801"/>
    <a:srgbClr val="D20000"/>
    <a:srgbClr val="BDDD72"/>
    <a:srgbClr val="B8C402"/>
    <a:srgbClr val="FBE697"/>
    <a:srgbClr val="D22C44"/>
    <a:srgbClr val="FADF76"/>
    <a:srgbClr val="5F8050"/>
    <a:srgbClr val="223F21"/>
    <a:srgbClr val="FEF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445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980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36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227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217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339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400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750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18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041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B383-1DC4-4E42-97A6-7EC535670BEC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518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AB383-1DC4-4E42-97A6-7EC535670BEC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A9F54-F268-4149-A47B-608E89DD33E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48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zis 9"/>
          <p:cNvSpPr/>
          <p:nvPr/>
        </p:nvSpPr>
        <p:spPr>
          <a:xfrm>
            <a:off x="213170" y="2413700"/>
            <a:ext cx="3551110" cy="3499945"/>
          </a:xfrm>
          <a:prstGeom prst="ellipse">
            <a:avLst/>
          </a:prstGeom>
          <a:solidFill>
            <a:srgbClr val="CBF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D22C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rgbClr val="D22C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HÚSVÉTI ANGYALOK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154655" y="1192969"/>
            <a:ext cx="7462345" cy="5262979"/>
          </a:xfrm>
          <a:prstGeom prst="rect">
            <a:avLst/>
          </a:prstGeom>
          <a:solidFill>
            <a:srgbClr val="FBE697"/>
          </a:solidFill>
          <a:ln w="47625">
            <a:solidFill>
              <a:srgbClr val="D22C4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D22C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800" dirty="0" smtClean="0">
                <a:solidFill>
                  <a:srgbClr val="D22C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  <a:endParaRPr lang="hu-HU" sz="2800" dirty="0">
              <a:solidFill>
                <a:srgbClr val="D22C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>
                <a:solidFill>
                  <a:srgbClr val="D22C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</a:t>
            </a:r>
            <a:r>
              <a:rPr lang="hu-HU" sz="2800" dirty="0" smtClean="0">
                <a:solidFill>
                  <a:srgbClr val="D22C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szükség</a:t>
            </a:r>
          </a:p>
          <a:p>
            <a:pPr algn="ctr"/>
            <a:r>
              <a:rPr lang="hu-HU" sz="2800" dirty="0" smtClean="0">
                <a:solidFill>
                  <a:srgbClr val="D22C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</a:t>
            </a:r>
            <a:r>
              <a:rPr lang="hu-HU" sz="2800" dirty="0">
                <a:solidFill>
                  <a:srgbClr val="D22C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alábbiakra</a:t>
            </a:r>
            <a:r>
              <a:rPr lang="hu-HU" sz="2800" dirty="0" smtClean="0">
                <a:solidFill>
                  <a:srgbClr val="D22C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sz="2800" b="1" dirty="0">
              <a:solidFill>
                <a:srgbClr val="D22C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D22C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2800" b="1" dirty="0" smtClean="0">
                <a:solidFill>
                  <a:srgbClr val="D22C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ehér lap,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D22C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u-HU" sz="2800" b="1" dirty="0" smtClean="0">
                <a:solidFill>
                  <a:srgbClr val="D22C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lló,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D22C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íróeszköz,</a:t>
            </a:r>
            <a:endParaRPr lang="hu-HU" sz="2800" b="1" dirty="0">
              <a:solidFill>
                <a:srgbClr val="D22C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D22C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ragasztó (stiftes a legjobb),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D22C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műanyag kupak,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rgbClr val="D22C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bögre (száját körberajzolni).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hu-HU" sz="2800" b="1" dirty="0">
              <a:solidFill>
                <a:srgbClr val="5F8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3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A8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7" y="1548192"/>
            <a:ext cx="2033751" cy="19131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Szövegdoboz 2"/>
          <p:cNvSpPr txBox="1"/>
          <p:nvPr/>
        </p:nvSpPr>
        <p:spPr>
          <a:xfrm>
            <a:off x="2254468" y="1073591"/>
            <a:ext cx="8560675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6000" dirty="0">
                <a:latin typeface="Arial" panose="020B0604020202020204" pitchFamily="34" charset="0"/>
                <a:cs typeface="Arial" panose="020B0604020202020204" pitchFamily="34" charset="0"/>
              </a:rPr>
              <a:t>Olvasd fel háromszor hangosan az aranymondást!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432464" y="4573371"/>
            <a:ext cx="9979571" cy="1569660"/>
          </a:xfrm>
          <a:prstGeom prst="rect">
            <a:avLst/>
          </a:prstGeom>
          <a:solidFill>
            <a:srgbClr val="FDFAE2"/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 lehet, Szüleid segítségével fotózd le az angyalokat, és küldd el a képet a hittanoktatódnak!</a:t>
            </a:r>
          </a:p>
          <a:p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 van hittanos dobozod, akkor tedd bele!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2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1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b="1574"/>
          <a:stretch/>
        </p:blipFill>
        <p:spPr>
          <a:xfrm>
            <a:off x="-29980" y="2914814"/>
            <a:ext cx="5649292" cy="394318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l="2603" r="3469" b="4987"/>
          <a:stretch/>
        </p:blipFill>
        <p:spPr>
          <a:xfrm>
            <a:off x="5366479" y="2141457"/>
            <a:ext cx="5411449" cy="4712204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0" y="6232289"/>
            <a:ext cx="1154243" cy="603226"/>
          </a:xfrm>
          <a:prstGeom prst="rect">
            <a:avLst/>
          </a:prstGeom>
          <a:solidFill>
            <a:srgbClr val="6AA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-29980" y="0"/>
            <a:ext cx="12221980" cy="291047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noAutofit/>
          </a:bodyPr>
          <a:lstStyle/>
          <a:p>
            <a:pPr marL="3311525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Emlékezz vissza, hogy amikor Jézus feltámadt, két angyal megjelent a sírjánál. 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11525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Elmondták az asszonyoknak, hogy Jézust Isten feltámasztotta.</a:t>
            </a:r>
          </a:p>
          <a:p>
            <a:pPr marL="3311525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Az asszonyok örültek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11525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él! Te is örülj!</a:t>
            </a:r>
          </a:p>
        </p:txBody>
      </p:sp>
      <p:sp>
        <p:nvSpPr>
          <p:cNvPr id="10" name="Téglalap 9"/>
          <p:cNvSpPr/>
          <p:nvPr/>
        </p:nvSpPr>
        <p:spPr>
          <a:xfrm>
            <a:off x="10052136" y="6453597"/>
            <a:ext cx="725792" cy="383470"/>
          </a:xfrm>
          <a:prstGeom prst="rect">
            <a:avLst/>
          </a:prstGeom>
          <a:solidFill>
            <a:srgbClr val="B9D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09" y="382763"/>
            <a:ext cx="2109501" cy="21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6"/>
            <a:ext cx="2173584" cy="1877008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2338533" y="407842"/>
            <a:ext cx="87016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 digitális hittanóra végén így imádkozz:</a:t>
            </a:r>
            <a:endParaRPr lang="hu-H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603" y="1756327"/>
            <a:ext cx="4505645" cy="448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BBCCD4"/>
            </a:gs>
            <a:gs pos="76000">
              <a:srgbClr val="FEDB9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zis 25"/>
          <p:cNvSpPr>
            <a:spLocks noChangeAspect="1"/>
          </p:cNvSpPr>
          <p:nvPr/>
        </p:nvSpPr>
        <p:spPr>
          <a:xfrm>
            <a:off x="8423383" y="2813364"/>
            <a:ext cx="3422434" cy="3422434"/>
          </a:xfrm>
          <a:prstGeom prst="ellipse">
            <a:avLst/>
          </a:prstGeom>
          <a:solidFill>
            <a:schemeClr val="bg1"/>
          </a:solidFill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2406316" y="1317300"/>
            <a:ext cx="657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Veled van Istened, az Úr, 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ő erős, és megsegít. 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Repesve örül neked, megújít szeretetével, ujjongva örül neked.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</a:t>
            </a:r>
            <a:r>
              <a:rPr lang="hu-HU" sz="2400" dirty="0" err="1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Zofóniás</a:t>
            </a:r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könyve 3,17)</a:t>
            </a:r>
            <a:endParaRPr lang="hu-HU" sz="2400" dirty="0">
              <a:solidFill>
                <a:srgbClr val="AE2E5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8734575" y="3793579"/>
            <a:ext cx="2800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22" name="Ellipszis 21"/>
          <p:cNvSpPr>
            <a:spLocks noChangeAspect="1"/>
          </p:cNvSpPr>
          <p:nvPr/>
        </p:nvSpPr>
        <p:spPr>
          <a:xfrm>
            <a:off x="219568" y="2845090"/>
            <a:ext cx="3422434" cy="3422434"/>
          </a:xfrm>
          <a:prstGeom prst="ellipse">
            <a:avLst/>
          </a:prstGeom>
          <a:solidFill>
            <a:schemeClr val="bg1"/>
          </a:solidFill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328277" y="3555085"/>
            <a:ext cx="30880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áldását kívánjuk a fenti Igével:</a:t>
            </a:r>
            <a:endParaRPr lang="hu-HU" sz="24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békesség!</a:t>
            </a:r>
          </a:p>
        </p:txBody>
      </p:sp>
    </p:spTree>
    <p:extLst>
      <p:ext uri="{BB962C8B-B14F-4D97-AF65-F5344CB8AC3E}">
        <p14:creationId xmlns:p14="http://schemas.microsoft.com/office/powerpoint/2010/main" val="30959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9" y="56891"/>
            <a:ext cx="2149763" cy="197569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916621" y="119575"/>
            <a:ext cx="6668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Kezdd a digitális hittanórát </a:t>
            </a:r>
          </a:p>
          <a:p>
            <a:pPr algn="ctr"/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az óra eleji imádsággal!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796" y="1420668"/>
            <a:ext cx="5380529" cy="54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zis 6"/>
          <p:cNvSpPr/>
          <p:nvPr/>
        </p:nvSpPr>
        <p:spPr>
          <a:xfrm>
            <a:off x="4392751" y="1911073"/>
            <a:ext cx="2164080" cy="21752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12826708" y="9647723"/>
            <a:ext cx="667663" cy="5102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0" y="257302"/>
            <a:ext cx="122123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Készítsünk ma egy különleges aranymondást!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7177117" y="3773074"/>
            <a:ext cx="1005840" cy="9695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7182439" y="5314214"/>
            <a:ext cx="1005840" cy="9695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8" name="Picture 4" descr="https://lh3.googleusercontent.com/Cs6miwD52f1XG6rfp8klvdenCFcfCSVKknNhUClunEX6Z4hk2iT061pu2AkYpsrEVE3ePK1BXcbDjw6wfbOtICBw0zhmMdOzwA5rE8iZ69Y7OL52SY0oVzi7Y4L6ZyGoXe_0-sa4vL2zuW3kUEEP7kSA_ia5WXmJxUYJzLFHnzE3tqgJ86I8S3tO_DPj22CTzK5mUbf4sL9xcV6b433cA0IoanxABwKwEVF44l13UG2AAL4cY9GEUeHH6aMkXA5C4hN-A9Ma7mSNs1gyU2yRnpSykrZ5lWQKMXarFk2Jh1QXT13R__360-tb7Y7ZUYfV5wNu7C9ljdhiVbP_vR_6vvZ-lLjxb9h8pRhgx3arEZ79YIEvFFZE83yqmzWso32tU0kkUSJkJbR0jfPxGOgPPVVymI0dMF2-sckdHtWdJJsQwt3xt7TQKxCnggYPuoAzAo8puu66ybojDt0MxjFhBaHPFjILBQRtrf1uzCKjC6DLtWG5a24NpDf6YveBATWLA7fqyDHt7gcP_3elHwBr4MG1iqpy8J2fA5MmTgI4CGpVUZ2j9fuu4PerE-Zhs9W7mAWCG7n5V1xAK8J9yrDownGGnBgRFz9WBBNwURCy2cmlk1sOLmJTCHlyuBVSwXnGeA1KFiiWB-D5JvDKJAYyrfaaFIP0PUsGuf2JRbhzXiFfrYRplAS95ty_L1wGKy4=w653-h65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65" y="3340222"/>
            <a:ext cx="3485652" cy="351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h3.googleusercontent.com/6hPFp4Z_WenMo-A-rzZSx2hQ2dEWeoEqlryiOlDiG5wJtuN_9vz2xEQU6CEoh79pWHFmEyr8se6tAvYubR3wYAfrHCLT4SuEBRFdT82slVb0yjdjdUs0EBgq6O7xoho5A28phvy8AhL8A29TM2WgyL3-9rCwaF4ur8Nw1vF7NVuNKPuIKV9-vliw2DXs49DSsQgO2lsBFoUw-R-geIY_cLt_vgxDt7hLFSQDDhyp4KOjxPrrUyYAocvW1egFPdQqkRDouKXxhhf7HCldrBwwCBCmh_zRUv8cn4sRkmXecTgLEr_FFpGPBnV8-Nk2snq0EwGVMNE6xyMMrXnu1cs-w-r8Zj9EF8AP7QvUQ4_c7IF1UUUPAhFc3Pc_xh1pYhNb5OXl-vbad2uRFsE--wi1YCewDqgLlKBbl1KzlIkewq01bjwnr0DaNhDFKo6BYaF2NRxzClJaTZtUmN-u_m78eRrrcF73vOTnOpiaGS2Y6WgUT7CL6hFQZvQoaugN-q-lPGrwg6bfZtSoqvhSkPf3t9GoUlSRHqLRC3kUc7E5_jg-4ahFtCxwOLkMuWeRs1KC6gdurz5J1QVLJWlDO3q7qZujBz5tSRZUk_33VQVU-OIt9sIkxehKfHfMeqSkD_5Dyt7CH2vNkUZ3Q6gwzipkxVJGdc83LdW2IrN6xGF--QmMaWa8nSIk5ASWRB_MLD8=w666-h657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6" y="3507698"/>
            <a:ext cx="3443593" cy="339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6952189" y="1325447"/>
            <a:ext cx="50972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Rajzolj körbe egy műanyag kupakot! Így vágj ki két kisebb kört!</a:t>
            </a:r>
          </a:p>
          <a:p>
            <a:pPr algn="ctr"/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68708" y="1354364"/>
            <a:ext cx="4646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Fordíts le egy bögrét, rajzold körbe a száját! Így vágj ki két nagyobb kört!</a:t>
            </a:r>
          </a:p>
        </p:txBody>
      </p:sp>
      <p:sp>
        <p:nvSpPr>
          <p:cNvPr id="15" name="Ellipszis 14"/>
          <p:cNvSpPr/>
          <p:nvPr/>
        </p:nvSpPr>
        <p:spPr>
          <a:xfrm>
            <a:off x="4319730" y="4491879"/>
            <a:ext cx="2164080" cy="21752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271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2C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255056" y="678584"/>
            <a:ext cx="97025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Hajtsd félbe a nagy köröket a közepén!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zabadkézi sokszög 20"/>
          <p:cNvSpPr/>
          <p:nvPr/>
        </p:nvSpPr>
        <p:spPr>
          <a:xfrm>
            <a:off x="7894063" y="1997087"/>
            <a:ext cx="2118617" cy="4014243"/>
          </a:xfrm>
          <a:custGeom>
            <a:avLst/>
            <a:gdLst>
              <a:gd name="connsiteX0" fmla="*/ 0 w 1036835"/>
              <a:gd name="connsiteY0" fmla="*/ 0 h 2170641"/>
              <a:gd name="connsiteX1" fmla="*/ 65428 w 1036835"/>
              <a:gd name="connsiteY1" fmla="*/ 3320 h 2170641"/>
              <a:gd name="connsiteX2" fmla="*/ 1036835 w 1036835"/>
              <a:gd name="connsiteY2" fmla="*/ 1085320 h 2170641"/>
              <a:gd name="connsiteX3" fmla="*/ 65428 w 1036835"/>
              <a:gd name="connsiteY3" fmla="*/ 2167320 h 2170641"/>
              <a:gd name="connsiteX4" fmla="*/ 0 w 1036835"/>
              <a:gd name="connsiteY4" fmla="*/ 2170641 h 217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835" h="2170641">
                <a:moveTo>
                  <a:pt x="0" y="0"/>
                </a:moveTo>
                <a:lnTo>
                  <a:pt x="65428" y="3320"/>
                </a:lnTo>
                <a:cubicBezTo>
                  <a:pt x="611053" y="59017"/>
                  <a:pt x="1036835" y="522189"/>
                  <a:pt x="1036835" y="1085320"/>
                </a:cubicBezTo>
                <a:cubicBezTo>
                  <a:pt x="1036835" y="1648451"/>
                  <a:pt x="611053" y="2111623"/>
                  <a:pt x="65428" y="2167320"/>
                </a:cubicBezTo>
                <a:lnTo>
                  <a:pt x="0" y="21706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abadkézi sokszög 13"/>
          <p:cNvSpPr/>
          <p:nvPr/>
        </p:nvSpPr>
        <p:spPr>
          <a:xfrm>
            <a:off x="7894063" y="2005556"/>
            <a:ext cx="1779106" cy="4005774"/>
          </a:xfrm>
          <a:custGeom>
            <a:avLst/>
            <a:gdLst>
              <a:gd name="connsiteX0" fmla="*/ 0 w 1036835"/>
              <a:gd name="connsiteY0" fmla="*/ 0 h 2170641"/>
              <a:gd name="connsiteX1" fmla="*/ 65428 w 1036835"/>
              <a:gd name="connsiteY1" fmla="*/ 3320 h 2170641"/>
              <a:gd name="connsiteX2" fmla="*/ 1036835 w 1036835"/>
              <a:gd name="connsiteY2" fmla="*/ 1085320 h 2170641"/>
              <a:gd name="connsiteX3" fmla="*/ 65428 w 1036835"/>
              <a:gd name="connsiteY3" fmla="*/ 2167320 h 2170641"/>
              <a:gd name="connsiteX4" fmla="*/ 0 w 1036835"/>
              <a:gd name="connsiteY4" fmla="*/ 2170641 h 217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835" h="2170641">
                <a:moveTo>
                  <a:pt x="0" y="0"/>
                </a:moveTo>
                <a:lnTo>
                  <a:pt x="65428" y="3320"/>
                </a:lnTo>
                <a:cubicBezTo>
                  <a:pt x="611053" y="59017"/>
                  <a:pt x="1036835" y="522189"/>
                  <a:pt x="1036835" y="1085320"/>
                </a:cubicBezTo>
                <a:cubicBezTo>
                  <a:pt x="1036835" y="1648451"/>
                  <a:pt x="611053" y="2111623"/>
                  <a:pt x="65428" y="2167320"/>
                </a:cubicBezTo>
                <a:lnTo>
                  <a:pt x="0" y="21706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abadkézi sokszög 23"/>
          <p:cNvSpPr/>
          <p:nvPr/>
        </p:nvSpPr>
        <p:spPr>
          <a:xfrm>
            <a:off x="2941063" y="2005556"/>
            <a:ext cx="2118617" cy="4014243"/>
          </a:xfrm>
          <a:custGeom>
            <a:avLst/>
            <a:gdLst>
              <a:gd name="connsiteX0" fmla="*/ 0 w 1036835"/>
              <a:gd name="connsiteY0" fmla="*/ 0 h 2170641"/>
              <a:gd name="connsiteX1" fmla="*/ 65428 w 1036835"/>
              <a:gd name="connsiteY1" fmla="*/ 3320 h 2170641"/>
              <a:gd name="connsiteX2" fmla="*/ 1036835 w 1036835"/>
              <a:gd name="connsiteY2" fmla="*/ 1085320 h 2170641"/>
              <a:gd name="connsiteX3" fmla="*/ 65428 w 1036835"/>
              <a:gd name="connsiteY3" fmla="*/ 2167320 h 2170641"/>
              <a:gd name="connsiteX4" fmla="*/ 0 w 1036835"/>
              <a:gd name="connsiteY4" fmla="*/ 2170641 h 217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835" h="2170641">
                <a:moveTo>
                  <a:pt x="0" y="0"/>
                </a:moveTo>
                <a:lnTo>
                  <a:pt x="65428" y="3320"/>
                </a:lnTo>
                <a:cubicBezTo>
                  <a:pt x="611053" y="59017"/>
                  <a:pt x="1036835" y="522189"/>
                  <a:pt x="1036835" y="1085320"/>
                </a:cubicBezTo>
                <a:cubicBezTo>
                  <a:pt x="1036835" y="1648451"/>
                  <a:pt x="611053" y="2111623"/>
                  <a:pt x="65428" y="2167320"/>
                </a:cubicBezTo>
                <a:lnTo>
                  <a:pt x="0" y="21706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abadkézi sokszög 24"/>
          <p:cNvSpPr/>
          <p:nvPr/>
        </p:nvSpPr>
        <p:spPr>
          <a:xfrm>
            <a:off x="2941063" y="2014025"/>
            <a:ext cx="1779106" cy="4005774"/>
          </a:xfrm>
          <a:custGeom>
            <a:avLst/>
            <a:gdLst>
              <a:gd name="connsiteX0" fmla="*/ 0 w 1036835"/>
              <a:gd name="connsiteY0" fmla="*/ 0 h 2170641"/>
              <a:gd name="connsiteX1" fmla="*/ 65428 w 1036835"/>
              <a:gd name="connsiteY1" fmla="*/ 3320 h 2170641"/>
              <a:gd name="connsiteX2" fmla="*/ 1036835 w 1036835"/>
              <a:gd name="connsiteY2" fmla="*/ 1085320 h 2170641"/>
              <a:gd name="connsiteX3" fmla="*/ 65428 w 1036835"/>
              <a:gd name="connsiteY3" fmla="*/ 2167320 h 2170641"/>
              <a:gd name="connsiteX4" fmla="*/ 0 w 1036835"/>
              <a:gd name="connsiteY4" fmla="*/ 2170641 h 217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835" h="2170641">
                <a:moveTo>
                  <a:pt x="0" y="0"/>
                </a:moveTo>
                <a:lnTo>
                  <a:pt x="65428" y="3320"/>
                </a:lnTo>
                <a:cubicBezTo>
                  <a:pt x="611053" y="59017"/>
                  <a:pt x="1036835" y="522189"/>
                  <a:pt x="1036835" y="1085320"/>
                </a:cubicBezTo>
                <a:cubicBezTo>
                  <a:pt x="1036835" y="1648451"/>
                  <a:pt x="611053" y="2111623"/>
                  <a:pt x="65428" y="2167320"/>
                </a:cubicBezTo>
                <a:lnTo>
                  <a:pt x="0" y="21706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03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B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abadkézi sokszög 4"/>
          <p:cNvSpPr/>
          <p:nvPr/>
        </p:nvSpPr>
        <p:spPr>
          <a:xfrm>
            <a:off x="2941063" y="2005556"/>
            <a:ext cx="1950977" cy="4014243"/>
          </a:xfrm>
          <a:custGeom>
            <a:avLst/>
            <a:gdLst>
              <a:gd name="connsiteX0" fmla="*/ 0 w 1036835"/>
              <a:gd name="connsiteY0" fmla="*/ 0 h 2170641"/>
              <a:gd name="connsiteX1" fmla="*/ 65428 w 1036835"/>
              <a:gd name="connsiteY1" fmla="*/ 3320 h 2170641"/>
              <a:gd name="connsiteX2" fmla="*/ 1036835 w 1036835"/>
              <a:gd name="connsiteY2" fmla="*/ 1085320 h 2170641"/>
              <a:gd name="connsiteX3" fmla="*/ 65428 w 1036835"/>
              <a:gd name="connsiteY3" fmla="*/ 2167320 h 2170641"/>
              <a:gd name="connsiteX4" fmla="*/ 0 w 1036835"/>
              <a:gd name="connsiteY4" fmla="*/ 2170641 h 217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835" h="2170641">
                <a:moveTo>
                  <a:pt x="0" y="0"/>
                </a:moveTo>
                <a:lnTo>
                  <a:pt x="65428" y="3320"/>
                </a:lnTo>
                <a:cubicBezTo>
                  <a:pt x="611053" y="59017"/>
                  <a:pt x="1036835" y="522189"/>
                  <a:pt x="1036835" y="1085320"/>
                </a:cubicBezTo>
                <a:cubicBezTo>
                  <a:pt x="1036835" y="1648451"/>
                  <a:pt x="611053" y="2111623"/>
                  <a:pt x="65428" y="2167320"/>
                </a:cubicBezTo>
                <a:lnTo>
                  <a:pt x="0" y="21706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abadkézi sokszög 5"/>
          <p:cNvSpPr/>
          <p:nvPr/>
        </p:nvSpPr>
        <p:spPr>
          <a:xfrm>
            <a:off x="2941063" y="2014025"/>
            <a:ext cx="1779106" cy="4005774"/>
          </a:xfrm>
          <a:custGeom>
            <a:avLst/>
            <a:gdLst>
              <a:gd name="connsiteX0" fmla="*/ 0 w 1036835"/>
              <a:gd name="connsiteY0" fmla="*/ 0 h 2170641"/>
              <a:gd name="connsiteX1" fmla="*/ 65428 w 1036835"/>
              <a:gd name="connsiteY1" fmla="*/ 3320 h 2170641"/>
              <a:gd name="connsiteX2" fmla="*/ 1036835 w 1036835"/>
              <a:gd name="connsiteY2" fmla="*/ 1085320 h 2170641"/>
              <a:gd name="connsiteX3" fmla="*/ 65428 w 1036835"/>
              <a:gd name="connsiteY3" fmla="*/ 2167320 h 2170641"/>
              <a:gd name="connsiteX4" fmla="*/ 0 w 1036835"/>
              <a:gd name="connsiteY4" fmla="*/ 2170641 h 217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835" h="2170641">
                <a:moveTo>
                  <a:pt x="0" y="0"/>
                </a:moveTo>
                <a:lnTo>
                  <a:pt x="65428" y="3320"/>
                </a:lnTo>
                <a:cubicBezTo>
                  <a:pt x="611053" y="59017"/>
                  <a:pt x="1036835" y="522189"/>
                  <a:pt x="1036835" y="1085320"/>
                </a:cubicBezTo>
                <a:cubicBezTo>
                  <a:pt x="1036835" y="1648451"/>
                  <a:pt x="611053" y="2111623"/>
                  <a:pt x="65428" y="2167320"/>
                </a:cubicBezTo>
                <a:lnTo>
                  <a:pt x="0" y="21706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/>
          <p:cNvCxnSpPr/>
          <p:nvPr/>
        </p:nvCxnSpPr>
        <p:spPr>
          <a:xfrm>
            <a:off x="3352800" y="3352800"/>
            <a:ext cx="624840" cy="227076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2316480" y="540568"/>
            <a:ext cx="7492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Ahol a piros vonal van a képen, ott vágd el a félbehajtott nagy köröket!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2"/>
          <a:srcRect l="-18907" t="-23434" r="-20524" b="23434"/>
          <a:stretch/>
        </p:blipFill>
        <p:spPr>
          <a:xfrm flipH="1">
            <a:off x="9683871" y="-403004"/>
            <a:ext cx="2628135" cy="2666418"/>
          </a:xfrm>
          <a:prstGeom prst="rect">
            <a:avLst/>
          </a:prstGeom>
        </p:spPr>
      </p:pic>
      <p:sp>
        <p:nvSpPr>
          <p:cNvPr id="14" name="Szabadkézi sokszög 13"/>
          <p:cNvSpPr/>
          <p:nvPr/>
        </p:nvSpPr>
        <p:spPr>
          <a:xfrm>
            <a:off x="6431442" y="2014025"/>
            <a:ext cx="1950977" cy="4014243"/>
          </a:xfrm>
          <a:custGeom>
            <a:avLst/>
            <a:gdLst>
              <a:gd name="connsiteX0" fmla="*/ 0 w 1036835"/>
              <a:gd name="connsiteY0" fmla="*/ 0 h 2170641"/>
              <a:gd name="connsiteX1" fmla="*/ 65428 w 1036835"/>
              <a:gd name="connsiteY1" fmla="*/ 3320 h 2170641"/>
              <a:gd name="connsiteX2" fmla="*/ 1036835 w 1036835"/>
              <a:gd name="connsiteY2" fmla="*/ 1085320 h 2170641"/>
              <a:gd name="connsiteX3" fmla="*/ 65428 w 1036835"/>
              <a:gd name="connsiteY3" fmla="*/ 2167320 h 2170641"/>
              <a:gd name="connsiteX4" fmla="*/ 0 w 1036835"/>
              <a:gd name="connsiteY4" fmla="*/ 2170641 h 217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835" h="2170641">
                <a:moveTo>
                  <a:pt x="0" y="0"/>
                </a:moveTo>
                <a:lnTo>
                  <a:pt x="65428" y="3320"/>
                </a:lnTo>
                <a:cubicBezTo>
                  <a:pt x="611053" y="59017"/>
                  <a:pt x="1036835" y="522189"/>
                  <a:pt x="1036835" y="1085320"/>
                </a:cubicBezTo>
                <a:cubicBezTo>
                  <a:pt x="1036835" y="1648451"/>
                  <a:pt x="611053" y="2111623"/>
                  <a:pt x="65428" y="2167320"/>
                </a:cubicBezTo>
                <a:lnTo>
                  <a:pt x="0" y="21706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abadkézi sokszög 14"/>
          <p:cNvSpPr/>
          <p:nvPr/>
        </p:nvSpPr>
        <p:spPr>
          <a:xfrm>
            <a:off x="6431442" y="2022494"/>
            <a:ext cx="1779106" cy="4005774"/>
          </a:xfrm>
          <a:custGeom>
            <a:avLst/>
            <a:gdLst>
              <a:gd name="connsiteX0" fmla="*/ 0 w 1036835"/>
              <a:gd name="connsiteY0" fmla="*/ 0 h 2170641"/>
              <a:gd name="connsiteX1" fmla="*/ 65428 w 1036835"/>
              <a:gd name="connsiteY1" fmla="*/ 3320 h 2170641"/>
              <a:gd name="connsiteX2" fmla="*/ 1036835 w 1036835"/>
              <a:gd name="connsiteY2" fmla="*/ 1085320 h 2170641"/>
              <a:gd name="connsiteX3" fmla="*/ 65428 w 1036835"/>
              <a:gd name="connsiteY3" fmla="*/ 2167320 h 2170641"/>
              <a:gd name="connsiteX4" fmla="*/ 0 w 1036835"/>
              <a:gd name="connsiteY4" fmla="*/ 2170641 h 217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835" h="2170641">
                <a:moveTo>
                  <a:pt x="0" y="0"/>
                </a:moveTo>
                <a:lnTo>
                  <a:pt x="65428" y="3320"/>
                </a:lnTo>
                <a:cubicBezTo>
                  <a:pt x="611053" y="59017"/>
                  <a:pt x="1036835" y="522189"/>
                  <a:pt x="1036835" y="1085320"/>
                </a:cubicBezTo>
                <a:cubicBezTo>
                  <a:pt x="1036835" y="1648451"/>
                  <a:pt x="611053" y="2111623"/>
                  <a:pt x="65428" y="2167320"/>
                </a:cubicBezTo>
                <a:lnTo>
                  <a:pt x="0" y="21706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" name="Egyenes összekötő 15"/>
          <p:cNvCxnSpPr/>
          <p:nvPr/>
        </p:nvCxnSpPr>
        <p:spPr>
          <a:xfrm>
            <a:off x="6843179" y="3361269"/>
            <a:ext cx="624840" cy="22707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2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906575" y="653505"/>
            <a:ext cx="8545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Ha kihajtod a köröket, ezt látod:</a:t>
            </a:r>
            <a:endParaRPr lang="hu-H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1245920" y="1737360"/>
            <a:ext cx="3535680" cy="34459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5"/>
          <p:cNvCxnSpPr/>
          <p:nvPr/>
        </p:nvCxnSpPr>
        <p:spPr>
          <a:xfrm>
            <a:off x="3272840" y="2697480"/>
            <a:ext cx="624840" cy="22707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H="1">
            <a:off x="2018805" y="2697480"/>
            <a:ext cx="747305" cy="21714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zis 11"/>
          <p:cNvSpPr/>
          <p:nvPr/>
        </p:nvSpPr>
        <p:spPr>
          <a:xfrm>
            <a:off x="7532099" y="1737360"/>
            <a:ext cx="3535680" cy="34459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Egyenes összekötő 12"/>
          <p:cNvCxnSpPr/>
          <p:nvPr/>
        </p:nvCxnSpPr>
        <p:spPr>
          <a:xfrm>
            <a:off x="9559019" y="2697480"/>
            <a:ext cx="624840" cy="22707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flipH="1">
            <a:off x="8304984" y="2697480"/>
            <a:ext cx="747305" cy="21714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7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15311" y="629907"/>
            <a:ext cx="1143525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Hajtsd fel a bevágott részt, és fordítsd meg így: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zabadkézi sokszög 15"/>
          <p:cNvSpPr/>
          <p:nvPr/>
        </p:nvSpPr>
        <p:spPr>
          <a:xfrm flipH="1">
            <a:off x="876440" y="1390351"/>
            <a:ext cx="1817266" cy="3756155"/>
          </a:xfrm>
          <a:custGeom>
            <a:avLst/>
            <a:gdLst>
              <a:gd name="connsiteX0" fmla="*/ 864876 w 1779106"/>
              <a:gd name="connsiteY0" fmla="*/ 9074 h 3756155"/>
              <a:gd name="connsiteX1" fmla="*/ 853010 w 1779106"/>
              <a:gd name="connsiteY1" fmla="*/ 0 h 3756155"/>
              <a:gd name="connsiteX2" fmla="*/ 857223 w 1779106"/>
              <a:gd name="connsiteY2" fmla="*/ 0 h 3756155"/>
              <a:gd name="connsiteX3" fmla="*/ 867105 w 1779106"/>
              <a:gd name="connsiteY3" fmla="*/ 2630 h 3756155"/>
              <a:gd name="connsiteX4" fmla="*/ 0 w 1779106"/>
              <a:gd name="connsiteY4" fmla="*/ 3756155 h 3756155"/>
              <a:gd name="connsiteX5" fmla="*/ 1025 w 1779106"/>
              <a:gd name="connsiteY5" fmla="*/ 2506719 h 3756155"/>
              <a:gd name="connsiteX6" fmla="*/ 864876 w 1779106"/>
              <a:gd name="connsiteY6" fmla="*/ 9074 h 3756155"/>
              <a:gd name="connsiteX7" fmla="*/ 977968 w 1779106"/>
              <a:gd name="connsiteY7" fmla="*/ 95558 h 3756155"/>
              <a:gd name="connsiteX8" fmla="*/ 1779106 w 1779106"/>
              <a:gd name="connsiteY8" fmla="*/ 1753267 h 3756155"/>
              <a:gd name="connsiteX9" fmla="*/ 112268 w 1779106"/>
              <a:gd name="connsiteY9" fmla="*/ 3750026 h 375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9106" h="3756155">
                <a:moveTo>
                  <a:pt x="864876" y="9074"/>
                </a:moveTo>
                <a:lnTo>
                  <a:pt x="853010" y="0"/>
                </a:lnTo>
                <a:lnTo>
                  <a:pt x="857223" y="0"/>
                </a:lnTo>
                <a:lnTo>
                  <a:pt x="867105" y="2630"/>
                </a:lnTo>
                <a:close/>
                <a:moveTo>
                  <a:pt x="0" y="3756155"/>
                </a:moveTo>
                <a:lnTo>
                  <a:pt x="1025" y="2506719"/>
                </a:lnTo>
                <a:lnTo>
                  <a:pt x="864876" y="9074"/>
                </a:lnTo>
                <a:lnTo>
                  <a:pt x="977968" y="95558"/>
                </a:lnTo>
                <a:cubicBezTo>
                  <a:pt x="1401340" y="452398"/>
                  <a:pt x="1779106" y="1103754"/>
                  <a:pt x="1779106" y="1753267"/>
                </a:cubicBezTo>
                <a:cubicBezTo>
                  <a:pt x="1779106" y="2792488"/>
                  <a:pt x="1048506" y="3647241"/>
                  <a:pt x="112268" y="37500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abadkézi sokszög 18"/>
          <p:cNvSpPr/>
          <p:nvPr/>
        </p:nvSpPr>
        <p:spPr>
          <a:xfrm>
            <a:off x="3046444" y="1390351"/>
            <a:ext cx="1754280" cy="3756155"/>
          </a:xfrm>
          <a:custGeom>
            <a:avLst/>
            <a:gdLst>
              <a:gd name="connsiteX0" fmla="*/ 864876 w 1779106"/>
              <a:gd name="connsiteY0" fmla="*/ 9074 h 3756155"/>
              <a:gd name="connsiteX1" fmla="*/ 853010 w 1779106"/>
              <a:gd name="connsiteY1" fmla="*/ 0 h 3756155"/>
              <a:gd name="connsiteX2" fmla="*/ 857223 w 1779106"/>
              <a:gd name="connsiteY2" fmla="*/ 0 h 3756155"/>
              <a:gd name="connsiteX3" fmla="*/ 867105 w 1779106"/>
              <a:gd name="connsiteY3" fmla="*/ 2630 h 3756155"/>
              <a:gd name="connsiteX4" fmla="*/ 0 w 1779106"/>
              <a:gd name="connsiteY4" fmla="*/ 3756155 h 3756155"/>
              <a:gd name="connsiteX5" fmla="*/ 1025 w 1779106"/>
              <a:gd name="connsiteY5" fmla="*/ 2506719 h 3756155"/>
              <a:gd name="connsiteX6" fmla="*/ 864876 w 1779106"/>
              <a:gd name="connsiteY6" fmla="*/ 9074 h 3756155"/>
              <a:gd name="connsiteX7" fmla="*/ 977968 w 1779106"/>
              <a:gd name="connsiteY7" fmla="*/ 95558 h 3756155"/>
              <a:gd name="connsiteX8" fmla="*/ 1779106 w 1779106"/>
              <a:gd name="connsiteY8" fmla="*/ 1753267 h 3756155"/>
              <a:gd name="connsiteX9" fmla="*/ 112268 w 1779106"/>
              <a:gd name="connsiteY9" fmla="*/ 3750026 h 375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9106" h="3756155">
                <a:moveTo>
                  <a:pt x="864876" y="9074"/>
                </a:moveTo>
                <a:lnTo>
                  <a:pt x="853010" y="0"/>
                </a:lnTo>
                <a:lnTo>
                  <a:pt x="857223" y="0"/>
                </a:lnTo>
                <a:lnTo>
                  <a:pt x="867105" y="2630"/>
                </a:lnTo>
                <a:close/>
                <a:moveTo>
                  <a:pt x="0" y="3756155"/>
                </a:moveTo>
                <a:lnTo>
                  <a:pt x="1025" y="2506719"/>
                </a:lnTo>
                <a:lnTo>
                  <a:pt x="864876" y="9074"/>
                </a:lnTo>
                <a:lnTo>
                  <a:pt x="977968" y="95558"/>
                </a:lnTo>
                <a:cubicBezTo>
                  <a:pt x="1401340" y="452398"/>
                  <a:pt x="1779106" y="1103754"/>
                  <a:pt x="1779106" y="1753267"/>
                </a:cubicBezTo>
                <a:cubicBezTo>
                  <a:pt x="1779106" y="2792488"/>
                  <a:pt x="1048506" y="3647241"/>
                  <a:pt x="112268" y="37500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1762961" y="3875399"/>
            <a:ext cx="2141714" cy="2542214"/>
          </a:xfrm>
          <a:custGeom>
            <a:avLst/>
            <a:gdLst>
              <a:gd name="connsiteX0" fmla="*/ 0 w 4080873"/>
              <a:gd name="connsiteY0" fmla="*/ 0 h 4181828"/>
              <a:gd name="connsiteX1" fmla="*/ 4080873 w 4080873"/>
              <a:gd name="connsiteY1" fmla="*/ 0 h 4181828"/>
              <a:gd name="connsiteX2" fmla="*/ 4080873 w 4080873"/>
              <a:gd name="connsiteY2" fmla="*/ 4181828 h 4181828"/>
              <a:gd name="connsiteX3" fmla="*/ 0 w 4080873"/>
              <a:gd name="connsiteY3" fmla="*/ 4181828 h 4181828"/>
              <a:gd name="connsiteX4" fmla="*/ 0 w 4080873"/>
              <a:gd name="connsiteY4" fmla="*/ 0 h 4181828"/>
              <a:gd name="connsiteX0" fmla="*/ 1923393 w 4080873"/>
              <a:gd name="connsiteY0" fmla="*/ 1245476 h 4181828"/>
              <a:gd name="connsiteX1" fmla="*/ 4080873 w 4080873"/>
              <a:gd name="connsiteY1" fmla="*/ 0 h 4181828"/>
              <a:gd name="connsiteX2" fmla="*/ 4080873 w 4080873"/>
              <a:gd name="connsiteY2" fmla="*/ 4181828 h 4181828"/>
              <a:gd name="connsiteX3" fmla="*/ 0 w 4080873"/>
              <a:gd name="connsiteY3" fmla="*/ 4181828 h 4181828"/>
              <a:gd name="connsiteX4" fmla="*/ 1923393 w 4080873"/>
              <a:gd name="connsiteY4" fmla="*/ 1245476 h 4181828"/>
              <a:gd name="connsiteX0" fmla="*/ 930165 w 3087645"/>
              <a:gd name="connsiteY0" fmla="*/ 1245476 h 4181828"/>
              <a:gd name="connsiteX1" fmla="*/ 3087645 w 3087645"/>
              <a:gd name="connsiteY1" fmla="*/ 0 h 4181828"/>
              <a:gd name="connsiteX2" fmla="*/ 3087645 w 3087645"/>
              <a:gd name="connsiteY2" fmla="*/ 4181828 h 4181828"/>
              <a:gd name="connsiteX3" fmla="*/ 0 w 3087645"/>
              <a:gd name="connsiteY3" fmla="*/ 3787690 h 4181828"/>
              <a:gd name="connsiteX4" fmla="*/ 930165 w 3087645"/>
              <a:gd name="connsiteY4" fmla="*/ 1245476 h 4181828"/>
              <a:gd name="connsiteX0" fmla="*/ 930165 w 3087645"/>
              <a:gd name="connsiteY0" fmla="*/ 1245476 h 3787690"/>
              <a:gd name="connsiteX1" fmla="*/ 3087645 w 3087645"/>
              <a:gd name="connsiteY1" fmla="*/ 0 h 3787690"/>
              <a:gd name="connsiteX2" fmla="*/ 2141714 w 3087645"/>
              <a:gd name="connsiteY2" fmla="*/ 3756159 h 3787690"/>
              <a:gd name="connsiteX3" fmla="*/ 0 w 3087645"/>
              <a:gd name="connsiteY3" fmla="*/ 3787690 h 3787690"/>
              <a:gd name="connsiteX4" fmla="*/ 930165 w 3087645"/>
              <a:gd name="connsiteY4" fmla="*/ 1245476 h 3787690"/>
              <a:gd name="connsiteX0" fmla="*/ 930165 w 2141714"/>
              <a:gd name="connsiteY0" fmla="*/ 0 h 2542214"/>
              <a:gd name="connsiteX1" fmla="*/ 1258845 w 2141714"/>
              <a:gd name="connsiteY1" fmla="*/ 15765 h 2542214"/>
              <a:gd name="connsiteX2" fmla="*/ 2141714 w 2141714"/>
              <a:gd name="connsiteY2" fmla="*/ 2510683 h 2542214"/>
              <a:gd name="connsiteX3" fmla="*/ 0 w 2141714"/>
              <a:gd name="connsiteY3" fmla="*/ 2542214 h 2542214"/>
              <a:gd name="connsiteX4" fmla="*/ 930165 w 2141714"/>
              <a:gd name="connsiteY4" fmla="*/ 0 h 254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714" h="2542214">
                <a:moveTo>
                  <a:pt x="930165" y="0"/>
                </a:moveTo>
                <a:lnTo>
                  <a:pt x="1258845" y="15765"/>
                </a:lnTo>
                <a:lnTo>
                  <a:pt x="2141714" y="2510683"/>
                </a:lnTo>
                <a:lnTo>
                  <a:pt x="0" y="2542214"/>
                </a:lnTo>
                <a:lnTo>
                  <a:pt x="93016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0" name="Szabadkézi sokszög 19"/>
          <p:cNvSpPr/>
          <p:nvPr/>
        </p:nvSpPr>
        <p:spPr>
          <a:xfrm flipH="1">
            <a:off x="6609842" y="1337793"/>
            <a:ext cx="1817266" cy="3756155"/>
          </a:xfrm>
          <a:custGeom>
            <a:avLst/>
            <a:gdLst>
              <a:gd name="connsiteX0" fmla="*/ 864876 w 1779106"/>
              <a:gd name="connsiteY0" fmla="*/ 9074 h 3756155"/>
              <a:gd name="connsiteX1" fmla="*/ 853010 w 1779106"/>
              <a:gd name="connsiteY1" fmla="*/ 0 h 3756155"/>
              <a:gd name="connsiteX2" fmla="*/ 857223 w 1779106"/>
              <a:gd name="connsiteY2" fmla="*/ 0 h 3756155"/>
              <a:gd name="connsiteX3" fmla="*/ 867105 w 1779106"/>
              <a:gd name="connsiteY3" fmla="*/ 2630 h 3756155"/>
              <a:gd name="connsiteX4" fmla="*/ 0 w 1779106"/>
              <a:gd name="connsiteY4" fmla="*/ 3756155 h 3756155"/>
              <a:gd name="connsiteX5" fmla="*/ 1025 w 1779106"/>
              <a:gd name="connsiteY5" fmla="*/ 2506719 h 3756155"/>
              <a:gd name="connsiteX6" fmla="*/ 864876 w 1779106"/>
              <a:gd name="connsiteY6" fmla="*/ 9074 h 3756155"/>
              <a:gd name="connsiteX7" fmla="*/ 977968 w 1779106"/>
              <a:gd name="connsiteY7" fmla="*/ 95558 h 3756155"/>
              <a:gd name="connsiteX8" fmla="*/ 1779106 w 1779106"/>
              <a:gd name="connsiteY8" fmla="*/ 1753267 h 3756155"/>
              <a:gd name="connsiteX9" fmla="*/ 112268 w 1779106"/>
              <a:gd name="connsiteY9" fmla="*/ 3750026 h 375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9106" h="3756155">
                <a:moveTo>
                  <a:pt x="864876" y="9074"/>
                </a:moveTo>
                <a:lnTo>
                  <a:pt x="853010" y="0"/>
                </a:lnTo>
                <a:lnTo>
                  <a:pt x="857223" y="0"/>
                </a:lnTo>
                <a:lnTo>
                  <a:pt x="867105" y="2630"/>
                </a:lnTo>
                <a:close/>
                <a:moveTo>
                  <a:pt x="0" y="3756155"/>
                </a:moveTo>
                <a:lnTo>
                  <a:pt x="1025" y="2506719"/>
                </a:lnTo>
                <a:lnTo>
                  <a:pt x="864876" y="9074"/>
                </a:lnTo>
                <a:lnTo>
                  <a:pt x="977968" y="95558"/>
                </a:lnTo>
                <a:cubicBezTo>
                  <a:pt x="1401340" y="452398"/>
                  <a:pt x="1779106" y="1103754"/>
                  <a:pt x="1779106" y="1753267"/>
                </a:cubicBezTo>
                <a:cubicBezTo>
                  <a:pt x="1779106" y="2792488"/>
                  <a:pt x="1048506" y="3647241"/>
                  <a:pt x="112268" y="37500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abadkézi sokszög 20"/>
          <p:cNvSpPr/>
          <p:nvPr/>
        </p:nvSpPr>
        <p:spPr>
          <a:xfrm>
            <a:off x="8779846" y="1337793"/>
            <a:ext cx="1754280" cy="3756155"/>
          </a:xfrm>
          <a:custGeom>
            <a:avLst/>
            <a:gdLst>
              <a:gd name="connsiteX0" fmla="*/ 864876 w 1779106"/>
              <a:gd name="connsiteY0" fmla="*/ 9074 h 3756155"/>
              <a:gd name="connsiteX1" fmla="*/ 853010 w 1779106"/>
              <a:gd name="connsiteY1" fmla="*/ 0 h 3756155"/>
              <a:gd name="connsiteX2" fmla="*/ 857223 w 1779106"/>
              <a:gd name="connsiteY2" fmla="*/ 0 h 3756155"/>
              <a:gd name="connsiteX3" fmla="*/ 867105 w 1779106"/>
              <a:gd name="connsiteY3" fmla="*/ 2630 h 3756155"/>
              <a:gd name="connsiteX4" fmla="*/ 0 w 1779106"/>
              <a:gd name="connsiteY4" fmla="*/ 3756155 h 3756155"/>
              <a:gd name="connsiteX5" fmla="*/ 1025 w 1779106"/>
              <a:gd name="connsiteY5" fmla="*/ 2506719 h 3756155"/>
              <a:gd name="connsiteX6" fmla="*/ 864876 w 1779106"/>
              <a:gd name="connsiteY6" fmla="*/ 9074 h 3756155"/>
              <a:gd name="connsiteX7" fmla="*/ 977968 w 1779106"/>
              <a:gd name="connsiteY7" fmla="*/ 95558 h 3756155"/>
              <a:gd name="connsiteX8" fmla="*/ 1779106 w 1779106"/>
              <a:gd name="connsiteY8" fmla="*/ 1753267 h 3756155"/>
              <a:gd name="connsiteX9" fmla="*/ 112268 w 1779106"/>
              <a:gd name="connsiteY9" fmla="*/ 3750026 h 375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9106" h="3756155">
                <a:moveTo>
                  <a:pt x="864876" y="9074"/>
                </a:moveTo>
                <a:lnTo>
                  <a:pt x="853010" y="0"/>
                </a:lnTo>
                <a:lnTo>
                  <a:pt x="857223" y="0"/>
                </a:lnTo>
                <a:lnTo>
                  <a:pt x="867105" y="2630"/>
                </a:lnTo>
                <a:close/>
                <a:moveTo>
                  <a:pt x="0" y="3756155"/>
                </a:moveTo>
                <a:lnTo>
                  <a:pt x="1025" y="2506719"/>
                </a:lnTo>
                <a:lnTo>
                  <a:pt x="864876" y="9074"/>
                </a:lnTo>
                <a:lnTo>
                  <a:pt x="977968" y="95558"/>
                </a:lnTo>
                <a:cubicBezTo>
                  <a:pt x="1401340" y="452398"/>
                  <a:pt x="1779106" y="1103754"/>
                  <a:pt x="1779106" y="1753267"/>
                </a:cubicBezTo>
                <a:cubicBezTo>
                  <a:pt x="1779106" y="2792488"/>
                  <a:pt x="1048506" y="3647241"/>
                  <a:pt x="112268" y="37500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7496363" y="3822841"/>
            <a:ext cx="2141714" cy="2542214"/>
          </a:xfrm>
          <a:custGeom>
            <a:avLst/>
            <a:gdLst>
              <a:gd name="connsiteX0" fmla="*/ 0 w 4080873"/>
              <a:gd name="connsiteY0" fmla="*/ 0 h 4181828"/>
              <a:gd name="connsiteX1" fmla="*/ 4080873 w 4080873"/>
              <a:gd name="connsiteY1" fmla="*/ 0 h 4181828"/>
              <a:gd name="connsiteX2" fmla="*/ 4080873 w 4080873"/>
              <a:gd name="connsiteY2" fmla="*/ 4181828 h 4181828"/>
              <a:gd name="connsiteX3" fmla="*/ 0 w 4080873"/>
              <a:gd name="connsiteY3" fmla="*/ 4181828 h 4181828"/>
              <a:gd name="connsiteX4" fmla="*/ 0 w 4080873"/>
              <a:gd name="connsiteY4" fmla="*/ 0 h 4181828"/>
              <a:gd name="connsiteX0" fmla="*/ 1923393 w 4080873"/>
              <a:gd name="connsiteY0" fmla="*/ 1245476 h 4181828"/>
              <a:gd name="connsiteX1" fmla="*/ 4080873 w 4080873"/>
              <a:gd name="connsiteY1" fmla="*/ 0 h 4181828"/>
              <a:gd name="connsiteX2" fmla="*/ 4080873 w 4080873"/>
              <a:gd name="connsiteY2" fmla="*/ 4181828 h 4181828"/>
              <a:gd name="connsiteX3" fmla="*/ 0 w 4080873"/>
              <a:gd name="connsiteY3" fmla="*/ 4181828 h 4181828"/>
              <a:gd name="connsiteX4" fmla="*/ 1923393 w 4080873"/>
              <a:gd name="connsiteY4" fmla="*/ 1245476 h 4181828"/>
              <a:gd name="connsiteX0" fmla="*/ 930165 w 3087645"/>
              <a:gd name="connsiteY0" fmla="*/ 1245476 h 4181828"/>
              <a:gd name="connsiteX1" fmla="*/ 3087645 w 3087645"/>
              <a:gd name="connsiteY1" fmla="*/ 0 h 4181828"/>
              <a:gd name="connsiteX2" fmla="*/ 3087645 w 3087645"/>
              <a:gd name="connsiteY2" fmla="*/ 4181828 h 4181828"/>
              <a:gd name="connsiteX3" fmla="*/ 0 w 3087645"/>
              <a:gd name="connsiteY3" fmla="*/ 3787690 h 4181828"/>
              <a:gd name="connsiteX4" fmla="*/ 930165 w 3087645"/>
              <a:gd name="connsiteY4" fmla="*/ 1245476 h 4181828"/>
              <a:gd name="connsiteX0" fmla="*/ 930165 w 3087645"/>
              <a:gd name="connsiteY0" fmla="*/ 1245476 h 3787690"/>
              <a:gd name="connsiteX1" fmla="*/ 3087645 w 3087645"/>
              <a:gd name="connsiteY1" fmla="*/ 0 h 3787690"/>
              <a:gd name="connsiteX2" fmla="*/ 2141714 w 3087645"/>
              <a:gd name="connsiteY2" fmla="*/ 3756159 h 3787690"/>
              <a:gd name="connsiteX3" fmla="*/ 0 w 3087645"/>
              <a:gd name="connsiteY3" fmla="*/ 3787690 h 3787690"/>
              <a:gd name="connsiteX4" fmla="*/ 930165 w 3087645"/>
              <a:gd name="connsiteY4" fmla="*/ 1245476 h 3787690"/>
              <a:gd name="connsiteX0" fmla="*/ 930165 w 2141714"/>
              <a:gd name="connsiteY0" fmla="*/ 0 h 2542214"/>
              <a:gd name="connsiteX1" fmla="*/ 1258845 w 2141714"/>
              <a:gd name="connsiteY1" fmla="*/ 15765 h 2542214"/>
              <a:gd name="connsiteX2" fmla="*/ 2141714 w 2141714"/>
              <a:gd name="connsiteY2" fmla="*/ 2510683 h 2542214"/>
              <a:gd name="connsiteX3" fmla="*/ 0 w 2141714"/>
              <a:gd name="connsiteY3" fmla="*/ 2542214 h 2542214"/>
              <a:gd name="connsiteX4" fmla="*/ 930165 w 2141714"/>
              <a:gd name="connsiteY4" fmla="*/ 0 h 254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714" h="2542214">
                <a:moveTo>
                  <a:pt x="930165" y="0"/>
                </a:moveTo>
                <a:lnTo>
                  <a:pt x="1258845" y="15765"/>
                </a:lnTo>
                <a:lnTo>
                  <a:pt x="2141714" y="2510683"/>
                </a:lnTo>
                <a:lnTo>
                  <a:pt x="0" y="2542214"/>
                </a:lnTo>
                <a:lnTo>
                  <a:pt x="93016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542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C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786" y="177209"/>
            <a:ext cx="1287759" cy="132353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51794" y="351382"/>
            <a:ext cx="911748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kis kört ragaszd rá a nagy körre így: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abadkézi sokszög 5"/>
          <p:cNvSpPr/>
          <p:nvPr/>
        </p:nvSpPr>
        <p:spPr>
          <a:xfrm flipH="1">
            <a:off x="876440" y="1390351"/>
            <a:ext cx="1817266" cy="3756155"/>
          </a:xfrm>
          <a:custGeom>
            <a:avLst/>
            <a:gdLst>
              <a:gd name="connsiteX0" fmla="*/ 864876 w 1779106"/>
              <a:gd name="connsiteY0" fmla="*/ 9074 h 3756155"/>
              <a:gd name="connsiteX1" fmla="*/ 853010 w 1779106"/>
              <a:gd name="connsiteY1" fmla="*/ 0 h 3756155"/>
              <a:gd name="connsiteX2" fmla="*/ 857223 w 1779106"/>
              <a:gd name="connsiteY2" fmla="*/ 0 h 3756155"/>
              <a:gd name="connsiteX3" fmla="*/ 867105 w 1779106"/>
              <a:gd name="connsiteY3" fmla="*/ 2630 h 3756155"/>
              <a:gd name="connsiteX4" fmla="*/ 0 w 1779106"/>
              <a:gd name="connsiteY4" fmla="*/ 3756155 h 3756155"/>
              <a:gd name="connsiteX5" fmla="*/ 1025 w 1779106"/>
              <a:gd name="connsiteY5" fmla="*/ 2506719 h 3756155"/>
              <a:gd name="connsiteX6" fmla="*/ 864876 w 1779106"/>
              <a:gd name="connsiteY6" fmla="*/ 9074 h 3756155"/>
              <a:gd name="connsiteX7" fmla="*/ 977968 w 1779106"/>
              <a:gd name="connsiteY7" fmla="*/ 95558 h 3756155"/>
              <a:gd name="connsiteX8" fmla="*/ 1779106 w 1779106"/>
              <a:gd name="connsiteY8" fmla="*/ 1753267 h 3756155"/>
              <a:gd name="connsiteX9" fmla="*/ 112268 w 1779106"/>
              <a:gd name="connsiteY9" fmla="*/ 3750026 h 375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9106" h="3756155">
                <a:moveTo>
                  <a:pt x="864876" y="9074"/>
                </a:moveTo>
                <a:lnTo>
                  <a:pt x="853010" y="0"/>
                </a:lnTo>
                <a:lnTo>
                  <a:pt x="857223" y="0"/>
                </a:lnTo>
                <a:lnTo>
                  <a:pt x="867105" y="2630"/>
                </a:lnTo>
                <a:close/>
                <a:moveTo>
                  <a:pt x="0" y="3756155"/>
                </a:moveTo>
                <a:lnTo>
                  <a:pt x="1025" y="2506719"/>
                </a:lnTo>
                <a:lnTo>
                  <a:pt x="864876" y="9074"/>
                </a:lnTo>
                <a:lnTo>
                  <a:pt x="977968" y="95558"/>
                </a:lnTo>
                <a:cubicBezTo>
                  <a:pt x="1401340" y="452398"/>
                  <a:pt x="1779106" y="1103754"/>
                  <a:pt x="1779106" y="1753267"/>
                </a:cubicBezTo>
                <a:cubicBezTo>
                  <a:pt x="1779106" y="2792488"/>
                  <a:pt x="1048506" y="3647241"/>
                  <a:pt x="112268" y="37500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abadkézi sokszög 6"/>
          <p:cNvSpPr/>
          <p:nvPr/>
        </p:nvSpPr>
        <p:spPr>
          <a:xfrm>
            <a:off x="3046444" y="1390351"/>
            <a:ext cx="1754280" cy="3756155"/>
          </a:xfrm>
          <a:custGeom>
            <a:avLst/>
            <a:gdLst>
              <a:gd name="connsiteX0" fmla="*/ 864876 w 1779106"/>
              <a:gd name="connsiteY0" fmla="*/ 9074 h 3756155"/>
              <a:gd name="connsiteX1" fmla="*/ 853010 w 1779106"/>
              <a:gd name="connsiteY1" fmla="*/ 0 h 3756155"/>
              <a:gd name="connsiteX2" fmla="*/ 857223 w 1779106"/>
              <a:gd name="connsiteY2" fmla="*/ 0 h 3756155"/>
              <a:gd name="connsiteX3" fmla="*/ 867105 w 1779106"/>
              <a:gd name="connsiteY3" fmla="*/ 2630 h 3756155"/>
              <a:gd name="connsiteX4" fmla="*/ 0 w 1779106"/>
              <a:gd name="connsiteY4" fmla="*/ 3756155 h 3756155"/>
              <a:gd name="connsiteX5" fmla="*/ 1025 w 1779106"/>
              <a:gd name="connsiteY5" fmla="*/ 2506719 h 3756155"/>
              <a:gd name="connsiteX6" fmla="*/ 864876 w 1779106"/>
              <a:gd name="connsiteY6" fmla="*/ 9074 h 3756155"/>
              <a:gd name="connsiteX7" fmla="*/ 977968 w 1779106"/>
              <a:gd name="connsiteY7" fmla="*/ 95558 h 3756155"/>
              <a:gd name="connsiteX8" fmla="*/ 1779106 w 1779106"/>
              <a:gd name="connsiteY8" fmla="*/ 1753267 h 3756155"/>
              <a:gd name="connsiteX9" fmla="*/ 112268 w 1779106"/>
              <a:gd name="connsiteY9" fmla="*/ 3750026 h 375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9106" h="3756155">
                <a:moveTo>
                  <a:pt x="864876" y="9074"/>
                </a:moveTo>
                <a:lnTo>
                  <a:pt x="853010" y="0"/>
                </a:lnTo>
                <a:lnTo>
                  <a:pt x="857223" y="0"/>
                </a:lnTo>
                <a:lnTo>
                  <a:pt x="867105" y="2630"/>
                </a:lnTo>
                <a:close/>
                <a:moveTo>
                  <a:pt x="0" y="3756155"/>
                </a:moveTo>
                <a:lnTo>
                  <a:pt x="1025" y="2506719"/>
                </a:lnTo>
                <a:lnTo>
                  <a:pt x="864876" y="9074"/>
                </a:lnTo>
                <a:lnTo>
                  <a:pt x="977968" y="95558"/>
                </a:lnTo>
                <a:cubicBezTo>
                  <a:pt x="1401340" y="452398"/>
                  <a:pt x="1779106" y="1103754"/>
                  <a:pt x="1779106" y="1753267"/>
                </a:cubicBezTo>
                <a:cubicBezTo>
                  <a:pt x="1779106" y="2792488"/>
                  <a:pt x="1048506" y="3647241"/>
                  <a:pt x="112268" y="37500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1762961" y="3875399"/>
            <a:ext cx="2141714" cy="2542214"/>
          </a:xfrm>
          <a:custGeom>
            <a:avLst/>
            <a:gdLst>
              <a:gd name="connsiteX0" fmla="*/ 0 w 4080873"/>
              <a:gd name="connsiteY0" fmla="*/ 0 h 4181828"/>
              <a:gd name="connsiteX1" fmla="*/ 4080873 w 4080873"/>
              <a:gd name="connsiteY1" fmla="*/ 0 h 4181828"/>
              <a:gd name="connsiteX2" fmla="*/ 4080873 w 4080873"/>
              <a:gd name="connsiteY2" fmla="*/ 4181828 h 4181828"/>
              <a:gd name="connsiteX3" fmla="*/ 0 w 4080873"/>
              <a:gd name="connsiteY3" fmla="*/ 4181828 h 4181828"/>
              <a:gd name="connsiteX4" fmla="*/ 0 w 4080873"/>
              <a:gd name="connsiteY4" fmla="*/ 0 h 4181828"/>
              <a:gd name="connsiteX0" fmla="*/ 1923393 w 4080873"/>
              <a:gd name="connsiteY0" fmla="*/ 1245476 h 4181828"/>
              <a:gd name="connsiteX1" fmla="*/ 4080873 w 4080873"/>
              <a:gd name="connsiteY1" fmla="*/ 0 h 4181828"/>
              <a:gd name="connsiteX2" fmla="*/ 4080873 w 4080873"/>
              <a:gd name="connsiteY2" fmla="*/ 4181828 h 4181828"/>
              <a:gd name="connsiteX3" fmla="*/ 0 w 4080873"/>
              <a:gd name="connsiteY3" fmla="*/ 4181828 h 4181828"/>
              <a:gd name="connsiteX4" fmla="*/ 1923393 w 4080873"/>
              <a:gd name="connsiteY4" fmla="*/ 1245476 h 4181828"/>
              <a:gd name="connsiteX0" fmla="*/ 930165 w 3087645"/>
              <a:gd name="connsiteY0" fmla="*/ 1245476 h 4181828"/>
              <a:gd name="connsiteX1" fmla="*/ 3087645 w 3087645"/>
              <a:gd name="connsiteY1" fmla="*/ 0 h 4181828"/>
              <a:gd name="connsiteX2" fmla="*/ 3087645 w 3087645"/>
              <a:gd name="connsiteY2" fmla="*/ 4181828 h 4181828"/>
              <a:gd name="connsiteX3" fmla="*/ 0 w 3087645"/>
              <a:gd name="connsiteY3" fmla="*/ 3787690 h 4181828"/>
              <a:gd name="connsiteX4" fmla="*/ 930165 w 3087645"/>
              <a:gd name="connsiteY4" fmla="*/ 1245476 h 4181828"/>
              <a:gd name="connsiteX0" fmla="*/ 930165 w 3087645"/>
              <a:gd name="connsiteY0" fmla="*/ 1245476 h 3787690"/>
              <a:gd name="connsiteX1" fmla="*/ 3087645 w 3087645"/>
              <a:gd name="connsiteY1" fmla="*/ 0 h 3787690"/>
              <a:gd name="connsiteX2" fmla="*/ 2141714 w 3087645"/>
              <a:gd name="connsiteY2" fmla="*/ 3756159 h 3787690"/>
              <a:gd name="connsiteX3" fmla="*/ 0 w 3087645"/>
              <a:gd name="connsiteY3" fmla="*/ 3787690 h 3787690"/>
              <a:gd name="connsiteX4" fmla="*/ 930165 w 3087645"/>
              <a:gd name="connsiteY4" fmla="*/ 1245476 h 3787690"/>
              <a:gd name="connsiteX0" fmla="*/ 930165 w 2141714"/>
              <a:gd name="connsiteY0" fmla="*/ 0 h 2542214"/>
              <a:gd name="connsiteX1" fmla="*/ 1258845 w 2141714"/>
              <a:gd name="connsiteY1" fmla="*/ 15765 h 2542214"/>
              <a:gd name="connsiteX2" fmla="*/ 2141714 w 2141714"/>
              <a:gd name="connsiteY2" fmla="*/ 2510683 h 2542214"/>
              <a:gd name="connsiteX3" fmla="*/ 0 w 2141714"/>
              <a:gd name="connsiteY3" fmla="*/ 2542214 h 2542214"/>
              <a:gd name="connsiteX4" fmla="*/ 930165 w 2141714"/>
              <a:gd name="connsiteY4" fmla="*/ 0 h 254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714" h="2542214">
                <a:moveTo>
                  <a:pt x="930165" y="0"/>
                </a:moveTo>
                <a:lnTo>
                  <a:pt x="1258845" y="15765"/>
                </a:lnTo>
                <a:lnTo>
                  <a:pt x="2141714" y="2510683"/>
                </a:lnTo>
                <a:lnTo>
                  <a:pt x="0" y="2542214"/>
                </a:lnTo>
                <a:lnTo>
                  <a:pt x="93016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9" name="Ellipszis 8"/>
          <p:cNvSpPr/>
          <p:nvPr/>
        </p:nvSpPr>
        <p:spPr>
          <a:xfrm>
            <a:off x="2135826" y="2866908"/>
            <a:ext cx="1353507" cy="13548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Szabadkézi sokszög 9"/>
          <p:cNvSpPr/>
          <p:nvPr/>
        </p:nvSpPr>
        <p:spPr>
          <a:xfrm flipH="1">
            <a:off x="6157249" y="1390351"/>
            <a:ext cx="1817266" cy="3756155"/>
          </a:xfrm>
          <a:custGeom>
            <a:avLst/>
            <a:gdLst>
              <a:gd name="connsiteX0" fmla="*/ 864876 w 1779106"/>
              <a:gd name="connsiteY0" fmla="*/ 9074 h 3756155"/>
              <a:gd name="connsiteX1" fmla="*/ 853010 w 1779106"/>
              <a:gd name="connsiteY1" fmla="*/ 0 h 3756155"/>
              <a:gd name="connsiteX2" fmla="*/ 857223 w 1779106"/>
              <a:gd name="connsiteY2" fmla="*/ 0 h 3756155"/>
              <a:gd name="connsiteX3" fmla="*/ 867105 w 1779106"/>
              <a:gd name="connsiteY3" fmla="*/ 2630 h 3756155"/>
              <a:gd name="connsiteX4" fmla="*/ 0 w 1779106"/>
              <a:gd name="connsiteY4" fmla="*/ 3756155 h 3756155"/>
              <a:gd name="connsiteX5" fmla="*/ 1025 w 1779106"/>
              <a:gd name="connsiteY5" fmla="*/ 2506719 h 3756155"/>
              <a:gd name="connsiteX6" fmla="*/ 864876 w 1779106"/>
              <a:gd name="connsiteY6" fmla="*/ 9074 h 3756155"/>
              <a:gd name="connsiteX7" fmla="*/ 977968 w 1779106"/>
              <a:gd name="connsiteY7" fmla="*/ 95558 h 3756155"/>
              <a:gd name="connsiteX8" fmla="*/ 1779106 w 1779106"/>
              <a:gd name="connsiteY8" fmla="*/ 1753267 h 3756155"/>
              <a:gd name="connsiteX9" fmla="*/ 112268 w 1779106"/>
              <a:gd name="connsiteY9" fmla="*/ 3750026 h 375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9106" h="3756155">
                <a:moveTo>
                  <a:pt x="864876" y="9074"/>
                </a:moveTo>
                <a:lnTo>
                  <a:pt x="853010" y="0"/>
                </a:lnTo>
                <a:lnTo>
                  <a:pt x="857223" y="0"/>
                </a:lnTo>
                <a:lnTo>
                  <a:pt x="867105" y="2630"/>
                </a:lnTo>
                <a:close/>
                <a:moveTo>
                  <a:pt x="0" y="3756155"/>
                </a:moveTo>
                <a:lnTo>
                  <a:pt x="1025" y="2506719"/>
                </a:lnTo>
                <a:lnTo>
                  <a:pt x="864876" y="9074"/>
                </a:lnTo>
                <a:lnTo>
                  <a:pt x="977968" y="95558"/>
                </a:lnTo>
                <a:cubicBezTo>
                  <a:pt x="1401340" y="452398"/>
                  <a:pt x="1779106" y="1103754"/>
                  <a:pt x="1779106" y="1753267"/>
                </a:cubicBezTo>
                <a:cubicBezTo>
                  <a:pt x="1779106" y="2792488"/>
                  <a:pt x="1048506" y="3647241"/>
                  <a:pt x="112268" y="37500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abadkézi sokszög 10"/>
          <p:cNvSpPr/>
          <p:nvPr/>
        </p:nvSpPr>
        <p:spPr>
          <a:xfrm>
            <a:off x="8327253" y="1390351"/>
            <a:ext cx="1754280" cy="3756155"/>
          </a:xfrm>
          <a:custGeom>
            <a:avLst/>
            <a:gdLst>
              <a:gd name="connsiteX0" fmla="*/ 864876 w 1779106"/>
              <a:gd name="connsiteY0" fmla="*/ 9074 h 3756155"/>
              <a:gd name="connsiteX1" fmla="*/ 853010 w 1779106"/>
              <a:gd name="connsiteY1" fmla="*/ 0 h 3756155"/>
              <a:gd name="connsiteX2" fmla="*/ 857223 w 1779106"/>
              <a:gd name="connsiteY2" fmla="*/ 0 h 3756155"/>
              <a:gd name="connsiteX3" fmla="*/ 867105 w 1779106"/>
              <a:gd name="connsiteY3" fmla="*/ 2630 h 3756155"/>
              <a:gd name="connsiteX4" fmla="*/ 0 w 1779106"/>
              <a:gd name="connsiteY4" fmla="*/ 3756155 h 3756155"/>
              <a:gd name="connsiteX5" fmla="*/ 1025 w 1779106"/>
              <a:gd name="connsiteY5" fmla="*/ 2506719 h 3756155"/>
              <a:gd name="connsiteX6" fmla="*/ 864876 w 1779106"/>
              <a:gd name="connsiteY6" fmla="*/ 9074 h 3756155"/>
              <a:gd name="connsiteX7" fmla="*/ 977968 w 1779106"/>
              <a:gd name="connsiteY7" fmla="*/ 95558 h 3756155"/>
              <a:gd name="connsiteX8" fmla="*/ 1779106 w 1779106"/>
              <a:gd name="connsiteY8" fmla="*/ 1753267 h 3756155"/>
              <a:gd name="connsiteX9" fmla="*/ 112268 w 1779106"/>
              <a:gd name="connsiteY9" fmla="*/ 3750026 h 375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9106" h="3756155">
                <a:moveTo>
                  <a:pt x="864876" y="9074"/>
                </a:moveTo>
                <a:lnTo>
                  <a:pt x="853010" y="0"/>
                </a:lnTo>
                <a:lnTo>
                  <a:pt x="857223" y="0"/>
                </a:lnTo>
                <a:lnTo>
                  <a:pt x="867105" y="2630"/>
                </a:lnTo>
                <a:close/>
                <a:moveTo>
                  <a:pt x="0" y="3756155"/>
                </a:moveTo>
                <a:lnTo>
                  <a:pt x="1025" y="2506719"/>
                </a:lnTo>
                <a:lnTo>
                  <a:pt x="864876" y="9074"/>
                </a:lnTo>
                <a:lnTo>
                  <a:pt x="977968" y="95558"/>
                </a:lnTo>
                <a:cubicBezTo>
                  <a:pt x="1401340" y="452398"/>
                  <a:pt x="1779106" y="1103754"/>
                  <a:pt x="1779106" y="1753267"/>
                </a:cubicBezTo>
                <a:cubicBezTo>
                  <a:pt x="1779106" y="2792488"/>
                  <a:pt x="1048506" y="3647241"/>
                  <a:pt x="112268" y="37500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7043770" y="3875399"/>
            <a:ext cx="2141714" cy="2542214"/>
          </a:xfrm>
          <a:custGeom>
            <a:avLst/>
            <a:gdLst>
              <a:gd name="connsiteX0" fmla="*/ 0 w 4080873"/>
              <a:gd name="connsiteY0" fmla="*/ 0 h 4181828"/>
              <a:gd name="connsiteX1" fmla="*/ 4080873 w 4080873"/>
              <a:gd name="connsiteY1" fmla="*/ 0 h 4181828"/>
              <a:gd name="connsiteX2" fmla="*/ 4080873 w 4080873"/>
              <a:gd name="connsiteY2" fmla="*/ 4181828 h 4181828"/>
              <a:gd name="connsiteX3" fmla="*/ 0 w 4080873"/>
              <a:gd name="connsiteY3" fmla="*/ 4181828 h 4181828"/>
              <a:gd name="connsiteX4" fmla="*/ 0 w 4080873"/>
              <a:gd name="connsiteY4" fmla="*/ 0 h 4181828"/>
              <a:gd name="connsiteX0" fmla="*/ 1923393 w 4080873"/>
              <a:gd name="connsiteY0" fmla="*/ 1245476 h 4181828"/>
              <a:gd name="connsiteX1" fmla="*/ 4080873 w 4080873"/>
              <a:gd name="connsiteY1" fmla="*/ 0 h 4181828"/>
              <a:gd name="connsiteX2" fmla="*/ 4080873 w 4080873"/>
              <a:gd name="connsiteY2" fmla="*/ 4181828 h 4181828"/>
              <a:gd name="connsiteX3" fmla="*/ 0 w 4080873"/>
              <a:gd name="connsiteY3" fmla="*/ 4181828 h 4181828"/>
              <a:gd name="connsiteX4" fmla="*/ 1923393 w 4080873"/>
              <a:gd name="connsiteY4" fmla="*/ 1245476 h 4181828"/>
              <a:gd name="connsiteX0" fmla="*/ 930165 w 3087645"/>
              <a:gd name="connsiteY0" fmla="*/ 1245476 h 4181828"/>
              <a:gd name="connsiteX1" fmla="*/ 3087645 w 3087645"/>
              <a:gd name="connsiteY1" fmla="*/ 0 h 4181828"/>
              <a:gd name="connsiteX2" fmla="*/ 3087645 w 3087645"/>
              <a:gd name="connsiteY2" fmla="*/ 4181828 h 4181828"/>
              <a:gd name="connsiteX3" fmla="*/ 0 w 3087645"/>
              <a:gd name="connsiteY3" fmla="*/ 3787690 h 4181828"/>
              <a:gd name="connsiteX4" fmla="*/ 930165 w 3087645"/>
              <a:gd name="connsiteY4" fmla="*/ 1245476 h 4181828"/>
              <a:gd name="connsiteX0" fmla="*/ 930165 w 3087645"/>
              <a:gd name="connsiteY0" fmla="*/ 1245476 h 3787690"/>
              <a:gd name="connsiteX1" fmla="*/ 3087645 w 3087645"/>
              <a:gd name="connsiteY1" fmla="*/ 0 h 3787690"/>
              <a:gd name="connsiteX2" fmla="*/ 2141714 w 3087645"/>
              <a:gd name="connsiteY2" fmla="*/ 3756159 h 3787690"/>
              <a:gd name="connsiteX3" fmla="*/ 0 w 3087645"/>
              <a:gd name="connsiteY3" fmla="*/ 3787690 h 3787690"/>
              <a:gd name="connsiteX4" fmla="*/ 930165 w 3087645"/>
              <a:gd name="connsiteY4" fmla="*/ 1245476 h 3787690"/>
              <a:gd name="connsiteX0" fmla="*/ 930165 w 2141714"/>
              <a:gd name="connsiteY0" fmla="*/ 0 h 2542214"/>
              <a:gd name="connsiteX1" fmla="*/ 1258845 w 2141714"/>
              <a:gd name="connsiteY1" fmla="*/ 15765 h 2542214"/>
              <a:gd name="connsiteX2" fmla="*/ 2141714 w 2141714"/>
              <a:gd name="connsiteY2" fmla="*/ 2510683 h 2542214"/>
              <a:gd name="connsiteX3" fmla="*/ 0 w 2141714"/>
              <a:gd name="connsiteY3" fmla="*/ 2542214 h 2542214"/>
              <a:gd name="connsiteX4" fmla="*/ 930165 w 2141714"/>
              <a:gd name="connsiteY4" fmla="*/ 0 h 254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714" h="2542214">
                <a:moveTo>
                  <a:pt x="930165" y="0"/>
                </a:moveTo>
                <a:lnTo>
                  <a:pt x="1258845" y="15765"/>
                </a:lnTo>
                <a:lnTo>
                  <a:pt x="2141714" y="2510683"/>
                </a:lnTo>
                <a:lnTo>
                  <a:pt x="0" y="2542214"/>
                </a:lnTo>
                <a:lnTo>
                  <a:pt x="93016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3" name="Ellipszis 12"/>
          <p:cNvSpPr/>
          <p:nvPr/>
        </p:nvSpPr>
        <p:spPr>
          <a:xfrm>
            <a:off x="7416635" y="2866908"/>
            <a:ext cx="1353507" cy="13548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88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043098" y="-59456"/>
            <a:ext cx="1015916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Készen vannak a húsvéti angyalok!</a:t>
            </a:r>
          </a:p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Hogyan tudják hirdetni Jézus feltámadását?</a:t>
            </a:r>
          </a:p>
        </p:txBody>
      </p:sp>
      <p:sp>
        <p:nvSpPr>
          <p:cNvPr id="5" name="Szabadkézi sokszög 4"/>
          <p:cNvSpPr/>
          <p:nvPr/>
        </p:nvSpPr>
        <p:spPr>
          <a:xfrm flipH="1">
            <a:off x="4715210" y="1429370"/>
            <a:ext cx="1817266" cy="3756155"/>
          </a:xfrm>
          <a:custGeom>
            <a:avLst/>
            <a:gdLst>
              <a:gd name="connsiteX0" fmla="*/ 864876 w 1779106"/>
              <a:gd name="connsiteY0" fmla="*/ 9074 h 3756155"/>
              <a:gd name="connsiteX1" fmla="*/ 853010 w 1779106"/>
              <a:gd name="connsiteY1" fmla="*/ 0 h 3756155"/>
              <a:gd name="connsiteX2" fmla="*/ 857223 w 1779106"/>
              <a:gd name="connsiteY2" fmla="*/ 0 h 3756155"/>
              <a:gd name="connsiteX3" fmla="*/ 867105 w 1779106"/>
              <a:gd name="connsiteY3" fmla="*/ 2630 h 3756155"/>
              <a:gd name="connsiteX4" fmla="*/ 0 w 1779106"/>
              <a:gd name="connsiteY4" fmla="*/ 3756155 h 3756155"/>
              <a:gd name="connsiteX5" fmla="*/ 1025 w 1779106"/>
              <a:gd name="connsiteY5" fmla="*/ 2506719 h 3756155"/>
              <a:gd name="connsiteX6" fmla="*/ 864876 w 1779106"/>
              <a:gd name="connsiteY6" fmla="*/ 9074 h 3756155"/>
              <a:gd name="connsiteX7" fmla="*/ 977968 w 1779106"/>
              <a:gd name="connsiteY7" fmla="*/ 95558 h 3756155"/>
              <a:gd name="connsiteX8" fmla="*/ 1779106 w 1779106"/>
              <a:gd name="connsiteY8" fmla="*/ 1753267 h 3756155"/>
              <a:gd name="connsiteX9" fmla="*/ 112268 w 1779106"/>
              <a:gd name="connsiteY9" fmla="*/ 3750026 h 375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9106" h="3756155">
                <a:moveTo>
                  <a:pt x="864876" y="9074"/>
                </a:moveTo>
                <a:lnTo>
                  <a:pt x="853010" y="0"/>
                </a:lnTo>
                <a:lnTo>
                  <a:pt x="857223" y="0"/>
                </a:lnTo>
                <a:lnTo>
                  <a:pt x="867105" y="2630"/>
                </a:lnTo>
                <a:close/>
                <a:moveTo>
                  <a:pt x="0" y="3756155"/>
                </a:moveTo>
                <a:lnTo>
                  <a:pt x="1025" y="2506719"/>
                </a:lnTo>
                <a:lnTo>
                  <a:pt x="864876" y="9074"/>
                </a:lnTo>
                <a:lnTo>
                  <a:pt x="977968" y="95558"/>
                </a:lnTo>
                <a:cubicBezTo>
                  <a:pt x="1401340" y="452398"/>
                  <a:pt x="1779106" y="1103754"/>
                  <a:pt x="1779106" y="1753267"/>
                </a:cubicBezTo>
                <a:cubicBezTo>
                  <a:pt x="1779106" y="2792488"/>
                  <a:pt x="1048506" y="3647241"/>
                  <a:pt x="112268" y="37500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Szabadkézi sokszög 5"/>
          <p:cNvSpPr/>
          <p:nvPr/>
        </p:nvSpPr>
        <p:spPr>
          <a:xfrm rot="21238827">
            <a:off x="6595923" y="1591921"/>
            <a:ext cx="1646146" cy="3394138"/>
          </a:xfrm>
          <a:custGeom>
            <a:avLst/>
            <a:gdLst>
              <a:gd name="connsiteX0" fmla="*/ 864876 w 1779106"/>
              <a:gd name="connsiteY0" fmla="*/ 9074 h 3756155"/>
              <a:gd name="connsiteX1" fmla="*/ 853010 w 1779106"/>
              <a:gd name="connsiteY1" fmla="*/ 0 h 3756155"/>
              <a:gd name="connsiteX2" fmla="*/ 857223 w 1779106"/>
              <a:gd name="connsiteY2" fmla="*/ 0 h 3756155"/>
              <a:gd name="connsiteX3" fmla="*/ 867105 w 1779106"/>
              <a:gd name="connsiteY3" fmla="*/ 2630 h 3756155"/>
              <a:gd name="connsiteX4" fmla="*/ 0 w 1779106"/>
              <a:gd name="connsiteY4" fmla="*/ 3756155 h 3756155"/>
              <a:gd name="connsiteX5" fmla="*/ 1025 w 1779106"/>
              <a:gd name="connsiteY5" fmla="*/ 2506719 h 3756155"/>
              <a:gd name="connsiteX6" fmla="*/ 864876 w 1779106"/>
              <a:gd name="connsiteY6" fmla="*/ 9074 h 3756155"/>
              <a:gd name="connsiteX7" fmla="*/ 977968 w 1779106"/>
              <a:gd name="connsiteY7" fmla="*/ 95558 h 3756155"/>
              <a:gd name="connsiteX8" fmla="*/ 1779106 w 1779106"/>
              <a:gd name="connsiteY8" fmla="*/ 1753267 h 3756155"/>
              <a:gd name="connsiteX9" fmla="*/ 112268 w 1779106"/>
              <a:gd name="connsiteY9" fmla="*/ 3750026 h 375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9106" h="3756155">
                <a:moveTo>
                  <a:pt x="864876" y="9074"/>
                </a:moveTo>
                <a:lnTo>
                  <a:pt x="853010" y="0"/>
                </a:lnTo>
                <a:lnTo>
                  <a:pt x="857223" y="0"/>
                </a:lnTo>
                <a:lnTo>
                  <a:pt x="867105" y="2630"/>
                </a:lnTo>
                <a:close/>
                <a:moveTo>
                  <a:pt x="0" y="3756155"/>
                </a:moveTo>
                <a:lnTo>
                  <a:pt x="1025" y="2506719"/>
                </a:lnTo>
                <a:lnTo>
                  <a:pt x="864876" y="9074"/>
                </a:lnTo>
                <a:lnTo>
                  <a:pt x="977968" y="95558"/>
                </a:lnTo>
                <a:cubicBezTo>
                  <a:pt x="1401340" y="452398"/>
                  <a:pt x="1779106" y="1103754"/>
                  <a:pt x="1779106" y="1753267"/>
                </a:cubicBezTo>
                <a:cubicBezTo>
                  <a:pt x="1779106" y="2792488"/>
                  <a:pt x="1048506" y="3647241"/>
                  <a:pt x="112268" y="37500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>
              <a:latin typeface="Arial Rounded MT Bold" panose="020F070403050403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601731" y="3914418"/>
            <a:ext cx="1902655" cy="2297196"/>
          </a:xfrm>
          <a:custGeom>
            <a:avLst/>
            <a:gdLst>
              <a:gd name="connsiteX0" fmla="*/ 0 w 4080873"/>
              <a:gd name="connsiteY0" fmla="*/ 0 h 4181828"/>
              <a:gd name="connsiteX1" fmla="*/ 4080873 w 4080873"/>
              <a:gd name="connsiteY1" fmla="*/ 0 h 4181828"/>
              <a:gd name="connsiteX2" fmla="*/ 4080873 w 4080873"/>
              <a:gd name="connsiteY2" fmla="*/ 4181828 h 4181828"/>
              <a:gd name="connsiteX3" fmla="*/ 0 w 4080873"/>
              <a:gd name="connsiteY3" fmla="*/ 4181828 h 4181828"/>
              <a:gd name="connsiteX4" fmla="*/ 0 w 4080873"/>
              <a:gd name="connsiteY4" fmla="*/ 0 h 4181828"/>
              <a:gd name="connsiteX0" fmla="*/ 1923393 w 4080873"/>
              <a:gd name="connsiteY0" fmla="*/ 1245476 h 4181828"/>
              <a:gd name="connsiteX1" fmla="*/ 4080873 w 4080873"/>
              <a:gd name="connsiteY1" fmla="*/ 0 h 4181828"/>
              <a:gd name="connsiteX2" fmla="*/ 4080873 w 4080873"/>
              <a:gd name="connsiteY2" fmla="*/ 4181828 h 4181828"/>
              <a:gd name="connsiteX3" fmla="*/ 0 w 4080873"/>
              <a:gd name="connsiteY3" fmla="*/ 4181828 h 4181828"/>
              <a:gd name="connsiteX4" fmla="*/ 1923393 w 4080873"/>
              <a:gd name="connsiteY4" fmla="*/ 1245476 h 4181828"/>
              <a:gd name="connsiteX0" fmla="*/ 930165 w 3087645"/>
              <a:gd name="connsiteY0" fmla="*/ 1245476 h 4181828"/>
              <a:gd name="connsiteX1" fmla="*/ 3087645 w 3087645"/>
              <a:gd name="connsiteY1" fmla="*/ 0 h 4181828"/>
              <a:gd name="connsiteX2" fmla="*/ 3087645 w 3087645"/>
              <a:gd name="connsiteY2" fmla="*/ 4181828 h 4181828"/>
              <a:gd name="connsiteX3" fmla="*/ 0 w 3087645"/>
              <a:gd name="connsiteY3" fmla="*/ 3787690 h 4181828"/>
              <a:gd name="connsiteX4" fmla="*/ 930165 w 3087645"/>
              <a:gd name="connsiteY4" fmla="*/ 1245476 h 4181828"/>
              <a:gd name="connsiteX0" fmla="*/ 930165 w 3087645"/>
              <a:gd name="connsiteY0" fmla="*/ 1245476 h 3787690"/>
              <a:gd name="connsiteX1" fmla="*/ 3087645 w 3087645"/>
              <a:gd name="connsiteY1" fmla="*/ 0 h 3787690"/>
              <a:gd name="connsiteX2" fmla="*/ 2141714 w 3087645"/>
              <a:gd name="connsiteY2" fmla="*/ 3756159 h 3787690"/>
              <a:gd name="connsiteX3" fmla="*/ 0 w 3087645"/>
              <a:gd name="connsiteY3" fmla="*/ 3787690 h 3787690"/>
              <a:gd name="connsiteX4" fmla="*/ 930165 w 3087645"/>
              <a:gd name="connsiteY4" fmla="*/ 1245476 h 3787690"/>
              <a:gd name="connsiteX0" fmla="*/ 930165 w 2141714"/>
              <a:gd name="connsiteY0" fmla="*/ 0 h 2542214"/>
              <a:gd name="connsiteX1" fmla="*/ 1258845 w 2141714"/>
              <a:gd name="connsiteY1" fmla="*/ 15765 h 2542214"/>
              <a:gd name="connsiteX2" fmla="*/ 2141714 w 2141714"/>
              <a:gd name="connsiteY2" fmla="*/ 2510683 h 2542214"/>
              <a:gd name="connsiteX3" fmla="*/ 0 w 2141714"/>
              <a:gd name="connsiteY3" fmla="*/ 2542214 h 2542214"/>
              <a:gd name="connsiteX4" fmla="*/ 930165 w 2141714"/>
              <a:gd name="connsiteY4" fmla="*/ 0 h 254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714" h="2542214">
                <a:moveTo>
                  <a:pt x="930165" y="0"/>
                </a:moveTo>
                <a:lnTo>
                  <a:pt x="1258845" y="15765"/>
                </a:lnTo>
                <a:lnTo>
                  <a:pt x="2141714" y="2510683"/>
                </a:lnTo>
                <a:lnTo>
                  <a:pt x="0" y="2542214"/>
                </a:lnTo>
                <a:lnTo>
                  <a:pt x="93016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Ellipszis 7"/>
          <p:cNvSpPr/>
          <p:nvPr/>
        </p:nvSpPr>
        <p:spPr>
          <a:xfrm>
            <a:off x="5974597" y="2905927"/>
            <a:ext cx="1202428" cy="122423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 rot="4343872">
            <a:off x="4412252" y="3257765"/>
            <a:ext cx="2225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Arial Rounded MT Bold" panose="020F0704030504030204" pitchFamily="34" charset="0"/>
              </a:rPr>
              <a:t>NINCSEN</a:t>
            </a:r>
            <a:endParaRPr lang="hu-HU" sz="3200" dirty="0">
              <a:latin typeface="Arial Rounded MT Bold" panose="020F070403050403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 rot="16900391">
            <a:off x="7261962" y="3224506"/>
            <a:ext cx="829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Arial Rounded MT Bold" panose="020F0704030504030204" pitchFamily="34" charset="0"/>
              </a:rPr>
              <a:t>ITT</a:t>
            </a:r>
            <a:endParaRPr lang="hu-HU" sz="3200" dirty="0">
              <a:latin typeface="Arial Rounded MT Bold" panose="020F0704030504030204" pitchFamily="34" charset="0"/>
            </a:endParaRPr>
          </a:p>
        </p:txBody>
      </p:sp>
      <p:sp>
        <p:nvSpPr>
          <p:cNvPr id="12" name="Szabadkézi sokszög 11"/>
          <p:cNvSpPr/>
          <p:nvPr/>
        </p:nvSpPr>
        <p:spPr>
          <a:xfrm flipH="1">
            <a:off x="8491712" y="1429370"/>
            <a:ext cx="1817266" cy="3756155"/>
          </a:xfrm>
          <a:custGeom>
            <a:avLst/>
            <a:gdLst>
              <a:gd name="connsiteX0" fmla="*/ 864876 w 1779106"/>
              <a:gd name="connsiteY0" fmla="*/ 9074 h 3756155"/>
              <a:gd name="connsiteX1" fmla="*/ 853010 w 1779106"/>
              <a:gd name="connsiteY1" fmla="*/ 0 h 3756155"/>
              <a:gd name="connsiteX2" fmla="*/ 857223 w 1779106"/>
              <a:gd name="connsiteY2" fmla="*/ 0 h 3756155"/>
              <a:gd name="connsiteX3" fmla="*/ 867105 w 1779106"/>
              <a:gd name="connsiteY3" fmla="*/ 2630 h 3756155"/>
              <a:gd name="connsiteX4" fmla="*/ 0 w 1779106"/>
              <a:gd name="connsiteY4" fmla="*/ 3756155 h 3756155"/>
              <a:gd name="connsiteX5" fmla="*/ 1025 w 1779106"/>
              <a:gd name="connsiteY5" fmla="*/ 2506719 h 3756155"/>
              <a:gd name="connsiteX6" fmla="*/ 864876 w 1779106"/>
              <a:gd name="connsiteY6" fmla="*/ 9074 h 3756155"/>
              <a:gd name="connsiteX7" fmla="*/ 977968 w 1779106"/>
              <a:gd name="connsiteY7" fmla="*/ 95558 h 3756155"/>
              <a:gd name="connsiteX8" fmla="*/ 1779106 w 1779106"/>
              <a:gd name="connsiteY8" fmla="*/ 1753267 h 3756155"/>
              <a:gd name="connsiteX9" fmla="*/ 112268 w 1779106"/>
              <a:gd name="connsiteY9" fmla="*/ 3750026 h 375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9106" h="3756155">
                <a:moveTo>
                  <a:pt x="864876" y="9074"/>
                </a:moveTo>
                <a:lnTo>
                  <a:pt x="853010" y="0"/>
                </a:lnTo>
                <a:lnTo>
                  <a:pt x="857223" y="0"/>
                </a:lnTo>
                <a:lnTo>
                  <a:pt x="867105" y="2630"/>
                </a:lnTo>
                <a:close/>
                <a:moveTo>
                  <a:pt x="0" y="3756155"/>
                </a:moveTo>
                <a:lnTo>
                  <a:pt x="1025" y="2506719"/>
                </a:lnTo>
                <a:lnTo>
                  <a:pt x="864876" y="9074"/>
                </a:lnTo>
                <a:lnTo>
                  <a:pt x="977968" y="95558"/>
                </a:lnTo>
                <a:cubicBezTo>
                  <a:pt x="1401340" y="452398"/>
                  <a:pt x="1779106" y="1103754"/>
                  <a:pt x="1779106" y="1753267"/>
                </a:cubicBezTo>
                <a:cubicBezTo>
                  <a:pt x="1779106" y="2792488"/>
                  <a:pt x="1048506" y="3647241"/>
                  <a:pt x="112268" y="37500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Szabadkézi sokszög 12"/>
          <p:cNvSpPr/>
          <p:nvPr/>
        </p:nvSpPr>
        <p:spPr>
          <a:xfrm>
            <a:off x="10423228" y="1429370"/>
            <a:ext cx="1646146" cy="3394138"/>
          </a:xfrm>
          <a:custGeom>
            <a:avLst/>
            <a:gdLst>
              <a:gd name="connsiteX0" fmla="*/ 864876 w 1779106"/>
              <a:gd name="connsiteY0" fmla="*/ 9074 h 3756155"/>
              <a:gd name="connsiteX1" fmla="*/ 853010 w 1779106"/>
              <a:gd name="connsiteY1" fmla="*/ 0 h 3756155"/>
              <a:gd name="connsiteX2" fmla="*/ 857223 w 1779106"/>
              <a:gd name="connsiteY2" fmla="*/ 0 h 3756155"/>
              <a:gd name="connsiteX3" fmla="*/ 867105 w 1779106"/>
              <a:gd name="connsiteY3" fmla="*/ 2630 h 3756155"/>
              <a:gd name="connsiteX4" fmla="*/ 0 w 1779106"/>
              <a:gd name="connsiteY4" fmla="*/ 3756155 h 3756155"/>
              <a:gd name="connsiteX5" fmla="*/ 1025 w 1779106"/>
              <a:gd name="connsiteY5" fmla="*/ 2506719 h 3756155"/>
              <a:gd name="connsiteX6" fmla="*/ 864876 w 1779106"/>
              <a:gd name="connsiteY6" fmla="*/ 9074 h 3756155"/>
              <a:gd name="connsiteX7" fmla="*/ 977968 w 1779106"/>
              <a:gd name="connsiteY7" fmla="*/ 95558 h 3756155"/>
              <a:gd name="connsiteX8" fmla="*/ 1779106 w 1779106"/>
              <a:gd name="connsiteY8" fmla="*/ 1753267 h 3756155"/>
              <a:gd name="connsiteX9" fmla="*/ 112268 w 1779106"/>
              <a:gd name="connsiteY9" fmla="*/ 3750026 h 375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9106" h="3756155">
                <a:moveTo>
                  <a:pt x="864876" y="9074"/>
                </a:moveTo>
                <a:lnTo>
                  <a:pt x="853010" y="0"/>
                </a:lnTo>
                <a:lnTo>
                  <a:pt x="857223" y="0"/>
                </a:lnTo>
                <a:lnTo>
                  <a:pt x="867105" y="2630"/>
                </a:lnTo>
                <a:close/>
                <a:moveTo>
                  <a:pt x="0" y="3756155"/>
                </a:moveTo>
                <a:lnTo>
                  <a:pt x="1025" y="2506719"/>
                </a:lnTo>
                <a:lnTo>
                  <a:pt x="864876" y="9074"/>
                </a:lnTo>
                <a:lnTo>
                  <a:pt x="977968" y="95558"/>
                </a:lnTo>
                <a:cubicBezTo>
                  <a:pt x="1401340" y="452398"/>
                  <a:pt x="1779106" y="1103754"/>
                  <a:pt x="1779106" y="1753267"/>
                </a:cubicBezTo>
                <a:cubicBezTo>
                  <a:pt x="1779106" y="2792488"/>
                  <a:pt x="1048506" y="3647241"/>
                  <a:pt x="112268" y="37500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>
              <a:latin typeface="Arial Rounded MT Bold" panose="020F070403050403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378233" y="3914418"/>
            <a:ext cx="1902655" cy="2297196"/>
          </a:xfrm>
          <a:custGeom>
            <a:avLst/>
            <a:gdLst>
              <a:gd name="connsiteX0" fmla="*/ 0 w 4080873"/>
              <a:gd name="connsiteY0" fmla="*/ 0 h 4181828"/>
              <a:gd name="connsiteX1" fmla="*/ 4080873 w 4080873"/>
              <a:gd name="connsiteY1" fmla="*/ 0 h 4181828"/>
              <a:gd name="connsiteX2" fmla="*/ 4080873 w 4080873"/>
              <a:gd name="connsiteY2" fmla="*/ 4181828 h 4181828"/>
              <a:gd name="connsiteX3" fmla="*/ 0 w 4080873"/>
              <a:gd name="connsiteY3" fmla="*/ 4181828 h 4181828"/>
              <a:gd name="connsiteX4" fmla="*/ 0 w 4080873"/>
              <a:gd name="connsiteY4" fmla="*/ 0 h 4181828"/>
              <a:gd name="connsiteX0" fmla="*/ 1923393 w 4080873"/>
              <a:gd name="connsiteY0" fmla="*/ 1245476 h 4181828"/>
              <a:gd name="connsiteX1" fmla="*/ 4080873 w 4080873"/>
              <a:gd name="connsiteY1" fmla="*/ 0 h 4181828"/>
              <a:gd name="connsiteX2" fmla="*/ 4080873 w 4080873"/>
              <a:gd name="connsiteY2" fmla="*/ 4181828 h 4181828"/>
              <a:gd name="connsiteX3" fmla="*/ 0 w 4080873"/>
              <a:gd name="connsiteY3" fmla="*/ 4181828 h 4181828"/>
              <a:gd name="connsiteX4" fmla="*/ 1923393 w 4080873"/>
              <a:gd name="connsiteY4" fmla="*/ 1245476 h 4181828"/>
              <a:gd name="connsiteX0" fmla="*/ 930165 w 3087645"/>
              <a:gd name="connsiteY0" fmla="*/ 1245476 h 4181828"/>
              <a:gd name="connsiteX1" fmla="*/ 3087645 w 3087645"/>
              <a:gd name="connsiteY1" fmla="*/ 0 h 4181828"/>
              <a:gd name="connsiteX2" fmla="*/ 3087645 w 3087645"/>
              <a:gd name="connsiteY2" fmla="*/ 4181828 h 4181828"/>
              <a:gd name="connsiteX3" fmla="*/ 0 w 3087645"/>
              <a:gd name="connsiteY3" fmla="*/ 3787690 h 4181828"/>
              <a:gd name="connsiteX4" fmla="*/ 930165 w 3087645"/>
              <a:gd name="connsiteY4" fmla="*/ 1245476 h 4181828"/>
              <a:gd name="connsiteX0" fmla="*/ 930165 w 3087645"/>
              <a:gd name="connsiteY0" fmla="*/ 1245476 h 3787690"/>
              <a:gd name="connsiteX1" fmla="*/ 3087645 w 3087645"/>
              <a:gd name="connsiteY1" fmla="*/ 0 h 3787690"/>
              <a:gd name="connsiteX2" fmla="*/ 2141714 w 3087645"/>
              <a:gd name="connsiteY2" fmla="*/ 3756159 h 3787690"/>
              <a:gd name="connsiteX3" fmla="*/ 0 w 3087645"/>
              <a:gd name="connsiteY3" fmla="*/ 3787690 h 3787690"/>
              <a:gd name="connsiteX4" fmla="*/ 930165 w 3087645"/>
              <a:gd name="connsiteY4" fmla="*/ 1245476 h 3787690"/>
              <a:gd name="connsiteX0" fmla="*/ 930165 w 2141714"/>
              <a:gd name="connsiteY0" fmla="*/ 0 h 2542214"/>
              <a:gd name="connsiteX1" fmla="*/ 1258845 w 2141714"/>
              <a:gd name="connsiteY1" fmla="*/ 15765 h 2542214"/>
              <a:gd name="connsiteX2" fmla="*/ 2141714 w 2141714"/>
              <a:gd name="connsiteY2" fmla="*/ 2510683 h 2542214"/>
              <a:gd name="connsiteX3" fmla="*/ 0 w 2141714"/>
              <a:gd name="connsiteY3" fmla="*/ 2542214 h 2542214"/>
              <a:gd name="connsiteX4" fmla="*/ 930165 w 2141714"/>
              <a:gd name="connsiteY4" fmla="*/ 0 h 254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714" h="2542214">
                <a:moveTo>
                  <a:pt x="930165" y="0"/>
                </a:moveTo>
                <a:lnTo>
                  <a:pt x="1258845" y="15765"/>
                </a:lnTo>
                <a:lnTo>
                  <a:pt x="2141714" y="2510683"/>
                </a:lnTo>
                <a:lnTo>
                  <a:pt x="0" y="2542214"/>
                </a:lnTo>
                <a:lnTo>
                  <a:pt x="93016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5" name="Ellipszis 14"/>
          <p:cNvSpPr/>
          <p:nvPr/>
        </p:nvSpPr>
        <p:spPr>
          <a:xfrm>
            <a:off x="9751099" y="2905927"/>
            <a:ext cx="1202428" cy="122423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 rot="4343872">
            <a:off x="8403443" y="3167160"/>
            <a:ext cx="1772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Arial Rounded MT Bold" panose="020F0704030504030204" pitchFamily="34" charset="0"/>
              </a:rPr>
              <a:t>HANEM</a:t>
            </a:r>
            <a:endParaRPr lang="hu-HU" sz="3200" dirty="0">
              <a:latin typeface="Arial Rounded MT Bold" panose="020F0704030504030204" pitchFamily="34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 rot="17079780">
            <a:off x="9798377" y="2834050"/>
            <a:ext cx="3013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Arial Rounded MT Bold" panose="020F0704030504030204" pitchFamily="34" charset="0"/>
              </a:rPr>
              <a:t>FELTÁMADT.</a:t>
            </a:r>
            <a:endParaRPr lang="hu-HU" sz="3200" dirty="0">
              <a:latin typeface="Arial Rounded MT Bold" panose="020F0704030504030204" pitchFamily="34" charset="0"/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350086" y="2422006"/>
            <a:ext cx="3822785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Írd a bibliai idézetet a szárnyaikra!</a:t>
            </a:r>
          </a:p>
          <a:p>
            <a:pPr algn="ctr"/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Minden szárnyra egy szó kerüljön.</a:t>
            </a:r>
          </a:p>
          <a:p>
            <a:pPr algn="ctr"/>
            <a:endParaRPr lang="hu-HU" sz="36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822"/>
            <a:ext cx="2043098" cy="199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310</Words>
  <Application>Microsoft Office PowerPoint</Application>
  <PresentationFormat>Szélesvásznú</PresentationFormat>
  <Paragraphs>48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Comic Sans MS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96</cp:revision>
  <dcterms:created xsi:type="dcterms:W3CDTF">2020-03-16T06:58:02Z</dcterms:created>
  <dcterms:modified xsi:type="dcterms:W3CDTF">2020-03-26T09:15:11Z</dcterms:modified>
</cp:coreProperties>
</file>