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70" r:id="rId3"/>
    <p:sldId id="371" r:id="rId4"/>
    <p:sldId id="372" r:id="rId5"/>
    <p:sldId id="373" r:id="rId6"/>
    <p:sldId id="374" r:id="rId7"/>
    <p:sldId id="375" r:id="rId8"/>
    <p:sldId id="325" r:id="rId9"/>
    <p:sldId id="338" r:id="rId10"/>
    <p:sldId id="353" r:id="rId11"/>
    <p:sldId id="356" r:id="rId12"/>
    <p:sldId id="357" r:id="rId13"/>
    <p:sldId id="333" r:id="rId14"/>
    <p:sldId id="362" r:id="rId15"/>
    <p:sldId id="365" r:id="rId16"/>
    <p:sldId id="368" r:id="rId17"/>
    <p:sldId id="364" r:id="rId18"/>
    <p:sldId id="324" r:id="rId19"/>
    <p:sldId id="281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5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020"/>
    <a:srgbClr val="FDFDB3"/>
    <a:srgbClr val="CC0066"/>
    <a:srgbClr val="DCAE88"/>
    <a:srgbClr val="E32D91"/>
    <a:srgbClr val="FFC900"/>
    <a:srgbClr val="FF6600"/>
    <a:srgbClr val="FF7F00"/>
    <a:srgbClr val="E17B9B"/>
    <a:srgbClr val="FBD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4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18" y="72"/>
      </p:cViewPr>
      <p:guideLst>
        <p:guide pos="3885"/>
        <p:guide orient="horz" pos="2205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80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6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8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7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cuFBLwPtjo&amp;feature=youtu.b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3" y="1485969"/>
            <a:ext cx="8776447" cy="54350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íróeszköz,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00575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69419"/>
            <a:ext cx="3415553" cy="2641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0"/>
            <a:ext cx="12191999" cy="1533267"/>
          </a:xfrm>
          <a:prstGeom prst="rect">
            <a:avLst/>
          </a:prstGeom>
          <a:solidFill>
            <a:srgbClr val="FFC000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PÜNKÖSD:</a:t>
            </a:r>
            <a:endParaRPr lang="hu-HU" sz="4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MILYEN VOLT AZ </a:t>
            </a:r>
            <a:r>
              <a:rPr lang="hu-HU" sz="4400" smtClean="0">
                <a:solidFill>
                  <a:prstClr val="white"/>
                </a:solidFill>
                <a:cs typeface="Arial" panose="020B0604020202020204" pitchFamily="34" charset="0"/>
              </a:rPr>
              <a:t>ELSŐ GYÜLEKEZET</a:t>
            </a:r>
            <a:r>
              <a:rPr lang="hu-HU" sz="4400" dirty="0">
                <a:solidFill>
                  <a:prstClr val="white"/>
                </a:solidFill>
                <a:cs typeface="Arial" panose="020B0604020202020204" pitchFamily="34" charset="0"/>
              </a:rPr>
              <a:t>?</a:t>
            </a:r>
            <a:endParaRPr lang="hu-HU" sz="4400" dirty="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33767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71183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33766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8151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1.48148E-6 L 5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9803468" cy="1207955"/>
          </a:xfrm>
          <a:prstGeom prst="roundRect">
            <a:avLst/>
          </a:prstGeom>
          <a:solidFill>
            <a:srgbClr val="87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767518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Mi történt miután Péter Jézusról tanította az embereket?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Kattints </a:t>
            </a:r>
            <a:r>
              <a:rPr lang="hu-HU" sz="2400" b="1" dirty="0">
                <a:solidFill>
                  <a:schemeClr val="bg1"/>
                </a:solidFill>
              </a:rPr>
              <a:t>a helyes </a:t>
            </a:r>
            <a:r>
              <a:rPr lang="hu-HU" sz="2400" b="1" dirty="0" smtClean="0">
                <a:solidFill>
                  <a:schemeClr val="bg1"/>
                </a:solidFill>
              </a:rPr>
              <a:t>válaszra</a:t>
            </a:r>
            <a:r>
              <a:rPr lang="hu-H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385361"/>
            <a:ext cx="4819174" cy="1080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Ez a helyes válasz!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3. válasz"/>
          <p:cNvSpPr/>
          <p:nvPr/>
        </p:nvSpPr>
        <p:spPr>
          <a:xfrm>
            <a:off x="7048377" y="517931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em hitték el, amit Péter mondott.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915752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em foglalkoztak azzal, amit Péter mondott.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1. válasz"/>
          <p:cNvSpPr/>
          <p:nvPr/>
        </p:nvSpPr>
        <p:spPr>
          <a:xfrm>
            <a:off x="7048377" y="235883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egértették, hogy Jézus őket is szereti, értük is meghalt és feltámadt.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22958" b="25140"/>
          <a:stretch/>
        </p:blipFill>
        <p:spPr>
          <a:xfrm>
            <a:off x="336819" y="2254124"/>
            <a:ext cx="6418872" cy="3886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Olyanok voltak együtt, mint egy nagy család.</a:t>
            </a:r>
            <a:r>
              <a:rPr lang="hu-HU" sz="2400" dirty="0" smtClean="0">
                <a:solidFill>
                  <a:srgbClr val="F35325"/>
                </a:solidFill>
              </a:rPr>
              <a:t>.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75712" y="2260731"/>
            <a:ext cx="4752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Minden nap együtt voltak a templomban. Együtt imádkoztak, együtt ettek.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Együtt segítettek azoknak, akiknek szüksége volt rá.</a:t>
            </a:r>
            <a:r>
              <a:rPr lang="hu-HU" sz="2400" dirty="0" smtClean="0">
                <a:solidFill>
                  <a:srgbClr val="F35325"/>
                </a:solidFill>
              </a:rPr>
              <a:t>.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844566" y="453483"/>
            <a:ext cx="10066541" cy="1514273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EB4020"/>
                </a:solidFill>
              </a:rPr>
              <a:t>Mit tettek az emberek, miután a szívükbe fogadták Jézust, és megkeresztelkedtek?</a:t>
            </a:r>
          </a:p>
          <a:p>
            <a:pPr algn="ctr"/>
            <a:r>
              <a:rPr lang="hu-HU" sz="2400" b="1" dirty="0" smtClean="0">
                <a:solidFill>
                  <a:srgbClr val="EB4020"/>
                </a:solidFill>
              </a:rPr>
              <a:t>Kattints a helyes válaszokra! Több helyes válasz van!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90" y="2374502"/>
            <a:ext cx="6468417" cy="378594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236220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100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238125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97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733157" y="2826790"/>
                </a:moveTo>
                <a:cubicBezTo>
                  <a:pt x="9695459" y="2826790"/>
                  <a:pt x="9663773" y="2832656"/>
                  <a:pt x="9638101" y="2844387"/>
                </a:cubicBezTo>
                <a:cubicBezTo>
                  <a:pt x="9612428" y="2856118"/>
                  <a:pt x="9593565" y="2874835"/>
                  <a:pt x="9581513" y="2900540"/>
                </a:cubicBezTo>
                <a:cubicBezTo>
                  <a:pt x="9569462" y="2926243"/>
                  <a:pt x="9563435" y="2958257"/>
                  <a:pt x="9563435" y="2996579"/>
                </a:cubicBezTo>
                <a:lnTo>
                  <a:pt x="9563435" y="3920962"/>
                </a:lnTo>
                <a:cubicBezTo>
                  <a:pt x="9563435" y="3979421"/>
                  <a:pt x="9576951" y="4022334"/>
                  <a:pt x="9603983" y="4049700"/>
                </a:cubicBezTo>
                <a:cubicBezTo>
                  <a:pt x="9631016" y="4077067"/>
                  <a:pt x="9674073" y="4090750"/>
                  <a:pt x="9733157" y="4090750"/>
                </a:cubicBezTo>
                <a:lnTo>
                  <a:pt x="10410198" y="4090750"/>
                </a:lnTo>
                <a:cubicBezTo>
                  <a:pt x="10454279" y="4090750"/>
                  <a:pt x="10488013" y="4080064"/>
                  <a:pt x="10511398" y="4058693"/>
                </a:cubicBezTo>
                <a:cubicBezTo>
                  <a:pt x="10534785" y="4037321"/>
                  <a:pt x="10546478" y="4009636"/>
                  <a:pt x="10546478" y="3975637"/>
                </a:cubicBezTo>
                <a:cubicBezTo>
                  <a:pt x="10546478" y="3940693"/>
                  <a:pt x="10534737" y="3912491"/>
                  <a:pt x="10511252" y="3891030"/>
                </a:cubicBezTo>
                <a:cubicBezTo>
                  <a:pt x="10487767" y="3869569"/>
                  <a:pt x="10454082" y="3858839"/>
                  <a:pt x="10410198" y="3858839"/>
                </a:cubicBezTo>
                <a:lnTo>
                  <a:pt x="9847548" y="3858839"/>
                </a:lnTo>
                <a:lnTo>
                  <a:pt x="9847548" y="3543063"/>
                </a:lnTo>
                <a:lnTo>
                  <a:pt x="10346431" y="3543063"/>
                </a:lnTo>
                <a:cubicBezTo>
                  <a:pt x="10390101" y="3543063"/>
                  <a:pt x="10422892" y="3532584"/>
                  <a:pt x="10444802" y="3511627"/>
                </a:cubicBezTo>
                <a:cubicBezTo>
                  <a:pt x="10466714" y="3490670"/>
                  <a:pt x="10477669" y="3463784"/>
                  <a:pt x="10477669" y="3430971"/>
                </a:cubicBezTo>
                <a:cubicBezTo>
                  <a:pt x="10477669" y="3398158"/>
                  <a:pt x="10466487" y="3371554"/>
                  <a:pt x="10444121" y="3351158"/>
                </a:cubicBezTo>
                <a:cubicBezTo>
                  <a:pt x="10421756" y="3330762"/>
                  <a:pt x="10389192" y="3320565"/>
                  <a:pt x="10346431" y="3320565"/>
                </a:cubicBezTo>
                <a:lnTo>
                  <a:pt x="9847548" y="3320565"/>
                </a:lnTo>
                <a:lnTo>
                  <a:pt x="9847548" y="3052711"/>
                </a:lnTo>
                <a:lnTo>
                  <a:pt x="10390903" y="3052711"/>
                </a:lnTo>
                <a:cubicBezTo>
                  <a:pt x="10435537" y="3052711"/>
                  <a:pt x="10469268" y="3042313"/>
                  <a:pt x="10492097" y="3021516"/>
                </a:cubicBezTo>
                <a:cubicBezTo>
                  <a:pt x="10514927" y="3000719"/>
                  <a:pt x="10526341" y="2973326"/>
                  <a:pt x="10526341" y="2939336"/>
                </a:cubicBezTo>
                <a:cubicBezTo>
                  <a:pt x="10526341" y="2906077"/>
                  <a:pt x="10514877" y="2879005"/>
                  <a:pt x="10491950" y="2858119"/>
                </a:cubicBezTo>
                <a:cubicBezTo>
                  <a:pt x="10469023" y="2837233"/>
                  <a:pt x="10435341" y="2826790"/>
                  <a:pt x="10390903" y="2826790"/>
                </a:cubicBezTo>
                <a:close/>
                <a:moveTo>
                  <a:pt x="7504307" y="2826790"/>
                </a:moveTo>
                <a:cubicBezTo>
                  <a:pt x="7466610" y="2826790"/>
                  <a:pt x="7434924" y="2832656"/>
                  <a:pt x="7409251" y="2844387"/>
                </a:cubicBezTo>
                <a:cubicBezTo>
                  <a:pt x="7383578" y="2856118"/>
                  <a:pt x="7364715" y="2874835"/>
                  <a:pt x="7352664" y="2900540"/>
                </a:cubicBezTo>
                <a:cubicBezTo>
                  <a:pt x="7340612" y="2926243"/>
                  <a:pt x="7334586" y="2958257"/>
                  <a:pt x="7334586" y="2996579"/>
                </a:cubicBezTo>
                <a:lnTo>
                  <a:pt x="7334586" y="3920962"/>
                </a:lnTo>
                <a:cubicBezTo>
                  <a:pt x="7334586" y="3979421"/>
                  <a:pt x="7348102" y="4022334"/>
                  <a:pt x="7375134" y="4049700"/>
                </a:cubicBezTo>
                <a:cubicBezTo>
                  <a:pt x="7402166" y="4077067"/>
                  <a:pt x="7445224" y="4090750"/>
                  <a:pt x="7504307" y="4090750"/>
                </a:cubicBezTo>
                <a:lnTo>
                  <a:pt x="8181348" y="4090750"/>
                </a:lnTo>
                <a:cubicBezTo>
                  <a:pt x="8225429" y="4090750"/>
                  <a:pt x="8259163" y="4080064"/>
                  <a:pt x="8282549" y="4058693"/>
                </a:cubicBezTo>
                <a:cubicBezTo>
                  <a:pt x="8305936" y="4037321"/>
                  <a:pt x="8317629" y="4009636"/>
                  <a:pt x="8317629" y="3975637"/>
                </a:cubicBezTo>
                <a:cubicBezTo>
                  <a:pt x="8317629" y="3940693"/>
                  <a:pt x="8305886" y="3912491"/>
                  <a:pt x="8282402" y="3891030"/>
                </a:cubicBezTo>
                <a:cubicBezTo>
                  <a:pt x="8258917" y="3869569"/>
                  <a:pt x="8225233" y="3858839"/>
                  <a:pt x="8181348" y="3858839"/>
                </a:cubicBezTo>
                <a:lnTo>
                  <a:pt x="7618698" y="3858839"/>
                </a:lnTo>
                <a:lnTo>
                  <a:pt x="7618698" y="3543063"/>
                </a:lnTo>
                <a:lnTo>
                  <a:pt x="8117581" y="3543063"/>
                </a:lnTo>
                <a:cubicBezTo>
                  <a:pt x="8161251" y="3543063"/>
                  <a:pt x="8194042" y="3532584"/>
                  <a:pt x="8215953" y="3511627"/>
                </a:cubicBezTo>
                <a:cubicBezTo>
                  <a:pt x="8237864" y="3490670"/>
                  <a:pt x="8248820" y="3463784"/>
                  <a:pt x="8248820" y="3430971"/>
                </a:cubicBezTo>
                <a:cubicBezTo>
                  <a:pt x="8248820" y="3398158"/>
                  <a:pt x="8237637" y="3371554"/>
                  <a:pt x="8215271" y="3351158"/>
                </a:cubicBezTo>
                <a:cubicBezTo>
                  <a:pt x="8192905" y="3330762"/>
                  <a:pt x="8160342" y="3320565"/>
                  <a:pt x="8117581" y="3320565"/>
                </a:cubicBezTo>
                <a:lnTo>
                  <a:pt x="7618698" y="3320565"/>
                </a:lnTo>
                <a:lnTo>
                  <a:pt x="7618698" y="3052711"/>
                </a:lnTo>
                <a:lnTo>
                  <a:pt x="8162054" y="3052711"/>
                </a:lnTo>
                <a:cubicBezTo>
                  <a:pt x="8206687" y="3052711"/>
                  <a:pt x="8240418" y="3042313"/>
                  <a:pt x="8263248" y="3021516"/>
                </a:cubicBezTo>
                <a:cubicBezTo>
                  <a:pt x="8286076" y="3000719"/>
                  <a:pt x="8297491" y="2973326"/>
                  <a:pt x="8297491" y="2939336"/>
                </a:cubicBezTo>
                <a:cubicBezTo>
                  <a:pt x="8297491" y="2906077"/>
                  <a:pt x="8286028" y="2879005"/>
                  <a:pt x="8263100" y="2858119"/>
                </a:cubicBezTo>
                <a:cubicBezTo>
                  <a:pt x="8240173" y="2837233"/>
                  <a:pt x="8206491" y="2826790"/>
                  <a:pt x="8162054" y="2826790"/>
                </a:cubicBezTo>
                <a:close/>
                <a:moveTo>
                  <a:pt x="5196653" y="2826790"/>
                </a:moveTo>
                <a:cubicBezTo>
                  <a:pt x="5151654" y="2826790"/>
                  <a:pt x="5116577" y="2837565"/>
                  <a:pt x="5091421" y="2859115"/>
                </a:cubicBezTo>
                <a:cubicBezTo>
                  <a:pt x="5066265" y="2880665"/>
                  <a:pt x="5053687" y="2909964"/>
                  <a:pt x="5053687" y="2947011"/>
                </a:cubicBezTo>
                <a:cubicBezTo>
                  <a:pt x="5053687" y="2982927"/>
                  <a:pt x="5065760" y="3011804"/>
                  <a:pt x="5089903" y="3033644"/>
                </a:cubicBezTo>
                <a:cubicBezTo>
                  <a:pt x="5114047" y="3055484"/>
                  <a:pt x="5149631" y="3066404"/>
                  <a:pt x="5196653" y="3066404"/>
                </a:cubicBezTo>
                <a:lnTo>
                  <a:pt x="5451389" y="3066404"/>
                </a:lnTo>
                <a:lnTo>
                  <a:pt x="5451389" y="3943118"/>
                </a:lnTo>
                <a:cubicBezTo>
                  <a:pt x="5451389" y="3998787"/>
                  <a:pt x="5464520" y="4040875"/>
                  <a:pt x="5490781" y="4069383"/>
                </a:cubicBezTo>
                <a:cubicBezTo>
                  <a:pt x="5517042" y="4097890"/>
                  <a:pt x="5551259" y="4112144"/>
                  <a:pt x="5593432" y="4112144"/>
                </a:cubicBezTo>
                <a:cubicBezTo>
                  <a:pt x="5635275" y="4112144"/>
                  <a:pt x="5669272" y="4097939"/>
                  <a:pt x="5695422" y="4069530"/>
                </a:cubicBezTo>
                <a:cubicBezTo>
                  <a:pt x="5721571" y="4041120"/>
                  <a:pt x="5734646" y="3998983"/>
                  <a:pt x="5734646" y="3943118"/>
                </a:cubicBezTo>
                <a:lnTo>
                  <a:pt x="5734646" y="3066404"/>
                </a:lnTo>
                <a:lnTo>
                  <a:pt x="5988526" y="3066404"/>
                </a:lnTo>
                <a:cubicBezTo>
                  <a:pt x="6035870" y="3066404"/>
                  <a:pt x="6071956" y="3055468"/>
                  <a:pt x="6096787" y="3033597"/>
                </a:cubicBezTo>
                <a:cubicBezTo>
                  <a:pt x="6121617" y="3011726"/>
                  <a:pt x="6134033" y="2982864"/>
                  <a:pt x="6134033" y="2947011"/>
                </a:cubicBezTo>
                <a:cubicBezTo>
                  <a:pt x="6134033" y="2911631"/>
                  <a:pt x="6121679" y="2882749"/>
                  <a:pt x="6096974" y="2860366"/>
                </a:cubicBezTo>
                <a:cubicBezTo>
                  <a:pt x="6072268" y="2837982"/>
                  <a:pt x="6036120" y="2826790"/>
                  <a:pt x="5988526" y="2826790"/>
                </a:cubicBezTo>
                <a:close/>
                <a:moveTo>
                  <a:pt x="2837058" y="2826790"/>
                </a:moveTo>
                <a:cubicBezTo>
                  <a:pt x="2799359" y="2826790"/>
                  <a:pt x="2767674" y="2832656"/>
                  <a:pt x="2742002" y="2844387"/>
                </a:cubicBezTo>
                <a:cubicBezTo>
                  <a:pt x="2716329" y="2856118"/>
                  <a:pt x="2697466" y="2874835"/>
                  <a:pt x="2685414" y="2900540"/>
                </a:cubicBezTo>
                <a:cubicBezTo>
                  <a:pt x="2673362" y="2926243"/>
                  <a:pt x="2667336" y="2958257"/>
                  <a:pt x="2667336" y="2996579"/>
                </a:cubicBezTo>
                <a:lnTo>
                  <a:pt x="2667336" y="3920962"/>
                </a:lnTo>
                <a:cubicBezTo>
                  <a:pt x="2667336" y="3979421"/>
                  <a:pt x="2680852" y="4022334"/>
                  <a:pt x="2707885" y="4049700"/>
                </a:cubicBezTo>
                <a:cubicBezTo>
                  <a:pt x="2734917" y="4077067"/>
                  <a:pt x="2777974" y="4090750"/>
                  <a:pt x="2837058" y="4090750"/>
                </a:cubicBezTo>
                <a:lnTo>
                  <a:pt x="3514099" y="4090750"/>
                </a:lnTo>
                <a:cubicBezTo>
                  <a:pt x="3558179" y="4090750"/>
                  <a:pt x="3591913" y="4080064"/>
                  <a:pt x="3615300" y="4058693"/>
                </a:cubicBezTo>
                <a:cubicBezTo>
                  <a:pt x="3638686" y="4037321"/>
                  <a:pt x="3650379" y="4009636"/>
                  <a:pt x="3650379" y="3975637"/>
                </a:cubicBezTo>
                <a:cubicBezTo>
                  <a:pt x="3650379" y="3940693"/>
                  <a:pt x="3638636" y="3912491"/>
                  <a:pt x="3615153" y="3891030"/>
                </a:cubicBezTo>
                <a:cubicBezTo>
                  <a:pt x="3591668" y="3869569"/>
                  <a:pt x="3557984" y="3858839"/>
                  <a:pt x="3514099" y="3858839"/>
                </a:cubicBezTo>
                <a:lnTo>
                  <a:pt x="2951449" y="3858839"/>
                </a:lnTo>
                <a:lnTo>
                  <a:pt x="2951449" y="3543063"/>
                </a:lnTo>
                <a:lnTo>
                  <a:pt x="3450331" y="3543063"/>
                </a:lnTo>
                <a:cubicBezTo>
                  <a:pt x="3494002" y="3543063"/>
                  <a:pt x="3526793" y="3532584"/>
                  <a:pt x="3548704" y="3511627"/>
                </a:cubicBezTo>
                <a:cubicBezTo>
                  <a:pt x="3570615" y="3490670"/>
                  <a:pt x="3581570" y="3463784"/>
                  <a:pt x="3581570" y="3430971"/>
                </a:cubicBezTo>
                <a:cubicBezTo>
                  <a:pt x="3581570" y="3398158"/>
                  <a:pt x="3570387" y="3371554"/>
                  <a:pt x="3548022" y="3351158"/>
                </a:cubicBezTo>
                <a:cubicBezTo>
                  <a:pt x="3525656" y="3330762"/>
                  <a:pt x="3493093" y="3320565"/>
                  <a:pt x="3450331" y="3320565"/>
                </a:cubicBezTo>
                <a:lnTo>
                  <a:pt x="2951449" y="3320565"/>
                </a:lnTo>
                <a:lnTo>
                  <a:pt x="2951449" y="3052711"/>
                </a:lnTo>
                <a:lnTo>
                  <a:pt x="3494804" y="3052711"/>
                </a:lnTo>
                <a:cubicBezTo>
                  <a:pt x="3539438" y="3052711"/>
                  <a:pt x="3573169" y="3042313"/>
                  <a:pt x="3595998" y="3021516"/>
                </a:cubicBezTo>
                <a:cubicBezTo>
                  <a:pt x="3618827" y="3000719"/>
                  <a:pt x="3630242" y="2973326"/>
                  <a:pt x="3630242" y="2939336"/>
                </a:cubicBezTo>
                <a:cubicBezTo>
                  <a:pt x="3630242" y="2906077"/>
                  <a:pt x="3618778" y="2879005"/>
                  <a:pt x="3595851" y="2858119"/>
                </a:cubicBezTo>
                <a:cubicBezTo>
                  <a:pt x="3572923" y="2837233"/>
                  <a:pt x="3539242" y="2826790"/>
                  <a:pt x="3494804" y="2826790"/>
                </a:cubicBezTo>
                <a:close/>
                <a:moveTo>
                  <a:pt x="1597771" y="2826790"/>
                </a:moveTo>
                <a:cubicBezTo>
                  <a:pt x="1555224" y="2826790"/>
                  <a:pt x="1522575" y="2837144"/>
                  <a:pt x="1499827" y="2857852"/>
                </a:cubicBezTo>
                <a:cubicBezTo>
                  <a:pt x="1477077" y="2878559"/>
                  <a:pt x="1465703" y="2905699"/>
                  <a:pt x="1465703" y="2939269"/>
                </a:cubicBezTo>
                <a:cubicBezTo>
                  <a:pt x="1465703" y="2971940"/>
                  <a:pt x="1477104" y="2998159"/>
                  <a:pt x="1499907" y="3017926"/>
                </a:cubicBezTo>
                <a:cubicBezTo>
                  <a:pt x="1522709" y="3037693"/>
                  <a:pt x="1555331" y="3047577"/>
                  <a:pt x="1597771" y="3047577"/>
                </a:cubicBezTo>
                <a:lnTo>
                  <a:pt x="2123557" y="3047577"/>
                </a:lnTo>
                <a:lnTo>
                  <a:pt x="1491710" y="3787490"/>
                </a:lnTo>
                <a:cubicBezTo>
                  <a:pt x="1484312" y="3791679"/>
                  <a:pt x="1473866" y="3801772"/>
                  <a:pt x="1460374" y="3817769"/>
                </a:cubicBezTo>
                <a:cubicBezTo>
                  <a:pt x="1446883" y="3833765"/>
                  <a:pt x="1436048" y="3847362"/>
                  <a:pt x="1427869" y="3858558"/>
                </a:cubicBezTo>
                <a:cubicBezTo>
                  <a:pt x="1419690" y="3869754"/>
                  <a:pt x="1413042" y="3882058"/>
                  <a:pt x="1407926" y="3895469"/>
                </a:cubicBezTo>
                <a:cubicBezTo>
                  <a:pt x="1402809" y="3908881"/>
                  <a:pt x="1400251" y="3923591"/>
                  <a:pt x="1400251" y="3939601"/>
                </a:cubicBezTo>
                <a:cubicBezTo>
                  <a:pt x="1400251" y="3985616"/>
                  <a:pt x="1415697" y="4022312"/>
                  <a:pt x="1446589" y="4049687"/>
                </a:cubicBezTo>
                <a:cubicBezTo>
                  <a:pt x="1477481" y="4077062"/>
                  <a:pt x="1522281" y="4090750"/>
                  <a:pt x="1580990" y="4090750"/>
                </a:cubicBezTo>
                <a:lnTo>
                  <a:pt x="2379817" y="4090750"/>
                </a:lnTo>
                <a:cubicBezTo>
                  <a:pt x="2423327" y="4090750"/>
                  <a:pt x="2456359" y="4080499"/>
                  <a:pt x="2478911" y="4059996"/>
                </a:cubicBezTo>
                <a:cubicBezTo>
                  <a:pt x="2501464" y="4039494"/>
                  <a:pt x="2512741" y="4011971"/>
                  <a:pt x="2512741" y="3977429"/>
                </a:cubicBezTo>
                <a:cubicBezTo>
                  <a:pt x="2512741" y="3943849"/>
                  <a:pt x="2501355" y="3917543"/>
                  <a:pt x="2478584" y="3898511"/>
                </a:cubicBezTo>
                <a:cubicBezTo>
                  <a:pt x="2455813" y="3879480"/>
                  <a:pt x="2422890" y="3869964"/>
                  <a:pt x="2379817" y="3869964"/>
                </a:cubicBezTo>
                <a:lnTo>
                  <a:pt x="1746647" y="3869964"/>
                </a:lnTo>
                <a:lnTo>
                  <a:pt x="2337363" y="3175687"/>
                </a:lnTo>
                <a:cubicBezTo>
                  <a:pt x="2381515" y="3133291"/>
                  <a:pt x="2411574" y="3099388"/>
                  <a:pt x="2427539" y="3073978"/>
                </a:cubicBezTo>
                <a:cubicBezTo>
                  <a:pt x="2443504" y="3048568"/>
                  <a:pt x="2451487" y="3014099"/>
                  <a:pt x="2451487" y="2970571"/>
                </a:cubicBezTo>
                <a:cubicBezTo>
                  <a:pt x="2451487" y="2874717"/>
                  <a:pt x="2400186" y="2826790"/>
                  <a:pt x="2297584" y="2826790"/>
                </a:cubicBezTo>
                <a:close/>
                <a:moveTo>
                  <a:pt x="10877094" y="2805396"/>
                </a:moveTo>
                <a:cubicBezTo>
                  <a:pt x="10833788" y="2805396"/>
                  <a:pt x="10799567" y="2819730"/>
                  <a:pt x="10774429" y="2848398"/>
                </a:cubicBezTo>
                <a:cubicBezTo>
                  <a:pt x="10749291" y="2877066"/>
                  <a:pt x="10736722" y="2918802"/>
                  <a:pt x="10736722" y="2973607"/>
                </a:cubicBezTo>
                <a:lnTo>
                  <a:pt x="10736722" y="3888536"/>
                </a:lnTo>
                <a:cubicBezTo>
                  <a:pt x="10736722" y="3928802"/>
                  <a:pt x="10737607" y="3959868"/>
                  <a:pt x="10739376" y="3981734"/>
                </a:cubicBezTo>
                <a:cubicBezTo>
                  <a:pt x="10741146" y="4003601"/>
                  <a:pt x="10746157" y="4022797"/>
                  <a:pt x="10754413" y="4039324"/>
                </a:cubicBezTo>
                <a:cubicBezTo>
                  <a:pt x="10767347" y="4062465"/>
                  <a:pt x="10784914" y="4080387"/>
                  <a:pt x="10807115" y="4093090"/>
                </a:cubicBezTo>
                <a:cubicBezTo>
                  <a:pt x="10829316" y="4105793"/>
                  <a:pt x="10852642" y="4112144"/>
                  <a:pt x="10877094" y="4112144"/>
                </a:cubicBezTo>
                <a:cubicBezTo>
                  <a:pt x="10919240" y="4112144"/>
                  <a:pt x="10953733" y="4097913"/>
                  <a:pt x="10980574" y="4069450"/>
                </a:cubicBezTo>
                <a:cubicBezTo>
                  <a:pt x="11007415" y="4040987"/>
                  <a:pt x="11020835" y="3998890"/>
                  <a:pt x="11020835" y="3943158"/>
                </a:cubicBezTo>
                <a:lnTo>
                  <a:pt x="11020835" y="3696110"/>
                </a:lnTo>
                <a:lnTo>
                  <a:pt x="11203902" y="3510544"/>
                </a:lnTo>
                <a:lnTo>
                  <a:pt x="11484604" y="3952464"/>
                </a:lnTo>
                <a:cubicBezTo>
                  <a:pt x="11496094" y="3972147"/>
                  <a:pt x="11510065" y="3995397"/>
                  <a:pt x="11526517" y="4022216"/>
                </a:cubicBezTo>
                <a:cubicBezTo>
                  <a:pt x="11542968" y="4049034"/>
                  <a:pt x="11563385" y="4070727"/>
                  <a:pt x="11587770" y="4087294"/>
                </a:cubicBezTo>
                <a:cubicBezTo>
                  <a:pt x="11612154" y="4103861"/>
                  <a:pt x="11643450" y="4112144"/>
                  <a:pt x="11681657" y="4112144"/>
                </a:cubicBezTo>
                <a:cubicBezTo>
                  <a:pt x="11723393" y="4112144"/>
                  <a:pt x="11756819" y="4100393"/>
                  <a:pt x="11781935" y="4076891"/>
                </a:cubicBezTo>
                <a:cubicBezTo>
                  <a:pt x="11807051" y="4053389"/>
                  <a:pt x="11819608" y="4025579"/>
                  <a:pt x="11819608" y="3993461"/>
                </a:cubicBezTo>
                <a:cubicBezTo>
                  <a:pt x="11819608" y="3966807"/>
                  <a:pt x="11812963" y="3939427"/>
                  <a:pt x="11799672" y="3911321"/>
                </a:cubicBezTo>
                <a:cubicBezTo>
                  <a:pt x="11786381" y="3883215"/>
                  <a:pt x="11763546" y="3849211"/>
                  <a:pt x="11731170" y="3809312"/>
                </a:cubicBezTo>
                <a:lnTo>
                  <a:pt x="11396728" y="3328601"/>
                </a:lnTo>
                <a:lnTo>
                  <a:pt x="11694012" y="3051642"/>
                </a:lnTo>
                <a:cubicBezTo>
                  <a:pt x="11735231" y="3012250"/>
                  <a:pt x="11755841" y="2971967"/>
                  <a:pt x="11755841" y="2930792"/>
                </a:cubicBezTo>
                <a:cubicBezTo>
                  <a:pt x="11755841" y="2895929"/>
                  <a:pt x="11743013" y="2866314"/>
                  <a:pt x="11717359" y="2841947"/>
                </a:cubicBezTo>
                <a:cubicBezTo>
                  <a:pt x="11691703" y="2817580"/>
                  <a:pt x="11658546" y="2805396"/>
                  <a:pt x="11617889" y="2805396"/>
                </a:cubicBezTo>
                <a:cubicBezTo>
                  <a:pt x="11586698" y="2805396"/>
                  <a:pt x="11561917" y="2811944"/>
                  <a:pt x="11543545" y="2825039"/>
                </a:cubicBezTo>
                <a:cubicBezTo>
                  <a:pt x="11525173" y="2838134"/>
                  <a:pt x="11503813" y="2857442"/>
                  <a:pt x="11479470" y="2882963"/>
                </a:cubicBezTo>
                <a:lnTo>
                  <a:pt x="11020835" y="3388170"/>
                </a:lnTo>
                <a:lnTo>
                  <a:pt x="11020835" y="2973660"/>
                </a:lnTo>
                <a:cubicBezTo>
                  <a:pt x="11020835" y="2918669"/>
                  <a:pt x="11007522" y="2876877"/>
                  <a:pt x="10980895" y="2848284"/>
                </a:cubicBezTo>
                <a:cubicBezTo>
                  <a:pt x="10954268" y="2819692"/>
                  <a:pt x="10919668" y="2805396"/>
                  <a:pt x="10877094" y="2805396"/>
                </a:cubicBezTo>
                <a:close/>
                <a:moveTo>
                  <a:pt x="8641397" y="2805396"/>
                </a:moveTo>
                <a:cubicBezTo>
                  <a:pt x="8599474" y="2805396"/>
                  <a:pt x="8565598" y="2819757"/>
                  <a:pt x="8539769" y="2848478"/>
                </a:cubicBezTo>
                <a:cubicBezTo>
                  <a:pt x="8513941" y="2877200"/>
                  <a:pt x="8501025" y="2918891"/>
                  <a:pt x="8501025" y="2973553"/>
                </a:cubicBezTo>
                <a:lnTo>
                  <a:pt x="8501025" y="3920922"/>
                </a:lnTo>
                <a:cubicBezTo>
                  <a:pt x="8501025" y="3979399"/>
                  <a:pt x="8514542" y="4022323"/>
                  <a:pt x="8541574" y="4049694"/>
                </a:cubicBezTo>
                <a:cubicBezTo>
                  <a:pt x="8568607" y="4077065"/>
                  <a:pt x="8611664" y="4090750"/>
                  <a:pt x="8670747" y="4090750"/>
                </a:cubicBezTo>
                <a:lnTo>
                  <a:pt x="9272280" y="4090750"/>
                </a:lnTo>
                <a:cubicBezTo>
                  <a:pt x="9317949" y="4090750"/>
                  <a:pt x="9353197" y="4079815"/>
                  <a:pt x="9378027" y="4057944"/>
                </a:cubicBezTo>
                <a:cubicBezTo>
                  <a:pt x="9402858" y="4036073"/>
                  <a:pt x="9415273" y="4007496"/>
                  <a:pt x="9415273" y="3972214"/>
                </a:cubicBezTo>
                <a:cubicBezTo>
                  <a:pt x="9415273" y="3937778"/>
                  <a:pt x="9402689" y="3909133"/>
                  <a:pt x="9377519" y="3886277"/>
                </a:cubicBezTo>
                <a:cubicBezTo>
                  <a:pt x="9352351" y="3863421"/>
                  <a:pt x="9317271" y="3851993"/>
                  <a:pt x="9272280" y="3851993"/>
                </a:cubicBezTo>
                <a:lnTo>
                  <a:pt x="8785138" y="3851993"/>
                </a:lnTo>
                <a:lnTo>
                  <a:pt x="8785138" y="2973580"/>
                </a:lnTo>
                <a:cubicBezTo>
                  <a:pt x="8785138" y="2918615"/>
                  <a:pt x="8771826" y="2876843"/>
                  <a:pt x="8745198" y="2848264"/>
                </a:cubicBezTo>
                <a:cubicBezTo>
                  <a:pt x="8718572" y="2819685"/>
                  <a:pt x="8683971" y="2805396"/>
                  <a:pt x="8641397" y="2805396"/>
                </a:cubicBezTo>
                <a:close/>
                <a:moveTo>
                  <a:pt x="6412548" y="2805396"/>
                </a:moveTo>
                <a:cubicBezTo>
                  <a:pt x="6370625" y="2805396"/>
                  <a:pt x="6336748" y="2819757"/>
                  <a:pt x="6310919" y="2848478"/>
                </a:cubicBezTo>
                <a:cubicBezTo>
                  <a:pt x="6285090" y="2877200"/>
                  <a:pt x="6272176" y="2918891"/>
                  <a:pt x="6272176" y="2973553"/>
                </a:cubicBezTo>
                <a:lnTo>
                  <a:pt x="6272176" y="3920922"/>
                </a:lnTo>
                <a:cubicBezTo>
                  <a:pt x="6272176" y="3979399"/>
                  <a:pt x="6285692" y="4022323"/>
                  <a:pt x="6312724" y="4049694"/>
                </a:cubicBezTo>
                <a:cubicBezTo>
                  <a:pt x="6339757" y="4077065"/>
                  <a:pt x="6382815" y="4090750"/>
                  <a:pt x="6441898" y="4090750"/>
                </a:cubicBezTo>
                <a:lnTo>
                  <a:pt x="7043431" y="4090750"/>
                </a:lnTo>
                <a:cubicBezTo>
                  <a:pt x="7089099" y="4090750"/>
                  <a:pt x="7124347" y="4079815"/>
                  <a:pt x="7149178" y="4057944"/>
                </a:cubicBezTo>
                <a:cubicBezTo>
                  <a:pt x="7174008" y="4036073"/>
                  <a:pt x="7186424" y="4007496"/>
                  <a:pt x="7186424" y="3972214"/>
                </a:cubicBezTo>
                <a:cubicBezTo>
                  <a:pt x="7186424" y="3937778"/>
                  <a:pt x="7173839" y="3909133"/>
                  <a:pt x="7148670" y="3886277"/>
                </a:cubicBezTo>
                <a:cubicBezTo>
                  <a:pt x="7123501" y="3863421"/>
                  <a:pt x="7088422" y="3851993"/>
                  <a:pt x="7043431" y="3851993"/>
                </a:cubicBezTo>
                <a:lnTo>
                  <a:pt x="6556289" y="3851993"/>
                </a:lnTo>
                <a:lnTo>
                  <a:pt x="6556289" y="2973580"/>
                </a:lnTo>
                <a:cubicBezTo>
                  <a:pt x="6556289" y="2918615"/>
                  <a:pt x="6542976" y="2876843"/>
                  <a:pt x="6516349" y="2848264"/>
                </a:cubicBezTo>
                <a:cubicBezTo>
                  <a:pt x="6489723" y="2819685"/>
                  <a:pt x="6455122" y="2805396"/>
                  <a:pt x="6412548" y="2805396"/>
                </a:cubicBezTo>
                <a:close/>
                <a:moveTo>
                  <a:pt x="4005624" y="2805396"/>
                </a:moveTo>
                <a:cubicBezTo>
                  <a:pt x="3973854" y="2805396"/>
                  <a:pt x="3944172" y="2814326"/>
                  <a:pt x="3916578" y="2832186"/>
                </a:cubicBezTo>
                <a:cubicBezTo>
                  <a:pt x="3888985" y="2850045"/>
                  <a:pt x="3868721" y="2874900"/>
                  <a:pt x="3855785" y="2906750"/>
                </a:cubicBezTo>
                <a:cubicBezTo>
                  <a:pt x="3846818" y="2928340"/>
                  <a:pt x="3842334" y="2960418"/>
                  <a:pt x="3842334" y="3002983"/>
                </a:cubicBezTo>
                <a:lnTo>
                  <a:pt x="3842334" y="3952331"/>
                </a:lnTo>
                <a:cubicBezTo>
                  <a:pt x="3842334" y="4003391"/>
                  <a:pt x="3854467" y="4042792"/>
                  <a:pt x="3878730" y="4070533"/>
                </a:cubicBezTo>
                <a:cubicBezTo>
                  <a:pt x="3902995" y="4098274"/>
                  <a:pt x="3935505" y="4112144"/>
                  <a:pt x="3976261" y="4112144"/>
                </a:cubicBezTo>
                <a:cubicBezTo>
                  <a:pt x="4016001" y="4112144"/>
                  <a:pt x="4048399" y="4098349"/>
                  <a:pt x="4073457" y="4070760"/>
                </a:cubicBezTo>
                <a:cubicBezTo>
                  <a:pt x="4098514" y="4043171"/>
                  <a:pt x="4111044" y="4003708"/>
                  <a:pt x="4111044" y="3952371"/>
                </a:cubicBezTo>
                <a:lnTo>
                  <a:pt x="4111044" y="3248681"/>
                </a:lnTo>
                <a:lnTo>
                  <a:pt x="4547990" y="3960420"/>
                </a:lnTo>
                <a:cubicBezTo>
                  <a:pt x="4563170" y="3982590"/>
                  <a:pt x="4576846" y="4002181"/>
                  <a:pt x="4589013" y="4019194"/>
                </a:cubicBezTo>
                <a:cubicBezTo>
                  <a:pt x="4601181" y="4036206"/>
                  <a:pt x="4615889" y="4052428"/>
                  <a:pt x="4633138" y="4067859"/>
                </a:cubicBezTo>
                <a:cubicBezTo>
                  <a:pt x="4650387" y="4083289"/>
                  <a:pt x="4668799" y="4094528"/>
                  <a:pt x="4688375" y="4101574"/>
                </a:cubicBezTo>
                <a:cubicBezTo>
                  <a:pt x="4707951" y="4108621"/>
                  <a:pt x="4730125" y="4112144"/>
                  <a:pt x="4754897" y="4112144"/>
                </a:cubicBezTo>
                <a:cubicBezTo>
                  <a:pt x="4856233" y="4112144"/>
                  <a:pt x="4906902" y="4052437"/>
                  <a:pt x="4906902" y="3933023"/>
                </a:cubicBezTo>
                <a:lnTo>
                  <a:pt x="4906902" y="2965210"/>
                </a:lnTo>
                <a:cubicBezTo>
                  <a:pt x="4906902" y="2913784"/>
                  <a:pt x="4894941" y="2874292"/>
                  <a:pt x="4871020" y="2846733"/>
                </a:cubicBezTo>
                <a:cubicBezTo>
                  <a:pt x="4847099" y="2819175"/>
                  <a:pt x="4814568" y="2805396"/>
                  <a:pt x="4773430" y="2805396"/>
                </a:cubicBezTo>
                <a:cubicBezTo>
                  <a:pt x="4733610" y="2805396"/>
                  <a:pt x="4701972" y="2819093"/>
                  <a:pt x="4678514" y="2846486"/>
                </a:cubicBezTo>
                <a:cubicBezTo>
                  <a:pt x="4655056" y="2873879"/>
                  <a:pt x="4643327" y="2913449"/>
                  <a:pt x="4643327" y="2965196"/>
                </a:cubicBezTo>
                <a:lnTo>
                  <a:pt x="4643327" y="3679985"/>
                </a:lnTo>
                <a:lnTo>
                  <a:pt x="4198558" y="2966293"/>
                </a:lnTo>
                <a:cubicBezTo>
                  <a:pt x="4185526" y="2959883"/>
                  <a:pt x="4172074" y="2942407"/>
                  <a:pt x="4158204" y="2913864"/>
                </a:cubicBezTo>
                <a:cubicBezTo>
                  <a:pt x="4144333" y="2885321"/>
                  <a:pt x="4130739" y="2864241"/>
                  <a:pt x="4117422" y="2850624"/>
                </a:cubicBezTo>
                <a:cubicBezTo>
                  <a:pt x="4104104" y="2837008"/>
                  <a:pt x="4088372" y="2826066"/>
                  <a:pt x="4070227" y="2817798"/>
                </a:cubicBezTo>
                <a:cubicBezTo>
                  <a:pt x="4052083" y="2809530"/>
                  <a:pt x="4030548" y="2805396"/>
                  <a:pt x="4005624" y="2805396"/>
                </a:cubicBezTo>
                <a:close/>
                <a:moveTo>
                  <a:pt x="803515" y="2805396"/>
                </a:moveTo>
                <a:cubicBezTo>
                  <a:pt x="706984" y="2805396"/>
                  <a:pt x="622428" y="2820071"/>
                  <a:pt x="549849" y="2849421"/>
                </a:cubicBezTo>
                <a:cubicBezTo>
                  <a:pt x="477270" y="2878771"/>
                  <a:pt x="421552" y="2921145"/>
                  <a:pt x="382694" y="2976542"/>
                </a:cubicBezTo>
                <a:cubicBezTo>
                  <a:pt x="343838" y="3031939"/>
                  <a:pt x="324409" y="3095299"/>
                  <a:pt x="324409" y="3166621"/>
                </a:cubicBezTo>
                <a:cubicBezTo>
                  <a:pt x="324409" y="3241536"/>
                  <a:pt x="342888" y="3304307"/>
                  <a:pt x="379847" y="3354936"/>
                </a:cubicBezTo>
                <a:cubicBezTo>
                  <a:pt x="416805" y="3405564"/>
                  <a:pt x="465802" y="3445085"/>
                  <a:pt x="526837" y="3473499"/>
                </a:cubicBezTo>
                <a:cubicBezTo>
                  <a:pt x="587872" y="3501913"/>
                  <a:pt x="663322" y="3526656"/>
                  <a:pt x="753186" y="3547729"/>
                </a:cubicBezTo>
                <a:cubicBezTo>
                  <a:pt x="819124" y="3562821"/>
                  <a:pt x="870942" y="3576783"/>
                  <a:pt x="908640" y="3589615"/>
                </a:cubicBezTo>
                <a:cubicBezTo>
                  <a:pt x="946338" y="3602447"/>
                  <a:pt x="976344" y="3620271"/>
                  <a:pt x="998656" y="3643087"/>
                </a:cubicBezTo>
                <a:cubicBezTo>
                  <a:pt x="1020968" y="3665902"/>
                  <a:pt x="1032124" y="3695362"/>
                  <a:pt x="1032124" y="3731464"/>
                </a:cubicBezTo>
                <a:cubicBezTo>
                  <a:pt x="1032124" y="3777167"/>
                  <a:pt x="1010942" y="3815812"/>
                  <a:pt x="968577" y="3847400"/>
                </a:cubicBezTo>
                <a:cubicBezTo>
                  <a:pt x="926212" y="3878987"/>
                  <a:pt x="870029" y="3894781"/>
                  <a:pt x="800026" y="3894781"/>
                </a:cubicBezTo>
                <a:cubicBezTo>
                  <a:pt x="749001" y="3894781"/>
                  <a:pt x="708390" y="3886974"/>
                  <a:pt x="678193" y="3871361"/>
                </a:cubicBezTo>
                <a:cubicBezTo>
                  <a:pt x="647996" y="3855748"/>
                  <a:pt x="624396" y="3835644"/>
                  <a:pt x="607392" y="3811050"/>
                </a:cubicBezTo>
                <a:cubicBezTo>
                  <a:pt x="590388" y="3786456"/>
                  <a:pt x="574256" y="3755078"/>
                  <a:pt x="558995" y="3716916"/>
                </a:cubicBezTo>
                <a:cubicBezTo>
                  <a:pt x="545356" y="3681830"/>
                  <a:pt x="528049" y="3654586"/>
                  <a:pt x="507074" y="3635184"/>
                </a:cubicBezTo>
                <a:cubicBezTo>
                  <a:pt x="486099" y="3615782"/>
                  <a:pt x="460203" y="3606082"/>
                  <a:pt x="429387" y="3606082"/>
                </a:cubicBezTo>
                <a:cubicBezTo>
                  <a:pt x="392277" y="3606082"/>
                  <a:pt x="361588" y="3618572"/>
                  <a:pt x="337319" y="3643555"/>
                </a:cubicBezTo>
                <a:cubicBezTo>
                  <a:pt x="313050" y="3668537"/>
                  <a:pt x="300916" y="3698406"/>
                  <a:pt x="300916" y="3733162"/>
                </a:cubicBezTo>
                <a:cubicBezTo>
                  <a:pt x="300916" y="3788911"/>
                  <a:pt x="319123" y="3845554"/>
                  <a:pt x="355538" y="3903091"/>
                </a:cubicBezTo>
                <a:cubicBezTo>
                  <a:pt x="391952" y="3960628"/>
                  <a:pt x="439309" y="4006636"/>
                  <a:pt x="497607" y="4041116"/>
                </a:cubicBezTo>
                <a:cubicBezTo>
                  <a:pt x="578896" y="4088468"/>
                  <a:pt x="681926" y="4112144"/>
                  <a:pt x="806698" y="4112144"/>
                </a:cubicBezTo>
                <a:cubicBezTo>
                  <a:pt x="910807" y="4112144"/>
                  <a:pt x="1001067" y="4094759"/>
                  <a:pt x="1077480" y="4059990"/>
                </a:cubicBezTo>
                <a:cubicBezTo>
                  <a:pt x="1153892" y="4025220"/>
                  <a:pt x="1212217" y="3976671"/>
                  <a:pt x="1252456" y="3914343"/>
                </a:cubicBezTo>
                <a:cubicBezTo>
                  <a:pt x="1292695" y="3852015"/>
                  <a:pt x="1312814" y="3782101"/>
                  <a:pt x="1312814" y="3704601"/>
                </a:cubicBezTo>
                <a:cubicBezTo>
                  <a:pt x="1312814" y="3640232"/>
                  <a:pt x="1301076" y="3585300"/>
                  <a:pt x="1277601" y="3539807"/>
                </a:cubicBezTo>
                <a:cubicBezTo>
                  <a:pt x="1254125" y="3494313"/>
                  <a:pt x="1221845" y="3456987"/>
                  <a:pt x="1180759" y="3427829"/>
                </a:cubicBezTo>
                <a:cubicBezTo>
                  <a:pt x="1139674" y="3398671"/>
                  <a:pt x="1090436" y="3374092"/>
                  <a:pt x="1033047" y="3354093"/>
                </a:cubicBezTo>
                <a:cubicBezTo>
                  <a:pt x="975657" y="3334094"/>
                  <a:pt x="913075" y="3316165"/>
                  <a:pt x="845301" y="3300307"/>
                </a:cubicBezTo>
                <a:cubicBezTo>
                  <a:pt x="787510" y="3285715"/>
                  <a:pt x="747118" y="3274942"/>
                  <a:pt x="724123" y="3267989"/>
                </a:cubicBezTo>
                <a:cubicBezTo>
                  <a:pt x="701129" y="3261036"/>
                  <a:pt x="678746" y="3251598"/>
                  <a:pt x="656973" y="3239675"/>
                </a:cubicBezTo>
                <a:cubicBezTo>
                  <a:pt x="635200" y="3227752"/>
                  <a:pt x="618544" y="3214098"/>
                  <a:pt x="607004" y="3198712"/>
                </a:cubicBezTo>
                <a:cubicBezTo>
                  <a:pt x="595465" y="3183326"/>
                  <a:pt x="589695" y="3165088"/>
                  <a:pt x="589695" y="3143997"/>
                </a:cubicBezTo>
                <a:cubicBezTo>
                  <a:pt x="589695" y="3110105"/>
                  <a:pt x="607470" y="3080428"/>
                  <a:pt x="643020" y="3054964"/>
                </a:cubicBezTo>
                <a:cubicBezTo>
                  <a:pt x="678570" y="3029501"/>
                  <a:pt x="726417" y="3016769"/>
                  <a:pt x="786561" y="3016769"/>
                </a:cubicBezTo>
                <a:cubicBezTo>
                  <a:pt x="851625" y="3016769"/>
                  <a:pt x="898599" y="3028788"/>
                  <a:pt x="927481" y="3052825"/>
                </a:cubicBezTo>
                <a:cubicBezTo>
                  <a:pt x="956362" y="3076862"/>
                  <a:pt x="981897" y="3111955"/>
                  <a:pt x="1004084" y="3158104"/>
                </a:cubicBezTo>
                <a:cubicBezTo>
                  <a:pt x="1021539" y="3190676"/>
                  <a:pt x="1038774" y="3215128"/>
                  <a:pt x="1055791" y="3231458"/>
                </a:cubicBezTo>
                <a:cubicBezTo>
                  <a:pt x="1072808" y="3247789"/>
                  <a:pt x="1098000" y="3255955"/>
                  <a:pt x="1131366" y="3255955"/>
                </a:cubicBezTo>
                <a:cubicBezTo>
                  <a:pt x="1168360" y="3255955"/>
                  <a:pt x="1198909" y="3242278"/>
                  <a:pt x="1223012" y="3214925"/>
                </a:cubicBezTo>
                <a:cubicBezTo>
                  <a:pt x="1247117" y="3187572"/>
                  <a:pt x="1259168" y="3156931"/>
                  <a:pt x="1259168" y="3123004"/>
                </a:cubicBezTo>
                <a:cubicBezTo>
                  <a:pt x="1259168" y="3088221"/>
                  <a:pt x="1250243" y="3052662"/>
                  <a:pt x="1232392" y="3016328"/>
                </a:cubicBezTo>
                <a:cubicBezTo>
                  <a:pt x="1214542" y="2979994"/>
                  <a:pt x="1186524" y="2945507"/>
                  <a:pt x="1148341" y="2912868"/>
                </a:cubicBezTo>
                <a:cubicBezTo>
                  <a:pt x="1110157" y="2880229"/>
                  <a:pt x="1062419" y="2854157"/>
                  <a:pt x="1005127" y="2834652"/>
                </a:cubicBezTo>
                <a:cubicBezTo>
                  <a:pt x="947836" y="2815148"/>
                  <a:pt x="880632" y="2805396"/>
                  <a:pt x="803515" y="2805396"/>
                </a:cubicBezTo>
                <a:close/>
                <a:moveTo>
                  <a:pt x="7857977" y="2505880"/>
                </a:moveTo>
                <a:cubicBezTo>
                  <a:pt x="7821483" y="2505880"/>
                  <a:pt x="7793766" y="2512396"/>
                  <a:pt x="7774829" y="2525428"/>
                </a:cubicBezTo>
                <a:cubicBezTo>
                  <a:pt x="7755890" y="2538461"/>
                  <a:pt x="7734886" y="2566523"/>
                  <a:pt x="7711816" y="2609614"/>
                </a:cubicBezTo>
                <a:lnTo>
                  <a:pt x="7673802" y="2680442"/>
                </a:lnTo>
                <a:cubicBezTo>
                  <a:pt x="7658175" y="2705615"/>
                  <a:pt x="7650362" y="2724598"/>
                  <a:pt x="7650362" y="2737390"/>
                </a:cubicBezTo>
                <a:cubicBezTo>
                  <a:pt x="7650362" y="2762760"/>
                  <a:pt x="7668096" y="2775444"/>
                  <a:pt x="7703566" y="2775444"/>
                </a:cubicBezTo>
                <a:cubicBezTo>
                  <a:pt x="7743074" y="2775444"/>
                  <a:pt x="7779818" y="2766815"/>
                  <a:pt x="7813799" y="2749558"/>
                </a:cubicBezTo>
                <a:cubicBezTo>
                  <a:pt x="7827999" y="2742471"/>
                  <a:pt x="7850908" y="2724533"/>
                  <a:pt x="7882527" y="2695745"/>
                </a:cubicBezTo>
                <a:cubicBezTo>
                  <a:pt x="7914146" y="2666957"/>
                  <a:pt x="7946967" y="2635282"/>
                  <a:pt x="7980993" y="2600722"/>
                </a:cubicBezTo>
                <a:cubicBezTo>
                  <a:pt x="8015019" y="2566162"/>
                  <a:pt x="8032031" y="2544442"/>
                  <a:pt x="8032031" y="2535564"/>
                </a:cubicBezTo>
                <a:cubicBezTo>
                  <a:pt x="8032031" y="2515774"/>
                  <a:pt x="8011774" y="2505880"/>
                  <a:pt x="7971259" y="25058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p:grpSp>
        <p:nvGrpSpPr>
          <p:cNvPr id="195" name="Csoportba foglalás 194"/>
          <p:cNvGrpSpPr/>
          <p:nvPr/>
        </p:nvGrpSpPr>
        <p:grpSpPr>
          <a:xfrm>
            <a:off x="350345" y="1977730"/>
            <a:ext cx="680711" cy="807040"/>
            <a:chOff x="2193117" y="855505"/>
            <a:chExt cx="1618862" cy="2322098"/>
          </a:xfrm>
        </p:grpSpPr>
        <p:grpSp>
          <p:nvGrpSpPr>
            <p:cNvPr id="196" name="Csoportba foglalás 195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198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7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Szabadkézi sokszög 12"/>
          <p:cNvSpPr/>
          <p:nvPr/>
        </p:nvSpPr>
        <p:spPr>
          <a:xfrm>
            <a:off x="2696440" y="183730"/>
            <a:ext cx="6799121" cy="1579202"/>
          </a:xfrm>
          <a:custGeom>
            <a:avLst/>
            <a:gdLst/>
            <a:ahLst/>
            <a:cxnLst/>
            <a:rect l="l" t="t" r="r" b="b"/>
            <a:pathLst>
              <a:path w="6972300" h="1960202">
                <a:moveTo>
                  <a:pt x="5781392" y="741673"/>
                </a:moveTo>
                <a:lnTo>
                  <a:pt x="5874502" y="741673"/>
                </a:lnTo>
                <a:cubicBezTo>
                  <a:pt x="5921434" y="741673"/>
                  <a:pt x="5961124" y="746657"/>
                  <a:pt x="5993569" y="756624"/>
                </a:cubicBezTo>
                <a:cubicBezTo>
                  <a:pt x="6026014" y="766592"/>
                  <a:pt x="6053268" y="789759"/>
                  <a:pt x="6075332" y="826127"/>
                </a:cubicBezTo>
                <a:cubicBezTo>
                  <a:pt x="6097396" y="862495"/>
                  <a:pt x="6108428" y="918163"/>
                  <a:pt x="6108428" y="993131"/>
                </a:cubicBezTo>
                <a:cubicBezTo>
                  <a:pt x="6108428" y="1099286"/>
                  <a:pt x="6081937" y="1175017"/>
                  <a:pt x="6028956" y="1220323"/>
                </a:cubicBezTo>
                <a:cubicBezTo>
                  <a:pt x="6020590" y="1227136"/>
                  <a:pt x="6008924" y="1233204"/>
                  <a:pt x="5993960" y="1238527"/>
                </a:cubicBezTo>
                <a:cubicBezTo>
                  <a:pt x="5978996" y="1243849"/>
                  <a:pt x="5964600" y="1247168"/>
                  <a:pt x="5950772" y="1248483"/>
                </a:cubicBezTo>
                <a:cubicBezTo>
                  <a:pt x="5936944" y="1249798"/>
                  <a:pt x="5916676" y="1250456"/>
                  <a:pt x="5889968" y="1250456"/>
                </a:cubicBezTo>
                <a:lnTo>
                  <a:pt x="5781392" y="1250456"/>
                </a:lnTo>
                <a:close/>
                <a:moveTo>
                  <a:pt x="893979" y="734599"/>
                </a:moveTo>
                <a:lnTo>
                  <a:pt x="989291" y="734599"/>
                </a:lnTo>
                <a:cubicBezTo>
                  <a:pt x="1056998" y="734599"/>
                  <a:pt x="1101120" y="745017"/>
                  <a:pt x="1121656" y="765854"/>
                </a:cubicBezTo>
                <a:cubicBezTo>
                  <a:pt x="1140010" y="785477"/>
                  <a:pt x="1149187" y="811066"/>
                  <a:pt x="1149187" y="842622"/>
                </a:cubicBezTo>
                <a:cubicBezTo>
                  <a:pt x="1149187" y="868945"/>
                  <a:pt x="1143299" y="890056"/>
                  <a:pt x="1131523" y="905956"/>
                </a:cubicBezTo>
                <a:cubicBezTo>
                  <a:pt x="1119747" y="921855"/>
                  <a:pt x="1102143" y="933457"/>
                  <a:pt x="1078710" y="940760"/>
                </a:cubicBezTo>
                <a:cubicBezTo>
                  <a:pt x="1055278" y="948064"/>
                  <a:pt x="1025471" y="951716"/>
                  <a:pt x="989291" y="951716"/>
                </a:cubicBezTo>
                <a:lnTo>
                  <a:pt x="893979" y="951716"/>
                </a:lnTo>
                <a:close/>
                <a:moveTo>
                  <a:pt x="4325709" y="728069"/>
                </a:moveTo>
                <a:cubicBezTo>
                  <a:pt x="4367846" y="728069"/>
                  <a:pt x="4405236" y="738311"/>
                  <a:pt x="4437876" y="758797"/>
                </a:cubicBezTo>
                <a:cubicBezTo>
                  <a:pt x="4470517" y="779282"/>
                  <a:pt x="4495707" y="809671"/>
                  <a:pt x="4513446" y="849963"/>
                </a:cubicBezTo>
                <a:cubicBezTo>
                  <a:pt x="4531184" y="890256"/>
                  <a:pt x="4540054" y="938245"/>
                  <a:pt x="4540054" y="993930"/>
                </a:cubicBezTo>
                <a:cubicBezTo>
                  <a:pt x="4540054" y="1054274"/>
                  <a:pt x="4530398" y="1104804"/>
                  <a:pt x="4511086" y="1145519"/>
                </a:cubicBezTo>
                <a:cubicBezTo>
                  <a:pt x="4491774" y="1186234"/>
                  <a:pt x="4466086" y="1216170"/>
                  <a:pt x="4434021" y="1235326"/>
                </a:cubicBezTo>
                <a:cubicBezTo>
                  <a:pt x="4401955" y="1254482"/>
                  <a:pt x="4366563" y="1264060"/>
                  <a:pt x="4327843" y="1264060"/>
                </a:cubicBezTo>
                <a:cubicBezTo>
                  <a:pt x="4297625" y="1264060"/>
                  <a:pt x="4270078" y="1258546"/>
                  <a:pt x="4245200" y="1247518"/>
                </a:cubicBezTo>
                <a:cubicBezTo>
                  <a:pt x="4220322" y="1236490"/>
                  <a:pt x="4198207" y="1219772"/>
                  <a:pt x="4178855" y="1197363"/>
                </a:cubicBezTo>
                <a:cubicBezTo>
                  <a:pt x="4159504" y="1174953"/>
                  <a:pt x="4144398" y="1146323"/>
                  <a:pt x="4133538" y="1111471"/>
                </a:cubicBezTo>
                <a:cubicBezTo>
                  <a:pt x="4122677" y="1076620"/>
                  <a:pt x="4117247" y="1037440"/>
                  <a:pt x="4117247" y="993930"/>
                </a:cubicBezTo>
                <a:cubicBezTo>
                  <a:pt x="4117247" y="950908"/>
                  <a:pt x="4122677" y="912226"/>
                  <a:pt x="4133538" y="877885"/>
                </a:cubicBezTo>
                <a:cubicBezTo>
                  <a:pt x="4144398" y="843544"/>
                  <a:pt x="4158980" y="815617"/>
                  <a:pt x="4177282" y="794103"/>
                </a:cubicBezTo>
                <a:cubicBezTo>
                  <a:pt x="4195585" y="772589"/>
                  <a:pt x="4217407" y="756205"/>
                  <a:pt x="4242747" y="744950"/>
                </a:cubicBezTo>
                <a:cubicBezTo>
                  <a:pt x="4268087" y="733696"/>
                  <a:pt x="4295741" y="728069"/>
                  <a:pt x="4325709" y="728069"/>
                </a:cubicBezTo>
                <a:close/>
                <a:moveTo>
                  <a:pt x="5708654" y="594207"/>
                </a:moveTo>
                <a:cubicBezTo>
                  <a:pt x="5671470" y="594207"/>
                  <a:pt x="5644188" y="602901"/>
                  <a:pt x="5626806" y="620288"/>
                </a:cubicBezTo>
                <a:cubicBezTo>
                  <a:pt x="5609425" y="637676"/>
                  <a:pt x="5600734" y="664970"/>
                  <a:pt x="5600734" y="702171"/>
                </a:cubicBezTo>
                <a:lnTo>
                  <a:pt x="5600734" y="1275563"/>
                </a:lnTo>
                <a:cubicBezTo>
                  <a:pt x="5600734" y="1302040"/>
                  <a:pt x="5603201" y="1324061"/>
                  <a:pt x="5608135" y="1341627"/>
                </a:cubicBezTo>
                <a:cubicBezTo>
                  <a:pt x="5613069" y="1359193"/>
                  <a:pt x="5623884" y="1372967"/>
                  <a:pt x="5640580" y="1382948"/>
                </a:cubicBezTo>
                <a:cubicBezTo>
                  <a:pt x="5657276" y="1392930"/>
                  <a:pt x="5681041" y="1397921"/>
                  <a:pt x="5711877" y="1397921"/>
                </a:cubicBezTo>
                <a:lnTo>
                  <a:pt x="5918264" y="1397921"/>
                </a:lnTo>
                <a:cubicBezTo>
                  <a:pt x="5955368" y="1397921"/>
                  <a:pt x="5988483" y="1395572"/>
                  <a:pt x="6017610" y="1390873"/>
                </a:cubicBezTo>
                <a:cubicBezTo>
                  <a:pt x="6046736" y="1386174"/>
                  <a:pt x="6074224" y="1377923"/>
                  <a:pt x="6100074" y="1366122"/>
                </a:cubicBezTo>
                <a:cubicBezTo>
                  <a:pt x="6125924" y="1354321"/>
                  <a:pt x="6151078" y="1336523"/>
                  <a:pt x="6175537" y="1312727"/>
                </a:cubicBezTo>
                <a:cubicBezTo>
                  <a:pt x="6200688" y="1291494"/>
                  <a:pt x="6222060" y="1264840"/>
                  <a:pt x="6239658" y="1232766"/>
                </a:cubicBezTo>
                <a:cubicBezTo>
                  <a:pt x="6257256" y="1200693"/>
                  <a:pt x="6270255" y="1164742"/>
                  <a:pt x="6278658" y="1124914"/>
                </a:cubicBezTo>
                <a:cubicBezTo>
                  <a:pt x="6287062" y="1085086"/>
                  <a:pt x="6291263" y="1041476"/>
                  <a:pt x="6291263" y="994083"/>
                </a:cubicBezTo>
                <a:cubicBezTo>
                  <a:pt x="6291263" y="848766"/>
                  <a:pt x="6250554" y="742112"/>
                  <a:pt x="6169135" y="674121"/>
                </a:cubicBezTo>
                <a:cubicBezTo>
                  <a:pt x="6134145" y="641676"/>
                  <a:pt x="6096620" y="620246"/>
                  <a:pt x="6056559" y="609831"/>
                </a:cubicBezTo>
                <a:cubicBezTo>
                  <a:pt x="6016498" y="599415"/>
                  <a:pt x="5969329" y="594207"/>
                  <a:pt x="5915050" y="594207"/>
                </a:cubicBezTo>
                <a:close/>
                <a:moveTo>
                  <a:pt x="824497" y="594207"/>
                </a:moveTo>
                <a:cubicBezTo>
                  <a:pt x="786843" y="594207"/>
                  <a:pt x="758900" y="602715"/>
                  <a:pt x="740668" y="619731"/>
                </a:cubicBezTo>
                <a:cubicBezTo>
                  <a:pt x="722436" y="636748"/>
                  <a:pt x="713320" y="664236"/>
                  <a:pt x="713320" y="702196"/>
                </a:cubicBezTo>
                <a:lnTo>
                  <a:pt x="713320" y="1305135"/>
                </a:lnTo>
                <a:cubicBezTo>
                  <a:pt x="713320" y="1339291"/>
                  <a:pt x="721596" y="1365562"/>
                  <a:pt x="738147" y="1383947"/>
                </a:cubicBezTo>
                <a:cubicBezTo>
                  <a:pt x="754699" y="1402332"/>
                  <a:pt x="776530" y="1411525"/>
                  <a:pt x="803641" y="1411525"/>
                </a:cubicBezTo>
                <a:cubicBezTo>
                  <a:pt x="829919" y="1411525"/>
                  <a:pt x="851545" y="1402213"/>
                  <a:pt x="868519" y="1383590"/>
                </a:cubicBezTo>
                <a:cubicBezTo>
                  <a:pt x="885492" y="1364967"/>
                  <a:pt x="893979" y="1338427"/>
                  <a:pt x="893979" y="1303970"/>
                </a:cubicBezTo>
                <a:lnTo>
                  <a:pt x="893979" y="1093196"/>
                </a:lnTo>
                <a:lnTo>
                  <a:pt x="1027713" y="1093196"/>
                </a:lnTo>
                <a:cubicBezTo>
                  <a:pt x="1127786" y="1093196"/>
                  <a:pt x="1203523" y="1071696"/>
                  <a:pt x="1254922" y="1028696"/>
                </a:cubicBezTo>
                <a:cubicBezTo>
                  <a:pt x="1306322" y="985697"/>
                  <a:pt x="1332022" y="922694"/>
                  <a:pt x="1332022" y="839688"/>
                </a:cubicBezTo>
                <a:cubicBezTo>
                  <a:pt x="1332022" y="801116"/>
                  <a:pt x="1325700" y="766212"/>
                  <a:pt x="1313057" y="734977"/>
                </a:cubicBezTo>
                <a:cubicBezTo>
                  <a:pt x="1300415" y="703742"/>
                  <a:pt x="1281759" y="677205"/>
                  <a:pt x="1257090" y="655365"/>
                </a:cubicBezTo>
                <a:cubicBezTo>
                  <a:pt x="1232422" y="633525"/>
                  <a:pt x="1203228" y="617920"/>
                  <a:pt x="1169507" y="608551"/>
                </a:cubicBezTo>
                <a:cubicBezTo>
                  <a:pt x="1135946" y="598988"/>
                  <a:pt x="1088698" y="594207"/>
                  <a:pt x="1027764" y="594207"/>
                </a:cubicBezTo>
                <a:close/>
                <a:moveTo>
                  <a:pt x="5149373" y="580603"/>
                </a:moveTo>
                <a:cubicBezTo>
                  <a:pt x="5087991" y="580603"/>
                  <a:pt x="5034225" y="589935"/>
                  <a:pt x="4988074" y="608598"/>
                </a:cubicBezTo>
                <a:cubicBezTo>
                  <a:pt x="4941923" y="627260"/>
                  <a:pt x="4906494" y="654204"/>
                  <a:pt x="4881786" y="689430"/>
                </a:cubicBezTo>
                <a:cubicBezTo>
                  <a:pt x="4857078" y="724655"/>
                  <a:pt x="4844724" y="764944"/>
                  <a:pt x="4844724" y="810296"/>
                </a:cubicBezTo>
                <a:cubicBezTo>
                  <a:pt x="4844724" y="857932"/>
                  <a:pt x="4856474" y="897846"/>
                  <a:pt x="4879975" y="930039"/>
                </a:cubicBezTo>
                <a:cubicBezTo>
                  <a:pt x="4903475" y="962232"/>
                  <a:pt x="4934631" y="987362"/>
                  <a:pt x="4973442" y="1005430"/>
                </a:cubicBezTo>
                <a:cubicBezTo>
                  <a:pt x="5012252" y="1023497"/>
                  <a:pt x="5060228" y="1039231"/>
                  <a:pt x="5117370" y="1052631"/>
                </a:cubicBezTo>
                <a:cubicBezTo>
                  <a:pt x="5159298" y="1062227"/>
                  <a:pt x="5192247" y="1071105"/>
                  <a:pt x="5216219" y="1079264"/>
                </a:cubicBezTo>
                <a:cubicBezTo>
                  <a:pt x="5240190" y="1087424"/>
                  <a:pt x="5259269" y="1098757"/>
                  <a:pt x="5273457" y="1113265"/>
                </a:cubicBezTo>
                <a:cubicBezTo>
                  <a:pt x="5287644" y="1127773"/>
                  <a:pt x="5294739" y="1146506"/>
                  <a:pt x="5294739" y="1169462"/>
                </a:cubicBezTo>
                <a:cubicBezTo>
                  <a:pt x="5294739" y="1198523"/>
                  <a:pt x="5281269" y="1223096"/>
                  <a:pt x="5254331" y="1243182"/>
                </a:cubicBezTo>
                <a:cubicBezTo>
                  <a:pt x="5227392" y="1263267"/>
                  <a:pt x="5191667" y="1273310"/>
                  <a:pt x="5147154" y="1273310"/>
                </a:cubicBezTo>
                <a:cubicBezTo>
                  <a:pt x="5114709" y="1273310"/>
                  <a:pt x="5088886" y="1268346"/>
                  <a:pt x="5069684" y="1258418"/>
                </a:cubicBezTo>
                <a:cubicBezTo>
                  <a:pt x="5050483" y="1248490"/>
                  <a:pt x="5035476" y="1235707"/>
                  <a:pt x="5024664" y="1220068"/>
                </a:cubicBezTo>
                <a:cubicBezTo>
                  <a:pt x="5013852" y="1204429"/>
                  <a:pt x="5003594" y="1184477"/>
                  <a:pt x="4993890" y="1160211"/>
                </a:cubicBezTo>
                <a:cubicBezTo>
                  <a:pt x="4985217" y="1137901"/>
                  <a:pt x="4974212" y="1120577"/>
                  <a:pt x="4960875" y="1108240"/>
                </a:cubicBezTo>
                <a:cubicBezTo>
                  <a:pt x="4947538" y="1095904"/>
                  <a:pt x="4931071" y="1089735"/>
                  <a:pt x="4911476" y="1089735"/>
                </a:cubicBezTo>
                <a:cubicBezTo>
                  <a:pt x="4887879" y="1089735"/>
                  <a:pt x="4868365" y="1097678"/>
                  <a:pt x="4852933" y="1113563"/>
                </a:cubicBezTo>
                <a:cubicBezTo>
                  <a:pt x="4837501" y="1129448"/>
                  <a:pt x="4829785" y="1148441"/>
                  <a:pt x="4829785" y="1170542"/>
                </a:cubicBezTo>
                <a:cubicBezTo>
                  <a:pt x="4829785" y="1205991"/>
                  <a:pt x="4841363" y="1242009"/>
                  <a:pt x="4864517" y="1278594"/>
                </a:cubicBezTo>
                <a:cubicBezTo>
                  <a:pt x="4887672" y="1315180"/>
                  <a:pt x="4917785" y="1344435"/>
                  <a:pt x="4954855" y="1366360"/>
                </a:cubicBezTo>
                <a:cubicBezTo>
                  <a:pt x="5006544" y="1396470"/>
                  <a:pt x="5072058" y="1411525"/>
                  <a:pt x="5151397" y="1411525"/>
                </a:cubicBezTo>
                <a:cubicBezTo>
                  <a:pt x="5217596" y="1411525"/>
                  <a:pt x="5274990" y="1400470"/>
                  <a:pt x="5323579" y="1378361"/>
                </a:cubicBezTo>
                <a:cubicBezTo>
                  <a:pt x="5372167" y="1356252"/>
                  <a:pt x="5409254" y="1325382"/>
                  <a:pt x="5434841" y="1285749"/>
                </a:cubicBezTo>
                <a:cubicBezTo>
                  <a:pt x="5460428" y="1246117"/>
                  <a:pt x="5473221" y="1201661"/>
                  <a:pt x="5473221" y="1152381"/>
                </a:cubicBezTo>
                <a:cubicBezTo>
                  <a:pt x="5473221" y="1111450"/>
                  <a:pt x="5465757" y="1076521"/>
                  <a:pt x="5450830" y="1047593"/>
                </a:cubicBezTo>
                <a:cubicBezTo>
                  <a:pt x="5435902" y="1018665"/>
                  <a:pt x="5415376" y="994931"/>
                  <a:pt x="5389251" y="976390"/>
                </a:cubicBezTo>
                <a:cubicBezTo>
                  <a:pt x="5363126" y="957849"/>
                  <a:pt x="5331817" y="942220"/>
                  <a:pt x="5295325" y="929503"/>
                </a:cubicBezTo>
                <a:cubicBezTo>
                  <a:pt x="5258833" y="916787"/>
                  <a:pt x="5219038" y="905386"/>
                  <a:pt x="5175943" y="895302"/>
                </a:cubicBezTo>
                <a:cubicBezTo>
                  <a:pt x="5139196" y="886024"/>
                  <a:pt x="5113511" y="879173"/>
                  <a:pt x="5098890" y="874752"/>
                </a:cubicBezTo>
                <a:cubicBezTo>
                  <a:pt x="5084269" y="870331"/>
                  <a:pt x="5070036" y="864330"/>
                  <a:pt x="5056191" y="856748"/>
                </a:cubicBezTo>
                <a:cubicBezTo>
                  <a:pt x="5042346" y="849167"/>
                  <a:pt x="5031755" y="840485"/>
                  <a:pt x="5024418" y="830701"/>
                </a:cubicBezTo>
                <a:cubicBezTo>
                  <a:pt x="5017080" y="820918"/>
                  <a:pt x="5013411" y="809321"/>
                  <a:pt x="5013411" y="795910"/>
                </a:cubicBezTo>
                <a:cubicBezTo>
                  <a:pt x="5013411" y="774359"/>
                  <a:pt x="5024714" y="755488"/>
                  <a:pt x="5047319" y="739296"/>
                </a:cubicBezTo>
                <a:cubicBezTo>
                  <a:pt x="5069924" y="723105"/>
                  <a:pt x="5100348" y="715009"/>
                  <a:pt x="5138592" y="715009"/>
                </a:cubicBezTo>
                <a:cubicBezTo>
                  <a:pt x="5179965" y="715009"/>
                  <a:pt x="5209834" y="722652"/>
                  <a:pt x="5228199" y="737936"/>
                </a:cubicBezTo>
                <a:cubicBezTo>
                  <a:pt x="5246564" y="753220"/>
                  <a:pt x="5262800" y="775535"/>
                  <a:pt x="5276909" y="804880"/>
                </a:cubicBezTo>
                <a:cubicBezTo>
                  <a:pt x="5288007" y="825591"/>
                  <a:pt x="5298967" y="841139"/>
                  <a:pt x="5309788" y="851524"/>
                </a:cubicBezTo>
                <a:cubicBezTo>
                  <a:pt x="5320608" y="861908"/>
                  <a:pt x="5336627" y="867100"/>
                  <a:pt x="5357843" y="867100"/>
                </a:cubicBezTo>
                <a:cubicBezTo>
                  <a:pt x="5381366" y="867100"/>
                  <a:pt x="5400792" y="858403"/>
                  <a:pt x="5416119" y="841010"/>
                </a:cubicBezTo>
                <a:cubicBezTo>
                  <a:pt x="5431446" y="823617"/>
                  <a:pt x="5439109" y="804134"/>
                  <a:pt x="5439109" y="782561"/>
                </a:cubicBezTo>
                <a:cubicBezTo>
                  <a:pt x="5439109" y="760443"/>
                  <a:pt x="5433434" y="737833"/>
                  <a:pt x="5422083" y="714729"/>
                </a:cubicBezTo>
                <a:cubicBezTo>
                  <a:pt x="5410732" y="691625"/>
                  <a:pt x="5392917" y="669696"/>
                  <a:pt x="5368637" y="648941"/>
                </a:cubicBezTo>
                <a:cubicBezTo>
                  <a:pt x="5344357" y="628187"/>
                  <a:pt x="5314002" y="611609"/>
                  <a:pt x="5277572" y="599207"/>
                </a:cubicBezTo>
                <a:cubicBezTo>
                  <a:pt x="5241142" y="586805"/>
                  <a:pt x="5198409" y="580603"/>
                  <a:pt x="5149373" y="580603"/>
                </a:cubicBezTo>
                <a:close/>
                <a:moveTo>
                  <a:pt x="4325709" y="580603"/>
                </a:moveTo>
                <a:cubicBezTo>
                  <a:pt x="4264656" y="580603"/>
                  <a:pt x="4209930" y="590231"/>
                  <a:pt x="4161532" y="609486"/>
                </a:cubicBezTo>
                <a:cubicBezTo>
                  <a:pt x="4113133" y="628741"/>
                  <a:pt x="4072013" y="656587"/>
                  <a:pt x="4038171" y="693022"/>
                </a:cubicBezTo>
                <a:cubicBezTo>
                  <a:pt x="4004328" y="729458"/>
                  <a:pt x="3978575" y="773364"/>
                  <a:pt x="3960909" y="824741"/>
                </a:cubicBezTo>
                <a:cubicBezTo>
                  <a:pt x="3943244" y="876118"/>
                  <a:pt x="3934412" y="932515"/>
                  <a:pt x="3934412" y="993930"/>
                </a:cubicBezTo>
                <a:cubicBezTo>
                  <a:pt x="3934412" y="1053872"/>
                  <a:pt x="3942892" y="1109747"/>
                  <a:pt x="3959851" y="1161555"/>
                </a:cubicBezTo>
                <a:cubicBezTo>
                  <a:pt x="3976810" y="1213363"/>
                  <a:pt x="4002026" y="1257847"/>
                  <a:pt x="4035497" y="1295008"/>
                </a:cubicBezTo>
                <a:cubicBezTo>
                  <a:pt x="4068968" y="1332169"/>
                  <a:pt x="4110512" y="1360879"/>
                  <a:pt x="4160129" y="1381137"/>
                </a:cubicBezTo>
                <a:cubicBezTo>
                  <a:pt x="4209746" y="1401396"/>
                  <a:pt x="4266008" y="1411525"/>
                  <a:pt x="4328914" y="1411525"/>
                </a:cubicBezTo>
                <a:cubicBezTo>
                  <a:pt x="4392064" y="1411525"/>
                  <a:pt x="4448190" y="1401627"/>
                  <a:pt x="4497291" y="1381830"/>
                </a:cubicBezTo>
                <a:cubicBezTo>
                  <a:pt x="4546393" y="1362034"/>
                  <a:pt x="4587866" y="1333370"/>
                  <a:pt x="4621711" y="1295837"/>
                </a:cubicBezTo>
                <a:cubicBezTo>
                  <a:pt x="4655556" y="1258305"/>
                  <a:pt x="4680880" y="1214139"/>
                  <a:pt x="4697684" y="1163340"/>
                </a:cubicBezTo>
                <a:cubicBezTo>
                  <a:pt x="4714488" y="1112541"/>
                  <a:pt x="4722889" y="1056426"/>
                  <a:pt x="4722889" y="994993"/>
                </a:cubicBezTo>
                <a:cubicBezTo>
                  <a:pt x="4722889" y="911670"/>
                  <a:pt x="4707518" y="838798"/>
                  <a:pt x="4676777" y="776380"/>
                </a:cubicBezTo>
                <a:cubicBezTo>
                  <a:pt x="4646035" y="713961"/>
                  <a:pt x="4600585" y="665727"/>
                  <a:pt x="4540428" y="631677"/>
                </a:cubicBezTo>
                <a:cubicBezTo>
                  <a:pt x="4480271" y="597628"/>
                  <a:pt x="4408698" y="580603"/>
                  <a:pt x="4325709" y="580603"/>
                </a:cubicBezTo>
                <a:close/>
                <a:moveTo>
                  <a:pt x="3270642" y="580603"/>
                </a:moveTo>
                <a:cubicBezTo>
                  <a:pt x="3243105" y="580603"/>
                  <a:pt x="3221345" y="589718"/>
                  <a:pt x="3205360" y="607947"/>
                </a:cubicBezTo>
                <a:cubicBezTo>
                  <a:pt x="3189376" y="626176"/>
                  <a:pt x="3181383" y="652715"/>
                  <a:pt x="3181383" y="687564"/>
                </a:cubicBezTo>
                <a:lnTo>
                  <a:pt x="3181383" y="1269340"/>
                </a:lnTo>
                <a:cubicBezTo>
                  <a:pt x="3181383" y="1294943"/>
                  <a:pt x="3181946" y="1314697"/>
                  <a:pt x="3183071" y="1328601"/>
                </a:cubicBezTo>
                <a:cubicBezTo>
                  <a:pt x="3184196" y="1342505"/>
                  <a:pt x="3187383" y="1354712"/>
                  <a:pt x="3192632" y="1365221"/>
                </a:cubicBezTo>
                <a:cubicBezTo>
                  <a:pt x="3200857" y="1379936"/>
                  <a:pt x="3212027" y="1391332"/>
                  <a:pt x="3226144" y="1399409"/>
                </a:cubicBezTo>
                <a:cubicBezTo>
                  <a:pt x="3240261" y="1407486"/>
                  <a:pt x="3255093" y="1411525"/>
                  <a:pt x="3270642" y="1411525"/>
                </a:cubicBezTo>
                <a:cubicBezTo>
                  <a:pt x="3297441" y="1411525"/>
                  <a:pt x="3319374" y="1402476"/>
                  <a:pt x="3336441" y="1384377"/>
                </a:cubicBezTo>
                <a:cubicBezTo>
                  <a:pt x="3353508" y="1366278"/>
                  <a:pt x="3362042" y="1339510"/>
                  <a:pt x="3362042" y="1304072"/>
                </a:cubicBezTo>
                <a:lnTo>
                  <a:pt x="3362042" y="1146982"/>
                </a:lnTo>
                <a:lnTo>
                  <a:pt x="3478448" y="1028986"/>
                </a:lnTo>
                <a:lnTo>
                  <a:pt x="3656939" y="1309989"/>
                </a:lnTo>
                <a:cubicBezTo>
                  <a:pt x="3664245" y="1322505"/>
                  <a:pt x="3673129" y="1337289"/>
                  <a:pt x="3683590" y="1354342"/>
                </a:cubicBezTo>
                <a:cubicBezTo>
                  <a:pt x="3694051" y="1371395"/>
                  <a:pt x="3707034" y="1385189"/>
                  <a:pt x="3722539" y="1395723"/>
                </a:cubicBezTo>
                <a:cubicBezTo>
                  <a:pt x="3738044" y="1406258"/>
                  <a:pt x="3757944" y="1411525"/>
                  <a:pt x="3782239" y="1411525"/>
                </a:cubicBezTo>
                <a:cubicBezTo>
                  <a:pt x="3808778" y="1411525"/>
                  <a:pt x="3830032" y="1404053"/>
                  <a:pt x="3846002" y="1389108"/>
                </a:cubicBezTo>
                <a:cubicBezTo>
                  <a:pt x="3861973" y="1374164"/>
                  <a:pt x="3869958" y="1356480"/>
                  <a:pt x="3869958" y="1336058"/>
                </a:cubicBezTo>
                <a:cubicBezTo>
                  <a:pt x="3869958" y="1319110"/>
                  <a:pt x="3865732" y="1301700"/>
                  <a:pt x="3857281" y="1283828"/>
                </a:cubicBezTo>
                <a:cubicBezTo>
                  <a:pt x="3848829" y="1265956"/>
                  <a:pt x="3834310" y="1244334"/>
                  <a:pt x="3813723" y="1218963"/>
                </a:cubicBezTo>
                <a:lnTo>
                  <a:pt x="3601061" y="913294"/>
                </a:lnTo>
                <a:lnTo>
                  <a:pt x="3790095" y="737183"/>
                </a:lnTo>
                <a:cubicBezTo>
                  <a:pt x="3816305" y="712135"/>
                  <a:pt x="3829410" y="686521"/>
                  <a:pt x="3829410" y="660339"/>
                </a:cubicBezTo>
                <a:cubicBezTo>
                  <a:pt x="3829410" y="638170"/>
                  <a:pt x="3821253" y="619339"/>
                  <a:pt x="3804940" y="603845"/>
                </a:cubicBezTo>
                <a:cubicBezTo>
                  <a:pt x="3788627" y="588351"/>
                  <a:pt x="3767544" y="580603"/>
                  <a:pt x="3741691" y="580603"/>
                </a:cubicBezTo>
                <a:cubicBezTo>
                  <a:pt x="3721858" y="580603"/>
                  <a:pt x="3706100" y="584767"/>
                  <a:pt x="3694417" y="593093"/>
                </a:cubicBezTo>
                <a:cubicBezTo>
                  <a:pt x="3682735" y="601420"/>
                  <a:pt x="3669154" y="613698"/>
                  <a:pt x="3653674" y="629926"/>
                </a:cubicBezTo>
                <a:lnTo>
                  <a:pt x="3362042" y="951172"/>
                </a:lnTo>
                <a:lnTo>
                  <a:pt x="3362042" y="687598"/>
                </a:lnTo>
                <a:cubicBezTo>
                  <a:pt x="3362042" y="652630"/>
                  <a:pt x="3353576" y="626056"/>
                  <a:pt x="3336645" y="607875"/>
                </a:cubicBezTo>
                <a:cubicBezTo>
                  <a:pt x="3319714" y="589694"/>
                  <a:pt x="3297713" y="580603"/>
                  <a:pt x="3270642" y="580603"/>
                </a:cubicBezTo>
                <a:close/>
                <a:moveTo>
                  <a:pt x="2429053" y="580603"/>
                </a:moveTo>
                <a:cubicBezTo>
                  <a:pt x="2408851" y="580603"/>
                  <a:pt x="2389977" y="586282"/>
                  <a:pt x="2372431" y="597638"/>
                </a:cubicBezTo>
                <a:cubicBezTo>
                  <a:pt x="2354885" y="608994"/>
                  <a:pt x="2342000" y="624799"/>
                  <a:pt x="2333775" y="645052"/>
                </a:cubicBezTo>
                <a:cubicBezTo>
                  <a:pt x="2328073" y="658780"/>
                  <a:pt x="2325222" y="679177"/>
                  <a:pt x="2325222" y="706243"/>
                </a:cubicBezTo>
                <a:lnTo>
                  <a:pt x="2325222" y="1309904"/>
                </a:lnTo>
                <a:cubicBezTo>
                  <a:pt x="2325222" y="1342372"/>
                  <a:pt x="2332936" y="1367426"/>
                  <a:pt x="2348365" y="1385065"/>
                </a:cubicBezTo>
                <a:cubicBezTo>
                  <a:pt x="2363794" y="1402705"/>
                  <a:pt x="2384467" y="1411525"/>
                  <a:pt x="2410382" y="1411525"/>
                </a:cubicBezTo>
                <a:cubicBezTo>
                  <a:pt x="2435651" y="1411525"/>
                  <a:pt x="2456252" y="1402753"/>
                  <a:pt x="2472186" y="1385210"/>
                </a:cubicBezTo>
                <a:cubicBezTo>
                  <a:pt x="2488119" y="1367667"/>
                  <a:pt x="2496086" y="1342573"/>
                  <a:pt x="2496086" y="1309930"/>
                </a:cubicBezTo>
                <a:lnTo>
                  <a:pt x="2496086" y="862475"/>
                </a:lnTo>
                <a:lnTo>
                  <a:pt x="2773927" y="1315048"/>
                </a:lnTo>
                <a:cubicBezTo>
                  <a:pt x="2783580" y="1329145"/>
                  <a:pt x="2792275" y="1341603"/>
                  <a:pt x="2800012" y="1352421"/>
                </a:cubicBezTo>
                <a:cubicBezTo>
                  <a:pt x="2807749" y="1363238"/>
                  <a:pt x="2817102" y="1373553"/>
                  <a:pt x="2828070" y="1383365"/>
                </a:cubicBezTo>
                <a:cubicBezTo>
                  <a:pt x="2839038" y="1393177"/>
                  <a:pt x="2850746" y="1400323"/>
                  <a:pt x="2863193" y="1404804"/>
                </a:cubicBezTo>
                <a:cubicBezTo>
                  <a:pt x="2875641" y="1409284"/>
                  <a:pt x="2889741" y="1411525"/>
                  <a:pt x="2905493" y="1411525"/>
                </a:cubicBezTo>
                <a:cubicBezTo>
                  <a:pt x="2969929" y="1411525"/>
                  <a:pt x="3002148" y="1373559"/>
                  <a:pt x="3002148" y="1297627"/>
                </a:cubicBezTo>
                <a:lnTo>
                  <a:pt x="3002148" y="682224"/>
                </a:lnTo>
                <a:cubicBezTo>
                  <a:pt x="3002148" y="649524"/>
                  <a:pt x="2994543" y="624412"/>
                  <a:pt x="2979332" y="606889"/>
                </a:cubicBezTo>
                <a:cubicBezTo>
                  <a:pt x="2964121" y="589365"/>
                  <a:pt x="2943436" y="580603"/>
                  <a:pt x="2917277" y="580603"/>
                </a:cubicBezTo>
                <a:cubicBezTo>
                  <a:pt x="2891957" y="580603"/>
                  <a:pt x="2871839" y="589313"/>
                  <a:pt x="2856923" y="606731"/>
                </a:cubicBezTo>
                <a:cubicBezTo>
                  <a:pt x="2842007" y="624150"/>
                  <a:pt x="2834549" y="649311"/>
                  <a:pt x="2834549" y="682216"/>
                </a:cubicBezTo>
                <a:lnTo>
                  <a:pt x="2834549" y="1136728"/>
                </a:lnTo>
                <a:lnTo>
                  <a:pt x="2551734" y="682913"/>
                </a:lnTo>
                <a:cubicBezTo>
                  <a:pt x="2543447" y="678837"/>
                  <a:pt x="2534893" y="667725"/>
                  <a:pt x="2526074" y="649575"/>
                </a:cubicBezTo>
                <a:cubicBezTo>
                  <a:pt x="2517254" y="631425"/>
                  <a:pt x="2508610" y="618021"/>
                  <a:pt x="2500141" y="609363"/>
                </a:cubicBezTo>
                <a:cubicBezTo>
                  <a:pt x="2491673" y="600705"/>
                  <a:pt x="2481670" y="593747"/>
                  <a:pt x="2470132" y="588490"/>
                </a:cubicBezTo>
                <a:cubicBezTo>
                  <a:pt x="2458595" y="583232"/>
                  <a:pt x="2444902" y="580603"/>
                  <a:pt x="2429053" y="580603"/>
                </a:cubicBezTo>
                <a:close/>
                <a:moveTo>
                  <a:pt x="1556142" y="580603"/>
                </a:moveTo>
                <a:cubicBezTo>
                  <a:pt x="1529484" y="580603"/>
                  <a:pt x="1507943" y="589738"/>
                  <a:pt x="1491519" y="608007"/>
                </a:cubicBezTo>
                <a:cubicBezTo>
                  <a:pt x="1475095" y="626276"/>
                  <a:pt x="1466884" y="652794"/>
                  <a:pt x="1466884" y="687564"/>
                </a:cubicBezTo>
                <a:lnTo>
                  <a:pt x="1466884" y="1063854"/>
                </a:lnTo>
                <a:cubicBezTo>
                  <a:pt x="1466884" y="1124311"/>
                  <a:pt x="1473479" y="1176441"/>
                  <a:pt x="1486669" y="1220242"/>
                </a:cubicBezTo>
                <a:cubicBezTo>
                  <a:pt x="1499859" y="1264044"/>
                  <a:pt x="1520792" y="1300190"/>
                  <a:pt x="1549467" y="1328682"/>
                </a:cubicBezTo>
                <a:cubicBezTo>
                  <a:pt x="1578143" y="1357173"/>
                  <a:pt x="1614814" y="1378103"/>
                  <a:pt x="1659480" y="1391472"/>
                </a:cubicBezTo>
                <a:cubicBezTo>
                  <a:pt x="1704146" y="1404841"/>
                  <a:pt x="1757237" y="1411525"/>
                  <a:pt x="1818755" y="1411525"/>
                </a:cubicBezTo>
                <a:cubicBezTo>
                  <a:pt x="1870472" y="1411525"/>
                  <a:pt x="1915931" y="1405249"/>
                  <a:pt x="1955133" y="1392696"/>
                </a:cubicBezTo>
                <a:cubicBezTo>
                  <a:pt x="1994335" y="1380144"/>
                  <a:pt x="2024445" y="1361211"/>
                  <a:pt x="2045463" y="1335896"/>
                </a:cubicBezTo>
                <a:cubicBezTo>
                  <a:pt x="2088519" y="1301479"/>
                  <a:pt x="2116218" y="1263058"/>
                  <a:pt x="2128560" y="1220634"/>
                </a:cubicBezTo>
                <a:cubicBezTo>
                  <a:pt x="2140903" y="1178209"/>
                  <a:pt x="2147075" y="1125984"/>
                  <a:pt x="2147075" y="1063956"/>
                </a:cubicBezTo>
                <a:lnTo>
                  <a:pt x="2147075" y="687581"/>
                </a:lnTo>
                <a:cubicBezTo>
                  <a:pt x="2147075" y="652619"/>
                  <a:pt x="2138609" y="626049"/>
                  <a:pt x="2121678" y="607871"/>
                </a:cubicBezTo>
                <a:cubicBezTo>
                  <a:pt x="2104747" y="589693"/>
                  <a:pt x="2082746" y="580603"/>
                  <a:pt x="2055674" y="580603"/>
                </a:cubicBezTo>
                <a:cubicBezTo>
                  <a:pt x="2028659" y="580603"/>
                  <a:pt x="2007029" y="589651"/>
                  <a:pt x="1990784" y="607747"/>
                </a:cubicBezTo>
                <a:cubicBezTo>
                  <a:pt x="1974539" y="625843"/>
                  <a:pt x="1966416" y="652460"/>
                  <a:pt x="1966416" y="687598"/>
                </a:cubicBezTo>
                <a:lnTo>
                  <a:pt x="1966416" y="1075783"/>
                </a:lnTo>
                <a:cubicBezTo>
                  <a:pt x="1966416" y="1140174"/>
                  <a:pt x="1954521" y="1187651"/>
                  <a:pt x="1930731" y="1218215"/>
                </a:cubicBezTo>
                <a:cubicBezTo>
                  <a:pt x="1906942" y="1248778"/>
                  <a:pt x="1865867" y="1264060"/>
                  <a:pt x="1807506" y="1264060"/>
                </a:cubicBezTo>
                <a:cubicBezTo>
                  <a:pt x="1764785" y="1264060"/>
                  <a:pt x="1732035" y="1256657"/>
                  <a:pt x="1709257" y="1241851"/>
                </a:cubicBezTo>
                <a:cubicBezTo>
                  <a:pt x="1686479" y="1227046"/>
                  <a:pt x="1670499" y="1205868"/>
                  <a:pt x="1661316" y="1178317"/>
                </a:cubicBezTo>
                <a:cubicBezTo>
                  <a:pt x="1652134" y="1150767"/>
                  <a:pt x="1647542" y="1115520"/>
                  <a:pt x="1647542" y="1072577"/>
                </a:cubicBezTo>
                <a:lnTo>
                  <a:pt x="1647542" y="687598"/>
                </a:lnTo>
                <a:cubicBezTo>
                  <a:pt x="1647542" y="653050"/>
                  <a:pt x="1639279" y="626580"/>
                  <a:pt x="1622754" y="608190"/>
                </a:cubicBezTo>
                <a:cubicBezTo>
                  <a:pt x="1606228" y="589799"/>
                  <a:pt x="1584024" y="580603"/>
                  <a:pt x="1556142" y="580603"/>
                </a:cubicBezTo>
                <a:close/>
                <a:moveTo>
                  <a:pt x="4449716" y="408107"/>
                </a:moveTo>
                <a:cubicBezTo>
                  <a:pt x="4430637" y="408107"/>
                  <a:pt x="4413988" y="415182"/>
                  <a:pt x="4399769" y="429333"/>
                </a:cubicBezTo>
                <a:cubicBezTo>
                  <a:pt x="4385550" y="443484"/>
                  <a:pt x="4378441" y="460077"/>
                  <a:pt x="4378441" y="479111"/>
                </a:cubicBezTo>
                <a:cubicBezTo>
                  <a:pt x="4378441" y="500950"/>
                  <a:pt x="4385700" y="518156"/>
                  <a:pt x="4400219" y="530728"/>
                </a:cubicBezTo>
                <a:cubicBezTo>
                  <a:pt x="4414739" y="543301"/>
                  <a:pt x="4431238" y="549587"/>
                  <a:pt x="4449716" y="549587"/>
                </a:cubicBezTo>
                <a:cubicBezTo>
                  <a:pt x="4469102" y="549587"/>
                  <a:pt x="4485830" y="543220"/>
                  <a:pt x="4499901" y="530486"/>
                </a:cubicBezTo>
                <a:cubicBezTo>
                  <a:pt x="4513973" y="517752"/>
                  <a:pt x="4521009" y="500627"/>
                  <a:pt x="4521009" y="479111"/>
                </a:cubicBezTo>
                <a:cubicBezTo>
                  <a:pt x="4521009" y="467236"/>
                  <a:pt x="4517829" y="455597"/>
                  <a:pt x="4511469" y="444195"/>
                </a:cubicBezTo>
                <a:cubicBezTo>
                  <a:pt x="4505109" y="432794"/>
                  <a:pt x="4496206" y="423929"/>
                  <a:pt x="4484758" y="417600"/>
                </a:cubicBezTo>
                <a:cubicBezTo>
                  <a:pt x="4473311" y="411271"/>
                  <a:pt x="4461631" y="408107"/>
                  <a:pt x="4449716" y="408107"/>
                </a:cubicBezTo>
                <a:close/>
                <a:moveTo>
                  <a:pt x="4241322" y="408107"/>
                </a:moveTo>
                <a:cubicBezTo>
                  <a:pt x="4221977" y="408107"/>
                  <a:pt x="4205349" y="414715"/>
                  <a:pt x="4191439" y="427930"/>
                </a:cubicBezTo>
                <a:cubicBezTo>
                  <a:pt x="4177529" y="441146"/>
                  <a:pt x="4170574" y="458206"/>
                  <a:pt x="4170574" y="479111"/>
                </a:cubicBezTo>
                <a:cubicBezTo>
                  <a:pt x="4170574" y="500950"/>
                  <a:pt x="4177834" y="518156"/>
                  <a:pt x="4192353" y="530728"/>
                </a:cubicBezTo>
                <a:cubicBezTo>
                  <a:pt x="4206873" y="543301"/>
                  <a:pt x="4223195" y="549587"/>
                  <a:pt x="4241322" y="549587"/>
                </a:cubicBezTo>
                <a:cubicBezTo>
                  <a:pt x="4260419" y="549587"/>
                  <a:pt x="4277163" y="543265"/>
                  <a:pt x="4291555" y="530622"/>
                </a:cubicBezTo>
                <a:cubicBezTo>
                  <a:pt x="4305946" y="517979"/>
                  <a:pt x="4313142" y="500809"/>
                  <a:pt x="4313142" y="479111"/>
                </a:cubicBezTo>
                <a:cubicBezTo>
                  <a:pt x="4313142" y="455978"/>
                  <a:pt x="4305890" y="438361"/>
                  <a:pt x="4291385" y="426260"/>
                </a:cubicBezTo>
                <a:cubicBezTo>
                  <a:pt x="4276880" y="414158"/>
                  <a:pt x="4260192" y="408107"/>
                  <a:pt x="4241322" y="408107"/>
                </a:cubicBezTo>
                <a:close/>
                <a:moveTo>
                  <a:pt x="1889682" y="408107"/>
                </a:moveTo>
                <a:cubicBezTo>
                  <a:pt x="1870602" y="408107"/>
                  <a:pt x="1853953" y="415182"/>
                  <a:pt x="1839735" y="429333"/>
                </a:cubicBezTo>
                <a:cubicBezTo>
                  <a:pt x="1825516" y="443484"/>
                  <a:pt x="1818406" y="460077"/>
                  <a:pt x="1818406" y="479111"/>
                </a:cubicBezTo>
                <a:cubicBezTo>
                  <a:pt x="1818406" y="500950"/>
                  <a:pt x="1825666" y="518156"/>
                  <a:pt x="1840185" y="530728"/>
                </a:cubicBezTo>
                <a:cubicBezTo>
                  <a:pt x="1854705" y="543301"/>
                  <a:pt x="1871203" y="549587"/>
                  <a:pt x="1889682" y="549587"/>
                </a:cubicBezTo>
                <a:cubicBezTo>
                  <a:pt x="1909067" y="549587"/>
                  <a:pt x="1925796" y="543220"/>
                  <a:pt x="1939867" y="530486"/>
                </a:cubicBezTo>
                <a:cubicBezTo>
                  <a:pt x="1953939" y="517752"/>
                  <a:pt x="1960974" y="500627"/>
                  <a:pt x="1960974" y="479111"/>
                </a:cubicBezTo>
                <a:cubicBezTo>
                  <a:pt x="1960974" y="467236"/>
                  <a:pt x="1957794" y="455597"/>
                  <a:pt x="1951435" y="444195"/>
                </a:cubicBezTo>
                <a:cubicBezTo>
                  <a:pt x="1945075" y="432794"/>
                  <a:pt x="1936172" y="423929"/>
                  <a:pt x="1924724" y="417600"/>
                </a:cubicBezTo>
                <a:cubicBezTo>
                  <a:pt x="1913277" y="411271"/>
                  <a:pt x="1901596" y="408107"/>
                  <a:pt x="1889682" y="408107"/>
                </a:cubicBezTo>
                <a:close/>
                <a:moveTo>
                  <a:pt x="1681288" y="408107"/>
                </a:moveTo>
                <a:cubicBezTo>
                  <a:pt x="1661943" y="408107"/>
                  <a:pt x="1645315" y="414715"/>
                  <a:pt x="1631405" y="427930"/>
                </a:cubicBezTo>
                <a:cubicBezTo>
                  <a:pt x="1617495" y="441146"/>
                  <a:pt x="1610540" y="458206"/>
                  <a:pt x="1610540" y="479111"/>
                </a:cubicBezTo>
                <a:cubicBezTo>
                  <a:pt x="1610540" y="500950"/>
                  <a:pt x="1617800" y="518156"/>
                  <a:pt x="1632319" y="530728"/>
                </a:cubicBezTo>
                <a:cubicBezTo>
                  <a:pt x="1646838" y="543301"/>
                  <a:pt x="1663161" y="549587"/>
                  <a:pt x="1681288" y="549587"/>
                </a:cubicBezTo>
                <a:cubicBezTo>
                  <a:pt x="1700385" y="549587"/>
                  <a:pt x="1717129" y="543265"/>
                  <a:pt x="1731520" y="530622"/>
                </a:cubicBezTo>
                <a:cubicBezTo>
                  <a:pt x="1745912" y="517979"/>
                  <a:pt x="1753108" y="500809"/>
                  <a:pt x="1753108" y="479111"/>
                </a:cubicBezTo>
                <a:cubicBezTo>
                  <a:pt x="1753108" y="455978"/>
                  <a:pt x="1745855" y="438361"/>
                  <a:pt x="1731350" y="426260"/>
                </a:cubicBezTo>
                <a:cubicBezTo>
                  <a:pt x="1716845" y="414158"/>
                  <a:pt x="1700158" y="408107"/>
                  <a:pt x="1681288" y="408107"/>
                </a:cubicBezTo>
                <a:close/>
                <a:moveTo>
                  <a:pt x="326707" y="0"/>
                </a:moveTo>
                <a:lnTo>
                  <a:pt x="6645593" y="0"/>
                </a:lnTo>
                <a:cubicBezTo>
                  <a:pt x="6826028" y="0"/>
                  <a:pt x="6972300" y="146272"/>
                  <a:pt x="6972300" y="326707"/>
                </a:cubicBezTo>
                <a:lnTo>
                  <a:pt x="6972300" y="1633495"/>
                </a:lnTo>
                <a:cubicBezTo>
                  <a:pt x="6972300" y="1813930"/>
                  <a:pt x="6826028" y="1960202"/>
                  <a:pt x="6645593" y="1960202"/>
                </a:cubicBezTo>
                <a:lnTo>
                  <a:pt x="326707" y="1960202"/>
                </a:lnTo>
                <a:cubicBezTo>
                  <a:pt x="146272" y="1960202"/>
                  <a:pt x="0" y="1813930"/>
                  <a:pt x="0" y="1633495"/>
                </a:cubicBezTo>
                <a:lnTo>
                  <a:pt x="0" y="326707"/>
                </a:lnTo>
                <a:cubicBezTo>
                  <a:pt x="0" y="146272"/>
                  <a:pt x="146272" y="0"/>
                  <a:pt x="326707" y="0"/>
                </a:cubicBezTo>
                <a:close/>
              </a:path>
            </a:pathLst>
          </a:cu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1076073" y="4610100"/>
            <a:ext cx="10516426" cy="2000250"/>
          </a:xfrm>
          <a:custGeom>
            <a:avLst/>
            <a:gdLst/>
            <a:ahLst/>
            <a:cxnLst/>
            <a:rect l="l" t="t" r="r" b="b"/>
            <a:pathLst>
              <a:path w="10516426" h="2000250">
                <a:moveTo>
                  <a:pt x="6042644" y="1301632"/>
                </a:moveTo>
                <a:lnTo>
                  <a:pt x="6117058" y="1301632"/>
                </a:lnTo>
                <a:cubicBezTo>
                  <a:pt x="6166419" y="1301632"/>
                  <a:pt x="6199037" y="1309693"/>
                  <a:pt x="6214912" y="1325816"/>
                </a:cubicBezTo>
                <a:cubicBezTo>
                  <a:pt x="6229051" y="1340947"/>
                  <a:pt x="6236120" y="1360543"/>
                  <a:pt x="6236120" y="1384603"/>
                </a:cubicBezTo>
                <a:cubicBezTo>
                  <a:pt x="6236120" y="1404695"/>
                  <a:pt x="6231531" y="1420942"/>
                  <a:pt x="6222353" y="1433345"/>
                </a:cubicBezTo>
                <a:cubicBezTo>
                  <a:pt x="6213176" y="1445747"/>
                  <a:pt x="6199843" y="1454677"/>
                  <a:pt x="6182356" y="1460134"/>
                </a:cubicBezTo>
                <a:cubicBezTo>
                  <a:pt x="6164869" y="1465591"/>
                  <a:pt x="6143103" y="1468319"/>
                  <a:pt x="6117058" y="1468319"/>
                </a:cubicBezTo>
                <a:lnTo>
                  <a:pt x="6042644" y="1468319"/>
                </a:lnTo>
                <a:close/>
                <a:moveTo>
                  <a:pt x="6504680" y="1218660"/>
                </a:moveTo>
                <a:cubicBezTo>
                  <a:pt x="6489053" y="1218660"/>
                  <a:pt x="6476217" y="1220954"/>
                  <a:pt x="6466171" y="1225543"/>
                </a:cubicBezTo>
                <a:cubicBezTo>
                  <a:pt x="6456125" y="1230132"/>
                  <a:pt x="6448746" y="1237450"/>
                  <a:pt x="6444033" y="1247495"/>
                </a:cubicBezTo>
                <a:cubicBezTo>
                  <a:pt x="6439320" y="1257541"/>
                  <a:pt x="6436964" y="1270502"/>
                  <a:pt x="6436964" y="1286377"/>
                </a:cubicBezTo>
                <a:lnTo>
                  <a:pt x="6436964" y="1696398"/>
                </a:lnTo>
                <a:cubicBezTo>
                  <a:pt x="6436964" y="1720211"/>
                  <a:pt x="6442235" y="1737450"/>
                  <a:pt x="6452777" y="1748116"/>
                </a:cubicBezTo>
                <a:cubicBezTo>
                  <a:pt x="6463318" y="1758782"/>
                  <a:pt x="6480620" y="1764115"/>
                  <a:pt x="6504680" y="1764115"/>
                </a:cubicBezTo>
                <a:lnTo>
                  <a:pt x="6804941" y="1764115"/>
                </a:lnTo>
                <a:cubicBezTo>
                  <a:pt x="6822304" y="1764115"/>
                  <a:pt x="6835389" y="1760084"/>
                  <a:pt x="6844195" y="1752023"/>
                </a:cubicBezTo>
                <a:cubicBezTo>
                  <a:pt x="6853000" y="1743961"/>
                  <a:pt x="6857403" y="1733481"/>
                  <a:pt x="6857403" y="1720583"/>
                </a:cubicBezTo>
                <a:cubicBezTo>
                  <a:pt x="6857403" y="1707188"/>
                  <a:pt x="6853000" y="1696460"/>
                  <a:pt x="6844195" y="1688399"/>
                </a:cubicBezTo>
                <a:cubicBezTo>
                  <a:pt x="6835389" y="1680337"/>
                  <a:pt x="6822304" y="1676306"/>
                  <a:pt x="6804941" y="1676306"/>
                </a:cubicBezTo>
                <a:lnTo>
                  <a:pt x="6547469" y="1676306"/>
                </a:lnTo>
                <a:lnTo>
                  <a:pt x="6547469" y="1521153"/>
                </a:lnTo>
                <a:lnTo>
                  <a:pt x="6776664" y="1521153"/>
                </a:lnTo>
                <a:cubicBezTo>
                  <a:pt x="6793779" y="1521153"/>
                  <a:pt x="6806429" y="1517246"/>
                  <a:pt x="6814615" y="1509433"/>
                </a:cubicBezTo>
                <a:cubicBezTo>
                  <a:pt x="6822801" y="1501619"/>
                  <a:pt x="6826893" y="1491512"/>
                  <a:pt x="6826893" y="1479109"/>
                </a:cubicBezTo>
                <a:cubicBezTo>
                  <a:pt x="6826893" y="1466707"/>
                  <a:pt x="6822738" y="1456723"/>
                  <a:pt x="6814429" y="1449158"/>
                </a:cubicBezTo>
                <a:cubicBezTo>
                  <a:pt x="6806119" y="1441592"/>
                  <a:pt x="6793531" y="1437809"/>
                  <a:pt x="6776664" y="1437809"/>
                </a:cubicBezTo>
                <a:lnTo>
                  <a:pt x="6547469" y="1437809"/>
                </a:lnTo>
                <a:lnTo>
                  <a:pt x="6547469" y="1303864"/>
                </a:lnTo>
                <a:lnTo>
                  <a:pt x="6796384" y="1303864"/>
                </a:lnTo>
                <a:cubicBezTo>
                  <a:pt x="6813995" y="1303864"/>
                  <a:pt x="6827079" y="1299957"/>
                  <a:pt x="6835637" y="1292144"/>
                </a:cubicBezTo>
                <a:cubicBezTo>
                  <a:pt x="6844195" y="1284330"/>
                  <a:pt x="6848473" y="1273974"/>
                  <a:pt x="6848473" y="1261076"/>
                </a:cubicBezTo>
                <a:cubicBezTo>
                  <a:pt x="6848473" y="1248426"/>
                  <a:pt x="6844195" y="1238194"/>
                  <a:pt x="6835637" y="1230380"/>
                </a:cubicBezTo>
                <a:cubicBezTo>
                  <a:pt x="6827079" y="1222567"/>
                  <a:pt x="6813995" y="1218660"/>
                  <a:pt x="6796384" y="1218660"/>
                </a:cubicBezTo>
                <a:close/>
                <a:moveTo>
                  <a:pt x="6002088" y="1218660"/>
                </a:moveTo>
                <a:cubicBezTo>
                  <a:pt x="5977779" y="1218660"/>
                  <a:pt x="5960044" y="1223869"/>
                  <a:pt x="5948882" y="1234287"/>
                </a:cubicBezTo>
                <a:cubicBezTo>
                  <a:pt x="5937720" y="1244705"/>
                  <a:pt x="5932139" y="1262068"/>
                  <a:pt x="5932139" y="1286377"/>
                </a:cubicBezTo>
                <a:lnTo>
                  <a:pt x="5932139" y="1706816"/>
                </a:lnTo>
                <a:cubicBezTo>
                  <a:pt x="5932139" y="1728644"/>
                  <a:pt x="5937223" y="1745201"/>
                  <a:pt x="5947394" y="1756488"/>
                </a:cubicBezTo>
                <a:cubicBezTo>
                  <a:pt x="5957563" y="1767774"/>
                  <a:pt x="5970958" y="1773417"/>
                  <a:pt x="5987577" y="1773417"/>
                </a:cubicBezTo>
                <a:cubicBezTo>
                  <a:pt x="6003452" y="1773417"/>
                  <a:pt x="6016599" y="1767712"/>
                  <a:pt x="6027017" y="1756302"/>
                </a:cubicBezTo>
                <a:cubicBezTo>
                  <a:pt x="6037435" y="1744891"/>
                  <a:pt x="6042644" y="1728148"/>
                  <a:pt x="6042644" y="1706072"/>
                </a:cubicBezTo>
                <a:lnTo>
                  <a:pt x="6042644" y="1551663"/>
                </a:lnTo>
                <a:lnTo>
                  <a:pt x="6143847" y="1551663"/>
                </a:lnTo>
                <a:cubicBezTo>
                  <a:pt x="6211563" y="1551663"/>
                  <a:pt x="6262537" y="1537338"/>
                  <a:pt x="6296768" y="1508689"/>
                </a:cubicBezTo>
                <a:cubicBezTo>
                  <a:pt x="6330998" y="1480039"/>
                  <a:pt x="6348113" y="1437933"/>
                  <a:pt x="6348113" y="1382371"/>
                </a:cubicBezTo>
                <a:cubicBezTo>
                  <a:pt x="6348113" y="1356326"/>
                  <a:pt x="6343896" y="1332886"/>
                  <a:pt x="6335463" y="1312050"/>
                </a:cubicBezTo>
                <a:cubicBezTo>
                  <a:pt x="6327029" y="1291214"/>
                  <a:pt x="6314689" y="1273602"/>
                  <a:pt x="6298442" y="1259216"/>
                </a:cubicBezTo>
                <a:cubicBezTo>
                  <a:pt x="6282195" y="1244829"/>
                  <a:pt x="6262909" y="1234535"/>
                  <a:pt x="6240585" y="1228334"/>
                </a:cubicBezTo>
                <a:cubicBezTo>
                  <a:pt x="6218012" y="1221885"/>
                  <a:pt x="6185766" y="1218660"/>
                  <a:pt x="6143847" y="1218660"/>
                </a:cubicBezTo>
                <a:close/>
                <a:moveTo>
                  <a:pt x="5495030" y="1218660"/>
                </a:moveTo>
                <a:cubicBezTo>
                  <a:pt x="5479403" y="1218660"/>
                  <a:pt x="5466567" y="1220954"/>
                  <a:pt x="5456521" y="1225543"/>
                </a:cubicBezTo>
                <a:cubicBezTo>
                  <a:pt x="5446475" y="1230132"/>
                  <a:pt x="5439095" y="1237450"/>
                  <a:pt x="5434383" y="1247495"/>
                </a:cubicBezTo>
                <a:cubicBezTo>
                  <a:pt x="5429670" y="1257541"/>
                  <a:pt x="5427314" y="1270502"/>
                  <a:pt x="5427314" y="1286377"/>
                </a:cubicBezTo>
                <a:lnTo>
                  <a:pt x="5427314" y="1696398"/>
                </a:lnTo>
                <a:cubicBezTo>
                  <a:pt x="5427314" y="1720211"/>
                  <a:pt x="5432584" y="1737450"/>
                  <a:pt x="5443127" y="1748116"/>
                </a:cubicBezTo>
                <a:cubicBezTo>
                  <a:pt x="5453668" y="1758782"/>
                  <a:pt x="5470970" y="1764115"/>
                  <a:pt x="5495030" y="1764115"/>
                </a:cubicBezTo>
                <a:lnTo>
                  <a:pt x="5795291" y="1764115"/>
                </a:lnTo>
                <a:cubicBezTo>
                  <a:pt x="5812654" y="1764115"/>
                  <a:pt x="5825739" y="1760084"/>
                  <a:pt x="5834545" y="1752023"/>
                </a:cubicBezTo>
                <a:cubicBezTo>
                  <a:pt x="5843350" y="1743961"/>
                  <a:pt x="5847753" y="1733481"/>
                  <a:pt x="5847753" y="1720583"/>
                </a:cubicBezTo>
                <a:cubicBezTo>
                  <a:pt x="5847753" y="1707188"/>
                  <a:pt x="5843350" y="1696460"/>
                  <a:pt x="5834545" y="1688399"/>
                </a:cubicBezTo>
                <a:cubicBezTo>
                  <a:pt x="5825739" y="1680337"/>
                  <a:pt x="5812654" y="1676306"/>
                  <a:pt x="5795291" y="1676306"/>
                </a:cubicBezTo>
                <a:lnTo>
                  <a:pt x="5537819" y="1676306"/>
                </a:lnTo>
                <a:lnTo>
                  <a:pt x="5537819" y="1521153"/>
                </a:lnTo>
                <a:lnTo>
                  <a:pt x="5767014" y="1521153"/>
                </a:lnTo>
                <a:cubicBezTo>
                  <a:pt x="5784129" y="1521153"/>
                  <a:pt x="5796779" y="1517246"/>
                  <a:pt x="5804965" y="1509433"/>
                </a:cubicBezTo>
                <a:cubicBezTo>
                  <a:pt x="5813151" y="1501619"/>
                  <a:pt x="5817243" y="1491512"/>
                  <a:pt x="5817243" y="1479109"/>
                </a:cubicBezTo>
                <a:cubicBezTo>
                  <a:pt x="5817243" y="1466707"/>
                  <a:pt x="5813088" y="1456723"/>
                  <a:pt x="5804779" y="1449158"/>
                </a:cubicBezTo>
                <a:cubicBezTo>
                  <a:pt x="5796469" y="1441592"/>
                  <a:pt x="5783881" y="1437809"/>
                  <a:pt x="5767014" y="1437809"/>
                </a:cubicBezTo>
                <a:lnTo>
                  <a:pt x="5537819" y="1437809"/>
                </a:lnTo>
                <a:lnTo>
                  <a:pt x="5537819" y="1303864"/>
                </a:lnTo>
                <a:lnTo>
                  <a:pt x="5786734" y="1303864"/>
                </a:lnTo>
                <a:cubicBezTo>
                  <a:pt x="5804345" y="1303864"/>
                  <a:pt x="5817429" y="1299957"/>
                  <a:pt x="5825987" y="1292144"/>
                </a:cubicBezTo>
                <a:cubicBezTo>
                  <a:pt x="5834545" y="1284330"/>
                  <a:pt x="5838823" y="1273974"/>
                  <a:pt x="5838823" y="1261076"/>
                </a:cubicBezTo>
                <a:cubicBezTo>
                  <a:pt x="5838823" y="1248426"/>
                  <a:pt x="5834545" y="1238194"/>
                  <a:pt x="5825987" y="1230380"/>
                </a:cubicBezTo>
                <a:cubicBezTo>
                  <a:pt x="5817429" y="1222567"/>
                  <a:pt x="5804345" y="1218660"/>
                  <a:pt x="5786734" y="1218660"/>
                </a:cubicBezTo>
                <a:close/>
                <a:moveTo>
                  <a:pt x="4912517" y="1209358"/>
                </a:moveTo>
                <a:cubicBezTo>
                  <a:pt x="4899866" y="1209358"/>
                  <a:pt x="4888084" y="1212893"/>
                  <a:pt x="4877170" y="1219962"/>
                </a:cubicBezTo>
                <a:cubicBezTo>
                  <a:pt x="4866256" y="1227032"/>
                  <a:pt x="4858443" y="1236147"/>
                  <a:pt x="4853730" y="1247309"/>
                </a:cubicBezTo>
                <a:cubicBezTo>
                  <a:pt x="4849761" y="1257479"/>
                  <a:pt x="4847777" y="1271494"/>
                  <a:pt x="4847777" y="1289353"/>
                </a:cubicBezTo>
                <a:lnTo>
                  <a:pt x="4847777" y="1710165"/>
                </a:lnTo>
                <a:cubicBezTo>
                  <a:pt x="4847777" y="1730753"/>
                  <a:pt x="4852490" y="1746442"/>
                  <a:pt x="4861915" y="1757232"/>
                </a:cubicBezTo>
                <a:cubicBezTo>
                  <a:pt x="4871341" y="1768022"/>
                  <a:pt x="4883867" y="1773417"/>
                  <a:pt x="4899494" y="1773417"/>
                </a:cubicBezTo>
                <a:cubicBezTo>
                  <a:pt x="4914625" y="1773417"/>
                  <a:pt x="4927028" y="1768084"/>
                  <a:pt x="4936701" y="1757418"/>
                </a:cubicBezTo>
                <a:cubicBezTo>
                  <a:pt x="4946375" y="1746752"/>
                  <a:pt x="4951212" y="1731001"/>
                  <a:pt x="4951212" y="1710165"/>
                </a:cubicBezTo>
                <a:lnTo>
                  <a:pt x="4951212" y="1390556"/>
                </a:lnTo>
                <a:lnTo>
                  <a:pt x="5158456" y="1708305"/>
                </a:lnTo>
                <a:cubicBezTo>
                  <a:pt x="5164409" y="1716986"/>
                  <a:pt x="5170362" y="1725482"/>
                  <a:pt x="5176315" y="1733791"/>
                </a:cubicBezTo>
                <a:cubicBezTo>
                  <a:pt x="5182268" y="1742101"/>
                  <a:pt x="5188717" y="1749356"/>
                  <a:pt x="5195663" y="1755557"/>
                </a:cubicBezTo>
                <a:cubicBezTo>
                  <a:pt x="5202608" y="1761759"/>
                  <a:pt x="5210049" y="1766285"/>
                  <a:pt x="5217987" y="1769138"/>
                </a:cubicBezTo>
                <a:cubicBezTo>
                  <a:pt x="5225924" y="1771990"/>
                  <a:pt x="5234854" y="1773417"/>
                  <a:pt x="5244776" y="1773417"/>
                </a:cubicBezTo>
                <a:cubicBezTo>
                  <a:pt x="5284463" y="1773417"/>
                  <a:pt x="5304307" y="1749480"/>
                  <a:pt x="5304307" y="1701607"/>
                </a:cubicBezTo>
                <a:lnTo>
                  <a:pt x="5304307" y="1272610"/>
                </a:lnTo>
                <a:cubicBezTo>
                  <a:pt x="5304307" y="1251526"/>
                  <a:pt x="5299718" y="1235713"/>
                  <a:pt x="5290541" y="1225171"/>
                </a:cubicBezTo>
                <a:cubicBezTo>
                  <a:pt x="5281363" y="1214629"/>
                  <a:pt x="5268836" y="1209358"/>
                  <a:pt x="5252962" y="1209358"/>
                </a:cubicBezTo>
                <a:cubicBezTo>
                  <a:pt x="5237582" y="1209358"/>
                  <a:pt x="5225366" y="1214629"/>
                  <a:pt x="5216313" y="1225171"/>
                </a:cubicBezTo>
                <a:cubicBezTo>
                  <a:pt x="5207258" y="1235713"/>
                  <a:pt x="5202732" y="1251526"/>
                  <a:pt x="5202732" y="1272610"/>
                </a:cubicBezTo>
                <a:lnTo>
                  <a:pt x="5202732" y="1597056"/>
                </a:lnTo>
                <a:lnTo>
                  <a:pt x="4990280" y="1275587"/>
                </a:lnTo>
                <a:cubicBezTo>
                  <a:pt x="4984326" y="1266161"/>
                  <a:pt x="4978559" y="1257107"/>
                  <a:pt x="4972978" y="1248426"/>
                </a:cubicBezTo>
                <a:cubicBezTo>
                  <a:pt x="4967397" y="1239744"/>
                  <a:pt x="4961940" y="1232675"/>
                  <a:pt x="4956607" y="1227218"/>
                </a:cubicBezTo>
                <a:cubicBezTo>
                  <a:pt x="4951274" y="1221761"/>
                  <a:pt x="4945073" y="1217420"/>
                  <a:pt x="4938004" y="1214195"/>
                </a:cubicBezTo>
                <a:cubicBezTo>
                  <a:pt x="4930934" y="1210971"/>
                  <a:pt x="4922439" y="1209358"/>
                  <a:pt x="4912517" y="1209358"/>
                </a:cubicBezTo>
                <a:close/>
                <a:moveTo>
                  <a:pt x="4331492" y="1209358"/>
                </a:moveTo>
                <a:cubicBezTo>
                  <a:pt x="4318842" y="1209358"/>
                  <a:pt x="4307059" y="1212893"/>
                  <a:pt x="4296145" y="1219962"/>
                </a:cubicBezTo>
                <a:cubicBezTo>
                  <a:pt x="4285231" y="1227032"/>
                  <a:pt x="4277418" y="1236147"/>
                  <a:pt x="4272705" y="1247309"/>
                </a:cubicBezTo>
                <a:cubicBezTo>
                  <a:pt x="4268736" y="1257479"/>
                  <a:pt x="4266752" y="1271494"/>
                  <a:pt x="4266752" y="1289353"/>
                </a:cubicBezTo>
                <a:lnTo>
                  <a:pt x="4266752" y="1710165"/>
                </a:lnTo>
                <a:cubicBezTo>
                  <a:pt x="4266752" y="1730753"/>
                  <a:pt x="4271465" y="1746442"/>
                  <a:pt x="4280890" y="1757232"/>
                </a:cubicBezTo>
                <a:cubicBezTo>
                  <a:pt x="4290316" y="1768022"/>
                  <a:pt x="4302843" y="1773417"/>
                  <a:pt x="4318470" y="1773417"/>
                </a:cubicBezTo>
                <a:cubicBezTo>
                  <a:pt x="4333600" y="1773417"/>
                  <a:pt x="4346003" y="1768084"/>
                  <a:pt x="4355677" y="1757418"/>
                </a:cubicBezTo>
                <a:cubicBezTo>
                  <a:pt x="4365351" y="1746752"/>
                  <a:pt x="4370187" y="1731001"/>
                  <a:pt x="4370187" y="1710165"/>
                </a:cubicBezTo>
                <a:lnTo>
                  <a:pt x="4370187" y="1390556"/>
                </a:lnTo>
                <a:lnTo>
                  <a:pt x="4577431" y="1708305"/>
                </a:lnTo>
                <a:cubicBezTo>
                  <a:pt x="4583384" y="1716986"/>
                  <a:pt x="4589337" y="1725482"/>
                  <a:pt x="4595290" y="1733791"/>
                </a:cubicBezTo>
                <a:cubicBezTo>
                  <a:pt x="4601243" y="1742101"/>
                  <a:pt x="4607692" y="1749356"/>
                  <a:pt x="4614638" y="1755557"/>
                </a:cubicBezTo>
                <a:cubicBezTo>
                  <a:pt x="4621583" y="1761759"/>
                  <a:pt x="4629024" y="1766285"/>
                  <a:pt x="4636962" y="1769138"/>
                </a:cubicBezTo>
                <a:cubicBezTo>
                  <a:pt x="4644899" y="1771990"/>
                  <a:pt x="4653829" y="1773417"/>
                  <a:pt x="4663751" y="1773417"/>
                </a:cubicBezTo>
                <a:cubicBezTo>
                  <a:pt x="4703438" y="1773417"/>
                  <a:pt x="4723282" y="1749480"/>
                  <a:pt x="4723282" y="1701607"/>
                </a:cubicBezTo>
                <a:lnTo>
                  <a:pt x="4723282" y="1272610"/>
                </a:lnTo>
                <a:cubicBezTo>
                  <a:pt x="4723282" y="1251526"/>
                  <a:pt x="4718693" y="1235713"/>
                  <a:pt x="4709516" y="1225171"/>
                </a:cubicBezTo>
                <a:cubicBezTo>
                  <a:pt x="4700338" y="1214629"/>
                  <a:pt x="4687811" y="1209358"/>
                  <a:pt x="4671936" y="1209358"/>
                </a:cubicBezTo>
                <a:cubicBezTo>
                  <a:pt x="4656558" y="1209358"/>
                  <a:pt x="4644341" y="1214629"/>
                  <a:pt x="4635288" y="1225171"/>
                </a:cubicBezTo>
                <a:cubicBezTo>
                  <a:pt x="4626234" y="1235713"/>
                  <a:pt x="4621707" y="1251526"/>
                  <a:pt x="4621707" y="1272610"/>
                </a:cubicBezTo>
                <a:lnTo>
                  <a:pt x="4621707" y="1597056"/>
                </a:lnTo>
                <a:lnTo>
                  <a:pt x="4409255" y="1275587"/>
                </a:lnTo>
                <a:cubicBezTo>
                  <a:pt x="4403302" y="1266161"/>
                  <a:pt x="4397535" y="1257107"/>
                  <a:pt x="4391953" y="1248426"/>
                </a:cubicBezTo>
                <a:cubicBezTo>
                  <a:pt x="4386373" y="1239744"/>
                  <a:pt x="4380915" y="1232675"/>
                  <a:pt x="4375583" y="1227218"/>
                </a:cubicBezTo>
                <a:cubicBezTo>
                  <a:pt x="4370249" y="1221761"/>
                  <a:pt x="4364048" y="1217420"/>
                  <a:pt x="4356979" y="1214195"/>
                </a:cubicBezTo>
                <a:cubicBezTo>
                  <a:pt x="4349910" y="1210971"/>
                  <a:pt x="4341414" y="1209358"/>
                  <a:pt x="4331492" y="1209358"/>
                </a:cubicBezTo>
                <a:close/>
                <a:moveTo>
                  <a:pt x="3739677" y="1209358"/>
                </a:moveTo>
                <a:cubicBezTo>
                  <a:pt x="3723306" y="1209358"/>
                  <a:pt x="3710097" y="1214939"/>
                  <a:pt x="3700052" y="1226101"/>
                </a:cubicBezTo>
                <a:cubicBezTo>
                  <a:pt x="3690006" y="1237264"/>
                  <a:pt x="3684983" y="1254007"/>
                  <a:pt x="3684983" y="1276331"/>
                </a:cubicBezTo>
                <a:lnTo>
                  <a:pt x="3684983" y="1538640"/>
                </a:lnTo>
                <a:cubicBezTo>
                  <a:pt x="3684983" y="1579816"/>
                  <a:pt x="3689448" y="1615225"/>
                  <a:pt x="3698377" y="1644867"/>
                </a:cubicBezTo>
                <a:cubicBezTo>
                  <a:pt x="3707307" y="1674508"/>
                  <a:pt x="3721321" y="1698817"/>
                  <a:pt x="3740421" y="1717792"/>
                </a:cubicBezTo>
                <a:cubicBezTo>
                  <a:pt x="3759521" y="1736768"/>
                  <a:pt x="3784201" y="1750782"/>
                  <a:pt x="3814463" y="1759836"/>
                </a:cubicBezTo>
                <a:cubicBezTo>
                  <a:pt x="3844725" y="1768890"/>
                  <a:pt x="3880815" y="1773417"/>
                  <a:pt x="3922736" y="1773417"/>
                </a:cubicBezTo>
                <a:cubicBezTo>
                  <a:pt x="3957958" y="1773417"/>
                  <a:pt x="3988716" y="1769200"/>
                  <a:pt x="4015009" y="1760766"/>
                </a:cubicBezTo>
                <a:cubicBezTo>
                  <a:pt x="4041302" y="1752333"/>
                  <a:pt x="4064370" y="1738938"/>
                  <a:pt x="4084214" y="1720583"/>
                </a:cubicBezTo>
                <a:cubicBezTo>
                  <a:pt x="4107282" y="1699003"/>
                  <a:pt x="4122971" y="1673950"/>
                  <a:pt x="4131281" y="1645425"/>
                </a:cubicBezTo>
                <a:cubicBezTo>
                  <a:pt x="4139590" y="1616899"/>
                  <a:pt x="4143745" y="1581304"/>
                  <a:pt x="4143745" y="1538640"/>
                </a:cubicBezTo>
                <a:lnTo>
                  <a:pt x="4143745" y="1276331"/>
                </a:lnTo>
                <a:cubicBezTo>
                  <a:pt x="4143745" y="1253759"/>
                  <a:pt x="4138598" y="1236953"/>
                  <a:pt x="4128304" y="1225915"/>
                </a:cubicBezTo>
                <a:cubicBezTo>
                  <a:pt x="4118010" y="1214877"/>
                  <a:pt x="4104554" y="1209358"/>
                  <a:pt x="4087935" y="1209358"/>
                </a:cubicBezTo>
                <a:cubicBezTo>
                  <a:pt x="4071315" y="1209358"/>
                  <a:pt x="4058045" y="1214877"/>
                  <a:pt x="4048123" y="1225915"/>
                </a:cubicBezTo>
                <a:cubicBezTo>
                  <a:pt x="4038201" y="1236953"/>
                  <a:pt x="4033240" y="1253759"/>
                  <a:pt x="4033240" y="1276331"/>
                </a:cubicBezTo>
                <a:lnTo>
                  <a:pt x="4033240" y="1546826"/>
                </a:lnTo>
                <a:cubicBezTo>
                  <a:pt x="4033240" y="1593459"/>
                  <a:pt x="4024311" y="1628247"/>
                  <a:pt x="4006451" y="1651192"/>
                </a:cubicBezTo>
                <a:cubicBezTo>
                  <a:pt x="3988592" y="1674136"/>
                  <a:pt x="3958082" y="1685608"/>
                  <a:pt x="3914922" y="1685608"/>
                </a:cubicBezTo>
                <a:cubicBezTo>
                  <a:pt x="3883668" y="1685608"/>
                  <a:pt x="3859360" y="1679965"/>
                  <a:pt x="3841996" y="1668679"/>
                </a:cubicBezTo>
                <a:cubicBezTo>
                  <a:pt x="3824633" y="1657393"/>
                  <a:pt x="3812541" y="1641518"/>
                  <a:pt x="3805719" y="1621054"/>
                </a:cubicBezTo>
                <a:cubicBezTo>
                  <a:pt x="3798898" y="1600590"/>
                  <a:pt x="3795488" y="1575103"/>
                  <a:pt x="3795488" y="1544594"/>
                </a:cubicBezTo>
                <a:lnTo>
                  <a:pt x="3795488" y="1276331"/>
                </a:lnTo>
                <a:cubicBezTo>
                  <a:pt x="3795488" y="1254007"/>
                  <a:pt x="3790465" y="1237264"/>
                  <a:pt x="3780419" y="1226101"/>
                </a:cubicBezTo>
                <a:cubicBezTo>
                  <a:pt x="3770373" y="1214939"/>
                  <a:pt x="3756792" y="1209358"/>
                  <a:pt x="3739677" y="1209358"/>
                </a:cubicBezTo>
                <a:close/>
                <a:moveTo>
                  <a:pt x="3972221" y="1088808"/>
                </a:moveTo>
                <a:cubicBezTo>
                  <a:pt x="3961059" y="1088808"/>
                  <a:pt x="3951261" y="1093024"/>
                  <a:pt x="3942827" y="1101458"/>
                </a:cubicBezTo>
                <a:cubicBezTo>
                  <a:pt x="3934394" y="1109891"/>
                  <a:pt x="3930177" y="1119689"/>
                  <a:pt x="3930177" y="1130851"/>
                </a:cubicBezTo>
                <a:cubicBezTo>
                  <a:pt x="3930177" y="1143750"/>
                  <a:pt x="3934456" y="1153920"/>
                  <a:pt x="3943013" y="1161361"/>
                </a:cubicBezTo>
                <a:cubicBezTo>
                  <a:pt x="3951571" y="1168803"/>
                  <a:pt x="3961307" y="1172523"/>
                  <a:pt x="3972221" y="1172523"/>
                </a:cubicBezTo>
                <a:cubicBezTo>
                  <a:pt x="3983631" y="1172523"/>
                  <a:pt x="3993429" y="1168803"/>
                  <a:pt x="4001615" y="1161361"/>
                </a:cubicBezTo>
                <a:cubicBezTo>
                  <a:pt x="4009800" y="1153920"/>
                  <a:pt x="4013893" y="1143750"/>
                  <a:pt x="4013893" y="1130851"/>
                </a:cubicBezTo>
                <a:cubicBezTo>
                  <a:pt x="4013893" y="1123658"/>
                  <a:pt x="4012032" y="1116713"/>
                  <a:pt x="4008312" y="1110015"/>
                </a:cubicBezTo>
                <a:cubicBezTo>
                  <a:pt x="4004591" y="1103318"/>
                  <a:pt x="3999382" y="1098109"/>
                  <a:pt x="3992685" y="1094389"/>
                </a:cubicBezTo>
                <a:cubicBezTo>
                  <a:pt x="3985988" y="1090668"/>
                  <a:pt x="3979166" y="1088808"/>
                  <a:pt x="3972221" y="1088808"/>
                </a:cubicBezTo>
                <a:close/>
                <a:moveTo>
                  <a:pt x="3827114" y="1088808"/>
                </a:moveTo>
                <a:cubicBezTo>
                  <a:pt x="3815703" y="1088808"/>
                  <a:pt x="3805906" y="1092714"/>
                  <a:pt x="3797720" y="1100528"/>
                </a:cubicBezTo>
                <a:cubicBezTo>
                  <a:pt x="3789534" y="1108341"/>
                  <a:pt x="3785442" y="1118449"/>
                  <a:pt x="3785442" y="1130851"/>
                </a:cubicBezTo>
                <a:cubicBezTo>
                  <a:pt x="3785442" y="1143750"/>
                  <a:pt x="3789720" y="1153920"/>
                  <a:pt x="3798278" y="1161361"/>
                </a:cubicBezTo>
                <a:cubicBezTo>
                  <a:pt x="3806836" y="1168803"/>
                  <a:pt x="3816447" y="1172523"/>
                  <a:pt x="3827114" y="1172523"/>
                </a:cubicBezTo>
                <a:cubicBezTo>
                  <a:pt x="3838276" y="1172523"/>
                  <a:pt x="3848073" y="1168803"/>
                  <a:pt x="3856507" y="1161361"/>
                </a:cubicBezTo>
                <a:cubicBezTo>
                  <a:pt x="3864941" y="1153920"/>
                  <a:pt x="3869157" y="1143750"/>
                  <a:pt x="3869157" y="1130851"/>
                </a:cubicBezTo>
                <a:cubicBezTo>
                  <a:pt x="3869157" y="1116961"/>
                  <a:pt x="3864941" y="1106481"/>
                  <a:pt x="3856507" y="1099412"/>
                </a:cubicBezTo>
                <a:cubicBezTo>
                  <a:pt x="3848073" y="1092342"/>
                  <a:pt x="3838276" y="1088808"/>
                  <a:pt x="3827114" y="1088808"/>
                </a:cubicBezTo>
                <a:close/>
                <a:moveTo>
                  <a:pt x="3400349" y="382767"/>
                </a:moveTo>
                <a:cubicBezTo>
                  <a:pt x="3431355" y="382767"/>
                  <a:pt x="3458826" y="390270"/>
                  <a:pt x="3482762" y="405277"/>
                </a:cubicBezTo>
                <a:cubicBezTo>
                  <a:pt x="3506699" y="420284"/>
                  <a:pt x="3525116" y="442422"/>
                  <a:pt x="3538015" y="471692"/>
                </a:cubicBezTo>
                <a:cubicBezTo>
                  <a:pt x="3550913" y="500961"/>
                  <a:pt x="3557362" y="535564"/>
                  <a:pt x="3557362" y="575499"/>
                </a:cubicBezTo>
                <a:cubicBezTo>
                  <a:pt x="3557362" y="618659"/>
                  <a:pt x="3550355" y="654998"/>
                  <a:pt x="3536341" y="684516"/>
                </a:cubicBezTo>
                <a:cubicBezTo>
                  <a:pt x="3522326" y="714033"/>
                  <a:pt x="3503474" y="735862"/>
                  <a:pt x="3479786" y="750000"/>
                </a:cubicBezTo>
                <a:cubicBezTo>
                  <a:pt x="3456097" y="764139"/>
                  <a:pt x="3430114" y="771208"/>
                  <a:pt x="3401837" y="771208"/>
                </a:cubicBezTo>
                <a:cubicBezTo>
                  <a:pt x="3379761" y="771208"/>
                  <a:pt x="3359483" y="767116"/>
                  <a:pt x="3341004" y="758930"/>
                </a:cubicBezTo>
                <a:cubicBezTo>
                  <a:pt x="3322524" y="750744"/>
                  <a:pt x="3306153" y="738404"/>
                  <a:pt x="3291890" y="721909"/>
                </a:cubicBezTo>
                <a:cubicBezTo>
                  <a:pt x="3277628" y="705414"/>
                  <a:pt x="3266590" y="684640"/>
                  <a:pt x="3258776" y="659587"/>
                </a:cubicBezTo>
                <a:cubicBezTo>
                  <a:pt x="3250963" y="634534"/>
                  <a:pt x="3247056" y="606505"/>
                  <a:pt x="3247056" y="575499"/>
                </a:cubicBezTo>
                <a:cubicBezTo>
                  <a:pt x="3247056" y="544741"/>
                  <a:pt x="3250963" y="517022"/>
                  <a:pt x="3258776" y="492342"/>
                </a:cubicBezTo>
                <a:cubicBezTo>
                  <a:pt x="3266590" y="467661"/>
                  <a:pt x="3277256" y="447383"/>
                  <a:pt x="3290774" y="431508"/>
                </a:cubicBezTo>
                <a:cubicBezTo>
                  <a:pt x="3304293" y="415633"/>
                  <a:pt x="3320416" y="403541"/>
                  <a:pt x="3339143" y="395231"/>
                </a:cubicBezTo>
                <a:cubicBezTo>
                  <a:pt x="3357871" y="386922"/>
                  <a:pt x="3378273" y="382767"/>
                  <a:pt x="3400349" y="382767"/>
                </a:cubicBezTo>
                <a:close/>
                <a:moveTo>
                  <a:pt x="7742930" y="304260"/>
                </a:moveTo>
                <a:cubicBezTo>
                  <a:pt x="7727303" y="304260"/>
                  <a:pt x="7714467" y="306554"/>
                  <a:pt x="7704421" y="311143"/>
                </a:cubicBezTo>
                <a:cubicBezTo>
                  <a:pt x="7694375" y="315732"/>
                  <a:pt x="7686995" y="323050"/>
                  <a:pt x="7682282" y="333095"/>
                </a:cubicBezTo>
                <a:cubicBezTo>
                  <a:pt x="7677570" y="343141"/>
                  <a:pt x="7675214" y="356102"/>
                  <a:pt x="7675214" y="371977"/>
                </a:cubicBezTo>
                <a:lnTo>
                  <a:pt x="7675214" y="781998"/>
                </a:lnTo>
                <a:cubicBezTo>
                  <a:pt x="7675214" y="805811"/>
                  <a:pt x="7680484" y="823050"/>
                  <a:pt x="7691026" y="833716"/>
                </a:cubicBezTo>
                <a:cubicBezTo>
                  <a:pt x="7701568" y="844382"/>
                  <a:pt x="7718870" y="849715"/>
                  <a:pt x="7742930" y="849715"/>
                </a:cubicBezTo>
                <a:lnTo>
                  <a:pt x="8043191" y="849715"/>
                </a:lnTo>
                <a:cubicBezTo>
                  <a:pt x="8060554" y="849715"/>
                  <a:pt x="8073638" y="845684"/>
                  <a:pt x="8082444" y="837623"/>
                </a:cubicBezTo>
                <a:cubicBezTo>
                  <a:pt x="8091250" y="829561"/>
                  <a:pt x="8095653" y="819081"/>
                  <a:pt x="8095653" y="806183"/>
                </a:cubicBezTo>
                <a:cubicBezTo>
                  <a:pt x="8095653" y="792788"/>
                  <a:pt x="8091250" y="782060"/>
                  <a:pt x="8082444" y="773999"/>
                </a:cubicBezTo>
                <a:cubicBezTo>
                  <a:pt x="8073638" y="765937"/>
                  <a:pt x="8060554" y="761906"/>
                  <a:pt x="8043191" y="761906"/>
                </a:cubicBezTo>
                <a:lnTo>
                  <a:pt x="7785718" y="761906"/>
                </a:lnTo>
                <a:lnTo>
                  <a:pt x="7785718" y="606753"/>
                </a:lnTo>
                <a:lnTo>
                  <a:pt x="8014914" y="606753"/>
                </a:lnTo>
                <a:cubicBezTo>
                  <a:pt x="8032029" y="606753"/>
                  <a:pt x="8044679" y="602846"/>
                  <a:pt x="8052865" y="595033"/>
                </a:cubicBezTo>
                <a:cubicBezTo>
                  <a:pt x="8061050" y="587219"/>
                  <a:pt x="8065143" y="577111"/>
                  <a:pt x="8065143" y="564709"/>
                </a:cubicBezTo>
                <a:cubicBezTo>
                  <a:pt x="8065143" y="552307"/>
                  <a:pt x="8060988" y="542323"/>
                  <a:pt x="8052678" y="534758"/>
                </a:cubicBezTo>
                <a:cubicBezTo>
                  <a:pt x="8044370" y="527192"/>
                  <a:pt x="8031780" y="523409"/>
                  <a:pt x="8014914" y="523409"/>
                </a:cubicBezTo>
                <a:lnTo>
                  <a:pt x="7785718" y="523409"/>
                </a:lnTo>
                <a:lnTo>
                  <a:pt x="7785718" y="389464"/>
                </a:lnTo>
                <a:lnTo>
                  <a:pt x="8034634" y="389464"/>
                </a:lnTo>
                <a:cubicBezTo>
                  <a:pt x="8052244" y="389464"/>
                  <a:pt x="8065329" y="385557"/>
                  <a:pt x="8073886" y="377744"/>
                </a:cubicBezTo>
                <a:cubicBezTo>
                  <a:pt x="8082444" y="369930"/>
                  <a:pt x="8086723" y="359574"/>
                  <a:pt x="8086723" y="346676"/>
                </a:cubicBezTo>
                <a:cubicBezTo>
                  <a:pt x="8086723" y="334026"/>
                  <a:pt x="8082444" y="323794"/>
                  <a:pt x="8073886" y="315980"/>
                </a:cubicBezTo>
                <a:cubicBezTo>
                  <a:pt x="8065329" y="308167"/>
                  <a:pt x="8052244" y="304260"/>
                  <a:pt x="8034634" y="304260"/>
                </a:cubicBezTo>
                <a:close/>
                <a:moveTo>
                  <a:pt x="6657080" y="304260"/>
                </a:moveTo>
                <a:cubicBezTo>
                  <a:pt x="6641453" y="304260"/>
                  <a:pt x="6628617" y="306554"/>
                  <a:pt x="6618571" y="311143"/>
                </a:cubicBezTo>
                <a:cubicBezTo>
                  <a:pt x="6608525" y="315732"/>
                  <a:pt x="6601146" y="323050"/>
                  <a:pt x="6596433" y="333095"/>
                </a:cubicBezTo>
                <a:cubicBezTo>
                  <a:pt x="6591720" y="343141"/>
                  <a:pt x="6589364" y="356102"/>
                  <a:pt x="6589364" y="371977"/>
                </a:cubicBezTo>
                <a:lnTo>
                  <a:pt x="6589364" y="781998"/>
                </a:lnTo>
                <a:cubicBezTo>
                  <a:pt x="6589364" y="805811"/>
                  <a:pt x="6594635" y="823050"/>
                  <a:pt x="6605177" y="833716"/>
                </a:cubicBezTo>
                <a:cubicBezTo>
                  <a:pt x="6615718" y="844382"/>
                  <a:pt x="6633020" y="849715"/>
                  <a:pt x="6657080" y="849715"/>
                </a:cubicBezTo>
                <a:lnTo>
                  <a:pt x="6957341" y="849715"/>
                </a:lnTo>
                <a:cubicBezTo>
                  <a:pt x="6974705" y="849715"/>
                  <a:pt x="6987789" y="845684"/>
                  <a:pt x="6996595" y="837623"/>
                </a:cubicBezTo>
                <a:cubicBezTo>
                  <a:pt x="7005400" y="829561"/>
                  <a:pt x="7009803" y="819081"/>
                  <a:pt x="7009803" y="806183"/>
                </a:cubicBezTo>
                <a:cubicBezTo>
                  <a:pt x="7009803" y="792788"/>
                  <a:pt x="7005400" y="782060"/>
                  <a:pt x="6996595" y="773999"/>
                </a:cubicBezTo>
                <a:cubicBezTo>
                  <a:pt x="6987789" y="765937"/>
                  <a:pt x="6974705" y="761906"/>
                  <a:pt x="6957341" y="761906"/>
                </a:cubicBezTo>
                <a:lnTo>
                  <a:pt x="6699869" y="761906"/>
                </a:lnTo>
                <a:lnTo>
                  <a:pt x="6699869" y="606753"/>
                </a:lnTo>
                <a:lnTo>
                  <a:pt x="6929064" y="606753"/>
                </a:lnTo>
                <a:cubicBezTo>
                  <a:pt x="6946179" y="606753"/>
                  <a:pt x="6958829" y="602846"/>
                  <a:pt x="6967015" y="595033"/>
                </a:cubicBezTo>
                <a:cubicBezTo>
                  <a:pt x="6975201" y="587219"/>
                  <a:pt x="6979293" y="577111"/>
                  <a:pt x="6979293" y="564709"/>
                </a:cubicBezTo>
                <a:cubicBezTo>
                  <a:pt x="6979293" y="552307"/>
                  <a:pt x="6975139" y="542323"/>
                  <a:pt x="6966829" y="534758"/>
                </a:cubicBezTo>
                <a:cubicBezTo>
                  <a:pt x="6958520" y="527192"/>
                  <a:pt x="6945931" y="523409"/>
                  <a:pt x="6929064" y="523409"/>
                </a:cubicBezTo>
                <a:lnTo>
                  <a:pt x="6699869" y="523409"/>
                </a:lnTo>
                <a:lnTo>
                  <a:pt x="6699869" y="389464"/>
                </a:lnTo>
                <a:lnTo>
                  <a:pt x="6948784" y="389464"/>
                </a:lnTo>
                <a:cubicBezTo>
                  <a:pt x="6966395" y="389464"/>
                  <a:pt x="6979479" y="385557"/>
                  <a:pt x="6988037" y="377744"/>
                </a:cubicBezTo>
                <a:cubicBezTo>
                  <a:pt x="6996595" y="369930"/>
                  <a:pt x="7000873" y="359574"/>
                  <a:pt x="7000873" y="346676"/>
                </a:cubicBezTo>
                <a:cubicBezTo>
                  <a:pt x="7000873" y="334026"/>
                  <a:pt x="6996595" y="323794"/>
                  <a:pt x="6988037" y="315980"/>
                </a:cubicBezTo>
                <a:cubicBezTo>
                  <a:pt x="6979479" y="308167"/>
                  <a:pt x="6966395" y="304260"/>
                  <a:pt x="6948784" y="304260"/>
                </a:cubicBezTo>
                <a:close/>
                <a:moveTo>
                  <a:pt x="5647430" y="304260"/>
                </a:moveTo>
                <a:cubicBezTo>
                  <a:pt x="5631803" y="304260"/>
                  <a:pt x="5618967" y="306554"/>
                  <a:pt x="5608921" y="311143"/>
                </a:cubicBezTo>
                <a:cubicBezTo>
                  <a:pt x="5598875" y="315732"/>
                  <a:pt x="5591495" y="323050"/>
                  <a:pt x="5586783" y="333095"/>
                </a:cubicBezTo>
                <a:cubicBezTo>
                  <a:pt x="5582070" y="343141"/>
                  <a:pt x="5579714" y="356102"/>
                  <a:pt x="5579714" y="371977"/>
                </a:cubicBezTo>
                <a:lnTo>
                  <a:pt x="5579714" y="781998"/>
                </a:lnTo>
                <a:cubicBezTo>
                  <a:pt x="5579714" y="805811"/>
                  <a:pt x="5584984" y="823050"/>
                  <a:pt x="5595527" y="833716"/>
                </a:cubicBezTo>
                <a:cubicBezTo>
                  <a:pt x="5606068" y="844382"/>
                  <a:pt x="5623370" y="849715"/>
                  <a:pt x="5647430" y="849715"/>
                </a:cubicBezTo>
                <a:lnTo>
                  <a:pt x="5947691" y="849715"/>
                </a:lnTo>
                <a:cubicBezTo>
                  <a:pt x="5965054" y="849715"/>
                  <a:pt x="5978139" y="845684"/>
                  <a:pt x="5986945" y="837623"/>
                </a:cubicBezTo>
                <a:cubicBezTo>
                  <a:pt x="5995750" y="829561"/>
                  <a:pt x="6000153" y="819081"/>
                  <a:pt x="6000153" y="806183"/>
                </a:cubicBezTo>
                <a:cubicBezTo>
                  <a:pt x="6000153" y="792788"/>
                  <a:pt x="5995750" y="782060"/>
                  <a:pt x="5986945" y="773999"/>
                </a:cubicBezTo>
                <a:cubicBezTo>
                  <a:pt x="5978139" y="765937"/>
                  <a:pt x="5965054" y="761906"/>
                  <a:pt x="5947691" y="761906"/>
                </a:cubicBezTo>
                <a:lnTo>
                  <a:pt x="5690219" y="761906"/>
                </a:lnTo>
                <a:lnTo>
                  <a:pt x="5690219" y="606753"/>
                </a:lnTo>
                <a:lnTo>
                  <a:pt x="5919414" y="606753"/>
                </a:lnTo>
                <a:cubicBezTo>
                  <a:pt x="5936529" y="606753"/>
                  <a:pt x="5949179" y="602846"/>
                  <a:pt x="5957365" y="595033"/>
                </a:cubicBezTo>
                <a:cubicBezTo>
                  <a:pt x="5965551" y="587219"/>
                  <a:pt x="5969643" y="577111"/>
                  <a:pt x="5969643" y="564709"/>
                </a:cubicBezTo>
                <a:cubicBezTo>
                  <a:pt x="5969643" y="552307"/>
                  <a:pt x="5965488" y="542323"/>
                  <a:pt x="5957179" y="534758"/>
                </a:cubicBezTo>
                <a:cubicBezTo>
                  <a:pt x="5948869" y="527192"/>
                  <a:pt x="5936281" y="523409"/>
                  <a:pt x="5919414" y="523409"/>
                </a:cubicBezTo>
                <a:lnTo>
                  <a:pt x="5690219" y="523409"/>
                </a:lnTo>
                <a:lnTo>
                  <a:pt x="5690219" y="389464"/>
                </a:lnTo>
                <a:lnTo>
                  <a:pt x="5939134" y="389464"/>
                </a:lnTo>
                <a:cubicBezTo>
                  <a:pt x="5956745" y="389464"/>
                  <a:pt x="5969829" y="385557"/>
                  <a:pt x="5978387" y="377744"/>
                </a:cubicBezTo>
                <a:cubicBezTo>
                  <a:pt x="5986945" y="369930"/>
                  <a:pt x="5991223" y="359574"/>
                  <a:pt x="5991223" y="346676"/>
                </a:cubicBezTo>
                <a:cubicBezTo>
                  <a:pt x="5991223" y="334026"/>
                  <a:pt x="5986945" y="323794"/>
                  <a:pt x="5978387" y="315980"/>
                </a:cubicBezTo>
                <a:cubicBezTo>
                  <a:pt x="5969829" y="308167"/>
                  <a:pt x="5956745" y="304260"/>
                  <a:pt x="5939134" y="304260"/>
                </a:cubicBezTo>
                <a:close/>
                <a:moveTo>
                  <a:pt x="5106440" y="304260"/>
                </a:moveTo>
                <a:cubicBezTo>
                  <a:pt x="5088333" y="304260"/>
                  <a:pt x="5074504" y="308353"/>
                  <a:pt x="5064954" y="316538"/>
                </a:cubicBezTo>
                <a:cubicBezTo>
                  <a:pt x="5055404" y="324724"/>
                  <a:pt x="5050630" y="335886"/>
                  <a:pt x="5050630" y="350025"/>
                </a:cubicBezTo>
                <a:cubicBezTo>
                  <a:pt x="5050630" y="363667"/>
                  <a:pt x="5055218" y="374643"/>
                  <a:pt x="5064396" y="382953"/>
                </a:cubicBezTo>
                <a:cubicBezTo>
                  <a:pt x="5073574" y="391262"/>
                  <a:pt x="5087588" y="395417"/>
                  <a:pt x="5106440" y="395417"/>
                </a:cubicBezTo>
                <a:lnTo>
                  <a:pt x="5226991" y="395417"/>
                </a:lnTo>
                <a:lnTo>
                  <a:pt x="5226991" y="791672"/>
                </a:lnTo>
                <a:cubicBezTo>
                  <a:pt x="5226991" y="814244"/>
                  <a:pt x="5232138" y="831112"/>
                  <a:pt x="5242432" y="842274"/>
                </a:cubicBezTo>
                <a:cubicBezTo>
                  <a:pt x="5252725" y="853436"/>
                  <a:pt x="5266058" y="859017"/>
                  <a:pt x="5282429" y="859017"/>
                </a:cubicBezTo>
                <a:cubicBezTo>
                  <a:pt x="5298552" y="859017"/>
                  <a:pt x="5311699" y="853498"/>
                  <a:pt x="5321869" y="842460"/>
                </a:cubicBezTo>
                <a:cubicBezTo>
                  <a:pt x="5332039" y="831422"/>
                  <a:pt x="5337124" y="814492"/>
                  <a:pt x="5337124" y="791672"/>
                </a:cubicBezTo>
                <a:lnTo>
                  <a:pt x="5337124" y="395417"/>
                </a:lnTo>
                <a:lnTo>
                  <a:pt x="5457675" y="395417"/>
                </a:lnTo>
                <a:cubicBezTo>
                  <a:pt x="5476526" y="395417"/>
                  <a:pt x="5490664" y="391262"/>
                  <a:pt x="5500091" y="382953"/>
                </a:cubicBezTo>
                <a:cubicBezTo>
                  <a:pt x="5509516" y="374643"/>
                  <a:pt x="5514229" y="363667"/>
                  <a:pt x="5514229" y="350025"/>
                </a:cubicBezTo>
                <a:cubicBezTo>
                  <a:pt x="5514229" y="336382"/>
                  <a:pt x="5509578" y="325344"/>
                  <a:pt x="5500277" y="316910"/>
                </a:cubicBezTo>
                <a:cubicBezTo>
                  <a:pt x="5490975" y="308477"/>
                  <a:pt x="5476774" y="304260"/>
                  <a:pt x="5457675" y="304260"/>
                </a:cubicBezTo>
                <a:close/>
                <a:moveTo>
                  <a:pt x="4666355" y="304260"/>
                </a:moveTo>
                <a:cubicBezTo>
                  <a:pt x="4650728" y="304260"/>
                  <a:pt x="4637892" y="306554"/>
                  <a:pt x="4627846" y="311143"/>
                </a:cubicBezTo>
                <a:cubicBezTo>
                  <a:pt x="4617800" y="315732"/>
                  <a:pt x="4610421" y="323050"/>
                  <a:pt x="4605708" y="333095"/>
                </a:cubicBezTo>
                <a:cubicBezTo>
                  <a:pt x="4600995" y="343141"/>
                  <a:pt x="4598638" y="356102"/>
                  <a:pt x="4598638" y="371977"/>
                </a:cubicBezTo>
                <a:lnTo>
                  <a:pt x="4598638" y="781998"/>
                </a:lnTo>
                <a:cubicBezTo>
                  <a:pt x="4598638" y="805811"/>
                  <a:pt x="4603910" y="823050"/>
                  <a:pt x="4614451" y="833716"/>
                </a:cubicBezTo>
                <a:cubicBezTo>
                  <a:pt x="4624993" y="844382"/>
                  <a:pt x="4642295" y="849715"/>
                  <a:pt x="4666355" y="849715"/>
                </a:cubicBezTo>
                <a:lnTo>
                  <a:pt x="4966616" y="849715"/>
                </a:lnTo>
                <a:cubicBezTo>
                  <a:pt x="4983979" y="849715"/>
                  <a:pt x="4997064" y="845684"/>
                  <a:pt x="5005869" y="837623"/>
                </a:cubicBezTo>
                <a:cubicBezTo>
                  <a:pt x="5014675" y="829561"/>
                  <a:pt x="5019078" y="819081"/>
                  <a:pt x="5019078" y="806183"/>
                </a:cubicBezTo>
                <a:cubicBezTo>
                  <a:pt x="5019078" y="792788"/>
                  <a:pt x="5014675" y="782060"/>
                  <a:pt x="5005869" y="773999"/>
                </a:cubicBezTo>
                <a:cubicBezTo>
                  <a:pt x="4997064" y="765937"/>
                  <a:pt x="4983979" y="761906"/>
                  <a:pt x="4966616" y="761906"/>
                </a:cubicBezTo>
                <a:lnTo>
                  <a:pt x="4709143" y="761906"/>
                </a:lnTo>
                <a:lnTo>
                  <a:pt x="4709143" y="606753"/>
                </a:lnTo>
                <a:lnTo>
                  <a:pt x="4938339" y="606753"/>
                </a:lnTo>
                <a:cubicBezTo>
                  <a:pt x="4955454" y="606753"/>
                  <a:pt x="4968104" y="602846"/>
                  <a:pt x="4976290" y="595033"/>
                </a:cubicBezTo>
                <a:cubicBezTo>
                  <a:pt x="4984475" y="587219"/>
                  <a:pt x="4988568" y="577111"/>
                  <a:pt x="4988568" y="564709"/>
                </a:cubicBezTo>
                <a:cubicBezTo>
                  <a:pt x="4988568" y="552307"/>
                  <a:pt x="4984413" y="542323"/>
                  <a:pt x="4976104" y="534758"/>
                </a:cubicBezTo>
                <a:cubicBezTo>
                  <a:pt x="4967794" y="527192"/>
                  <a:pt x="4955206" y="523409"/>
                  <a:pt x="4938339" y="523409"/>
                </a:cubicBezTo>
                <a:lnTo>
                  <a:pt x="4709143" y="523409"/>
                </a:lnTo>
                <a:lnTo>
                  <a:pt x="4709143" y="389464"/>
                </a:lnTo>
                <a:lnTo>
                  <a:pt x="4958058" y="389464"/>
                </a:lnTo>
                <a:cubicBezTo>
                  <a:pt x="4975670" y="389464"/>
                  <a:pt x="4988754" y="385557"/>
                  <a:pt x="4997312" y="377744"/>
                </a:cubicBezTo>
                <a:cubicBezTo>
                  <a:pt x="5005869" y="369930"/>
                  <a:pt x="5010148" y="359574"/>
                  <a:pt x="5010148" y="346676"/>
                </a:cubicBezTo>
                <a:cubicBezTo>
                  <a:pt x="5010148" y="334026"/>
                  <a:pt x="5005869" y="323794"/>
                  <a:pt x="4997312" y="315980"/>
                </a:cubicBezTo>
                <a:cubicBezTo>
                  <a:pt x="4988754" y="308167"/>
                  <a:pt x="4975670" y="304260"/>
                  <a:pt x="4958058" y="304260"/>
                </a:cubicBezTo>
                <a:close/>
                <a:moveTo>
                  <a:pt x="4125365" y="304260"/>
                </a:moveTo>
                <a:cubicBezTo>
                  <a:pt x="4107258" y="304260"/>
                  <a:pt x="4093429" y="308353"/>
                  <a:pt x="4083879" y="316538"/>
                </a:cubicBezTo>
                <a:cubicBezTo>
                  <a:pt x="4074330" y="324724"/>
                  <a:pt x="4069555" y="335886"/>
                  <a:pt x="4069555" y="350025"/>
                </a:cubicBezTo>
                <a:cubicBezTo>
                  <a:pt x="4069555" y="363667"/>
                  <a:pt x="4074143" y="374643"/>
                  <a:pt x="4083321" y="382953"/>
                </a:cubicBezTo>
                <a:cubicBezTo>
                  <a:pt x="4092499" y="391262"/>
                  <a:pt x="4106514" y="395417"/>
                  <a:pt x="4125365" y="395417"/>
                </a:cubicBezTo>
                <a:lnTo>
                  <a:pt x="4245916" y="395417"/>
                </a:lnTo>
                <a:lnTo>
                  <a:pt x="4245916" y="791672"/>
                </a:lnTo>
                <a:cubicBezTo>
                  <a:pt x="4245916" y="814244"/>
                  <a:pt x="4251063" y="831112"/>
                  <a:pt x="4261357" y="842274"/>
                </a:cubicBezTo>
                <a:cubicBezTo>
                  <a:pt x="4271651" y="853436"/>
                  <a:pt x="4284983" y="859017"/>
                  <a:pt x="4301354" y="859017"/>
                </a:cubicBezTo>
                <a:cubicBezTo>
                  <a:pt x="4317477" y="859017"/>
                  <a:pt x="4330624" y="853498"/>
                  <a:pt x="4340794" y="842460"/>
                </a:cubicBezTo>
                <a:cubicBezTo>
                  <a:pt x="4350964" y="831422"/>
                  <a:pt x="4356049" y="814492"/>
                  <a:pt x="4356049" y="791672"/>
                </a:cubicBezTo>
                <a:lnTo>
                  <a:pt x="4356049" y="395417"/>
                </a:lnTo>
                <a:lnTo>
                  <a:pt x="4476599" y="395417"/>
                </a:lnTo>
                <a:cubicBezTo>
                  <a:pt x="4495451" y="395417"/>
                  <a:pt x="4509589" y="391262"/>
                  <a:pt x="4519015" y="382953"/>
                </a:cubicBezTo>
                <a:cubicBezTo>
                  <a:pt x="4528441" y="374643"/>
                  <a:pt x="4533154" y="363667"/>
                  <a:pt x="4533154" y="350025"/>
                </a:cubicBezTo>
                <a:cubicBezTo>
                  <a:pt x="4533154" y="336382"/>
                  <a:pt x="4528503" y="325344"/>
                  <a:pt x="4519201" y="316910"/>
                </a:cubicBezTo>
                <a:cubicBezTo>
                  <a:pt x="4509900" y="308477"/>
                  <a:pt x="4495699" y="304260"/>
                  <a:pt x="4476599" y="304260"/>
                </a:cubicBezTo>
                <a:close/>
                <a:moveTo>
                  <a:pt x="2696615" y="304260"/>
                </a:moveTo>
                <a:cubicBezTo>
                  <a:pt x="2678508" y="304260"/>
                  <a:pt x="2664679" y="308353"/>
                  <a:pt x="2655130" y="316538"/>
                </a:cubicBezTo>
                <a:cubicBezTo>
                  <a:pt x="2645580" y="324724"/>
                  <a:pt x="2640805" y="335886"/>
                  <a:pt x="2640805" y="350025"/>
                </a:cubicBezTo>
                <a:cubicBezTo>
                  <a:pt x="2640805" y="363667"/>
                  <a:pt x="2645394" y="374643"/>
                  <a:pt x="2654571" y="382953"/>
                </a:cubicBezTo>
                <a:cubicBezTo>
                  <a:pt x="2663749" y="391262"/>
                  <a:pt x="2677764" y="395417"/>
                  <a:pt x="2696615" y="395417"/>
                </a:cubicBezTo>
                <a:lnTo>
                  <a:pt x="2817166" y="395417"/>
                </a:lnTo>
                <a:lnTo>
                  <a:pt x="2817166" y="791672"/>
                </a:lnTo>
                <a:cubicBezTo>
                  <a:pt x="2817166" y="814244"/>
                  <a:pt x="2822313" y="831112"/>
                  <a:pt x="2832607" y="842274"/>
                </a:cubicBezTo>
                <a:cubicBezTo>
                  <a:pt x="2842901" y="853436"/>
                  <a:pt x="2856233" y="859017"/>
                  <a:pt x="2872605" y="859017"/>
                </a:cubicBezTo>
                <a:cubicBezTo>
                  <a:pt x="2888727" y="859017"/>
                  <a:pt x="2901874" y="853498"/>
                  <a:pt x="2912044" y="842460"/>
                </a:cubicBezTo>
                <a:cubicBezTo>
                  <a:pt x="2922214" y="831422"/>
                  <a:pt x="2927299" y="814492"/>
                  <a:pt x="2927299" y="791672"/>
                </a:cubicBezTo>
                <a:lnTo>
                  <a:pt x="2927299" y="395417"/>
                </a:lnTo>
                <a:lnTo>
                  <a:pt x="3047849" y="395417"/>
                </a:lnTo>
                <a:cubicBezTo>
                  <a:pt x="3066701" y="395417"/>
                  <a:pt x="3080840" y="391262"/>
                  <a:pt x="3090265" y="382953"/>
                </a:cubicBezTo>
                <a:cubicBezTo>
                  <a:pt x="3099691" y="374643"/>
                  <a:pt x="3104404" y="363667"/>
                  <a:pt x="3104404" y="350025"/>
                </a:cubicBezTo>
                <a:cubicBezTo>
                  <a:pt x="3104404" y="336382"/>
                  <a:pt x="3099753" y="325344"/>
                  <a:pt x="3090452" y="316910"/>
                </a:cubicBezTo>
                <a:cubicBezTo>
                  <a:pt x="3081150" y="308477"/>
                  <a:pt x="3066949" y="304260"/>
                  <a:pt x="3047849" y="304260"/>
                </a:cubicBezTo>
                <a:close/>
                <a:moveTo>
                  <a:pt x="8235477" y="294958"/>
                </a:moveTo>
                <a:cubicBezTo>
                  <a:pt x="8218610" y="294958"/>
                  <a:pt x="8205278" y="300539"/>
                  <a:pt x="8195480" y="311701"/>
                </a:cubicBezTo>
                <a:cubicBezTo>
                  <a:pt x="8185681" y="322863"/>
                  <a:pt x="8180782" y="339607"/>
                  <a:pt x="8180782" y="361931"/>
                </a:cubicBezTo>
                <a:lnTo>
                  <a:pt x="8180782" y="767488"/>
                </a:lnTo>
                <a:cubicBezTo>
                  <a:pt x="8180782" y="784851"/>
                  <a:pt x="8181154" y="798121"/>
                  <a:pt x="8181899" y="807299"/>
                </a:cubicBezTo>
                <a:cubicBezTo>
                  <a:pt x="8182643" y="816477"/>
                  <a:pt x="8184751" y="824538"/>
                  <a:pt x="8188224" y="831484"/>
                </a:cubicBezTo>
                <a:cubicBezTo>
                  <a:pt x="8192936" y="839917"/>
                  <a:pt x="8199634" y="846615"/>
                  <a:pt x="8208316" y="851575"/>
                </a:cubicBezTo>
                <a:cubicBezTo>
                  <a:pt x="8216998" y="856536"/>
                  <a:pt x="8226050" y="859017"/>
                  <a:pt x="8235477" y="859017"/>
                </a:cubicBezTo>
                <a:cubicBezTo>
                  <a:pt x="8251848" y="859017"/>
                  <a:pt x="8265242" y="853498"/>
                  <a:pt x="8275660" y="842460"/>
                </a:cubicBezTo>
                <a:cubicBezTo>
                  <a:pt x="8286078" y="831422"/>
                  <a:pt x="8291288" y="814492"/>
                  <a:pt x="8291288" y="791672"/>
                </a:cubicBezTo>
                <a:lnTo>
                  <a:pt x="8291288" y="678935"/>
                </a:lnTo>
                <a:lnTo>
                  <a:pt x="8381700" y="592242"/>
                </a:lnTo>
                <a:lnTo>
                  <a:pt x="8512297" y="793160"/>
                </a:lnTo>
                <a:cubicBezTo>
                  <a:pt x="8517506" y="802090"/>
                  <a:pt x="8523459" y="812012"/>
                  <a:pt x="8530157" y="822926"/>
                </a:cubicBezTo>
                <a:cubicBezTo>
                  <a:pt x="8536854" y="833840"/>
                  <a:pt x="8545039" y="842584"/>
                  <a:pt x="8554713" y="849157"/>
                </a:cubicBezTo>
                <a:cubicBezTo>
                  <a:pt x="8564387" y="855730"/>
                  <a:pt x="8576913" y="859017"/>
                  <a:pt x="8592292" y="859017"/>
                </a:cubicBezTo>
                <a:cubicBezTo>
                  <a:pt x="8608663" y="859017"/>
                  <a:pt x="8621624" y="854552"/>
                  <a:pt x="8631174" y="845622"/>
                </a:cubicBezTo>
                <a:cubicBezTo>
                  <a:pt x="8640723" y="836693"/>
                  <a:pt x="8645498" y="826151"/>
                  <a:pt x="8645498" y="813996"/>
                </a:cubicBezTo>
                <a:cubicBezTo>
                  <a:pt x="8645498" y="803082"/>
                  <a:pt x="8642769" y="791858"/>
                  <a:pt x="8637313" y="780324"/>
                </a:cubicBezTo>
                <a:cubicBezTo>
                  <a:pt x="8631856" y="768790"/>
                  <a:pt x="8623671" y="755333"/>
                  <a:pt x="8612756" y="739954"/>
                </a:cubicBezTo>
                <a:lnTo>
                  <a:pt x="8457975" y="518200"/>
                </a:lnTo>
                <a:lnTo>
                  <a:pt x="8592292" y="390952"/>
                </a:lnTo>
                <a:cubicBezTo>
                  <a:pt x="8608911" y="375077"/>
                  <a:pt x="8617221" y="359078"/>
                  <a:pt x="8617221" y="342955"/>
                </a:cubicBezTo>
                <a:cubicBezTo>
                  <a:pt x="8617221" y="329561"/>
                  <a:pt x="8612322" y="318213"/>
                  <a:pt x="8602524" y="308911"/>
                </a:cubicBezTo>
                <a:cubicBezTo>
                  <a:pt x="8592726" y="299609"/>
                  <a:pt x="8579890" y="294958"/>
                  <a:pt x="8564015" y="294958"/>
                </a:cubicBezTo>
                <a:cubicBezTo>
                  <a:pt x="8551861" y="294958"/>
                  <a:pt x="8542124" y="297563"/>
                  <a:pt x="8534807" y="302772"/>
                </a:cubicBezTo>
                <a:cubicBezTo>
                  <a:pt x="8527490" y="307981"/>
                  <a:pt x="8518622" y="316042"/>
                  <a:pt x="8508204" y="326956"/>
                </a:cubicBezTo>
                <a:lnTo>
                  <a:pt x="8291288" y="553175"/>
                </a:lnTo>
                <a:lnTo>
                  <a:pt x="8291288" y="361931"/>
                </a:lnTo>
                <a:cubicBezTo>
                  <a:pt x="8291288" y="339359"/>
                  <a:pt x="8286140" y="322553"/>
                  <a:pt x="8275846" y="311515"/>
                </a:cubicBezTo>
                <a:cubicBezTo>
                  <a:pt x="8265553" y="300477"/>
                  <a:pt x="8252096" y="294958"/>
                  <a:pt x="8235477" y="294958"/>
                </a:cubicBezTo>
                <a:close/>
                <a:moveTo>
                  <a:pt x="7160417" y="294958"/>
                </a:moveTo>
                <a:cubicBezTo>
                  <a:pt x="7147767" y="294958"/>
                  <a:pt x="7135985" y="298493"/>
                  <a:pt x="7125070" y="305562"/>
                </a:cubicBezTo>
                <a:cubicBezTo>
                  <a:pt x="7114157" y="312632"/>
                  <a:pt x="7106343" y="321747"/>
                  <a:pt x="7101630" y="332909"/>
                </a:cubicBezTo>
                <a:cubicBezTo>
                  <a:pt x="7097662" y="343079"/>
                  <a:pt x="7095677" y="357094"/>
                  <a:pt x="7095677" y="374953"/>
                </a:cubicBezTo>
                <a:lnTo>
                  <a:pt x="7095677" y="795765"/>
                </a:lnTo>
                <a:cubicBezTo>
                  <a:pt x="7095677" y="816353"/>
                  <a:pt x="7100390" y="832042"/>
                  <a:pt x="7109816" y="842832"/>
                </a:cubicBezTo>
                <a:cubicBezTo>
                  <a:pt x="7119242" y="853622"/>
                  <a:pt x="7131768" y="859017"/>
                  <a:pt x="7147395" y="859017"/>
                </a:cubicBezTo>
                <a:cubicBezTo>
                  <a:pt x="7162526" y="859017"/>
                  <a:pt x="7174928" y="853684"/>
                  <a:pt x="7184602" y="843018"/>
                </a:cubicBezTo>
                <a:cubicBezTo>
                  <a:pt x="7194276" y="832352"/>
                  <a:pt x="7199112" y="816601"/>
                  <a:pt x="7199112" y="795765"/>
                </a:cubicBezTo>
                <a:lnTo>
                  <a:pt x="7199112" y="476156"/>
                </a:lnTo>
                <a:lnTo>
                  <a:pt x="7406356" y="793905"/>
                </a:lnTo>
                <a:cubicBezTo>
                  <a:pt x="7412308" y="802586"/>
                  <a:pt x="7418262" y="811082"/>
                  <a:pt x="7424215" y="819391"/>
                </a:cubicBezTo>
                <a:cubicBezTo>
                  <a:pt x="7430168" y="827701"/>
                  <a:pt x="7436618" y="834956"/>
                  <a:pt x="7443562" y="841158"/>
                </a:cubicBezTo>
                <a:cubicBezTo>
                  <a:pt x="7450508" y="847359"/>
                  <a:pt x="7457950" y="851885"/>
                  <a:pt x="7465886" y="854738"/>
                </a:cubicBezTo>
                <a:cubicBezTo>
                  <a:pt x="7473824" y="857591"/>
                  <a:pt x="7482754" y="859017"/>
                  <a:pt x="7492676" y="859017"/>
                </a:cubicBezTo>
                <a:cubicBezTo>
                  <a:pt x="7532364" y="859017"/>
                  <a:pt x="7552207" y="835080"/>
                  <a:pt x="7552207" y="787207"/>
                </a:cubicBezTo>
                <a:lnTo>
                  <a:pt x="7552207" y="358210"/>
                </a:lnTo>
                <a:cubicBezTo>
                  <a:pt x="7552207" y="337126"/>
                  <a:pt x="7547618" y="321313"/>
                  <a:pt x="7538440" y="310771"/>
                </a:cubicBezTo>
                <a:cubicBezTo>
                  <a:pt x="7529263" y="300229"/>
                  <a:pt x="7516736" y="294958"/>
                  <a:pt x="7500862" y="294958"/>
                </a:cubicBezTo>
                <a:cubicBezTo>
                  <a:pt x="7485482" y="294958"/>
                  <a:pt x="7473266" y="300229"/>
                  <a:pt x="7464212" y="310771"/>
                </a:cubicBezTo>
                <a:cubicBezTo>
                  <a:pt x="7455159" y="321313"/>
                  <a:pt x="7450632" y="337126"/>
                  <a:pt x="7450632" y="358210"/>
                </a:cubicBezTo>
                <a:lnTo>
                  <a:pt x="7450632" y="682656"/>
                </a:lnTo>
                <a:lnTo>
                  <a:pt x="7238180" y="361187"/>
                </a:lnTo>
                <a:cubicBezTo>
                  <a:pt x="7232226" y="351761"/>
                  <a:pt x="7226460" y="342707"/>
                  <a:pt x="7220878" y="334026"/>
                </a:cubicBezTo>
                <a:cubicBezTo>
                  <a:pt x="7215298" y="325344"/>
                  <a:pt x="7209840" y="318275"/>
                  <a:pt x="7204508" y="312818"/>
                </a:cubicBezTo>
                <a:cubicBezTo>
                  <a:pt x="7199175" y="307361"/>
                  <a:pt x="7192973" y="303020"/>
                  <a:pt x="7185904" y="299795"/>
                </a:cubicBezTo>
                <a:cubicBezTo>
                  <a:pt x="7178835" y="296571"/>
                  <a:pt x="7170339" y="294958"/>
                  <a:pt x="7160417" y="294958"/>
                </a:cubicBezTo>
                <a:close/>
                <a:moveTo>
                  <a:pt x="6280992" y="294958"/>
                </a:moveTo>
                <a:cubicBezTo>
                  <a:pt x="6239072" y="294958"/>
                  <a:pt x="6202609" y="301221"/>
                  <a:pt x="6171603" y="313748"/>
                </a:cubicBezTo>
                <a:cubicBezTo>
                  <a:pt x="6140597" y="326274"/>
                  <a:pt x="6116909" y="344196"/>
                  <a:pt x="6100538" y="367512"/>
                </a:cubicBezTo>
                <a:cubicBezTo>
                  <a:pt x="6084167" y="390828"/>
                  <a:pt x="6075981" y="417493"/>
                  <a:pt x="6075981" y="447507"/>
                </a:cubicBezTo>
                <a:cubicBezTo>
                  <a:pt x="6075981" y="479009"/>
                  <a:pt x="6083732" y="505364"/>
                  <a:pt x="6099235" y="526572"/>
                </a:cubicBezTo>
                <a:cubicBezTo>
                  <a:pt x="6114739" y="547780"/>
                  <a:pt x="6135698" y="564523"/>
                  <a:pt x="6162115" y="576802"/>
                </a:cubicBezTo>
                <a:cubicBezTo>
                  <a:pt x="6188532" y="589080"/>
                  <a:pt x="6221337" y="599808"/>
                  <a:pt x="6260528" y="608986"/>
                </a:cubicBezTo>
                <a:cubicBezTo>
                  <a:pt x="6289798" y="615683"/>
                  <a:pt x="6313176" y="622008"/>
                  <a:pt x="6330663" y="627961"/>
                </a:cubicBezTo>
                <a:cubicBezTo>
                  <a:pt x="6348150" y="633914"/>
                  <a:pt x="6362413" y="642534"/>
                  <a:pt x="6373451" y="653820"/>
                </a:cubicBezTo>
                <a:cubicBezTo>
                  <a:pt x="6384490" y="665106"/>
                  <a:pt x="6390008" y="679803"/>
                  <a:pt x="6390008" y="697910"/>
                </a:cubicBezTo>
                <a:cubicBezTo>
                  <a:pt x="6390008" y="720731"/>
                  <a:pt x="6379776" y="739768"/>
                  <a:pt x="6359313" y="755023"/>
                </a:cubicBezTo>
                <a:cubicBezTo>
                  <a:pt x="6338849" y="770278"/>
                  <a:pt x="6312246" y="777906"/>
                  <a:pt x="6279503" y="777906"/>
                </a:cubicBezTo>
                <a:cubicBezTo>
                  <a:pt x="6255691" y="777906"/>
                  <a:pt x="6236467" y="774123"/>
                  <a:pt x="6221833" y="766557"/>
                </a:cubicBezTo>
                <a:cubicBezTo>
                  <a:pt x="6207198" y="758992"/>
                  <a:pt x="6195850" y="749380"/>
                  <a:pt x="6187788" y="737722"/>
                </a:cubicBezTo>
                <a:cubicBezTo>
                  <a:pt x="6179726" y="726064"/>
                  <a:pt x="6172223" y="711553"/>
                  <a:pt x="6165278" y="694190"/>
                </a:cubicBezTo>
                <a:cubicBezTo>
                  <a:pt x="6159573" y="679555"/>
                  <a:pt x="6152690" y="668517"/>
                  <a:pt x="6144628" y="661075"/>
                </a:cubicBezTo>
                <a:cubicBezTo>
                  <a:pt x="6136566" y="653634"/>
                  <a:pt x="6126706" y="649913"/>
                  <a:pt x="6115048" y="649913"/>
                </a:cubicBezTo>
                <a:cubicBezTo>
                  <a:pt x="6100662" y="649913"/>
                  <a:pt x="6088817" y="654688"/>
                  <a:pt x="6079516" y="664238"/>
                </a:cubicBezTo>
                <a:cubicBezTo>
                  <a:pt x="6070214" y="673788"/>
                  <a:pt x="6065563" y="685260"/>
                  <a:pt x="6065563" y="698655"/>
                </a:cubicBezTo>
                <a:cubicBezTo>
                  <a:pt x="6065563" y="721723"/>
                  <a:pt x="6073314" y="745473"/>
                  <a:pt x="6088817" y="769906"/>
                </a:cubicBezTo>
                <a:cubicBezTo>
                  <a:pt x="6104321" y="794339"/>
                  <a:pt x="6124474" y="813872"/>
                  <a:pt x="6149279" y="828507"/>
                </a:cubicBezTo>
                <a:cubicBezTo>
                  <a:pt x="6184253" y="848847"/>
                  <a:pt x="6228654" y="859017"/>
                  <a:pt x="6282480" y="859017"/>
                </a:cubicBezTo>
                <a:cubicBezTo>
                  <a:pt x="6327377" y="859017"/>
                  <a:pt x="6366196" y="851575"/>
                  <a:pt x="6398938" y="836693"/>
                </a:cubicBezTo>
                <a:cubicBezTo>
                  <a:pt x="6431680" y="821810"/>
                  <a:pt x="6456547" y="801222"/>
                  <a:pt x="6473538" y="774929"/>
                </a:cubicBezTo>
                <a:cubicBezTo>
                  <a:pt x="6490530" y="748636"/>
                  <a:pt x="6499025" y="718994"/>
                  <a:pt x="6499025" y="686004"/>
                </a:cubicBezTo>
                <a:cubicBezTo>
                  <a:pt x="6499025" y="658471"/>
                  <a:pt x="6494126" y="635217"/>
                  <a:pt x="6484328" y="616241"/>
                </a:cubicBezTo>
                <a:cubicBezTo>
                  <a:pt x="6474531" y="597265"/>
                  <a:pt x="6460888" y="581576"/>
                  <a:pt x="6443400" y="569174"/>
                </a:cubicBezTo>
                <a:cubicBezTo>
                  <a:pt x="6425913" y="556772"/>
                  <a:pt x="6404705" y="546230"/>
                  <a:pt x="6379776" y="537548"/>
                </a:cubicBezTo>
                <a:cubicBezTo>
                  <a:pt x="6354848" y="528866"/>
                  <a:pt x="6327005" y="520929"/>
                  <a:pt x="6296247" y="513736"/>
                </a:cubicBezTo>
                <a:cubicBezTo>
                  <a:pt x="6271690" y="507534"/>
                  <a:pt x="6254079" y="502821"/>
                  <a:pt x="6243413" y="499597"/>
                </a:cubicBezTo>
                <a:cubicBezTo>
                  <a:pt x="6232746" y="496372"/>
                  <a:pt x="6222205" y="491907"/>
                  <a:pt x="6211787" y="486202"/>
                </a:cubicBezTo>
                <a:cubicBezTo>
                  <a:pt x="6201369" y="480497"/>
                  <a:pt x="6193183" y="473676"/>
                  <a:pt x="6187230" y="465739"/>
                </a:cubicBezTo>
                <a:cubicBezTo>
                  <a:pt x="6181277" y="457801"/>
                  <a:pt x="6178300" y="448375"/>
                  <a:pt x="6178300" y="437461"/>
                </a:cubicBezTo>
                <a:cubicBezTo>
                  <a:pt x="6178300" y="419850"/>
                  <a:pt x="6187044" y="404781"/>
                  <a:pt x="6204531" y="392255"/>
                </a:cubicBezTo>
                <a:cubicBezTo>
                  <a:pt x="6222019" y="379728"/>
                  <a:pt x="6245025" y="373465"/>
                  <a:pt x="6273550" y="373465"/>
                </a:cubicBezTo>
                <a:cubicBezTo>
                  <a:pt x="6304308" y="373465"/>
                  <a:pt x="6326633" y="379232"/>
                  <a:pt x="6340523" y="390766"/>
                </a:cubicBezTo>
                <a:cubicBezTo>
                  <a:pt x="6354413" y="402301"/>
                  <a:pt x="6366320" y="418361"/>
                  <a:pt x="6376242" y="438949"/>
                </a:cubicBezTo>
                <a:cubicBezTo>
                  <a:pt x="6383931" y="453336"/>
                  <a:pt x="6391062" y="463692"/>
                  <a:pt x="6397636" y="470017"/>
                </a:cubicBezTo>
                <a:cubicBezTo>
                  <a:pt x="6404209" y="476342"/>
                  <a:pt x="6413821" y="479505"/>
                  <a:pt x="6426471" y="479505"/>
                </a:cubicBezTo>
                <a:cubicBezTo>
                  <a:pt x="6440362" y="479505"/>
                  <a:pt x="6451958" y="474234"/>
                  <a:pt x="6461260" y="463692"/>
                </a:cubicBezTo>
                <a:cubicBezTo>
                  <a:pt x="6470562" y="453150"/>
                  <a:pt x="6475212" y="441306"/>
                  <a:pt x="6475212" y="428159"/>
                </a:cubicBezTo>
                <a:cubicBezTo>
                  <a:pt x="6475212" y="413773"/>
                  <a:pt x="6471492" y="399014"/>
                  <a:pt x="6464050" y="383883"/>
                </a:cubicBezTo>
                <a:cubicBezTo>
                  <a:pt x="6456609" y="368752"/>
                  <a:pt x="6444827" y="354303"/>
                  <a:pt x="6428704" y="340537"/>
                </a:cubicBezTo>
                <a:cubicBezTo>
                  <a:pt x="6412581" y="326770"/>
                  <a:pt x="6392303" y="315732"/>
                  <a:pt x="6367870" y="307423"/>
                </a:cubicBezTo>
                <a:cubicBezTo>
                  <a:pt x="6343437" y="299113"/>
                  <a:pt x="6314478" y="294958"/>
                  <a:pt x="6280992" y="294958"/>
                </a:cubicBezTo>
                <a:close/>
                <a:moveTo>
                  <a:pt x="3812900" y="294958"/>
                </a:moveTo>
                <a:cubicBezTo>
                  <a:pt x="3796529" y="294958"/>
                  <a:pt x="3783321" y="300539"/>
                  <a:pt x="3773275" y="311701"/>
                </a:cubicBezTo>
                <a:cubicBezTo>
                  <a:pt x="3763229" y="322863"/>
                  <a:pt x="3758206" y="339607"/>
                  <a:pt x="3758206" y="361931"/>
                </a:cubicBezTo>
                <a:lnTo>
                  <a:pt x="3758206" y="781998"/>
                </a:lnTo>
                <a:cubicBezTo>
                  <a:pt x="3758206" y="805811"/>
                  <a:pt x="3763477" y="823050"/>
                  <a:pt x="3774019" y="833716"/>
                </a:cubicBezTo>
                <a:cubicBezTo>
                  <a:pt x="3784561" y="844382"/>
                  <a:pt x="3801862" y="849715"/>
                  <a:pt x="3825923" y="849715"/>
                </a:cubicBezTo>
                <a:lnTo>
                  <a:pt x="4092697" y="849715"/>
                </a:lnTo>
                <a:cubicBezTo>
                  <a:pt x="4110805" y="849715"/>
                  <a:pt x="4124571" y="845560"/>
                  <a:pt x="4133997" y="837251"/>
                </a:cubicBezTo>
                <a:cubicBezTo>
                  <a:pt x="4143423" y="828941"/>
                  <a:pt x="4148136" y="818089"/>
                  <a:pt x="4148136" y="804695"/>
                </a:cubicBezTo>
                <a:cubicBezTo>
                  <a:pt x="4148136" y="791548"/>
                  <a:pt x="4143361" y="780634"/>
                  <a:pt x="4133811" y="771952"/>
                </a:cubicBezTo>
                <a:cubicBezTo>
                  <a:pt x="4124261" y="763271"/>
                  <a:pt x="4110557" y="758930"/>
                  <a:pt x="4092697" y="758930"/>
                </a:cubicBezTo>
                <a:lnTo>
                  <a:pt x="3868711" y="758930"/>
                </a:lnTo>
                <a:lnTo>
                  <a:pt x="3868711" y="361931"/>
                </a:lnTo>
                <a:cubicBezTo>
                  <a:pt x="3868711" y="339359"/>
                  <a:pt x="3863564" y="322553"/>
                  <a:pt x="3853270" y="311515"/>
                </a:cubicBezTo>
                <a:cubicBezTo>
                  <a:pt x="3842976" y="300477"/>
                  <a:pt x="3829519" y="294958"/>
                  <a:pt x="3812900" y="294958"/>
                </a:cubicBezTo>
                <a:close/>
                <a:moveTo>
                  <a:pt x="3400349" y="294958"/>
                </a:moveTo>
                <a:cubicBezTo>
                  <a:pt x="3358677" y="294958"/>
                  <a:pt x="3321470" y="301469"/>
                  <a:pt x="3288728" y="314492"/>
                </a:cubicBezTo>
                <a:cubicBezTo>
                  <a:pt x="3255986" y="327514"/>
                  <a:pt x="3228204" y="346304"/>
                  <a:pt x="3205384" y="370861"/>
                </a:cubicBezTo>
                <a:cubicBezTo>
                  <a:pt x="3182563" y="395417"/>
                  <a:pt x="3165138" y="425183"/>
                  <a:pt x="3153108" y="460158"/>
                </a:cubicBezTo>
                <a:cubicBezTo>
                  <a:pt x="3141078" y="495132"/>
                  <a:pt x="3135063" y="533579"/>
                  <a:pt x="3135063" y="575499"/>
                </a:cubicBezTo>
                <a:cubicBezTo>
                  <a:pt x="3135063" y="616427"/>
                  <a:pt x="3140830" y="654502"/>
                  <a:pt x="3152364" y="689725"/>
                </a:cubicBezTo>
                <a:cubicBezTo>
                  <a:pt x="3163898" y="724947"/>
                  <a:pt x="3180951" y="755085"/>
                  <a:pt x="3203524" y="780138"/>
                </a:cubicBezTo>
                <a:cubicBezTo>
                  <a:pt x="3226096" y="805191"/>
                  <a:pt x="3254249" y="824600"/>
                  <a:pt x="3287984" y="838367"/>
                </a:cubicBezTo>
                <a:cubicBezTo>
                  <a:pt x="3321718" y="852134"/>
                  <a:pt x="3359917" y="859017"/>
                  <a:pt x="3402581" y="859017"/>
                </a:cubicBezTo>
                <a:cubicBezTo>
                  <a:pt x="3445493" y="859017"/>
                  <a:pt x="3483569" y="852320"/>
                  <a:pt x="3516807" y="838925"/>
                </a:cubicBezTo>
                <a:cubicBezTo>
                  <a:pt x="3550045" y="825531"/>
                  <a:pt x="3578074" y="806183"/>
                  <a:pt x="3600895" y="780882"/>
                </a:cubicBezTo>
                <a:cubicBezTo>
                  <a:pt x="3623715" y="755581"/>
                  <a:pt x="3640830" y="725692"/>
                  <a:pt x="3652240" y="691213"/>
                </a:cubicBezTo>
                <a:cubicBezTo>
                  <a:pt x="3663651" y="656735"/>
                  <a:pt x="3669356" y="618411"/>
                  <a:pt x="3669356" y="576243"/>
                </a:cubicBezTo>
                <a:cubicBezTo>
                  <a:pt x="3669356" y="519193"/>
                  <a:pt x="3658938" y="469521"/>
                  <a:pt x="3638102" y="427229"/>
                </a:cubicBezTo>
                <a:cubicBezTo>
                  <a:pt x="3617266" y="384937"/>
                  <a:pt x="3586570" y="352319"/>
                  <a:pt x="3546014" y="329375"/>
                </a:cubicBezTo>
                <a:cubicBezTo>
                  <a:pt x="3505459" y="306430"/>
                  <a:pt x="3456904" y="294958"/>
                  <a:pt x="3400349" y="294958"/>
                </a:cubicBezTo>
                <a:close/>
                <a:moveTo>
                  <a:pt x="2514673" y="294958"/>
                </a:moveTo>
                <a:cubicBezTo>
                  <a:pt x="2498550" y="294958"/>
                  <a:pt x="2485403" y="300539"/>
                  <a:pt x="2475233" y="311701"/>
                </a:cubicBezTo>
                <a:cubicBezTo>
                  <a:pt x="2465063" y="322863"/>
                  <a:pt x="2459978" y="339607"/>
                  <a:pt x="2459978" y="361931"/>
                </a:cubicBezTo>
                <a:lnTo>
                  <a:pt x="2459978" y="791672"/>
                </a:lnTo>
                <a:cubicBezTo>
                  <a:pt x="2459978" y="813996"/>
                  <a:pt x="2465125" y="830802"/>
                  <a:pt x="2475419" y="842088"/>
                </a:cubicBezTo>
                <a:cubicBezTo>
                  <a:pt x="2485713" y="853374"/>
                  <a:pt x="2498798" y="859017"/>
                  <a:pt x="2514673" y="859017"/>
                </a:cubicBezTo>
                <a:cubicBezTo>
                  <a:pt x="2531292" y="859017"/>
                  <a:pt x="2544748" y="853436"/>
                  <a:pt x="2555042" y="842274"/>
                </a:cubicBezTo>
                <a:cubicBezTo>
                  <a:pt x="2565336" y="831112"/>
                  <a:pt x="2570484" y="814244"/>
                  <a:pt x="2570484" y="791672"/>
                </a:cubicBezTo>
                <a:lnTo>
                  <a:pt x="2570484" y="361931"/>
                </a:lnTo>
                <a:cubicBezTo>
                  <a:pt x="2570484" y="339359"/>
                  <a:pt x="2565336" y="322553"/>
                  <a:pt x="2555042" y="311515"/>
                </a:cubicBezTo>
                <a:cubicBezTo>
                  <a:pt x="2544748" y="300477"/>
                  <a:pt x="2531292" y="294958"/>
                  <a:pt x="2514673" y="294958"/>
                </a:cubicBezTo>
                <a:close/>
                <a:moveTo>
                  <a:pt x="1948977" y="294958"/>
                </a:moveTo>
                <a:cubicBezTo>
                  <a:pt x="1932110" y="294958"/>
                  <a:pt x="1918777" y="300539"/>
                  <a:pt x="1908980" y="311701"/>
                </a:cubicBezTo>
                <a:cubicBezTo>
                  <a:pt x="1899182" y="322863"/>
                  <a:pt x="1894283" y="339607"/>
                  <a:pt x="1894283" y="361931"/>
                </a:cubicBezTo>
                <a:lnTo>
                  <a:pt x="1894283" y="767488"/>
                </a:lnTo>
                <a:cubicBezTo>
                  <a:pt x="1894283" y="784851"/>
                  <a:pt x="1894655" y="798121"/>
                  <a:pt x="1895399" y="807299"/>
                </a:cubicBezTo>
                <a:cubicBezTo>
                  <a:pt x="1896143" y="816477"/>
                  <a:pt x="1898252" y="824538"/>
                  <a:pt x="1901725" y="831484"/>
                </a:cubicBezTo>
                <a:cubicBezTo>
                  <a:pt x="1906437" y="839917"/>
                  <a:pt x="1913134" y="846615"/>
                  <a:pt x="1921816" y="851575"/>
                </a:cubicBezTo>
                <a:cubicBezTo>
                  <a:pt x="1930498" y="856536"/>
                  <a:pt x="1939551" y="859017"/>
                  <a:pt x="1948977" y="859017"/>
                </a:cubicBezTo>
                <a:cubicBezTo>
                  <a:pt x="1965348" y="859017"/>
                  <a:pt x="1978743" y="853498"/>
                  <a:pt x="1989161" y="842460"/>
                </a:cubicBezTo>
                <a:cubicBezTo>
                  <a:pt x="1999579" y="831422"/>
                  <a:pt x="2004788" y="814492"/>
                  <a:pt x="2004788" y="791672"/>
                </a:cubicBezTo>
                <a:lnTo>
                  <a:pt x="2004788" y="678935"/>
                </a:lnTo>
                <a:lnTo>
                  <a:pt x="2095201" y="592242"/>
                </a:lnTo>
                <a:lnTo>
                  <a:pt x="2225797" y="793160"/>
                </a:lnTo>
                <a:cubicBezTo>
                  <a:pt x="2231007" y="802090"/>
                  <a:pt x="2236960" y="812012"/>
                  <a:pt x="2243657" y="822926"/>
                </a:cubicBezTo>
                <a:cubicBezTo>
                  <a:pt x="2250354" y="833840"/>
                  <a:pt x="2258540" y="842584"/>
                  <a:pt x="2268214" y="849157"/>
                </a:cubicBezTo>
                <a:cubicBezTo>
                  <a:pt x="2277887" y="855730"/>
                  <a:pt x="2290414" y="859017"/>
                  <a:pt x="2305793" y="859017"/>
                </a:cubicBezTo>
                <a:cubicBezTo>
                  <a:pt x="2322164" y="859017"/>
                  <a:pt x="2335124" y="854552"/>
                  <a:pt x="2344674" y="845622"/>
                </a:cubicBezTo>
                <a:cubicBezTo>
                  <a:pt x="2354224" y="836693"/>
                  <a:pt x="2358999" y="826151"/>
                  <a:pt x="2358999" y="813996"/>
                </a:cubicBezTo>
                <a:cubicBezTo>
                  <a:pt x="2358999" y="803082"/>
                  <a:pt x="2356270" y="791858"/>
                  <a:pt x="2350813" y="780324"/>
                </a:cubicBezTo>
                <a:cubicBezTo>
                  <a:pt x="2345356" y="768790"/>
                  <a:pt x="2337171" y="755333"/>
                  <a:pt x="2326257" y="739954"/>
                </a:cubicBezTo>
                <a:lnTo>
                  <a:pt x="2171475" y="518200"/>
                </a:lnTo>
                <a:lnTo>
                  <a:pt x="2305793" y="390952"/>
                </a:lnTo>
                <a:cubicBezTo>
                  <a:pt x="2322412" y="375077"/>
                  <a:pt x="2330721" y="359078"/>
                  <a:pt x="2330721" y="342955"/>
                </a:cubicBezTo>
                <a:cubicBezTo>
                  <a:pt x="2330721" y="329561"/>
                  <a:pt x="2325823" y="318213"/>
                  <a:pt x="2316024" y="308911"/>
                </a:cubicBezTo>
                <a:cubicBezTo>
                  <a:pt x="2306227" y="299609"/>
                  <a:pt x="2293390" y="294958"/>
                  <a:pt x="2277515" y="294958"/>
                </a:cubicBezTo>
                <a:cubicBezTo>
                  <a:pt x="2265361" y="294958"/>
                  <a:pt x="2255625" y="297563"/>
                  <a:pt x="2248308" y="302772"/>
                </a:cubicBezTo>
                <a:cubicBezTo>
                  <a:pt x="2240990" y="307981"/>
                  <a:pt x="2232122" y="316042"/>
                  <a:pt x="2221705" y="326956"/>
                </a:cubicBezTo>
                <a:lnTo>
                  <a:pt x="2004788" y="553175"/>
                </a:lnTo>
                <a:lnTo>
                  <a:pt x="2004788" y="361931"/>
                </a:lnTo>
                <a:cubicBezTo>
                  <a:pt x="2004788" y="339359"/>
                  <a:pt x="1999641" y="322553"/>
                  <a:pt x="1989347" y="311515"/>
                </a:cubicBezTo>
                <a:cubicBezTo>
                  <a:pt x="1979053" y="300477"/>
                  <a:pt x="1965596" y="294958"/>
                  <a:pt x="1948977" y="294958"/>
                </a:cubicBezTo>
                <a:close/>
                <a:moveTo>
                  <a:pt x="3486669" y="174407"/>
                </a:moveTo>
                <a:cubicBezTo>
                  <a:pt x="3475507" y="174407"/>
                  <a:pt x="3465709" y="178624"/>
                  <a:pt x="3457276" y="187058"/>
                </a:cubicBezTo>
                <a:cubicBezTo>
                  <a:pt x="3448842" y="195491"/>
                  <a:pt x="3444625" y="205289"/>
                  <a:pt x="3444625" y="216451"/>
                </a:cubicBezTo>
                <a:cubicBezTo>
                  <a:pt x="3444625" y="229350"/>
                  <a:pt x="3448904" y="239520"/>
                  <a:pt x="3457461" y="246961"/>
                </a:cubicBezTo>
                <a:cubicBezTo>
                  <a:pt x="3466019" y="254403"/>
                  <a:pt x="3475755" y="258123"/>
                  <a:pt x="3486669" y="258123"/>
                </a:cubicBezTo>
                <a:cubicBezTo>
                  <a:pt x="3498079" y="258123"/>
                  <a:pt x="3507877" y="254403"/>
                  <a:pt x="3516063" y="246961"/>
                </a:cubicBezTo>
                <a:cubicBezTo>
                  <a:pt x="3524248" y="239520"/>
                  <a:pt x="3528341" y="229350"/>
                  <a:pt x="3528341" y="216451"/>
                </a:cubicBezTo>
                <a:cubicBezTo>
                  <a:pt x="3528341" y="209258"/>
                  <a:pt x="3526481" y="202313"/>
                  <a:pt x="3522760" y="195615"/>
                </a:cubicBezTo>
                <a:cubicBezTo>
                  <a:pt x="3519039" y="188918"/>
                  <a:pt x="3513830" y="183709"/>
                  <a:pt x="3507133" y="179989"/>
                </a:cubicBezTo>
                <a:cubicBezTo>
                  <a:pt x="3500436" y="176268"/>
                  <a:pt x="3493614" y="174407"/>
                  <a:pt x="3486669" y="174407"/>
                </a:cubicBezTo>
                <a:close/>
                <a:moveTo>
                  <a:pt x="3341562" y="174407"/>
                </a:moveTo>
                <a:cubicBezTo>
                  <a:pt x="3330151" y="174407"/>
                  <a:pt x="3320354" y="178314"/>
                  <a:pt x="3312168" y="186128"/>
                </a:cubicBezTo>
                <a:cubicBezTo>
                  <a:pt x="3303983" y="193941"/>
                  <a:pt x="3299890" y="204049"/>
                  <a:pt x="3299890" y="216451"/>
                </a:cubicBezTo>
                <a:cubicBezTo>
                  <a:pt x="3299890" y="229350"/>
                  <a:pt x="3304169" y="239520"/>
                  <a:pt x="3312726" y="246961"/>
                </a:cubicBezTo>
                <a:cubicBezTo>
                  <a:pt x="3321284" y="254403"/>
                  <a:pt x="3330896" y="258123"/>
                  <a:pt x="3341562" y="258123"/>
                </a:cubicBezTo>
                <a:cubicBezTo>
                  <a:pt x="3352724" y="258123"/>
                  <a:pt x="3362522" y="254403"/>
                  <a:pt x="3370955" y="246961"/>
                </a:cubicBezTo>
                <a:cubicBezTo>
                  <a:pt x="3379389" y="239520"/>
                  <a:pt x="3383606" y="229350"/>
                  <a:pt x="3383606" y="216451"/>
                </a:cubicBezTo>
                <a:cubicBezTo>
                  <a:pt x="3383606" y="202561"/>
                  <a:pt x="3379389" y="192081"/>
                  <a:pt x="3370955" y="185011"/>
                </a:cubicBezTo>
                <a:cubicBezTo>
                  <a:pt x="3362522" y="177942"/>
                  <a:pt x="3352724" y="174407"/>
                  <a:pt x="3341562" y="174407"/>
                </a:cubicBezTo>
                <a:close/>
                <a:moveTo>
                  <a:pt x="6814094" y="162129"/>
                </a:moveTo>
                <a:cubicBezTo>
                  <a:pt x="6799460" y="162129"/>
                  <a:pt x="6788546" y="164610"/>
                  <a:pt x="6781352" y="169571"/>
                </a:cubicBezTo>
                <a:cubicBezTo>
                  <a:pt x="6774159" y="174532"/>
                  <a:pt x="6765725" y="186066"/>
                  <a:pt x="6756051" y="204173"/>
                </a:cubicBezTo>
                <a:lnTo>
                  <a:pt x="6739308" y="235427"/>
                </a:lnTo>
                <a:cubicBezTo>
                  <a:pt x="6732859" y="245845"/>
                  <a:pt x="6729634" y="253162"/>
                  <a:pt x="6729634" y="257379"/>
                </a:cubicBezTo>
                <a:cubicBezTo>
                  <a:pt x="6729634" y="263580"/>
                  <a:pt x="6734968" y="266681"/>
                  <a:pt x="6745633" y="266681"/>
                </a:cubicBezTo>
                <a:cubicBezTo>
                  <a:pt x="6761757" y="266681"/>
                  <a:pt x="6776887" y="263084"/>
                  <a:pt x="6791026" y="255891"/>
                </a:cubicBezTo>
                <a:cubicBezTo>
                  <a:pt x="6796483" y="253162"/>
                  <a:pt x="6806281" y="245349"/>
                  <a:pt x="6820419" y="232450"/>
                </a:cubicBezTo>
                <a:cubicBezTo>
                  <a:pt x="6834558" y="219552"/>
                  <a:pt x="6848573" y="206033"/>
                  <a:pt x="6862463" y="191895"/>
                </a:cubicBezTo>
                <a:cubicBezTo>
                  <a:pt x="6876354" y="177756"/>
                  <a:pt x="6883299" y="169695"/>
                  <a:pt x="6883299" y="167710"/>
                </a:cubicBezTo>
                <a:cubicBezTo>
                  <a:pt x="6883299" y="163989"/>
                  <a:pt x="6876974" y="162129"/>
                  <a:pt x="6864324" y="162129"/>
                </a:cubicBezTo>
                <a:close/>
                <a:moveTo>
                  <a:pt x="5804444" y="162129"/>
                </a:moveTo>
                <a:cubicBezTo>
                  <a:pt x="5789809" y="162129"/>
                  <a:pt x="5778895" y="164610"/>
                  <a:pt x="5771702" y="169571"/>
                </a:cubicBezTo>
                <a:cubicBezTo>
                  <a:pt x="5764508" y="174532"/>
                  <a:pt x="5756075" y="186066"/>
                  <a:pt x="5746401" y="204173"/>
                </a:cubicBezTo>
                <a:lnTo>
                  <a:pt x="5729658" y="235427"/>
                </a:lnTo>
                <a:cubicBezTo>
                  <a:pt x="5723208" y="245845"/>
                  <a:pt x="5719984" y="253162"/>
                  <a:pt x="5719984" y="257379"/>
                </a:cubicBezTo>
                <a:cubicBezTo>
                  <a:pt x="5719984" y="263580"/>
                  <a:pt x="5725317" y="266681"/>
                  <a:pt x="5735983" y="266681"/>
                </a:cubicBezTo>
                <a:cubicBezTo>
                  <a:pt x="5752106" y="266681"/>
                  <a:pt x="5767237" y="263084"/>
                  <a:pt x="5781376" y="255891"/>
                </a:cubicBezTo>
                <a:cubicBezTo>
                  <a:pt x="5786832" y="253162"/>
                  <a:pt x="5796631" y="245349"/>
                  <a:pt x="5810769" y="232450"/>
                </a:cubicBezTo>
                <a:cubicBezTo>
                  <a:pt x="5824908" y="219552"/>
                  <a:pt x="5838922" y="206033"/>
                  <a:pt x="5852813" y="191895"/>
                </a:cubicBezTo>
                <a:cubicBezTo>
                  <a:pt x="5866704" y="177756"/>
                  <a:pt x="5873649" y="169695"/>
                  <a:pt x="5873649" y="167710"/>
                </a:cubicBezTo>
                <a:cubicBezTo>
                  <a:pt x="5873649" y="163989"/>
                  <a:pt x="5867324" y="162129"/>
                  <a:pt x="5854674" y="162129"/>
                </a:cubicBezTo>
                <a:close/>
                <a:moveTo>
                  <a:pt x="333382" y="0"/>
                </a:moveTo>
                <a:lnTo>
                  <a:pt x="10183044" y="0"/>
                </a:lnTo>
                <a:cubicBezTo>
                  <a:pt x="10367166" y="0"/>
                  <a:pt x="10516426" y="149260"/>
                  <a:pt x="10516426" y="333382"/>
                </a:cubicBezTo>
                <a:lnTo>
                  <a:pt x="10516426" y="1666868"/>
                </a:lnTo>
                <a:cubicBezTo>
                  <a:pt x="10516426" y="1850990"/>
                  <a:pt x="10367166" y="2000250"/>
                  <a:pt x="10183044" y="2000250"/>
                </a:cubicBezTo>
                <a:lnTo>
                  <a:pt x="333382" y="2000250"/>
                </a:lnTo>
                <a:cubicBezTo>
                  <a:pt x="149260" y="2000250"/>
                  <a:pt x="0" y="1850990"/>
                  <a:pt x="0" y="1666868"/>
                </a:cubicBezTo>
                <a:lnTo>
                  <a:pt x="0" y="333382"/>
                </a:lnTo>
                <a:cubicBezTo>
                  <a:pt x="0" y="149260"/>
                  <a:pt x="149260" y="0"/>
                  <a:pt x="333382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5638800" y="1824441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smtClean="0">
                <a:latin typeface="Arial Rounded MT Bold" panose="020F0704030504030204" pitchFamily="34" charset="0"/>
              </a:rPr>
              <a:t>A</a:t>
            </a:r>
            <a:endParaRPr lang="hu-HU" sz="6000" dirty="0">
              <a:latin typeface="Arial Rounded MT Bold" panose="020F070403050403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0" y="513164"/>
            <a:ext cx="2384529" cy="968291"/>
          </a:xfrm>
          <a:prstGeom prst="roundRect">
            <a:avLst/>
          </a:pr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JEGYEZD MEG!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210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80091 -0.01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037 L 0.58399 -0.0131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7" grpId="0" animBg="1"/>
      <p:bldP spid="6" grpId="0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299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/>
          </a:p>
          <a:p>
            <a:pPr algn="ctr"/>
            <a:endParaRPr lang="hu-HU" sz="2800" dirty="0" smtClean="0"/>
          </a:p>
          <a:p>
            <a:pPr algn="ctr"/>
            <a:r>
              <a:rPr lang="hu-HU" sz="2800" b="1" dirty="0" smtClean="0"/>
              <a:t>Tudod-e?</a:t>
            </a:r>
          </a:p>
          <a:p>
            <a:pPr algn="ctr"/>
            <a:endParaRPr lang="hu-HU" sz="2800" b="1" dirty="0" smtClean="0"/>
          </a:p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Egyházunkat</a:t>
            </a:r>
          </a:p>
          <a:p>
            <a:pPr algn="ctr"/>
            <a:r>
              <a:rPr lang="hu-HU" sz="3600" b="1" dirty="0" smtClean="0"/>
              <a:t>Magyarországi Református Egyháznak </a:t>
            </a:r>
          </a:p>
          <a:p>
            <a:pPr algn="ctr"/>
            <a:r>
              <a:rPr lang="hu-HU" sz="2800" dirty="0" smtClean="0"/>
              <a:t>hívják.</a:t>
            </a:r>
            <a:endParaRPr lang="hu-HU" sz="2800" dirty="0"/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751928" y="1599562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JEGYEZD MEG!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538779" cy="1521328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1234595" y="31414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etal">
            <a:bevelT w="2413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862689" y="542497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/>
          </a:p>
          <a:p>
            <a:pPr algn="ctr"/>
            <a:endParaRPr lang="hu-HU" sz="2800" dirty="0"/>
          </a:p>
          <a:p>
            <a:pPr algn="ctr"/>
            <a:endParaRPr lang="hu-HU" sz="2800" dirty="0" smtClean="0"/>
          </a:p>
          <a:p>
            <a:pPr algn="ctr"/>
            <a:r>
              <a:rPr lang="hu-HU" sz="4800" dirty="0" smtClean="0"/>
              <a:t>„Mindazok pedig, </a:t>
            </a:r>
          </a:p>
          <a:p>
            <a:pPr algn="ctr"/>
            <a:r>
              <a:rPr lang="hu-HU" sz="4800" dirty="0" smtClean="0"/>
              <a:t>akik hittek,</a:t>
            </a:r>
          </a:p>
          <a:p>
            <a:pPr algn="ctr"/>
            <a:r>
              <a:rPr lang="hu-HU" sz="4800" dirty="0" smtClean="0"/>
              <a:t>együtt</a:t>
            </a:r>
          </a:p>
          <a:p>
            <a:pPr algn="ctr"/>
            <a:r>
              <a:rPr lang="hu-HU" sz="4800" dirty="0" smtClean="0"/>
              <a:t> voltak…”</a:t>
            </a:r>
          </a:p>
          <a:p>
            <a:pPr algn="ctr"/>
            <a:endParaRPr lang="hu-HU" sz="3600" dirty="0"/>
          </a:p>
          <a:p>
            <a:pPr algn="ctr"/>
            <a:r>
              <a:rPr lang="hu-HU" sz="2400" dirty="0" smtClean="0"/>
              <a:t>Apostolok cselekedetei 2,44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477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777382" y="85253"/>
            <a:ext cx="8324850" cy="1234772"/>
          </a:xfrm>
          <a:prstGeom prst="roundRect">
            <a:avLst/>
          </a:prstGeom>
          <a:gradFill flip="none" rotWithShape="1">
            <a:gsLst>
              <a:gs pos="99000">
                <a:srgbClr val="FFC900"/>
              </a:gs>
              <a:gs pos="64013">
                <a:srgbClr val="FF8577"/>
              </a:gs>
              <a:gs pos="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 smtClean="0">
                <a:solidFill>
                  <a:prstClr val="white"/>
                </a:solidFill>
              </a:rPr>
              <a:t>hallgasd meg az éneket! </a:t>
            </a:r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48582" flipH="1">
            <a:off x="283309" y="1265449"/>
            <a:ext cx="2923151" cy="2628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220975" y="4116768"/>
            <a:ext cx="3047820" cy="2700000"/>
            <a:chOff x="6752975" y="4072113"/>
            <a:chExt cx="3047820" cy="2700000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2975" y="4072113"/>
              <a:ext cx="3047820" cy="2700000"/>
            </a:xfrm>
            <a:prstGeom prst="rect">
              <a:avLst/>
            </a:prstGeom>
          </p:spPr>
        </p:pic>
        <p:sp>
          <p:nvSpPr>
            <p:cNvPr id="20" name="Téglalap 19"/>
            <p:cNvSpPr/>
            <p:nvPr/>
          </p:nvSpPr>
          <p:spPr>
            <a:xfrm>
              <a:off x="7159020" y="5152915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A z utolsó versszak</a:t>
              </a:r>
            </a:p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szívünk vigaszának nevezi a </a:t>
              </a:r>
            </a:p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Szentlelket.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églalap 6"/>
          <p:cNvSpPr/>
          <p:nvPr/>
        </p:nvSpPr>
        <p:spPr>
          <a:xfrm>
            <a:off x="339937" y="2262277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white"/>
                </a:solidFill>
              </a:rPr>
              <a:t>Hogyan nevezi az ének a Szentlelket?</a:t>
            </a:r>
            <a:endParaRPr lang="hu-HU" dirty="0">
              <a:solidFill>
                <a:prstClr val="white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 rot="20953515">
            <a:off x="220974" y="4116768"/>
            <a:ext cx="3047820" cy="2700000"/>
            <a:chOff x="204426" y="4009257"/>
            <a:chExt cx="3047820" cy="2700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46485">
              <a:off x="204426" y="4009257"/>
              <a:ext cx="3047820" cy="2700000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 rot="646485">
              <a:off x="500237" y="5073193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Kattints ide </a:t>
              </a:r>
            </a:p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a válaszért!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églalap 17"/>
          <p:cNvSpPr/>
          <p:nvPr/>
        </p:nvSpPr>
        <p:spPr>
          <a:xfrm>
            <a:off x="734189" y="523118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76" y="-56445"/>
            <a:ext cx="1372219" cy="13603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/>
          <a:srcRect l="24553" t="28997" r="22532" b="23386"/>
          <a:stretch/>
        </p:blipFill>
        <p:spPr>
          <a:xfrm>
            <a:off x="3594261" y="1785034"/>
            <a:ext cx="8597739" cy="4663468"/>
          </a:xfrm>
          <a:prstGeom prst="rect">
            <a:avLst/>
          </a:prstGeom>
        </p:spPr>
      </p:pic>
      <p:pic>
        <p:nvPicPr>
          <p:cNvPr id="11" name="Áldjuk az Atyá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50689" y="116517"/>
            <a:ext cx="1668517" cy="16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6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807"/>
            </a:gs>
            <a:gs pos="58000">
              <a:srgbClr val="FFC9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2368"/>
            <a:ext cx="1545021" cy="1535631"/>
          </a:xfrm>
          <a:prstGeom prst="rect">
            <a:avLst/>
          </a:prstGeom>
        </p:spPr>
      </p:pic>
      <p:sp>
        <p:nvSpPr>
          <p:cNvPr id="30" name="Lekerekített téglalap 29"/>
          <p:cNvSpPr/>
          <p:nvPr/>
        </p:nvSpPr>
        <p:spPr>
          <a:xfrm>
            <a:off x="2242750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48279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567773" y="1011892"/>
            <a:ext cx="3924458" cy="51436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96000" rtlCol="0" anchor="t" anchorCtr="0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Szerinted a Te 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lelkedet hogyan tudja megmozgatni 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Szentlélek?</a:t>
            </a:r>
            <a:endParaRPr lang="hu-H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 flipH="1">
            <a:off x="6764546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56784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5" name="Téglalap 104"/>
          <p:cNvSpPr/>
          <p:nvPr/>
        </p:nvSpPr>
        <p:spPr>
          <a:xfrm flipH="1">
            <a:off x="6873606" y="1022093"/>
            <a:ext cx="3924458" cy="514363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6085726" y="1248107"/>
            <a:ext cx="1104656" cy="285691"/>
            <a:chOff x="4604153" y="1304145"/>
            <a:chExt cx="1017193" cy="257949"/>
          </a:xfrm>
        </p:grpSpPr>
        <p:sp>
          <p:nvSpPr>
            <p:cNvPr id="35" name="Folyamatábra: Bekötés 3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Folyamatábra: Bekötés 3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6095778" y="1799144"/>
            <a:ext cx="1104656" cy="285691"/>
            <a:chOff x="4604153" y="1304145"/>
            <a:chExt cx="1017193" cy="257949"/>
          </a:xfrm>
        </p:grpSpPr>
        <p:sp>
          <p:nvSpPr>
            <p:cNvPr id="40" name="Folyamatábra: Bekötés 3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Folyamatábra: Bekötés 4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6085726" y="2398735"/>
            <a:ext cx="1104656" cy="285691"/>
            <a:chOff x="4604153" y="1304145"/>
            <a:chExt cx="1017193" cy="257949"/>
          </a:xfrm>
        </p:grpSpPr>
        <p:sp>
          <p:nvSpPr>
            <p:cNvPr id="45" name="Folyamatábra: Bekötés 4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6" name="Folyamatábra: Bekötés 4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8" name="Téglalap 4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6095778" y="2998327"/>
            <a:ext cx="1104656" cy="285691"/>
            <a:chOff x="4604153" y="1304145"/>
            <a:chExt cx="1017193" cy="257949"/>
          </a:xfrm>
        </p:grpSpPr>
        <p:sp>
          <p:nvSpPr>
            <p:cNvPr id="50" name="Folyamatábra: Bekötés 4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1" name="Folyamatábra: Bekötés 5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Csoportba foglalás 53"/>
          <p:cNvGrpSpPr/>
          <p:nvPr/>
        </p:nvGrpSpPr>
        <p:grpSpPr>
          <a:xfrm>
            <a:off x="6095778" y="3656592"/>
            <a:ext cx="1104656" cy="285691"/>
            <a:chOff x="4604153" y="1304145"/>
            <a:chExt cx="1017193" cy="257949"/>
          </a:xfrm>
        </p:grpSpPr>
        <p:sp>
          <p:nvSpPr>
            <p:cNvPr id="55" name="Folyamatábra: Bekötés 5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6" name="Folyamatábra: Bekötés 5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7" name="Téglalap 5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33" name="Téglalap 32"/>
          <p:cNvSpPr/>
          <p:nvPr/>
        </p:nvSpPr>
        <p:spPr>
          <a:xfrm flipH="1">
            <a:off x="7306388" y="1851054"/>
            <a:ext cx="3467240" cy="3029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Írd le a választ egy lapra, és 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küldd el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a Hittanoktatódnak!</a:t>
            </a: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6105830" y="4207629"/>
            <a:ext cx="1104656" cy="285691"/>
            <a:chOff x="4604153" y="1304145"/>
            <a:chExt cx="1017193" cy="257949"/>
          </a:xfrm>
        </p:grpSpPr>
        <p:sp>
          <p:nvSpPr>
            <p:cNvPr id="60" name="Folyamatábra: Bekötés 5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1" name="Folyamatábra: Bekötés 6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2" name="Téglalap 6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3" name="Téglalap 6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Csoportba foglalás 63"/>
          <p:cNvGrpSpPr/>
          <p:nvPr/>
        </p:nvGrpSpPr>
        <p:grpSpPr>
          <a:xfrm>
            <a:off x="6095778" y="4807221"/>
            <a:ext cx="1104656" cy="285691"/>
            <a:chOff x="4604153" y="1304145"/>
            <a:chExt cx="1017193" cy="257949"/>
          </a:xfrm>
        </p:grpSpPr>
        <p:sp>
          <p:nvSpPr>
            <p:cNvPr id="65" name="Folyamatábra: Bekötés 6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6" name="Folyamatábra: Bekötés 6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Téglalap 6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8" name="Téglalap 6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6105830" y="5406812"/>
            <a:ext cx="1104656" cy="285691"/>
            <a:chOff x="4604153" y="1304145"/>
            <a:chExt cx="1017193" cy="257949"/>
          </a:xfrm>
        </p:grpSpPr>
        <p:sp>
          <p:nvSpPr>
            <p:cNvPr id="75" name="Folyamatábra: Bekötés 7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Folyamatábra: Bekötés 7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Téglalap 7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8" name="Téglalap 7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pic>
        <p:nvPicPr>
          <p:cNvPr id="69" name="Kép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51"/>
            <a:ext cx="1545021" cy="1543894"/>
          </a:xfrm>
          <a:prstGeom prst="rect">
            <a:avLst/>
          </a:prstGeom>
        </p:spPr>
      </p:pic>
      <p:sp>
        <p:nvSpPr>
          <p:cNvPr id="70" name="Szabadkézi sokszög 69"/>
          <p:cNvSpPr/>
          <p:nvPr/>
        </p:nvSpPr>
        <p:spPr>
          <a:xfrm rot="19375989">
            <a:off x="7927041" y="4934587"/>
            <a:ext cx="2125617" cy="1535768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Szabadkézi sokszög 70"/>
          <p:cNvSpPr/>
          <p:nvPr/>
        </p:nvSpPr>
        <p:spPr>
          <a:xfrm rot="19375989">
            <a:off x="3342970" y="4939361"/>
            <a:ext cx="2125617" cy="1535768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Szabadkézi sokszög 71"/>
          <p:cNvSpPr/>
          <p:nvPr/>
        </p:nvSpPr>
        <p:spPr>
          <a:xfrm rot="19375989">
            <a:off x="7936439" y="765916"/>
            <a:ext cx="2125617" cy="1535768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abadkézi sokszög 72"/>
          <p:cNvSpPr/>
          <p:nvPr/>
        </p:nvSpPr>
        <p:spPr>
          <a:xfrm rot="19375989">
            <a:off x="3328065" y="712693"/>
            <a:ext cx="2125617" cy="1535768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0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80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625">
              <a:srgbClr val="FF8400"/>
            </a:gs>
            <a:gs pos="37500">
              <a:srgbClr val="FFB3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gradFill>
            <a:gsLst>
              <a:gs pos="0">
                <a:srgbClr val="FFFF00"/>
              </a:gs>
              <a:gs pos="88000">
                <a:srgbClr val="FFB30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1782927" y="6499571"/>
            <a:ext cx="1836000" cy="1836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4184808" y="4625238"/>
            <a:ext cx="1404000" cy="1404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690637" y="6931571"/>
            <a:ext cx="1404000" cy="1404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4345910" y="1744178"/>
            <a:ext cx="3500181" cy="3369644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Figyeld meg, a következő dián, hogy mi minden </a:t>
            </a:r>
            <a:r>
              <a:rPr lang="hu-HU" sz="2800" b="1" dirty="0" smtClean="0">
                <a:solidFill>
                  <a:schemeClr val="bg1"/>
                </a:solidFill>
              </a:rPr>
              <a:t>mozog</a:t>
            </a:r>
            <a:r>
              <a:rPr lang="hu-HU" sz="2800" dirty="0" smtClean="0">
                <a:solidFill>
                  <a:schemeClr val="bg1"/>
                </a:solidFill>
              </a:rPr>
              <a:t>! 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6898 C -0.19558 -0.02199 -0.39896 -0.11296 -0.46498 -0.21829 C -0.53086 -0.32384 -0.26159 -0.42083 -0.38815 -0.56366 C -0.51446 -0.70602 -1.22318 -1.07384 -1.22318 -1.07338 L -1.22318 -1.07384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49" y="-5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C -0.14518 -0.06342 -0.25534 -0.07592 -0.30599 -0.1331 C -0.35625 -0.1905 -0.20794 -0.23425 -0.30313 -0.34375 C -0.39805 -0.45347 -0.87604 -0.7912 -0.87604 -0.79004 L -0.87604 -0.7912 " pathEditMode="relative" rAng="0" ptsTypes="AAAAA">
                                      <p:cBhvr>
                                        <p:cTn id="13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2" y="-395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C -0.17357 -0.11736 -0.26888 -0.02615 -0.25248 -0.15185 C -0.23568 -0.27777 0.02682 -0.62963 0.10039 -0.75509 " pathEditMode="relative" rAng="0" ptsTypes="AAA">
                                      <p:cBhvr>
                                        <p:cTn id="20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-377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24" grpId="0" animBg="1"/>
      <p:bldP spid="24" grpId="1" animBg="1"/>
      <p:bldP spid="2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7000">
              <a:srgbClr val="00B0F0"/>
            </a:gs>
            <a:gs pos="84000">
              <a:schemeClr val="accent2">
                <a:lumMod val="20000"/>
                <a:lumOff val="80000"/>
              </a:schemeClr>
            </a:gs>
            <a:gs pos="85000">
              <a:srgbClr val="7030A0">
                <a:alpha val="25000"/>
              </a:srgbClr>
            </a:gs>
            <a:gs pos="89504">
              <a:srgbClr val="FFCDE6"/>
            </a:gs>
            <a:gs pos="5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Csoportba foglalás 78"/>
          <p:cNvGrpSpPr/>
          <p:nvPr/>
        </p:nvGrpSpPr>
        <p:grpSpPr>
          <a:xfrm>
            <a:off x="100647" y="116175"/>
            <a:ext cx="11990295" cy="984543"/>
            <a:chOff x="467202" y="127835"/>
            <a:chExt cx="9718278" cy="984543"/>
          </a:xfrm>
        </p:grpSpPr>
        <p:sp>
          <p:nvSpPr>
            <p:cNvPr id="80" name="Szabadkézi sokszög 79"/>
            <p:cNvSpPr/>
            <p:nvPr/>
          </p:nvSpPr>
          <p:spPr>
            <a:xfrm>
              <a:off x="467202" y="215329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1" name="Szabadkézi sokszög 80"/>
            <p:cNvSpPr/>
            <p:nvPr/>
          </p:nvSpPr>
          <p:spPr>
            <a:xfrm flipH="1">
              <a:off x="5044343" y="127835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2" name="Szabadkézi sokszög 81"/>
            <p:cNvSpPr/>
            <p:nvPr/>
          </p:nvSpPr>
          <p:spPr>
            <a:xfrm>
              <a:off x="8391139" y="159255"/>
              <a:ext cx="1794341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3" name="Szabadkézi sokszög 82"/>
            <p:cNvSpPr/>
            <p:nvPr/>
          </p:nvSpPr>
          <p:spPr>
            <a:xfrm flipH="1">
              <a:off x="4426976" y="159255"/>
              <a:ext cx="1141076" cy="727952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84" name="Szabadkézi sokszög 83"/>
          <p:cNvSpPr/>
          <p:nvPr/>
        </p:nvSpPr>
        <p:spPr>
          <a:xfrm>
            <a:off x="-3151356" y="6161205"/>
            <a:ext cx="16268700" cy="550806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B9C3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78" name="Szabadkézi sokszög 77"/>
          <p:cNvSpPr/>
          <p:nvPr/>
        </p:nvSpPr>
        <p:spPr>
          <a:xfrm>
            <a:off x="-3689427" y="6317853"/>
            <a:ext cx="16268700" cy="550806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5915025" y="2696888"/>
            <a:ext cx="361950" cy="3410243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9" name="Trapezoid 48"/>
          <p:cNvSpPr/>
          <p:nvPr/>
        </p:nvSpPr>
        <p:spPr>
          <a:xfrm>
            <a:off x="1952625" y="3042168"/>
            <a:ext cx="307194" cy="2931824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0" name="Csoportba foglalás 49"/>
          <p:cNvGrpSpPr/>
          <p:nvPr/>
        </p:nvGrpSpPr>
        <p:grpSpPr>
          <a:xfrm rot="1740000">
            <a:off x="57992" y="1006202"/>
            <a:ext cx="4267500" cy="3963934"/>
            <a:chOff x="3334636" y="-220374"/>
            <a:chExt cx="5793600" cy="6391988"/>
          </a:xfrm>
        </p:grpSpPr>
        <p:grpSp>
          <p:nvGrpSpPr>
            <p:cNvPr id="51" name="Csoportba foglalás 50"/>
            <p:cNvGrpSpPr/>
            <p:nvPr/>
          </p:nvGrpSpPr>
          <p:grpSpPr>
            <a:xfrm>
              <a:off x="6043497" y="-220374"/>
              <a:ext cx="327728" cy="6391988"/>
              <a:chOff x="5113017" y="-10824"/>
              <a:chExt cx="335283" cy="6391988"/>
            </a:xfrm>
          </p:grpSpPr>
          <p:sp>
            <p:nvSpPr>
              <p:cNvPr id="58" name="Háromszög 57"/>
              <p:cNvSpPr/>
              <p:nvPr/>
            </p:nvSpPr>
            <p:spPr>
              <a:xfrm>
                <a:off x="5113017" y="-10824"/>
                <a:ext cx="285750" cy="3407612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Háromszög 58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Csoportba foglalás 51"/>
            <p:cNvGrpSpPr/>
            <p:nvPr/>
          </p:nvGrpSpPr>
          <p:grpSpPr>
            <a:xfrm rot="7200000">
              <a:off x="6071097" y="341407"/>
              <a:ext cx="320677" cy="5793600"/>
              <a:chOff x="5127623" y="453853"/>
              <a:chExt cx="320677" cy="5927311"/>
            </a:xfrm>
          </p:grpSpPr>
          <p:sp>
            <p:nvSpPr>
              <p:cNvPr id="56" name="Háromszög 55"/>
              <p:cNvSpPr/>
              <p:nvPr/>
            </p:nvSpPr>
            <p:spPr>
              <a:xfrm>
                <a:off x="5127623" y="453853"/>
                <a:ext cx="285750" cy="2933407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Háromszög 56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Csoportba foglalás 52"/>
            <p:cNvGrpSpPr/>
            <p:nvPr/>
          </p:nvGrpSpPr>
          <p:grpSpPr>
            <a:xfrm rot="14400000">
              <a:off x="6088560" y="370973"/>
              <a:ext cx="285750" cy="5734468"/>
              <a:chOff x="5162550" y="514350"/>
              <a:chExt cx="285750" cy="5866814"/>
            </a:xfrm>
          </p:grpSpPr>
          <p:sp>
            <p:nvSpPr>
              <p:cNvPr id="54" name="Háromszög 53"/>
              <p:cNvSpPr/>
              <p:nvPr/>
            </p:nvSpPr>
            <p:spPr>
              <a:xfrm>
                <a:off x="5162550" y="514350"/>
                <a:ext cx="285750" cy="2933407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Háromszög 54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0" name="Ellipszis 59"/>
          <p:cNvSpPr/>
          <p:nvPr/>
        </p:nvSpPr>
        <p:spPr>
          <a:xfrm>
            <a:off x="1955700" y="2978860"/>
            <a:ext cx="288000" cy="28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1" name="Trapezoid 60"/>
          <p:cNvSpPr/>
          <p:nvPr/>
        </p:nvSpPr>
        <p:spPr>
          <a:xfrm>
            <a:off x="10106025" y="3017206"/>
            <a:ext cx="307194" cy="2931824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62" name="Csoportba foglalás 61"/>
          <p:cNvGrpSpPr/>
          <p:nvPr/>
        </p:nvGrpSpPr>
        <p:grpSpPr>
          <a:xfrm rot="-1260000">
            <a:off x="8267125" y="1129752"/>
            <a:ext cx="3959999" cy="3960000"/>
            <a:chOff x="3334635" y="221932"/>
            <a:chExt cx="5793599" cy="5949682"/>
          </a:xfrm>
        </p:grpSpPr>
        <p:grpSp>
          <p:nvGrpSpPr>
            <p:cNvPr id="63" name="Csoportba foglalás 62"/>
            <p:cNvGrpSpPr/>
            <p:nvPr/>
          </p:nvGrpSpPr>
          <p:grpSpPr>
            <a:xfrm>
              <a:off x="6070734" y="221932"/>
              <a:ext cx="300462" cy="5949682"/>
              <a:chOff x="5140910" y="431482"/>
              <a:chExt cx="307390" cy="5949682"/>
            </a:xfrm>
          </p:grpSpPr>
          <p:sp>
            <p:nvSpPr>
              <p:cNvPr id="70" name="Háromszög 69"/>
              <p:cNvSpPr/>
              <p:nvPr/>
            </p:nvSpPr>
            <p:spPr>
              <a:xfrm>
                <a:off x="5140910" y="431482"/>
                <a:ext cx="285751" cy="292075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Háromszög 70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Csoportba foglalás 63"/>
            <p:cNvGrpSpPr/>
            <p:nvPr/>
          </p:nvGrpSpPr>
          <p:grpSpPr>
            <a:xfrm rot="7200000">
              <a:off x="6071096" y="341407"/>
              <a:ext cx="320678" cy="5793599"/>
              <a:chOff x="5127622" y="453854"/>
              <a:chExt cx="320678" cy="5927310"/>
            </a:xfrm>
          </p:grpSpPr>
          <p:sp>
            <p:nvSpPr>
              <p:cNvPr id="68" name="Háromszög 67"/>
              <p:cNvSpPr/>
              <p:nvPr/>
            </p:nvSpPr>
            <p:spPr>
              <a:xfrm>
                <a:off x="5127622" y="453854"/>
                <a:ext cx="285750" cy="2909771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Háromszög 68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Csoportba foglalás 64"/>
            <p:cNvGrpSpPr/>
            <p:nvPr/>
          </p:nvGrpSpPr>
          <p:grpSpPr>
            <a:xfrm rot="14400000">
              <a:off x="6088561" y="370974"/>
              <a:ext cx="285751" cy="5734466"/>
              <a:chOff x="5162549" y="514352"/>
              <a:chExt cx="285751" cy="5866812"/>
            </a:xfrm>
          </p:grpSpPr>
          <p:sp>
            <p:nvSpPr>
              <p:cNvPr id="66" name="Háromszög 65"/>
              <p:cNvSpPr/>
              <p:nvPr/>
            </p:nvSpPr>
            <p:spPr>
              <a:xfrm>
                <a:off x="5162549" y="514352"/>
                <a:ext cx="285750" cy="2909770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Háromszög 66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2" name="Ellipszis 71"/>
          <p:cNvSpPr/>
          <p:nvPr/>
        </p:nvSpPr>
        <p:spPr>
          <a:xfrm>
            <a:off x="10107925" y="2974413"/>
            <a:ext cx="288000" cy="28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79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73" name="Csoportba foglalás 72"/>
          <p:cNvGrpSpPr/>
          <p:nvPr/>
        </p:nvGrpSpPr>
        <p:grpSpPr>
          <a:xfrm>
            <a:off x="1481811" y="430911"/>
            <a:ext cx="11990295" cy="984543"/>
            <a:chOff x="467202" y="127835"/>
            <a:chExt cx="9718278" cy="984543"/>
          </a:xfrm>
        </p:grpSpPr>
        <p:sp>
          <p:nvSpPr>
            <p:cNvPr id="74" name="Szabadkézi sokszög 73"/>
            <p:cNvSpPr/>
            <p:nvPr/>
          </p:nvSpPr>
          <p:spPr>
            <a:xfrm>
              <a:off x="467202" y="215329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5" name="Szabadkézi sokszög 74"/>
            <p:cNvSpPr/>
            <p:nvPr/>
          </p:nvSpPr>
          <p:spPr>
            <a:xfrm flipH="1">
              <a:off x="5044343" y="127835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Szabadkézi sokszög 75"/>
            <p:cNvSpPr/>
            <p:nvPr/>
          </p:nvSpPr>
          <p:spPr>
            <a:xfrm>
              <a:off x="8391139" y="159255"/>
              <a:ext cx="1794341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Szabadkézi sokszög 76"/>
            <p:cNvSpPr/>
            <p:nvPr/>
          </p:nvSpPr>
          <p:spPr>
            <a:xfrm flipH="1">
              <a:off x="4426976" y="159255"/>
              <a:ext cx="1141076" cy="727952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85" name="Szabadkézi sokszög 84"/>
          <p:cNvSpPr/>
          <p:nvPr/>
        </p:nvSpPr>
        <p:spPr>
          <a:xfrm>
            <a:off x="-3822777" y="6569129"/>
            <a:ext cx="16268700" cy="393911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758A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 rot="720000">
            <a:off x="3162000" y="-45726"/>
            <a:ext cx="5868000" cy="5866814"/>
            <a:chOff x="3334636" y="304800"/>
            <a:chExt cx="5793600" cy="5866814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6091783" y="304800"/>
              <a:ext cx="279304" cy="5866814"/>
              <a:chOff x="5162550" y="514350"/>
              <a:chExt cx="285750" cy="5866814"/>
            </a:xfrm>
          </p:grpSpPr>
          <p:sp>
            <p:nvSpPr>
              <p:cNvPr id="10" name="Háromszög 9"/>
              <p:cNvSpPr/>
              <p:nvPr/>
            </p:nvSpPr>
            <p:spPr>
              <a:xfrm>
                <a:off x="5162550" y="514350"/>
                <a:ext cx="285750" cy="2933407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Háromszög 10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Csoportba foglalás 13"/>
            <p:cNvGrpSpPr/>
            <p:nvPr/>
          </p:nvGrpSpPr>
          <p:grpSpPr>
            <a:xfrm rot="7200000">
              <a:off x="6071097" y="341407"/>
              <a:ext cx="320677" cy="5793600"/>
              <a:chOff x="5127623" y="453853"/>
              <a:chExt cx="320677" cy="5927311"/>
            </a:xfrm>
          </p:grpSpPr>
          <p:sp>
            <p:nvSpPr>
              <p:cNvPr id="15" name="Háromszög 14"/>
              <p:cNvSpPr/>
              <p:nvPr/>
            </p:nvSpPr>
            <p:spPr>
              <a:xfrm>
                <a:off x="5127623" y="453853"/>
                <a:ext cx="285750" cy="2933407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Háromszög 15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Csoportba foglalás 16"/>
            <p:cNvGrpSpPr/>
            <p:nvPr/>
          </p:nvGrpSpPr>
          <p:grpSpPr>
            <a:xfrm rot="14400000">
              <a:off x="6088560" y="370973"/>
              <a:ext cx="285750" cy="5734468"/>
              <a:chOff x="5162550" y="514350"/>
              <a:chExt cx="285750" cy="5866814"/>
            </a:xfrm>
          </p:grpSpPr>
          <p:sp>
            <p:nvSpPr>
              <p:cNvPr id="18" name="Háromszög 17"/>
              <p:cNvSpPr/>
              <p:nvPr/>
            </p:nvSpPr>
            <p:spPr>
              <a:xfrm>
                <a:off x="5162550" y="514350"/>
                <a:ext cx="285750" cy="2933407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Háromszög 18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Ellipszis 23"/>
          <p:cNvSpPr/>
          <p:nvPr/>
        </p:nvSpPr>
        <p:spPr>
          <a:xfrm>
            <a:off x="5880000" y="2671681"/>
            <a:ext cx="432000" cy="43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accel="22000" decel="7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4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8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706 0.04005 C 0.08099 0.04908 0.10196 0.05394 0.12396 0.05394 C 0.14896 0.05394 0.16901 0.04908 0.18295 0.04005 L 0.25 -2.59259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repeatCount="4000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95833E-6 4.07407E-6 L 0.06706 0.04004 C 0.08099 0.04907 0.10196 0.05393 0.12396 0.05393 C 0.14896 0.05393 0.16901 0.04907 0.18295 0.04004 L 0.25 4.07407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repeatCount="4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07407E-6 L 0.06705 0.04005 C 0.08099 0.04908 0.10195 0.05394 0.12395 0.05394 C 0.14895 0.05394 0.16901 0.04908 0.18294 0.04005 L 0.25 -4.07407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78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3">
                <a:lumMod val="40000"/>
                <a:lumOff val="60000"/>
              </a:schemeClr>
            </a:gs>
            <a:gs pos="35000">
              <a:srgbClr val="FDFDB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66006" y="1109149"/>
            <a:ext cx="1991301" cy="897049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201034" y="1403820"/>
            <a:ext cx="3953364" cy="4589162"/>
            <a:chOff x="210392" y="1158602"/>
            <a:chExt cx="4267500" cy="4967790"/>
          </a:xfrm>
        </p:grpSpPr>
        <p:grpSp>
          <p:nvGrpSpPr>
            <p:cNvPr id="18" name="Csoportba foglalás 17"/>
            <p:cNvGrpSpPr/>
            <p:nvPr/>
          </p:nvGrpSpPr>
          <p:grpSpPr>
            <a:xfrm>
              <a:off x="210392" y="1158602"/>
              <a:ext cx="4267500" cy="4967790"/>
              <a:chOff x="210392" y="1158602"/>
              <a:chExt cx="4267500" cy="4967790"/>
            </a:xfrm>
          </p:grpSpPr>
          <p:sp>
            <p:nvSpPr>
              <p:cNvPr id="3" name="Trapezoid 2"/>
              <p:cNvSpPr/>
              <p:nvPr/>
            </p:nvSpPr>
            <p:spPr>
              <a:xfrm>
                <a:off x="2105025" y="3194568"/>
                <a:ext cx="307194" cy="2931824"/>
              </a:xfrm>
              <a:prstGeom prst="trapezoi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Csoportba foglalás 3"/>
              <p:cNvGrpSpPr/>
              <p:nvPr/>
            </p:nvGrpSpPr>
            <p:grpSpPr>
              <a:xfrm rot="1740000">
                <a:off x="210392" y="1158602"/>
                <a:ext cx="4267500" cy="3963934"/>
                <a:chOff x="3334636" y="-220374"/>
                <a:chExt cx="5793600" cy="6391988"/>
              </a:xfrm>
            </p:grpSpPr>
            <p:grpSp>
              <p:nvGrpSpPr>
                <p:cNvPr id="5" name="Csoportba foglalás 4"/>
                <p:cNvGrpSpPr/>
                <p:nvPr/>
              </p:nvGrpSpPr>
              <p:grpSpPr>
                <a:xfrm>
                  <a:off x="6043497" y="-220374"/>
                  <a:ext cx="327728" cy="6391988"/>
                  <a:chOff x="5113017" y="-10824"/>
                  <a:chExt cx="335283" cy="6391988"/>
                </a:xfrm>
              </p:grpSpPr>
              <p:sp>
                <p:nvSpPr>
                  <p:cNvPr id="12" name="Háromszög 11"/>
                  <p:cNvSpPr/>
                  <p:nvPr/>
                </p:nvSpPr>
                <p:spPr>
                  <a:xfrm>
                    <a:off x="5113017" y="-10824"/>
                    <a:ext cx="285750" cy="3407612"/>
                  </a:xfrm>
                  <a:prstGeom prst="triangl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Háromszög 12"/>
                  <p:cNvSpPr/>
                  <p:nvPr/>
                </p:nvSpPr>
                <p:spPr>
                  <a:xfrm>
                    <a:off x="5162550" y="3447757"/>
                    <a:ext cx="285750" cy="2933407"/>
                  </a:xfrm>
                  <a:prstGeom prst="triangl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" name="Csoportba foglalás 5"/>
                <p:cNvGrpSpPr/>
                <p:nvPr/>
              </p:nvGrpSpPr>
              <p:grpSpPr>
                <a:xfrm rot="7200000">
                  <a:off x="6071097" y="341407"/>
                  <a:ext cx="320677" cy="5793600"/>
                  <a:chOff x="5127623" y="453853"/>
                  <a:chExt cx="320677" cy="5927311"/>
                </a:xfrm>
              </p:grpSpPr>
              <p:sp>
                <p:nvSpPr>
                  <p:cNvPr id="10" name="Háromszög 9"/>
                  <p:cNvSpPr/>
                  <p:nvPr/>
                </p:nvSpPr>
                <p:spPr>
                  <a:xfrm>
                    <a:off x="5127623" y="453853"/>
                    <a:ext cx="285750" cy="2933407"/>
                  </a:xfrm>
                  <a:prstGeom prst="triangl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" name="Háromszög 10"/>
                  <p:cNvSpPr/>
                  <p:nvPr/>
                </p:nvSpPr>
                <p:spPr>
                  <a:xfrm>
                    <a:off x="5162550" y="3447757"/>
                    <a:ext cx="285750" cy="2933407"/>
                  </a:xfrm>
                  <a:prstGeom prst="triangl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" name="Csoportba foglalás 6"/>
                <p:cNvGrpSpPr/>
                <p:nvPr/>
              </p:nvGrpSpPr>
              <p:grpSpPr>
                <a:xfrm rot="14400000">
                  <a:off x="6088560" y="370973"/>
                  <a:ext cx="285750" cy="5734468"/>
                  <a:chOff x="5162550" y="514350"/>
                  <a:chExt cx="285750" cy="5866814"/>
                </a:xfrm>
              </p:grpSpPr>
              <p:sp>
                <p:nvSpPr>
                  <p:cNvPr id="8" name="Háromszög 7"/>
                  <p:cNvSpPr/>
                  <p:nvPr/>
                </p:nvSpPr>
                <p:spPr>
                  <a:xfrm>
                    <a:off x="5162550" y="514350"/>
                    <a:ext cx="285750" cy="2933407"/>
                  </a:xfrm>
                  <a:prstGeom prst="triangl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Háromszög 8"/>
                  <p:cNvSpPr/>
                  <p:nvPr/>
                </p:nvSpPr>
                <p:spPr>
                  <a:xfrm>
                    <a:off x="5162550" y="3447757"/>
                    <a:ext cx="285750" cy="2933407"/>
                  </a:xfrm>
                  <a:prstGeom prst="triangl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4" name="Ellipszis 13"/>
            <p:cNvSpPr/>
            <p:nvPr/>
          </p:nvSpPr>
          <p:spPr>
            <a:xfrm>
              <a:off x="2108100" y="3131260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3556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/>
          <a:srcRect l="2739" r="4355" b="-6426"/>
          <a:stretch/>
        </p:blipFill>
        <p:spPr>
          <a:xfrm>
            <a:off x="1" y="5757745"/>
            <a:ext cx="4355431" cy="1191930"/>
          </a:xfrm>
          <a:prstGeom prst="rect">
            <a:avLst/>
          </a:prstGeom>
        </p:spPr>
      </p:pic>
      <p:sp>
        <p:nvSpPr>
          <p:cNvPr id="22" name="Szabadkézi sokszög 21"/>
          <p:cNvSpPr/>
          <p:nvPr/>
        </p:nvSpPr>
        <p:spPr>
          <a:xfrm flipH="1">
            <a:off x="1072994" y="364015"/>
            <a:ext cx="1317532" cy="667987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Szabadkézi sokszög 22"/>
          <p:cNvSpPr/>
          <p:nvPr/>
        </p:nvSpPr>
        <p:spPr>
          <a:xfrm flipV="1">
            <a:off x="2840250" y="297552"/>
            <a:ext cx="1717072" cy="943605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" name="Folyamatábra: Külső bekötés 23"/>
          <p:cNvSpPr/>
          <p:nvPr/>
        </p:nvSpPr>
        <p:spPr>
          <a:xfrm rot="5400000">
            <a:off x="7291468" y="2607295"/>
            <a:ext cx="1450134" cy="6300900"/>
          </a:xfrm>
          <a:prstGeom prst="flowChartOffpageConnector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5400" dirty="0" smtClean="0"/>
              <a:t>hullám</a:t>
            </a:r>
            <a:endParaRPr lang="hu-HU" sz="5400" dirty="0"/>
          </a:p>
        </p:txBody>
      </p:sp>
      <p:sp>
        <p:nvSpPr>
          <p:cNvPr id="28" name="Folyamatábra: Külső bekötés 27"/>
          <p:cNvSpPr/>
          <p:nvPr/>
        </p:nvSpPr>
        <p:spPr>
          <a:xfrm rot="5400000">
            <a:off x="7273749" y="-1815263"/>
            <a:ext cx="1450134" cy="6300900"/>
          </a:xfrm>
          <a:prstGeom prst="flowChartOffpageConnector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5400" dirty="0" smtClean="0"/>
              <a:t>felhő</a:t>
            </a:r>
            <a:endParaRPr lang="hu-HU" sz="5400" dirty="0"/>
          </a:p>
        </p:txBody>
      </p:sp>
      <p:sp>
        <p:nvSpPr>
          <p:cNvPr id="29" name="Folyamatábra: Külső bekötés 28"/>
          <p:cNvSpPr/>
          <p:nvPr/>
        </p:nvSpPr>
        <p:spPr>
          <a:xfrm rot="5400000">
            <a:off x="7273749" y="396016"/>
            <a:ext cx="1450134" cy="6300900"/>
          </a:xfrm>
          <a:prstGeom prst="flowChartOffpageConnector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5400" dirty="0" smtClean="0"/>
              <a:t>szélmalom</a:t>
            </a:r>
            <a:endParaRPr lang="hu-HU" sz="5400" dirty="0"/>
          </a:p>
        </p:txBody>
      </p:sp>
      <p:grpSp>
        <p:nvGrpSpPr>
          <p:cNvPr id="126" name="Csoportba foglalás 125"/>
          <p:cNvGrpSpPr/>
          <p:nvPr/>
        </p:nvGrpSpPr>
        <p:grpSpPr>
          <a:xfrm>
            <a:off x="5570388" y="-573863"/>
            <a:ext cx="5596597" cy="4120329"/>
            <a:chOff x="5570388" y="-573863"/>
            <a:chExt cx="5596597" cy="4120329"/>
          </a:xfrm>
        </p:grpSpPr>
        <p:sp>
          <p:nvSpPr>
            <p:cNvPr id="117" name="Szövegdoboz 116"/>
            <p:cNvSpPr txBox="1"/>
            <p:nvPr/>
          </p:nvSpPr>
          <p:spPr>
            <a:xfrm>
              <a:off x="5570388" y="1011104"/>
              <a:ext cx="5596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A szél bodorítja a felhőket.</a:t>
              </a:r>
              <a:endParaRPr lang="hu-HU" sz="3600" dirty="0"/>
            </a:p>
          </p:txBody>
        </p:sp>
        <p:grpSp>
          <p:nvGrpSpPr>
            <p:cNvPr id="118" name="Csoportba foglalás 117"/>
            <p:cNvGrpSpPr/>
            <p:nvPr/>
          </p:nvGrpSpPr>
          <p:grpSpPr>
            <a:xfrm>
              <a:off x="6596937" y="-573863"/>
              <a:ext cx="4340429" cy="4120329"/>
              <a:chOff x="6441834" y="1303645"/>
              <a:chExt cx="4340429" cy="4120329"/>
            </a:xfrm>
          </p:grpSpPr>
          <p:sp>
            <p:nvSpPr>
              <p:cNvPr id="119" name="Szabadkézi sokszög 118"/>
              <p:cNvSpPr/>
              <p:nvPr/>
            </p:nvSpPr>
            <p:spPr>
              <a:xfrm rot="19375989">
                <a:off x="6441834" y="1303645"/>
                <a:ext cx="4258730" cy="2645485"/>
              </a:xfrm>
              <a:custGeom>
                <a:avLst/>
                <a:gdLst>
                  <a:gd name="connsiteX0" fmla="*/ 25471 w 1834379"/>
                  <a:gd name="connsiteY0" fmla="*/ 340 h 872218"/>
                  <a:gd name="connsiteX1" fmla="*/ 329590 w 1834379"/>
                  <a:gd name="connsiteY1" fmla="*/ 13585 h 872218"/>
                  <a:gd name="connsiteX2" fmla="*/ 1774481 w 1834379"/>
                  <a:gd name="connsiteY2" fmla="*/ 855668 h 872218"/>
                  <a:gd name="connsiteX3" fmla="*/ 1834379 w 1834379"/>
                  <a:gd name="connsiteY3" fmla="*/ 866620 h 872218"/>
                  <a:gd name="connsiteX4" fmla="*/ 1777444 w 1834379"/>
                  <a:gd name="connsiteY4" fmla="*/ 872218 h 872218"/>
                  <a:gd name="connsiteX5" fmla="*/ 1644941 w 1834379"/>
                  <a:gd name="connsiteY5" fmla="*/ 855669 h 872218"/>
                  <a:gd name="connsiteX6" fmla="*/ 934336 w 1834379"/>
                  <a:gd name="connsiteY6" fmla="*/ 411109 h 872218"/>
                  <a:gd name="connsiteX7" fmla="*/ 790454 w 1834379"/>
                  <a:gd name="connsiteY7" fmla="*/ 307897 h 872218"/>
                  <a:gd name="connsiteX8" fmla="*/ 778067 w 1834379"/>
                  <a:gd name="connsiteY8" fmla="*/ 298540 h 872218"/>
                  <a:gd name="connsiteX9" fmla="*/ 742843 w 1834379"/>
                  <a:gd name="connsiteY9" fmla="*/ 273744 h 872218"/>
                  <a:gd name="connsiteX10" fmla="*/ 734804 w 1834379"/>
                  <a:gd name="connsiteY10" fmla="*/ 267977 h 872218"/>
                  <a:gd name="connsiteX11" fmla="*/ 731771 w 1834379"/>
                  <a:gd name="connsiteY11" fmla="*/ 265949 h 872218"/>
                  <a:gd name="connsiteX12" fmla="*/ 676317 w 1834379"/>
                  <a:gd name="connsiteY12" fmla="*/ 226912 h 872218"/>
                  <a:gd name="connsiteX13" fmla="*/ 389518 w 1834379"/>
                  <a:gd name="connsiteY13" fmla="*/ 64140 h 872218"/>
                  <a:gd name="connsiteX14" fmla="*/ 366330 w 1834379"/>
                  <a:gd name="connsiteY14" fmla="*/ 56154 h 872218"/>
                  <a:gd name="connsiteX15" fmla="*/ 360388 w 1834379"/>
                  <a:gd name="connsiteY15" fmla="*/ 53479 h 872218"/>
                  <a:gd name="connsiteX16" fmla="*/ 324104 w 1834379"/>
                  <a:gd name="connsiteY16" fmla="*/ 41613 h 872218"/>
                  <a:gd name="connsiteX17" fmla="*/ 303213 w 1834379"/>
                  <a:gd name="connsiteY17" fmla="*/ 34418 h 872218"/>
                  <a:gd name="connsiteX18" fmla="*/ 300858 w 1834379"/>
                  <a:gd name="connsiteY18" fmla="*/ 34010 h 872218"/>
                  <a:gd name="connsiteX19" fmla="*/ 277222 w 1834379"/>
                  <a:gd name="connsiteY19" fmla="*/ 26280 h 872218"/>
                  <a:gd name="connsiteX20" fmla="*/ 200049 w 1834379"/>
                  <a:gd name="connsiteY20" fmla="*/ 13586 h 872218"/>
                  <a:gd name="connsiteX21" fmla="*/ 49102 w 1834379"/>
                  <a:gd name="connsiteY21" fmla="*/ 3741 h 872218"/>
                  <a:gd name="connsiteX22" fmla="*/ 0 w 1834379"/>
                  <a:gd name="connsiteY22" fmla="*/ 2651 h 872218"/>
                  <a:gd name="connsiteX23" fmla="*/ 25471 w 1834379"/>
                  <a:gd name="connsiteY23" fmla="*/ 340 h 87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4379" h="872218">
                    <a:moveTo>
                      <a:pt x="25471" y="340"/>
                    </a:moveTo>
                    <a:cubicBezTo>
                      <a:pt x="126935" y="-1872"/>
                      <a:pt x="231093" y="7203"/>
                      <a:pt x="329590" y="13585"/>
                    </a:cubicBezTo>
                    <a:cubicBezTo>
                      <a:pt x="723579" y="39113"/>
                      <a:pt x="1412069" y="767424"/>
                      <a:pt x="1774481" y="855668"/>
                    </a:cubicBezTo>
                    <a:lnTo>
                      <a:pt x="1834379" y="866620"/>
                    </a:lnTo>
                    <a:lnTo>
                      <a:pt x="1777444" y="872218"/>
                    </a:lnTo>
                    <a:cubicBezTo>
                      <a:pt x="1734514" y="871858"/>
                      <a:pt x="1690243" y="866700"/>
                      <a:pt x="1644941" y="855669"/>
                    </a:cubicBezTo>
                    <a:cubicBezTo>
                      <a:pt x="1463734" y="811547"/>
                      <a:pt x="1201009" y="607408"/>
                      <a:pt x="934336" y="411109"/>
                    </a:cubicBezTo>
                    <a:lnTo>
                      <a:pt x="790454" y="307897"/>
                    </a:lnTo>
                    <a:lnTo>
                      <a:pt x="778067" y="298540"/>
                    </a:lnTo>
                    <a:lnTo>
                      <a:pt x="742843" y="273744"/>
                    </a:lnTo>
                    <a:lnTo>
                      <a:pt x="734804" y="267977"/>
                    </a:lnTo>
                    <a:lnTo>
                      <a:pt x="731771" y="265949"/>
                    </a:lnTo>
                    <a:lnTo>
                      <a:pt x="676317" y="226912"/>
                    </a:lnTo>
                    <a:cubicBezTo>
                      <a:pt x="575633" y="158553"/>
                      <a:pt x="478619" y="101071"/>
                      <a:pt x="389518" y="64140"/>
                    </a:cubicBezTo>
                    <a:lnTo>
                      <a:pt x="366330" y="56154"/>
                    </a:lnTo>
                    <a:lnTo>
                      <a:pt x="360388" y="53479"/>
                    </a:lnTo>
                    <a:lnTo>
                      <a:pt x="324104" y="41613"/>
                    </a:lnTo>
                    <a:lnTo>
                      <a:pt x="303213" y="34418"/>
                    </a:lnTo>
                    <a:lnTo>
                      <a:pt x="300858" y="34010"/>
                    </a:lnTo>
                    <a:lnTo>
                      <a:pt x="277222" y="26280"/>
                    </a:lnTo>
                    <a:cubicBezTo>
                      <a:pt x="250448" y="19522"/>
                      <a:pt x="224673" y="15182"/>
                      <a:pt x="200049" y="13586"/>
                    </a:cubicBezTo>
                    <a:cubicBezTo>
                      <a:pt x="150800" y="10395"/>
                      <a:pt x="100137" y="6531"/>
                      <a:pt x="49102" y="3741"/>
                    </a:cubicBezTo>
                    <a:lnTo>
                      <a:pt x="0" y="2651"/>
                    </a:lnTo>
                    <a:lnTo>
                      <a:pt x="25471" y="340"/>
                    </a:lnTo>
                    <a:close/>
                  </a:path>
                </a:pathLst>
              </a:custGeom>
              <a:gradFill>
                <a:gsLst>
                  <a:gs pos="84000">
                    <a:srgbClr val="FF6600"/>
                  </a:gs>
                  <a:gs pos="35000">
                    <a:srgbClr val="FFC90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 rot="19375989">
                <a:off x="6523533" y="2778489"/>
                <a:ext cx="4258730" cy="2645485"/>
              </a:xfrm>
              <a:custGeom>
                <a:avLst/>
                <a:gdLst>
                  <a:gd name="connsiteX0" fmla="*/ 25471 w 1834379"/>
                  <a:gd name="connsiteY0" fmla="*/ 340 h 872218"/>
                  <a:gd name="connsiteX1" fmla="*/ 329590 w 1834379"/>
                  <a:gd name="connsiteY1" fmla="*/ 13585 h 872218"/>
                  <a:gd name="connsiteX2" fmla="*/ 1774481 w 1834379"/>
                  <a:gd name="connsiteY2" fmla="*/ 855668 h 872218"/>
                  <a:gd name="connsiteX3" fmla="*/ 1834379 w 1834379"/>
                  <a:gd name="connsiteY3" fmla="*/ 866620 h 872218"/>
                  <a:gd name="connsiteX4" fmla="*/ 1777444 w 1834379"/>
                  <a:gd name="connsiteY4" fmla="*/ 872218 h 872218"/>
                  <a:gd name="connsiteX5" fmla="*/ 1644941 w 1834379"/>
                  <a:gd name="connsiteY5" fmla="*/ 855669 h 872218"/>
                  <a:gd name="connsiteX6" fmla="*/ 934336 w 1834379"/>
                  <a:gd name="connsiteY6" fmla="*/ 411109 h 872218"/>
                  <a:gd name="connsiteX7" fmla="*/ 790454 w 1834379"/>
                  <a:gd name="connsiteY7" fmla="*/ 307897 h 872218"/>
                  <a:gd name="connsiteX8" fmla="*/ 778067 w 1834379"/>
                  <a:gd name="connsiteY8" fmla="*/ 298540 h 872218"/>
                  <a:gd name="connsiteX9" fmla="*/ 742843 w 1834379"/>
                  <a:gd name="connsiteY9" fmla="*/ 273744 h 872218"/>
                  <a:gd name="connsiteX10" fmla="*/ 734804 w 1834379"/>
                  <a:gd name="connsiteY10" fmla="*/ 267977 h 872218"/>
                  <a:gd name="connsiteX11" fmla="*/ 731771 w 1834379"/>
                  <a:gd name="connsiteY11" fmla="*/ 265949 h 872218"/>
                  <a:gd name="connsiteX12" fmla="*/ 676317 w 1834379"/>
                  <a:gd name="connsiteY12" fmla="*/ 226912 h 872218"/>
                  <a:gd name="connsiteX13" fmla="*/ 389518 w 1834379"/>
                  <a:gd name="connsiteY13" fmla="*/ 64140 h 872218"/>
                  <a:gd name="connsiteX14" fmla="*/ 366330 w 1834379"/>
                  <a:gd name="connsiteY14" fmla="*/ 56154 h 872218"/>
                  <a:gd name="connsiteX15" fmla="*/ 360388 w 1834379"/>
                  <a:gd name="connsiteY15" fmla="*/ 53479 h 872218"/>
                  <a:gd name="connsiteX16" fmla="*/ 324104 w 1834379"/>
                  <a:gd name="connsiteY16" fmla="*/ 41613 h 872218"/>
                  <a:gd name="connsiteX17" fmla="*/ 303213 w 1834379"/>
                  <a:gd name="connsiteY17" fmla="*/ 34418 h 872218"/>
                  <a:gd name="connsiteX18" fmla="*/ 300858 w 1834379"/>
                  <a:gd name="connsiteY18" fmla="*/ 34010 h 872218"/>
                  <a:gd name="connsiteX19" fmla="*/ 277222 w 1834379"/>
                  <a:gd name="connsiteY19" fmla="*/ 26280 h 872218"/>
                  <a:gd name="connsiteX20" fmla="*/ 200049 w 1834379"/>
                  <a:gd name="connsiteY20" fmla="*/ 13586 h 872218"/>
                  <a:gd name="connsiteX21" fmla="*/ 49102 w 1834379"/>
                  <a:gd name="connsiteY21" fmla="*/ 3741 h 872218"/>
                  <a:gd name="connsiteX22" fmla="*/ 0 w 1834379"/>
                  <a:gd name="connsiteY22" fmla="*/ 2651 h 872218"/>
                  <a:gd name="connsiteX23" fmla="*/ 25471 w 1834379"/>
                  <a:gd name="connsiteY23" fmla="*/ 340 h 87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4379" h="872218">
                    <a:moveTo>
                      <a:pt x="25471" y="340"/>
                    </a:moveTo>
                    <a:cubicBezTo>
                      <a:pt x="126935" y="-1872"/>
                      <a:pt x="231093" y="7203"/>
                      <a:pt x="329590" y="13585"/>
                    </a:cubicBezTo>
                    <a:cubicBezTo>
                      <a:pt x="723579" y="39113"/>
                      <a:pt x="1412069" y="767424"/>
                      <a:pt x="1774481" y="855668"/>
                    </a:cubicBezTo>
                    <a:lnTo>
                      <a:pt x="1834379" y="866620"/>
                    </a:lnTo>
                    <a:lnTo>
                      <a:pt x="1777444" y="872218"/>
                    </a:lnTo>
                    <a:cubicBezTo>
                      <a:pt x="1734514" y="871858"/>
                      <a:pt x="1690243" y="866700"/>
                      <a:pt x="1644941" y="855669"/>
                    </a:cubicBezTo>
                    <a:cubicBezTo>
                      <a:pt x="1463734" y="811547"/>
                      <a:pt x="1201009" y="607408"/>
                      <a:pt x="934336" y="411109"/>
                    </a:cubicBezTo>
                    <a:lnTo>
                      <a:pt x="790454" y="307897"/>
                    </a:lnTo>
                    <a:lnTo>
                      <a:pt x="778067" y="298540"/>
                    </a:lnTo>
                    <a:lnTo>
                      <a:pt x="742843" y="273744"/>
                    </a:lnTo>
                    <a:lnTo>
                      <a:pt x="734804" y="267977"/>
                    </a:lnTo>
                    <a:lnTo>
                      <a:pt x="731771" y="265949"/>
                    </a:lnTo>
                    <a:lnTo>
                      <a:pt x="676317" y="226912"/>
                    </a:lnTo>
                    <a:cubicBezTo>
                      <a:pt x="575633" y="158553"/>
                      <a:pt x="478619" y="101071"/>
                      <a:pt x="389518" y="64140"/>
                    </a:cubicBezTo>
                    <a:lnTo>
                      <a:pt x="366330" y="56154"/>
                    </a:lnTo>
                    <a:lnTo>
                      <a:pt x="360388" y="53479"/>
                    </a:lnTo>
                    <a:lnTo>
                      <a:pt x="324104" y="41613"/>
                    </a:lnTo>
                    <a:lnTo>
                      <a:pt x="303213" y="34418"/>
                    </a:lnTo>
                    <a:lnTo>
                      <a:pt x="300858" y="34010"/>
                    </a:lnTo>
                    <a:lnTo>
                      <a:pt x="277222" y="26280"/>
                    </a:lnTo>
                    <a:cubicBezTo>
                      <a:pt x="250448" y="19522"/>
                      <a:pt x="224673" y="15182"/>
                      <a:pt x="200049" y="13586"/>
                    </a:cubicBezTo>
                    <a:cubicBezTo>
                      <a:pt x="150800" y="10395"/>
                      <a:pt x="100137" y="6531"/>
                      <a:pt x="49102" y="3741"/>
                    </a:cubicBezTo>
                    <a:lnTo>
                      <a:pt x="0" y="2651"/>
                    </a:lnTo>
                    <a:lnTo>
                      <a:pt x="25471" y="340"/>
                    </a:lnTo>
                    <a:close/>
                  </a:path>
                </a:pathLst>
              </a:custGeom>
              <a:gradFill>
                <a:gsLst>
                  <a:gs pos="84000">
                    <a:srgbClr val="FF6600"/>
                  </a:gs>
                  <a:gs pos="35000">
                    <a:srgbClr val="FFC90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7" name="Csoportba foglalás 126"/>
          <p:cNvGrpSpPr/>
          <p:nvPr/>
        </p:nvGrpSpPr>
        <p:grpSpPr>
          <a:xfrm>
            <a:off x="4534177" y="1574441"/>
            <a:ext cx="6750759" cy="4120329"/>
            <a:chOff x="4534177" y="1574441"/>
            <a:chExt cx="6750759" cy="4120329"/>
          </a:xfrm>
        </p:grpSpPr>
        <p:grpSp>
          <p:nvGrpSpPr>
            <p:cNvPr id="114" name="Csoportba foglalás 113"/>
            <p:cNvGrpSpPr/>
            <p:nvPr/>
          </p:nvGrpSpPr>
          <p:grpSpPr>
            <a:xfrm>
              <a:off x="6556087" y="1574441"/>
              <a:ext cx="4340429" cy="4120329"/>
              <a:chOff x="6441834" y="1303645"/>
              <a:chExt cx="4340429" cy="4120329"/>
            </a:xfrm>
          </p:grpSpPr>
          <p:sp>
            <p:nvSpPr>
              <p:cNvPr id="110" name="Szabadkézi sokszög 109"/>
              <p:cNvSpPr/>
              <p:nvPr/>
            </p:nvSpPr>
            <p:spPr>
              <a:xfrm rot="19375989">
                <a:off x="6441834" y="1303645"/>
                <a:ext cx="4258730" cy="2645485"/>
              </a:xfrm>
              <a:custGeom>
                <a:avLst/>
                <a:gdLst>
                  <a:gd name="connsiteX0" fmla="*/ 25471 w 1834379"/>
                  <a:gd name="connsiteY0" fmla="*/ 340 h 872218"/>
                  <a:gd name="connsiteX1" fmla="*/ 329590 w 1834379"/>
                  <a:gd name="connsiteY1" fmla="*/ 13585 h 872218"/>
                  <a:gd name="connsiteX2" fmla="*/ 1774481 w 1834379"/>
                  <a:gd name="connsiteY2" fmla="*/ 855668 h 872218"/>
                  <a:gd name="connsiteX3" fmla="*/ 1834379 w 1834379"/>
                  <a:gd name="connsiteY3" fmla="*/ 866620 h 872218"/>
                  <a:gd name="connsiteX4" fmla="*/ 1777444 w 1834379"/>
                  <a:gd name="connsiteY4" fmla="*/ 872218 h 872218"/>
                  <a:gd name="connsiteX5" fmla="*/ 1644941 w 1834379"/>
                  <a:gd name="connsiteY5" fmla="*/ 855669 h 872218"/>
                  <a:gd name="connsiteX6" fmla="*/ 934336 w 1834379"/>
                  <a:gd name="connsiteY6" fmla="*/ 411109 h 872218"/>
                  <a:gd name="connsiteX7" fmla="*/ 790454 w 1834379"/>
                  <a:gd name="connsiteY7" fmla="*/ 307897 h 872218"/>
                  <a:gd name="connsiteX8" fmla="*/ 778067 w 1834379"/>
                  <a:gd name="connsiteY8" fmla="*/ 298540 h 872218"/>
                  <a:gd name="connsiteX9" fmla="*/ 742843 w 1834379"/>
                  <a:gd name="connsiteY9" fmla="*/ 273744 h 872218"/>
                  <a:gd name="connsiteX10" fmla="*/ 734804 w 1834379"/>
                  <a:gd name="connsiteY10" fmla="*/ 267977 h 872218"/>
                  <a:gd name="connsiteX11" fmla="*/ 731771 w 1834379"/>
                  <a:gd name="connsiteY11" fmla="*/ 265949 h 872218"/>
                  <a:gd name="connsiteX12" fmla="*/ 676317 w 1834379"/>
                  <a:gd name="connsiteY12" fmla="*/ 226912 h 872218"/>
                  <a:gd name="connsiteX13" fmla="*/ 389518 w 1834379"/>
                  <a:gd name="connsiteY13" fmla="*/ 64140 h 872218"/>
                  <a:gd name="connsiteX14" fmla="*/ 366330 w 1834379"/>
                  <a:gd name="connsiteY14" fmla="*/ 56154 h 872218"/>
                  <a:gd name="connsiteX15" fmla="*/ 360388 w 1834379"/>
                  <a:gd name="connsiteY15" fmla="*/ 53479 h 872218"/>
                  <a:gd name="connsiteX16" fmla="*/ 324104 w 1834379"/>
                  <a:gd name="connsiteY16" fmla="*/ 41613 h 872218"/>
                  <a:gd name="connsiteX17" fmla="*/ 303213 w 1834379"/>
                  <a:gd name="connsiteY17" fmla="*/ 34418 h 872218"/>
                  <a:gd name="connsiteX18" fmla="*/ 300858 w 1834379"/>
                  <a:gd name="connsiteY18" fmla="*/ 34010 h 872218"/>
                  <a:gd name="connsiteX19" fmla="*/ 277222 w 1834379"/>
                  <a:gd name="connsiteY19" fmla="*/ 26280 h 872218"/>
                  <a:gd name="connsiteX20" fmla="*/ 200049 w 1834379"/>
                  <a:gd name="connsiteY20" fmla="*/ 13586 h 872218"/>
                  <a:gd name="connsiteX21" fmla="*/ 49102 w 1834379"/>
                  <a:gd name="connsiteY21" fmla="*/ 3741 h 872218"/>
                  <a:gd name="connsiteX22" fmla="*/ 0 w 1834379"/>
                  <a:gd name="connsiteY22" fmla="*/ 2651 h 872218"/>
                  <a:gd name="connsiteX23" fmla="*/ 25471 w 1834379"/>
                  <a:gd name="connsiteY23" fmla="*/ 340 h 87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4379" h="872218">
                    <a:moveTo>
                      <a:pt x="25471" y="340"/>
                    </a:moveTo>
                    <a:cubicBezTo>
                      <a:pt x="126935" y="-1872"/>
                      <a:pt x="231093" y="7203"/>
                      <a:pt x="329590" y="13585"/>
                    </a:cubicBezTo>
                    <a:cubicBezTo>
                      <a:pt x="723579" y="39113"/>
                      <a:pt x="1412069" y="767424"/>
                      <a:pt x="1774481" y="855668"/>
                    </a:cubicBezTo>
                    <a:lnTo>
                      <a:pt x="1834379" y="866620"/>
                    </a:lnTo>
                    <a:lnTo>
                      <a:pt x="1777444" y="872218"/>
                    </a:lnTo>
                    <a:cubicBezTo>
                      <a:pt x="1734514" y="871858"/>
                      <a:pt x="1690243" y="866700"/>
                      <a:pt x="1644941" y="855669"/>
                    </a:cubicBezTo>
                    <a:cubicBezTo>
                      <a:pt x="1463734" y="811547"/>
                      <a:pt x="1201009" y="607408"/>
                      <a:pt x="934336" y="411109"/>
                    </a:cubicBezTo>
                    <a:lnTo>
                      <a:pt x="790454" y="307897"/>
                    </a:lnTo>
                    <a:lnTo>
                      <a:pt x="778067" y="298540"/>
                    </a:lnTo>
                    <a:lnTo>
                      <a:pt x="742843" y="273744"/>
                    </a:lnTo>
                    <a:lnTo>
                      <a:pt x="734804" y="267977"/>
                    </a:lnTo>
                    <a:lnTo>
                      <a:pt x="731771" y="265949"/>
                    </a:lnTo>
                    <a:lnTo>
                      <a:pt x="676317" y="226912"/>
                    </a:lnTo>
                    <a:cubicBezTo>
                      <a:pt x="575633" y="158553"/>
                      <a:pt x="478619" y="101071"/>
                      <a:pt x="389518" y="64140"/>
                    </a:cubicBezTo>
                    <a:lnTo>
                      <a:pt x="366330" y="56154"/>
                    </a:lnTo>
                    <a:lnTo>
                      <a:pt x="360388" y="53479"/>
                    </a:lnTo>
                    <a:lnTo>
                      <a:pt x="324104" y="41613"/>
                    </a:lnTo>
                    <a:lnTo>
                      <a:pt x="303213" y="34418"/>
                    </a:lnTo>
                    <a:lnTo>
                      <a:pt x="300858" y="34010"/>
                    </a:lnTo>
                    <a:lnTo>
                      <a:pt x="277222" y="26280"/>
                    </a:lnTo>
                    <a:cubicBezTo>
                      <a:pt x="250448" y="19522"/>
                      <a:pt x="224673" y="15182"/>
                      <a:pt x="200049" y="13586"/>
                    </a:cubicBezTo>
                    <a:cubicBezTo>
                      <a:pt x="150800" y="10395"/>
                      <a:pt x="100137" y="6531"/>
                      <a:pt x="49102" y="3741"/>
                    </a:cubicBezTo>
                    <a:lnTo>
                      <a:pt x="0" y="2651"/>
                    </a:lnTo>
                    <a:lnTo>
                      <a:pt x="25471" y="340"/>
                    </a:lnTo>
                    <a:close/>
                  </a:path>
                </a:pathLst>
              </a:custGeom>
              <a:gradFill>
                <a:gsLst>
                  <a:gs pos="84000">
                    <a:srgbClr val="FF6600"/>
                  </a:gs>
                  <a:gs pos="35000">
                    <a:srgbClr val="FFC90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Szabadkézi sokszög 112"/>
              <p:cNvSpPr/>
              <p:nvPr/>
            </p:nvSpPr>
            <p:spPr>
              <a:xfrm rot="19375989">
                <a:off x="6523533" y="2778489"/>
                <a:ext cx="4258730" cy="2645485"/>
              </a:xfrm>
              <a:custGeom>
                <a:avLst/>
                <a:gdLst>
                  <a:gd name="connsiteX0" fmla="*/ 25471 w 1834379"/>
                  <a:gd name="connsiteY0" fmla="*/ 340 h 872218"/>
                  <a:gd name="connsiteX1" fmla="*/ 329590 w 1834379"/>
                  <a:gd name="connsiteY1" fmla="*/ 13585 h 872218"/>
                  <a:gd name="connsiteX2" fmla="*/ 1774481 w 1834379"/>
                  <a:gd name="connsiteY2" fmla="*/ 855668 h 872218"/>
                  <a:gd name="connsiteX3" fmla="*/ 1834379 w 1834379"/>
                  <a:gd name="connsiteY3" fmla="*/ 866620 h 872218"/>
                  <a:gd name="connsiteX4" fmla="*/ 1777444 w 1834379"/>
                  <a:gd name="connsiteY4" fmla="*/ 872218 h 872218"/>
                  <a:gd name="connsiteX5" fmla="*/ 1644941 w 1834379"/>
                  <a:gd name="connsiteY5" fmla="*/ 855669 h 872218"/>
                  <a:gd name="connsiteX6" fmla="*/ 934336 w 1834379"/>
                  <a:gd name="connsiteY6" fmla="*/ 411109 h 872218"/>
                  <a:gd name="connsiteX7" fmla="*/ 790454 w 1834379"/>
                  <a:gd name="connsiteY7" fmla="*/ 307897 h 872218"/>
                  <a:gd name="connsiteX8" fmla="*/ 778067 w 1834379"/>
                  <a:gd name="connsiteY8" fmla="*/ 298540 h 872218"/>
                  <a:gd name="connsiteX9" fmla="*/ 742843 w 1834379"/>
                  <a:gd name="connsiteY9" fmla="*/ 273744 h 872218"/>
                  <a:gd name="connsiteX10" fmla="*/ 734804 w 1834379"/>
                  <a:gd name="connsiteY10" fmla="*/ 267977 h 872218"/>
                  <a:gd name="connsiteX11" fmla="*/ 731771 w 1834379"/>
                  <a:gd name="connsiteY11" fmla="*/ 265949 h 872218"/>
                  <a:gd name="connsiteX12" fmla="*/ 676317 w 1834379"/>
                  <a:gd name="connsiteY12" fmla="*/ 226912 h 872218"/>
                  <a:gd name="connsiteX13" fmla="*/ 389518 w 1834379"/>
                  <a:gd name="connsiteY13" fmla="*/ 64140 h 872218"/>
                  <a:gd name="connsiteX14" fmla="*/ 366330 w 1834379"/>
                  <a:gd name="connsiteY14" fmla="*/ 56154 h 872218"/>
                  <a:gd name="connsiteX15" fmla="*/ 360388 w 1834379"/>
                  <a:gd name="connsiteY15" fmla="*/ 53479 h 872218"/>
                  <a:gd name="connsiteX16" fmla="*/ 324104 w 1834379"/>
                  <a:gd name="connsiteY16" fmla="*/ 41613 h 872218"/>
                  <a:gd name="connsiteX17" fmla="*/ 303213 w 1834379"/>
                  <a:gd name="connsiteY17" fmla="*/ 34418 h 872218"/>
                  <a:gd name="connsiteX18" fmla="*/ 300858 w 1834379"/>
                  <a:gd name="connsiteY18" fmla="*/ 34010 h 872218"/>
                  <a:gd name="connsiteX19" fmla="*/ 277222 w 1834379"/>
                  <a:gd name="connsiteY19" fmla="*/ 26280 h 872218"/>
                  <a:gd name="connsiteX20" fmla="*/ 200049 w 1834379"/>
                  <a:gd name="connsiteY20" fmla="*/ 13586 h 872218"/>
                  <a:gd name="connsiteX21" fmla="*/ 49102 w 1834379"/>
                  <a:gd name="connsiteY21" fmla="*/ 3741 h 872218"/>
                  <a:gd name="connsiteX22" fmla="*/ 0 w 1834379"/>
                  <a:gd name="connsiteY22" fmla="*/ 2651 h 872218"/>
                  <a:gd name="connsiteX23" fmla="*/ 25471 w 1834379"/>
                  <a:gd name="connsiteY23" fmla="*/ 340 h 87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4379" h="872218">
                    <a:moveTo>
                      <a:pt x="25471" y="340"/>
                    </a:moveTo>
                    <a:cubicBezTo>
                      <a:pt x="126935" y="-1872"/>
                      <a:pt x="231093" y="7203"/>
                      <a:pt x="329590" y="13585"/>
                    </a:cubicBezTo>
                    <a:cubicBezTo>
                      <a:pt x="723579" y="39113"/>
                      <a:pt x="1412069" y="767424"/>
                      <a:pt x="1774481" y="855668"/>
                    </a:cubicBezTo>
                    <a:lnTo>
                      <a:pt x="1834379" y="866620"/>
                    </a:lnTo>
                    <a:lnTo>
                      <a:pt x="1777444" y="872218"/>
                    </a:lnTo>
                    <a:cubicBezTo>
                      <a:pt x="1734514" y="871858"/>
                      <a:pt x="1690243" y="866700"/>
                      <a:pt x="1644941" y="855669"/>
                    </a:cubicBezTo>
                    <a:cubicBezTo>
                      <a:pt x="1463734" y="811547"/>
                      <a:pt x="1201009" y="607408"/>
                      <a:pt x="934336" y="411109"/>
                    </a:cubicBezTo>
                    <a:lnTo>
                      <a:pt x="790454" y="307897"/>
                    </a:lnTo>
                    <a:lnTo>
                      <a:pt x="778067" y="298540"/>
                    </a:lnTo>
                    <a:lnTo>
                      <a:pt x="742843" y="273744"/>
                    </a:lnTo>
                    <a:lnTo>
                      <a:pt x="734804" y="267977"/>
                    </a:lnTo>
                    <a:lnTo>
                      <a:pt x="731771" y="265949"/>
                    </a:lnTo>
                    <a:lnTo>
                      <a:pt x="676317" y="226912"/>
                    </a:lnTo>
                    <a:cubicBezTo>
                      <a:pt x="575633" y="158553"/>
                      <a:pt x="478619" y="101071"/>
                      <a:pt x="389518" y="64140"/>
                    </a:cubicBezTo>
                    <a:lnTo>
                      <a:pt x="366330" y="56154"/>
                    </a:lnTo>
                    <a:lnTo>
                      <a:pt x="360388" y="53479"/>
                    </a:lnTo>
                    <a:lnTo>
                      <a:pt x="324104" y="41613"/>
                    </a:lnTo>
                    <a:lnTo>
                      <a:pt x="303213" y="34418"/>
                    </a:lnTo>
                    <a:lnTo>
                      <a:pt x="300858" y="34010"/>
                    </a:lnTo>
                    <a:lnTo>
                      <a:pt x="277222" y="26280"/>
                    </a:lnTo>
                    <a:cubicBezTo>
                      <a:pt x="250448" y="19522"/>
                      <a:pt x="224673" y="15182"/>
                      <a:pt x="200049" y="13586"/>
                    </a:cubicBezTo>
                    <a:cubicBezTo>
                      <a:pt x="150800" y="10395"/>
                      <a:pt x="100137" y="6531"/>
                      <a:pt x="49102" y="3741"/>
                    </a:cubicBezTo>
                    <a:lnTo>
                      <a:pt x="0" y="2651"/>
                    </a:lnTo>
                    <a:lnTo>
                      <a:pt x="25471" y="340"/>
                    </a:lnTo>
                    <a:close/>
                  </a:path>
                </a:pathLst>
              </a:custGeom>
              <a:gradFill>
                <a:gsLst>
                  <a:gs pos="84000">
                    <a:srgbClr val="FF6600"/>
                  </a:gs>
                  <a:gs pos="35000">
                    <a:srgbClr val="FFC90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21" name="Szövegdoboz 120"/>
            <p:cNvSpPr txBox="1"/>
            <p:nvPr/>
          </p:nvSpPr>
          <p:spPr>
            <a:xfrm>
              <a:off x="4534177" y="3266890"/>
              <a:ext cx="6750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600" dirty="0" smtClean="0"/>
                <a:t>A szél forgatja a malom kerekét.</a:t>
              </a:r>
              <a:endParaRPr lang="hu-HU" sz="3600" dirty="0"/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6556087" y="3838189"/>
            <a:ext cx="4340429" cy="4120329"/>
            <a:chOff x="6441834" y="1303645"/>
            <a:chExt cx="4340429" cy="4120329"/>
          </a:xfrm>
        </p:grpSpPr>
        <p:sp>
          <p:nvSpPr>
            <p:cNvPr id="123" name="Szabadkézi sokszög 122"/>
            <p:cNvSpPr/>
            <p:nvPr/>
          </p:nvSpPr>
          <p:spPr>
            <a:xfrm rot="19375989">
              <a:off x="6441834" y="1303645"/>
              <a:ext cx="4258730" cy="2645485"/>
            </a:xfrm>
            <a:custGeom>
              <a:avLst/>
              <a:gdLst>
                <a:gd name="connsiteX0" fmla="*/ 25471 w 1834379"/>
                <a:gd name="connsiteY0" fmla="*/ 340 h 872218"/>
                <a:gd name="connsiteX1" fmla="*/ 329590 w 1834379"/>
                <a:gd name="connsiteY1" fmla="*/ 13585 h 872218"/>
                <a:gd name="connsiteX2" fmla="*/ 1774481 w 1834379"/>
                <a:gd name="connsiteY2" fmla="*/ 855668 h 872218"/>
                <a:gd name="connsiteX3" fmla="*/ 1834379 w 1834379"/>
                <a:gd name="connsiteY3" fmla="*/ 866620 h 872218"/>
                <a:gd name="connsiteX4" fmla="*/ 1777444 w 1834379"/>
                <a:gd name="connsiteY4" fmla="*/ 872218 h 872218"/>
                <a:gd name="connsiteX5" fmla="*/ 1644941 w 1834379"/>
                <a:gd name="connsiteY5" fmla="*/ 855669 h 872218"/>
                <a:gd name="connsiteX6" fmla="*/ 934336 w 1834379"/>
                <a:gd name="connsiteY6" fmla="*/ 411109 h 872218"/>
                <a:gd name="connsiteX7" fmla="*/ 790454 w 1834379"/>
                <a:gd name="connsiteY7" fmla="*/ 307897 h 872218"/>
                <a:gd name="connsiteX8" fmla="*/ 778067 w 1834379"/>
                <a:gd name="connsiteY8" fmla="*/ 298540 h 872218"/>
                <a:gd name="connsiteX9" fmla="*/ 742843 w 1834379"/>
                <a:gd name="connsiteY9" fmla="*/ 273744 h 872218"/>
                <a:gd name="connsiteX10" fmla="*/ 734804 w 1834379"/>
                <a:gd name="connsiteY10" fmla="*/ 267977 h 872218"/>
                <a:gd name="connsiteX11" fmla="*/ 731771 w 1834379"/>
                <a:gd name="connsiteY11" fmla="*/ 265949 h 872218"/>
                <a:gd name="connsiteX12" fmla="*/ 676317 w 1834379"/>
                <a:gd name="connsiteY12" fmla="*/ 226912 h 872218"/>
                <a:gd name="connsiteX13" fmla="*/ 389518 w 1834379"/>
                <a:gd name="connsiteY13" fmla="*/ 64140 h 872218"/>
                <a:gd name="connsiteX14" fmla="*/ 366330 w 1834379"/>
                <a:gd name="connsiteY14" fmla="*/ 56154 h 872218"/>
                <a:gd name="connsiteX15" fmla="*/ 360388 w 1834379"/>
                <a:gd name="connsiteY15" fmla="*/ 53479 h 872218"/>
                <a:gd name="connsiteX16" fmla="*/ 324104 w 1834379"/>
                <a:gd name="connsiteY16" fmla="*/ 41613 h 872218"/>
                <a:gd name="connsiteX17" fmla="*/ 303213 w 1834379"/>
                <a:gd name="connsiteY17" fmla="*/ 34418 h 872218"/>
                <a:gd name="connsiteX18" fmla="*/ 300858 w 1834379"/>
                <a:gd name="connsiteY18" fmla="*/ 34010 h 872218"/>
                <a:gd name="connsiteX19" fmla="*/ 277222 w 1834379"/>
                <a:gd name="connsiteY19" fmla="*/ 26280 h 872218"/>
                <a:gd name="connsiteX20" fmla="*/ 200049 w 1834379"/>
                <a:gd name="connsiteY20" fmla="*/ 13586 h 872218"/>
                <a:gd name="connsiteX21" fmla="*/ 49102 w 1834379"/>
                <a:gd name="connsiteY21" fmla="*/ 3741 h 872218"/>
                <a:gd name="connsiteX22" fmla="*/ 0 w 1834379"/>
                <a:gd name="connsiteY22" fmla="*/ 2651 h 872218"/>
                <a:gd name="connsiteX23" fmla="*/ 25471 w 1834379"/>
                <a:gd name="connsiteY23" fmla="*/ 340 h 87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34379" h="872218">
                  <a:moveTo>
                    <a:pt x="25471" y="340"/>
                  </a:moveTo>
                  <a:cubicBezTo>
                    <a:pt x="126935" y="-1872"/>
                    <a:pt x="231093" y="7203"/>
                    <a:pt x="329590" y="13585"/>
                  </a:cubicBezTo>
                  <a:cubicBezTo>
                    <a:pt x="723579" y="39113"/>
                    <a:pt x="1412069" y="767424"/>
                    <a:pt x="1774481" y="855668"/>
                  </a:cubicBezTo>
                  <a:lnTo>
                    <a:pt x="1834379" y="866620"/>
                  </a:lnTo>
                  <a:lnTo>
                    <a:pt x="1777444" y="872218"/>
                  </a:lnTo>
                  <a:cubicBezTo>
                    <a:pt x="1734514" y="871858"/>
                    <a:pt x="1690243" y="866700"/>
                    <a:pt x="1644941" y="855669"/>
                  </a:cubicBezTo>
                  <a:cubicBezTo>
                    <a:pt x="1463734" y="811547"/>
                    <a:pt x="1201009" y="607408"/>
                    <a:pt x="934336" y="411109"/>
                  </a:cubicBezTo>
                  <a:lnTo>
                    <a:pt x="790454" y="307897"/>
                  </a:lnTo>
                  <a:lnTo>
                    <a:pt x="778067" y="298540"/>
                  </a:lnTo>
                  <a:lnTo>
                    <a:pt x="742843" y="273744"/>
                  </a:lnTo>
                  <a:lnTo>
                    <a:pt x="734804" y="267977"/>
                  </a:lnTo>
                  <a:lnTo>
                    <a:pt x="731771" y="265949"/>
                  </a:lnTo>
                  <a:lnTo>
                    <a:pt x="676317" y="226912"/>
                  </a:lnTo>
                  <a:cubicBezTo>
                    <a:pt x="575633" y="158553"/>
                    <a:pt x="478619" y="101071"/>
                    <a:pt x="389518" y="64140"/>
                  </a:cubicBezTo>
                  <a:lnTo>
                    <a:pt x="366330" y="56154"/>
                  </a:lnTo>
                  <a:lnTo>
                    <a:pt x="360388" y="53479"/>
                  </a:lnTo>
                  <a:lnTo>
                    <a:pt x="324104" y="41613"/>
                  </a:lnTo>
                  <a:lnTo>
                    <a:pt x="303213" y="34418"/>
                  </a:lnTo>
                  <a:lnTo>
                    <a:pt x="300858" y="34010"/>
                  </a:lnTo>
                  <a:lnTo>
                    <a:pt x="277222" y="26280"/>
                  </a:lnTo>
                  <a:cubicBezTo>
                    <a:pt x="250448" y="19522"/>
                    <a:pt x="224673" y="15182"/>
                    <a:pt x="200049" y="13586"/>
                  </a:cubicBezTo>
                  <a:cubicBezTo>
                    <a:pt x="150800" y="10395"/>
                    <a:pt x="100137" y="6531"/>
                    <a:pt x="49102" y="3741"/>
                  </a:cubicBezTo>
                  <a:lnTo>
                    <a:pt x="0" y="2651"/>
                  </a:lnTo>
                  <a:lnTo>
                    <a:pt x="25471" y="340"/>
                  </a:lnTo>
                  <a:close/>
                </a:path>
              </a:pathLst>
            </a:custGeom>
            <a:gradFill>
              <a:gsLst>
                <a:gs pos="84000">
                  <a:srgbClr val="FF6600"/>
                </a:gs>
                <a:gs pos="35000">
                  <a:srgbClr val="FFC90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Szabadkézi sokszög 123"/>
            <p:cNvSpPr/>
            <p:nvPr/>
          </p:nvSpPr>
          <p:spPr>
            <a:xfrm rot="19375989">
              <a:off x="6523533" y="2778489"/>
              <a:ext cx="4258730" cy="2645485"/>
            </a:xfrm>
            <a:custGeom>
              <a:avLst/>
              <a:gdLst>
                <a:gd name="connsiteX0" fmla="*/ 25471 w 1834379"/>
                <a:gd name="connsiteY0" fmla="*/ 340 h 872218"/>
                <a:gd name="connsiteX1" fmla="*/ 329590 w 1834379"/>
                <a:gd name="connsiteY1" fmla="*/ 13585 h 872218"/>
                <a:gd name="connsiteX2" fmla="*/ 1774481 w 1834379"/>
                <a:gd name="connsiteY2" fmla="*/ 855668 h 872218"/>
                <a:gd name="connsiteX3" fmla="*/ 1834379 w 1834379"/>
                <a:gd name="connsiteY3" fmla="*/ 866620 h 872218"/>
                <a:gd name="connsiteX4" fmla="*/ 1777444 w 1834379"/>
                <a:gd name="connsiteY4" fmla="*/ 872218 h 872218"/>
                <a:gd name="connsiteX5" fmla="*/ 1644941 w 1834379"/>
                <a:gd name="connsiteY5" fmla="*/ 855669 h 872218"/>
                <a:gd name="connsiteX6" fmla="*/ 934336 w 1834379"/>
                <a:gd name="connsiteY6" fmla="*/ 411109 h 872218"/>
                <a:gd name="connsiteX7" fmla="*/ 790454 w 1834379"/>
                <a:gd name="connsiteY7" fmla="*/ 307897 h 872218"/>
                <a:gd name="connsiteX8" fmla="*/ 778067 w 1834379"/>
                <a:gd name="connsiteY8" fmla="*/ 298540 h 872218"/>
                <a:gd name="connsiteX9" fmla="*/ 742843 w 1834379"/>
                <a:gd name="connsiteY9" fmla="*/ 273744 h 872218"/>
                <a:gd name="connsiteX10" fmla="*/ 734804 w 1834379"/>
                <a:gd name="connsiteY10" fmla="*/ 267977 h 872218"/>
                <a:gd name="connsiteX11" fmla="*/ 731771 w 1834379"/>
                <a:gd name="connsiteY11" fmla="*/ 265949 h 872218"/>
                <a:gd name="connsiteX12" fmla="*/ 676317 w 1834379"/>
                <a:gd name="connsiteY12" fmla="*/ 226912 h 872218"/>
                <a:gd name="connsiteX13" fmla="*/ 389518 w 1834379"/>
                <a:gd name="connsiteY13" fmla="*/ 64140 h 872218"/>
                <a:gd name="connsiteX14" fmla="*/ 366330 w 1834379"/>
                <a:gd name="connsiteY14" fmla="*/ 56154 h 872218"/>
                <a:gd name="connsiteX15" fmla="*/ 360388 w 1834379"/>
                <a:gd name="connsiteY15" fmla="*/ 53479 h 872218"/>
                <a:gd name="connsiteX16" fmla="*/ 324104 w 1834379"/>
                <a:gd name="connsiteY16" fmla="*/ 41613 h 872218"/>
                <a:gd name="connsiteX17" fmla="*/ 303213 w 1834379"/>
                <a:gd name="connsiteY17" fmla="*/ 34418 h 872218"/>
                <a:gd name="connsiteX18" fmla="*/ 300858 w 1834379"/>
                <a:gd name="connsiteY18" fmla="*/ 34010 h 872218"/>
                <a:gd name="connsiteX19" fmla="*/ 277222 w 1834379"/>
                <a:gd name="connsiteY19" fmla="*/ 26280 h 872218"/>
                <a:gd name="connsiteX20" fmla="*/ 200049 w 1834379"/>
                <a:gd name="connsiteY20" fmla="*/ 13586 h 872218"/>
                <a:gd name="connsiteX21" fmla="*/ 49102 w 1834379"/>
                <a:gd name="connsiteY21" fmla="*/ 3741 h 872218"/>
                <a:gd name="connsiteX22" fmla="*/ 0 w 1834379"/>
                <a:gd name="connsiteY22" fmla="*/ 2651 h 872218"/>
                <a:gd name="connsiteX23" fmla="*/ 25471 w 1834379"/>
                <a:gd name="connsiteY23" fmla="*/ 340 h 87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34379" h="872218">
                  <a:moveTo>
                    <a:pt x="25471" y="340"/>
                  </a:moveTo>
                  <a:cubicBezTo>
                    <a:pt x="126935" y="-1872"/>
                    <a:pt x="231093" y="7203"/>
                    <a:pt x="329590" y="13585"/>
                  </a:cubicBezTo>
                  <a:cubicBezTo>
                    <a:pt x="723579" y="39113"/>
                    <a:pt x="1412069" y="767424"/>
                    <a:pt x="1774481" y="855668"/>
                  </a:cubicBezTo>
                  <a:lnTo>
                    <a:pt x="1834379" y="866620"/>
                  </a:lnTo>
                  <a:lnTo>
                    <a:pt x="1777444" y="872218"/>
                  </a:lnTo>
                  <a:cubicBezTo>
                    <a:pt x="1734514" y="871858"/>
                    <a:pt x="1690243" y="866700"/>
                    <a:pt x="1644941" y="855669"/>
                  </a:cubicBezTo>
                  <a:cubicBezTo>
                    <a:pt x="1463734" y="811547"/>
                    <a:pt x="1201009" y="607408"/>
                    <a:pt x="934336" y="411109"/>
                  </a:cubicBezTo>
                  <a:lnTo>
                    <a:pt x="790454" y="307897"/>
                  </a:lnTo>
                  <a:lnTo>
                    <a:pt x="778067" y="298540"/>
                  </a:lnTo>
                  <a:lnTo>
                    <a:pt x="742843" y="273744"/>
                  </a:lnTo>
                  <a:lnTo>
                    <a:pt x="734804" y="267977"/>
                  </a:lnTo>
                  <a:lnTo>
                    <a:pt x="731771" y="265949"/>
                  </a:lnTo>
                  <a:lnTo>
                    <a:pt x="676317" y="226912"/>
                  </a:lnTo>
                  <a:cubicBezTo>
                    <a:pt x="575633" y="158553"/>
                    <a:pt x="478619" y="101071"/>
                    <a:pt x="389518" y="64140"/>
                  </a:cubicBezTo>
                  <a:lnTo>
                    <a:pt x="366330" y="56154"/>
                  </a:lnTo>
                  <a:lnTo>
                    <a:pt x="360388" y="53479"/>
                  </a:lnTo>
                  <a:lnTo>
                    <a:pt x="324104" y="41613"/>
                  </a:lnTo>
                  <a:lnTo>
                    <a:pt x="303213" y="34418"/>
                  </a:lnTo>
                  <a:lnTo>
                    <a:pt x="300858" y="34010"/>
                  </a:lnTo>
                  <a:lnTo>
                    <a:pt x="277222" y="26280"/>
                  </a:lnTo>
                  <a:cubicBezTo>
                    <a:pt x="250448" y="19522"/>
                    <a:pt x="224673" y="15182"/>
                    <a:pt x="200049" y="13586"/>
                  </a:cubicBezTo>
                  <a:cubicBezTo>
                    <a:pt x="150800" y="10395"/>
                    <a:pt x="100137" y="6531"/>
                    <a:pt x="49102" y="3741"/>
                  </a:cubicBezTo>
                  <a:lnTo>
                    <a:pt x="0" y="2651"/>
                  </a:lnTo>
                  <a:lnTo>
                    <a:pt x="25471" y="340"/>
                  </a:lnTo>
                  <a:close/>
                </a:path>
              </a:pathLst>
            </a:custGeom>
            <a:gradFill>
              <a:gsLst>
                <a:gs pos="84000">
                  <a:srgbClr val="FF6600"/>
                </a:gs>
                <a:gs pos="35000">
                  <a:srgbClr val="FFC90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5" name="Szövegdoboz 124"/>
          <p:cNvSpPr txBox="1"/>
          <p:nvPr/>
        </p:nvSpPr>
        <p:spPr>
          <a:xfrm>
            <a:off x="5117394" y="5508480"/>
            <a:ext cx="6186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A szél fodrozza a hullámokat.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9946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3">
                <a:lumMod val="40000"/>
                <a:lumOff val="60000"/>
              </a:schemeClr>
            </a:gs>
            <a:gs pos="35000">
              <a:srgbClr val="FDFDB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/>
          <p:nvPr/>
        </p:nvSpPr>
        <p:spPr>
          <a:xfrm rot="19375989">
            <a:off x="1142046" y="-945931"/>
            <a:ext cx="9812474" cy="5485557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 rot="19375989">
            <a:off x="1261199" y="2649449"/>
            <a:ext cx="9812474" cy="5485557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68858" y="2963999"/>
            <a:ext cx="9101958" cy="136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De ki mozgatja meg az emberek lelkét?</a:t>
            </a:r>
          </a:p>
          <a:p>
            <a:pPr algn="ctr"/>
            <a:r>
              <a:rPr lang="hu-HU" sz="4000" dirty="0" smtClean="0"/>
              <a:t>Erről szól a mai történet!</a:t>
            </a:r>
          </a:p>
        </p:txBody>
      </p:sp>
    </p:spTree>
    <p:extLst>
      <p:ext uri="{BB962C8B-B14F-4D97-AF65-F5344CB8AC3E}">
        <p14:creationId xmlns:p14="http://schemas.microsoft.com/office/powerpoint/2010/main" val="39523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80959" y="1851399"/>
            <a:ext cx="10015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JÉZUS FELTÁMADÁSA UTÁN</a:t>
            </a:r>
            <a:endParaRPr lang="hu-HU" sz="5400" b="1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266797" y="3142532"/>
            <a:ext cx="3826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</a:rPr>
              <a:t>50 NAPPAL</a:t>
            </a:r>
            <a:endParaRPr lang="hu-HU" sz="4800" dirty="0">
              <a:solidFill>
                <a:srgbClr val="FF0000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Csoportba foglalás 44"/>
          <p:cNvGrpSpPr/>
          <p:nvPr/>
        </p:nvGrpSpPr>
        <p:grpSpPr>
          <a:xfrm>
            <a:off x="1262242" y="986685"/>
            <a:ext cx="680711" cy="807040"/>
            <a:chOff x="2193117" y="855505"/>
            <a:chExt cx="1618862" cy="2322098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41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3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6" name="Lekerekített téglalap 35"/>
          <p:cNvSpPr/>
          <p:nvPr/>
        </p:nvSpPr>
        <p:spPr>
          <a:xfrm>
            <a:off x="1450638" y="4849812"/>
            <a:ext cx="9542207" cy="14453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Mi történt? </a:t>
            </a:r>
          </a:p>
          <a:p>
            <a:pPr algn="ctr"/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Kattints ide</a:t>
            </a:r>
            <a:r>
              <a:rPr lang="hu-HU" sz="4400" dirty="0" smtClean="0"/>
              <a:t>, és nézd meg!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0151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83984 0.000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57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984 0.00093 L 0.84231 0.155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31 0.15578 L 0.4776 0.1782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72148 0.012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6793463" y="238053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1460310" y="453483"/>
            <a:ext cx="10450797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A tanítványok szomorúak voltak, hogy Jézus már nincs velük. De eszükbe jutott, hogy mit ígért nekik mennybemenetele előtt. </a:t>
            </a: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Mit ígért? </a:t>
            </a:r>
            <a:r>
              <a:rPr lang="hu-HU" sz="2400" b="1" dirty="0" smtClean="0">
                <a:solidFill>
                  <a:srgbClr val="665D4E"/>
                </a:solidFill>
              </a:rPr>
              <a:t>Kattints </a:t>
            </a:r>
            <a:r>
              <a:rPr lang="hu-HU" sz="2400" b="1" dirty="0">
                <a:solidFill>
                  <a:srgbClr val="665D4E"/>
                </a:solidFill>
              </a:rPr>
              <a:t>a helyes </a:t>
            </a:r>
            <a:r>
              <a:rPr lang="hu-HU" sz="2400" b="1" dirty="0" smtClean="0">
                <a:solidFill>
                  <a:srgbClr val="665D4E"/>
                </a:solidFill>
              </a:rPr>
              <a:t>válaszra</a:t>
            </a:r>
            <a:r>
              <a:rPr lang="hu-HU" sz="2400" b="1" dirty="0">
                <a:solidFill>
                  <a:srgbClr val="665D4E"/>
                </a:solidFill>
              </a:rPr>
              <a:t>!</a:t>
            </a:r>
          </a:p>
          <a:p>
            <a:endParaRPr lang="hu-HU" sz="2400" b="1" dirty="0" smtClean="0">
              <a:solidFill>
                <a:srgbClr val="5C3D38"/>
              </a:solidFill>
            </a:endParaRPr>
          </a:p>
          <a:p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6795210" y="2344695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Prófétákat fog küldeni maga helyett.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6814260" y="505851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6786059" y="376605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6814260" y="505851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 Angyalokat küld majd maga helyett. 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6786059" y="367562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Eljön Jézus helyett a Szentlélek.</a:t>
            </a:r>
            <a:endParaRPr lang="hu-HU" sz="24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51" y="2286264"/>
            <a:ext cx="5975742" cy="381624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66" b="91617" l="8222" r="32696">
                        <a14:backgroundMark x1="26004" y1="55689" x2="31358" y2="50299"/>
                        <a14:backgroundMark x1="30784" y1="47605" x2="30975" y2="39521"/>
                        <a14:backgroundMark x1="10134" y1="48802" x2="7266" y2="35030"/>
                      </a14:backgroundRemoval>
                    </a14:imgEffect>
                  </a14:imgLayer>
                </a14:imgProps>
              </a:ext>
            </a:extLst>
          </a:blip>
          <a:srcRect l="7329" t="17888" r="66109" b="7744"/>
          <a:stretch/>
        </p:blipFill>
        <p:spPr>
          <a:xfrm>
            <a:off x="849909" y="3014011"/>
            <a:ext cx="1587260" cy="283809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80001" y="2262423"/>
            <a:ext cx="4752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B8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Milyen csodálatos esemény történt az aratás ünnepén, amikor Jeruzsálemben voltak a tanítványok? 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Kattints a helyes válaszokra! Több jó válasz van.</a:t>
            </a: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Pünkösdkor megteltek a tanítványok Szentlélekkel.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Lángnyelvek jelentek meg.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Szélrohamhoz hasonló zúgás támadt az égből.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15" y="2527970"/>
            <a:ext cx="5479515" cy="325110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9623</TotalTime>
  <Words>542</Words>
  <Application>Microsoft Office PowerPoint</Application>
  <PresentationFormat>Szélesvásznú</PresentationFormat>
  <Paragraphs>117</Paragraphs>
  <Slides>18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776</cp:revision>
  <dcterms:created xsi:type="dcterms:W3CDTF">2020-04-05T07:55:46Z</dcterms:created>
  <dcterms:modified xsi:type="dcterms:W3CDTF">2020-05-20T12:22:29Z</dcterms:modified>
</cp:coreProperties>
</file>