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22"/>
  </p:notesMasterIdLst>
  <p:sldIdLst>
    <p:sldId id="345" r:id="rId5"/>
    <p:sldId id="346" r:id="rId6"/>
    <p:sldId id="344" r:id="rId7"/>
    <p:sldId id="340" r:id="rId8"/>
    <p:sldId id="342" r:id="rId9"/>
    <p:sldId id="355" r:id="rId10"/>
    <p:sldId id="357" r:id="rId11"/>
    <p:sldId id="358" r:id="rId12"/>
    <p:sldId id="349" r:id="rId13"/>
    <p:sldId id="364" r:id="rId14"/>
    <p:sldId id="360" r:id="rId15"/>
    <p:sldId id="361" r:id="rId16"/>
    <p:sldId id="362" r:id="rId17"/>
    <p:sldId id="363" r:id="rId18"/>
    <p:sldId id="368" r:id="rId19"/>
    <p:sldId id="369" r:id="rId20"/>
    <p:sldId id="370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AF297"/>
    <a:srgbClr val="CC0066"/>
    <a:srgbClr val="993366"/>
    <a:srgbClr val="ECDFF5"/>
    <a:srgbClr val="FFFF99"/>
    <a:srgbClr val="FFD85B"/>
    <a:srgbClr val="8F45C7"/>
    <a:srgbClr val="D3B5E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4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210" y="78"/>
      </p:cViewPr>
      <p:guideLst>
        <p:guide pos="3863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3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8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1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5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6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0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9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00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7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7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5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7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88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71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8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8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14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79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7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5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22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36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3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31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89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83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6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3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144334"/>
            <a:ext cx="8776447" cy="5713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fehér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ceruza, radír,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o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lló,</a:t>
            </a:r>
            <a:endParaRPr lang="hu-HU" sz="28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 ragasztó,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1 befőttes gumi (ha nincs, akkor fonal)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internetkapcsolat.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FF0000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082318"/>
            <a:ext cx="3415553" cy="27756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6513" y="315011"/>
            <a:ext cx="12191999" cy="829323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PÜNKÖSD 2. óra</a:t>
            </a:r>
          </a:p>
        </p:txBody>
      </p:sp>
      <p:sp>
        <p:nvSpPr>
          <p:cNvPr id="2" name="Téglalap 1"/>
          <p:cNvSpPr/>
          <p:nvPr/>
        </p:nvSpPr>
        <p:spPr>
          <a:xfrm>
            <a:off x="833767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71183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33766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8151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066800" y="204955"/>
            <a:ext cx="10058400" cy="6521116"/>
            <a:chOff x="931863" y="204955"/>
            <a:chExt cx="10058400" cy="6521116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931863" y="204955"/>
              <a:ext cx="10058400" cy="6521116"/>
              <a:chOff x="1517400" y="373230"/>
              <a:chExt cx="10058400" cy="6521116"/>
            </a:xfrm>
          </p:grpSpPr>
          <p:sp>
            <p:nvSpPr>
              <p:cNvPr id="4" name="Téglalap 3"/>
              <p:cNvSpPr/>
              <p:nvPr/>
            </p:nvSpPr>
            <p:spPr>
              <a:xfrm>
                <a:off x="1517400" y="373230"/>
                <a:ext cx="10058400" cy="652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036" name="Picture 12" descr="https://lh3.googleusercontent.com/gXtC3Ibgb6fB1Bwbm-HhLVLMCgehKEMkqLcXVaMHcUkrbPwdw06eQQuDlhA4AKIyfER-iP3g7EaU1BA36ysXpPPbKmWLSuaRjOn7Z-BZIe7ApjTDTlbnX8ABewaZpCw9AtCpKtQROFx_1XTypLk1qcrlDgqE2hKVwCqEQKvsIyQys7c9r3hDAbFITYJor_qchOOXE92Y4x_-jAx7AwAH7XG2pzz-iqvIdcs08K_qa2NkGX_RusQBAeezA7Bzd4np4nGou1BNMBq4LrEvB9JIrNfHRbXYQSO289-rdDb_uaflNRk6UFQ1iVAnyteWyHC20FsTYkEVeyYgjnbrUYKWrkdIc8idM0vlN6XNUP7NekMp828weEcPVXRdZk9hp4U_nl9v5vwWt2wfqBtKlitoBjduF2vTZa2FyW_ax-I6yCG5tHX7e_shhJE6Sqw1dAznwGfRMu742d83316jGI3JiEjo31-AmKObhpCGbIDFr647d1BRg1DcLCGKlPDbvH7gH69ubM5EOTz1PJDX5Q36naqStFbpP4M68qNdX63BsVbAXguYtnRrXmZEJzxbv4pVW1G700iaijXQEUxl8WFeuOHrLCKJ6NRaF1jMdKnthr5AEJaW_KC-563PgrAtSWcKAIU6Op3EH-7TKL-dujq6kbJ9oUVkBbFDWG-e9pw5Rv1Nbn6AT7KBM6dQIRu-PAI=w1004-h657-no?authuser=0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CED5DB"/>
                  </a:clrFrom>
                  <a:clrTo>
                    <a:srgbClr val="CED5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03" t="47286" r="34696"/>
              <a:stretch/>
            </p:blipFill>
            <p:spPr bwMode="auto">
              <a:xfrm>
                <a:off x="4998679" y="3375881"/>
                <a:ext cx="3276598" cy="3438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Ellipszis 13"/>
            <p:cNvSpPr/>
            <p:nvPr/>
          </p:nvSpPr>
          <p:spPr>
            <a:xfrm>
              <a:off x="5594241" y="2406246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2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7912716" y="4338982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3.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32" name="Szabadkézi sokszög 31"/>
            <p:cNvSpPr>
              <a:spLocks noChangeAspect="1"/>
            </p:cNvSpPr>
            <p:nvPr/>
          </p:nvSpPr>
          <p:spPr>
            <a:xfrm>
              <a:off x="1784243" y="509639"/>
              <a:ext cx="8534399" cy="803718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Rajzolj 3 különböző méretű lángot! </a:t>
              </a:r>
            </a:p>
          </p:txBody>
        </p:sp>
        <p:sp>
          <p:nvSpPr>
            <p:cNvPr id="6" name="Ellipszis 5"/>
            <p:cNvSpPr/>
            <p:nvPr/>
          </p:nvSpPr>
          <p:spPr>
            <a:xfrm>
              <a:off x="3374808" y="4338982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Ellipszis 39"/>
          <p:cNvSpPr/>
          <p:nvPr/>
        </p:nvSpPr>
        <p:spPr>
          <a:xfrm rot="20993679" flipH="1">
            <a:off x="3634817" y="3466024"/>
            <a:ext cx="565210" cy="82980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39"/>
          <p:cNvSpPr/>
          <p:nvPr/>
        </p:nvSpPr>
        <p:spPr>
          <a:xfrm rot="318406">
            <a:off x="5944866" y="1577280"/>
            <a:ext cx="483021" cy="73875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39"/>
          <p:cNvSpPr/>
          <p:nvPr/>
        </p:nvSpPr>
        <p:spPr>
          <a:xfrm>
            <a:off x="8328154" y="3787225"/>
            <a:ext cx="353397" cy="46497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3966"/>
            <a:ext cx="1866077" cy="18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0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abadkézi sokszög 48"/>
          <p:cNvSpPr>
            <a:spLocks noChangeAspect="1"/>
          </p:cNvSpPr>
          <p:nvPr/>
        </p:nvSpPr>
        <p:spPr>
          <a:xfrm>
            <a:off x="1353207" y="6207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50" name="Téglalap 49"/>
          <p:cNvSpPr>
            <a:spLocks noChangeAspect="1"/>
          </p:cNvSpPr>
          <p:nvPr/>
        </p:nvSpPr>
        <p:spPr>
          <a:xfrm>
            <a:off x="2933" y="10917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 50"/>
          <p:cNvSpPr>
            <a:spLocks noChangeAspect="1"/>
          </p:cNvSpPr>
          <p:nvPr/>
        </p:nvSpPr>
        <p:spPr>
          <a:xfrm>
            <a:off x="3448049" y="6188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r>
              <a:rPr lang="hu-HU" sz="2600" dirty="0" smtClean="0">
                <a:solidFill>
                  <a:srgbClr val="993366"/>
                </a:solidFill>
              </a:rPr>
              <a:t>Radírozd ki a segédvonalakat!</a:t>
            </a:r>
          </a:p>
          <a:p>
            <a:r>
              <a:rPr lang="hu-HU" sz="2600" dirty="0" smtClean="0">
                <a:solidFill>
                  <a:srgbClr val="993366"/>
                </a:solidFill>
              </a:rPr>
              <a:t>Színezd ki a fejet és a lángokat!</a:t>
            </a:r>
          </a:p>
        </p:txBody>
      </p:sp>
      <p:sp>
        <p:nvSpPr>
          <p:cNvPr id="52" name="Ellipszis 51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468968" y="3967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5.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7304415" y="2809370"/>
            <a:ext cx="2880000" cy="2880000"/>
            <a:chOff x="2757547" y="2913017"/>
            <a:chExt cx="2880000" cy="2880000"/>
          </a:xfrm>
        </p:grpSpPr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2757547" y="2913017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3893688" y="2993141"/>
              <a:ext cx="612163" cy="799780"/>
              <a:chOff x="1732861" y="4345361"/>
              <a:chExt cx="1721948" cy="2699602"/>
            </a:xfrm>
          </p:grpSpPr>
          <p:sp>
            <p:nvSpPr>
              <p:cNvPr id="19" name="Ellipszis 39"/>
              <p:cNvSpPr/>
              <p:nvPr/>
            </p:nvSpPr>
            <p:spPr>
              <a:xfrm rot="20993679" flipH="1">
                <a:off x="1732861" y="4345361"/>
                <a:ext cx="1709442" cy="2568966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39"/>
              <p:cNvSpPr/>
              <p:nvPr/>
            </p:nvSpPr>
            <p:spPr>
              <a:xfrm rot="318406">
                <a:off x="2103527" y="5203304"/>
                <a:ext cx="1351282" cy="18303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Ellipszis 39"/>
              <p:cNvSpPr/>
              <p:nvPr/>
            </p:nvSpPr>
            <p:spPr>
              <a:xfrm>
                <a:off x="2421012" y="5621166"/>
                <a:ext cx="716317" cy="14237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" name="Csoportba foglalás 8"/>
          <p:cNvGrpSpPr/>
          <p:nvPr/>
        </p:nvGrpSpPr>
        <p:grpSpPr>
          <a:xfrm>
            <a:off x="2765565" y="2832399"/>
            <a:ext cx="2880000" cy="2846386"/>
            <a:chOff x="4979558" y="2726352"/>
            <a:chExt cx="2880000" cy="2846386"/>
          </a:xfrm>
        </p:grpSpPr>
        <p:sp>
          <p:nvSpPr>
            <p:cNvPr id="59" name="Szabadkézi sokszög 58"/>
            <p:cNvSpPr>
              <a:spLocks noChangeAspect="1"/>
            </p:cNvSpPr>
            <p:nvPr/>
          </p:nvSpPr>
          <p:spPr>
            <a:xfrm>
              <a:off x="5258666" y="3561176"/>
              <a:ext cx="2349158" cy="2001603"/>
            </a:xfrm>
            <a:custGeom>
              <a:avLst/>
              <a:gdLst>
                <a:gd name="connsiteX0" fmla="*/ 1206252 w 2295895"/>
                <a:gd name="connsiteY0" fmla="*/ 617 h 2031258"/>
                <a:gd name="connsiteX1" fmla="*/ 2295895 w 2295895"/>
                <a:gd name="connsiteY1" fmla="*/ 1295120 h 2031258"/>
                <a:gd name="connsiteX2" fmla="*/ 2287735 w 2295895"/>
                <a:gd name="connsiteY2" fmla="*/ 1422195 h 2031258"/>
                <a:gd name="connsiteX3" fmla="*/ 2272130 w 2295895"/>
                <a:gd name="connsiteY3" fmla="*/ 1503800 h 2031258"/>
                <a:gd name="connsiteX4" fmla="*/ 2269563 w 2295895"/>
                <a:gd name="connsiteY4" fmla="*/ 1507232 h 2031258"/>
                <a:gd name="connsiteX5" fmla="*/ 1158389 w 2295895"/>
                <a:gd name="connsiteY5" fmla="*/ 2031258 h 2031258"/>
                <a:gd name="connsiteX6" fmla="*/ 47215 w 2295895"/>
                <a:gd name="connsiteY6" fmla="*/ 1507232 h 2031258"/>
                <a:gd name="connsiteX7" fmla="*/ 0 w 2295895"/>
                <a:gd name="connsiteY7" fmla="*/ 1444093 h 2031258"/>
                <a:gd name="connsiteX8" fmla="*/ 1151 w 2295895"/>
                <a:gd name="connsiteY8" fmla="*/ 1433931 h 2031258"/>
                <a:gd name="connsiteX9" fmla="*/ 69313 w 2295895"/>
                <a:gd name="connsiteY9" fmla="*/ 1247824 h 2031258"/>
                <a:gd name="connsiteX10" fmla="*/ 1206252 w 2295895"/>
                <a:gd name="connsiteY10" fmla="*/ 617 h 2031258"/>
                <a:gd name="connsiteX0" fmla="*/ 1206252 w 2399244"/>
                <a:gd name="connsiteY0" fmla="*/ 617 h 2031258"/>
                <a:gd name="connsiteX1" fmla="*/ 2295895 w 2399244"/>
                <a:gd name="connsiteY1" fmla="*/ 1295120 h 2031258"/>
                <a:gd name="connsiteX2" fmla="*/ 2399053 w 2399244"/>
                <a:gd name="connsiteY2" fmla="*/ 1414244 h 2031258"/>
                <a:gd name="connsiteX3" fmla="*/ 2272130 w 2399244"/>
                <a:gd name="connsiteY3" fmla="*/ 1503800 h 2031258"/>
                <a:gd name="connsiteX4" fmla="*/ 2269563 w 2399244"/>
                <a:gd name="connsiteY4" fmla="*/ 1507232 h 2031258"/>
                <a:gd name="connsiteX5" fmla="*/ 1158389 w 2399244"/>
                <a:gd name="connsiteY5" fmla="*/ 2031258 h 2031258"/>
                <a:gd name="connsiteX6" fmla="*/ 47215 w 2399244"/>
                <a:gd name="connsiteY6" fmla="*/ 1507232 h 2031258"/>
                <a:gd name="connsiteX7" fmla="*/ 0 w 2399244"/>
                <a:gd name="connsiteY7" fmla="*/ 1444093 h 2031258"/>
                <a:gd name="connsiteX8" fmla="*/ 1151 w 2399244"/>
                <a:gd name="connsiteY8" fmla="*/ 1433931 h 2031258"/>
                <a:gd name="connsiteX9" fmla="*/ 69313 w 2399244"/>
                <a:gd name="connsiteY9" fmla="*/ 1247824 h 2031258"/>
                <a:gd name="connsiteX10" fmla="*/ 1206252 w 2399244"/>
                <a:gd name="connsiteY10" fmla="*/ 617 h 2031258"/>
                <a:gd name="connsiteX0" fmla="*/ 1206252 w 2399244"/>
                <a:gd name="connsiteY0" fmla="*/ 617 h 2032025"/>
                <a:gd name="connsiteX1" fmla="*/ 2295895 w 2399244"/>
                <a:gd name="connsiteY1" fmla="*/ 1295120 h 2032025"/>
                <a:gd name="connsiteX2" fmla="*/ 2399053 w 2399244"/>
                <a:gd name="connsiteY2" fmla="*/ 1414244 h 2032025"/>
                <a:gd name="connsiteX3" fmla="*/ 2272130 w 2399244"/>
                <a:gd name="connsiteY3" fmla="*/ 1503800 h 2032025"/>
                <a:gd name="connsiteX4" fmla="*/ 2324829 w 2399244"/>
                <a:gd name="connsiteY4" fmla="*/ 1582595 h 2032025"/>
                <a:gd name="connsiteX5" fmla="*/ 1158389 w 2399244"/>
                <a:gd name="connsiteY5" fmla="*/ 2031258 h 2032025"/>
                <a:gd name="connsiteX6" fmla="*/ 47215 w 2399244"/>
                <a:gd name="connsiteY6" fmla="*/ 1507232 h 2032025"/>
                <a:gd name="connsiteX7" fmla="*/ 0 w 2399244"/>
                <a:gd name="connsiteY7" fmla="*/ 1444093 h 2032025"/>
                <a:gd name="connsiteX8" fmla="*/ 1151 w 2399244"/>
                <a:gd name="connsiteY8" fmla="*/ 1433931 h 2032025"/>
                <a:gd name="connsiteX9" fmla="*/ 69313 w 2399244"/>
                <a:gd name="connsiteY9" fmla="*/ 1247824 h 2032025"/>
                <a:gd name="connsiteX10" fmla="*/ 1206252 w 2399244"/>
                <a:gd name="connsiteY10" fmla="*/ 617 h 2032025"/>
                <a:gd name="connsiteX0" fmla="*/ 1206252 w 2399244"/>
                <a:gd name="connsiteY0" fmla="*/ 617 h 2031720"/>
                <a:gd name="connsiteX1" fmla="*/ 2295895 w 2399244"/>
                <a:gd name="connsiteY1" fmla="*/ 1295120 h 2031720"/>
                <a:gd name="connsiteX2" fmla="*/ 2399053 w 2399244"/>
                <a:gd name="connsiteY2" fmla="*/ 1414244 h 2031720"/>
                <a:gd name="connsiteX3" fmla="*/ 2272130 w 2399244"/>
                <a:gd name="connsiteY3" fmla="*/ 1503800 h 2031720"/>
                <a:gd name="connsiteX4" fmla="*/ 2219322 w 2399244"/>
                <a:gd name="connsiteY4" fmla="*/ 1567522 h 2031720"/>
                <a:gd name="connsiteX5" fmla="*/ 1158389 w 2399244"/>
                <a:gd name="connsiteY5" fmla="*/ 2031258 h 2031720"/>
                <a:gd name="connsiteX6" fmla="*/ 47215 w 2399244"/>
                <a:gd name="connsiteY6" fmla="*/ 1507232 h 2031720"/>
                <a:gd name="connsiteX7" fmla="*/ 0 w 2399244"/>
                <a:gd name="connsiteY7" fmla="*/ 1444093 h 2031720"/>
                <a:gd name="connsiteX8" fmla="*/ 1151 w 2399244"/>
                <a:gd name="connsiteY8" fmla="*/ 1433931 h 2031720"/>
                <a:gd name="connsiteX9" fmla="*/ 69313 w 2399244"/>
                <a:gd name="connsiteY9" fmla="*/ 1247824 h 2031720"/>
                <a:gd name="connsiteX10" fmla="*/ 1206252 w 2399244"/>
                <a:gd name="connsiteY10" fmla="*/ 617 h 2031720"/>
                <a:gd name="connsiteX0" fmla="*/ 1206252 w 2349158"/>
                <a:gd name="connsiteY0" fmla="*/ 617 h 2031720"/>
                <a:gd name="connsiteX1" fmla="*/ 2295895 w 2349158"/>
                <a:gd name="connsiteY1" fmla="*/ 1295120 h 2031720"/>
                <a:gd name="connsiteX2" fmla="*/ 2348811 w 2349158"/>
                <a:gd name="connsiteY2" fmla="*/ 1454437 h 2031720"/>
                <a:gd name="connsiteX3" fmla="*/ 2272130 w 2349158"/>
                <a:gd name="connsiteY3" fmla="*/ 1503800 h 2031720"/>
                <a:gd name="connsiteX4" fmla="*/ 2219322 w 2349158"/>
                <a:gd name="connsiteY4" fmla="*/ 1567522 h 2031720"/>
                <a:gd name="connsiteX5" fmla="*/ 1158389 w 2349158"/>
                <a:gd name="connsiteY5" fmla="*/ 2031258 h 2031720"/>
                <a:gd name="connsiteX6" fmla="*/ 47215 w 2349158"/>
                <a:gd name="connsiteY6" fmla="*/ 1507232 h 2031720"/>
                <a:gd name="connsiteX7" fmla="*/ 0 w 2349158"/>
                <a:gd name="connsiteY7" fmla="*/ 1444093 h 2031720"/>
                <a:gd name="connsiteX8" fmla="*/ 1151 w 2349158"/>
                <a:gd name="connsiteY8" fmla="*/ 1433931 h 2031720"/>
                <a:gd name="connsiteX9" fmla="*/ 69313 w 2349158"/>
                <a:gd name="connsiteY9" fmla="*/ 1247824 h 2031720"/>
                <a:gd name="connsiteX10" fmla="*/ 1206252 w 2349158"/>
                <a:gd name="connsiteY10" fmla="*/ 617 h 2031720"/>
                <a:gd name="connsiteX0" fmla="*/ 1181131 w 2349158"/>
                <a:gd name="connsiteY0" fmla="*/ 645 h 2001603"/>
                <a:gd name="connsiteX1" fmla="*/ 2295895 w 2349158"/>
                <a:gd name="connsiteY1" fmla="*/ 1265003 h 2001603"/>
                <a:gd name="connsiteX2" fmla="*/ 2348811 w 2349158"/>
                <a:gd name="connsiteY2" fmla="*/ 1424320 h 2001603"/>
                <a:gd name="connsiteX3" fmla="*/ 2272130 w 2349158"/>
                <a:gd name="connsiteY3" fmla="*/ 1473683 h 2001603"/>
                <a:gd name="connsiteX4" fmla="*/ 2219322 w 2349158"/>
                <a:gd name="connsiteY4" fmla="*/ 1537405 h 2001603"/>
                <a:gd name="connsiteX5" fmla="*/ 1158389 w 2349158"/>
                <a:gd name="connsiteY5" fmla="*/ 2001141 h 2001603"/>
                <a:gd name="connsiteX6" fmla="*/ 47215 w 2349158"/>
                <a:gd name="connsiteY6" fmla="*/ 1477115 h 2001603"/>
                <a:gd name="connsiteX7" fmla="*/ 0 w 2349158"/>
                <a:gd name="connsiteY7" fmla="*/ 1413976 h 2001603"/>
                <a:gd name="connsiteX8" fmla="*/ 1151 w 2349158"/>
                <a:gd name="connsiteY8" fmla="*/ 1403814 h 2001603"/>
                <a:gd name="connsiteX9" fmla="*/ 69313 w 2349158"/>
                <a:gd name="connsiteY9" fmla="*/ 1217707 h 2001603"/>
                <a:gd name="connsiteX10" fmla="*/ 1181131 w 2349158"/>
                <a:gd name="connsiteY10" fmla="*/ 645 h 2001603"/>
                <a:gd name="connsiteX0" fmla="*/ 1181131 w 2349158"/>
                <a:gd name="connsiteY0" fmla="*/ 645 h 2001603"/>
                <a:gd name="connsiteX1" fmla="*/ 2295895 w 2349158"/>
                <a:gd name="connsiteY1" fmla="*/ 1265003 h 2001603"/>
                <a:gd name="connsiteX2" fmla="*/ 2348811 w 2349158"/>
                <a:gd name="connsiteY2" fmla="*/ 1424320 h 2001603"/>
                <a:gd name="connsiteX3" fmla="*/ 2219322 w 2349158"/>
                <a:gd name="connsiteY3" fmla="*/ 1537405 h 2001603"/>
                <a:gd name="connsiteX4" fmla="*/ 1158389 w 2349158"/>
                <a:gd name="connsiteY4" fmla="*/ 2001141 h 2001603"/>
                <a:gd name="connsiteX5" fmla="*/ 47215 w 2349158"/>
                <a:gd name="connsiteY5" fmla="*/ 1477115 h 2001603"/>
                <a:gd name="connsiteX6" fmla="*/ 0 w 2349158"/>
                <a:gd name="connsiteY6" fmla="*/ 1413976 h 2001603"/>
                <a:gd name="connsiteX7" fmla="*/ 1151 w 2349158"/>
                <a:gd name="connsiteY7" fmla="*/ 1403814 h 2001603"/>
                <a:gd name="connsiteX8" fmla="*/ 69313 w 2349158"/>
                <a:gd name="connsiteY8" fmla="*/ 1217707 h 2001603"/>
                <a:gd name="connsiteX9" fmla="*/ 1181131 w 2349158"/>
                <a:gd name="connsiteY9" fmla="*/ 645 h 20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9158" h="2001603">
                  <a:moveTo>
                    <a:pt x="1181131" y="645"/>
                  </a:moveTo>
                  <a:cubicBezTo>
                    <a:pt x="1883304" y="-23003"/>
                    <a:pt x="1870226" y="607721"/>
                    <a:pt x="2295895" y="1265003"/>
                  </a:cubicBezTo>
                  <a:cubicBezTo>
                    <a:pt x="2295895" y="1308054"/>
                    <a:pt x="2354164" y="1382683"/>
                    <a:pt x="2348811" y="1424320"/>
                  </a:cubicBezTo>
                  <a:lnTo>
                    <a:pt x="2219322" y="1537405"/>
                  </a:lnTo>
                  <a:cubicBezTo>
                    <a:pt x="1955205" y="1857441"/>
                    <a:pt x="1520407" y="2011189"/>
                    <a:pt x="1158389" y="2001141"/>
                  </a:cubicBezTo>
                  <a:cubicBezTo>
                    <a:pt x="796371" y="1991093"/>
                    <a:pt x="311332" y="1797151"/>
                    <a:pt x="47215" y="1477115"/>
                  </a:cubicBezTo>
                  <a:lnTo>
                    <a:pt x="0" y="1413976"/>
                  </a:lnTo>
                  <a:lnTo>
                    <a:pt x="1151" y="1403814"/>
                  </a:lnTo>
                  <a:cubicBezTo>
                    <a:pt x="11751" y="1342965"/>
                    <a:pt x="33841" y="1280805"/>
                    <a:pt x="69313" y="1217707"/>
                  </a:cubicBezTo>
                  <a:cubicBezTo>
                    <a:pt x="447685" y="544660"/>
                    <a:pt x="478958" y="24293"/>
                    <a:pt x="1181131" y="645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chemeClr val="accent5">
                    <a:lumMod val="7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162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58" name="Szabadkézi sokszög 57"/>
            <p:cNvSpPr>
              <a:spLocks noChangeAspect="1"/>
            </p:cNvSpPr>
            <p:nvPr/>
          </p:nvSpPr>
          <p:spPr>
            <a:xfrm>
              <a:off x="4979558" y="2726352"/>
              <a:ext cx="2880000" cy="2292835"/>
            </a:xfrm>
            <a:custGeom>
              <a:avLst/>
              <a:gdLst>
                <a:gd name="connsiteX0" fmla="*/ 1440000 w 2880000"/>
                <a:gd name="connsiteY0" fmla="*/ 0 h 2352542"/>
                <a:gd name="connsiteX1" fmla="*/ 2880000 w 2880000"/>
                <a:gd name="connsiteY1" fmla="*/ 1440000 h 2352542"/>
                <a:gd name="connsiteX2" fmla="*/ 2634071 w 2880000"/>
                <a:gd name="connsiteY2" fmla="*/ 2245118 h 2352542"/>
                <a:gd name="connsiteX3" fmla="*/ 2553741 w 2880000"/>
                <a:gd name="connsiteY3" fmla="*/ 2352542 h 2352542"/>
                <a:gd name="connsiteX4" fmla="*/ 2569346 w 2880000"/>
                <a:gd name="connsiteY4" fmla="*/ 2270937 h 2352542"/>
                <a:gd name="connsiteX5" fmla="*/ 2577506 w 2880000"/>
                <a:gd name="connsiteY5" fmla="*/ 2143862 h 2352542"/>
                <a:gd name="connsiteX6" fmla="*/ 1487863 w 2880000"/>
                <a:gd name="connsiteY6" fmla="*/ 849359 h 2352542"/>
                <a:gd name="connsiteX7" fmla="*/ 350924 w 2880000"/>
                <a:gd name="connsiteY7" fmla="*/ 2096566 h 2352542"/>
                <a:gd name="connsiteX8" fmla="*/ 282762 w 2880000"/>
                <a:gd name="connsiteY8" fmla="*/ 2282673 h 2352542"/>
                <a:gd name="connsiteX9" fmla="*/ 281611 w 2880000"/>
                <a:gd name="connsiteY9" fmla="*/ 2292835 h 2352542"/>
                <a:gd name="connsiteX10" fmla="*/ 245929 w 2880000"/>
                <a:gd name="connsiteY10" fmla="*/ 2245118 h 2352542"/>
                <a:gd name="connsiteX11" fmla="*/ 0 w 2880000"/>
                <a:gd name="connsiteY11" fmla="*/ 1440000 h 2352542"/>
                <a:gd name="connsiteX12" fmla="*/ 1440000 w 2880000"/>
                <a:gd name="connsiteY12" fmla="*/ 0 h 2352542"/>
                <a:gd name="connsiteX0" fmla="*/ 1440000 w 2880000"/>
                <a:gd name="connsiteY0" fmla="*/ 0 h 2292835"/>
                <a:gd name="connsiteX1" fmla="*/ 2880000 w 2880000"/>
                <a:gd name="connsiteY1" fmla="*/ 1440000 h 2292835"/>
                <a:gd name="connsiteX2" fmla="*/ 2634071 w 2880000"/>
                <a:gd name="connsiteY2" fmla="*/ 2245118 h 2292835"/>
                <a:gd name="connsiteX3" fmla="*/ 2569346 w 2880000"/>
                <a:gd name="connsiteY3" fmla="*/ 2270937 h 2292835"/>
                <a:gd name="connsiteX4" fmla="*/ 2577506 w 2880000"/>
                <a:gd name="connsiteY4" fmla="*/ 2143862 h 2292835"/>
                <a:gd name="connsiteX5" fmla="*/ 1487863 w 2880000"/>
                <a:gd name="connsiteY5" fmla="*/ 849359 h 2292835"/>
                <a:gd name="connsiteX6" fmla="*/ 350924 w 2880000"/>
                <a:gd name="connsiteY6" fmla="*/ 2096566 h 2292835"/>
                <a:gd name="connsiteX7" fmla="*/ 282762 w 2880000"/>
                <a:gd name="connsiteY7" fmla="*/ 2282673 h 2292835"/>
                <a:gd name="connsiteX8" fmla="*/ 281611 w 2880000"/>
                <a:gd name="connsiteY8" fmla="*/ 2292835 h 2292835"/>
                <a:gd name="connsiteX9" fmla="*/ 245929 w 2880000"/>
                <a:gd name="connsiteY9" fmla="*/ 2245118 h 2292835"/>
                <a:gd name="connsiteX10" fmla="*/ 0 w 2880000"/>
                <a:gd name="connsiteY10" fmla="*/ 1440000 h 2292835"/>
                <a:gd name="connsiteX11" fmla="*/ 1440000 w 2880000"/>
                <a:gd name="connsiteY11" fmla="*/ 0 h 2292835"/>
                <a:gd name="connsiteX0" fmla="*/ 1440000 w 2880000"/>
                <a:gd name="connsiteY0" fmla="*/ 0 h 2292835"/>
                <a:gd name="connsiteX1" fmla="*/ 2880000 w 2880000"/>
                <a:gd name="connsiteY1" fmla="*/ 1440000 h 2292835"/>
                <a:gd name="connsiteX2" fmla="*/ 2634071 w 2880000"/>
                <a:gd name="connsiteY2" fmla="*/ 2245118 h 2292835"/>
                <a:gd name="connsiteX3" fmla="*/ 2577506 w 2880000"/>
                <a:gd name="connsiteY3" fmla="*/ 2143862 h 2292835"/>
                <a:gd name="connsiteX4" fmla="*/ 1487863 w 2880000"/>
                <a:gd name="connsiteY4" fmla="*/ 849359 h 2292835"/>
                <a:gd name="connsiteX5" fmla="*/ 350924 w 2880000"/>
                <a:gd name="connsiteY5" fmla="*/ 2096566 h 2292835"/>
                <a:gd name="connsiteX6" fmla="*/ 282762 w 2880000"/>
                <a:gd name="connsiteY6" fmla="*/ 2282673 h 2292835"/>
                <a:gd name="connsiteX7" fmla="*/ 281611 w 2880000"/>
                <a:gd name="connsiteY7" fmla="*/ 2292835 h 2292835"/>
                <a:gd name="connsiteX8" fmla="*/ 245929 w 2880000"/>
                <a:gd name="connsiteY8" fmla="*/ 2245118 h 2292835"/>
                <a:gd name="connsiteX9" fmla="*/ 0 w 2880000"/>
                <a:gd name="connsiteY9" fmla="*/ 1440000 h 2292835"/>
                <a:gd name="connsiteX10" fmla="*/ 1440000 w 2880000"/>
                <a:gd name="connsiteY10" fmla="*/ 0 h 229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0000" h="2292835"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1738234"/>
                    <a:pt x="2789338" y="2015292"/>
                    <a:pt x="2634071" y="2245118"/>
                  </a:cubicBezTo>
                  <a:lnTo>
                    <a:pt x="2577506" y="2143862"/>
                  </a:lnTo>
                  <a:cubicBezTo>
                    <a:pt x="2151837" y="1486580"/>
                    <a:pt x="2190036" y="825711"/>
                    <a:pt x="1487863" y="849359"/>
                  </a:cubicBezTo>
                  <a:cubicBezTo>
                    <a:pt x="785690" y="873007"/>
                    <a:pt x="729296" y="1423519"/>
                    <a:pt x="350924" y="2096566"/>
                  </a:cubicBezTo>
                  <a:cubicBezTo>
                    <a:pt x="315452" y="2159664"/>
                    <a:pt x="293362" y="2221824"/>
                    <a:pt x="282762" y="2282673"/>
                  </a:cubicBezTo>
                  <a:lnTo>
                    <a:pt x="281611" y="2292835"/>
                  </a:lnTo>
                  <a:lnTo>
                    <a:pt x="245929" y="2245118"/>
                  </a:lnTo>
                  <a:cubicBezTo>
                    <a:pt x="90663" y="2015292"/>
                    <a:pt x="0" y="1738234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solidFill>
              <a:schemeClr val="bg1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>
              <a:off x="5627581" y="3632490"/>
              <a:ext cx="1602868" cy="1940248"/>
            </a:xfrm>
            <a:custGeom>
              <a:avLst/>
              <a:gdLst>
                <a:gd name="connsiteX0" fmla="*/ 843085 w 1697000"/>
                <a:gd name="connsiteY0" fmla="*/ 0 h 1410685"/>
                <a:gd name="connsiteX1" fmla="*/ 1687394 w 1697000"/>
                <a:gd name="connsiteY1" fmla="*/ 686545 h 1410685"/>
                <a:gd name="connsiteX2" fmla="*/ 1697000 w 1697000"/>
                <a:gd name="connsiteY2" fmla="*/ 727835 h 1410685"/>
                <a:gd name="connsiteX3" fmla="*/ 1668495 w 1697000"/>
                <a:gd name="connsiteY3" fmla="*/ 813912 h 1410685"/>
                <a:gd name="connsiteX4" fmla="*/ 853914 w 1697000"/>
                <a:gd name="connsiteY4" fmla="*/ 1410685 h 1410685"/>
                <a:gd name="connsiteX5" fmla="*/ 9605 w 1697000"/>
                <a:gd name="connsiteY5" fmla="*/ 724140 h 1410685"/>
                <a:gd name="connsiteX6" fmla="*/ 0 w 1697000"/>
                <a:gd name="connsiteY6" fmla="*/ 682850 h 1410685"/>
                <a:gd name="connsiteX7" fmla="*/ 28504 w 1697000"/>
                <a:gd name="connsiteY7" fmla="*/ 596773 h 1410685"/>
                <a:gd name="connsiteX8" fmla="*/ 843085 w 1697000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61325 w 1687395"/>
                <a:gd name="connsiteY6" fmla="*/ 788581 h 1410685"/>
                <a:gd name="connsiteX7" fmla="*/ 18899 w 1687395"/>
                <a:gd name="connsiteY7" fmla="*/ 596773 h 1410685"/>
                <a:gd name="connsiteX8" fmla="*/ 833480 w 1687395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18899 w 1687395"/>
                <a:gd name="connsiteY6" fmla="*/ 596773 h 1410685"/>
                <a:gd name="connsiteX7" fmla="*/ 833480 w 1687395"/>
                <a:gd name="connsiteY7" fmla="*/ 0 h 1410685"/>
                <a:gd name="connsiteX0" fmla="*/ 814581 w 1668496"/>
                <a:gd name="connsiteY0" fmla="*/ 0 h 1413817"/>
                <a:gd name="connsiteX1" fmla="*/ 1658890 w 1668496"/>
                <a:gd name="connsiteY1" fmla="*/ 686545 h 1413817"/>
                <a:gd name="connsiteX2" fmla="*/ 1668496 w 1668496"/>
                <a:gd name="connsiteY2" fmla="*/ 727835 h 1413817"/>
                <a:gd name="connsiteX3" fmla="*/ 1639991 w 1668496"/>
                <a:gd name="connsiteY3" fmla="*/ 813912 h 1413817"/>
                <a:gd name="connsiteX4" fmla="*/ 825410 w 1668496"/>
                <a:gd name="connsiteY4" fmla="*/ 1410685 h 1413817"/>
                <a:gd name="connsiteX5" fmla="*/ 0 w 1668496"/>
                <a:gd name="connsiteY5" fmla="*/ 596773 h 1413817"/>
                <a:gd name="connsiteX6" fmla="*/ 814581 w 1668496"/>
                <a:gd name="connsiteY6" fmla="*/ 0 h 1413817"/>
                <a:gd name="connsiteX0" fmla="*/ 708186 w 1562101"/>
                <a:gd name="connsiteY0" fmla="*/ 0 h 1410703"/>
                <a:gd name="connsiteX1" fmla="*/ 1552495 w 1562101"/>
                <a:gd name="connsiteY1" fmla="*/ 686545 h 1410703"/>
                <a:gd name="connsiteX2" fmla="*/ 1562101 w 1562101"/>
                <a:gd name="connsiteY2" fmla="*/ 727835 h 1410703"/>
                <a:gd name="connsiteX3" fmla="*/ 1533596 w 1562101"/>
                <a:gd name="connsiteY3" fmla="*/ 813912 h 1410703"/>
                <a:gd name="connsiteX4" fmla="*/ 719015 w 1562101"/>
                <a:gd name="connsiteY4" fmla="*/ 1410685 h 1410703"/>
                <a:gd name="connsiteX5" fmla="*/ 0 w 1562101"/>
                <a:gd name="connsiteY5" fmla="*/ 831732 h 1410703"/>
                <a:gd name="connsiteX6" fmla="*/ 708186 w 1562101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1583324 w 1611829"/>
                <a:gd name="connsiteY3" fmla="*/ 813912 h 1410703"/>
                <a:gd name="connsiteX4" fmla="*/ 768743 w 1611829"/>
                <a:gd name="connsiteY4" fmla="*/ 1410685 h 1410703"/>
                <a:gd name="connsiteX5" fmla="*/ 49728 w 1611829"/>
                <a:gd name="connsiteY5" fmla="*/ 831732 h 1410703"/>
                <a:gd name="connsiteX6" fmla="*/ 757914 w 1611829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768743 w 1611829"/>
                <a:gd name="connsiteY3" fmla="*/ 1410685 h 1410703"/>
                <a:gd name="connsiteX4" fmla="*/ 49728 w 1611829"/>
                <a:gd name="connsiteY4" fmla="*/ 831732 h 1410703"/>
                <a:gd name="connsiteX5" fmla="*/ 757914 w 1611829"/>
                <a:gd name="connsiteY5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1098"/>
                <a:gd name="connsiteX1" fmla="*/ 1602223 w 1602223"/>
                <a:gd name="connsiteY1" fmla="*/ 686545 h 1411098"/>
                <a:gd name="connsiteX2" fmla="*/ 768743 w 1602223"/>
                <a:gd name="connsiteY2" fmla="*/ 1410685 h 1411098"/>
                <a:gd name="connsiteX3" fmla="*/ 49728 w 1602223"/>
                <a:gd name="connsiteY3" fmla="*/ 831732 h 1411098"/>
                <a:gd name="connsiteX4" fmla="*/ 757914 w 1602223"/>
                <a:gd name="connsiteY4" fmla="*/ 0 h 1411098"/>
                <a:gd name="connsiteX0" fmla="*/ 757914 w 1495828"/>
                <a:gd name="connsiteY0" fmla="*/ 0 h 1412605"/>
                <a:gd name="connsiteX1" fmla="*/ 1495828 w 1495828"/>
                <a:gd name="connsiteY1" fmla="*/ 639553 h 1412605"/>
                <a:gd name="connsiteX2" fmla="*/ 768743 w 1495828"/>
                <a:gd name="connsiteY2" fmla="*/ 1410685 h 1412605"/>
                <a:gd name="connsiteX3" fmla="*/ 49728 w 1495828"/>
                <a:gd name="connsiteY3" fmla="*/ 831732 h 1412605"/>
                <a:gd name="connsiteX4" fmla="*/ 757914 w 1495828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0895"/>
                <a:gd name="connsiteX1" fmla="*/ 1495828 w 1496484"/>
                <a:gd name="connsiteY1" fmla="*/ 604309 h 1410895"/>
                <a:gd name="connsiteX2" fmla="*/ 768743 w 1496484"/>
                <a:gd name="connsiteY2" fmla="*/ 1410685 h 1410895"/>
                <a:gd name="connsiteX3" fmla="*/ 49728 w 1496484"/>
                <a:gd name="connsiteY3" fmla="*/ 831732 h 1410895"/>
                <a:gd name="connsiteX4" fmla="*/ 757914 w 1496484"/>
                <a:gd name="connsiteY4" fmla="*/ 0 h 1410895"/>
                <a:gd name="connsiteX0" fmla="*/ 757914 w 1496484"/>
                <a:gd name="connsiteY0" fmla="*/ 0 h 1414415"/>
                <a:gd name="connsiteX1" fmla="*/ 1495828 w 1496484"/>
                <a:gd name="connsiteY1" fmla="*/ 604309 h 1414415"/>
                <a:gd name="connsiteX2" fmla="*/ 768743 w 1496484"/>
                <a:gd name="connsiteY2" fmla="*/ 1410685 h 1414415"/>
                <a:gd name="connsiteX3" fmla="*/ 49728 w 1496484"/>
                <a:gd name="connsiteY3" fmla="*/ 831732 h 1414415"/>
                <a:gd name="connsiteX4" fmla="*/ 757914 w 1496484"/>
                <a:gd name="connsiteY4" fmla="*/ 0 h 1414415"/>
                <a:gd name="connsiteX0" fmla="*/ 757914 w 1496484"/>
                <a:gd name="connsiteY0" fmla="*/ 0 h 1417393"/>
                <a:gd name="connsiteX1" fmla="*/ 1495828 w 1496484"/>
                <a:gd name="connsiteY1" fmla="*/ 604309 h 1417393"/>
                <a:gd name="connsiteX2" fmla="*/ 768743 w 1496484"/>
                <a:gd name="connsiteY2" fmla="*/ 1410685 h 1417393"/>
                <a:gd name="connsiteX3" fmla="*/ 49728 w 1496484"/>
                <a:gd name="connsiteY3" fmla="*/ 831732 h 1417393"/>
                <a:gd name="connsiteX4" fmla="*/ 757914 w 1496484"/>
                <a:gd name="connsiteY4" fmla="*/ 0 h 1417393"/>
                <a:gd name="connsiteX0" fmla="*/ 757914 w 1496484"/>
                <a:gd name="connsiteY0" fmla="*/ 0 h 1411394"/>
                <a:gd name="connsiteX1" fmla="*/ 1495828 w 1496484"/>
                <a:gd name="connsiteY1" fmla="*/ 604309 h 1411394"/>
                <a:gd name="connsiteX2" fmla="*/ 768743 w 1496484"/>
                <a:gd name="connsiteY2" fmla="*/ 1410685 h 1411394"/>
                <a:gd name="connsiteX3" fmla="*/ 49728 w 1496484"/>
                <a:gd name="connsiteY3" fmla="*/ 831732 h 1411394"/>
                <a:gd name="connsiteX4" fmla="*/ 757914 w 1496484"/>
                <a:gd name="connsiteY4" fmla="*/ 0 h 1411394"/>
                <a:gd name="connsiteX0" fmla="*/ 757914 w 1496484"/>
                <a:gd name="connsiteY0" fmla="*/ 0 h 1410762"/>
                <a:gd name="connsiteX1" fmla="*/ 1495828 w 1496484"/>
                <a:gd name="connsiteY1" fmla="*/ 604309 h 1410762"/>
                <a:gd name="connsiteX2" fmla="*/ 768743 w 1496484"/>
                <a:gd name="connsiteY2" fmla="*/ 1410685 h 1410762"/>
                <a:gd name="connsiteX3" fmla="*/ 49728 w 1496484"/>
                <a:gd name="connsiteY3" fmla="*/ 831732 h 1410762"/>
                <a:gd name="connsiteX4" fmla="*/ 757914 w 1496484"/>
                <a:gd name="connsiteY4" fmla="*/ 0 h 141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84" h="1410762">
                  <a:moveTo>
                    <a:pt x="757914" y="0"/>
                  </a:moveTo>
                  <a:cubicBezTo>
                    <a:pt x="1154617" y="0"/>
                    <a:pt x="1513936" y="147820"/>
                    <a:pt x="1495828" y="604309"/>
                  </a:cubicBezTo>
                  <a:cubicBezTo>
                    <a:pt x="1514659" y="1247335"/>
                    <a:pt x="1022743" y="1405492"/>
                    <a:pt x="768743" y="1410685"/>
                  </a:cubicBezTo>
                  <a:cubicBezTo>
                    <a:pt x="473113" y="1416729"/>
                    <a:pt x="51533" y="1066846"/>
                    <a:pt x="49728" y="831732"/>
                  </a:cubicBezTo>
                  <a:cubicBezTo>
                    <a:pt x="-170716" y="128596"/>
                    <a:pt x="391727" y="0"/>
                    <a:pt x="75791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3" name="Szabadkézi sokszög 92"/>
            <p:cNvSpPr/>
            <p:nvPr/>
          </p:nvSpPr>
          <p:spPr>
            <a:xfrm>
              <a:off x="5739205" y="3571014"/>
              <a:ext cx="1377587" cy="402499"/>
            </a:xfrm>
            <a:custGeom>
              <a:avLst/>
              <a:gdLst>
                <a:gd name="connsiteX0" fmla="*/ 511740 w 1023480"/>
                <a:gd name="connsiteY0" fmla="*/ 0 h 384266"/>
                <a:gd name="connsiteX1" fmla="*/ 1005868 w 1023480"/>
                <a:gd name="connsiteY1" fmla="*/ 327530 h 384266"/>
                <a:gd name="connsiteX2" fmla="*/ 1023480 w 1023480"/>
                <a:gd name="connsiteY2" fmla="*/ 384266 h 384266"/>
                <a:gd name="connsiteX3" fmla="*/ 0 w 1023480"/>
                <a:gd name="connsiteY3" fmla="*/ 384266 h 384266"/>
                <a:gd name="connsiteX4" fmla="*/ 17612 w 1023480"/>
                <a:gd name="connsiteY4" fmla="*/ 327530 h 384266"/>
                <a:gd name="connsiteX5" fmla="*/ 511740 w 1023480"/>
                <a:gd name="connsiteY5" fmla="*/ 0 h 38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480" h="384266">
                  <a:moveTo>
                    <a:pt x="511740" y="0"/>
                  </a:moveTo>
                  <a:cubicBezTo>
                    <a:pt x="733871" y="0"/>
                    <a:pt x="924458" y="135055"/>
                    <a:pt x="1005868" y="327530"/>
                  </a:cubicBezTo>
                  <a:lnTo>
                    <a:pt x="1023480" y="384266"/>
                  </a:lnTo>
                  <a:lnTo>
                    <a:pt x="0" y="384266"/>
                  </a:lnTo>
                  <a:lnTo>
                    <a:pt x="17612" y="327530"/>
                  </a:lnTo>
                  <a:cubicBezTo>
                    <a:pt x="99022" y="135055"/>
                    <a:pt x="289610" y="0"/>
                    <a:pt x="511740" y="0"/>
                  </a:cubicBezTo>
                  <a:close/>
                </a:path>
              </a:pathLst>
            </a:custGeom>
            <a:solidFill>
              <a:srgbClr val="E66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5921577" y="4152546"/>
              <a:ext cx="1072542" cy="1124351"/>
              <a:chOff x="5921577" y="4152546"/>
              <a:chExt cx="1072542" cy="1124351"/>
            </a:xfrm>
          </p:grpSpPr>
          <p:sp>
            <p:nvSpPr>
              <p:cNvPr id="91" name="Szabadkézi sokszög 90"/>
              <p:cNvSpPr/>
              <p:nvPr/>
            </p:nvSpPr>
            <p:spPr>
              <a:xfrm>
                <a:off x="5921577" y="4152546"/>
                <a:ext cx="1072542" cy="1060997"/>
              </a:xfrm>
              <a:custGeom>
                <a:avLst/>
                <a:gdLst>
                  <a:gd name="connsiteX0" fmla="*/ 24531 w 1072542"/>
                  <a:gd name="connsiteY0" fmla="*/ 0 h 822395"/>
                  <a:gd name="connsiteX1" fmla="*/ 1048011 w 1072542"/>
                  <a:gd name="connsiteY1" fmla="*/ 0 h 822395"/>
                  <a:gd name="connsiteX2" fmla="*/ 1061647 w 1072542"/>
                  <a:gd name="connsiteY2" fmla="*/ 43928 h 822395"/>
                  <a:gd name="connsiteX3" fmla="*/ 1072542 w 1072542"/>
                  <a:gd name="connsiteY3" fmla="*/ 152005 h 822395"/>
                  <a:gd name="connsiteX4" fmla="*/ 1072541 w 1072542"/>
                  <a:gd name="connsiteY4" fmla="*/ 286124 h 822395"/>
                  <a:gd name="connsiteX5" fmla="*/ 536270 w 1072542"/>
                  <a:gd name="connsiteY5" fmla="*/ 822395 h 822395"/>
                  <a:gd name="connsiteX6" fmla="*/ 536271 w 1072542"/>
                  <a:gd name="connsiteY6" fmla="*/ 822394 h 822395"/>
                  <a:gd name="connsiteX7" fmla="*/ 0 w 1072542"/>
                  <a:gd name="connsiteY7" fmla="*/ 286123 h 822395"/>
                  <a:gd name="connsiteX8" fmla="*/ 0 w 1072542"/>
                  <a:gd name="connsiteY8" fmla="*/ 152005 h 822395"/>
                  <a:gd name="connsiteX9" fmla="*/ 10895 w 1072542"/>
                  <a:gd name="connsiteY9" fmla="*/ 43928 h 822395"/>
                  <a:gd name="connsiteX10" fmla="*/ 24531 w 1072542"/>
                  <a:gd name="connsiteY10" fmla="*/ 0 h 82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2542" h="822395">
                    <a:moveTo>
                      <a:pt x="24531" y="0"/>
                    </a:moveTo>
                    <a:lnTo>
                      <a:pt x="1048011" y="0"/>
                    </a:lnTo>
                    <a:lnTo>
                      <a:pt x="1061647" y="43928"/>
                    </a:lnTo>
                    <a:cubicBezTo>
                      <a:pt x="1068791" y="78838"/>
                      <a:pt x="1072542" y="114983"/>
                      <a:pt x="1072542" y="152005"/>
                    </a:cubicBezTo>
                    <a:cubicBezTo>
                      <a:pt x="1072542" y="196711"/>
                      <a:pt x="1072541" y="241418"/>
                      <a:pt x="1072541" y="286124"/>
                    </a:cubicBezTo>
                    <a:cubicBezTo>
                      <a:pt x="1072541" y="582298"/>
                      <a:pt x="832444" y="822395"/>
                      <a:pt x="536270" y="822395"/>
                    </a:cubicBezTo>
                    <a:lnTo>
                      <a:pt x="536271" y="822394"/>
                    </a:lnTo>
                    <a:cubicBezTo>
                      <a:pt x="240097" y="822394"/>
                      <a:pt x="0" y="582297"/>
                      <a:pt x="0" y="286123"/>
                    </a:cubicBezTo>
                    <a:lnTo>
                      <a:pt x="0" y="152005"/>
                    </a:lnTo>
                    <a:cubicBezTo>
                      <a:pt x="0" y="114983"/>
                      <a:pt x="3752" y="78838"/>
                      <a:pt x="10895" y="43928"/>
                    </a:cubicBezTo>
                    <a:lnTo>
                      <a:pt x="24531" y="0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Szabadkézi sokszög 94"/>
              <p:cNvSpPr/>
              <p:nvPr/>
            </p:nvSpPr>
            <p:spPr>
              <a:xfrm rot="10800000">
                <a:off x="6115899" y="4795601"/>
                <a:ext cx="683106" cy="481296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Szabadkézi sokszög 76"/>
            <p:cNvSpPr/>
            <p:nvPr/>
          </p:nvSpPr>
          <p:spPr>
            <a:xfrm>
              <a:off x="6314419" y="5043996"/>
              <a:ext cx="303197" cy="81601"/>
            </a:xfrm>
            <a:custGeom>
              <a:avLst/>
              <a:gdLst>
                <a:gd name="connsiteX0" fmla="*/ 647862 w 1295725"/>
                <a:gd name="connsiteY0" fmla="*/ 0 h 619415"/>
                <a:gd name="connsiteX1" fmla="*/ 1292734 w 1295725"/>
                <a:gd name="connsiteY1" fmla="*/ 251969 h 619415"/>
                <a:gd name="connsiteX2" fmla="*/ 1295725 w 1295725"/>
                <a:gd name="connsiteY2" fmla="*/ 256018 h 619415"/>
                <a:gd name="connsiteX3" fmla="*/ 1292734 w 1295725"/>
                <a:gd name="connsiteY3" fmla="*/ 261765 h 619415"/>
                <a:gd name="connsiteX4" fmla="*/ 647862 w 1295725"/>
                <a:gd name="connsiteY4" fmla="*/ 619415 h 619415"/>
                <a:gd name="connsiteX5" fmla="*/ 2990 w 1295725"/>
                <a:gd name="connsiteY5" fmla="*/ 261765 h 619415"/>
                <a:gd name="connsiteX6" fmla="*/ 0 w 1295725"/>
                <a:gd name="connsiteY6" fmla="*/ 256018 h 619415"/>
                <a:gd name="connsiteX7" fmla="*/ 2990 w 1295725"/>
                <a:gd name="connsiteY7" fmla="*/ 251969 h 619415"/>
                <a:gd name="connsiteX8" fmla="*/ 647862 w 1295725"/>
                <a:gd name="connsiteY8" fmla="*/ 0 h 619415"/>
                <a:gd name="connsiteX0" fmla="*/ 596527 w 1295725"/>
                <a:gd name="connsiteY0" fmla="*/ 81030 h 430690"/>
                <a:gd name="connsiteX1" fmla="*/ 1292734 w 1295725"/>
                <a:gd name="connsiteY1" fmla="*/ 63244 h 430690"/>
                <a:gd name="connsiteX2" fmla="*/ 1295725 w 1295725"/>
                <a:gd name="connsiteY2" fmla="*/ 67293 h 430690"/>
                <a:gd name="connsiteX3" fmla="*/ 1292734 w 1295725"/>
                <a:gd name="connsiteY3" fmla="*/ 73040 h 430690"/>
                <a:gd name="connsiteX4" fmla="*/ 647862 w 1295725"/>
                <a:gd name="connsiteY4" fmla="*/ 430690 h 430690"/>
                <a:gd name="connsiteX5" fmla="*/ 2990 w 1295725"/>
                <a:gd name="connsiteY5" fmla="*/ 73040 h 430690"/>
                <a:gd name="connsiteX6" fmla="*/ 0 w 1295725"/>
                <a:gd name="connsiteY6" fmla="*/ 67293 h 430690"/>
                <a:gd name="connsiteX7" fmla="*/ 2990 w 1295725"/>
                <a:gd name="connsiteY7" fmla="*/ 63244 h 430690"/>
                <a:gd name="connsiteX8" fmla="*/ 596527 w 1295725"/>
                <a:gd name="connsiteY8" fmla="*/ 81030 h 4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725" h="430690">
                  <a:moveTo>
                    <a:pt x="596527" y="81030"/>
                  </a:moveTo>
                  <a:cubicBezTo>
                    <a:pt x="864968" y="81030"/>
                    <a:pt x="1152978" y="-88776"/>
                    <a:pt x="1292734" y="63244"/>
                  </a:cubicBezTo>
                  <a:lnTo>
                    <a:pt x="1295725" y="67293"/>
                  </a:lnTo>
                  <a:lnTo>
                    <a:pt x="1292734" y="73040"/>
                  </a:lnTo>
                  <a:cubicBezTo>
                    <a:pt x="1152978" y="288820"/>
                    <a:pt x="916303" y="430690"/>
                    <a:pt x="647862" y="430690"/>
                  </a:cubicBezTo>
                  <a:cubicBezTo>
                    <a:pt x="379421" y="430690"/>
                    <a:pt x="142746" y="288820"/>
                    <a:pt x="2990" y="73040"/>
                  </a:cubicBezTo>
                  <a:lnTo>
                    <a:pt x="0" y="67293"/>
                  </a:lnTo>
                  <a:lnTo>
                    <a:pt x="2990" y="63244"/>
                  </a:lnTo>
                  <a:cubicBezTo>
                    <a:pt x="142746" y="-88776"/>
                    <a:pt x="328086" y="81030"/>
                    <a:pt x="596527" y="810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4" name="Szabadkézi sokszög 93"/>
            <p:cNvSpPr/>
            <p:nvPr/>
          </p:nvSpPr>
          <p:spPr>
            <a:xfrm rot="10800000">
              <a:off x="6396324" y="4326240"/>
              <a:ext cx="163268" cy="444551"/>
            </a:xfrm>
            <a:custGeom>
              <a:avLst/>
              <a:gdLst>
                <a:gd name="connsiteX0" fmla="*/ 511740 w 1023480"/>
                <a:gd name="connsiteY0" fmla="*/ 0 h 384266"/>
                <a:gd name="connsiteX1" fmla="*/ 1005868 w 1023480"/>
                <a:gd name="connsiteY1" fmla="*/ 327530 h 384266"/>
                <a:gd name="connsiteX2" fmla="*/ 1023480 w 1023480"/>
                <a:gd name="connsiteY2" fmla="*/ 384266 h 384266"/>
                <a:gd name="connsiteX3" fmla="*/ 0 w 1023480"/>
                <a:gd name="connsiteY3" fmla="*/ 384266 h 384266"/>
                <a:gd name="connsiteX4" fmla="*/ 17612 w 1023480"/>
                <a:gd name="connsiteY4" fmla="*/ 327530 h 384266"/>
                <a:gd name="connsiteX5" fmla="*/ 511740 w 1023480"/>
                <a:gd name="connsiteY5" fmla="*/ 0 h 384266"/>
                <a:gd name="connsiteX0" fmla="*/ 992089 w 1077730"/>
                <a:gd name="connsiteY0" fmla="*/ 0 h 384266"/>
                <a:gd name="connsiteX1" fmla="*/ 1005868 w 1077730"/>
                <a:gd name="connsiteY1" fmla="*/ 327530 h 384266"/>
                <a:gd name="connsiteX2" fmla="*/ 1023480 w 1077730"/>
                <a:gd name="connsiteY2" fmla="*/ 384266 h 384266"/>
                <a:gd name="connsiteX3" fmla="*/ 0 w 1077730"/>
                <a:gd name="connsiteY3" fmla="*/ 384266 h 384266"/>
                <a:gd name="connsiteX4" fmla="*/ 17612 w 1077730"/>
                <a:gd name="connsiteY4" fmla="*/ 327530 h 384266"/>
                <a:gd name="connsiteX5" fmla="*/ 992089 w 1077730"/>
                <a:gd name="connsiteY5" fmla="*/ 0 h 384266"/>
                <a:gd name="connsiteX0" fmla="*/ 391649 w 1023480"/>
                <a:gd name="connsiteY0" fmla="*/ 0 h 376931"/>
                <a:gd name="connsiteX1" fmla="*/ 1005868 w 1023480"/>
                <a:gd name="connsiteY1" fmla="*/ 320195 h 376931"/>
                <a:gd name="connsiteX2" fmla="*/ 1023480 w 1023480"/>
                <a:gd name="connsiteY2" fmla="*/ 376931 h 376931"/>
                <a:gd name="connsiteX3" fmla="*/ 0 w 1023480"/>
                <a:gd name="connsiteY3" fmla="*/ 376931 h 376931"/>
                <a:gd name="connsiteX4" fmla="*/ 17612 w 1023480"/>
                <a:gd name="connsiteY4" fmla="*/ 320195 h 376931"/>
                <a:gd name="connsiteX5" fmla="*/ 391649 w 1023480"/>
                <a:gd name="connsiteY5" fmla="*/ 0 h 376931"/>
                <a:gd name="connsiteX0" fmla="*/ 631823 w 1023480"/>
                <a:gd name="connsiteY0" fmla="*/ 0 h 406271"/>
                <a:gd name="connsiteX1" fmla="*/ 1005868 w 1023480"/>
                <a:gd name="connsiteY1" fmla="*/ 349535 h 406271"/>
                <a:gd name="connsiteX2" fmla="*/ 1023480 w 1023480"/>
                <a:gd name="connsiteY2" fmla="*/ 406271 h 406271"/>
                <a:gd name="connsiteX3" fmla="*/ 0 w 1023480"/>
                <a:gd name="connsiteY3" fmla="*/ 406271 h 406271"/>
                <a:gd name="connsiteX4" fmla="*/ 17612 w 1023480"/>
                <a:gd name="connsiteY4" fmla="*/ 349535 h 406271"/>
                <a:gd name="connsiteX5" fmla="*/ 631823 w 1023480"/>
                <a:gd name="connsiteY5" fmla="*/ 0 h 406271"/>
                <a:gd name="connsiteX0" fmla="*/ 631823 w 1024197"/>
                <a:gd name="connsiteY0" fmla="*/ 0 h 406271"/>
                <a:gd name="connsiteX1" fmla="*/ 1005868 w 1024197"/>
                <a:gd name="connsiteY1" fmla="*/ 349535 h 406271"/>
                <a:gd name="connsiteX2" fmla="*/ 1023480 w 1024197"/>
                <a:gd name="connsiteY2" fmla="*/ 406271 h 406271"/>
                <a:gd name="connsiteX3" fmla="*/ 0 w 1024197"/>
                <a:gd name="connsiteY3" fmla="*/ 406271 h 406271"/>
                <a:gd name="connsiteX4" fmla="*/ 17612 w 1024197"/>
                <a:gd name="connsiteY4" fmla="*/ 349535 h 406271"/>
                <a:gd name="connsiteX5" fmla="*/ 631823 w 1024197"/>
                <a:gd name="connsiteY5" fmla="*/ 0 h 406271"/>
                <a:gd name="connsiteX0" fmla="*/ 444358 w 1023480"/>
                <a:gd name="connsiteY0" fmla="*/ 0 h 410087"/>
                <a:gd name="connsiteX1" fmla="*/ 1005868 w 1023480"/>
                <a:gd name="connsiteY1" fmla="*/ 353351 h 410087"/>
                <a:gd name="connsiteX2" fmla="*/ 1023480 w 1023480"/>
                <a:gd name="connsiteY2" fmla="*/ 410087 h 410087"/>
                <a:gd name="connsiteX3" fmla="*/ 0 w 1023480"/>
                <a:gd name="connsiteY3" fmla="*/ 410087 h 410087"/>
                <a:gd name="connsiteX4" fmla="*/ 17612 w 1023480"/>
                <a:gd name="connsiteY4" fmla="*/ 353351 h 410087"/>
                <a:gd name="connsiteX5" fmla="*/ 444358 w 1023480"/>
                <a:gd name="connsiteY5" fmla="*/ 0 h 410087"/>
                <a:gd name="connsiteX0" fmla="*/ 551211 w 1166467"/>
                <a:gd name="connsiteY0" fmla="*/ 0 h 410087"/>
                <a:gd name="connsiteX1" fmla="*/ 1112721 w 1166467"/>
                <a:gd name="connsiteY1" fmla="*/ 353351 h 410087"/>
                <a:gd name="connsiteX2" fmla="*/ 1130333 w 1166467"/>
                <a:gd name="connsiteY2" fmla="*/ 410087 h 410087"/>
                <a:gd name="connsiteX3" fmla="*/ 106853 w 1166467"/>
                <a:gd name="connsiteY3" fmla="*/ 410087 h 410087"/>
                <a:gd name="connsiteX4" fmla="*/ 124465 w 1166467"/>
                <a:gd name="connsiteY4" fmla="*/ 353351 h 410087"/>
                <a:gd name="connsiteX5" fmla="*/ 551211 w 1166467"/>
                <a:gd name="connsiteY5" fmla="*/ 0 h 410087"/>
                <a:gd name="connsiteX0" fmla="*/ 617656 w 1232912"/>
                <a:gd name="connsiteY0" fmla="*/ 0 h 410087"/>
                <a:gd name="connsiteX1" fmla="*/ 1179166 w 1232912"/>
                <a:gd name="connsiteY1" fmla="*/ 353351 h 410087"/>
                <a:gd name="connsiteX2" fmla="*/ 1196778 w 1232912"/>
                <a:gd name="connsiteY2" fmla="*/ 410087 h 410087"/>
                <a:gd name="connsiteX3" fmla="*/ 173298 w 1232912"/>
                <a:gd name="connsiteY3" fmla="*/ 410087 h 410087"/>
                <a:gd name="connsiteX4" fmla="*/ 190910 w 1232912"/>
                <a:gd name="connsiteY4" fmla="*/ 353351 h 410087"/>
                <a:gd name="connsiteX5" fmla="*/ 617656 w 1232912"/>
                <a:gd name="connsiteY5" fmla="*/ 0 h 4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2912" h="410087">
                  <a:moveTo>
                    <a:pt x="617656" y="0"/>
                  </a:moveTo>
                  <a:cubicBezTo>
                    <a:pt x="1589657" y="0"/>
                    <a:pt x="1097756" y="160876"/>
                    <a:pt x="1179166" y="353351"/>
                  </a:cubicBezTo>
                  <a:lnTo>
                    <a:pt x="1196778" y="410087"/>
                  </a:lnTo>
                  <a:lnTo>
                    <a:pt x="173298" y="410087"/>
                  </a:lnTo>
                  <a:lnTo>
                    <a:pt x="190910" y="353351"/>
                  </a:lnTo>
                  <a:cubicBezTo>
                    <a:pt x="84855" y="206678"/>
                    <a:pt x="-354345" y="0"/>
                    <a:pt x="617656" y="0"/>
                  </a:cubicBezTo>
                  <a:close/>
                </a:path>
              </a:pathLst>
            </a:custGeom>
            <a:solidFill>
              <a:srgbClr val="F5B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6027150" y="4231039"/>
              <a:ext cx="898951" cy="211646"/>
              <a:chOff x="10205678" y="3272775"/>
              <a:chExt cx="1130958" cy="303148"/>
            </a:xfrm>
          </p:grpSpPr>
          <p:sp>
            <p:nvSpPr>
              <p:cNvPr id="73" name="Ellipszis 72"/>
              <p:cNvSpPr/>
              <p:nvPr/>
            </p:nvSpPr>
            <p:spPr>
              <a:xfrm>
                <a:off x="10287237" y="3427164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Ellipszis 73"/>
              <p:cNvSpPr/>
              <p:nvPr/>
            </p:nvSpPr>
            <p:spPr>
              <a:xfrm>
                <a:off x="11024959" y="3427164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Lekerekített téglalap 75"/>
              <p:cNvSpPr/>
              <p:nvPr/>
            </p:nvSpPr>
            <p:spPr>
              <a:xfrm rot="16140000" flipV="1">
                <a:off x="11103479" y="3145306"/>
                <a:ext cx="105688" cy="360626"/>
              </a:xfrm>
              <a:prstGeom prst="roundRect">
                <a:avLst>
                  <a:gd name="adj" fmla="val 50000"/>
                </a:avLst>
              </a:prstGeom>
              <a:solidFill>
                <a:srgbClr val="90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Ellipszis 78"/>
              <p:cNvSpPr/>
              <p:nvPr/>
            </p:nvSpPr>
            <p:spPr>
              <a:xfrm>
                <a:off x="10373331" y="3437499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Ellipszis 79"/>
              <p:cNvSpPr/>
              <p:nvPr/>
            </p:nvSpPr>
            <p:spPr>
              <a:xfrm>
                <a:off x="11115673" y="3441557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Lekerekített téglalap 98"/>
              <p:cNvSpPr/>
              <p:nvPr/>
            </p:nvSpPr>
            <p:spPr>
              <a:xfrm rot="16140000" flipV="1">
                <a:off x="10333147" y="3147838"/>
                <a:ext cx="105688" cy="360625"/>
              </a:xfrm>
              <a:prstGeom prst="roundRect">
                <a:avLst>
                  <a:gd name="adj" fmla="val 50000"/>
                </a:avLst>
              </a:prstGeom>
              <a:solidFill>
                <a:srgbClr val="90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46" name="Egyenes összekötő 145"/>
          <p:cNvCxnSpPr/>
          <p:nvPr/>
        </p:nvCxnSpPr>
        <p:spPr>
          <a:xfrm>
            <a:off x="2836571" y="3636798"/>
            <a:ext cx="2691517" cy="1905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146"/>
          <p:cNvCxnSpPr/>
          <p:nvPr/>
        </p:nvCxnSpPr>
        <p:spPr>
          <a:xfrm>
            <a:off x="7377540" y="3673546"/>
            <a:ext cx="2691517" cy="1905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Kép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" y="3194825"/>
            <a:ext cx="1654984" cy="16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6"/>
          <p:cNvSpPr>
            <a:spLocks noChangeAspect="1"/>
          </p:cNvSpPr>
          <p:nvPr/>
        </p:nvSpPr>
        <p:spPr>
          <a:xfrm>
            <a:off x="77971" y="380132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 Rounded MT Bold" panose="020F0704030504030204" pitchFamily="34" charset="0"/>
            </a:endParaRPr>
          </a:p>
        </p:txBody>
      </p:sp>
      <p:sp>
        <p:nvSpPr>
          <p:cNvPr id="27" name="Szabadkézi sokszög 26"/>
          <p:cNvSpPr>
            <a:spLocks noChangeAspect="1"/>
          </p:cNvSpPr>
          <p:nvPr/>
        </p:nvSpPr>
        <p:spPr>
          <a:xfrm>
            <a:off x="728495" y="380132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800" dirty="0" smtClean="0">
                <a:solidFill>
                  <a:srgbClr val="993366"/>
                </a:solidFill>
              </a:rPr>
              <a:t>Ragaszd a kettévágott befőttes gumit a fej hátoldalára, a kör közepére! </a:t>
            </a:r>
          </a:p>
          <a:p>
            <a:r>
              <a:rPr lang="hu-HU" sz="2200" dirty="0" smtClean="0">
                <a:solidFill>
                  <a:srgbClr val="993366"/>
                </a:solidFill>
              </a:rPr>
              <a:t>(Halványan látható a fej, hogy tudd, hova kell ragasztani.)</a:t>
            </a: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8453393" y="305105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6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30" name="Téglalap 29"/>
          <p:cNvSpPr>
            <a:spLocks noChangeAspect="1"/>
          </p:cNvSpPr>
          <p:nvPr/>
        </p:nvSpPr>
        <p:spPr>
          <a:xfrm>
            <a:off x="10336429" y="948074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495583" y="2594473"/>
            <a:ext cx="2880000" cy="2880000"/>
            <a:chOff x="2574951" y="2753106"/>
            <a:chExt cx="2880000" cy="288000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321" y="3621252"/>
              <a:ext cx="2353260" cy="2011854"/>
            </a:xfrm>
            <a:prstGeom prst="rect">
              <a:avLst/>
            </a:prstGeom>
          </p:spPr>
        </p:pic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2574951" y="2753106"/>
              <a:ext cx="2880000" cy="2880000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</p:grpSp>
      <p:sp>
        <p:nvSpPr>
          <p:cNvPr id="10" name="Szabadkézi sokszög 9"/>
          <p:cNvSpPr/>
          <p:nvPr/>
        </p:nvSpPr>
        <p:spPr>
          <a:xfrm rot="185679">
            <a:off x="233194" y="3343693"/>
            <a:ext cx="11696916" cy="809712"/>
          </a:xfrm>
          <a:custGeom>
            <a:avLst/>
            <a:gdLst>
              <a:gd name="connsiteX0" fmla="*/ 0 w 7930055"/>
              <a:gd name="connsiteY0" fmla="*/ 995668 h 1042965"/>
              <a:gd name="connsiteX1" fmla="*/ 1024758 w 7930055"/>
              <a:gd name="connsiteY1" fmla="*/ 2441 h 1042965"/>
              <a:gd name="connsiteX2" fmla="*/ 2617076 w 7930055"/>
              <a:gd name="connsiteY2" fmla="*/ 711889 h 1042965"/>
              <a:gd name="connsiteX3" fmla="*/ 4824248 w 7930055"/>
              <a:gd name="connsiteY3" fmla="*/ 617296 h 1042965"/>
              <a:gd name="connsiteX4" fmla="*/ 6984124 w 7930055"/>
              <a:gd name="connsiteY4" fmla="*/ 144330 h 1042965"/>
              <a:gd name="connsiteX5" fmla="*/ 7930055 w 7930055"/>
              <a:gd name="connsiteY5" fmla="*/ 1042965 h 1042965"/>
              <a:gd name="connsiteX6" fmla="*/ 7930055 w 7930055"/>
              <a:gd name="connsiteY6" fmla="*/ 1042965 h 10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055" h="1042965">
                <a:moveTo>
                  <a:pt x="0" y="995668"/>
                </a:moveTo>
                <a:cubicBezTo>
                  <a:pt x="294289" y="522702"/>
                  <a:pt x="588579" y="49737"/>
                  <a:pt x="1024758" y="2441"/>
                </a:cubicBezTo>
                <a:cubicBezTo>
                  <a:pt x="1460937" y="-44855"/>
                  <a:pt x="1983828" y="609413"/>
                  <a:pt x="2617076" y="711889"/>
                </a:cubicBezTo>
                <a:cubicBezTo>
                  <a:pt x="3250324" y="814365"/>
                  <a:pt x="4096407" y="711889"/>
                  <a:pt x="4824248" y="617296"/>
                </a:cubicBezTo>
                <a:cubicBezTo>
                  <a:pt x="5552089" y="522703"/>
                  <a:pt x="6466490" y="73385"/>
                  <a:pt x="6984124" y="144330"/>
                </a:cubicBezTo>
                <a:cubicBezTo>
                  <a:pt x="7501759" y="215275"/>
                  <a:pt x="7930055" y="1042965"/>
                  <a:pt x="7930055" y="1042965"/>
                </a:cubicBezTo>
                <a:lnTo>
                  <a:pt x="7930055" y="1042965"/>
                </a:lnTo>
              </a:path>
            </a:pathLst>
          </a:custGeom>
          <a:noFill/>
          <a:ln w="47625" cmpd="sng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0" name="Kép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55" y="4034473"/>
            <a:ext cx="1442315" cy="14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02 0.38125 L 5E-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8"/>
          <p:cNvGrpSpPr/>
          <p:nvPr/>
        </p:nvGrpSpPr>
        <p:grpSpPr>
          <a:xfrm>
            <a:off x="2294140" y="2854802"/>
            <a:ext cx="9085480" cy="2880000"/>
            <a:chOff x="1332542" y="2721575"/>
            <a:chExt cx="9085480" cy="2880000"/>
          </a:xfrm>
        </p:grpSpPr>
        <p:grpSp>
          <p:nvGrpSpPr>
            <p:cNvPr id="30" name="Csoportba foglalás 29"/>
            <p:cNvGrpSpPr/>
            <p:nvPr/>
          </p:nvGrpSpPr>
          <p:grpSpPr>
            <a:xfrm>
              <a:off x="4435282" y="2721575"/>
              <a:ext cx="2880000" cy="2880000"/>
              <a:chOff x="2574951" y="2753106"/>
              <a:chExt cx="2880000" cy="2880000"/>
            </a:xfrm>
          </p:grpSpPr>
          <p:pic>
            <p:nvPicPr>
              <p:cNvPr id="32" name="Kép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38321" y="3621252"/>
                <a:ext cx="2353260" cy="2011854"/>
              </a:xfrm>
              <a:prstGeom prst="rect">
                <a:avLst/>
              </a:prstGeom>
            </p:spPr>
          </p:pic>
          <p:sp>
            <p:nvSpPr>
              <p:cNvPr id="33" name="Ellipszis 32"/>
              <p:cNvSpPr>
                <a:spLocks noChangeAspect="1"/>
              </p:cNvSpPr>
              <p:nvPr/>
            </p:nvSpPr>
            <p:spPr>
              <a:xfrm>
                <a:off x="2574951" y="2753106"/>
                <a:ext cx="2880000" cy="2880000"/>
              </a:xfrm>
              <a:prstGeom prst="ellipse">
                <a:avLst/>
              </a:prstGeom>
              <a:solidFill>
                <a:schemeClr val="bg1">
                  <a:alpha val="95000"/>
                </a:schemeClr>
              </a:solidFill>
              <a:ln w="349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a</a:t>
                </a:r>
                <a:endParaRPr lang="hu-HU" dirty="0"/>
              </a:p>
            </p:txBody>
          </p:sp>
        </p:grpSp>
        <p:sp>
          <p:nvSpPr>
            <p:cNvPr id="31" name="Szabadkézi sokszög 30"/>
            <p:cNvSpPr/>
            <p:nvPr/>
          </p:nvSpPr>
          <p:spPr>
            <a:xfrm rot="185679">
              <a:off x="1332542" y="3656380"/>
              <a:ext cx="9085480" cy="505195"/>
            </a:xfrm>
            <a:custGeom>
              <a:avLst/>
              <a:gdLst>
                <a:gd name="connsiteX0" fmla="*/ 0 w 7930055"/>
                <a:gd name="connsiteY0" fmla="*/ 995668 h 1042965"/>
                <a:gd name="connsiteX1" fmla="*/ 1024758 w 7930055"/>
                <a:gd name="connsiteY1" fmla="*/ 2441 h 1042965"/>
                <a:gd name="connsiteX2" fmla="*/ 2617076 w 7930055"/>
                <a:gd name="connsiteY2" fmla="*/ 711889 h 1042965"/>
                <a:gd name="connsiteX3" fmla="*/ 4824248 w 7930055"/>
                <a:gd name="connsiteY3" fmla="*/ 617296 h 1042965"/>
                <a:gd name="connsiteX4" fmla="*/ 6984124 w 7930055"/>
                <a:gd name="connsiteY4" fmla="*/ 144330 h 1042965"/>
                <a:gd name="connsiteX5" fmla="*/ 7930055 w 7930055"/>
                <a:gd name="connsiteY5" fmla="*/ 1042965 h 1042965"/>
                <a:gd name="connsiteX6" fmla="*/ 7930055 w 7930055"/>
                <a:gd name="connsiteY6" fmla="*/ 1042965 h 104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0055" h="1042965">
                  <a:moveTo>
                    <a:pt x="0" y="995668"/>
                  </a:moveTo>
                  <a:cubicBezTo>
                    <a:pt x="294289" y="522702"/>
                    <a:pt x="588579" y="49737"/>
                    <a:pt x="1024758" y="2441"/>
                  </a:cubicBezTo>
                  <a:cubicBezTo>
                    <a:pt x="1460937" y="-44855"/>
                    <a:pt x="1983828" y="609413"/>
                    <a:pt x="2617076" y="711889"/>
                  </a:cubicBezTo>
                  <a:cubicBezTo>
                    <a:pt x="3250324" y="814365"/>
                    <a:pt x="4096407" y="711889"/>
                    <a:pt x="4824248" y="617296"/>
                  </a:cubicBezTo>
                  <a:cubicBezTo>
                    <a:pt x="5552089" y="522703"/>
                    <a:pt x="6466490" y="73385"/>
                    <a:pt x="6984124" y="144330"/>
                  </a:cubicBezTo>
                  <a:cubicBezTo>
                    <a:pt x="7501759" y="215275"/>
                    <a:pt x="7930055" y="1042965"/>
                    <a:pt x="7930055" y="1042965"/>
                  </a:cubicBezTo>
                  <a:lnTo>
                    <a:pt x="7930055" y="1042965"/>
                  </a:lnTo>
                </a:path>
              </a:pathLst>
            </a:custGeom>
            <a:noFill/>
            <a:ln w="47625" cmpd="sng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9" name="Szabadkézi sokszög 48"/>
          <p:cNvSpPr>
            <a:spLocks noChangeAspect="1"/>
          </p:cNvSpPr>
          <p:nvPr/>
        </p:nvSpPr>
        <p:spPr>
          <a:xfrm>
            <a:off x="1357145" y="6207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50" name="Téglalap 49"/>
          <p:cNvSpPr>
            <a:spLocks noChangeAspect="1"/>
          </p:cNvSpPr>
          <p:nvPr/>
        </p:nvSpPr>
        <p:spPr>
          <a:xfrm>
            <a:off x="6871" y="10917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 50"/>
          <p:cNvSpPr>
            <a:spLocks noChangeAspect="1"/>
          </p:cNvSpPr>
          <p:nvPr/>
        </p:nvSpPr>
        <p:spPr>
          <a:xfrm>
            <a:off x="3451987" y="6188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r>
              <a:rPr lang="hu-HU" sz="2600" dirty="0" smtClean="0">
                <a:solidFill>
                  <a:srgbClr val="993366"/>
                </a:solidFill>
              </a:rPr>
              <a:t>Fordítsd meg a kört, amin a láng van. És ragaszd</a:t>
            </a:r>
          </a:p>
          <a:p>
            <a:r>
              <a:rPr lang="hu-HU" sz="2600" dirty="0" smtClean="0">
                <a:solidFill>
                  <a:srgbClr val="993366"/>
                </a:solidFill>
              </a:rPr>
              <a:t>a másik körre. Ahogyan itt látod! Kattints!</a:t>
            </a:r>
          </a:p>
        </p:txBody>
      </p:sp>
      <p:sp>
        <p:nvSpPr>
          <p:cNvPr id="52" name="Ellipszis 51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2472906" y="3967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7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50271" y="2807390"/>
            <a:ext cx="2880000" cy="2880000"/>
            <a:chOff x="2757547" y="2913017"/>
            <a:chExt cx="2880000" cy="2880000"/>
          </a:xfrm>
        </p:grpSpPr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2757547" y="2913017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3889241" y="2913017"/>
              <a:ext cx="616612" cy="766071"/>
              <a:chOff x="1720352" y="4074908"/>
              <a:chExt cx="1734463" cy="2585820"/>
            </a:xfrm>
          </p:grpSpPr>
          <p:sp>
            <p:nvSpPr>
              <p:cNvPr id="19" name="Ellipszis 39"/>
              <p:cNvSpPr/>
              <p:nvPr/>
            </p:nvSpPr>
            <p:spPr>
              <a:xfrm rot="20993679" flipH="1">
                <a:off x="1720352" y="4074908"/>
                <a:ext cx="1709441" cy="256896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39"/>
              <p:cNvSpPr/>
              <p:nvPr/>
            </p:nvSpPr>
            <p:spPr>
              <a:xfrm rot="318406">
                <a:off x="2103532" y="4785696"/>
                <a:ext cx="1351283" cy="1830392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Ellipszis 39"/>
              <p:cNvSpPr/>
              <p:nvPr/>
            </p:nvSpPr>
            <p:spPr>
              <a:xfrm>
                <a:off x="2421015" y="5236930"/>
                <a:ext cx="716316" cy="1423798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4" name="Kép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85" y="2365487"/>
            <a:ext cx="1442315" cy="14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556 0.00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 9"/>
          <p:cNvSpPr/>
          <p:nvPr/>
        </p:nvSpPr>
        <p:spPr>
          <a:xfrm rot="185679">
            <a:off x="1281892" y="3656380"/>
            <a:ext cx="9085480" cy="505195"/>
          </a:xfrm>
          <a:custGeom>
            <a:avLst/>
            <a:gdLst>
              <a:gd name="connsiteX0" fmla="*/ 0 w 7930055"/>
              <a:gd name="connsiteY0" fmla="*/ 995668 h 1042965"/>
              <a:gd name="connsiteX1" fmla="*/ 1024758 w 7930055"/>
              <a:gd name="connsiteY1" fmla="*/ 2441 h 1042965"/>
              <a:gd name="connsiteX2" fmla="*/ 2617076 w 7930055"/>
              <a:gd name="connsiteY2" fmla="*/ 711889 h 1042965"/>
              <a:gd name="connsiteX3" fmla="*/ 4824248 w 7930055"/>
              <a:gd name="connsiteY3" fmla="*/ 617296 h 1042965"/>
              <a:gd name="connsiteX4" fmla="*/ 6984124 w 7930055"/>
              <a:gd name="connsiteY4" fmla="*/ 144330 h 1042965"/>
              <a:gd name="connsiteX5" fmla="*/ 7930055 w 7930055"/>
              <a:gd name="connsiteY5" fmla="*/ 1042965 h 1042965"/>
              <a:gd name="connsiteX6" fmla="*/ 7930055 w 7930055"/>
              <a:gd name="connsiteY6" fmla="*/ 1042965 h 10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055" h="1042965">
                <a:moveTo>
                  <a:pt x="0" y="995668"/>
                </a:moveTo>
                <a:cubicBezTo>
                  <a:pt x="294289" y="522702"/>
                  <a:pt x="588579" y="49737"/>
                  <a:pt x="1024758" y="2441"/>
                </a:cubicBezTo>
                <a:cubicBezTo>
                  <a:pt x="1460937" y="-44855"/>
                  <a:pt x="1983828" y="609413"/>
                  <a:pt x="2617076" y="711889"/>
                </a:cubicBezTo>
                <a:cubicBezTo>
                  <a:pt x="3250324" y="814365"/>
                  <a:pt x="4096407" y="711889"/>
                  <a:pt x="4824248" y="617296"/>
                </a:cubicBezTo>
                <a:cubicBezTo>
                  <a:pt x="5552089" y="522703"/>
                  <a:pt x="6466490" y="73385"/>
                  <a:pt x="6984124" y="144330"/>
                </a:cubicBezTo>
                <a:cubicBezTo>
                  <a:pt x="7501759" y="215275"/>
                  <a:pt x="7930055" y="1042965"/>
                  <a:pt x="7930055" y="1042965"/>
                </a:cubicBezTo>
                <a:lnTo>
                  <a:pt x="7930055" y="1042965"/>
                </a:lnTo>
              </a:path>
            </a:pathLst>
          </a:custGeom>
          <a:noFill/>
          <a:ln w="47625" cmpd="sng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4384632" y="2721575"/>
            <a:ext cx="2880000" cy="288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02" y="3589721"/>
            <a:ext cx="2353260" cy="2011854"/>
          </a:xfrm>
          <a:prstGeom prst="rect">
            <a:avLst/>
          </a:prstGeom>
        </p:spPr>
      </p:pic>
      <p:sp>
        <p:nvSpPr>
          <p:cNvPr id="17" name="Szabadkézi sokszög 16"/>
          <p:cNvSpPr>
            <a:spLocks noChangeAspect="1"/>
          </p:cNvSpPr>
          <p:nvPr/>
        </p:nvSpPr>
        <p:spPr>
          <a:xfrm>
            <a:off x="77971" y="553558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27" name="Szabadkézi sokszög 26"/>
          <p:cNvSpPr>
            <a:spLocks noChangeAspect="1"/>
          </p:cNvSpPr>
          <p:nvPr/>
        </p:nvSpPr>
        <p:spPr>
          <a:xfrm>
            <a:off x="728495" y="553558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000" dirty="0" smtClean="0">
                <a:solidFill>
                  <a:srgbClr val="993366"/>
                </a:solidFill>
              </a:rPr>
              <a:t>Fogd meg a gumit a kezeiddel ott, ahol a nyíl mutatja.</a:t>
            </a:r>
          </a:p>
          <a:p>
            <a:r>
              <a:rPr lang="hu-HU" sz="2000" dirty="0" smtClean="0">
                <a:solidFill>
                  <a:srgbClr val="993366"/>
                </a:solidFill>
              </a:rPr>
              <a:t>Pörgesd az ujjaid között! </a:t>
            </a:r>
          </a:p>
          <a:p>
            <a:r>
              <a:rPr lang="hu-HU" sz="2000" dirty="0" smtClean="0">
                <a:solidFill>
                  <a:srgbClr val="993366"/>
                </a:solidFill>
              </a:rPr>
              <a:t>Mit fogsz látni? </a:t>
            </a:r>
            <a:r>
              <a:rPr lang="hu-HU" sz="2800" b="1" dirty="0" smtClean="0">
                <a:solidFill>
                  <a:srgbClr val="993366"/>
                </a:solidFill>
              </a:rPr>
              <a:t>Kattints a körre és kiderül!</a:t>
            </a: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8453393" y="478531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8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30" name="Téglalap 29"/>
          <p:cNvSpPr>
            <a:spLocks noChangeAspect="1"/>
          </p:cNvSpPr>
          <p:nvPr/>
        </p:nvSpPr>
        <p:spPr>
          <a:xfrm>
            <a:off x="10336429" y="1121500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felé nyíl 2"/>
          <p:cNvSpPr/>
          <p:nvPr/>
        </p:nvSpPr>
        <p:spPr>
          <a:xfrm rot="13717846">
            <a:off x="2989910" y="3546514"/>
            <a:ext cx="330734" cy="171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felé nyíl 24"/>
          <p:cNvSpPr/>
          <p:nvPr/>
        </p:nvSpPr>
        <p:spPr>
          <a:xfrm rot="7882154" flipH="1">
            <a:off x="8541352" y="3801658"/>
            <a:ext cx="330734" cy="171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4384632" y="2752864"/>
            <a:ext cx="2880000" cy="2880000"/>
            <a:chOff x="2884784" y="2869006"/>
            <a:chExt cx="2880000" cy="2880000"/>
          </a:xfrm>
        </p:grpSpPr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2884784" y="2869006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3889241" y="2913017"/>
              <a:ext cx="616612" cy="766071"/>
              <a:chOff x="1720352" y="4074908"/>
              <a:chExt cx="1734463" cy="2585820"/>
            </a:xfrm>
          </p:grpSpPr>
          <p:sp>
            <p:nvSpPr>
              <p:cNvPr id="22" name="Ellipszis 39"/>
              <p:cNvSpPr/>
              <p:nvPr/>
            </p:nvSpPr>
            <p:spPr>
              <a:xfrm rot="20993679" flipH="1">
                <a:off x="1720352" y="4074908"/>
                <a:ext cx="1709441" cy="256896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Ellipszis 39"/>
              <p:cNvSpPr/>
              <p:nvPr/>
            </p:nvSpPr>
            <p:spPr>
              <a:xfrm rot="318406">
                <a:off x="2103532" y="4785696"/>
                <a:ext cx="1351283" cy="1830392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Ellipszis 39"/>
              <p:cNvSpPr/>
              <p:nvPr/>
            </p:nvSpPr>
            <p:spPr>
              <a:xfrm>
                <a:off x="2421015" y="5236930"/>
                <a:ext cx="716316" cy="1423798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0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ekerekített téglalap 82"/>
          <p:cNvSpPr/>
          <p:nvPr/>
        </p:nvSpPr>
        <p:spPr>
          <a:xfrm>
            <a:off x="1820103" y="1313879"/>
            <a:ext cx="529047" cy="15103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084626" y="978325"/>
            <a:ext cx="2243101" cy="2023750"/>
          </a:xfrm>
          <a:prstGeom prst="rect">
            <a:avLst/>
          </a:prstGeom>
          <a:gradFill>
            <a:gsLst>
              <a:gs pos="84000">
                <a:srgbClr val="FFFF00"/>
              </a:gs>
              <a:gs pos="28000">
                <a:srgbClr val="FFD85B"/>
              </a:gs>
              <a:gs pos="6000">
                <a:srgbClr val="FFC00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K</a:t>
            </a:r>
            <a:r>
              <a:rPr lang="hu-HU" sz="3600" b="1" dirty="0" smtClean="0">
                <a:solidFill>
                  <a:schemeClr val="bg1"/>
                </a:solidFill>
              </a:rPr>
              <a:t>érdés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1805167" y="1418957"/>
            <a:ext cx="493063" cy="130014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477221" y="1000337"/>
            <a:ext cx="6766341" cy="202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smtClean="0">
              <a:solidFill>
                <a:srgbClr val="FFC000"/>
              </a:solidFill>
            </a:endParaRPr>
          </a:p>
          <a:p>
            <a:pPr algn="ctr"/>
            <a:r>
              <a:rPr lang="hu-HU" sz="2800" b="1" smtClean="0">
                <a:solidFill>
                  <a:srgbClr val="FFC000"/>
                </a:solidFill>
              </a:rPr>
              <a:t>Szerinted </a:t>
            </a:r>
            <a:r>
              <a:rPr lang="hu-HU" sz="2800" b="1" dirty="0" smtClean="0">
                <a:solidFill>
                  <a:srgbClr val="FFC000"/>
                </a:solidFill>
              </a:rPr>
              <a:t>hogyan kapcsolódik ez a kézműveskedés pünkösdhöz? </a:t>
            </a:r>
          </a:p>
          <a:p>
            <a:pPr algn="ctr"/>
            <a:r>
              <a:rPr lang="hu-HU" sz="2800" b="1" dirty="0" smtClean="0">
                <a:solidFill>
                  <a:srgbClr val="FFC000"/>
                </a:solidFill>
              </a:rPr>
              <a:t>A válaszodat küldd el a Hittanoktatódnak! </a:t>
            </a:r>
          </a:p>
          <a:p>
            <a:pPr algn="ctr"/>
            <a:endParaRPr lang="hu-HU" sz="2800" b="1" dirty="0">
              <a:solidFill>
                <a:srgbClr val="FFC000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4144434" y="1188006"/>
            <a:ext cx="551617" cy="185240"/>
            <a:chOff x="3243051" y="2594029"/>
            <a:chExt cx="551617" cy="185240"/>
          </a:xfrm>
        </p:grpSpPr>
        <p:sp>
          <p:nvSpPr>
            <p:cNvPr id="33" name="Ellipszis 32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" name="Folyamatábra: Befejezés 38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Csoportba foglalás 170"/>
          <p:cNvGrpSpPr/>
          <p:nvPr/>
        </p:nvGrpSpPr>
        <p:grpSpPr>
          <a:xfrm>
            <a:off x="4145524" y="1642763"/>
            <a:ext cx="551617" cy="185240"/>
            <a:chOff x="3243051" y="2594029"/>
            <a:chExt cx="551617" cy="185240"/>
          </a:xfrm>
        </p:grpSpPr>
        <p:sp>
          <p:nvSpPr>
            <p:cNvPr id="172" name="Ellipszis 171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3" name="Ellipszis 172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4" name="Folyamatábra: Befejezés 173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75" name="Csoportba foglalás 174"/>
          <p:cNvGrpSpPr/>
          <p:nvPr/>
        </p:nvGrpSpPr>
        <p:grpSpPr>
          <a:xfrm>
            <a:off x="4146614" y="2097520"/>
            <a:ext cx="551617" cy="185240"/>
            <a:chOff x="3243051" y="2594029"/>
            <a:chExt cx="551617" cy="185240"/>
          </a:xfrm>
        </p:grpSpPr>
        <p:sp>
          <p:nvSpPr>
            <p:cNvPr id="176" name="Ellipszis 175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7" name="Ellipszis 176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8" name="Folyamatábra: Befejezés 177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79" name="Csoportba foglalás 178"/>
          <p:cNvGrpSpPr/>
          <p:nvPr/>
        </p:nvGrpSpPr>
        <p:grpSpPr>
          <a:xfrm>
            <a:off x="4147704" y="2552277"/>
            <a:ext cx="551617" cy="185240"/>
            <a:chOff x="3243051" y="2594029"/>
            <a:chExt cx="551617" cy="185240"/>
          </a:xfrm>
        </p:grpSpPr>
        <p:sp>
          <p:nvSpPr>
            <p:cNvPr id="180" name="Ellipszis 179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1" name="Ellipszis 180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2" name="Folyamatábra: Befejezés 181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12" name="Szabadkézi sokszög 211"/>
          <p:cNvSpPr/>
          <p:nvPr/>
        </p:nvSpPr>
        <p:spPr>
          <a:xfrm rot="185679">
            <a:off x="2033915" y="4707254"/>
            <a:ext cx="9085480" cy="505195"/>
          </a:xfrm>
          <a:custGeom>
            <a:avLst/>
            <a:gdLst>
              <a:gd name="connsiteX0" fmla="*/ 0 w 7930055"/>
              <a:gd name="connsiteY0" fmla="*/ 995668 h 1042965"/>
              <a:gd name="connsiteX1" fmla="*/ 1024758 w 7930055"/>
              <a:gd name="connsiteY1" fmla="*/ 2441 h 1042965"/>
              <a:gd name="connsiteX2" fmla="*/ 2617076 w 7930055"/>
              <a:gd name="connsiteY2" fmla="*/ 711889 h 1042965"/>
              <a:gd name="connsiteX3" fmla="*/ 4824248 w 7930055"/>
              <a:gd name="connsiteY3" fmla="*/ 617296 h 1042965"/>
              <a:gd name="connsiteX4" fmla="*/ 6984124 w 7930055"/>
              <a:gd name="connsiteY4" fmla="*/ 144330 h 1042965"/>
              <a:gd name="connsiteX5" fmla="*/ 7930055 w 7930055"/>
              <a:gd name="connsiteY5" fmla="*/ 1042965 h 1042965"/>
              <a:gd name="connsiteX6" fmla="*/ 7930055 w 7930055"/>
              <a:gd name="connsiteY6" fmla="*/ 1042965 h 10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055" h="1042965">
                <a:moveTo>
                  <a:pt x="0" y="995668"/>
                </a:moveTo>
                <a:cubicBezTo>
                  <a:pt x="294289" y="522702"/>
                  <a:pt x="588579" y="49737"/>
                  <a:pt x="1024758" y="2441"/>
                </a:cubicBezTo>
                <a:cubicBezTo>
                  <a:pt x="1460937" y="-44855"/>
                  <a:pt x="1983828" y="609413"/>
                  <a:pt x="2617076" y="711889"/>
                </a:cubicBezTo>
                <a:cubicBezTo>
                  <a:pt x="3250324" y="814365"/>
                  <a:pt x="4096407" y="711889"/>
                  <a:pt x="4824248" y="617296"/>
                </a:cubicBezTo>
                <a:cubicBezTo>
                  <a:pt x="5552089" y="522703"/>
                  <a:pt x="6466490" y="73385"/>
                  <a:pt x="6984124" y="144330"/>
                </a:cubicBezTo>
                <a:cubicBezTo>
                  <a:pt x="7501759" y="215275"/>
                  <a:pt x="7930055" y="1042965"/>
                  <a:pt x="7930055" y="1042965"/>
                </a:cubicBezTo>
                <a:lnTo>
                  <a:pt x="7930055" y="1042965"/>
                </a:lnTo>
              </a:path>
            </a:pathLst>
          </a:custGeom>
          <a:noFill/>
          <a:ln w="47625" cmpd="sng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3" name="Kép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5379" cy="1630257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374541" y="3772509"/>
            <a:ext cx="2880000" cy="2889959"/>
            <a:chOff x="6624446" y="3599088"/>
            <a:chExt cx="2880000" cy="2889959"/>
          </a:xfrm>
        </p:grpSpPr>
        <p:sp>
          <p:nvSpPr>
            <p:cNvPr id="185" name="Ellipszis 184"/>
            <p:cNvSpPr>
              <a:spLocks noChangeAspect="1"/>
            </p:cNvSpPr>
            <p:nvPr/>
          </p:nvSpPr>
          <p:spPr>
            <a:xfrm>
              <a:off x="6624446" y="3599088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6" name="Csoportba foglalás 185"/>
            <p:cNvGrpSpPr/>
            <p:nvPr/>
          </p:nvGrpSpPr>
          <p:grpSpPr>
            <a:xfrm>
              <a:off x="7663117" y="3661073"/>
              <a:ext cx="612163" cy="799780"/>
              <a:chOff x="1732861" y="4345361"/>
              <a:chExt cx="1721948" cy="2699602"/>
            </a:xfrm>
          </p:grpSpPr>
          <p:sp>
            <p:nvSpPr>
              <p:cNvPr id="187" name="Ellipszis 39"/>
              <p:cNvSpPr/>
              <p:nvPr/>
            </p:nvSpPr>
            <p:spPr>
              <a:xfrm rot="20993679" flipH="1">
                <a:off x="1732861" y="4345361"/>
                <a:ext cx="1709442" cy="2568966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Ellipszis 39"/>
              <p:cNvSpPr/>
              <p:nvPr/>
            </p:nvSpPr>
            <p:spPr>
              <a:xfrm rot="318406">
                <a:off x="2103527" y="5203304"/>
                <a:ext cx="1351282" cy="18303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9" name="Ellipszis 39"/>
              <p:cNvSpPr/>
              <p:nvPr/>
            </p:nvSpPr>
            <p:spPr>
              <a:xfrm>
                <a:off x="2421012" y="5621166"/>
                <a:ext cx="716317" cy="14237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0" name="Csoportba foglalás 189"/>
            <p:cNvGrpSpPr/>
            <p:nvPr/>
          </p:nvGrpSpPr>
          <p:grpSpPr>
            <a:xfrm>
              <a:off x="6895114" y="4477485"/>
              <a:ext cx="2349158" cy="2011562"/>
              <a:chOff x="5258666" y="3561176"/>
              <a:chExt cx="2349158" cy="2011562"/>
            </a:xfrm>
          </p:grpSpPr>
          <p:sp>
            <p:nvSpPr>
              <p:cNvPr id="191" name="Szabadkézi sokszög 190"/>
              <p:cNvSpPr>
                <a:spLocks noChangeAspect="1"/>
              </p:cNvSpPr>
              <p:nvPr/>
            </p:nvSpPr>
            <p:spPr>
              <a:xfrm>
                <a:off x="5258666" y="3561176"/>
                <a:ext cx="2349158" cy="2001603"/>
              </a:xfrm>
              <a:custGeom>
                <a:avLst/>
                <a:gdLst>
                  <a:gd name="connsiteX0" fmla="*/ 1206252 w 2295895"/>
                  <a:gd name="connsiteY0" fmla="*/ 617 h 2031258"/>
                  <a:gd name="connsiteX1" fmla="*/ 2295895 w 2295895"/>
                  <a:gd name="connsiteY1" fmla="*/ 1295120 h 2031258"/>
                  <a:gd name="connsiteX2" fmla="*/ 2287735 w 2295895"/>
                  <a:gd name="connsiteY2" fmla="*/ 1422195 h 2031258"/>
                  <a:gd name="connsiteX3" fmla="*/ 2272130 w 2295895"/>
                  <a:gd name="connsiteY3" fmla="*/ 1503800 h 2031258"/>
                  <a:gd name="connsiteX4" fmla="*/ 2269563 w 2295895"/>
                  <a:gd name="connsiteY4" fmla="*/ 1507232 h 2031258"/>
                  <a:gd name="connsiteX5" fmla="*/ 1158389 w 2295895"/>
                  <a:gd name="connsiteY5" fmla="*/ 2031258 h 2031258"/>
                  <a:gd name="connsiteX6" fmla="*/ 47215 w 2295895"/>
                  <a:gd name="connsiteY6" fmla="*/ 1507232 h 2031258"/>
                  <a:gd name="connsiteX7" fmla="*/ 0 w 2295895"/>
                  <a:gd name="connsiteY7" fmla="*/ 1444093 h 2031258"/>
                  <a:gd name="connsiteX8" fmla="*/ 1151 w 2295895"/>
                  <a:gd name="connsiteY8" fmla="*/ 1433931 h 2031258"/>
                  <a:gd name="connsiteX9" fmla="*/ 69313 w 2295895"/>
                  <a:gd name="connsiteY9" fmla="*/ 1247824 h 2031258"/>
                  <a:gd name="connsiteX10" fmla="*/ 1206252 w 2295895"/>
                  <a:gd name="connsiteY10" fmla="*/ 617 h 2031258"/>
                  <a:gd name="connsiteX0" fmla="*/ 1206252 w 2399244"/>
                  <a:gd name="connsiteY0" fmla="*/ 617 h 2031258"/>
                  <a:gd name="connsiteX1" fmla="*/ 2295895 w 2399244"/>
                  <a:gd name="connsiteY1" fmla="*/ 1295120 h 2031258"/>
                  <a:gd name="connsiteX2" fmla="*/ 2399053 w 2399244"/>
                  <a:gd name="connsiteY2" fmla="*/ 1414244 h 2031258"/>
                  <a:gd name="connsiteX3" fmla="*/ 2272130 w 2399244"/>
                  <a:gd name="connsiteY3" fmla="*/ 1503800 h 2031258"/>
                  <a:gd name="connsiteX4" fmla="*/ 2269563 w 2399244"/>
                  <a:gd name="connsiteY4" fmla="*/ 1507232 h 2031258"/>
                  <a:gd name="connsiteX5" fmla="*/ 1158389 w 2399244"/>
                  <a:gd name="connsiteY5" fmla="*/ 2031258 h 2031258"/>
                  <a:gd name="connsiteX6" fmla="*/ 47215 w 2399244"/>
                  <a:gd name="connsiteY6" fmla="*/ 1507232 h 2031258"/>
                  <a:gd name="connsiteX7" fmla="*/ 0 w 2399244"/>
                  <a:gd name="connsiteY7" fmla="*/ 1444093 h 2031258"/>
                  <a:gd name="connsiteX8" fmla="*/ 1151 w 2399244"/>
                  <a:gd name="connsiteY8" fmla="*/ 1433931 h 2031258"/>
                  <a:gd name="connsiteX9" fmla="*/ 69313 w 2399244"/>
                  <a:gd name="connsiteY9" fmla="*/ 1247824 h 2031258"/>
                  <a:gd name="connsiteX10" fmla="*/ 1206252 w 2399244"/>
                  <a:gd name="connsiteY10" fmla="*/ 617 h 2031258"/>
                  <a:gd name="connsiteX0" fmla="*/ 1206252 w 2399244"/>
                  <a:gd name="connsiteY0" fmla="*/ 617 h 2032025"/>
                  <a:gd name="connsiteX1" fmla="*/ 2295895 w 2399244"/>
                  <a:gd name="connsiteY1" fmla="*/ 1295120 h 2032025"/>
                  <a:gd name="connsiteX2" fmla="*/ 2399053 w 2399244"/>
                  <a:gd name="connsiteY2" fmla="*/ 1414244 h 2032025"/>
                  <a:gd name="connsiteX3" fmla="*/ 2272130 w 2399244"/>
                  <a:gd name="connsiteY3" fmla="*/ 1503800 h 2032025"/>
                  <a:gd name="connsiteX4" fmla="*/ 2324829 w 2399244"/>
                  <a:gd name="connsiteY4" fmla="*/ 1582595 h 2032025"/>
                  <a:gd name="connsiteX5" fmla="*/ 1158389 w 2399244"/>
                  <a:gd name="connsiteY5" fmla="*/ 2031258 h 2032025"/>
                  <a:gd name="connsiteX6" fmla="*/ 47215 w 2399244"/>
                  <a:gd name="connsiteY6" fmla="*/ 1507232 h 2032025"/>
                  <a:gd name="connsiteX7" fmla="*/ 0 w 2399244"/>
                  <a:gd name="connsiteY7" fmla="*/ 1444093 h 2032025"/>
                  <a:gd name="connsiteX8" fmla="*/ 1151 w 2399244"/>
                  <a:gd name="connsiteY8" fmla="*/ 1433931 h 2032025"/>
                  <a:gd name="connsiteX9" fmla="*/ 69313 w 2399244"/>
                  <a:gd name="connsiteY9" fmla="*/ 1247824 h 2032025"/>
                  <a:gd name="connsiteX10" fmla="*/ 1206252 w 2399244"/>
                  <a:gd name="connsiteY10" fmla="*/ 617 h 2032025"/>
                  <a:gd name="connsiteX0" fmla="*/ 1206252 w 2399244"/>
                  <a:gd name="connsiteY0" fmla="*/ 617 h 2031720"/>
                  <a:gd name="connsiteX1" fmla="*/ 2295895 w 2399244"/>
                  <a:gd name="connsiteY1" fmla="*/ 1295120 h 2031720"/>
                  <a:gd name="connsiteX2" fmla="*/ 2399053 w 2399244"/>
                  <a:gd name="connsiteY2" fmla="*/ 1414244 h 2031720"/>
                  <a:gd name="connsiteX3" fmla="*/ 2272130 w 2399244"/>
                  <a:gd name="connsiteY3" fmla="*/ 1503800 h 2031720"/>
                  <a:gd name="connsiteX4" fmla="*/ 2219322 w 2399244"/>
                  <a:gd name="connsiteY4" fmla="*/ 1567522 h 2031720"/>
                  <a:gd name="connsiteX5" fmla="*/ 1158389 w 2399244"/>
                  <a:gd name="connsiteY5" fmla="*/ 2031258 h 2031720"/>
                  <a:gd name="connsiteX6" fmla="*/ 47215 w 2399244"/>
                  <a:gd name="connsiteY6" fmla="*/ 1507232 h 2031720"/>
                  <a:gd name="connsiteX7" fmla="*/ 0 w 2399244"/>
                  <a:gd name="connsiteY7" fmla="*/ 1444093 h 2031720"/>
                  <a:gd name="connsiteX8" fmla="*/ 1151 w 2399244"/>
                  <a:gd name="connsiteY8" fmla="*/ 1433931 h 2031720"/>
                  <a:gd name="connsiteX9" fmla="*/ 69313 w 2399244"/>
                  <a:gd name="connsiteY9" fmla="*/ 1247824 h 2031720"/>
                  <a:gd name="connsiteX10" fmla="*/ 1206252 w 2399244"/>
                  <a:gd name="connsiteY10" fmla="*/ 617 h 2031720"/>
                  <a:gd name="connsiteX0" fmla="*/ 1206252 w 2349158"/>
                  <a:gd name="connsiteY0" fmla="*/ 617 h 2031720"/>
                  <a:gd name="connsiteX1" fmla="*/ 2295895 w 2349158"/>
                  <a:gd name="connsiteY1" fmla="*/ 1295120 h 2031720"/>
                  <a:gd name="connsiteX2" fmla="*/ 2348811 w 2349158"/>
                  <a:gd name="connsiteY2" fmla="*/ 1454437 h 2031720"/>
                  <a:gd name="connsiteX3" fmla="*/ 2272130 w 2349158"/>
                  <a:gd name="connsiteY3" fmla="*/ 1503800 h 2031720"/>
                  <a:gd name="connsiteX4" fmla="*/ 2219322 w 2349158"/>
                  <a:gd name="connsiteY4" fmla="*/ 1567522 h 2031720"/>
                  <a:gd name="connsiteX5" fmla="*/ 1158389 w 2349158"/>
                  <a:gd name="connsiteY5" fmla="*/ 2031258 h 2031720"/>
                  <a:gd name="connsiteX6" fmla="*/ 47215 w 2349158"/>
                  <a:gd name="connsiteY6" fmla="*/ 1507232 h 2031720"/>
                  <a:gd name="connsiteX7" fmla="*/ 0 w 2349158"/>
                  <a:gd name="connsiteY7" fmla="*/ 1444093 h 2031720"/>
                  <a:gd name="connsiteX8" fmla="*/ 1151 w 2349158"/>
                  <a:gd name="connsiteY8" fmla="*/ 1433931 h 2031720"/>
                  <a:gd name="connsiteX9" fmla="*/ 69313 w 2349158"/>
                  <a:gd name="connsiteY9" fmla="*/ 1247824 h 2031720"/>
                  <a:gd name="connsiteX10" fmla="*/ 1206252 w 2349158"/>
                  <a:gd name="connsiteY10" fmla="*/ 617 h 2031720"/>
                  <a:gd name="connsiteX0" fmla="*/ 1181131 w 2349158"/>
                  <a:gd name="connsiteY0" fmla="*/ 645 h 2001603"/>
                  <a:gd name="connsiteX1" fmla="*/ 2295895 w 2349158"/>
                  <a:gd name="connsiteY1" fmla="*/ 1265003 h 2001603"/>
                  <a:gd name="connsiteX2" fmla="*/ 2348811 w 2349158"/>
                  <a:gd name="connsiteY2" fmla="*/ 1424320 h 2001603"/>
                  <a:gd name="connsiteX3" fmla="*/ 2272130 w 2349158"/>
                  <a:gd name="connsiteY3" fmla="*/ 1473683 h 2001603"/>
                  <a:gd name="connsiteX4" fmla="*/ 2219322 w 2349158"/>
                  <a:gd name="connsiteY4" fmla="*/ 1537405 h 2001603"/>
                  <a:gd name="connsiteX5" fmla="*/ 1158389 w 2349158"/>
                  <a:gd name="connsiteY5" fmla="*/ 2001141 h 2001603"/>
                  <a:gd name="connsiteX6" fmla="*/ 47215 w 2349158"/>
                  <a:gd name="connsiteY6" fmla="*/ 1477115 h 2001603"/>
                  <a:gd name="connsiteX7" fmla="*/ 0 w 2349158"/>
                  <a:gd name="connsiteY7" fmla="*/ 1413976 h 2001603"/>
                  <a:gd name="connsiteX8" fmla="*/ 1151 w 2349158"/>
                  <a:gd name="connsiteY8" fmla="*/ 1403814 h 2001603"/>
                  <a:gd name="connsiteX9" fmla="*/ 69313 w 2349158"/>
                  <a:gd name="connsiteY9" fmla="*/ 1217707 h 2001603"/>
                  <a:gd name="connsiteX10" fmla="*/ 1181131 w 2349158"/>
                  <a:gd name="connsiteY10" fmla="*/ 645 h 2001603"/>
                  <a:gd name="connsiteX0" fmla="*/ 1181131 w 2349158"/>
                  <a:gd name="connsiteY0" fmla="*/ 645 h 2001603"/>
                  <a:gd name="connsiteX1" fmla="*/ 2295895 w 2349158"/>
                  <a:gd name="connsiteY1" fmla="*/ 1265003 h 2001603"/>
                  <a:gd name="connsiteX2" fmla="*/ 2348811 w 2349158"/>
                  <a:gd name="connsiteY2" fmla="*/ 1424320 h 2001603"/>
                  <a:gd name="connsiteX3" fmla="*/ 2219322 w 2349158"/>
                  <a:gd name="connsiteY3" fmla="*/ 1537405 h 2001603"/>
                  <a:gd name="connsiteX4" fmla="*/ 1158389 w 2349158"/>
                  <a:gd name="connsiteY4" fmla="*/ 2001141 h 2001603"/>
                  <a:gd name="connsiteX5" fmla="*/ 47215 w 2349158"/>
                  <a:gd name="connsiteY5" fmla="*/ 1477115 h 2001603"/>
                  <a:gd name="connsiteX6" fmla="*/ 0 w 2349158"/>
                  <a:gd name="connsiteY6" fmla="*/ 1413976 h 2001603"/>
                  <a:gd name="connsiteX7" fmla="*/ 1151 w 2349158"/>
                  <a:gd name="connsiteY7" fmla="*/ 1403814 h 2001603"/>
                  <a:gd name="connsiteX8" fmla="*/ 69313 w 2349158"/>
                  <a:gd name="connsiteY8" fmla="*/ 1217707 h 2001603"/>
                  <a:gd name="connsiteX9" fmla="*/ 1181131 w 2349158"/>
                  <a:gd name="connsiteY9" fmla="*/ 645 h 200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49158" h="2001603">
                    <a:moveTo>
                      <a:pt x="1181131" y="645"/>
                    </a:moveTo>
                    <a:cubicBezTo>
                      <a:pt x="1883304" y="-23003"/>
                      <a:pt x="1870226" y="607721"/>
                      <a:pt x="2295895" y="1265003"/>
                    </a:cubicBezTo>
                    <a:cubicBezTo>
                      <a:pt x="2295895" y="1308054"/>
                      <a:pt x="2354164" y="1382683"/>
                      <a:pt x="2348811" y="1424320"/>
                    </a:cubicBezTo>
                    <a:lnTo>
                      <a:pt x="2219322" y="1537405"/>
                    </a:lnTo>
                    <a:cubicBezTo>
                      <a:pt x="1955205" y="1857441"/>
                      <a:pt x="1520407" y="2011189"/>
                      <a:pt x="1158389" y="2001141"/>
                    </a:cubicBezTo>
                    <a:cubicBezTo>
                      <a:pt x="796371" y="1991093"/>
                      <a:pt x="311332" y="1797151"/>
                      <a:pt x="47215" y="1477115"/>
                    </a:cubicBezTo>
                    <a:lnTo>
                      <a:pt x="0" y="1413976"/>
                    </a:lnTo>
                    <a:lnTo>
                      <a:pt x="1151" y="1403814"/>
                    </a:lnTo>
                    <a:cubicBezTo>
                      <a:pt x="11751" y="1342965"/>
                      <a:pt x="33841" y="1280805"/>
                      <a:pt x="69313" y="1217707"/>
                    </a:cubicBezTo>
                    <a:cubicBezTo>
                      <a:pt x="447685" y="544660"/>
                      <a:pt x="478958" y="24293"/>
                      <a:pt x="1181131" y="645"/>
                    </a:cubicBezTo>
                    <a:close/>
                  </a:path>
                </a:pathLst>
              </a:custGeom>
              <a:gradFill flip="none" rotWithShape="1">
                <a:gsLst>
                  <a:gs pos="5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lin ang="16200000" scaled="1"/>
                <a:tileRect/>
              </a:grad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3" name="Szabadkézi sokszög 192"/>
              <p:cNvSpPr/>
              <p:nvPr/>
            </p:nvSpPr>
            <p:spPr>
              <a:xfrm>
                <a:off x="5627581" y="3632490"/>
                <a:ext cx="1602868" cy="1940248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Szabadkézi sokszög 193"/>
              <p:cNvSpPr/>
              <p:nvPr/>
            </p:nvSpPr>
            <p:spPr>
              <a:xfrm>
                <a:off x="5730131" y="3569333"/>
                <a:ext cx="1377587" cy="402499"/>
              </a:xfrm>
              <a:custGeom>
                <a:avLst/>
                <a:gdLst>
                  <a:gd name="connsiteX0" fmla="*/ 511740 w 1023480"/>
                  <a:gd name="connsiteY0" fmla="*/ 0 h 384266"/>
                  <a:gd name="connsiteX1" fmla="*/ 1005868 w 1023480"/>
                  <a:gd name="connsiteY1" fmla="*/ 327530 h 384266"/>
                  <a:gd name="connsiteX2" fmla="*/ 1023480 w 1023480"/>
                  <a:gd name="connsiteY2" fmla="*/ 384266 h 384266"/>
                  <a:gd name="connsiteX3" fmla="*/ 0 w 1023480"/>
                  <a:gd name="connsiteY3" fmla="*/ 384266 h 384266"/>
                  <a:gd name="connsiteX4" fmla="*/ 17612 w 1023480"/>
                  <a:gd name="connsiteY4" fmla="*/ 327530 h 384266"/>
                  <a:gd name="connsiteX5" fmla="*/ 511740 w 1023480"/>
                  <a:gd name="connsiteY5" fmla="*/ 0 h 3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3480" h="384266">
                    <a:moveTo>
                      <a:pt x="511740" y="0"/>
                    </a:moveTo>
                    <a:cubicBezTo>
                      <a:pt x="733871" y="0"/>
                      <a:pt x="924458" y="135055"/>
                      <a:pt x="1005868" y="327530"/>
                    </a:cubicBezTo>
                    <a:lnTo>
                      <a:pt x="1023480" y="384266"/>
                    </a:lnTo>
                    <a:lnTo>
                      <a:pt x="0" y="384266"/>
                    </a:lnTo>
                    <a:lnTo>
                      <a:pt x="17612" y="327530"/>
                    </a:lnTo>
                    <a:cubicBezTo>
                      <a:pt x="99022" y="135055"/>
                      <a:pt x="289610" y="0"/>
                      <a:pt x="511740" y="0"/>
                    </a:cubicBezTo>
                    <a:close/>
                  </a:path>
                </a:pathLst>
              </a:custGeom>
              <a:solidFill>
                <a:srgbClr val="E669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5" name="Csoportba foglalás 194"/>
              <p:cNvGrpSpPr/>
              <p:nvPr/>
            </p:nvGrpSpPr>
            <p:grpSpPr>
              <a:xfrm>
                <a:off x="5921577" y="4152546"/>
                <a:ext cx="1072542" cy="1124351"/>
                <a:chOff x="5921577" y="4152546"/>
                <a:chExt cx="1072542" cy="1124351"/>
              </a:xfrm>
            </p:grpSpPr>
            <p:sp>
              <p:nvSpPr>
                <p:cNvPr id="205" name="Szabadkézi sokszög 204"/>
                <p:cNvSpPr/>
                <p:nvPr/>
              </p:nvSpPr>
              <p:spPr>
                <a:xfrm>
                  <a:off x="5921577" y="4152546"/>
                  <a:ext cx="1072542" cy="1060997"/>
                </a:xfrm>
                <a:custGeom>
                  <a:avLst/>
                  <a:gdLst>
                    <a:gd name="connsiteX0" fmla="*/ 24531 w 1072542"/>
                    <a:gd name="connsiteY0" fmla="*/ 0 h 822395"/>
                    <a:gd name="connsiteX1" fmla="*/ 1048011 w 1072542"/>
                    <a:gd name="connsiteY1" fmla="*/ 0 h 822395"/>
                    <a:gd name="connsiteX2" fmla="*/ 1061647 w 1072542"/>
                    <a:gd name="connsiteY2" fmla="*/ 43928 h 822395"/>
                    <a:gd name="connsiteX3" fmla="*/ 1072542 w 1072542"/>
                    <a:gd name="connsiteY3" fmla="*/ 152005 h 822395"/>
                    <a:gd name="connsiteX4" fmla="*/ 1072541 w 1072542"/>
                    <a:gd name="connsiteY4" fmla="*/ 286124 h 822395"/>
                    <a:gd name="connsiteX5" fmla="*/ 536270 w 1072542"/>
                    <a:gd name="connsiteY5" fmla="*/ 822395 h 822395"/>
                    <a:gd name="connsiteX6" fmla="*/ 536271 w 1072542"/>
                    <a:gd name="connsiteY6" fmla="*/ 822394 h 822395"/>
                    <a:gd name="connsiteX7" fmla="*/ 0 w 1072542"/>
                    <a:gd name="connsiteY7" fmla="*/ 286123 h 822395"/>
                    <a:gd name="connsiteX8" fmla="*/ 0 w 1072542"/>
                    <a:gd name="connsiteY8" fmla="*/ 152005 h 822395"/>
                    <a:gd name="connsiteX9" fmla="*/ 10895 w 1072542"/>
                    <a:gd name="connsiteY9" fmla="*/ 43928 h 822395"/>
                    <a:gd name="connsiteX10" fmla="*/ 24531 w 1072542"/>
                    <a:gd name="connsiteY10" fmla="*/ 0 h 82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2542" h="822395">
                      <a:moveTo>
                        <a:pt x="24531" y="0"/>
                      </a:moveTo>
                      <a:lnTo>
                        <a:pt x="1048011" y="0"/>
                      </a:lnTo>
                      <a:lnTo>
                        <a:pt x="1061647" y="43928"/>
                      </a:lnTo>
                      <a:cubicBezTo>
                        <a:pt x="1068791" y="78838"/>
                        <a:pt x="1072542" y="114983"/>
                        <a:pt x="1072542" y="152005"/>
                      </a:cubicBezTo>
                      <a:cubicBezTo>
                        <a:pt x="1072542" y="196711"/>
                        <a:pt x="1072541" y="241418"/>
                        <a:pt x="1072541" y="286124"/>
                      </a:cubicBezTo>
                      <a:cubicBezTo>
                        <a:pt x="1072541" y="582298"/>
                        <a:pt x="832444" y="822395"/>
                        <a:pt x="536270" y="822395"/>
                      </a:cubicBezTo>
                      <a:lnTo>
                        <a:pt x="536271" y="822394"/>
                      </a:lnTo>
                      <a:cubicBezTo>
                        <a:pt x="240097" y="822394"/>
                        <a:pt x="0" y="582297"/>
                        <a:pt x="0" y="286123"/>
                      </a:cubicBezTo>
                      <a:lnTo>
                        <a:pt x="0" y="152005"/>
                      </a:lnTo>
                      <a:cubicBezTo>
                        <a:pt x="0" y="114983"/>
                        <a:pt x="3752" y="78838"/>
                        <a:pt x="10895" y="43928"/>
                      </a:cubicBezTo>
                      <a:lnTo>
                        <a:pt x="24531" y="0"/>
                      </a:lnTo>
                      <a:close/>
                    </a:path>
                  </a:pathLst>
                </a:cu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6" name="Szabadkézi sokszög 205"/>
                <p:cNvSpPr/>
                <p:nvPr/>
              </p:nvSpPr>
              <p:spPr>
                <a:xfrm rot="10800000">
                  <a:off x="6115899" y="4795601"/>
                  <a:ext cx="683106" cy="481296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725" h="619415">
                      <a:moveTo>
                        <a:pt x="647862" y="0"/>
                      </a:moveTo>
                      <a:cubicBezTo>
                        <a:pt x="916303" y="0"/>
                        <a:pt x="1152978" y="99949"/>
                        <a:pt x="1292734" y="251969"/>
                      </a:cubicBezTo>
                      <a:lnTo>
                        <a:pt x="1295725" y="256018"/>
                      </a:lnTo>
                      <a:lnTo>
                        <a:pt x="1292734" y="261765"/>
                      </a:lnTo>
                      <a:cubicBezTo>
                        <a:pt x="1152978" y="477545"/>
                        <a:pt x="916303" y="619415"/>
                        <a:pt x="647862" y="619415"/>
                      </a:cubicBezTo>
                      <a:cubicBezTo>
                        <a:pt x="379421" y="619415"/>
                        <a:pt x="142746" y="477545"/>
                        <a:pt x="2990" y="261765"/>
                      </a:cubicBezTo>
                      <a:lnTo>
                        <a:pt x="0" y="256018"/>
                      </a:lnTo>
                      <a:lnTo>
                        <a:pt x="2990" y="251969"/>
                      </a:lnTo>
                      <a:cubicBezTo>
                        <a:pt x="142746" y="99949"/>
                        <a:pt x="379421" y="0"/>
                        <a:pt x="64786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96" name="Szabadkézi sokszög 195"/>
              <p:cNvSpPr/>
              <p:nvPr/>
            </p:nvSpPr>
            <p:spPr>
              <a:xfrm>
                <a:off x="6314419" y="5043996"/>
                <a:ext cx="303197" cy="81601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  <a:gd name="connsiteX0" fmla="*/ 596527 w 1295725"/>
                  <a:gd name="connsiteY0" fmla="*/ 81030 h 430690"/>
                  <a:gd name="connsiteX1" fmla="*/ 1292734 w 1295725"/>
                  <a:gd name="connsiteY1" fmla="*/ 63244 h 430690"/>
                  <a:gd name="connsiteX2" fmla="*/ 1295725 w 1295725"/>
                  <a:gd name="connsiteY2" fmla="*/ 67293 h 430690"/>
                  <a:gd name="connsiteX3" fmla="*/ 1292734 w 1295725"/>
                  <a:gd name="connsiteY3" fmla="*/ 73040 h 430690"/>
                  <a:gd name="connsiteX4" fmla="*/ 647862 w 1295725"/>
                  <a:gd name="connsiteY4" fmla="*/ 430690 h 430690"/>
                  <a:gd name="connsiteX5" fmla="*/ 2990 w 1295725"/>
                  <a:gd name="connsiteY5" fmla="*/ 73040 h 430690"/>
                  <a:gd name="connsiteX6" fmla="*/ 0 w 1295725"/>
                  <a:gd name="connsiteY6" fmla="*/ 67293 h 430690"/>
                  <a:gd name="connsiteX7" fmla="*/ 2990 w 1295725"/>
                  <a:gd name="connsiteY7" fmla="*/ 63244 h 430690"/>
                  <a:gd name="connsiteX8" fmla="*/ 596527 w 1295725"/>
                  <a:gd name="connsiteY8" fmla="*/ 81030 h 43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430690">
                    <a:moveTo>
                      <a:pt x="596527" y="81030"/>
                    </a:moveTo>
                    <a:cubicBezTo>
                      <a:pt x="864968" y="81030"/>
                      <a:pt x="1152978" y="-88776"/>
                      <a:pt x="1292734" y="63244"/>
                    </a:cubicBezTo>
                    <a:lnTo>
                      <a:pt x="1295725" y="67293"/>
                    </a:lnTo>
                    <a:lnTo>
                      <a:pt x="1292734" y="73040"/>
                    </a:lnTo>
                    <a:cubicBezTo>
                      <a:pt x="1152978" y="288820"/>
                      <a:pt x="916303" y="430690"/>
                      <a:pt x="647862" y="430690"/>
                    </a:cubicBezTo>
                    <a:cubicBezTo>
                      <a:pt x="379421" y="430690"/>
                      <a:pt x="142746" y="288820"/>
                      <a:pt x="2990" y="73040"/>
                    </a:cubicBezTo>
                    <a:lnTo>
                      <a:pt x="0" y="67293"/>
                    </a:lnTo>
                    <a:lnTo>
                      <a:pt x="2990" y="63244"/>
                    </a:lnTo>
                    <a:cubicBezTo>
                      <a:pt x="142746" y="-88776"/>
                      <a:pt x="328086" y="81030"/>
                      <a:pt x="596527" y="8103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Szabadkézi sokszög 196"/>
              <p:cNvSpPr/>
              <p:nvPr/>
            </p:nvSpPr>
            <p:spPr>
              <a:xfrm rot="10800000">
                <a:off x="6396324" y="4326240"/>
                <a:ext cx="163268" cy="444551"/>
              </a:xfrm>
              <a:custGeom>
                <a:avLst/>
                <a:gdLst>
                  <a:gd name="connsiteX0" fmla="*/ 511740 w 1023480"/>
                  <a:gd name="connsiteY0" fmla="*/ 0 h 384266"/>
                  <a:gd name="connsiteX1" fmla="*/ 1005868 w 1023480"/>
                  <a:gd name="connsiteY1" fmla="*/ 327530 h 384266"/>
                  <a:gd name="connsiteX2" fmla="*/ 1023480 w 1023480"/>
                  <a:gd name="connsiteY2" fmla="*/ 384266 h 384266"/>
                  <a:gd name="connsiteX3" fmla="*/ 0 w 1023480"/>
                  <a:gd name="connsiteY3" fmla="*/ 384266 h 384266"/>
                  <a:gd name="connsiteX4" fmla="*/ 17612 w 1023480"/>
                  <a:gd name="connsiteY4" fmla="*/ 327530 h 384266"/>
                  <a:gd name="connsiteX5" fmla="*/ 511740 w 1023480"/>
                  <a:gd name="connsiteY5" fmla="*/ 0 h 384266"/>
                  <a:gd name="connsiteX0" fmla="*/ 992089 w 1077730"/>
                  <a:gd name="connsiteY0" fmla="*/ 0 h 384266"/>
                  <a:gd name="connsiteX1" fmla="*/ 1005868 w 1077730"/>
                  <a:gd name="connsiteY1" fmla="*/ 327530 h 384266"/>
                  <a:gd name="connsiteX2" fmla="*/ 1023480 w 1077730"/>
                  <a:gd name="connsiteY2" fmla="*/ 384266 h 384266"/>
                  <a:gd name="connsiteX3" fmla="*/ 0 w 1077730"/>
                  <a:gd name="connsiteY3" fmla="*/ 384266 h 384266"/>
                  <a:gd name="connsiteX4" fmla="*/ 17612 w 1077730"/>
                  <a:gd name="connsiteY4" fmla="*/ 327530 h 384266"/>
                  <a:gd name="connsiteX5" fmla="*/ 992089 w 1077730"/>
                  <a:gd name="connsiteY5" fmla="*/ 0 h 384266"/>
                  <a:gd name="connsiteX0" fmla="*/ 391649 w 1023480"/>
                  <a:gd name="connsiteY0" fmla="*/ 0 h 376931"/>
                  <a:gd name="connsiteX1" fmla="*/ 1005868 w 1023480"/>
                  <a:gd name="connsiteY1" fmla="*/ 320195 h 376931"/>
                  <a:gd name="connsiteX2" fmla="*/ 1023480 w 1023480"/>
                  <a:gd name="connsiteY2" fmla="*/ 376931 h 376931"/>
                  <a:gd name="connsiteX3" fmla="*/ 0 w 1023480"/>
                  <a:gd name="connsiteY3" fmla="*/ 376931 h 376931"/>
                  <a:gd name="connsiteX4" fmla="*/ 17612 w 1023480"/>
                  <a:gd name="connsiteY4" fmla="*/ 320195 h 376931"/>
                  <a:gd name="connsiteX5" fmla="*/ 391649 w 1023480"/>
                  <a:gd name="connsiteY5" fmla="*/ 0 h 376931"/>
                  <a:gd name="connsiteX0" fmla="*/ 631823 w 1023480"/>
                  <a:gd name="connsiteY0" fmla="*/ 0 h 406271"/>
                  <a:gd name="connsiteX1" fmla="*/ 1005868 w 1023480"/>
                  <a:gd name="connsiteY1" fmla="*/ 349535 h 406271"/>
                  <a:gd name="connsiteX2" fmla="*/ 1023480 w 1023480"/>
                  <a:gd name="connsiteY2" fmla="*/ 406271 h 406271"/>
                  <a:gd name="connsiteX3" fmla="*/ 0 w 1023480"/>
                  <a:gd name="connsiteY3" fmla="*/ 406271 h 406271"/>
                  <a:gd name="connsiteX4" fmla="*/ 17612 w 1023480"/>
                  <a:gd name="connsiteY4" fmla="*/ 349535 h 406271"/>
                  <a:gd name="connsiteX5" fmla="*/ 631823 w 1023480"/>
                  <a:gd name="connsiteY5" fmla="*/ 0 h 406271"/>
                  <a:gd name="connsiteX0" fmla="*/ 631823 w 1024197"/>
                  <a:gd name="connsiteY0" fmla="*/ 0 h 406271"/>
                  <a:gd name="connsiteX1" fmla="*/ 1005868 w 1024197"/>
                  <a:gd name="connsiteY1" fmla="*/ 349535 h 406271"/>
                  <a:gd name="connsiteX2" fmla="*/ 1023480 w 1024197"/>
                  <a:gd name="connsiteY2" fmla="*/ 406271 h 406271"/>
                  <a:gd name="connsiteX3" fmla="*/ 0 w 1024197"/>
                  <a:gd name="connsiteY3" fmla="*/ 406271 h 406271"/>
                  <a:gd name="connsiteX4" fmla="*/ 17612 w 1024197"/>
                  <a:gd name="connsiteY4" fmla="*/ 349535 h 406271"/>
                  <a:gd name="connsiteX5" fmla="*/ 631823 w 1024197"/>
                  <a:gd name="connsiteY5" fmla="*/ 0 h 406271"/>
                  <a:gd name="connsiteX0" fmla="*/ 444358 w 1023480"/>
                  <a:gd name="connsiteY0" fmla="*/ 0 h 410087"/>
                  <a:gd name="connsiteX1" fmla="*/ 1005868 w 1023480"/>
                  <a:gd name="connsiteY1" fmla="*/ 353351 h 410087"/>
                  <a:gd name="connsiteX2" fmla="*/ 1023480 w 1023480"/>
                  <a:gd name="connsiteY2" fmla="*/ 410087 h 410087"/>
                  <a:gd name="connsiteX3" fmla="*/ 0 w 1023480"/>
                  <a:gd name="connsiteY3" fmla="*/ 410087 h 410087"/>
                  <a:gd name="connsiteX4" fmla="*/ 17612 w 1023480"/>
                  <a:gd name="connsiteY4" fmla="*/ 353351 h 410087"/>
                  <a:gd name="connsiteX5" fmla="*/ 444358 w 1023480"/>
                  <a:gd name="connsiteY5" fmla="*/ 0 h 410087"/>
                  <a:gd name="connsiteX0" fmla="*/ 551211 w 1166467"/>
                  <a:gd name="connsiteY0" fmla="*/ 0 h 410087"/>
                  <a:gd name="connsiteX1" fmla="*/ 1112721 w 1166467"/>
                  <a:gd name="connsiteY1" fmla="*/ 353351 h 410087"/>
                  <a:gd name="connsiteX2" fmla="*/ 1130333 w 1166467"/>
                  <a:gd name="connsiteY2" fmla="*/ 410087 h 410087"/>
                  <a:gd name="connsiteX3" fmla="*/ 106853 w 1166467"/>
                  <a:gd name="connsiteY3" fmla="*/ 410087 h 410087"/>
                  <a:gd name="connsiteX4" fmla="*/ 124465 w 1166467"/>
                  <a:gd name="connsiteY4" fmla="*/ 353351 h 410087"/>
                  <a:gd name="connsiteX5" fmla="*/ 551211 w 1166467"/>
                  <a:gd name="connsiteY5" fmla="*/ 0 h 410087"/>
                  <a:gd name="connsiteX0" fmla="*/ 617656 w 1232912"/>
                  <a:gd name="connsiteY0" fmla="*/ 0 h 410087"/>
                  <a:gd name="connsiteX1" fmla="*/ 1179166 w 1232912"/>
                  <a:gd name="connsiteY1" fmla="*/ 353351 h 410087"/>
                  <a:gd name="connsiteX2" fmla="*/ 1196778 w 1232912"/>
                  <a:gd name="connsiteY2" fmla="*/ 410087 h 410087"/>
                  <a:gd name="connsiteX3" fmla="*/ 173298 w 1232912"/>
                  <a:gd name="connsiteY3" fmla="*/ 410087 h 410087"/>
                  <a:gd name="connsiteX4" fmla="*/ 190910 w 1232912"/>
                  <a:gd name="connsiteY4" fmla="*/ 353351 h 410087"/>
                  <a:gd name="connsiteX5" fmla="*/ 617656 w 1232912"/>
                  <a:gd name="connsiteY5" fmla="*/ 0 h 41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2912" h="410087">
                    <a:moveTo>
                      <a:pt x="617656" y="0"/>
                    </a:moveTo>
                    <a:cubicBezTo>
                      <a:pt x="1589657" y="0"/>
                      <a:pt x="1097756" y="160876"/>
                      <a:pt x="1179166" y="353351"/>
                    </a:cubicBezTo>
                    <a:lnTo>
                      <a:pt x="1196778" y="410087"/>
                    </a:lnTo>
                    <a:lnTo>
                      <a:pt x="173298" y="410087"/>
                    </a:lnTo>
                    <a:lnTo>
                      <a:pt x="190910" y="353351"/>
                    </a:lnTo>
                    <a:cubicBezTo>
                      <a:pt x="84855" y="206678"/>
                      <a:pt x="-354345" y="0"/>
                      <a:pt x="617656" y="0"/>
                    </a:cubicBezTo>
                    <a:close/>
                  </a:path>
                </a:pathLst>
              </a:custGeom>
              <a:solidFill>
                <a:srgbClr val="F5B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8" name="Csoportba foglalás 197"/>
              <p:cNvGrpSpPr/>
              <p:nvPr/>
            </p:nvGrpSpPr>
            <p:grpSpPr>
              <a:xfrm>
                <a:off x="6027150" y="4231039"/>
                <a:ext cx="898951" cy="211646"/>
                <a:chOff x="10205678" y="3272775"/>
                <a:chExt cx="1130958" cy="303148"/>
              </a:xfrm>
            </p:grpSpPr>
            <p:sp>
              <p:nvSpPr>
                <p:cNvPr id="199" name="Ellipszis 198"/>
                <p:cNvSpPr/>
                <p:nvPr/>
              </p:nvSpPr>
              <p:spPr>
                <a:xfrm>
                  <a:off x="10287237" y="3427164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Ellipszis 199"/>
                <p:cNvSpPr/>
                <p:nvPr/>
              </p:nvSpPr>
              <p:spPr>
                <a:xfrm>
                  <a:off x="11024959" y="3427164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Lekerekített téglalap 200"/>
                <p:cNvSpPr/>
                <p:nvPr/>
              </p:nvSpPr>
              <p:spPr>
                <a:xfrm rot="16140000" flipV="1">
                  <a:off x="11103479" y="3145306"/>
                  <a:ext cx="105688" cy="3606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03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Ellipszis 201"/>
                <p:cNvSpPr/>
                <p:nvPr/>
              </p:nvSpPr>
              <p:spPr>
                <a:xfrm>
                  <a:off x="10373331" y="3437499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Ellipszis 202"/>
                <p:cNvSpPr/>
                <p:nvPr/>
              </p:nvSpPr>
              <p:spPr>
                <a:xfrm>
                  <a:off x="11115673" y="3441557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Lekerekített téglalap 203"/>
                <p:cNvSpPr/>
                <p:nvPr/>
              </p:nvSpPr>
              <p:spPr>
                <a:xfrm rot="16140000" flipV="1">
                  <a:off x="10333147" y="3147838"/>
                  <a:ext cx="105688" cy="36062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03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09" name="Ellipszis 208"/>
          <p:cNvSpPr>
            <a:spLocks noChangeAspect="1"/>
          </p:cNvSpPr>
          <p:nvPr/>
        </p:nvSpPr>
        <p:spPr>
          <a:xfrm>
            <a:off x="5374541" y="3790706"/>
            <a:ext cx="2909453" cy="2909453"/>
          </a:xfrm>
          <a:prstGeom prst="ellipse">
            <a:avLst/>
          </a:prstGeom>
          <a:solidFill>
            <a:schemeClr val="bg1">
              <a:alpha val="76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5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39"/>
          <p:cNvSpPr/>
          <p:nvPr/>
        </p:nvSpPr>
        <p:spPr>
          <a:xfrm rot="20993679" flipH="1">
            <a:off x="-1921555" y="1692955"/>
            <a:ext cx="1709441" cy="256896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356372" y="3259003"/>
                </a:moveTo>
                <a:cubicBezTo>
                  <a:pt x="9414722" y="3259003"/>
                  <a:pt x="9463821" y="3283196"/>
                  <a:pt x="9503670" y="3331584"/>
                </a:cubicBezTo>
                <a:cubicBezTo>
                  <a:pt x="9543518" y="3379972"/>
                  <a:pt x="9563443" y="3455874"/>
                  <a:pt x="9563443" y="3559291"/>
                </a:cubicBezTo>
                <a:cubicBezTo>
                  <a:pt x="9563443" y="3653220"/>
                  <a:pt x="9543874" y="3723074"/>
                  <a:pt x="9504737" y="3768853"/>
                </a:cubicBezTo>
                <a:cubicBezTo>
                  <a:pt x="9465600" y="3814631"/>
                  <a:pt x="9418042" y="3837521"/>
                  <a:pt x="9362064" y="3837521"/>
                </a:cubicBezTo>
                <a:cubicBezTo>
                  <a:pt x="9306561" y="3837521"/>
                  <a:pt x="9258411" y="3813564"/>
                  <a:pt x="9217613" y="3765651"/>
                </a:cubicBezTo>
                <a:cubicBezTo>
                  <a:pt x="9176815" y="3717737"/>
                  <a:pt x="9156416" y="3645393"/>
                  <a:pt x="9156416" y="3548617"/>
                </a:cubicBezTo>
                <a:cubicBezTo>
                  <a:pt x="9156416" y="3448521"/>
                  <a:pt x="9175511" y="3375228"/>
                  <a:pt x="9213699" y="3328738"/>
                </a:cubicBezTo>
                <a:cubicBezTo>
                  <a:pt x="9251887" y="3282248"/>
                  <a:pt x="9299445" y="3259003"/>
                  <a:pt x="9356372" y="3259003"/>
                </a:cubicBezTo>
                <a:close/>
                <a:moveTo>
                  <a:pt x="10192325" y="3258291"/>
                </a:moveTo>
                <a:cubicBezTo>
                  <a:pt x="10257317" y="3258291"/>
                  <a:pt x="10310211" y="3282959"/>
                  <a:pt x="10351009" y="3332296"/>
                </a:cubicBezTo>
                <a:cubicBezTo>
                  <a:pt x="10377574" y="3364080"/>
                  <a:pt x="10393704" y="3411756"/>
                  <a:pt x="10399396" y="3475324"/>
                </a:cubicBezTo>
                <a:lnTo>
                  <a:pt x="9977427" y="3475324"/>
                </a:lnTo>
                <a:cubicBezTo>
                  <a:pt x="9981696" y="3409384"/>
                  <a:pt x="10003874" y="3356727"/>
                  <a:pt x="10043960" y="3317352"/>
                </a:cubicBezTo>
                <a:cubicBezTo>
                  <a:pt x="10084046" y="3277978"/>
                  <a:pt x="10133501" y="3258291"/>
                  <a:pt x="10192325" y="3258291"/>
                </a:cubicBezTo>
                <a:close/>
                <a:moveTo>
                  <a:pt x="8573076" y="3258291"/>
                </a:moveTo>
                <a:cubicBezTo>
                  <a:pt x="8638066" y="3258291"/>
                  <a:pt x="8690961" y="3282959"/>
                  <a:pt x="8731758" y="3332296"/>
                </a:cubicBezTo>
                <a:cubicBezTo>
                  <a:pt x="8758324" y="3364080"/>
                  <a:pt x="8774454" y="3411756"/>
                  <a:pt x="8780146" y="3475324"/>
                </a:cubicBezTo>
                <a:lnTo>
                  <a:pt x="8358177" y="3475324"/>
                </a:lnTo>
                <a:cubicBezTo>
                  <a:pt x="8362447" y="3409384"/>
                  <a:pt x="8384624" y="3356727"/>
                  <a:pt x="8424710" y="3317352"/>
                </a:cubicBezTo>
                <a:cubicBezTo>
                  <a:pt x="8464796" y="3277978"/>
                  <a:pt x="8514251" y="3258291"/>
                  <a:pt x="8573076" y="3258291"/>
                </a:cubicBezTo>
                <a:close/>
                <a:moveTo>
                  <a:pt x="6296601" y="3258291"/>
                </a:moveTo>
                <a:cubicBezTo>
                  <a:pt x="6361592" y="3258291"/>
                  <a:pt x="6414486" y="3282959"/>
                  <a:pt x="6455284" y="3332296"/>
                </a:cubicBezTo>
                <a:cubicBezTo>
                  <a:pt x="6481850" y="3364080"/>
                  <a:pt x="6497979" y="3411756"/>
                  <a:pt x="6503672" y="3475324"/>
                </a:cubicBezTo>
                <a:lnTo>
                  <a:pt x="6081702" y="3475324"/>
                </a:lnTo>
                <a:cubicBezTo>
                  <a:pt x="6085972" y="3409384"/>
                  <a:pt x="6108149" y="3356727"/>
                  <a:pt x="6148235" y="3317352"/>
                </a:cubicBezTo>
                <a:cubicBezTo>
                  <a:pt x="6188321" y="3277978"/>
                  <a:pt x="6237776" y="3258291"/>
                  <a:pt x="6296601" y="3258291"/>
                </a:cubicBezTo>
                <a:close/>
                <a:moveTo>
                  <a:pt x="2000826" y="3258291"/>
                </a:moveTo>
                <a:cubicBezTo>
                  <a:pt x="2065817" y="3258291"/>
                  <a:pt x="2118712" y="3282959"/>
                  <a:pt x="2159509" y="3332296"/>
                </a:cubicBezTo>
                <a:cubicBezTo>
                  <a:pt x="2186075" y="3364080"/>
                  <a:pt x="2202204" y="3411756"/>
                  <a:pt x="2207897" y="3475324"/>
                </a:cubicBezTo>
                <a:lnTo>
                  <a:pt x="1785927" y="3475324"/>
                </a:lnTo>
                <a:cubicBezTo>
                  <a:pt x="1790197" y="3409384"/>
                  <a:pt x="1812375" y="3356727"/>
                  <a:pt x="1852461" y="3317352"/>
                </a:cubicBezTo>
                <a:cubicBezTo>
                  <a:pt x="1892546" y="3277978"/>
                  <a:pt x="1942001" y="3258291"/>
                  <a:pt x="2000826" y="3258291"/>
                </a:cubicBezTo>
                <a:close/>
                <a:moveTo>
                  <a:pt x="5173939" y="3170054"/>
                </a:moveTo>
                <a:lnTo>
                  <a:pt x="5461419" y="3925757"/>
                </a:lnTo>
                <a:lnTo>
                  <a:pt x="5580966" y="3925757"/>
                </a:lnTo>
                <a:lnTo>
                  <a:pt x="5867022" y="3170054"/>
                </a:lnTo>
                <a:lnTo>
                  <a:pt x="5735380" y="3170054"/>
                </a:lnTo>
                <a:lnTo>
                  <a:pt x="5567446" y="3631161"/>
                </a:lnTo>
                <a:cubicBezTo>
                  <a:pt x="5547047" y="3687139"/>
                  <a:pt x="5531154" y="3735053"/>
                  <a:pt x="5519769" y="3774901"/>
                </a:cubicBezTo>
                <a:cubicBezTo>
                  <a:pt x="5505063" y="3722244"/>
                  <a:pt x="5488934" y="3671484"/>
                  <a:pt x="5471381" y="3622622"/>
                </a:cubicBezTo>
                <a:lnTo>
                  <a:pt x="5309140" y="3170054"/>
                </a:lnTo>
                <a:close/>
                <a:moveTo>
                  <a:pt x="4439030" y="3170054"/>
                </a:moveTo>
                <a:lnTo>
                  <a:pt x="4439030" y="3638277"/>
                </a:lnTo>
                <a:cubicBezTo>
                  <a:pt x="4439030" y="3692832"/>
                  <a:pt x="4441639" y="3732681"/>
                  <a:pt x="4446858" y="3757823"/>
                </a:cubicBezTo>
                <a:cubicBezTo>
                  <a:pt x="4454447" y="3795300"/>
                  <a:pt x="4467612" y="3826966"/>
                  <a:pt x="4486351" y="3852820"/>
                </a:cubicBezTo>
                <a:cubicBezTo>
                  <a:pt x="4505089" y="3878674"/>
                  <a:pt x="4533789" y="3900140"/>
                  <a:pt x="4572452" y="3917218"/>
                </a:cubicBezTo>
                <a:cubicBezTo>
                  <a:pt x="4611115" y="3934296"/>
                  <a:pt x="4652743" y="3942835"/>
                  <a:pt x="4697335" y="3942835"/>
                </a:cubicBezTo>
                <a:cubicBezTo>
                  <a:pt x="4798381" y="3942835"/>
                  <a:pt x="4878315" y="3900140"/>
                  <a:pt x="4937140" y="3814750"/>
                </a:cubicBezTo>
                <a:lnTo>
                  <a:pt x="4937140" y="3925757"/>
                </a:lnTo>
                <a:lnTo>
                  <a:pt x="5051705" y="3925757"/>
                </a:lnTo>
                <a:lnTo>
                  <a:pt x="5051705" y="3170054"/>
                </a:lnTo>
                <a:lnTo>
                  <a:pt x="4923619" y="3170054"/>
                </a:lnTo>
                <a:lnTo>
                  <a:pt x="4923619" y="3574946"/>
                </a:lnTo>
                <a:cubicBezTo>
                  <a:pt x="4923619" y="3639463"/>
                  <a:pt x="4916622" y="3688681"/>
                  <a:pt x="4902627" y="3722600"/>
                </a:cubicBezTo>
                <a:cubicBezTo>
                  <a:pt x="4888633" y="3756519"/>
                  <a:pt x="4864795" y="3783322"/>
                  <a:pt x="4831113" y="3803009"/>
                </a:cubicBezTo>
                <a:cubicBezTo>
                  <a:pt x="4797431" y="3822696"/>
                  <a:pt x="4761378" y="3832540"/>
                  <a:pt x="4722953" y="3832540"/>
                </a:cubicBezTo>
                <a:cubicBezTo>
                  <a:pt x="4684527" y="3832540"/>
                  <a:pt x="4652268" y="3822933"/>
                  <a:pt x="4626177" y="3803720"/>
                </a:cubicBezTo>
                <a:cubicBezTo>
                  <a:pt x="4600085" y="3784508"/>
                  <a:pt x="4583008" y="3758060"/>
                  <a:pt x="4574943" y="3724379"/>
                </a:cubicBezTo>
                <a:cubicBezTo>
                  <a:pt x="4569724" y="3701134"/>
                  <a:pt x="4567115" y="3656067"/>
                  <a:pt x="4567115" y="3589178"/>
                </a:cubicBezTo>
                <a:lnTo>
                  <a:pt x="4567115" y="3170054"/>
                </a:lnTo>
                <a:close/>
                <a:moveTo>
                  <a:pt x="2459640" y="3170054"/>
                </a:moveTo>
                <a:lnTo>
                  <a:pt x="2459640" y="3273946"/>
                </a:lnTo>
                <a:lnTo>
                  <a:pt x="2767756" y="3273946"/>
                </a:lnTo>
                <a:cubicBezTo>
                  <a:pt x="2809502" y="3273946"/>
                  <a:pt x="2857653" y="3272523"/>
                  <a:pt x="2912208" y="3269676"/>
                </a:cubicBezTo>
                <a:lnTo>
                  <a:pt x="2431176" y="3821866"/>
                </a:lnTo>
                <a:lnTo>
                  <a:pt x="2431176" y="3925757"/>
                </a:lnTo>
                <a:lnTo>
                  <a:pt x="3100066" y="3925757"/>
                </a:lnTo>
                <a:lnTo>
                  <a:pt x="3100066" y="3815462"/>
                </a:lnTo>
                <a:lnTo>
                  <a:pt x="2750678" y="3815462"/>
                </a:lnTo>
                <a:cubicBezTo>
                  <a:pt x="2700392" y="3815462"/>
                  <a:pt x="2646549" y="3817596"/>
                  <a:pt x="2589148" y="3821866"/>
                </a:cubicBezTo>
                <a:lnTo>
                  <a:pt x="2668134" y="3734341"/>
                </a:lnTo>
                <a:lnTo>
                  <a:pt x="3077295" y="3254733"/>
                </a:lnTo>
                <a:lnTo>
                  <a:pt x="3077295" y="3170054"/>
                </a:lnTo>
                <a:close/>
                <a:moveTo>
                  <a:pt x="10938620" y="3152976"/>
                </a:moveTo>
                <a:cubicBezTo>
                  <a:pt x="10899245" y="3152976"/>
                  <a:pt x="10862362" y="3158076"/>
                  <a:pt x="10827968" y="3168276"/>
                </a:cubicBezTo>
                <a:cubicBezTo>
                  <a:pt x="10793575" y="3178475"/>
                  <a:pt x="10766416" y="3190928"/>
                  <a:pt x="10746492" y="3205634"/>
                </a:cubicBezTo>
                <a:cubicBezTo>
                  <a:pt x="10719926" y="3224609"/>
                  <a:pt x="10698934" y="3248448"/>
                  <a:pt x="10683517" y="3277148"/>
                </a:cubicBezTo>
                <a:cubicBezTo>
                  <a:pt x="10668099" y="3305849"/>
                  <a:pt x="10660390" y="3337040"/>
                  <a:pt x="10660390" y="3370721"/>
                </a:cubicBezTo>
                <a:cubicBezTo>
                  <a:pt x="10660390" y="3407724"/>
                  <a:pt x="10669759" y="3441524"/>
                  <a:pt x="10688498" y="3472122"/>
                </a:cubicBezTo>
                <a:cubicBezTo>
                  <a:pt x="10707236" y="3502720"/>
                  <a:pt x="10734751" y="3526677"/>
                  <a:pt x="10771042" y="3543992"/>
                </a:cubicBezTo>
                <a:cubicBezTo>
                  <a:pt x="10807332" y="3561307"/>
                  <a:pt x="10872442" y="3581825"/>
                  <a:pt x="10966372" y="3605544"/>
                </a:cubicBezTo>
                <a:cubicBezTo>
                  <a:pt x="11036107" y="3623097"/>
                  <a:pt x="11079751" y="3637566"/>
                  <a:pt x="11097303" y="3648951"/>
                </a:cubicBezTo>
                <a:cubicBezTo>
                  <a:pt x="11122446" y="3665554"/>
                  <a:pt x="11135017" y="3688325"/>
                  <a:pt x="11135017" y="3717263"/>
                </a:cubicBezTo>
                <a:cubicBezTo>
                  <a:pt x="11135017" y="3749521"/>
                  <a:pt x="11120785" y="3777629"/>
                  <a:pt x="11092322" y="3801586"/>
                </a:cubicBezTo>
                <a:cubicBezTo>
                  <a:pt x="11063859" y="3825542"/>
                  <a:pt x="11020215" y="3837521"/>
                  <a:pt x="10961391" y="3837521"/>
                </a:cubicBezTo>
                <a:cubicBezTo>
                  <a:pt x="10903041" y="3837521"/>
                  <a:pt x="10857618" y="3824001"/>
                  <a:pt x="10825122" y="3796960"/>
                </a:cubicBezTo>
                <a:cubicBezTo>
                  <a:pt x="10792626" y="3769920"/>
                  <a:pt x="10772821" y="3731020"/>
                  <a:pt x="10765705" y="3680261"/>
                </a:cubicBezTo>
                <a:lnTo>
                  <a:pt x="10639043" y="3700185"/>
                </a:lnTo>
                <a:cubicBezTo>
                  <a:pt x="10653274" y="3780357"/>
                  <a:pt x="10686126" y="3840841"/>
                  <a:pt x="10737597" y="3881639"/>
                </a:cubicBezTo>
                <a:cubicBezTo>
                  <a:pt x="10789068" y="3922436"/>
                  <a:pt x="10863903" y="3942835"/>
                  <a:pt x="10962102" y="3942835"/>
                </a:cubicBezTo>
                <a:cubicBezTo>
                  <a:pt x="11021401" y="3942835"/>
                  <a:pt x="11074532" y="3932517"/>
                  <a:pt x="11121497" y="3911881"/>
                </a:cubicBezTo>
                <a:cubicBezTo>
                  <a:pt x="11168462" y="3891245"/>
                  <a:pt x="11204397" y="3862070"/>
                  <a:pt x="11229302" y="3824356"/>
                </a:cubicBezTo>
                <a:cubicBezTo>
                  <a:pt x="11254208" y="3786642"/>
                  <a:pt x="11266660" y="3746438"/>
                  <a:pt x="11266660" y="3703743"/>
                </a:cubicBezTo>
                <a:cubicBezTo>
                  <a:pt x="11266660" y="3660099"/>
                  <a:pt x="11256461" y="3623571"/>
                  <a:pt x="11236062" y="3594159"/>
                </a:cubicBezTo>
                <a:cubicBezTo>
                  <a:pt x="11215663" y="3564747"/>
                  <a:pt x="11187556" y="3542332"/>
                  <a:pt x="11151739" y="3526914"/>
                </a:cubicBezTo>
                <a:cubicBezTo>
                  <a:pt x="11115923" y="3511496"/>
                  <a:pt x="11052711" y="3491691"/>
                  <a:pt x="10962102" y="3467497"/>
                </a:cubicBezTo>
                <a:cubicBezTo>
                  <a:pt x="10899483" y="3450419"/>
                  <a:pt x="10861769" y="3439508"/>
                  <a:pt x="10848960" y="3434764"/>
                </a:cubicBezTo>
                <a:cubicBezTo>
                  <a:pt x="10826664" y="3425751"/>
                  <a:pt x="10810297" y="3414365"/>
                  <a:pt x="10799861" y="3400608"/>
                </a:cubicBezTo>
                <a:cubicBezTo>
                  <a:pt x="10789424" y="3387325"/>
                  <a:pt x="10784206" y="3372382"/>
                  <a:pt x="10784206" y="3355778"/>
                </a:cubicBezTo>
                <a:cubicBezTo>
                  <a:pt x="10784206" y="3329687"/>
                  <a:pt x="10796777" y="3306916"/>
                  <a:pt x="10821920" y="3287466"/>
                </a:cubicBezTo>
                <a:cubicBezTo>
                  <a:pt x="10847063" y="3268016"/>
                  <a:pt x="10889046" y="3258291"/>
                  <a:pt x="10947870" y="3258291"/>
                </a:cubicBezTo>
                <a:cubicBezTo>
                  <a:pt x="10997681" y="3258291"/>
                  <a:pt x="11036225" y="3269202"/>
                  <a:pt x="11063503" y="3291024"/>
                </a:cubicBezTo>
                <a:cubicBezTo>
                  <a:pt x="11090780" y="3312846"/>
                  <a:pt x="11107265" y="3343207"/>
                  <a:pt x="11112958" y="3382107"/>
                </a:cubicBezTo>
                <a:lnTo>
                  <a:pt x="11238197" y="3365029"/>
                </a:lnTo>
                <a:cubicBezTo>
                  <a:pt x="11230132" y="3316166"/>
                  <a:pt x="11215426" y="3277148"/>
                  <a:pt x="11194079" y="3247973"/>
                </a:cubicBezTo>
                <a:cubicBezTo>
                  <a:pt x="11172731" y="3218798"/>
                  <a:pt x="11139642" y="3195672"/>
                  <a:pt x="11094813" y="3178593"/>
                </a:cubicBezTo>
                <a:cubicBezTo>
                  <a:pt x="11049983" y="3161516"/>
                  <a:pt x="10997919" y="3152976"/>
                  <a:pt x="10938620" y="3152976"/>
                </a:cubicBezTo>
                <a:close/>
                <a:moveTo>
                  <a:pt x="10190902" y="3152976"/>
                </a:moveTo>
                <a:cubicBezTo>
                  <a:pt x="10086536" y="3152976"/>
                  <a:pt x="10001621" y="3188081"/>
                  <a:pt x="9936155" y="3258291"/>
                </a:cubicBezTo>
                <a:cubicBezTo>
                  <a:pt x="9870689" y="3328501"/>
                  <a:pt x="9837956" y="3427174"/>
                  <a:pt x="9837956" y="3554310"/>
                </a:cubicBezTo>
                <a:cubicBezTo>
                  <a:pt x="9837956" y="3677177"/>
                  <a:pt x="9870333" y="3772648"/>
                  <a:pt x="9935087" y="3840723"/>
                </a:cubicBezTo>
                <a:cubicBezTo>
                  <a:pt x="9999842" y="3908798"/>
                  <a:pt x="10087485" y="3942835"/>
                  <a:pt x="10198018" y="3942835"/>
                </a:cubicBezTo>
                <a:cubicBezTo>
                  <a:pt x="10285780" y="3942835"/>
                  <a:pt x="10357887" y="3921488"/>
                  <a:pt x="10414340" y="3878793"/>
                </a:cubicBezTo>
                <a:cubicBezTo>
                  <a:pt x="10470793" y="3836098"/>
                  <a:pt x="10509455" y="3776087"/>
                  <a:pt x="10530328" y="3698762"/>
                </a:cubicBezTo>
                <a:lnTo>
                  <a:pt x="10397973" y="3682395"/>
                </a:lnTo>
                <a:cubicBezTo>
                  <a:pt x="10378523" y="3736476"/>
                  <a:pt x="10352195" y="3775850"/>
                  <a:pt x="10318987" y="3800518"/>
                </a:cubicBezTo>
                <a:cubicBezTo>
                  <a:pt x="10285780" y="3825187"/>
                  <a:pt x="10245694" y="3837521"/>
                  <a:pt x="10198730" y="3837521"/>
                </a:cubicBezTo>
                <a:cubicBezTo>
                  <a:pt x="10135636" y="3837521"/>
                  <a:pt x="10082978" y="3815462"/>
                  <a:pt x="10040758" y="3771343"/>
                </a:cubicBezTo>
                <a:cubicBezTo>
                  <a:pt x="9998537" y="3727225"/>
                  <a:pt x="9975055" y="3663657"/>
                  <a:pt x="9970311" y="3580639"/>
                </a:cubicBezTo>
                <a:lnTo>
                  <a:pt x="10533886" y="3580639"/>
                </a:lnTo>
                <a:cubicBezTo>
                  <a:pt x="10534361" y="3565458"/>
                  <a:pt x="10534598" y="3554073"/>
                  <a:pt x="10534598" y="3546483"/>
                </a:cubicBezTo>
                <a:cubicBezTo>
                  <a:pt x="10534598" y="3421718"/>
                  <a:pt x="10502577" y="3324943"/>
                  <a:pt x="10438534" y="3256156"/>
                </a:cubicBezTo>
                <a:cubicBezTo>
                  <a:pt x="10374491" y="3187370"/>
                  <a:pt x="10291947" y="3152976"/>
                  <a:pt x="10190902" y="3152976"/>
                </a:cubicBezTo>
                <a:close/>
                <a:moveTo>
                  <a:pt x="8571652" y="3152976"/>
                </a:moveTo>
                <a:cubicBezTo>
                  <a:pt x="8467286" y="3152976"/>
                  <a:pt x="8382371" y="3188081"/>
                  <a:pt x="8316905" y="3258291"/>
                </a:cubicBezTo>
                <a:cubicBezTo>
                  <a:pt x="8251439" y="3328501"/>
                  <a:pt x="8218706" y="3427174"/>
                  <a:pt x="8218706" y="3554310"/>
                </a:cubicBezTo>
                <a:cubicBezTo>
                  <a:pt x="8218706" y="3677177"/>
                  <a:pt x="8251084" y="3772648"/>
                  <a:pt x="8315838" y="3840723"/>
                </a:cubicBezTo>
                <a:cubicBezTo>
                  <a:pt x="8380592" y="3908798"/>
                  <a:pt x="8468235" y="3942835"/>
                  <a:pt x="8578768" y="3942835"/>
                </a:cubicBezTo>
                <a:cubicBezTo>
                  <a:pt x="8666530" y="3942835"/>
                  <a:pt x="8738638" y="3921488"/>
                  <a:pt x="8795090" y="3878793"/>
                </a:cubicBezTo>
                <a:cubicBezTo>
                  <a:pt x="8851542" y="3836098"/>
                  <a:pt x="8890204" y="3776087"/>
                  <a:pt x="8911078" y="3698762"/>
                </a:cubicBezTo>
                <a:lnTo>
                  <a:pt x="8778723" y="3682395"/>
                </a:lnTo>
                <a:cubicBezTo>
                  <a:pt x="8759273" y="3736476"/>
                  <a:pt x="8732944" y="3775850"/>
                  <a:pt x="8699738" y="3800518"/>
                </a:cubicBezTo>
                <a:cubicBezTo>
                  <a:pt x="8666530" y="3825187"/>
                  <a:pt x="8626444" y="3837521"/>
                  <a:pt x="8579480" y="3837521"/>
                </a:cubicBezTo>
                <a:cubicBezTo>
                  <a:pt x="8516386" y="3837521"/>
                  <a:pt x="8463728" y="3815462"/>
                  <a:pt x="8421508" y="3771343"/>
                </a:cubicBezTo>
                <a:cubicBezTo>
                  <a:pt x="8379287" y="3727225"/>
                  <a:pt x="8355805" y="3663657"/>
                  <a:pt x="8351061" y="3580639"/>
                </a:cubicBezTo>
                <a:lnTo>
                  <a:pt x="8914636" y="3580639"/>
                </a:lnTo>
                <a:cubicBezTo>
                  <a:pt x="8915110" y="3565458"/>
                  <a:pt x="8915348" y="3554073"/>
                  <a:pt x="8915348" y="3546483"/>
                </a:cubicBezTo>
                <a:cubicBezTo>
                  <a:pt x="8915348" y="3421718"/>
                  <a:pt x="8883326" y="3324943"/>
                  <a:pt x="8819284" y="3256156"/>
                </a:cubicBezTo>
                <a:cubicBezTo>
                  <a:pt x="8755241" y="3187370"/>
                  <a:pt x="8672697" y="3152976"/>
                  <a:pt x="8571652" y="3152976"/>
                </a:cubicBezTo>
                <a:close/>
                <a:moveTo>
                  <a:pt x="7042894" y="3152976"/>
                </a:moveTo>
                <a:cubicBezTo>
                  <a:pt x="7003521" y="3152976"/>
                  <a:pt x="6966636" y="3158076"/>
                  <a:pt x="6932243" y="3168276"/>
                </a:cubicBezTo>
                <a:cubicBezTo>
                  <a:pt x="6897850" y="3178475"/>
                  <a:pt x="6870691" y="3190928"/>
                  <a:pt x="6850767" y="3205634"/>
                </a:cubicBezTo>
                <a:cubicBezTo>
                  <a:pt x="6824201" y="3224609"/>
                  <a:pt x="6803210" y="3248448"/>
                  <a:pt x="6787791" y="3277148"/>
                </a:cubicBezTo>
                <a:cubicBezTo>
                  <a:pt x="6772374" y="3305849"/>
                  <a:pt x="6764665" y="3337040"/>
                  <a:pt x="6764665" y="3370721"/>
                </a:cubicBezTo>
                <a:cubicBezTo>
                  <a:pt x="6764665" y="3407724"/>
                  <a:pt x="6774035" y="3441524"/>
                  <a:pt x="6792773" y="3472122"/>
                </a:cubicBezTo>
                <a:cubicBezTo>
                  <a:pt x="6811511" y="3502720"/>
                  <a:pt x="6839026" y="3526677"/>
                  <a:pt x="6875316" y="3543992"/>
                </a:cubicBezTo>
                <a:cubicBezTo>
                  <a:pt x="6911607" y="3561307"/>
                  <a:pt x="6976717" y="3581825"/>
                  <a:pt x="7070646" y="3605544"/>
                </a:cubicBezTo>
                <a:cubicBezTo>
                  <a:pt x="7140382" y="3623097"/>
                  <a:pt x="7184025" y="3637566"/>
                  <a:pt x="7201578" y="3648951"/>
                </a:cubicBezTo>
                <a:cubicBezTo>
                  <a:pt x="7226720" y="3665554"/>
                  <a:pt x="7239292" y="3688325"/>
                  <a:pt x="7239292" y="3717263"/>
                </a:cubicBezTo>
                <a:cubicBezTo>
                  <a:pt x="7239292" y="3749521"/>
                  <a:pt x="7225060" y="3777629"/>
                  <a:pt x="7196597" y="3801586"/>
                </a:cubicBezTo>
                <a:cubicBezTo>
                  <a:pt x="7168133" y="3825542"/>
                  <a:pt x="7124490" y="3837521"/>
                  <a:pt x="7065665" y="3837521"/>
                </a:cubicBezTo>
                <a:cubicBezTo>
                  <a:pt x="7007315" y="3837521"/>
                  <a:pt x="6961893" y="3824001"/>
                  <a:pt x="6929397" y="3796960"/>
                </a:cubicBezTo>
                <a:cubicBezTo>
                  <a:pt x="6896901" y="3769920"/>
                  <a:pt x="6877095" y="3731020"/>
                  <a:pt x="6869979" y="3680261"/>
                </a:cubicBezTo>
                <a:lnTo>
                  <a:pt x="6743317" y="3700185"/>
                </a:lnTo>
                <a:cubicBezTo>
                  <a:pt x="6757549" y="3780357"/>
                  <a:pt x="6790401" y="3840841"/>
                  <a:pt x="6841872" y="3881639"/>
                </a:cubicBezTo>
                <a:cubicBezTo>
                  <a:pt x="6893343" y="3922436"/>
                  <a:pt x="6968178" y="3942835"/>
                  <a:pt x="7066377" y="3942835"/>
                </a:cubicBezTo>
                <a:cubicBezTo>
                  <a:pt x="7125675" y="3942835"/>
                  <a:pt x="7178807" y="3932517"/>
                  <a:pt x="7225772" y="3911881"/>
                </a:cubicBezTo>
                <a:cubicBezTo>
                  <a:pt x="7272736" y="3891245"/>
                  <a:pt x="7308671" y="3862070"/>
                  <a:pt x="7333577" y="3824356"/>
                </a:cubicBezTo>
                <a:cubicBezTo>
                  <a:pt x="7358482" y="3786642"/>
                  <a:pt x="7370935" y="3746438"/>
                  <a:pt x="7370935" y="3703743"/>
                </a:cubicBezTo>
                <a:cubicBezTo>
                  <a:pt x="7370935" y="3660099"/>
                  <a:pt x="7360736" y="3623571"/>
                  <a:pt x="7340337" y="3594159"/>
                </a:cubicBezTo>
                <a:cubicBezTo>
                  <a:pt x="7319938" y="3564747"/>
                  <a:pt x="7291830" y="3542332"/>
                  <a:pt x="7256014" y="3526914"/>
                </a:cubicBezTo>
                <a:cubicBezTo>
                  <a:pt x="7220198" y="3511496"/>
                  <a:pt x="7156985" y="3491691"/>
                  <a:pt x="7066377" y="3467497"/>
                </a:cubicBezTo>
                <a:cubicBezTo>
                  <a:pt x="7003757" y="3450419"/>
                  <a:pt x="6966043" y="3439508"/>
                  <a:pt x="6953235" y="3434764"/>
                </a:cubicBezTo>
                <a:cubicBezTo>
                  <a:pt x="6930939" y="3425751"/>
                  <a:pt x="6914573" y="3414365"/>
                  <a:pt x="6904136" y="3400608"/>
                </a:cubicBezTo>
                <a:cubicBezTo>
                  <a:pt x="6893699" y="3387325"/>
                  <a:pt x="6888481" y="3372382"/>
                  <a:pt x="6888481" y="3355778"/>
                </a:cubicBezTo>
                <a:cubicBezTo>
                  <a:pt x="6888481" y="3329687"/>
                  <a:pt x="6901053" y="3306916"/>
                  <a:pt x="6926195" y="3287466"/>
                </a:cubicBezTo>
                <a:cubicBezTo>
                  <a:pt x="6951337" y="3268016"/>
                  <a:pt x="6993321" y="3258291"/>
                  <a:pt x="7052145" y="3258291"/>
                </a:cubicBezTo>
                <a:cubicBezTo>
                  <a:pt x="7101956" y="3258291"/>
                  <a:pt x="7140501" y="3269202"/>
                  <a:pt x="7167778" y="3291024"/>
                </a:cubicBezTo>
                <a:cubicBezTo>
                  <a:pt x="7195055" y="3312846"/>
                  <a:pt x="7211540" y="3343207"/>
                  <a:pt x="7217233" y="3382107"/>
                </a:cubicBezTo>
                <a:lnTo>
                  <a:pt x="7342472" y="3365029"/>
                </a:lnTo>
                <a:cubicBezTo>
                  <a:pt x="7334408" y="3316166"/>
                  <a:pt x="7319701" y="3277148"/>
                  <a:pt x="7298353" y="3247973"/>
                </a:cubicBezTo>
                <a:cubicBezTo>
                  <a:pt x="7277006" y="3218798"/>
                  <a:pt x="7243917" y="3195672"/>
                  <a:pt x="7199087" y="3178593"/>
                </a:cubicBezTo>
                <a:cubicBezTo>
                  <a:pt x="7154257" y="3161516"/>
                  <a:pt x="7102193" y="3152976"/>
                  <a:pt x="7042894" y="3152976"/>
                </a:cubicBezTo>
                <a:close/>
                <a:moveTo>
                  <a:pt x="6295177" y="3152976"/>
                </a:moveTo>
                <a:cubicBezTo>
                  <a:pt x="6190812" y="3152976"/>
                  <a:pt x="6105896" y="3188081"/>
                  <a:pt x="6040430" y="3258291"/>
                </a:cubicBezTo>
                <a:cubicBezTo>
                  <a:pt x="5974964" y="3328501"/>
                  <a:pt x="5942231" y="3427174"/>
                  <a:pt x="5942231" y="3554310"/>
                </a:cubicBezTo>
                <a:cubicBezTo>
                  <a:pt x="5942231" y="3677177"/>
                  <a:pt x="5974609" y="3772648"/>
                  <a:pt x="6039363" y="3840723"/>
                </a:cubicBezTo>
                <a:cubicBezTo>
                  <a:pt x="6104117" y="3908798"/>
                  <a:pt x="6191760" y="3942835"/>
                  <a:pt x="6302293" y="3942835"/>
                </a:cubicBezTo>
                <a:cubicBezTo>
                  <a:pt x="6390055" y="3942835"/>
                  <a:pt x="6462163" y="3921488"/>
                  <a:pt x="6518615" y="3878793"/>
                </a:cubicBezTo>
                <a:cubicBezTo>
                  <a:pt x="6575067" y="3836098"/>
                  <a:pt x="6613730" y="3776087"/>
                  <a:pt x="6634603" y="3698762"/>
                </a:cubicBezTo>
                <a:lnTo>
                  <a:pt x="6502248" y="3682395"/>
                </a:lnTo>
                <a:cubicBezTo>
                  <a:pt x="6482798" y="3736476"/>
                  <a:pt x="6456470" y="3775850"/>
                  <a:pt x="6423263" y="3800518"/>
                </a:cubicBezTo>
                <a:cubicBezTo>
                  <a:pt x="6390055" y="3825187"/>
                  <a:pt x="6349969" y="3837521"/>
                  <a:pt x="6303005" y="3837521"/>
                </a:cubicBezTo>
                <a:cubicBezTo>
                  <a:pt x="6239911" y="3837521"/>
                  <a:pt x="6187254" y="3815462"/>
                  <a:pt x="6145033" y="3771343"/>
                </a:cubicBezTo>
                <a:cubicBezTo>
                  <a:pt x="6102812" y="3727225"/>
                  <a:pt x="6079330" y="3663657"/>
                  <a:pt x="6074586" y="3580639"/>
                </a:cubicBezTo>
                <a:lnTo>
                  <a:pt x="6638161" y="3580639"/>
                </a:lnTo>
                <a:cubicBezTo>
                  <a:pt x="6638635" y="3565458"/>
                  <a:pt x="6638873" y="3554073"/>
                  <a:pt x="6638873" y="3546483"/>
                </a:cubicBezTo>
                <a:cubicBezTo>
                  <a:pt x="6638873" y="3421718"/>
                  <a:pt x="6606851" y="3324943"/>
                  <a:pt x="6542809" y="3256156"/>
                </a:cubicBezTo>
                <a:cubicBezTo>
                  <a:pt x="6478766" y="3187370"/>
                  <a:pt x="6396222" y="3152976"/>
                  <a:pt x="6295177" y="3152976"/>
                </a:cubicBezTo>
                <a:close/>
                <a:moveTo>
                  <a:pt x="3575897" y="3152976"/>
                </a:moveTo>
                <a:cubicBezTo>
                  <a:pt x="3525612" y="3152976"/>
                  <a:pt x="3480782" y="3164243"/>
                  <a:pt x="3441408" y="3186777"/>
                </a:cubicBezTo>
                <a:cubicBezTo>
                  <a:pt x="3402033" y="3209310"/>
                  <a:pt x="3370487" y="3239078"/>
                  <a:pt x="3346767" y="3276081"/>
                </a:cubicBezTo>
                <a:lnTo>
                  <a:pt x="3346767" y="3170054"/>
                </a:lnTo>
                <a:lnTo>
                  <a:pt x="3232202" y="3170054"/>
                </a:lnTo>
                <a:lnTo>
                  <a:pt x="3232202" y="3925757"/>
                </a:lnTo>
                <a:lnTo>
                  <a:pt x="3360287" y="3925757"/>
                </a:lnTo>
                <a:lnTo>
                  <a:pt x="3360287" y="3533674"/>
                </a:lnTo>
                <a:cubicBezTo>
                  <a:pt x="3360287" y="3464888"/>
                  <a:pt x="3367165" y="3412230"/>
                  <a:pt x="3380923" y="3375703"/>
                </a:cubicBezTo>
                <a:cubicBezTo>
                  <a:pt x="3394680" y="3339174"/>
                  <a:pt x="3416858" y="3311423"/>
                  <a:pt x="3447456" y="3292447"/>
                </a:cubicBezTo>
                <a:cubicBezTo>
                  <a:pt x="3478054" y="3273472"/>
                  <a:pt x="3511380" y="3263984"/>
                  <a:pt x="3547434" y="3263984"/>
                </a:cubicBezTo>
                <a:cubicBezTo>
                  <a:pt x="3594873" y="3263984"/>
                  <a:pt x="3629029" y="3278215"/>
                  <a:pt x="3649902" y="3306679"/>
                </a:cubicBezTo>
                <a:cubicBezTo>
                  <a:pt x="3670775" y="3335142"/>
                  <a:pt x="3681211" y="3377837"/>
                  <a:pt x="3681211" y="3434764"/>
                </a:cubicBezTo>
                <a:lnTo>
                  <a:pt x="3681211" y="3925757"/>
                </a:lnTo>
                <a:lnTo>
                  <a:pt x="3809296" y="3925757"/>
                </a:lnTo>
                <a:lnTo>
                  <a:pt x="3809296" y="3486710"/>
                </a:lnTo>
                <a:cubicBezTo>
                  <a:pt x="3809296" y="3408910"/>
                  <a:pt x="3826849" y="3352339"/>
                  <a:pt x="3861954" y="3316997"/>
                </a:cubicBezTo>
                <a:cubicBezTo>
                  <a:pt x="3897059" y="3281655"/>
                  <a:pt x="3941177" y="3263984"/>
                  <a:pt x="3994309" y="3263984"/>
                </a:cubicBezTo>
                <a:cubicBezTo>
                  <a:pt x="4023721" y="3263984"/>
                  <a:pt x="4049338" y="3270862"/>
                  <a:pt x="4071160" y="3284620"/>
                </a:cubicBezTo>
                <a:cubicBezTo>
                  <a:pt x="4092982" y="3298377"/>
                  <a:pt x="4108044" y="3316522"/>
                  <a:pt x="4116345" y="3339056"/>
                </a:cubicBezTo>
                <a:cubicBezTo>
                  <a:pt x="4124647" y="3361589"/>
                  <a:pt x="4128798" y="3398473"/>
                  <a:pt x="4128798" y="3449707"/>
                </a:cubicBezTo>
                <a:lnTo>
                  <a:pt x="4128798" y="3925757"/>
                </a:lnTo>
                <a:lnTo>
                  <a:pt x="4256172" y="3925757"/>
                </a:lnTo>
                <a:lnTo>
                  <a:pt x="4256172" y="3407012"/>
                </a:lnTo>
                <a:cubicBezTo>
                  <a:pt x="4256172" y="3320673"/>
                  <a:pt x="4236010" y="3256749"/>
                  <a:pt x="4195687" y="3215240"/>
                </a:cubicBezTo>
                <a:cubicBezTo>
                  <a:pt x="4155364" y="3173731"/>
                  <a:pt x="4097726" y="3152976"/>
                  <a:pt x="4022772" y="3152976"/>
                </a:cubicBezTo>
                <a:cubicBezTo>
                  <a:pt x="3926946" y="3152976"/>
                  <a:pt x="3849145" y="3197095"/>
                  <a:pt x="3789372" y="3285331"/>
                </a:cubicBezTo>
                <a:cubicBezTo>
                  <a:pt x="3774666" y="3243585"/>
                  <a:pt x="3749405" y="3211089"/>
                  <a:pt x="3713589" y="3187844"/>
                </a:cubicBezTo>
                <a:cubicBezTo>
                  <a:pt x="3677772" y="3164599"/>
                  <a:pt x="3631875" y="3152976"/>
                  <a:pt x="3575897" y="3152976"/>
                </a:cubicBezTo>
                <a:close/>
                <a:moveTo>
                  <a:pt x="1999403" y="3152976"/>
                </a:moveTo>
                <a:cubicBezTo>
                  <a:pt x="1895037" y="3152976"/>
                  <a:pt x="1810121" y="3188081"/>
                  <a:pt x="1744656" y="3258291"/>
                </a:cubicBezTo>
                <a:cubicBezTo>
                  <a:pt x="1679190" y="3328501"/>
                  <a:pt x="1646457" y="3427174"/>
                  <a:pt x="1646457" y="3554310"/>
                </a:cubicBezTo>
                <a:cubicBezTo>
                  <a:pt x="1646457" y="3677177"/>
                  <a:pt x="1678834" y="3772648"/>
                  <a:pt x="1743588" y="3840723"/>
                </a:cubicBezTo>
                <a:cubicBezTo>
                  <a:pt x="1808342" y="3908798"/>
                  <a:pt x="1895986" y="3942835"/>
                  <a:pt x="2006519" y="3942835"/>
                </a:cubicBezTo>
                <a:cubicBezTo>
                  <a:pt x="2094281" y="3942835"/>
                  <a:pt x="2166388" y="3921488"/>
                  <a:pt x="2222840" y="3878793"/>
                </a:cubicBezTo>
                <a:cubicBezTo>
                  <a:pt x="2279293" y="3836098"/>
                  <a:pt x="2317955" y="3776087"/>
                  <a:pt x="2338828" y="3698762"/>
                </a:cubicBezTo>
                <a:lnTo>
                  <a:pt x="2206474" y="3682395"/>
                </a:lnTo>
                <a:cubicBezTo>
                  <a:pt x="2187024" y="3736476"/>
                  <a:pt x="2160695" y="3775850"/>
                  <a:pt x="2127488" y="3800518"/>
                </a:cubicBezTo>
                <a:cubicBezTo>
                  <a:pt x="2094281" y="3825187"/>
                  <a:pt x="2054195" y="3837521"/>
                  <a:pt x="2007230" y="3837521"/>
                </a:cubicBezTo>
                <a:cubicBezTo>
                  <a:pt x="1944136" y="3837521"/>
                  <a:pt x="1891479" y="3815462"/>
                  <a:pt x="1849258" y="3771343"/>
                </a:cubicBezTo>
                <a:cubicBezTo>
                  <a:pt x="1807038" y="3727225"/>
                  <a:pt x="1783555" y="3663657"/>
                  <a:pt x="1778812" y="3580639"/>
                </a:cubicBezTo>
                <a:lnTo>
                  <a:pt x="2342386" y="3580639"/>
                </a:lnTo>
                <a:cubicBezTo>
                  <a:pt x="2342861" y="3565458"/>
                  <a:pt x="2343098" y="3554073"/>
                  <a:pt x="2343098" y="3546483"/>
                </a:cubicBezTo>
                <a:cubicBezTo>
                  <a:pt x="2343098" y="3421718"/>
                  <a:pt x="2311077" y="3324943"/>
                  <a:pt x="2247034" y="3256156"/>
                </a:cubicBezTo>
                <a:cubicBezTo>
                  <a:pt x="2182991" y="3187370"/>
                  <a:pt x="2100448" y="3152976"/>
                  <a:pt x="1999403" y="3152976"/>
                </a:cubicBezTo>
                <a:close/>
                <a:moveTo>
                  <a:pt x="9552769" y="2882574"/>
                </a:moveTo>
                <a:lnTo>
                  <a:pt x="9552769" y="3256868"/>
                </a:lnTo>
                <a:cubicBezTo>
                  <a:pt x="9530473" y="3226032"/>
                  <a:pt x="9501535" y="3201008"/>
                  <a:pt x="9465956" y="3181796"/>
                </a:cubicBezTo>
                <a:cubicBezTo>
                  <a:pt x="9430376" y="3162583"/>
                  <a:pt x="9389816" y="3152976"/>
                  <a:pt x="9344275" y="3152976"/>
                </a:cubicBezTo>
                <a:cubicBezTo>
                  <a:pt x="9282130" y="3152976"/>
                  <a:pt x="9225914" y="3169343"/>
                  <a:pt x="9175629" y="3202076"/>
                </a:cubicBezTo>
                <a:cubicBezTo>
                  <a:pt x="9125344" y="3234809"/>
                  <a:pt x="9087630" y="3281892"/>
                  <a:pt x="9062487" y="3343325"/>
                </a:cubicBezTo>
                <a:cubicBezTo>
                  <a:pt x="9037344" y="3404759"/>
                  <a:pt x="9024774" y="3473189"/>
                  <a:pt x="9024774" y="3548617"/>
                </a:cubicBezTo>
                <a:cubicBezTo>
                  <a:pt x="9024774" y="3625943"/>
                  <a:pt x="9038649" y="3694374"/>
                  <a:pt x="9066401" y="3753910"/>
                </a:cubicBezTo>
                <a:cubicBezTo>
                  <a:pt x="9094153" y="3813445"/>
                  <a:pt x="9133290" y="3859817"/>
                  <a:pt x="9183812" y="3893024"/>
                </a:cubicBezTo>
                <a:cubicBezTo>
                  <a:pt x="9234335" y="3926232"/>
                  <a:pt x="9289720" y="3942835"/>
                  <a:pt x="9349967" y="3942835"/>
                </a:cubicBezTo>
                <a:cubicBezTo>
                  <a:pt x="9442948" y="3942835"/>
                  <a:pt x="9513395" y="3905358"/>
                  <a:pt x="9561308" y="3830405"/>
                </a:cubicBezTo>
                <a:lnTo>
                  <a:pt x="9561308" y="3925757"/>
                </a:lnTo>
                <a:lnTo>
                  <a:pt x="9680143" y="3925757"/>
                </a:lnTo>
                <a:lnTo>
                  <a:pt x="9680143" y="2882574"/>
                </a:lnTo>
                <a:close/>
                <a:moveTo>
                  <a:pt x="7528688" y="2882574"/>
                </a:moveTo>
                <a:lnTo>
                  <a:pt x="7528688" y="3925757"/>
                </a:lnTo>
                <a:lnTo>
                  <a:pt x="7656773" y="3925757"/>
                </a:lnTo>
                <a:lnTo>
                  <a:pt x="7656773" y="3626180"/>
                </a:lnTo>
                <a:lnTo>
                  <a:pt x="7747145" y="3539367"/>
                </a:lnTo>
                <a:lnTo>
                  <a:pt x="7996911" y="3925757"/>
                </a:lnTo>
                <a:lnTo>
                  <a:pt x="8154882" y="3925757"/>
                </a:lnTo>
                <a:lnTo>
                  <a:pt x="7836804" y="3450419"/>
                </a:lnTo>
                <a:lnTo>
                  <a:pt x="8125707" y="3170054"/>
                </a:lnTo>
                <a:lnTo>
                  <a:pt x="7959908" y="3170054"/>
                </a:lnTo>
                <a:lnTo>
                  <a:pt x="7656773" y="3477459"/>
                </a:lnTo>
                <a:lnTo>
                  <a:pt x="7656773" y="2882574"/>
                </a:lnTo>
                <a:close/>
                <a:moveTo>
                  <a:pt x="956438" y="2882574"/>
                </a:moveTo>
                <a:lnTo>
                  <a:pt x="956438" y="3925757"/>
                </a:lnTo>
                <a:lnTo>
                  <a:pt x="1084523" y="3925757"/>
                </a:lnTo>
                <a:lnTo>
                  <a:pt x="1084523" y="3626180"/>
                </a:lnTo>
                <a:lnTo>
                  <a:pt x="1174895" y="3539367"/>
                </a:lnTo>
                <a:lnTo>
                  <a:pt x="1424661" y="3925757"/>
                </a:lnTo>
                <a:lnTo>
                  <a:pt x="1582633" y="3925757"/>
                </a:lnTo>
                <a:lnTo>
                  <a:pt x="1264554" y="3450419"/>
                </a:lnTo>
                <a:lnTo>
                  <a:pt x="1553458" y="3170054"/>
                </a:lnTo>
                <a:lnTo>
                  <a:pt x="1387658" y="3170054"/>
                </a:lnTo>
                <a:lnTo>
                  <a:pt x="1084523" y="3477459"/>
                </a:lnTo>
                <a:lnTo>
                  <a:pt x="1084523" y="2882574"/>
                </a:lnTo>
                <a:close/>
                <a:moveTo>
                  <a:pt x="10210115" y="2876882"/>
                </a:moveTo>
                <a:lnTo>
                  <a:pt x="10115474" y="3076125"/>
                </a:lnTo>
                <a:lnTo>
                  <a:pt x="10221500" y="3076125"/>
                </a:lnTo>
                <a:lnTo>
                  <a:pt x="10378049" y="2876882"/>
                </a:lnTo>
                <a:close/>
                <a:moveTo>
                  <a:pt x="4852462" y="2876882"/>
                </a:moveTo>
                <a:lnTo>
                  <a:pt x="4762090" y="3076125"/>
                </a:lnTo>
                <a:lnTo>
                  <a:pt x="4869539" y="3076125"/>
                </a:lnTo>
                <a:lnTo>
                  <a:pt x="5016837" y="2876882"/>
                </a:lnTo>
                <a:close/>
                <a:moveTo>
                  <a:pt x="4601272" y="2876882"/>
                </a:moveTo>
                <a:lnTo>
                  <a:pt x="4515171" y="3076125"/>
                </a:lnTo>
                <a:lnTo>
                  <a:pt x="4617638" y="3076125"/>
                </a:lnTo>
                <a:lnTo>
                  <a:pt x="4767782" y="2876882"/>
                </a:lnTo>
                <a:close/>
                <a:moveTo>
                  <a:pt x="2018616" y="2876882"/>
                </a:moveTo>
                <a:lnTo>
                  <a:pt x="1923975" y="3076125"/>
                </a:lnTo>
                <a:lnTo>
                  <a:pt x="2030001" y="3076125"/>
                </a:lnTo>
                <a:lnTo>
                  <a:pt x="2186549" y="28768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15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609299" y="-2186210"/>
            <a:ext cx="1212034" cy="2023894"/>
            <a:chOff x="869014" y="-2800629"/>
            <a:chExt cx="1734463" cy="2585820"/>
          </a:xfrm>
        </p:grpSpPr>
        <p:sp>
          <p:nvSpPr>
            <p:cNvPr id="10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10325547" y="7048846"/>
            <a:ext cx="1212034" cy="2023894"/>
            <a:chOff x="869014" y="-2800629"/>
            <a:chExt cx="1734463" cy="2585820"/>
          </a:xfrm>
        </p:grpSpPr>
        <p:sp>
          <p:nvSpPr>
            <p:cNvPr id="15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" name="Csoportba foglalás 17"/>
          <p:cNvGrpSpPr/>
          <p:nvPr/>
        </p:nvGrpSpPr>
        <p:grpSpPr>
          <a:xfrm flipH="1">
            <a:off x="6597152" y="-1732575"/>
            <a:ext cx="1001827" cy="1505044"/>
            <a:chOff x="869014" y="-2800629"/>
            <a:chExt cx="1734463" cy="2585820"/>
          </a:xfrm>
        </p:grpSpPr>
        <p:sp>
          <p:nvSpPr>
            <p:cNvPr id="19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12770684" y="57869"/>
            <a:ext cx="1001827" cy="1505044"/>
            <a:chOff x="869014" y="-2800629"/>
            <a:chExt cx="1734463" cy="2585820"/>
          </a:xfrm>
        </p:grpSpPr>
        <p:sp>
          <p:nvSpPr>
            <p:cNvPr id="23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 flipH="1">
            <a:off x="-1627030" y="4691098"/>
            <a:ext cx="1001827" cy="1505044"/>
            <a:chOff x="869014" y="-2800629"/>
            <a:chExt cx="1734463" cy="2585820"/>
          </a:xfrm>
        </p:grpSpPr>
        <p:sp>
          <p:nvSpPr>
            <p:cNvPr id="27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8511610" y="7220745"/>
            <a:ext cx="1001827" cy="1505044"/>
            <a:chOff x="869014" y="-2800629"/>
            <a:chExt cx="1734463" cy="2585820"/>
          </a:xfrm>
        </p:grpSpPr>
        <p:sp>
          <p:nvSpPr>
            <p:cNvPr id="31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Szövegdoboz 33"/>
          <p:cNvSpPr txBox="1"/>
          <p:nvPr/>
        </p:nvSpPr>
        <p:spPr>
          <a:xfrm>
            <a:off x="3660200" y="1148561"/>
            <a:ext cx="5025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P</a:t>
            </a:r>
            <a:r>
              <a:rPr lang="hu-HU" sz="8000" dirty="0" smtClean="0">
                <a:solidFill>
                  <a:srgbClr val="FF0000"/>
                </a:solidFill>
              </a:rPr>
              <a:t>ünkösdi</a:t>
            </a:r>
            <a:endParaRPr lang="hu-H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22222E-6 L 1.18685 0.030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36" y="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4.81481E-6 L 0.01185 1.04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5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0794 0.9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487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1.02045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16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3287 L -1.00039 0.029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22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3 0.03033 L -0.48255 -0.8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4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1458 -0.9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8F45C7">
                <a:alpha val="55000"/>
              </a:srgbClr>
            </a:gs>
            <a:gs pos="99000">
              <a:srgbClr val="8F45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églalap 68"/>
          <p:cNvSpPr>
            <a:spLocks noChangeAspect="1"/>
          </p:cNvSpPr>
          <p:nvPr/>
        </p:nvSpPr>
        <p:spPr>
          <a:xfrm>
            <a:off x="-18905" y="3824338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Téglalap 73"/>
          <p:cNvSpPr>
            <a:spLocks noChangeAspect="1"/>
          </p:cNvSpPr>
          <p:nvPr/>
        </p:nvSpPr>
        <p:spPr>
          <a:xfrm flipH="1">
            <a:off x="10780190" y="4964441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3"/>
          <p:cNvSpPr>
            <a:spLocks noChangeAspect="1"/>
          </p:cNvSpPr>
          <p:nvPr/>
        </p:nvSpPr>
        <p:spPr>
          <a:xfrm flipH="1">
            <a:off x="10780190" y="2679695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52"/>
          <p:cNvSpPr>
            <a:spLocks noChangeAspect="1"/>
          </p:cNvSpPr>
          <p:nvPr/>
        </p:nvSpPr>
        <p:spPr>
          <a:xfrm>
            <a:off x="0" y="1534999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 23"/>
          <p:cNvSpPr>
            <a:spLocks noChangeAspect="1"/>
          </p:cNvSpPr>
          <p:nvPr/>
        </p:nvSpPr>
        <p:spPr>
          <a:xfrm>
            <a:off x="1149283" y="1231722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8" name="Téglalap 77"/>
          <p:cNvSpPr>
            <a:spLocks noChangeAspect="1"/>
          </p:cNvSpPr>
          <p:nvPr/>
        </p:nvSpPr>
        <p:spPr>
          <a:xfrm>
            <a:off x="0" y="6061531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abadkézi sokszög 56"/>
          <p:cNvSpPr>
            <a:spLocks noChangeAspect="1"/>
          </p:cNvSpPr>
          <p:nvPr/>
        </p:nvSpPr>
        <p:spPr>
          <a:xfrm>
            <a:off x="2388612" y="1242836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 fehér lap     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21" name="Ellipszis 20">
            <a:hlinkClick r:id="rId2" action="ppaction://hlinksldjump"/>
          </p:cNvPr>
          <p:cNvSpPr>
            <a:spLocks/>
          </p:cNvSpPr>
          <p:nvPr/>
        </p:nvSpPr>
        <p:spPr>
          <a:xfrm>
            <a:off x="2185577" y="1090282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1</a:t>
            </a:r>
            <a:r>
              <a:rPr lang="hu-HU" sz="4800" dirty="0">
                <a:latin typeface="Arial Rounded MT Bold" panose="020F0704030504030204" pitchFamily="34" charset="0"/>
              </a:rPr>
              <a:t>.</a:t>
            </a:r>
            <a:r>
              <a:rPr lang="hu-HU" sz="4800" dirty="0" smtClean="0">
                <a:latin typeface="Arial Rounded MT Bold" panose="020F0704030504030204" pitchFamily="34" charset="0"/>
              </a:rPr>
              <a:t>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62" name="Szabadkézi sokszög 61"/>
          <p:cNvSpPr>
            <a:spLocks noChangeAspect="1"/>
          </p:cNvSpPr>
          <p:nvPr/>
        </p:nvSpPr>
        <p:spPr>
          <a:xfrm flipH="1">
            <a:off x="552450" y="2376418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65" name="Szabadkézi sokszög 64"/>
          <p:cNvSpPr>
            <a:spLocks noChangeAspect="1"/>
          </p:cNvSpPr>
          <p:nvPr/>
        </p:nvSpPr>
        <p:spPr>
          <a:xfrm flipH="1">
            <a:off x="1333413" y="2388644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              olló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66" name="Ellipszis 65">
            <a:hlinkClick r:id="rId2" action="ppaction://hlinksldjump"/>
          </p:cNvPr>
          <p:cNvSpPr>
            <a:spLocks/>
          </p:cNvSpPr>
          <p:nvPr/>
        </p:nvSpPr>
        <p:spPr>
          <a:xfrm flipH="1">
            <a:off x="8951141" y="2234978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2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68" name="Szabadkézi sokszög 67"/>
          <p:cNvSpPr>
            <a:spLocks noChangeAspect="1"/>
          </p:cNvSpPr>
          <p:nvPr/>
        </p:nvSpPr>
        <p:spPr>
          <a:xfrm>
            <a:off x="1130378" y="3521061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0" name="Szabadkézi sokszög 69"/>
          <p:cNvSpPr>
            <a:spLocks noChangeAspect="1"/>
          </p:cNvSpPr>
          <p:nvPr/>
        </p:nvSpPr>
        <p:spPr>
          <a:xfrm>
            <a:off x="2185577" y="3533287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ceruza, színesek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71" name="Ellipszis 70">
            <a:hlinkClick r:id="rId2" action="ppaction://hlinksldjump"/>
          </p:cNvPr>
          <p:cNvSpPr>
            <a:spLocks/>
          </p:cNvSpPr>
          <p:nvPr/>
        </p:nvSpPr>
        <p:spPr>
          <a:xfrm>
            <a:off x="2166672" y="3379621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3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73" name="Szabadkézi sokszög 72"/>
          <p:cNvSpPr>
            <a:spLocks noChangeAspect="1"/>
          </p:cNvSpPr>
          <p:nvPr/>
        </p:nvSpPr>
        <p:spPr>
          <a:xfrm flipH="1">
            <a:off x="552450" y="4661164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5" name="Szabadkézi sokszög 74"/>
          <p:cNvSpPr>
            <a:spLocks noChangeAspect="1"/>
          </p:cNvSpPr>
          <p:nvPr/>
        </p:nvSpPr>
        <p:spPr>
          <a:xfrm flipH="1">
            <a:off x="1333413" y="4673390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1 darab befőttes gumi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76" name="Ellipszis 75">
            <a:hlinkClick r:id="rId2" action="ppaction://hlinksldjump"/>
          </p:cNvPr>
          <p:cNvSpPr>
            <a:spLocks/>
          </p:cNvSpPr>
          <p:nvPr/>
        </p:nvSpPr>
        <p:spPr>
          <a:xfrm flipH="1">
            <a:off x="8951141" y="4519724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4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77" name="Szabadkézi sokszög 76"/>
          <p:cNvSpPr>
            <a:spLocks noChangeAspect="1"/>
          </p:cNvSpPr>
          <p:nvPr/>
        </p:nvSpPr>
        <p:spPr>
          <a:xfrm>
            <a:off x="1149283" y="5758254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9" name="Szabadkézi sokszög 78"/>
          <p:cNvSpPr>
            <a:spLocks noChangeAspect="1"/>
          </p:cNvSpPr>
          <p:nvPr/>
        </p:nvSpPr>
        <p:spPr>
          <a:xfrm>
            <a:off x="2204482" y="5751430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ragasztó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80" name="Ellipszis 79">
            <a:hlinkClick r:id="rId2" action="ppaction://hlinksldjump"/>
          </p:cNvPr>
          <p:cNvSpPr>
            <a:spLocks/>
          </p:cNvSpPr>
          <p:nvPr/>
        </p:nvSpPr>
        <p:spPr>
          <a:xfrm>
            <a:off x="2185577" y="5616814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5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83" name="Szabadkézi sokszög 82"/>
          <p:cNvSpPr>
            <a:spLocks noChangeAspect="1"/>
          </p:cNvSpPr>
          <p:nvPr/>
        </p:nvSpPr>
        <p:spPr>
          <a:xfrm>
            <a:off x="2048458" y="122353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Hozzávalók:</a:t>
            </a:r>
            <a:r>
              <a:rPr lang="hu-HU" sz="4000" b="1" dirty="0" smtClean="0">
                <a:solidFill>
                  <a:srgbClr val="8F45C7"/>
                </a:solidFill>
              </a:rPr>
              <a:t>    </a:t>
            </a:r>
            <a:endParaRPr lang="hu-HU" sz="4000" b="1" dirty="0">
              <a:solidFill>
                <a:srgbClr val="8F45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  <p:bldP spid="70" grpId="0" animBg="1"/>
      <p:bldP spid="75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104493" y="1935975"/>
            <a:ext cx="8343900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>
            <a:spLocks noChangeAspect="1"/>
          </p:cNvSpPr>
          <p:nvPr/>
        </p:nvSpPr>
        <p:spPr>
          <a:xfrm>
            <a:off x="7625595" y="283912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>
            <a:spLocks noChangeAspect="1"/>
          </p:cNvSpPr>
          <p:nvPr/>
        </p:nvSpPr>
        <p:spPr>
          <a:xfrm>
            <a:off x="7697595" y="291112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>
            <a:spLocks noChangeAspect="1"/>
          </p:cNvSpPr>
          <p:nvPr/>
        </p:nvSpPr>
        <p:spPr>
          <a:xfrm>
            <a:off x="3802797" y="283912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>
            <a:spLocks noChangeAspect="1"/>
          </p:cNvSpPr>
          <p:nvPr/>
        </p:nvSpPr>
        <p:spPr>
          <a:xfrm>
            <a:off x="3874797" y="291112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 17"/>
          <p:cNvSpPr>
            <a:spLocks noChangeAspect="1"/>
          </p:cNvSpPr>
          <p:nvPr/>
        </p:nvSpPr>
        <p:spPr>
          <a:xfrm>
            <a:off x="1315107" y="4683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19" name="Téglalap 18"/>
          <p:cNvSpPr>
            <a:spLocks noChangeAspect="1"/>
          </p:cNvSpPr>
          <p:nvPr/>
        </p:nvSpPr>
        <p:spPr>
          <a:xfrm>
            <a:off x="-35167" y="9393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abadkézi sokszög 19"/>
          <p:cNvSpPr>
            <a:spLocks noChangeAspect="1"/>
          </p:cNvSpPr>
          <p:nvPr/>
        </p:nvSpPr>
        <p:spPr>
          <a:xfrm>
            <a:off x="3409949" y="4664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r>
              <a:rPr lang="hu-HU" sz="2600" dirty="0" smtClean="0">
                <a:solidFill>
                  <a:srgbClr val="993366"/>
                </a:solidFill>
              </a:rPr>
              <a:t>Rajzolj egy lapra két egyforma kört. </a:t>
            </a:r>
          </a:p>
          <a:p>
            <a:r>
              <a:rPr lang="hu-HU" sz="2600" dirty="0" smtClean="0">
                <a:solidFill>
                  <a:srgbClr val="993366"/>
                </a:solidFill>
              </a:rPr>
              <a:t>Használhatsz poharat is a kör rajzolásához!</a:t>
            </a:r>
            <a:endParaRPr lang="hu-HU" sz="2600" dirty="0">
              <a:solidFill>
                <a:srgbClr val="993366"/>
              </a:solidFill>
            </a:endParaRPr>
          </a:p>
        </p:txBody>
      </p:sp>
      <p:sp>
        <p:nvSpPr>
          <p:cNvPr id="23" name="Ellipszis 22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430868" y="2443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1.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3975"/>
            <a:ext cx="1866077" cy="18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 noChangeAspect="1"/>
          </p:cNvSpPr>
          <p:nvPr/>
        </p:nvSpPr>
        <p:spPr>
          <a:xfrm>
            <a:off x="67465" y="401158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>
              <a:latin typeface="Arial Rounded MT Bold" panose="020F0704030504030204" pitchFamily="34" charset="0"/>
            </a:endParaRPr>
          </a:p>
        </p:txBody>
      </p:sp>
      <p:sp>
        <p:nvSpPr>
          <p:cNvPr id="5" name="Szabadkézi sokszög 4"/>
          <p:cNvSpPr>
            <a:spLocks noChangeAspect="1"/>
          </p:cNvSpPr>
          <p:nvPr/>
        </p:nvSpPr>
        <p:spPr>
          <a:xfrm>
            <a:off x="717989" y="401158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800" dirty="0" smtClean="0">
                <a:solidFill>
                  <a:srgbClr val="993366"/>
                </a:solidFill>
              </a:rPr>
              <a:t>Húzz ceruzával egy vonalat a két körre</a:t>
            </a:r>
            <a:r>
              <a:rPr lang="hu-HU" sz="2800" dirty="0">
                <a:solidFill>
                  <a:srgbClr val="993366"/>
                </a:solidFill>
              </a:rPr>
              <a:t> </a:t>
            </a:r>
            <a:endParaRPr lang="hu-HU" sz="2800" dirty="0" smtClean="0">
              <a:solidFill>
                <a:srgbClr val="993366"/>
              </a:solidFill>
            </a:endParaRPr>
          </a:p>
          <a:p>
            <a:r>
              <a:rPr lang="hu-HU" sz="2800" dirty="0" smtClean="0">
                <a:solidFill>
                  <a:srgbClr val="993366"/>
                </a:solidFill>
              </a:rPr>
              <a:t>a képen látható helyen!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8442887" y="326131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2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3144171" y="1993125"/>
            <a:ext cx="8343900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64"/>
          <p:cNvSpPr>
            <a:spLocks noChangeAspect="1"/>
          </p:cNvSpPr>
          <p:nvPr/>
        </p:nvSpPr>
        <p:spPr>
          <a:xfrm>
            <a:off x="7777995" y="289627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>
            <a:spLocks noChangeAspect="1"/>
          </p:cNvSpPr>
          <p:nvPr/>
        </p:nvSpPr>
        <p:spPr>
          <a:xfrm>
            <a:off x="7849995" y="296827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66"/>
          <p:cNvSpPr>
            <a:spLocks noChangeAspect="1"/>
          </p:cNvSpPr>
          <p:nvPr/>
        </p:nvSpPr>
        <p:spPr>
          <a:xfrm>
            <a:off x="3955197" y="289627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67"/>
          <p:cNvSpPr>
            <a:spLocks noChangeAspect="1"/>
          </p:cNvSpPr>
          <p:nvPr/>
        </p:nvSpPr>
        <p:spPr>
          <a:xfrm>
            <a:off x="4030481" y="296827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0" name="Egyenes összekötő 69"/>
          <p:cNvCxnSpPr/>
          <p:nvPr/>
        </p:nvCxnSpPr>
        <p:spPr>
          <a:xfrm>
            <a:off x="4046247" y="3695700"/>
            <a:ext cx="6539748" cy="1905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églalap 70"/>
          <p:cNvSpPr>
            <a:spLocks noChangeAspect="1"/>
          </p:cNvSpPr>
          <p:nvPr/>
        </p:nvSpPr>
        <p:spPr>
          <a:xfrm>
            <a:off x="10325923" y="969100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2" name="Kép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21" y="2968275"/>
            <a:ext cx="1866077" cy="18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soportba foglalás 36"/>
          <p:cNvGrpSpPr/>
          <p:nvPr/>
        </p:nvGrpSpPr>
        <p:grpSpPr>
          <a:xfrm>
            <a:off x="3993297" y="2896275"/>
            <a:ext cx="6696304" cy="2880000"/>
            <a:chOff x="3955197" y="2896275"/>
            <a:chExt cx="6696304" cy="2880000"/>
          </a:xfrm>
        </p:grpSpPr>
        <p:grpSp>
          <p:nvGrpSpPr>
            <p:cNvPr id="38" name="Csoportba foglalás 37"/>
            <p:cNvGrpSpPr/>
            <p:nvPr/>
          </p:nvGrpSpPr>
          <p:grpSpPr>
            <a:xfrm>
              <a:off x="3955197" y="2896275"/>
              <a:ext cx="2880000" cy="2880000"/>
              <a:chOff x="2576877" y="2251120"/>
              <a:chExt cx="2880000" cy="2880000"/>
            </a:xfrm>
          </p:grpSpPr>
          <p:sp>
            <p:nvSpPr>
              <p:cNvPr id="42" name="Ellipszis 41"/>
              <p:cNvSpPr>
                <a:spLocks noChangeAspect="1"/>
              </p:cNvSpPr>
              <p:nvPr/>
            </p:nvSpPr>
            <p:spPr>
              <a:xfrm>
                <a:off x="2576877" y="2251120"/>
                <a:ext cx="2880000" cy="2880000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3" name="Egyenes összekötő 42"/>
              <p:cNvCxnSpPr/>
              <p:nvPr/>
            </p:nvCxnSpPr>
            <p:spPr>
              <a:xfrm>
                <a:off x="2663096" y="3033708"/>
                <a:ext cx="2691517" cy="19050"/>
              </a:xfrm>
              <a:prstGeom prst="line">
                <a:avLst/>
              </a:prstGeom>
              <a:ln w="38100" cmpd="sng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Csoportba foglalás 38"/>
            <p:cNvGrpSpPr/>
            <p:nvPr/>
          </p:nvGrpSpPr>
          <p:grpSpPr>
            <a:xfrm>
              <a:off x="7771501" y="2896275"/>
              <a:ext cx="2880000" cy="2880000"/>
              <a:chOff x="6485448" y="2251120"/>
              <a:chExt cx="2880000" cy="2880000"/>
            </a:xfrm>
          </p:grpSpPr>
          <p:sp>
            <p:nvSpPr>
              <p:cNvPr id="40" name="Ellipszis 39"/>
              <p:cNvSpPr>
                <a:spLocks noChangeAspect="1"/>
              </p:cNvSpPr>
              <p:nvPr/>
            </p:nvSpPr>
            <p:spPr>
              <a:xfrm>
                <a:off x="6485448" y="2251120"/>
                <a:ext cx="2880000" cy="2880000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1" name="Egyenes összekötő 40"/>
              <p:cNvCxnSpPr/>
              <p:nvPr/>
            </p:nvCxnSpPr>
            <p:spPr>
              <a:xfrm>
                <a:off x="6607672" y="3071808"/>
                <a:ext cx="2647950" cy="0"/>
              </a:xfrm>
              <a:prstGeom prst="line">
                <a:avLst/>
              </a:prstGeom>
              <a:ln w="38100" cmpd="sng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Szabadkézi sokszög 43"/>
          <p:cNvSpPr/>
          <p:nvPr/>
        </p:nvSpPr>
        <p:spPr>
          <a:xfrm>
            <a:off x="3295914" y="1993125"/>
            <a:ext cx="8343900" cy="4686300"/>
          </a:xfrm>
          <a:custGeom>
            <a:avLst/>
            <a:gdLst>
              <a:gd name="connsiteX0" fmla="*/ 5954608 w 8343900"/>
              <a:gd name="connsiteY0" fmla="*/ 903150 h 4686300"/>
              <a:gd name="connsiteX1" fmla="*/ 4514608 w 8343900"/>
              <a:gd name="connsiteY1" fmla="*/ 2343150 h 4686300"/>
              <a:gd name="connsiteX2" fmla="*/ 5954608 w 8343900"/>
              <a:gd name="connsiteY2" fmla="*/ 3783150 h 4686300"/>
              <a:gd name="connsiteX3" fmla="*/ 7394608 w 8343900"/>
              <a:gd name="connsiteY3" fmla="*/ 2343150 h 4686300"/>
              <a:gd name="connsiteX4" fmla="*/ 5954608 w 8343900"/>
              <a:gd name="connsiteY4" fmla="*/ 903150 h 4686300"/>
              <a:gd name="connsiteX5" fmla="*/ 2138304 w 8343900"/>
              <a:gd name="connsiteY5" fmla="*/ 903150 h 4686300"/>
              <a:gd name="connsiteX6" fmla="*/ 698304 w 8343900"/>
              <a:gd name="connsiteY6" fmla="*/ 2343150 h 4686300"/>
              <a:gd name="connsiteX7" fmla="*/ 2138304 w 8343900"/>
              <a:gd name="connsiteY7" fmla="*/ 3783150 h 4686300"/>
              <a:gd name="connsiteX8" fmla="*/ 3578304 w 8343900"/>
              <a:gd name="connsiteY8" fmla="*/ 2343150 h 4686300"/>
              <a:gd name="connsiteX9" fmla="*/ 2138304 w 8343900"/>
              <a:gd name="connsiteY9" fmla="*/ 903150 h 4686300"/>
              <a:gd name="connsiteX10" fmla="*/ 0 w 8343900"/>
              <a:gd name="connsiteY10" fmla="*/ 0 h 4686300"/>
              <a:gd name="connsiteX11" fmla="*/ 8343900 w 8343900"/>
              <a:gd name="connsiteY11" fmla="*/ 0 h 4686300"/>
              <a:gd name="connsiteX12" fmla="*/ 8343900 w 8343900"/>
              <a:gd name="connsiteY12" fmla="*/ 4686300 h 4686300"/>
              <a:gd name="connsiteX13" fmla="*/ 0 w 8343900"/>
              <a:gd name="connsiteY13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43900" h="4686300">
                <a:moveTo>
                  <a:pt x="5954608" y="903150"/>
                </a:moveTo>
                <a:cubicBezTo>
                  <a:pt x="5159318" y="903150"/>
                  <a:pt x="4514608" y="1547860"/>
                  <a:pt x="4514608" y="2343150"/>
                </a:cubicBezTo>
                <a:cubicBezTo>
                  <a:pt x="4514608" y="3138440"/>
                  <a:pt x="5159318" y="3783150"/>
                  <a:pt x="5954608" y="3783150"/>
                </a:cubicBezTo>
                <a:cubicBezTo>
                  <a:pt x="6749898" y="3783150"/>
                  <a:pt x="7394608" y="3138440"/>
                  <a:pt x="7394608" y="2343150"/>
                </a:cubicBezTo>
                <a:cubicBezTo>
                  <a:pt x="7394608" y="1547860"/>
                  <a:pt x="6749898" y="903150"/>
                  <a:pt x="5954608" y="903150"/>
                </a:cubicBezTo>
                <a:close/>
                <a:moveTo>
                  <a:pt x="2138304" y="903150"/>
                </a:moveTo>
                <a:cubicBezTo>
                  <a:pt x="1343015" y="903150"/>
                  <a:pt x="698304" y="1547860"/>
                  <a:pt x="698304" y="2343150"/>
                </a:cubicBezTo>
                <a:cubicBezTo>
                  <a:pt x="698304" y="3138440"/>
                  <a:pt x="1343015" y="3783150"/>
                  <a:pt x="2138304" y="3783150"/>
                </a:cubicBezTo>
                <a:cubicBezTo>
                  <a:pt x="2933594" y="3783150"/>
                  <a:pt x="3578304" y="3138440"/>
                  <a:pt x="3578304" y="2343150"/>
                </a:cubicBezTo>
                <a:cubicBezTo>
                  <a:pt x="3578304" y="1547860"/>
                  <a:pt x="2933594" y="903150"/>
                  <a:pt x="2138304" y="903150"/>
                </a:cubicBezTo>
                <a:close/>
                <a:moveTo>
                  <a:pt x="0" y="0"/>
                </a:moveTo>
                <a:lnTo>
                  <a:pt x="8343900" y="0"/>
                </a:lnTo>
                <a:lnTo>
                  <a:pt x="8343900" y="4686300"/>
                </a:lnTo>
                <a:lnTo>
                  <a:pt x="0" y="4686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9" name="Szabadkézi sokszög 48"/>
          <p:cNvSpPr>
            <a:spLocks noChangeAspect="1"/>
          </p:cNvSpPr>
          <p:nvPr/>
        </p:nvSpPr>
        <p:spPr>
          <a:xfrm>
            <a:off x="1372911" y="6207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50" name="Téglalap 49"/>
          <p:cNvSpPr>
            <a:spLocks noChangeAspect="1"/>
          </p:cNvSpPr>
          <p:nvPr/>
        </p:nvSpPr>
        <p:spPr>
          <a:xfrm>
            <a:off x="22637" y="10917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 50"/>
          <p:cNvSpPr>
            <a:spLocks noChangeAspect="1"/>
          </p:cNvSpPr>
          <p:nvPr/>
        </p:nvSpPr>
        <p:spPr>
          <a:xfrm>
            <a:off x="3467753" y="6188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endParaRPr lang="hu-HU" sz="2600" dirty="0" smtClean="0">
              <a:solidFill>
                <a:srgbClr val="993366"/>
              </a:solidFill>
            </a:endParaRPr>
          </a:p>
          <a:p>
            <a:r>
              <a:rPr lang="hu-HU" sz="2600" dirty="0" smtClean="0">
                <a:solidFill>
                  <a:srgbClr val="993366"/>
                </a:solidFill>
              </a:rPr>
              <a:t>Vágd ki a köröket!</a:t>
            </a:r>
            <a:endParaRPr lang="hu-HU" sz="2600" dirty="0">
              <a:solidFill>
                <a:srgbClr val="993366"/>
              </a:solidFill>
            </a:endParaRPr>
          </a:p>
        </p:txBody>
      </p:sp>
      <p:sp>
        <p:nvSpPr>
          <p:cNvPr id="52" name="Ellipszis 51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488672" y="3967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3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1772"/>
            <a:ext cx="1452419" cy="14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ba foglalás 12"/>
          <p:cNvGrpSpPr/>
          <p:nvPr/>
        </p:nvGrpSpPr>
        <p:grpSpPr>
          <a:xfrm>
            <a:off x="2605147" y="2760617"/>
            <a:ext cx="2880000" cy="2880000"/>
            <a:chOff x="2576877" y="2251120"/>
            <a:chExt cx="2880000" cy="2880000"/>
          </a:xfrm>
        </p:grpSpPr>
        <p:sp>
          <p:nvSpPr>
            <p:cNvPr id="19" name="Ellipszis 18"/>
            <p:cNvSpPr>
              <a:spLocks noChangeAspect="1"/>
            </p:cNvSpPr>
            <p:nvPr/>
          </p:nvSpPr>
          <p:spPr>
            <a:xfrm>
              <a:off x="2576877" y="2251120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0" name="Egyenes összekötő 19"/>
            <p:cNvCxnSpPr/>
            <p:nvPr/>
          </p:nvCxnSpPr>
          <p:spPr>
            <a:xfrm>
              <a:off x="2663096" y="3128958"/>
              <a:ext cx="2691517" cy="1905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Csoportba foglalás 23"/>
          <p:cNvGrpSpPr/>
          <p:nvPr/>
        </p:nvGrpSpPr>
        <p:grpSpPr>
          <a:xfrm>
            <a:off x="6421451" y="2760617"/>
            <a:ext cx="2880000" cy="2880000"/>
            <a:chOff x="6485448" y="2251120"/>
            <a:chExt cx="2880000" cy="2880000"/>
          </a:xfrm>
        </p:grpSpPr>
        <p:sp>
          <p:nvSpPr>
            <p:cNvPr id="18" name="Ellipszis 17"/>
            <p:cNvSpPr>
              <a:spLocks noChangeAspect="1"/>
            </p:cNvSpPr>
            <p:nvPr/>
          </p:nvSpPr>
          <p:spPr>
            <a:xfrm>
              <a:off x="6485448" y="2251120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3" name="Egyenes összekötő 22"/>
            <p:cNvCxnSpPr/>
            <p:nvPr/>
          </p:nvCxnSpPr>
          <p:spPr>
            <a:xfrm>
              <a:off x="6607672" y="3148008"/>
              <a:ext cx="2647950" cy="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Csoportba foglalás 27"/>
          <p:cNvGrpSpPr/>
          <p:nvPr/>
        </p:nvGrpSpPr>
        <p:grpSpPr>
          <a:xfrm>
            <a:off x="1066592" y="4779683"/>
            <a:ext cx="2179430" cy="1644734"/>
            <a:chOff x="1066592" y="4779683"/>
            <a:chExt cx="2179430" cy="1644734"/>
          </a:xfrm>
        </p:grpSpPr>
        <p:cxnSp>
          <p:nvCxnSpPr>
            <p:cNvPr id="3" name="Egyenes összekötő nyíllal 2"/>
            <p:cNvCxnSpPr/>
            <p:nvPr/>
          </p:nvCxnSpPr>
          <p:spPr>
            <a:xfrm flipV="1">
              <a:off x="1964272" y="4779683"/>
              <a:ext cx="1281750" cy="1101410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/>
            <p:nvPr/>
          </p:nvSpPr>
          <p:spPr>
            <a:xfrm>
              <a:off x="1066592" y="5869323"/>
              <a:ext cx="1795359" cy="55509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/>
                <a:t>fej</a:t>
              </a:r>
              <a:endParaRPr lang="hu-HU" sz="3600" dirty="0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7929851" y="3034968"/>
            <a:ext cx="3205583" cy="555094"/>
            <a:chOff x="7929851" y="3034968"/>
            <a:chExt cx="3205583" cy="555094"/>
          </a:xfrm>
        </p:grpSpPr>
        <p:sp>
          <p:nvSpPr>
            <p:cNvPr id="25" name="Téglalap 24"/>
            <p:cNvSpPr/>
            <p:nvPr/>
          </p:nvSpPr>
          <p:spPr>
            <a:xfrm>
              <a:off x="9340075" y="3034968"/>
              <a:ext cx="1795359" cy="55509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/>
                <a:t>lángok</a:t>
              </a:r>
              <a:endParaRPr lang="hu-HU" sz="3600" dirty="0"/>
            </a:p>
          </p:txBody>
        </p:sp>
        <p:cxnSp>
          <p:nvCxnSpPr>
            <p:cNvPr id="26" name="Egyenes összekötő nyíllal 25"/>
            <p:cNvCxnSpPr/>
            <p:nvPr/>
          </p:nvCxnSpPr>
          <p:spPr>
            <a:xfrm flipH="1">
              <a:off x="7929851" y="3224386"/>
              <a:ext cx="1371600" cy="53783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abadkézi sokszög 16"/>
          <p:cNvSpPr>
            <a:spLocks noChangeAspect="1"/>
          </p:cNvSpPr>
          <p:nvPr/>
        </p:nvSpPr>
        <p:spPr>
          <a:xfrm>
            <a:off x="62205" y="553558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27" name="Szabadkézi sokszög 26"/>
          <p:cNvSpPr>
            <a:spLocks noChangeAspect="1"/>
          </p:cNvSpPr>
          <p:nvPr/>
        </p:nvSpPr>
        <p:spPr>
          <a:xfrm>
            <a:off x="712729" y="553558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400" dirty="0" smtClean="0">
                <a:solidFill>
                  <a:srgbClr val="993366"/>
                </a:solidFill>
              </a:rPr>
              <a:t>Rajzold oda az egyik körre a vonal alá az egyik </a:t>
            </a:r>
          </a:p>
          <a:p>
            <a:r>
              <a:rPr lang="hu-HU" sz="2400" dirty="0" smtClean="0">
                <a:solidFill>
                  <a:srgbClr val="993366"/>
                </a:solidFill>
              </a:rPr>
              <a:t>tanítvány fejét! A másik körre rajzolj lángokat! </a:t>
            </a:r>
          </a:p>
          <a:p>
            <a:r>
              <a:rPr lang="hu-HU" sz="2400" dirty="0" smtClean="0">
                <a:solidFill>
                  <a:srgbClr val="993366"/>
                </a:solidFill>
              </a:rPr>
              <a:t>Hogyan? Lapozz, és meglátod!</a:t>
            </a: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8437627" y="478531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4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30" name="Téglalap 29"/>
          <p:cNvSpPr>
            <a:spLocks noChangeAspect="1"/>
          </p:cNvSpPr>
          <p:nvPr/>
        </p:nvSpPr>
        <p:spPr>
          <a:xfrm>
            <a:off x="10320663" y="1121500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0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066800" y="204955"/>
            <a:ext cx="10058400" cy="6521116"/>
            <a:chOff x="931863" y="204955"/>
            <a:chExt cx="10058400" cy="6521116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931863" y="204955"/>
              <a:ext cx="10058400" cy="6521116"/>
              <a:chOff x="1517400" y="373230"/>
              <a:chExt cx="10058400" cy="6521116"/>
            </a:xfrm>
          </p:grpSpPr>
          <p:sp>
            <p:nvSpPr>
              <p:cNvPr id="4" name="Téglalap 3"/>
              <p:cNvSpPr/>
              <p:nvPr/>
            </p:nvSpPr>
            <p:spPr>
              <a:xfrm>
                <a:off x="1517400" y="373230"/>
                <a:ext cx="10058400" cy="652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036" name="Picture 12" descr="https://lh3.googleusercontent.com/gXtC3Ibgb6fB1Bwbm-HhLVLMCgehKEMkqLcXVaMHcUkrbPwdw06eQQuDlhA4AKIyfER-iP3g7EaU1BA36ysXpPPbKmWLSuaRjOn7Z-BZIe7ApjTDTlbnX8ABewaZpCw9AtCpKtQROFx_1XTypLk1qcrlDgqE2hKVwCqEQKvsIyQys7c9r3hDAbFITYJor_qchOOXE92Y4x_-jAx7AwAH7XG2pzz-iqvIdcs08K_qa2NkGX_RusQBAeezA7Bzd4np4nGou1BNMBq4LrEvB9JIrNfHRbXYQSO289-rdDb_uaflNRk6UFQ1iVAnyteWyHC20FsTYkEVeyYgjnbrUYKWrkdIc8idM0vlN6XNUP7NekMp828weEcPVXRdZk9hp4U_nl9v5vwWt2wfqBtKlitoBjduF2vTZa2FyW_ax-I6yCG5tHX7e_shhJE6Sqw1dAznwGfRMu742d83316jGI3JiEjo31-AmKObhpCGbIDFr647d1BRg1DcLCGKlPDbvH7gH69ubM5EOTz1PJDX5Q36naqStFbpP4M68qNdX63BsVbAXguYtnRrXmZEJzxbv4pVW1G700iaijXQEUxl8WFeuOHrLCKJ6NRaF1jMdKnthr5AEJaW_KC-563PgrAtSWcKAIU6Op3EH-7TKL-dujq6kbJ9oUVkBbFDWG-e9pw5Rv1Nbn6AT7KBM6dQIRu-PAI=w1004-h657-no?authuser=0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CED5DB"/>
                  </a:clrFrom>
                  <a:clrTo>
                    <a:srgbClr val="CED5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7912" y="504825"/>
                <a:ext cx="9553575" cy="6257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Ellipszis 5"/>
            <p:cNvSpPr/>
            <p:nvPr/>
          </p:nvSpPr>
          <p:spPr>
            <a:xfrm>
              <a:off x="1629568" y="406400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>
              <a:off x="4722812" y="336550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2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7816056" y="336550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3.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31" name="Szabadkézi sokszög 30"/>
            <p:cNvSpPr>
              <a:spLocks noChangeAspect="1"/>
            </p:cNvSpPr>
            <p:nvPr/>
          </p:nvSpPr>
          <p:spPr>
            <a:xfrm>
              <a:off x="4109641" y="3465513"/>
              <a:ext cx="3702843" cy="2976563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Rajzold meg a fejet 3 lépésben!</a:t>
              </a:r>
            </a:p>
          </p:txBody>
        </p:sp>
        <p:sp>
          <p:nvSpPr>
            <p:cNvPr id="20" name="Szabadkézi sokszög 19"/>
            <p:cNvSpPr>
              <a:spLocks noChangeAspect="1"/>
            </p:cNvSpPr>
            <p:nvPr/>
          </p:nvSpPr>
          <p:spPr>
            <a:xfrm>
              <a:off x="2741218" y="4953794"/>
              <a:ext cx="6820688" cy="992409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Szinte csak U betűket 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és vonalakat kell rajzolni!</a:t>
              </a:r>
            </a:p>
          </p:txBody>
        </p:sp>
        <p:sp>
          <p:nvSpPr>
            <p:cNvPr id="32" name="Szabadkézi sokszög 31"/>
            <p:cNvSpPr>
              <a:spLocks noChangeAspect="1"/>
            </p:cNvSpPr>
            <p:nvPr/>
          </p:nvSpPr>
          <p:spPr>
            <a:xfrm>
              <a:off x="2741218" y="3617913"/>
              <a:ext cx="6820688" cy="803718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Rajzold meg a fejet 3 lépésben!</a:t>
              </a:r>
            </a:p>
          </p:txBody>
        </p: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0675"/>
            <a:ext cx="1296690" cy="13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9256</TotalTime>
  <Words>397</Words>
  <Application>Microsoft Office PowerPoint</Application>
  <PresentationFormat>Szélesvásznú</PresentationFormat>
  <Paragraphs>87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1_Office Theme</vt:lpstr>
      <vt:lpstr>3_Office-téma</vt:lpstr>
      <vt:lpstr>2_Office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735</cp:revision>
  <dcterms:created xsi:type="dcterms:W3CDTF">2020-04-05T07:55:46Z</dcterms:created>
  <dcterms:modified xsi:type="dcterms:W3CDTF">2020-05-20T12:24:10Z</dcterms:modified>
</cp:coreProperties>
</file>