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0"/>
  </p:notesMasterIdLst>
  <p:sldIdLst>
    <p:sldId id="370" r:id="rId3"/>
    <p:sldId id="371" r:id="rId4"/>
    <p:sldId id="377" r:id="rId5"/>
    <p:sldId id="374" r:id="rId6"/>
    <p:sldId id="378" r:id="rId7"/>
    <p:sldId id="379" r:id="rId8"/>
    <p:sldId id="382" r:id="rId9"/>
    <p:sldId id="380" r:id="rId10"/>
    <p:sldId id="384" r:id="rId11"/>
    <p:sldId id="385" r:id="rId12"/>
    <p:sldId id="375" r:id="rId13"/>
    <p:sldId id="362" r:id="rId14"/>
    <p:sldId id="388" r:id="rId15"/>
    <p:sldId id="383" r:id="rId16"/>
    <p:sldId id="368" r:id="rId17"/>
    <p:sldId id="324" r:id="rId18"/>
    <p:sldId id="281" r:id="rId1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63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ACF1"/>
    <a:srgbClr val="F3C8E1"/>
    <a:srgbClr val="D252A7"/>
    <a:srgbClr val="95DBD8"/>
    <a:srgbClr val="B1E5E3"/>
    <a:srgbClr val="349893"/>
    <a:srgbClr val="7AD8BD"/>
    <a:srgbClr val="F4E5F4"/>
    <a:srgbClr val="FDFDB3"/>
    <a:srgbClr val="DCAE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pos="3863"/>
        <p:guide orient="horz" pos="2160"/>
      </p:guideLst>
    </p:cSldViewPr>
  </p:slideViewPr>
  <p:outlineViewPr>
    <p:cViewPr>
      <p:scale>
        <a:sx n="33" d="100"/>
        <a:sy n="33" d="100"/>
      </p:scale>
      <p:origin x="0" y="-3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5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AE8C8-C25F-44C0-91E3-8336284E2CF8}" type="datetimeFigureOut">
              <a:rPr lang="hu-HU" smtClean="0"/>
              <a:t>2020. 05. 27.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2ECD5-BB6F-4A9B-9078-615F1E848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128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2ECD5-BB6F-4A9B-9078-615F1E8482AE}" type="slidenum">
              <a:rPr lang="hu-HU" smtClean="0">
                <a:solidFill>
                  <a:prstClr val="black"/>
                </a:solidFill>
              </a:rPr>
              <a:pPr/>
              <a:t>1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398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2ECD5-BB6F-4A9B-9078-615F1E8482AE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2807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2020. 05. 27.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852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2020. 05. 27.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840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2020. 05. 27.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8759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145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409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167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098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486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801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1714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677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2020. 05. 27.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13177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7640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6327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828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2020. 05. 27.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3277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2020. 05. 27.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6830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2020. 05. 27.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8278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2020. 05. 27.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166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2020. 05. 27.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028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2020. 05. 27.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531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2020. 05. 27.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0739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05DBB-5B00-431F-A990-0E2833143A15}" type="datetimeFigureOut">
              <a:rPr lang="hu-HU" smtClean="0"/>
              <a:t>2020. 05. 27.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348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676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ps.com/downloa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pvwJDOmfy9Y&amp;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AE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4331367" y="1791169"/>
            <a:ext cx="7860632" cy="504413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3025">
            <a:solidFill>
              <a:schemeClr val="bg1">
                <a:alpha val="3000"/>
              </a:schemeClr>
            </a:solidFill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hu-HU" sz="2400" b="1" dirty="0">
                <a:solidFill>
                  <a:prstClr val="white"/>
                </a:solidFill>
                <a:cs typeface="Arial" panose="020B0604020202020204" pitchFamily="34" charset="0"/>
              </a:rPr>
              <a:t>Kedves Szülők!</a:t>
            </a:r>
          </a:p>
          <a:p>
            <a:pPr algn="ctr">
              <a:defRPr/>
            </a:pPr>
            <a:r>
              <a:rPr lang="hu-HU" sz="2400" b="1" dirty="0">
                <a:solidFill>
                  <a:prstClr val="white"/>
                </a:solidFill>
                <a:cs typeface="Arial" panose="020B0604020202020204" pitchFamily="34" charset="0"/>
              </a:rPr>
              <a:t>Kérjük, hogy segítsenek a gyermeküknek a hittanóra tananyagának az elsajátításában</a:t>
            </a:r>
            <a:r>
              <a:rPr lang="hu-HU" sz="24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!</a:t>
            </a:r>
            <a:endParaRPr lang="hu-HU" sz="2800" b="1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b="1" dirty="0">
                <a:solidFill>
                  <a:prstClr val="white"/>
                </a:solidFill>
                <a:cs typeface="Arial" panose="020B0604020202020204" pitchFamily="34" charset="0"/>
              </a:rPr>
              <a:t>A digitális hittanórán szükség</a:t>
            </a:r>
          </a:p>
          <a:p>
            <a:pPr algn="ctr">
              <a:defRPr/>
            </a:pPr>
            <a:r>
              <a:rPr lang="hu-HU" sz="2800" b="1" dirty="0">
                <a:solidFill>
                  <a:prstClr val="white"/>
                </a:solidFill>
                <a:cs typeface="Arial" panose="020B0604020202020204" pitchFamily="34" charset="0"/>
              </a:rPr>
              <a:t>lesz az alábbiakra</a:t>
            </a: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: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800" dirty="0" smtClean="0">
                <a:solidFill>
                  <a:prstClr val="white"/>
                </a:solidFill>
                <a:cs typeface="Arial" panose="020B0604020202020204" pitchFamily="34" charset="0"/>
              </a:rPr>
              <a:t>internetkapcsolat,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800" dirty="0" smtClean="0">
                <a:solidFill>
                  <a:prstClr val="white"/>
                </a:solidFill>
                <a:cs typeface="Arial" panose="020B0604020202020204" pitchFamily="34" charset="0"/>
              </a:rPr>
              <a:t>zenehallgatáshoz hangszóró vagy fejhallgató.</a:t>
            </a:r>
            <a:endParaRPr lang="hu-HU" sz="2400" b="1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endParaRPr lang="hu-HU" sz="2800" b="1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Kérem</a:t>
            </a:r>
            <a:r>
              <a:rPr lang="hu-HU" sz="2800" b="1" dirty="0">
                <a:solidFill>
                  <a:prstClr val="white"/>
                </a:solidFill>
                <a:cs typeface="Arial" panose="020B0604020202020204" pitchFamily="34" charset="0"/>
              </a:rPr>
              <a:t>, hogy indítsák el a diavetítést! </a:t>
            </a:r>
            <a:endParaRPr lang="hu-HU" sz="2800" b="1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Az animációkat csak így tudják látni!</a:t>
            </a:r>
            <a:endParaRPr lang="hu-HU" sz="24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1102150" y="1627590"/>
            <a:ext cx="2428510" cy="234552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487572" y="4174544"/>
            <a:ext cx="3415553" cy="26418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Javaslat: A PPT fájlok megjelenítéséhez használják a WPS Office ingyenes verzióját (Letölthető innen: 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  <a:hlinkClick r:id="rId3"/>
              </a:rPr>
              <a:t>WPS Office letöltések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 ). Az alkalmazás elérhető Windows-</a:t>
            </a:r>
            <a:r>
              <a:rPr lang="hu-HU" dirty="0" err="1">
                <a:solidFill>
                  <a:srgbClr val="70AD47">
                    <a:lumMod val="50000"/>
                  </a:srgbClr>
                </a:solidFill>
              </a:rPr>
              <a:t>os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 és </a:t>
            </a:r>
            <a:r>
              <a:rPr lang="hu-HU" dirty="0" err="1">
                <a:solidFill>
                  <a:srgbClr val="70AD47">
                    <a:lumMod val="50000"/>
                  </a:srgbClr>
                </a:solidFill>
              </a:rPr>
              <a:t>Android-os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 platformokra is!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0" y="1"/>
            <a:ext cx="12191999" cy="857250"/>
          </a:xfrm>
          <a:prstGeom prst="rect">
            <a:avLst/>
          </a:prstGeom>
          <a:solidFill>
            <a:srgbClr val="91ACF1"/>
          </a:solidFill>
          <a:ln w="73025">
            <a:noFill/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hu-HU" sz="4400" dirty="0" smtClean="0">
                <a:solidFill>
                  <a:prstClr val="white"/>
                </a:solidFill>
                <a:cs typeface="Arial" panose="020B0604020202020204" pitchFamily="34" charset="0"/>
              </a:rPr>
              <a:t>KÜLÖNLEGES AJÁNDÉK</a:t>
            </a:r>
            <a:endParaRPr lang="hu-HU" sz="44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1435342" y="3137430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DIGITÁLIS</a:t>
            </a: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1272758" y="3090748"/>
            <a:ext cx="1762125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1435341" y="3293793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HITTANÓRA</a:t>
            </a:r>
          </a:p>
        </p:txBody>
      </p:sp>
      <p:sp>
        <p:nvSpPr>
          <p:cNvPr id="9" name="Téglalap 8"/>
          <p:cNvSpPr/>
          <p:nvPr/>
        </p:nvSpPr>
        <p:spPr>
          <a:xfrm>
            <a:off x="1539726" y="3304117"/>
            <a:ext cx="1495157" cy="371475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98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00092 -0.1004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50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5E-6 1.48148E-6 L 5E-6 -0.07384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AE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kerekített téglalap 1"/>
          <p:cNvSpPr/>
          <p:nvPr/>
        </p:nvSpPr>
        <p:spPr>
          <a:xfrm>
            <a:off x="1151956" y="1214290"/>
            <a:ext cx="5220000" cy="1832944"/>
          </a:xfrm>
          <a:prstGeom prst="roundRect">
            <a:avLst/>
          </a:prstGeom>
          <a:solidFill>
            <a:srgbClr val="DCAEC0"/>
          </a:solidFill>
          <a:ln>
            <a:noFill/>
          </a:ln>
          <a:scene3d>
            <a:camera prst="orthographicFront"/>
            <a:lightRig rig="threePt" dir="t"/>
          </a:scene3d>
          <a:sp3d prstMaterial="softEdge">
            <a:bevelT w="273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Hogyan jöttek rá, hogy hogyan tudnának segíteni? Kattints a </a:t>
            </a:r>
            <a:r>
              <a:rPr lang="hu-HU" sz="2400" b="1" dirty="0" smtClean="0">
                <a:solidFill>
                  <a:schemeClr val="bg1"/>
                </a:solidFill>
              </a:rPr>
              <a:t>helytelen</a:t>
            </a:r>
            <a:r>
              <a:rPr lang="hu-HU" sz="2400" dirty="0" smtClean="0">
                <a:solidFill>
                  <a:schemeClr val="bg1"/>
                </a:solidFill>
              </a:rPr>
              <a:t> válaszokra, hogy csak a helyes válasz maradjon meg!</a:t>
            </a:r>
          </a:p>
        </p:txBody>
      </p:sp>
      <p:grpSp>
        <p:nvGrpSpPr>
          <p:cNvPr id="8" name="Csoportba foglalás 7"/>
          <p:cNvGrpSpPr/>
          <p:nvPr/>
        </p:nvGrpSpPr>
        <p:grpSpPr>
          <a:xfrm>
            <a:off x="519668" y="3279781"/>
            <a:ext cx="5099837" cy="2935200"/>
            <a:chOff x="786368" y="3279781"/>
            <a:chExt cx="5099837" cy="2935200"/>
          </a:xfrm>
        </p:grpSpPr>
        <p:sp>
          <p:nvSpPr>
            <p:cNvPr id="6" name="Lekerekített téglalap 5"/>
            <p:cNvSpPr/>
            <p:nvPr/>
          </p:nvSpPr>
          <p:spPr>
            <a:xfrm>
              <a:off x="786368" y="3694981"/>
              <a:ext cx="5099837" cy="2520000"/>
            </a:xfrm>
            <a:prstGeom prst="roundRect">
              <a:avLst/>
            </a:prstGeom>
            <a:solidFill>
              <a:schemeClr val="bg1"/>
            </a:solidFill>
            <a:ln w="85725">
              <a:gradFill>
                <a:gsLst>
                  <a:gs pos="0">
                    <a:schemeClr val="bg2">
                      <a:lumMod val="90000"/>
                    </a:schemeClr>
                  </a:gs>
                  <a:gs pos="48000">
                    <a:srgbClr val="DCAEC0"/>
                  </a:gs>
                  <a:gs pos="100000">
                    <a:srgbClr val="A52B7C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800" dirty="0" smtClean="0">
                <a:solidFill>
                  <a:srgbClr val="A52B7C"/>
                </a:solidFill>
              </a:endParaRPr>
            </a:p>
            <a:p>
              <a:pPr algn="ctr"/>
              <a:endParaRPr lang="hu-HU" sz="2800" dirty="0">
                <a:solidFill>
                  <a:srgbClr val="A52B7C"/>
                </a:solidFill>
              </a:endParaRPr>
            </a:p>
            <a:p>
              <a:pPr algn="ctr"/>
              <a:r>
                <a:rPr lang="hu-HU" sz="2800" dirty="0" smtClean="0">
                  <a:solidFill>
                    <a:srgbClr val="A52B7C"/>
                  </a:solidFill>
                </a:rPr>
                <a:t>Elmentek Élihez, és tőle tudták meg, hogy az ajándékaikkal segíthetnek. </a:t>
              </a:r>
              <a:endParaRPr lang="hu-HU" sz="2800" dirty="0">
                <a:solidFill>
                  <a:srgbClr val="A52B7C"/>
                </a:solidFill>
              </a:endParaRPr>
            </a:p>
          </p:txBody>
        </p:sp>
        <p:pic>
          <p:nvPicPr>
            <p:cNvPr id="3" name="Éli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20286" y="3279781"/>
              <a:ext cx="2232000" cy="144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/>
          </p:spPr>
        </p:pic>
      </p:grpSp>
      <p:grpSp>
        <p:nvGrpSpPr>
          <p:cNvPr id="9" name="Csoportba foglalás 8"/>
          <p:cNvGrpSpPr/>
          <p:nvPr/>
        </p:nvGrpSpPr>
        <p:grpSpPr>
          <a:xfrm>
            <a:off x="6555587" y="3279781"/>
            <a:ext cx="5099837" cy="2935200"/>
            <a:chOff x="726287" y="3279781"/>
            <a:chExt cx="5099837" cy="2935200"/>
          </a:xfrm>
        </p:grpSpPr>
        <p:sp>
          <p:nvSpPr>
            <p:cNvPr id="7" name="Lekerekített téglalap 6"/>
            <p:cNvSpPr/>
            <p:nvPr/>
          </p:nvSpPr>
          <p:spPr>
            <a:xfrm>
              <a:off x="726287" y="3694981"/>
              <a:ext cx="5099837" cy="2520000"/>
            </a:xfrm>
            <a:prstGeom prst="roundRect">
              <a:avLst/>
            </a:prstGeom>
            <a:solidFill>
              <a:schemeClr val="bg1"/>
            </a:solidFill>
            <a:ln w="85725">
              <a:gradFill>
                <a:gsLst>
                  <a:gs pos="0">
                    <a:schemeClr val="bg2">
                      <a:lumMod val="90000"/>
                    </a:schemeClr>
                  </a:gs>
                  <a:gs pos="48000">
                    <a:srgbClr val="DCAEC0"/>
                  </a:gs>
                  <a:gs pos="100000">
                    <a:srgbClr val="A52B7C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800" dirty="0" smtClean="0">
                <a:solidFill>
                  <a:srgbClr val="A52B7C"/>
                </a:solidFill>
              </a:endParaRPr>
            </a:p>
            <a:p>
              <a:pPr algn="ctr"/>
              <a:r>
                <a:rPr lang="hu-HU" sz="2800" dirty="0" smtClean="0">
                  <a:solidFill>
                    <a:srgbClr val="A52B7C"/>
                  </a:solidFill>
                </a:rPr>
                <a:t>Fafej és Forgács megkérdezte a szüleitől.</a:t>
              </a:r>
              <a:endParaRPr lang="hu-HU" sz="2800" dirty="0">
                <a:solidFill>
                  <a:srgbClr val="A52B7C"/>
                </a:solidFill>
              </a:endParaRPr>
            </a:p>
          </p:txBody>
        </p:sp>
        <p:pic>
          <p:nvPicPr>
            <p:cNvPr id="5" name="fiúk"/>
            <p:cNvPicPr>
              <a:picLocks noChangeAspect="1"/>
            </p:cNvPicPr>
            <p:nvPr/>
          </p:nvPicPr>
          <p:blipFill rotWithShape="1">
            <a:blip r:embed="rId3"/>
            <a:srcRect l="5184" r="2131"/>
            <a:stretch/>
          </p:blipFill>
          <p:spPr>
            <a:xfrm>
              <a:off x="2113769" y="3279781"/>
              <a:ext cx="2324872" cy="144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</p:grpSp>
      <p:grpSp>
        <p:nvGrpSpPr>
          <p:cNvPr id="19" name="Csoportba foglalás 18"/>
          <p:cNvGrpSpPr/>
          <p:nvPr/>
        </p:nvGrpSpPr>
        <p:grpSpPr>
          <a:xfrm>
            <a:off x="6555587" y="98834"/>
            <a:ext cx="5099837" cy="2948400"/>
            <a:chOff x="6707987" y="3418981"/>
            <a:chExt cx="5099837" cy="2948400"/>
          </a:xfrm>
        </p:grpSpPr>
        <p:sp>
          <p:nvSpPr>
            <p:cNvPr id="17" name="Lekerekített téglalap 16"/>
            <p:cNvSpPr/>
            <p:nvPr/>
          </p:nvSpPr>
          <p:spPr>
            <a:xfrm>
              <a:off x="6707987" y="3847381"/>
              <a:ext cx="5099837" cy="2520000"/>
            </a:xfrm>
            <a:prstGeom prst="roundRect">
              <a:avLst/>
            </a:prstGeom>
            <a:solidFill>
              <a:schemeClr val="bg1"/>
            </a:solidFill>
            <a:ln w="85725">
              <a:gradFill>
                <a:gsLst>
                  <a:gs pos="0">
                    <a:schemeClr val="bg2">
                      <a:lumMod val="90000"/>
                    </a:schemeClr>
                  </a:gs>
                  <a:gs pos="48000">
                    <a:srgbClr val="DCAEC0"/>
                  </a:gs>
                  <a:gs pos="100000">
                    <a:srgbClr val="A52B7C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800" dirty="0" smtClean="0">
                <a:solidFill>
                  <a:srgbClr val="A52B7C"/>
                </a:solidFill>
              </a:endParaRPr>
            </a:p>
            <a:p>
              <a:pPr algn="ctr"/>
              <a:endParaRPr lang="hu-HU" sz="2800" dirty="0">
                <a:solidFill>
                  <a:srgbClr val="A52B7C"/>
                </a:solidFill>
              </a:endParaRPr>
            </a:p>
            <a:p>
              <a:pPr algn="ctr"/>
              <a:r>
                <a:rPr lang="hu-HU" sz="2800" dirty="0" err="1" smtClean="0">
                  <a:solidFill>
                    <a:srgbClr val="A52B7C"/>
                  </a:solidFill>
                </a:rPr>
                <a:t>Pancsinelló</a:t>
              </a:r>
              <a:r>
                <a:rPr lang="hu-HU" sz="2800" dirty="0" smtClean="0">
                  <a:solidFill>
                    <a:srgbClr val="A52B7C"/>
                  </a:solidFill>
                </a:rPr>
                <a:t> kitalálta magától.</a:t>
              </a:r>
              <a:endParaRPr lang="hu-HU" sz="2800" dirty="0">
                <a:solidFill>
                  <a:srgbClr val="A52B7C"/>
                </a:solidFill>
              </a:endParaRPr>
            </a:p>
          </p:txBody>
        </p:sp>
        <p:pic>
          <p:nvPicPr>
            <p:cNvPr id="4" name="Pancsinelló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95469" y="3418981"/>
              <a:ext cx="2264084" cy="144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</p:grpSp>
      <p:pic>
        <p:nvPicPr>
          <p:cNvPr id="12" name="Kép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151956" cy="113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16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zis 11"/>
          <p:cNvSpPr/>
          <p:nvPr/>
        </p:nvSpPr>
        <p:spPr>
          <a:xfrm>
            <a:off x="152400" y="300037"/>
            <a:ext cx="11906250" cy="6562725"/>
          </a:xfrm>
          <a:prstGeom prst="ellipse">
            <a:avLst/>
          </a:prstGeom>
          <a:solidFill>
            <a:schemeClr val="accent3">
              <a:lumMod val="20000"/>
              <a:lumOff val="8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Ellipszis 12"/>
          <p:cNvSpPr/>
          <p:nvPr/>
        </p:nvSpPr>
        <p:spPr>
          <a:xfrm>
            <a:off x="303213" y="147637"/>
            <a:ext cx="10498137" cy="6562725"/>
          </a:xfrm>
          <a:prstGeom prst="ellipse">
            <a:avLst/>
          </a:prstGeom>
          <a:solidFill>
            <a:schemeClr val="accent3">
              <a:lumMod val="20000"/>
              <a:lumOff val="8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Ellipszis 10"/>
          <p:cNvSpPr/>
          <p:nvPr/>
        </p:nvSpPr>
        <p:spPr>
          <a:xfrm>
            <a:off x="0" y="147637"/>
            <a:ext cx="9505950" cy="6562725"/>
          </a:xfrm>
          <a:prstGeom prst="ellipse">
            <a:avLst/>
          </a:prstGeom>
          <a:solidFill>
            <a:schemeClr val="accent3">
              <a:lumMod val="20000"/>
              <a:lumOff val="8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Ellipszis 8"/>
          <p:cNvSpPr/>
          <p:nvPr/>
        </p:nvSpPr>
        <p:spPr>
          <a:xfrm>
            <a:off x="303213" y="1847850"/>
            <a:ext cx="7181850" cy="3733800"/>
          </a:xfrm>
          <a:prstGeom prst="ellipse">
            <a:avLst/>
          </a:prstGeom>
          <a:solidFill>
            <a:srgbClr val="95DBD8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chemeClr val="bg1">
                    <a:lumMod val="50000"/>
                  </a:schemeClr>
                </a:solidFill>
              </a:rPr>
              <a:t>Meglátogatták</a:t>
            </a:r>
            <a:r>
              <a:rPr lang="hu-HU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Élit, hallgattak rá.</a:t>
            </a:r>
          </a:p>
          <a:p>
            <a:pPr algn="ctr"/>
            <a:r>
              <a:rPr lang="hu-HU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hu-HU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zután minden rendbe jött.</a:t>
            </a:r>
          </a:p>
          <a:p>
            <a:pPr algn="ctr"/>
            <a:r>
              <a:rPr lang="hu-HU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Mindenki a saját ajándékaival segített.</a:t>
            </a:r>
            <a:endParaRPr lang="hu-HU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3041" y="0"/>
            <a:ext cx="1498959" cy="148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36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C8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9821" y="2791511"/>
            <a:ext cx="1323703" cy="1308691"/>
          </a:xfrm>
          <a:prstGeom prst="rect">
            <a:avLst/>
          </a:prstGeom>
        </p:spPr>
      </p:pic>
      <p:sp>
        <p:nvSpPr>
          <p:cNvPr id="2" name="Lekerekített téglalap 1"/>
          <p:cNvSpPr/>
          <p:nvPr/>
        </p:nvSpPr>
        <p:spPr>
          <a:xfrm rot="208291">
            <a:off x="682802" y="266701"/>
            <a:ext cx="10556695" cy="5957776"/>
          </a:xfrm>
          <a:custGeom>
            <a:avLst/>
            <a:gdLst>
              <a:gd name="connsiteX0" fmla="*/ 0 w 9906000"/>
              <a:gd name="connsiteY0" fmla="*/ 733440 h 4400550"/>
              <a:gd name="connsiteX1" fmla="*/ 733440 w 9906000"/>
              <a:gd name="connsiteY1" fmla="*/ 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733440 h 4400550"/>
              <a:gd name="connsiteX1" fmla="*/ 2981340 w 9906000"/>
              <a:gd name="connsiteY1" fmla="*/ 95250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14382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0 w 9906000"/>
              <a:gd name="connsiteY8" fmla="*/ 1438290 h 5105400"/>
              <a:gd name="connsiteX0" fmla="*/ 95250 w 9906000"/>
              <a:gd name="connsiteY0" fmla="*/ 9048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95250 w 9906000"/>
              <a:gd name="connsiteY8" fmla="*/ 904890 h 5105400"/>
              <a:gd name="connsiteX0" fmla="*/ 422095 w 10232845"/>
              <a:gd name="connsiteY0" fmla="*/ 904890 h 5105400"/>
              <a:gd name="connsiteX1" fmla="*/ 3308185 w 10232845"/>
              <a:gd name="connsiteY1" fmla="*/ 165735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105400"/>
              <a:gd name="connsiteX1" fmla="*/ 4108285 w 10232845"/>
              <a:gd name="connsiteY1" fmla="*/ 83820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619750"/>
              <a:gd name="connsiteX1" fmla="*/ 4108285 w 10232845"/>
              <a:gd name="connsiteY1" fmla="*/ 838200 h 5619750"/>
              <a:gd name="connsiteX2" fmla="*/ 8870755 w 10232845"/>
              <a:gd name="connsiteY2" fmla="*/ 0 h 5619750"/>
              <a:gd name="connsiteX3" fmla="*/ 10232845 w 10232845"/>
              <a:gd name="connsiteY3" fmla="*/ 1438290 h 5619750"/>
              <a:gd name="connsiteX4" fmla="*/ 10232845 w 10232845"/>
              <a:gd name="connsiteY4" fmla="*/ 4371960 h 5619750"/>
              <a:gd name="connsiteX5" fmla="*/ 9499405 w 10232845"/>
              <a:gd name="connsiteY5" fmla="*/ 5105400 h 5619750"/>
              <a:gd name="connsiteX6" fmla="*/ 2717635 w 10232845"/>
              <a:gd name="connsiteY6" fmla="*/ 5619750 h 5619750"/>
              <a:gd name="connsiteX7" fmla="*/ 326845 w 10232845"/>
              <a:gd name="connsiteY7" fmla="*/ 4371960 h 5619750"/>
              <a:gd name="connsiteX8" fmla="*/ 422095 w 10232845"/>
              <a:gd name="connsiteY8" fmla="*/ 904890 h 5619750"/>
              <a:gd name="connsiteX0" fmla="*/ 422095 w 10232845"/>
              <a:gd name="connsiteY0" fmla="*/ 904890 h 5660653"/>
              <a:gd name="connsiteX1" fmla="*/ 4108285 w 10232845"/>
              <a:gd name="connsiteY1" fmla="*/ 838200 h 5660653"/>
              <a:gd name="connsiteX2" fmla="*/ 8870755 w 10232845"/>
              <a:gd name="connsiteY2" fmla="*/ 0 h 5660653"/>
              <a:gd name="connsiteX3" fmla="*/ 10232845 w 10232845"/>
              <a:gd name="connsiteY3" fmla="*/ 1438290 h 5660653"/>
              <a:gd name="connsiteX4" fmla="*/ 10232845 w 10232845"/>
              <a:gd name="connsiteY4" fmla="*/ 4371960 h 5660653"/>
              <a:gd name="connsiteX5" fmla="*/ 9499405 w 10232845"/>
              <a:gd name="connsiteY5" fmla="*/ 5105400 h 5660653"/>
              <a:gd name="connsiteX6" fmla="*/ 2717635 w 10232845"/>
              <a:gd name="connsiteY6" fmla="*/ 5619750 h 5660653"/>
              <a:gd name="connsiteX7" fmla="*/ 326845 w 10232845"/>
              <a:gd name="connsiteY7" fmla="*/ 4371960 h 5660653"/>
              <a:gd name="connsiteX8" fmla="*/ 422095 w 10232845"/>
              <a:gd name="connsiteY8" fmla="*/ 904890 h 5660653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89827"/>
              <a:gd name="connsiteY0" fmla="*/ 905118 h 5718366"/>
              <a:gd name="connsiteX1" fmla="*/ 4108285 w 10289827"/>
              <a:gd name="connsiteY1" fmla="*/ 838428 h 5718366"/>
              <a:gd name="connsiteX2" fmla="*/ 8870755 w 10289827"/>
              <a:gd name="connsiteY2" fmla="*/ 228 h 5718366"/>
              <a:gd name="connsiteX3" fmla="*/ 10232845 w 10289827"/>
              <a:gd name="connsiteY3" fmla="*/ 1438518 h 5718366"/>
              <a:gd name="connsiteX4" fmla="*/ 10232845 w 10289827"/>
              <a:gd name="connsiteY4" fmla="*/ 4372188 h 5718366"/>
              <a:gd name="connsiteX5" fmla="*/ 9499405 w 10289827"/>
              <a:gd name="connsiteY5" fmla="*/ 5105628 h 5718366"/>
              <a:gd name="connsiteX6" fmla="*/ 2717635 w 10289827"/>
              <a:gd name="connsiteY6" fmla="*/ 5619978 h 5718366"/>
              <a:gd name="connsiteX7" fmla="*/ 326845 w 10289827"/>
              <a:gd name="connsiteY7" fmla="*/ 4372188 h 5718366"/>
              <a:gd name="connsiteX8" fmla="*/ 422095 w 10289827"/>
              <a:gd name="connsiteY8" fmla="*/ 905118 h 5718366"/>
              <a:gd name="connsiteX0" fmla="*/ 422095 w 10381812"/>
              <a:gd name="connsiteY0" fmla="*/ 904890 h 5718138"/>
              <a:gd name="connsiteX1" fmla="*/ 4108285 w 10381812"/>
              <a:gd name="connsiteY1" fmla="*/ 838200 h 5718138"/>
              <a:gd name="connsiteX2" fmla="*/ 8870755 w 10381812"/>
              <a:gd name="connsiteY2" fmla="*/ 0 h 5718138"/>
              <a:gd name="connsiteX3" fmla="*/ 10328095 w 10381812"/>
              <a:gd name="connsiteY3" fmla="*/ 1876440 h 5718138"/>
              <a:gd name="connsiteX4" fmla="*/ 10232845 w 10381812"/>
              <a:gd name="connsiteY4" fmla="*/ 4371960 h 5718138"/>
              <a:gd name="connsiteX5" fmla="*/ 9499405 w 10381812"/>
              <a:gd name="connsiteY5" fmla="*/ 5105400 h 5718138"/>
              <a:gd name="connsiteX6" fmla="*/ 2717635 w 10381812"/>
              <a:gd name="connsiteY6" fmla="*/ 5619750 h 5718138"/>
              <a:gd name="connsiteX7" fmla="*/ 326845 w 10381812"/>
              <a:gd name="connsiteY7" fmla="*/ 4371960 h 5718138"/>
              <a:gd name="connsiteX8" fmla="*/ 422095 w 10381812"/>
              <a:gd name="connsiteY8" fmla="*/ 904890 h 5718138"/>
              <a:gd name="connsiteX0" fmla="*/ 422095 w 10556695"/>
              <a:gd name="connsiteY0" fmla="*/ 904890 h 5718138"/>
              <a:gd name="connsiteX1" fmla="*/ 4108285 w 10556695"/>
              <a:gd name="connsiteY1" fmla="*/ 838200 h 5718138"/>
              <a:gd name="connsiteX2" fmla="*/ 8870755 w 10556695"/>
              <a:gd name="connsiteY2" fmla="*/ 0 h 5718138"/>
              <a:gd name="connsiteX3" fmla="*/ 10328095 w 10556695"/>
              <a:gd name="connsiteY3" fmla="*/ 1876440 h 5718138"/>
              <a:gd name="connsiteX4" fmla="*/ 10556695 w 10556695"/>
              <a:gd name="connsiteY4" fmla="*/ 4638660 h 5718138"/>
              <a:gd name="connsiteX5" fmla="*/ 9499405 w 10556695"/>
              <a:gd name="connsiteY5" fmla="*/ 5105400 h 5718138"/>
              <a:gd name="connsiteX6" fmla="*/ 2717635 w 10556695"/>
              <a:gd name="connsiteY6" fmla="*/ 5619750 h 5718138"/>
              <a:gd name="connsiteX7" fmla="*/ 326845 w 10556695"/>
              <a:gd name="connsiteY7" fmla="*/ 4371960 h 5718138"/>
              <a:gd name="connsiteX8" fmla="*/ 422095 w 10556695"/>
              <a:gd name="connsiteY8" fmla="*/ 904890 h 5718138"/>
              <a:gd name="connsiteX0" fmla="*/ 422095 w 10556695"/>
              <a:gd name="connsiteY0" fmla="*/ 904890 h 6016644"/>
              <a:gd name="connsiteX1" fmla="*/ 4108285 w 10556695"/>
              <a:gd name="connsiteY1" fmla="*/ 838200 h 6016644"/>
              <a:gd name="connsiteX2" fmla="*/ 8870755 w 10556695"/>
              <a:gd name="connsiteY2" fmla="*/ 0 h 6016644"/>
              <a:gd name="connsiteX3" fmla="*/ 10328095 w 10556695"/>
              <a:gd name="connsiteY3" fmla="*/ 1876440 h 6016644"/>
              <a:gd name="connsiteX4" fmla="*/ 10556695 w 10556695"/>
              <a:gd name="connsiteY4" fmla="*/ 4638660 h 6016644"/>
              <a:gd name="connsiteX5" fmla="*/ 9575605 w 10556695"/>
              <a:gd name="connsiteY5" fmla="*/ 5543550 h 6016644"/>
              <a:gd name="connsiteX6" fmla="*/ 2717635 w 10556695"/>
              <a:gd name="connsiteY6" fmla="*/ 5619750 h 6016644"/>
              <a:gd name="connsiteX7" fmla="*/ 326845 w 10556695"/>
              <a:gd name="connsiteY7" fmla="*/ 4371960 h 6016644"/>
              <a:gd name="connsiteX8" fmla="*/ 422095 w 10556695"/>
              <a:gd name="connsiteY8" fmla="*/ 904890 h 601664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60653"/>
              <a:gd name="connsiteX1" fmla="*/ 4108285 w 10556695"/>
              <a:gd name="connsiteY1" fmla="*/ 838200 h 5660653"/>
              <a:gd name="connsiteX2" fmla="*/ 8870755 w 10556695"/>
              <a:gd name="connsiteY2" fmla="*/ 0 h 5660653"/>
              <a:gd name="connsiteX3" fmla="*/ 10328095 w 10556695"/>
              <a:gd name="connsiteY3" fmla="*/ 1876440 h 5660653"/>
              <a:gd name="connsiteX4" fmla="*/ 10556695 w 10556695"/>
              <a:gd name="connsiteY4" fmla="*/ 4638660 h 5660653"/>
              <a:gd name="connsiteX5" fmla="*/ 9575605 w 10556695"/>
              <a:gd name="connsiteY5" fmla="*/ 5543550 h 5660653"/>
              <a:gd name="connsiteX6" fmla="*/ 2717635 w 10556695"/>
              <a:gd name="connsiteY6" fmla="*/ 5619750 h 5660653"/>
              <a:gd name="connsiteX7" fmla="*/ 326845 w 10556695"/>
              <a:gd name="connsiteY7" fmla="*/ 4371960 h 5660653"/>
              <a:gd name="connsiteX8" fmla="*/ 422095 w 10556695"/>
              <a:gd name="connsiteY8" fmla="*/ 904890 h 5660653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56695" h="5957776">
                <a:moveTo>
                  <a:pt x="422095" y="904890"/>
                </a:moveTo>
                <a:cubicBezTo>
                  <a:pt x="1031695" y="-109778"/>
                  <a:pt x="3703217" y="838200"/>
                  <a:pt x="4108285" y="838200"/>
                </a:cubicBezTo>
                <a:cubicBezTo>
                  <a:pt x="6921325" y="838200"/>
                  <a:pt x="6057715" y="0"/>
                  <a:pt x="8870755" y="0"/>
                </a:cubicBezTo>
                <a:cubicBezTo>
                  <a:pt x="9275823" y="0"/>
                  <a:pt x="10861495" y="366472"/>
                  <a:pt x="10328095" y="1876440"/>
                </a:cubicBezTo>
                <a:cubicBezTo>
                  <a:pt x="9813745" y="2797180"/>
                  <a:pt x="10556695" y="3660770"/>
                  <a:pt x="10556695" y="4638660"/>
                </a:cubicBezTo>
                <a:cubicBezTo>
                  <a:pt x="10556695" y="5043728"/>
                  <a:pt x="9980673" y="5543550"/>
                  <a:pt x="9575605" y="5543550"/>
                </a:cubicBezTo>
                <a:cubicBezTo>
                  <a:pt x="6229165" y="5924550"/>
                  <a:pt x="5587825" y="5391150"/>
                  <a:pt x="2241385" y="5924550"/>
                </a:cubicBezTo>
                <a:cubicBezTo>
                  <a:pt x="-278233" y="6191250"/>
                  <a:pt x="326845" y="4777028"/>
                  <a:pt x="326845" y="4371960"/>
                </a:cubicBezTo>
                <a:cubicBezTo>
                  <a:pt x="358595" y="3216270"/>
                  <a:pt x="-485955" y="2212980"/>
                  <a:pt x="422095" y="904890"/>
                </a:cubicBezTo>
                <a:close/>
              </a:path>
            </a:pathLst>
          </a:custGeom>
          <a:gradFill>
            <a:gsLst>
              <a:gs pos="0">
                <a:srgbClr val="FF0000"/>
              </a:gs>
              <a:gs pos="62500">
                <a:schemeClr val="accent1">
                  <a:lumMod val="20000"/>
                  <a:lumOff val="80000"/>
                </a:schemeClr>
              </a:gs>
              <a:gs pos="100000">
                <a:srgbClr val="A52B7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Lekerekített téglalap 1"/>
          <p:cNvSpPr/>
          <p:nvPr/>
        </p:nvSpPr>
        <p:spPr>
          <a:xfrm rot="345402">
            <a:off x="784285" y="466969"/>
            <a:ext cx="10556695" cy="5957776"/>
          </a:xfrm>
          <a:custGeom>
            <a:avLst/>
            <a:gdLst>
              <a:gd name="connsiteX0" fmla="*/ 0 w 9906000"/>
              <a:gd name="connsiteY0" fmla="*/ 733440 h 4400550"/>
              <a:gd name="connsiteX1" fmla="*/ 733440 w 9906000"/>
              <a:gd name="connsiteY1" fmla="*/ 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733440 h 4400550"/>
              <a:gd name="connsiteX1" fmla="*/ 2981340 w 9906000"/>
              <a:gd name="connsiteY1" fmla="*/ 95250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14382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0 w 9906000"/>
              <a:gd name="connsiteY8" fmla="*/ 1438290 h 5105400"/>
              <a:gd name="connsiteX0" fmla="*/ 95250 w 9906000"/>
              <a:gd name="connsiteY0" fmla="*/ 9048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95250 w 9906000"/>
              <a:gd name="connsiteY8" fmla="*/ 904890 h 5105400"/>
              <a:gd name="connsiteX0" fmla="*/ 422095 w 10232845"/>
              <a:gd name="connsiteY0" fmla="*/ 904890 h 5105400"/>
              <a:gd name="connsiteX1" fmla="*/ 3308185 w 10232845"/>
              <a:gd name="connsiteY1" fmla="*/ 165735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105400"/>
              <a:gd name="connsiteX1" fmla="*/ 4108285 w 10232845"/>
              <a:gd name="connsiteY1" fmla="*/ 83820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619750"/>
              <a:gd name="connsiteX1" fmla="*/ 4108285 w 10232845"/>
              <a:gd name="connsiteY1" fmla="*/ 838200 h 5619750"/>
              <a:gd name="connsiteX2" fmla="*/ 8870755 w 10232845"/>
              <a:gd name="connsiteY2" fmla="*/ 0 h 5619750"/>
              <a:gd name="connsiteX3" fmla="*/ 10232845 w 10232845"/>
              <a:gd name="connsiteY3" fmla="*/ 1438290 h 5619750"/>
              <a:gd name="connsiteX4" fmla="*/ 10232845 w 10232845"/>
              <a:gd name="connsiteY4" fmla="*/ 4371960 h 5619750"/>
              <a:gd name="connsiteX5" fmla="*/ 9499405 w 10232845"/>
              <a:gd name="connsiteY5" fmla="*/ 5105400 h 5619750"/>
              <a:gd name="connsiteX6" fmla="*/ 2717635 w 10232845"/>
              <a:gd name="connsiteY6" fmla="*/ 5619750 h 5619750"/>
              <a:gd name="connsiteX7" fmla="*/ 326845 w 10232845"/>
              <a:gd name="connsiteY7" fmla="*/ 4371960 h 5619750"/>
              <a:gd name="connsiteX8" fmla="*/ 422095 w 10232845"/>
              <a:gd name="connsiteY8" fmla="*/ 904890 h 5619750"/>
              <a:gd name="connsiteX0" fmla="*/ 422095 w 10232845"/>
              <a:gd name="connsiteY0" fmla="*/ 904890 h 5660653"/>
              <a:gd name="connsiteX1" fmla="*/ 4108285 w 10232845"/>
              <a:gd name="connsiteY1" fmla="*/ 838200 h 5660653"/>
              <a:gd name="connsiteX2" fmla="*/ 8870755 w 10232845"/>
              <a:gd name="connsiteY2" fmla="*/ 0 h 5660653"/>
              <a:gd name="connsiteX3" fmla="*/ 10232845 w 10232845"/>
              <a:gd name="connsiteY3" fmla="*/ 1438290 h 5660653"/>
              <a:gd name="connsiteX4" fmla="*/ 10232845 w 10232845"/>
              <a:gd name="connsiteY4" fmla="*/ 4371960 h 5660653"/>
              <a:gd name="connsiteX5" fmla="*/ 9499405 w 10232845"/>
              <a:gd name="connsiteY5" fmla="*/ 5105400 h 5660653"/>
              <a:gd name="connsiteX6" fmla="*/ 2717635 w 10232845"/>
              <a:gd name="connsiteY6" fmla="*/ 5619750 h 5660653"/>
              <a:gd name="connsiteX7" fmla="*/ 326845 w 10232845"/>
              <a:gd name="connsiteY7" fmla="*/ 4371960 h 5660653"/>
              <a:gd name="connsiteX8" fmla="*/ 422095 w 10232845"/>
              <a:gd name="connsiteY8" fmla="*/ 904890 h 5660653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89827"/>
              <a:gd name="connsiteY0" fmla="*/ 905118 h 5718366"/>
              <a:gd name="connsiteX1" fmla="*/ 4108285 w 10289827"/>
              <a:gd name="connsiteY1" fmla="*/ 838428 h 5718366"/>
              <a:gd name="connsiteX2" fmla="*/ 8870755 w 10289827"/>
              <a:gd name="connsiteY2" fmla="*/ 228 h 5718366"/>
              <a:gd name="connsiteX3" fmla="*/ 10232845 w 10289827"/>
              <a:gd name="connsiteY3" fmla="*/ 1438518 h 5718366"/>
              <a:gd name="connsiteX4" fmla="*/ 10232845 w 10289827"/>
              <a:gd name="connsiteY4" fmla="*/ 4372188 h 5718366"/>
              <a:gd name="connsiteX5" fmla="*/ 9499405 w 10289827"/>
              <a:gd name="connsiteY5" fmla="*/ 5105628 h 5718366"/>
              <a:gd name="connsiteX6" fmla="*/ 2717635 w 10289827"/>
              <a:gd name="connsiteY6" fmla="*/ 5619978 h 5718366"/>
              <a:gd name="connsiteX7" fmla="*/ 326845 w 10289827"/>
              <a:gd name="connsiteY7" fmla="*/ 4372188 h 5718366"/>
              <a:gd name="connsiteX8" fmla="*/ 422095 w 10289827"/>
              <a:gd name="connsiteY8" fmla="*/ 905118 h 5718366"/>
              <a:gd name="connsiteX0" fmla="*/ 422095 w 10381812"/>
              <a:gd name="connsiteY0" fmla="*/ 904890 h 5718138"/>
              <a:gd name="connsiteX1" fmla="*/ 4108285 w 10381812"/>
              <a:gd name="connsiteY1" fmla="*/ 838200 h 5718138"/>
              <a:gd name="connsiteX2" fmla="*/ 8870755 w 10381812"/>
              <a:gd name="connsiteY2" fmla="*/ 0 h 5718138"/>
              <a:gd name="connsiteX3" fmla="*/ 10328095 w 10381812"/>
              <a:gd name="connsiteY3" fmla="*/ 1876440 h 5718138"/>
              <a:gd name="connsiteX4" fmla="*/ 10232845 w 10381812"/>
              <a:gd name="connsiteY4" fmla="*/ 4371960 h 5718138"/>
              <a:gd name="connsiteX5" fmla="*/ 9499405 w 10381812"/>
              <a:gd name="connsiteY5" fmla="*/ 5105400 h 5718138"/>
              <a:gd name="connsiteX6" fmla="*/ 2717635 w 10381812"/>
              <a:gd name="connsiteY6" fmla="*/ 5619750 h 5718138"/>
              <a:gd name="connsiteX7" fmla="*/ 326845 w 10381812"/>
              <a:gd name="connsiteY7" fmla="*/ 4371960 h 5718138"/>
              <a:gd name="connsiteX8" fmla="*/ 422095 w 10381812"/>
              <a:gd name="connsiteY8" fmla="*/ 904890 h 5718138"/>
              <a:gd name="connsiteX0" fmla="*/ 422095 w 10556695"/>
              <a:gd name="connsiteY0" fmla="*/ 904890 h 5718138"/>
              <a:gd name="connsiteX1" fmla="*/ 4108285 w 10556695"/>
              <a:gd name="connsiteY1" fmla="*/ 838200 h 5718138"/>
              <a:gd name="connsiteX2" fmla="*/ 8870755 w 10556695"/>
              <a:gd name="connsiteY2" fmla="*/ 0 h 5718138"/>
              <a:gd name="connsiteX3" fmla="*/ 10328095 w 10556695"/>
              <a:gd name="connsiteY3" fmla="*/ 1876440 h 5718138"/>
              <a:gd name="connsiteX4" fmla="*/ 10556695 w 10556695"/>
              <a:gd name="connsiteY4" fmla="*/ 4638660 h 5718138"/>
              <a:gd name="connsiteX5" fmla="*/ 9499405 w 10556695"/>
              <a:gd name="connsiteY5" fmla="*/ 5105400 h 5718138"/>
              <a:gd name="connsiteX6" fmla="*/ 2717635 w 10556695"/>
              <a:gd name="connsiteY6" fmla="*/ 5619750 h 5718138"/>
              <a:gd name="connsiteX7" fmla="*/ 326845 w 10556695"/>
              <a:gd name="connsiteY7" fmla="*/ 4371960 h 5718138"/>
              <a:gd name="connsiteX8" fmla="*/ 422095 w 10556695"/>
              <a:gd name="connsiteY8" fmla="*/ 904890 h 5718138"/>
              <a:gd name="connsiteX0" fmla="*/ 422095 w 10556695"/>
              <a:gd name="connsiteY0" fmla="*/ 904890 h 6016644"/>
              <a:gd name="connsiteX1" fmla="*/ 4108285 w 10556695"/>
              <a:gd name="connsiteY1" fmla="*/ 838200 h 6016644"/>
              <a:gd name="connsiteX2" fmla="*/ 8870755 w 10556695"/>
              <a:gd name="connsiteY2" fmla="*/ 0 h 6016644"/>
              <a:gd name="connsiteX3" fmla="*/ 10328095 w 10556695"/>
              <a:gd name="connsiteY3" fmla="*/ 1876440 h 6016644"/>
              <a:gd name="connsiteX4" fmla="*/ 10556695 w 10556695"/>
              <a:gd name="connsiteY4" fmla="*/ 4638660 h 6016644"/>
              <a:gd name="connsiteX5" fmla="*/ 9575605 w 10556695"/>
              <a:gd name="connsiteY5" fmla="*/ 5543550 h 6016644"/>
              <a:gd name="connsiteX6" fmla="*/ 2717635 w 10556695"/>
              <a:gd name="connsiteY6" fmla="*/ 5619750 h 6016644"/>
              <a:gd name="connsiteX7" fmla="*/ 326845 w 10556695"/>
              <a:gd name="connsiteY7" fmla="*/ 4371960 h 6016644"/>
              <a:gd name="connsiteX8" fmla="*/ 422095 w 10556695"/>
              <a:gd name="connsiteY8" fmla="*/ 904890 h 601664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60653"/>
              <a:gd name="connsiteX1" fmla="*/ 4108285 w 10556695"/>
              <a:gd name="connsiteY1" fmla="*/ 838200 h 5660653"/>
              <a:gd name="connsiteX2" fmla="*/ 8870755 w 10556695"/>
              <a:gd name="connsiteY2" fmla="*/ 0 h 5660653"/>
              <a:gd name="connsiteX3" fmla="*/ 10328095 w 10556695"/>
              <a:gd name="connsiteY3" fmla="*/ 1876440 h 5660653"/>
              <a:gd name="connsiteX4" fmla="*/ 10556695 w 10556695"/>
              <a:gd name="connsiteY4" fmla="*/ 4638660 h 5660653"/>
              <a:gd name="connsiteX5" fmla="*/ 9575605 w 10556695"/>
              <a:gd name="connsiteY5" fmla="*/ 5543550 h 5660653"/>
              <a:gd name="connsiteX6" fmla="*/ 2717635 w 10556695"/>
              <a:gd name="connsiteY6" fmla="*/ 5619750 h 5660653"/>
              <a:gd name="connsiteX7" fmla="*/ 326845 w 10556695"/>
              <a:gd name="connsiteY7" fmla="*/ 4371960 h 5660653"/>
              <a:gd name="connsiteX8" fmla="*/ 422095 w 10556695"/>
              <a:gd name="connsiteY8" fmla="*/ 904890 h 5660653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56695" h="5957776">
                <a:moveTo>
                  <a:pt x="422095" y="904890"/>
                </a:moveTo>
                <a:cubicBezTo>
                  <a:pt x="1031695" y="-109778"/>
                  <a:pt x="3703217" y="838200"/>
                  <a:pt x="4108285" y="838200"/>
                </a:cubicBezTo>
                <a:cubicBezTo>
                  <a:pt x="6921325" y="838200"/>
                  <a:pt x="6057715" y="0"/>
                  <a:pt x="8870755" y="0"/>
                </a:cubicBezTo>
                <a:cubicBezTo>
                  <a:pt x="9275823" y="0"/>
                  <a:pt x="10861495" y="366472"/>
                  <a:pt x="10328095" y="1876440"/>
                </a:cubicBezTo>
                <a:cubicBezTo>
                  <a:pt x="9813745" y="2797180"/>
                  <a:pt x="10556695" y="3660770"/>
                  <a:pt x="10556695" y="4638660"/>
                </a:cubicBezTo>
                <a:cubicBezTo>
                  <a:pt x="10556695" y="5043728"/>
                  <a:pt x="9980673" y="5543550"/>
                  <a:pt x="9575605" y="5543550"/>
                </a:cubicBezTo>
                <a:cubicBezTo>
                  <a:pt x="6229165" y="5924550"/>
                  <a:pt x="5587825" y="5391150"/>
                  <a:pt x="2241385" y="5924550"/>
                </a:cubicBezTo>
                <a:cubicBezTo>
                  <a:pt x="-278233" y="6191250"/>
                  <a:pt x="326845" y="4777028"/>
                  <a:pt x="326845" y="4371960"/>
                </a:cubicBezTo>
                <a:cubicBezTo>
                  <a:pt x="358595" y="3216270"/>
                  <a:pt x="-485955" y="2212980"/>
                  <a:pt x="422095" y="904890"/>
                </a:cubicBezTo>
                <a:close/>
              </a:path>
            </a:pathLst>
          </a:custGeom>
          <a:noFill/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Lekerekített téglalap 1"/>
          <p:cNvSpPr/>
          <p:nvPr/>
        </p:nvSpPr>
        <p:spPr>
          <a:xfrm>
            <a:off x="512109" y="266701"/>
            <a:ext cx="10556695" cy="5957776"/>
          </a:xfrm>
          <a:custGeom>
            <a:avLst/>
            <a:gdLst>
              <a:gd name="connsiteX0" fmla="*/ 0 w 9906000"/>
              <a:gd name="connsiteY0" fmla="*/ 733440 h 4400550"/>
              <a:gd name="connsiteX1" fmla="*/ 733440 w 9906000"/>
              <a:gd name="connsiteY1" fmla="*/ 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733440 h 4400550"/>
              <a:gd name="connsiteX1" fmla="*/ 2981340 w 9906000"/>
              <a:gd name="connsiteY1" fmla="*/ 95250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14382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0 w 9906000"/>
              <a:gd name="connsiteY8" fmla="*/ 1438290 h 5105400"/>
              <a:gd name="connsiteX0" fmla="*/ 95250 w 9906000"/>
              <a:gd name="connsiteY0" fmla="*/ 9048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95250 w 9906000"/>
              <a:gd name="connsiteY8" fmla="*/ 904890 h 5105400"/>
              <a:gd name="connsiteX0" fmla="*/ 422095 w 10232845"/>
              <a:gd name="connsiteY0" fmla="*/ 904890 h 5105400"/>
              <a:gd name="connsiteX1" fmla="*/ 3308185 w 10232845"/>
              <a:gd name="connsiteY1" fmla="*/ 165735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105400"/>
              <a:gd name="connsiteX1" fmla="*/ 4108285 w 10232845"/>
              <a:gd name="connsiteY1" fmla="*/ 83820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619750"/>
              <a:gd name="connsiteX1" fmla="*/ 4108285 w 10232845"/>
              <a:gd name="connsiteY1" fmla="*/ 838200 h 5619750"/>
              <a:gd name="connsiteX2" fmla="*/ 8870755 w 10232845"/>
              <a:gd name="connsiteY2" fmla="*/ 0 h 5619750"/>
              <a:gd name="connsiteX3" fmla="*/ 10232845 w 10232845"/>
              <a:gd name="connsiteY3" fmla="*/ 1438290 h 5619750"/>
              <a:gd name="connsiteX4" fmla="*/ 10232845 w 10232845"/>
              <a:gd name="connsiteY4" fmla="*/ 4371960 h 5619750"/>
              <a:gd name="connsiteX5" fmla="*/ 9499405 w 10232845"/>
              <a:gd name="connsiteY5" fmla="*/ 5105400 h 5619750"/>
              <a:gd name="connsiteX6" fmla="*/ 2717635 w 10232845"/>
              <a:gd name="connsiteY6" fmla="*/ 5619750 h 5619750"/>
              <a:gd name="connsiteX7" fmla="*/ 326845 w 10232845"/>
              <a:gd name="connsiteY7" fmla="*/ 4371960 h 5619750"/>
              <a:gd name="connsiteX8" fmla="*/ 422095 w 10232845"/>
              <a:gd name="connsiteY8" fmla="*/ 904890 h 5619750"/>
              <a:gd name="connsiteX0" fmla="*/ 422095 w 10232845"/>
              <a:gd name="connsiteY0" fmla="*/ 904890 h 5660653"/>
              <a:gd name="connsiteX1" fmla="*/ 4108285 w 10232845"/>
              <a:gd name="connsiteY1" fmla="*/ 838200 h 5660653"/>
              <a:gd name="connsiteX2" fmla="*/ 8870755 w 10232845"/>
              <a:gd name="connsiteY2" fmla="*/ 0 h 5660653"/>
              <a:gd name="connsiteX3" fmla="*/ 10232845 w 10232845"/>
              <a:gd name="connsiteY3" fmla="*/ 1438290 h 5660653"/>
              <a:gd name="connsiteX4" fmla="*/ 10232845 w 10232845"/>
              <a:gd name="connsiteY4" fmla="*/ 4371960 h 5660653"/>
              <a:gd name="connsiteX5" fmla="*/ 9499405 w 10232845"/>
              <a:gd name="connsiteY5" fmla="*/ 5105400 h 5660653"/>
              <a:gd name="connsiteX6" fmla="*/ 2717635 w 10232845"/>
              <a:gd name="connsiteY6" fmla="*/ 5619750 h 5660653"/>
              <a:gd name="connsiteX7" fmla="*/ 326845 w 10232845"/>
              <a:gd name="connsiteY7" fmla="*/ 4371960 h 5660653"/>
              <a:gd name="connsiteX8" fmla="*/ 422095 w 10232845"/>
              <a:gd name="connsiteY8" fmla="*/ 904890 h 5660653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89827"/>
              <a:gd name="connsiteY0" fmla="*/ 905118 h 5718366"/>
              <a:gd name="connsiteX1" fmla="*/ 4108285 w 10289827"/>
              <a:gd name="connsiteY1" fmla="*/ 838428 h 5718366"/>
              <a:gd name="connsiteX2" fmla="*/ 8870755 w 10289827"/>
              <a:gd name="connsiteY2" fmla="*/ 228 h 5718366"/>
              <a:gd name="connsiteX3" fmla="*/ 10232845 w 10289827"/>
              <a:gd name="connsiteY3" fmla="*/ 1438518 h 5718366"/>
              <a:gd name="connsiteX4" fmla="*/ 10232845 w 10289827"/>
              <a:gd name="connsiteY4" fmla="*/ 4372188 h 5718366"/>
              <a:gd name="connsiteX5" fmla="*/ 9499405 w 10289827"/>
              <a:gd name="connsiteY5" fmla="*/ 5105628 h 5718366"/>
              <a:gd name="connsiteX6" fmla="*/ 2717635 w 10289827"/>
              <a:gd name="connsiteY6" fmla="*/ 5619978 h 5718366"/>
              <a:gd name="connsiteX7" fmla="*/ 326845 w 10289827"/>
              <a:gd name="connsiteY7" fmla="*/ 4372188 h 5718366"/>
              <a:gd name="connsiteX8" fmla="*/ 422095 w 10289827"/>
              <a:gd name="connsiteY8" fmla="*/ 905118 h 5718366"/>
              <a:gd name="connsiteX0" fmla="*/ 422095 w 10381812"/>
              <a:gd name="connsiteY0" fmla="*/ 904890 h 5718138"/>
              <a:gd name="connsiteX1" fmla="*/ 4108285 w 10381812"/>
              <a:gd name="connsiteY1" fmla="*/ 838200 h 5718138"/>
              <a:gd name="connsiteX2" fmla="*/ 8870755 w 10381812"/>
              <a:gd name="connsiteY2" fmla="*/ 0 h 5718138"/>
              <a:gd name="connsiteX3" fmla="*/ 10328095 w 10381812"/>
              <a:gd name="connsiteY3" fmla="*/ 1876440 h 5718138"/>
              <a:gd name="connsiteX4" fmla="*/ 10232845 w 10381812"/>
              <a:gd name="connsiteY4" fmla="*/ 4371960 h 5718138"/>
              <a:gd name="connsiteX5" fmla="*/ 9499405 w 10381812"/>
              <a:gd name="connsiteY5" fmla="*/ 5105400 h 5718138"/>
              <a:gd name="connsiteX6" fmla="*/ 2717635 w 10381812"/>
              <a:gd name="connsiteY6" fmla="*/ 5619750 h 5718138"/>
              <a:gd name="connsiteX7" fmla="*/ 326845 w 10381812"/>
              <a:gd name="connsiteY7" fmla="*/ 4371960 h 5718138"/>
              <a:gd name="connsiteX8" fmla="*/ 422095 w 10381812"/>
              <a:gd name="connsiteY8" fmla="*/ 904890 h 5718138"/>
              <a:gd name="connsiteX0" fmla="*/ 422095 w 10556695"/>
              <a:gd name="connsiteY0" fmla="*/ 904890 h 5718138"/>
              <a:gd name="connsiteX1" fmla="*/ 4108285 w 10556695"/>
              <a:gd name="connsiteY1" fmla="*/ 838200 h 5718138"/>
              <a:gd name="connsiteX2" fmla="*/ 8870755 w 10556695"/>
              <a:gd name="connsiteY2" fmla="*/ 0 h 5718138"/>
              <a:gd name="connsiteX3" fmla="*/ 10328095 w 10556695"/>
              <a:gd name="connsiteY3" fmla="*/ 1876440 h 5718138"/>
              <a:gd name="connsiteX4" fmla="*/ 10556695 w 10556695"/>
              <a:gd name="connsiteY4" fmla="*/ 4638660 h 5718138"/>
              <a:gd name="connsiteX5" fmla="*/ 9499405 w 10556695"/>
              <a:gd name="connsiteY5" fmla="*/ 5105400 h 5718138"/>
              <a:gd name="connsiteX6" fmla="*/ 2717635 w 10556695"/>
              <a:gd name="connsiteY6" fmla="*/ 5619750 h 5718138"/>
              <a:gd name="connsiteX7" fmla="*/ 326845 w 10556695"/>
              <a:gd name="connsiteY7" fmla="*/ 4371960 h 5718138"/>
              <a:gd name="connsiteX8" fmla="*/ 422095 w 10556695"/>
              <a:gd name="connsiteY8" fmla="*/ 904890 h 5718138"/>
              <a:gd name="connsiteX0" fmla="*/ 422095 w 10556695"/>
              <a:gd name="connsiteY0" fmla="*/ 904890 h 6016644"/>
              <a:gd name="connsiteX1" fmla="*/ 4108285 w 10556695"/>
              <a:gd name="connsiteY1" fmla="*/ 838200 h 6016644"/>
              <a:gd name="connsiteX2" fmla="*/ 8870755 w 10556695"/>
              <a:gd name="connsiteY2" fmla="*/ 0 h 6016644"/>
              <a:gd name="connsiteX3" fmla="*/ 10328095 w 10556695"/>
              <a:gd name="connsiteY3" fmla="*/ 1876440 h 6016644"/>
              <a:gd name="connsiteX4" fmla="*/ 10556695 w 10556695"/>
              <a:gd name="connsiteY4" fmla="*/ 4638660 h 6016644"/>
              <a:gd name="connsiteX5" fmla="*/ 9575605 w 10556695"/>
              <a:gd name="connsiteY5" fmla="*/ 5543550 h 6016644"/>
              <a:gd name="connsiteX6" fmla="*/ 2717635 w 10556695"/>
              <a:gd name="connsiteY6" fmla="*/ 5619750 h 6016644"/>
              <a:gd name="connsiteX7" fmla="*/ 326845 w 10556695"/>
              <a:gd name="connsiteY7" fmla="*/ 4371960 h 6016644"/>
              <a:gd name="connsiteX8" fmla="*/ 422095 w 10556695"/>
              <a:gd name="connsiteY8" fmla="*/ 904890 h 601664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60653"/>
              <a:gd name="connsiteX1" fmla="*/ 4108285 w 10556695"/>
              <a:gd name="connsiteY1" fmla="*/ 838200 h 5660653"/>
              <a:gd name="connsiteX2" fmla="*/ 8870755 w 10556695"/>
              <a:gd name="connsiteY2" fmla="*/ 0 h 5660653"/>
              <a:gd name="connsiteX3" fmla="*/ 10328095 w 10556695"/>
              <a:gd name="connsiteY3" fmla="*/ 1876440 h 5660653"/>
              <a:gd name="connsiteX4" fmla="*/ 10556695 w 10556695"/>
              <a:gd name="connsiteY4" fmla="*/ 4638660 h 5660653"/>
              <a:gd name="connsiteX5" fmla="*/ 9575605 w 10556695"/>
              <a:gd name="connsiteY5" fmla="*/ 5543550 h 5660653"/>
              <a:gd name="connsiteX6" fmla="*/ 2717635 w 10556695"/>
              <a:gd name="connsiteY6" fmla="*/ 5619750 h 5660653"/>
              <a:gd name="connsiteX7" fmla="*/ 326845 w 10556695"/>
              <a:gd name="connsiteY7" fmla="*/ 4371960 h 5660653"/>
              <a:gd name="connsiteX8" fmla="*/ 422095 w 10556695"/>
              <a:gd name="connsiteY8" fmla="*/ 904890 h 5660653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56695" h="5957776">
                <a:moveTo>
                  <a:pt x="422095" y="904890"/>
                </a:moveTo>
                <a:cubicBezTo>
                  <a:pt x="1031695" y="-109778"/>
                  <a:pt x="3703217" y="838200"/>
                  <a:pt x="4108285" y="838200"/>
                </a:cubicBezTo>
                <a:cubicBezTo>
                  <a:pt x="6921325" y="838200"/>
                  <a:pt x="6057715" y="0"/>
                  <a:pt x="8870755" y="0"/>
                </a:cubicBezTo>
                <a:cubicBezTo>
                  <a:pt x="9275823" y="0"/>
                  <a:pt x="10861495" y="366472"/>
                  <a:pt x="10328095" y="1876440"/>
                </a:cubicBezTo>
                <a:cubicBezTo>
                  <a:pt x="9813745" y="2797180"/>
                  <a:pt x="10556695" y="3660770"/>
                  <a:pt x="10556695" y="4638660"/>
                </a:cubicBezTo>
                <a:cubicBezTo>
                  <a:pt x="10556695" y="5043728"/>
                  <a:pt x="9980673" y="5543550"/>
                  <a:pt x="9575605" y="5543550"/>
                </a:cubicBezTo>
                <a:cubicBezTo>
                  <a:pt x="6229165" y="5924550"/>
                  <a:pt x="5587825" y="5391150"/>
                  <a:pt x="2241385" y="5924550"/>
                </a:cubicBezTo>
                <a:cubicBezTo>
                  <a:pt x="-278233" y="6191250"/>
                  <a:pt x="326845" y="4777028"/>
                  <a:pt x="326845" y="4371960"/>
                </a:cubicBezTo>
                <a:cubicBezTo>
                  <a:pt x="358595" y="3216270"/>
                  <a:pt x="-485955" y="2212980"/>
                  <a:pt x="422095" y="904890"/>
                </a:cubicBezTo>
                <a:close/>
              </a:path>
            </a:pathLst>
          </a:custGeom>
          <a:noFill/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Lekerekített téglalap 1"/>
          <p:cNvSpPr/>
          <p:nvPr/>
        </p:nvSpPr>
        <p:spPr>
          <a:xfrm>
            <a:off x="880568" y="466968"/>
            <a:ext cx="10503889" cy="5957776"/>
          </a:xfrm>
          <a:custGeom>
            <a:avLst/>
            <a:gdLst>
              <a:gd name="connsiteX0" fmla="*/ 0 w 9906000"/>
              <a:gd name="connsiteY0" fmla="*/ 733440 h 4400550"/>
              <a:gd name="connsiteX1" fmla="*/ 733440 w 9906000"/>
              <a:gd name="connsiteY1" fmla="*/ 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733440 h 4400550"/>
              <a:gd name="connsiteX1" fmla="*/ 2981340 w 9906000"/>
              <a:gd name="connsiteY1" fmla="*/ 95250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14382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0 w 9906000"/>
              <a:gd name="connsiteY8" fmla="*/ 1438290 h 5105400"/>
              <a:gd name="connsiteX0" fmla="*/ 95250 w 9906000"/>
              <a:gd name="connsiteY0" fmla="*/ 9048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95250 w 9906000"/>
              <a:gd name="connsiteY8" fmla="*/ 904890 h 5105400"/>
              <a:gd name="connsiteX0" fmla="*/ 422095 w 10232845"/>
              <a:gd name="connsiteY0" fmla="*/ 904890 h 5105400"/>
              <a:gd name="connsiteX1" fmla="*/ 3308185 w 10232845"/>
              <a:gd name="connsiteY1" fmla="*/ 165735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105400"/>
              <a:gd name="connsiteX1" fmla="*/ 4108285 w 10232845"/>
              <a:gd name="connsiteY1" fmla="*/ 83820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619750"/>
              <a:gd name="connsiteX1" fmla="*/ 4108285 w 10232845"/>
              <a:gd name="connsiteY1" fmla="*/ 838200 h 5619750"/>
              <a:gd name="connsiteX2" fmla="*/ 8870755 w 10232845"/>
              <a:gd name="connsiteY2" fmla="*/ 0 h 5619750"/>
              <a:gd name="connsiteX3" fmla="*/ 10232845 w 10232845"/>
              <a:gd name="connsiteY3" fmla="*/ 1438290 h 5619750"/>
              <a:gd name="connsiteX4" fmla="*/ 10232845 w 10232845"/>
              <a:gd name="connsiteY4" fmla="*/ 4371960 h 5619750"/>
              <a:gd name="connsiteX5" fmla="*/ 9499405 w 10232845"/>
              <a:gd name="connsiteY5" fmla="*/ 5105400 h 5619750"/>
              <a:gd name="connsiteX6" fmla="*/ 2717635 w 10232845"/>
              <a:gd name="connsiteY6" fmla="*/ 5619750 h 5619750"/>
              <a:gd name="connsiteX7" fmla="*/ 326845 w 10232845"/>
              <a:gd name="connsiteY7" fmla="*/ 4371960 h 5619750"/>
              <a:gd name="connsiteX8" fmla="*/ 422095 w 10232845"/>
              <a:gd name="connsiteY8" fmla="*/ 904890 h 5619750"/>
              <a:gd name="connsiteX0" fmla="*/ 422095 w 10232845"/>
              <a:gd name="connsiteY0" fmla="*/ 904890 h 5660653"/>
              <a:gd name="connsiteX1" fmla="*/ 4108285 w 10232845"/>
              <a:gd name="connsiteY1" fmla="*/ 838200 h 5660653"/>
              <a:gd name="connsiteX2" fmla="*/ 8870755 w 10232845"/>
              <a:gd name="connsiteY2" fmla="*/ 0 h 5660653"/>
              <a:gd name="connsiteX3" fmla="*/ 10232845 w 10232845"/>
              <a:gd name="connsiteY3" fmla="*/ 1438290 h 5660653"/>
              <a:gd name="connsiteX4" fmla="*/ 10232845 w 10232845"/>
              <a:gd name="connsiteY4" fmla="*/ 4371960 h 5660653"/>
              <a:gd name="connsiteX5" fmla="*/ 9499405 w 10232845"/>
              <a:gd name="connsiteY5" fmla="*/ 5105400 h 5660653"/>
              <a:gd name="connsiteX6" fmla="*/ 2717635 w 10232845"/>
              <a:gd name="connsiteY6" fmla="*/ 5619750 h 5660653"/>
              <a:gd name="connsiteX7" fmla="*/ 326845 w 10232845"/>
              <a:gd name="connsiteY7" fmla="*/ 4371960 h 5660653"/>
              <a:gd name="connsiteX8" fmla="*/ 422095 w 10232845"/>
              <a:gd name="connsiteY8" fmla="*/ 904890 h 5660653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89827"/>
              <a:gd name="connsiteY0" fmla="*/ 905118 h 5718366"/>
              <a:gd name="connsiteX1" fmla="*/ 4108285 w 10289827"/>
              <a:gd name="connsiteY1" fmla="*/ 838428 h 5718366"/>
              <a:gd name="connsiteX2" fmla="*/ 8870755 w 10289827"/>
              <a:gd name="connsiteY2" fmla="*/ 228 h 5718366"/>
              <a:gd name="connsiteX3" fmla="*/ 10232845 w 10289827"/>
              <a:gd name="connsiteY3" fmla="*/ 1438518 h 5718366"/>
              <a:gd name="connsiteX4" fmla="*/ 10232845 w 10289827"/>
              <a:gd name="connsiteY4" fmla="*/ 4372188 h 5718366"/>
              <a:gd name="connsiteX5" fmla="*/ 9499405 w 10289827"/>
              <a:gd name="connsiteY5" fmla="*/ 5105628 h 5718366"/>
              <a:gd name="connsiteX6" fmla="*/ 2717635 w 10289827"/>
              <a:gd name="connsiteY6" fmla="*/ 5619978 h 5718366"/>
              <a:gd name="connsiteX7" fmla="*/ 326845 w 10289827"/>
              <a:gd name="connsiteY7" fmla="*/ 4372188 h 5718366"/>
              <a:gd name="connsiteX8" fmla="*/ 422095 w 10289827"/>
              <a:gd name="connsiteY8" fmla="*/ 905118 h 5718366"/>
              <a:gd name="connsiteX0" fmla="*/ 422095 w 10381812"/>
              <a:gd name="connsiteY0" fmla="*/ 904890 h 5718138"/>
              <a:gd name="connsiteX1" fmla="*/ 4108285 w 10381812"/>
              <a:gd name="connsiteY1" fmla="*/ 838200 h 5718138"/>
              <a:gd name="connsiteX2" fmla="*/ 8870755 w 10381812"/>
              <a:gd name="connsiteY2" fmla="*/ 0 h 5718138"/>
              <a:gd name="connsiteX3" fmla="*/ 10328095 w 10381812"/>
              <a:gd name="connsiteY3" fmla="*/ 1876440 h 5718138"/>
              <a:gd name="connsiteX4" fmla="*/ 10232845 w 10381812"/>
              <a:gd name="connsiteY4" fmla="*/ 4371960 h 5718138"/>
              <a:gd name="connsiteX5" fmla="*/ 9499405 w 10381812"/>
              <a:gd name="connsiteY5" fmla="*/ 5105400 h 5718138"/>
              <a:gd name="connsiteX6" fmla="*/ 2717635 w 10381812"/>
              <a:gd name="connsiteY6" fmla="*/ 5619750 h 5718138"/>
              <a:gd name="connsiteX7" fmla="*/ 326845 w 10381812"/>
              <a:gd name="connsiteY7" fmla="*/ 4371960 h 5718138"/>
              <a:gd name="connsiteX8" fmla="*/ 422095 w 10381812"/>
              <a:gd name="connsiteY8" fmla="*/ 904890 h 5718138"/>
              <a:gd name="connsiteX0" fmla="*/ 422095 w 10556695"/>
              <a:gd name="connsiteY0" fmla="*/ 904890 h 5718138"/>
              <a:gd name="connsiteX1" fmla="*/ 4108285 w 10556695"/>
              <a:gd name="connsiteY1" fmla="*/ 838200 h 5718138"/>
              <a:gd name="connsiteX2" fmla="*/ 8870755 w 10556695"/>
              <a:gd name="connsiteY2" fmla="*/ 0 h 5718138"/>
              <a:gd name="connsiteX3" fmla="*/ 10328095 w 10556695"/>
              <a:gd name="connsiteY3" fmla="*/ 1876440 h 5718138"/>
              <a:gd name="connsiteX4" fmla="*/ 10556695 w 10556695"/>
              <a:gd name="connsiteY4" fmla="*/ 4638660 h 5718138"/>
              <a:gd name="connsiteX5" fmla="*/ 9499405 w 10556695"/>
              <a:gd name="connsiteY5" fmla="*/ 5105400 h 5718138"/>
              <a:gd name="connsiteX6" fmla="*/ 2717635 w 10556695"/>
              <a:gd name="connsiteY6" fmla="*/ 5619750 h 5718138"/>
              <a:gd name="connsiteX7" fmla="*/ 326845 w 10556695"/>
              <a:gd name="connsiteY7" fmla="*/ 4371960 h 5718138"/>
              <a:gd name="connsiteX8" fmla="*/ 422095 w 10556695"/>
              <a:gd name="connsiteY8" fmla="*/ 904890 h 5718138"/>
              <a:gd name="connsiteX0" fmla="*/ 422095 w 10556695"/>
              <a:gd name="connsiteY0" fmla="*/ 904890 h 6016644"/>
              <a:gd name="connsiteX1" fmla="*/ 4108285 w 10556695"/>
              <a:gd name="connsiteY1" fmla="*/ 838200 h 6016644"/>
              <a:gd name="connsiteX2" fmla="*/ 8870755 w 10556695"/>
              <a:gd name="connsiteY2" fmla="*/ 0 h 6016644"/>
              <a:gd name="connsiteX3" fmla="*/ 10328095 w 10556695"/>
              <a:gd name="connsiteY3" fmla="*/ 1876440 h 6016644"/>
              <a:gd name="connsiteX4" fmla="*/ 10556695 w 10556695"/>
              <a:gd name="connsiteY4" fmla="*/ 4638660 h 6016644"/>
              <a:gd name="connsiteX5" fmla="*/ 9575605 w 10556695"/>
              <a:gd name="connsiteY5" fmla="*/ 5543550 h 6016644"/>
              <a:gd name="connsiteX6" fmla="*/ 2717635 w 10556695"/>
              <a:gd name="connsiteY6" fmla="*/ 5619750 h 6016644"/>
              <a:gd name="connsiteX7" fmla="*/ 326845 w 10556695"/>
              <a:gd name="connsiteY7" fmla="*/ 4371960 h 6016644"/>
              <a:gd name="connsiteX8" fmla="*/ 422095 w 10556695"/>
              <a:gd name="connsiteY8" fmla="*/ 904890 h 601664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60653"/>
              <a:gd name="connsiteX1" fmla="*/ 4108285 w 10556695"/>
              <a:gd name="connsiteY1" fmla="*/ 838200 h 5660653"/>
              <a:gd name="connsiteX2" fmla="*/ 8870755 w 10556695"/>
              <a:gd name="connsiteY2" fmla="*/ 0 h 5660653"/>
              <a:gd name="connsiteX3" fmla="*/ 10328095 w 10556695"/>
              <a:gd name="connsiteY3" fmla="*/ 1876440 h 5660653"/>
              <a:gd name="connsiteX4" fmla="*/ 10556695 w 10556695"/>
              <a:gd name="connsiteY4" fmla="*/ 4638660 h 5660653"/>
              <a:gd name="connsiteX5" fmla="*/ 9575605 w 10556695"/>
              <a:gd name="connsiteY5" fmla="*/ 5543550 h 5660653"/>
              <a:gd name="connsiteX6" fmla="*/ 2717635 w 10556695"/>
              <a:gd name="connsiteY6" fmla="*/ 5619750 h 5660653"/>
              <a:gd name="connsiteX7" fmla="*/ 326845 w 10556695"/>
              <a:gd name="connsiteY7" fmla="*/ 4371960 h 5660653"/>
              <a:gd name="connsiteX8" fmla="*/ 422095 w 10556695"/>
              <a:gd name="connsiteY8" fmla="*/ 904890 h 5660653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56695" h="5957776">
                <a:moveTo>
                  <a:pt x="422095" y="904890"/>
                </a:moveTo>
                <a:cubicBezTo>
                  <a:pt x="1031695" y="-109778"/>
                  <a:pt x="3703217" y="838200"/>
                  <a:pt x="4108285" y="838200"/>
                </a:cubicBezTo>
                <a:cubicBezTo>
                  <a:pt x="6921325" y="838200"/>
                  <a:pt x="6057715" y="0"/>
                  <a:pt x="8870755" y="0"/>
                </a:cubicBezTo>
                <a:cubicBezTo>
                  <a:pt x="9275823" y="0"/>
                  <a:pt x="10861495" y="366472"/>
                  <a:pt x="10328095" y="1876440"/>
                </a:cubicBezTo>
                <a:cubicBezTo>
                  <a:pt x="9813745" y="2797180"/>
                  <a:pt x="10556695" y="3660770"/>
                  <a:pt x="10556695" y="4638660"/>
                </a:cubicBezTo>
                <a:cubicBezTo>
                  <a:pt x="10556695" y="5043728"/>
                  <a:pt x="9980673" y="5543550"/>
                  <a:pt x="9575605" y="5543550"/>
                </a:cubicBezTo>
                <a:cubicBezTo>
                  <a:pt x="6229165" y="5924550"/>
                  <a:pt x="5587825" y="5391150"/>
                  <a:pt x="2241385" y="5924550"/>
                </a:cubicBezTo>
                <a:cubicBezTo>
                  <a:pt x="-278233" y="6191250"/>
                  <a:pt x="326845" y="4777028"/>
                  <a:pt x="326845" y="4371960"/>
                </a:cubicBezTo>
                <a:cubicBezTo>
                  <a:pt x="358595" y="3216270"/>
                  <a:pt x="-485955" y="2212980"/>
                  <a:pt x="422095" y="904890"/>
                </a:cubicBezTo>
                <a:close/>
              </a:path>
            </a:pathLst>
          </a:custGeom>
          <a:noFill/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Lekerekített téglalap 1"/>
          <p:cNvSpPr>
            <a:spLocks noChangeAspect="1"/>
          </p:cNvSpPr>
          <p:nvPr/>
        </p:nvSpPr>
        <p:spPr>
          <a:xfrm>
            <a:off x="1368045" y="621173"/>
            <a:ext cx="9300505" cy="5248832"/>
          </a:xfrm>
          <a:custGeom>
            <a:avLst/>
            <a:gdLst>
              <a:gd name="connsiteX0" fmla="*/ 0 w 9906000"/>
              <a:gd name="connsiteY0" fmla="*/ 733440 h 4400550"/>
              <a:gd name="connsiteX1" fmla="*/ 733440 w 9906000"/>
              <a:gd name="connsiteY1" fmla="*/ 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733440 h 4400550"/>
              <a:gd name="connsiteX1" fmla="*/ 2981340 w 9906000"/>
              <a:gd name="connsiteY1" fmla="*/ 95250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14382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0 w 9906000"/>
              <a:gd name="connsiteY8" fmla="*/ 1438290 h 5105400"/>
              <a:gd name="connsiteX0" fmla="*/ 95250 w 9906000"/>
              <a:gd name="connsiteY0" fmla="*/ 9048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95250 w 9906000"/>
              <a:gd name="connsiteY8" fmla="*/ 904890 h 5105400"/>
              <a:gd name="connsiteX0" fmla="*/ 422095 w 10232845"/>
              <a:gd name="connsiteY0" fmla="*/ 904890 h 5105400"/>
              <a:gd name="connsiteX1" fmla="*/ 3308185 w 10232845"/>
              <a:gd name="connsiteY1" fmla="*/ 165735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105400"/>
              <a:gd name="connsiteX1" fmla="*/ 4108285 w 10232845"/>
              <a:gd name="connsiteY1" fmla="*/ 83820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619750"/>
              <a:gd name="connsiteX1" fmla="*/ 4108285 w 10232845"/>
              <a:gd name="connsiteY1" fmla="*/ 838200 h 5619750"/>
              <a:gd name="connsiteX2" fmla="*/ 8870755 w 10232845"/>
              <a:gd name="connsiteY2" fmla="*/ 0 h 5619750"/>
              <a:gd name="connsiteX3" fmla="*/ 10232845 w 10232845"/>
              <a:gd name="connsiteY3" fmla="*/ 1438290 h 5619750"/>
              <a:gd name="connsiteX4" fmla="*/ 10232845 w 10232845"/>
              <a:gd name="connsiteY4" fmla="*/ 4371960 h 5619750"/>
              <a:gd name="connsiteX5" fmla="*/ 9499405 w 10232845"/>
              <a:gd name="connsiteY5" fmla="*/ 5105400 h 5619750"/>
              <a:gd name="connsiteX6" fmla="*/ 2717635 w 10232845"/>
              <a:gd name="connsiteY6" fmla="*/ 5619750 h 5619750"/>
              <a:gd name="connsiteX7" fmla="*/ 326845 w 10232845"/>
              <a:gd name="connsiteY7" fmla="*/ 4371960 h 5619750"/>
              <a:gd name="connsiteX8" fmla="*/ 422095 w 10232845"/>
              <a:gd name="connsiteY8" fmla="*/ 904890 h 5619750"/>
              <a:gd name="connsiteX0" fmla="*/ 422095 w 10232845"/>
              <a:gd name="connsiteY0" fmla="*/ 904890 h 5660653"/>
              <a:gd name="connsiteX1" fmla="*/ 4108285 w 10232845"/>
              <a:gd name="connsiteY1" fmla="*/ 838200 h 5660653"/>
              <a:gd name="connsiteX2" fmla="*/ 8870755 w 10232845"/>
              <a:gd name="connsiteY2" fmla="*/ 0 h 5660653"/>
              <a:gd name="connsiteX3" fmla="*/ 10232845 w 10232845"/>
              <a:gd name="connsiteY3" fmla="*/ 1438290 h 5660653"/>
              <a:gd name="connsiteX4" fmla="*/ 10232845 w 10232845"/>
              <a:gd name="connsiteY4" fmla="*/ 4371960 h 5660653"/>
              <a:gd name="connsiteX5" fmla="*/ 9499405 w 10232845"/>
              <a:gd name="connsiteY5" fmla="*/ 5105400 h 5660653"/>
              <a:gd name="connsiteX6" fmla="*/ 2717635 w 10232845"/>
              <a:gd name="connsiteY6" fmla="*/ 5619750 h 5660653"/>
              <a:gd name="connsiteX7" fmla="*/ 326845 w 10232845"/>
              <a:gd name="connsiteY7" fmla="*/ 4371960 h 5660653"/>
              <a:gd name="connsiteX8" fmla="*/ 422095 w 10232845"/>
              <a:gd name="connsiteY8" fmla="*/ 904890 h 5660653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89827"/>
              <a:gd name="connsiteY0" fmla="*/ 905118 h 5718366"/>
              <a:gd name="connsiteX1" fmla="*/ 4108285 w 10289827"/>
              <a:gd name="connsiteY1" fmla="*/ 838428 h 5718366"/>
              <a:gd name="connsiteX2" fmla="*/ 8870755 w 10289827"/>
              <a:gd name="connsiteY2" fmla="*/ 228 h 5718366"/>
              <a:gd name="connsiteX3" fmla="*/ 10232845 w 10289827"/>
              <a:gd name="connsiteY3" fmla="*/ 1438518 h 5718366"/>
              <a:gd name="connsiteX4" fmla="*/ 10232845 w 10289827"/>
              <a:gd name="connsiteY4" fmla="*/ 4372188 h 5718366"/>
              <a:gd name="connsiteX5" fmla="*/ 9499405 w 10289827"/>
              <a:gd name="connsiteY5" fmla="*/ 5105628 h 5718366"/>
              <a:gd name="connsiteX6" fmla="*/ 2717635 w 10289827"/>
              <a:gd name="connsiteY6" fmla="*/ 5619978 h 5718366"/>
              <a:gd name="connsiteX7" fmla="*/ 326845 w 10289827"/>
              <a:gd name="connsiteY7" fmla="*/ 4372188 h 5718366"/>
              <a:gd name="connsiteX8" fmla="*/ 422095 w 10289827"/>
              <a:gd name="connsiteY8" fmla="*/ 905118 h 5718366"/>
              <a:gd name="connsiteX0" fmla="*/ 422095 w 10381812"/>
              <a:gd name="connsiteY0" fmla="*/ 904890 h 5718138"/>
              <a:gd name="connsiteX1" fmla="*/ 4108285 w 10381812"/>
              <a:gd name="connsiteY1" fmla="*/ 838200 h 5718138"/>
              <a:gd name="connsiteX2" fmla="*/ 8870755 w 10381812"/>
              <a:gd name="connsiteY2" fmla="*/ 0 h 5718138"/>
              <a:gd name="connsiteX3" fmla="*/ 10328095 w 10381812"/>
              <a:gd name="connsiteY3" fmla="*/ 1876440 h 5718138"/>
              <a:gd name="connsiteX4" fmla="*/ 10232845 w 10381812"/>
              <a:gd name="connsiteY4" fmla="*/ 4371960 h 5718138"/>
              <a:gd name="connsiteX5" fmla="*/ 9499405 w 10381812"/>
              <a:gd name="connsiteY5" fmla="*/ 5105400 h 5718138"/>
              <a:gd name="connsiteX6" fmla="*/ 2717635 w 10381812"/>
              <a:gd name="connsiteY6" fmla="*/ 5619750 h 5718138"/>
              <a:gd name="connsiteX7" fmla="*/ 326845 w 10381812"/>
              <a:gd name="connsiteY7" fmla="*/ 4371960 h 5718138"/>
              <a:gd name="connsiteX8" fmla="*/ 422095 w 10381812"/>
              <a:gd name="connsiteY8" fmla="*/ 904890 h 5718138"/>
              <a:gd name="connsiteX0" fmla="*/ 422095 w 10556695"/>
              <a:gd name="connsiteY0" fmla="*/ 904890 h 5718138"/>
              <a:gd name="connsiteX1" fmla="*/ 4108285 w 10556695"/>
              <a:gd name="connsiteY1" fmla="*/ 838200 h 5718138"/>
              <a:gd name="connsiteX2" fmla="*/ 8870755 w 10556695"/>
              <a:gd name="connsiteY2" fmla="*/ 0 h 5718138"/>
              <a:gd name="connsiteX3" fmla="*/ 10328095 w 10556695"/>
              <a:gd name="connsiteY3" fmla="*/ 1876440 h 5718138"/>
              <a:gd name="connsiteX4" fmla="*/ 10556695 w 10556695"/>
              <a:gd name="connsiteY4" fmla="*/ 4638660 h 5718138"/>
              <a:gd name="connsiteX5" fmla="*/ 9499405 w 10556695"/>
              <a:gd name="connsiteY5" fmla="*/ 5105400 h 5718138"/>
              <a:gd name="connsiteX6" fmla="*/ 2717635 w 10556695"/>
              <a:gd name="connsiteY6" fmla="*/ 5619750 h 5718138"/>
              <a:gd name="connsiteX7" fmla="*/ 326845 w 10556695"/>
              <a:gd name="connsiteY7" fmla="*/ 4371960 h 5718138"/>
              <a:gd name="connsiteX8" fmla="*/ 422095 w 10556695"/>
              <a:gd name="connsiteY8" fmla="*/ 904890 h 5718138"/>
              <a:gd name="connsiteX0" fmla="*/ 422095 w 10556695"/>
              <a:gd name="connsiteY0" fmla="*/ 904890 h 6016644"/>
              <a:gd name="connsiteX1" fmla="*/ 4108285 w 10556695"/>
              <a:gd name="connsiteY1" fmla="*/ 838200 h 6016644"/>
              <a:gd name="connsiteX2" fmla="*/ 8870755 w 10556695"/>
              <a:gd name="connsiteY2" fmla="*/ 0 h 6016644"/>
              <a:gd name="connsiteX3" fmla="*/ 10328095 w 10556695"/>
              <a:gd name="connsiteY3" fmla="*/ 1876440 h 6016644"/>
              <a:gd name="connsiteX4" fmla="*/ 10556695 w 10556695"/>
              <a:gd name="connsiteY4" fmla="*/ 4638660 h 6016644"/>
              <a:gd name="connsiteX5" fmla="*/ 9575605 w 10556695"/>
              <a:gd name="connsiteY5" fmla="*/ 5543550 h 6016644"/>
              <a:gd name="connsiteX6" fmla="*/ 2717635 w 10556695"/>
              <a:gd name="connsiteY6" fmla="*/ 5619750 h 6016644"/>
              <a:gd name="connsiteX7" fmla="*/ 326845 w 10556695"/>
              <a:gd name="connsiteY7" fmla="*/ 4371960 h 6016644"/>
              <a:gd name="connsiteX8" fmla="*/ 422095 w 10556695"/>
              <a:gd name="connsiteY8" fmla="*/ 904890 h 601664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60653"/>
              <a:gd name="connsiteX1" fmla="*/ 4108285 w 10556695"/>
              <a:gd name="connsiteY1" fmla="*/ 838200 h 5660653"/>
              <a:gd name="connsiteX2" fmla="*/ 8870755 w 10556695"/>
              <a:gd name="connsiteY2" fmla="*/ 0 h 5660653"/>
              <a:gd name="connsiteX3" fmla="*/ 10328095 w 10556695"/>
              <a:gd name="connsiteY3" fmla="*/ 1876440 h 5660653"/>
              <a:gd name="connsiteX4" fmla="*/ 10556695 w 10556695"/>
              <a:gd name="connsiteY4" fmla="*/ 4638660 h 5660653"/>
              <a:gd name="connsiteX5" fmla="*/ 9575605 w 10556695"/>
              <a:gd name="connsiteY5" fmla="*/ 5543550 h 5660653"/>
              <a:gd name="connsiteX6" fmla="*/ 2717635 w 10556695"/>
              <a:gd name="connsiteY6" fmla="*/ 5619750 h 5660653"/>
              <a:gd name="connsiteX7" fmla="*/ 326845 w 10556695"/>
              <a:gd name="connsiteY7" fmla="*/ 4371960 h 5660653"/>
              <a:gd name="connsiteX8" fmla="*/ 422095 w 10556695"/>
              <a:gd name="connsiteY8" fmla="*/ 904890 h 5660653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56695" h="5957776">
                <a:moveTo>
                  <a:pt x="422095" y="904890"/>
                </a:moveTo>
                <a:cubicBezTo>
                  <a:pt x="1031695" y="-109778"/>
                  <a:pt x="3703217" y="838200"/>
                  <a:pt x="4108285" y="838200"/>
                </a:cubicBezTo>
                <a:cubicBezTo>
                  <a:pt x="6921325" y="838200"/>
                  <a:pt x="6057715" y="0"/>
                  <a:pt x="8870755" y="0"/>
                </a:cubicBezTo>
                <a:cubicBezTo>
                  <a:pt x="9275823" y="0"/>
                  <a:pt x="10861495" y="366472"/>
                  <a:pt x="10328095" y="1876440"/>
                </a:cubicBezTo>
                <a:cubicBezTo>
                  <a:pt x="9813745" y="2797180"/>
                  <a:pt x="10556695" y="3660770"/>
                  <a:pt x="10556695" y="4638660"/>
                </a:cubicBezTo>
                <a:cubicBezTo>
                  <a:pt x="10556695" y="5043728"/>
                  <a:pt x="9980673" y="5543550"/>
                  <a:pt x="9575605" y="5543550"/>
                </a:cubicBezTo>
                <a:cubicBezTo>
                  <a:pt x="6229165" y="5924550"/>
                  <a:pt x="5587825" y="5391150"/>
                  <a:pt x="2241385" y="5924550"/>
                </a:cubicBezTo>
                <a:cubicBezTo>
                  <a:pt x="-278233" y="6191250"/>
                  <a:pt x="326845" y="4777028"/>
                  <a:pt x="326845" y="4371960"/>
                </a:cubicBezTo>
                <a:cubicBezTo>
                  <a:pt x="358595" y="3216270"/>
                  <a:pt x="-485955" y="2212980"/>
                  <a:pt x="422095" y="904890"/>
                </a:cubicBezTo>
                <a:close/>
              </a:path>
            </a:pathLst>
          </a:custGeom>
          <a:solidFill>
            <a:srgbClr val="A52B7C"/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hu-HU" sz="3600" dirty="0">
              <a:solidFill>
                <a:schemeClr val="bg1"/>
              </a:solidFill>
            </a:endParaRPr>
          </a:p>
          <a:p>
            <a:pPr algn="ctr"/>
            <a:endParaRPr lang="hu-HU" sz="3600" dirty="0" smtClean="0">
              <a:solidFill>
                <a:schemeClr val="bg1"/>
              </a:solidFill>
            </a:endParaRPr>
          </a:p>
          <a:p>
            <a:pPr algn="ctr"/>
            <a:endParaRPr lang="hu-HU" sz="3600" dirty="0" smtClean="0">
              <a:solidFill>
                <a:schemeClr val="bg1"/>
              </a:solidFill>
            </a:endParaRPr>
          </a:p>
          <a:p>
            <a:pPr algn="ctr"/>
            <a:r>
              <a:rPr lang="hu-HU" sz="3600" dirty="0" smtClean="0">
                <a:solidFill>
                  <a:schemeClr val="bg1"/>
                </a:solidFill>
              </a:rPr>
              <a:t>Te is kapsz, kaptál és fogsz kapni</a:t>
            </a:r>
          </a:p>
          <a:p>
            <a:pPr algn="ctr"/>
            <a:r>
              <a:rPr lang="hu-HU" sz="3600" dirty="0" smtClean="0">
                <a:solidFill>
                  <a:schemeClr val="bg1"/>
                </a:solidFill>
              </a:rPr>
              <a:t>ISTENTŐL </a:t>
            </a:r>
          </a:p>
          <a:p>
            <a:pPr algn="ctr"/>
            <a:r>
              <a:rPr lang="hu-HU" sz="3600" dirty="0" smtClean="0">
                <a:solidFill>
                  <a:schemeClr val="bg1"/>
                </a:solidFill>
              </a:rPr>
              <a:t>ajándékokat. </a:t>
            </a:r>
          </a:p>
          <a:p>
            <a:pPr algn="ctr"/>
            <a:r>
              <a:rPr lang="hu-HU" sz="3600" dirty="0" smtClean="0">
                <a:solidFill>
                  <a:schemeClr val="bg1"/>
                </a:solidFill>
              </a:rPr>
              <a:t>Ezeket mások javára használhatod.</a:t>
            </a:r>
          </a:p>
          <a:p>
            <a:pPr algn="ctr"/>
            <a:endParaRPr lang="hu-HU" sz="2800" dirty="0">
              <a:solidFill>
                <a:schemeClr val="bg1"/>
              </a:solidFill>
            </a:endParaRPr>
          </a:p>
          <a:p>
            <a:pPr algn="ctr"/>
            <a:endParaRPr lang="hu-HU" sz="2800" dirty="0" smtClean="0">
              <a:solidFill>
                <a:schemeClr val="bg1"/>
              </a:solidFill>
            </a:endParaRPr>
          </a:p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 </a:t>
            </a:r>
            <a:endParaRPr lang="hu-HU" sz="2400" dirty="0" smtClean="0">
              <a:solidFill>
                <a:schemeClr val="bg1"/>
              </a:solidFill>
            </a:endParaRPr>
          </a:p>
          <a:p>
            <a:pPr algn="ctr"/>
            <a:endParaRPr lang="hu-HU" sz="3600" dirty="0" smtClean="0">
              <a:solidFill>
                <a:schemeClr val="bg1"/>
              </a:solidFill>
            </a:endParaRPr>
          </a:p>
          <a:p>
            <a:pPr algn="ctr"/>
            <a:endParaRPr lang="hu-HU" sz="3600" dirty="0" smtClean="0">
              <a:solidFill>
                <a:schemeClr val="bg1"/>
              </a:solidFill>
            </a:endParaRPr>
          </a:p>
        </p:txBody>
      </p:sp>
      <p:sp>
        <p:nvSpPr>
          <p:cNvPr id="13" name="Szabadkézi sokszög 12"/>
          <p:cNvSpPr/>
          <p:nvPr/>
        </p:nvSpPr>
        <p:spPr>
          <a:xfrm rot="8627010" flipH="1" flipV="1">
            <a:off x="218633" y="1327814"/>
            <a:ext cx="3311602" cy="739119"/>
          </a:xfrm>
          <a:custGeom>
            <a:avLst/>
            <a:gdLst>
              <a:gd name="connsiteX0" fmla="*/ 3885081 w 3930042"/>
              <a:gd name="connsiteY0" fmla="*/ 704504 h 704504"/>
              <a:gd name="connsiteX1" fmla="*/ 1965021 w 3930042"/>
              <a:gd name="connsiteY1" fmla="*/ 704504 h 704504"/>
              <a:gd name="connsiteX2" fmla="*/ 1965021 w 3930042"/>
              <a:gd name="connsiteY2" fmla="*/ 704503 h 704504"/>
              <a:gd name="connsiteX3" fmla="*/ 44961 w 3930042"/>
              <a:gd name="connsiteY3" fmla="*/ 704503 h 704504"/>
              <a:gd name="connsiteX4" fmla="*/ 174813 w 3930042"/>
              <a:gd name="connsiteY4" fmla="*/ 598805 h 704504"/>
              <a:gd name="connsiteX5" fmla="*/ 1215 w 3930042"/>
              <a:gd name="connsiteY5" fmla="*/ 542359 h 704504"/>
              <a:gd name="connsiteX6" fmla="*/ 140932 w 3930042"/>
              <a:gd name="connsiteY6" fmla="*/ 493948 h 704504"/>
              <a:gd name="connsiteX7" fmla="*/ 44961 w 3930042"/>
              <a:gd name="connsiteY7" fmla="*/ 349699 h 704504"/>
              <a:gd name="connsiteX8" fmla="*/ 46983 w 3930042"/>
              <a:gd name="connsiteY8" fmla="*/ 349699 h 704504"/>
              <a:gd name="connsiteX9" fmla="*/ 50648 w 3930042"/>
              <a:gd name="connsiteY9" fmla="*/ 340441 h 704504"/>
              <a:gd name="connsiteX10" fmla="*/ 174813 w 3930042"/>
              <a:gd name="connsiteY10" fmla="*/ 249106 h 704504"/>
              <a:gd name="connsiteX11" fmla="*/ 1215 w 3930042"/>
              <a:gd name="connsiteY11" fmla="*/ 192661 h 704504"/>
              <a:gd name="connsiteX12" fmla="*/ 140932 w 3930042"/>
              <a:gd name="connsiteY12" fmla="*/ 144250 h 704504"/>
              <a:gd name="connsiteX13" fmla="*/ 44961 w 3930042"/>
              <a:gd name="connsiteY13" fmla="*/ 0 h 704504"/>
              <a:gd name="connsiteX14" fmla="*/ 1965021 w 3930042"/>
              <a:gd name="connsiteY14" fmla="*/ 0 h 704504"/>
              <a:gd name="connsiteX15" fmla="*/ 1965021 w 3930042"/>
              <a:gd name="connsiteY15" fmla="*/ 1 h 704504"/>
              <a:gd name="connsiteX16" fmla="*/ 3885081 w 3930042"/>
              <a:gd name="connsiteY16" fmla="*/ 1 h 704504"/>
              <a:gd name="connsiteX17" fmla="*/ 3755229 w 3930042"/>
              <a:gd name="connsiteY17" fmla="*/ 105699 h 704504"/>
              <a:gd name="connsiteX18" fmla="*/ 3928827 w 3930042"/>
              <a:gd name="connsiteY18" fmla="*/ 162145 h 704504"/>
              <a:gd name="connsiteX19" fmla="*/ 3789110 w 3930042"/>
              <a:gd name="connsiteY19" fmla="*/ 210556 h 704504"/>
              <a:gd name="connsiteX20" fmla="*/ 3885081 w 3930042"/>
              <a:gd name="connsiteY20" fmla="*/ 354806 h 704504"/>
              <a:gd name="connsiteX21" fmla="*/ 3883059 w 3930042"/>
              <a:gd name="connsiteY21" fmla="*/ 354806 h 704504"/>
              <a:gd name="connsiteX22" fmla="*/ 3879394 w 3930042"/>
              <a:gd name="connsiteY22" fmla="*/ 364063 h 704504"/>
              <a:gd name="connsiteX23" fmla="*/ 3755229 w 3930042"/>
              <a:gd name="connsiteY23" fmla="*/ 455398 h 704504"/>
              <a:gd name="connsiteX24" fmla="*/ 3928827 w 3930042"/>
              <a:gd name="connsiteY24" fmla="*/ 511844 h 704504"/>
              <a:gd name="connsiteX25" fmla="*/ 3789110 w 3930042"/>
              <a:gd name="connsiteY25" fmla="*/ 560255 h 704504"/>
              <a:gd name="connsiteX26" fmla="*/ 3885081 w 3930042"/>
              <a:gd name="connsiteY26" fmla="*/ 704504 h 70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30042" h="704504">
                <a:moveTo>
                  <a:pt x="3885081" y="704504"/>
                </a:moveTo>
                <a:lnTo>
                  <a:pt x="1965021" y="704504"/>
                </a:lnTo>
                <a:lnTo>
                  <a:pt x="1965021" y="704503"/>
                </a:lnTo>
                <a:lnTo>
                  <a:pt x="44961" y="704503"/>
                </a:lnTo>
                <a:cubicBezTo>
                  <a:pt x="45399" y="670236"/>
                  <a:pt x="174376" y="599220"/>
                  <a:pt x="174813" y="598805"/>
                </a:cubicBezTo>
                <a:cubicBezTo>
                  <a:pt x="183730" y="599588"/>
                  <a:pt x="-17381" y="545189"/>
                  <a:pt x="1215" y="542359"/>
                </a:cubicBezTo>
                <a:cubicBezTo>
                  <a:pt x="-9462" y="542011"/>
                  <a:pt x="147054" y="493415"/>
                  <a:pt x="140932" y="493948"/>
                </a:cubicBezTo>
                <a:cubicBezTo>
                  <a:pt x="161636" y="493272"/>
                  <a:pt x="19053" y="351248"/>
                  <a:pt x="44961" y="349699"/>
                </a:cubicBezTo>
                <a:lnTo>
                  <a:pt x="46983" y="349699"/>
                </a:lnTo>
                <a:lnTo>
                  <a:pt x="50648" y="340441"/>
                </a:lnTo>
                <a:cubicBezTo>
                  <a:pt x="75635" y="303886"/>
                  <a:pt x="174431" y="249469"/>
                  <a:pt x="174813" y="249106"/>
                </a:cubicBezTo>
                <a:cubicBezTo>
                  <a:pt x="183730" y="249890"/>
                  <a:pt x="-17381" y="195490"/>
                  <a:pt x="1215" y="192661"/>
                </a:cubicBezTo>
                <a:cubicBezTo>
                  <a:pt x="-9462" y="192312"/>
                  <a:pt x="147054" y="143717"/>
                  <a:pt x="140932" y="144250"/>
                </a:cubicBezTo>
                <a:cubicBezTo>
                  <a:pt x="161636" y="143574"/>
                  <a:pt x="19053" y="1549"/>
                  <a:pt x="44961" y="0"/>
                </a:cubicBezTo>
                <a:lnTo>
                  <a:pt x="1965021" y="0"/>
                </a:lnTo>
                <a:lnTo>
                  <a:pt x="1965021" y="1"/>
                </a:lnTo>
                <a:lnTo>
                  <a:pt x="3885081" y="1"/>
                </a:lnTo>
                <a:cubicBezTo>
                  <a:pt x="3884643" y="34268"/>
                  <a:pt x="3755667" y="105285"/>
                  <a:pt x="3755229" y="105699"/>
                </a:cubicBezTo>
                <a:cubicBezTo>
                  <a:pt x="3746312" y="104916"/>
                  <a:pt x="3947424" y="159316"/>
                  <a:pt x="3928827" y="162145"/>
                </a:cubicBezTo>
                <a:cubicBezTo>
                  <a:pt x="3939504" y="162494"/>
                  <a:pt x="3782988" y="211089"/>
                  <a:pt x="3789110" y="210556"/>
                </a:cubicBezTo>
                <a:cubicBezTo>
                  <a:pt x="3768406" y="211232"/>
                  <a:pt x="3910989" y="353257"/>
                  <a:pt x="3885081" y="354806"/>
                </a:cubicBezTo>
                <a:lnTo>
                  <a:pt x="3883059" y="354806"/>
                </a:lnTo>
                <a:lnTo>
                  <a:pt x="3879394" y="364063"/>
                </a:lnTo>
                <a:cubicBezTo>
                  <a:pt x="3854408" y="400618"/>
                  <a:pt x="3755612" y="455035"/>
                  <a:pt x="3755229" y="455398"/>
                </a:cubicBezTo>
                <a:cubicBezTo>
                  <a:pt x="3746312" y="454615"/>
                  <a:pt x="3947424" y="509014"/>
                  <a:pt x="3928827" y="511844"/>
                </a:cubicBezTo>
                <a:cubicBezTo>
                  <a:pt x="3939504" y="512192"/>
                  <a:pt x="3782988" y="560788"/>
                  <a:pt x="3789110" y="560255"/>
                </a:cubicBezTo>
                <a:cubicBezTo>
                  <a:pt x="3768406" y="560930"/>
                  <a:pt x="3910989" y="702955"/>
                  <a:pt x="3885081" y="704504"/>
                </a:cubicBezTo>
                <a:close/>
              </a:path>
            </a:pathLst>
          </a:cu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/>
              <a:t>JEGYEZD MEG!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262991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9821" y="2791511"/>
            <a:ext cx="1323703" cy="1308691"/>
          </a:xfrm>
          <a:prstGeom prst="rect">
            <a:avLst/>
          </a:prstGeom>
        </p:spPr>
      </p:pic>
      <p:sp>
        <p:nvSpPr>
          <p:cNvPr id="2" name="Lekerekített téglalap 1"/>
          <p:cNvSpPr/>
          <p:nvPr/>
        </p:nvSpPr>
        <p:spPr>
          <a:xfrm rot="208291">
            <a:off x="682802" y="266701"/>
            <a:ext cx="10556695" cy="5957776"/>
          </a:xfrm>
          <a:custGeom>
            <a:avLst/>
            <a:gdLst>
              <a:gd name="connsiteX0" fmla="*/ 0 w 9906000"/>
              <a:gd name="connsiteY0" fmla="*/ 733440 h 4400550"/>
              <a:gd name="connsiteX1" fmla="*/ 733440 w 9906000"/>
              <a:gd name="connsiteY1" fmla="*/ 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733440 h 4400550"/>
              <a:gd name="connsiteX1" fmla="*/ 2981340 w 9906000"/>
              <a:gd name="connsiteY1" fmla="*/ 95250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14382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0 w 9906000"/>
              <a:gd name="connsiteY8" fmla="*/ 1438290 h 5105400"/>
              <a:gd name="connsiteX0" fmla="*/ 95250 w 9906000"/>
              <a:gd name="connsiteY0" fmla="*/ 9048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95250 w 9906000"/>
              <a:gd name="connsiteY8" fmla="*/ 904890 h 5105400"/>
              <a:gd name="connsiteX0" fmla="*/ 422095 w 10232845"/>
              <a:gd name="connsiteY0" fmla="*/ 904890 h 5105400"/>
              <a:gd name="connsiteX1" fmla="*/ 3308185 w 10232845"/>
              <a:gd name="connsiteY1" fmla="*/ 165735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105400"/>
              <a:gd name="connsiteX1" fmla="*/ 4108285 w 10232845"/>
              <a:gd name="connsiteY1" fmla="*/ 83820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619750"/>
              <a:gd name="connsiteX1" fmla="*/ 4108285 w 10232845"/>
              <a:gd name="connsiteY1" fmla="*/ 838200 h 5619750"/>
              <a:gd name="connsiteX2" fmla="*/ 8870755 w 10232845"/>
              <a:gd name="connsiteY2" fmla="*/ 0 h 5619750"/>
              <a:gd name="connsiteX3" fmla="*/ 10232845 w 10232845"/>
              <a:gd name="connsiteY3" fmla="*/ 1438290 h 5619750"/>
              <a:gd name="connsiteX4" fmla="*/ 10232845 w 10232845"/>
              <a:gd name="connsiteY4" fmla="*/ 4371960 h 5619750"/>
              <a:gd name="connsiteX5" fmla="*/ 9499405 w 10232845"/>
              <a:gd name="connsiteY5" fmla="*/ 5105400 h 5619750"/>
              <a:gd name="connsiteX6" fmla="*/ 2717635 w 10232845"/>
              <a:gd name="connsiteY6" fmla="*/ 5619750 h 5619750"/>
              <a:gd name="connsiteX7" fmla="*/ 326845 w 10232845"/>
              <a:gd name="connsiteY7" fmla="*/ 4371960 h 5619750"/>
              <a:gd name="connsiteX8" fmla="*/ 422095 w 10232845"/>
              <a:gd name="connsiteY8" fmla="*/ 904890 h 5619750"/>
              <a:gd name="connsiteX0" fmla="*/ 422095 w 10232845"/>
              <a:gd name="connsiteY0" fmla="*/ 904890 h 5660653"/>
              <a:gd name="connsiteX1" fmla="*/ 4108285 w 10232845"/>
              <a:gd name="connsiteY1" fmla="*/ 838200 h 5660653"/>
              <a:gd name="connsiteX2" fmla="*/ 8870755 w 10232845"/>
              <a:gd name="connsiteY2" fmla="*/ 0 h 5660653"/>
              <a:gd name="connsiteX3" fmla="*/ 10232845 w 10232845"/>
              <a:gd name="connsiteY3" fmla="*/ 1438290 h 5660653"/>
              <a:gd name="connsiteX4" fmla="*/ 10232845 w 10232845"/>
              <a:gd name="connsiteY4" fmla="*/ 4371960 h 5660653"/>
              <a:gd name="connsiteX5" fmla="*/ 9499405 w 10232845"/>
              <a:gd name="connsiteY5" fmla="*/ 5105400 h 5660653"/>
              <a:gd name="connsiteX6" fmla="*/ 2717635 w 10232845"/>
              <a:gd name="connsiteY6" fmla="*/ 5619750 h 5660653"/>
              <a:gd name="connsiteX7" fmla="*/ 326845 w 10232845"/>
              <a:gd name="connsiteY7" fmla="*/ 4371960 h 5660653"/>
              <a:gd name="connsiteX8" fmla="*/ 422095 w 10232845"/>
              <a:gd name="connsiteY8" fmla="*/ 904890 h 5660653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89827"/>
              <a:gd name="connsiteY0" fmla="*/ 905118 h 5718366"/>
              <a:gd name="connsiteX1" fmla="*/ 4108285 w 10289827"/>
              <a:gd name="connsiteY1" fmla="*/ 838428 h 5718366"/>
              <a:gd name="connsiteX2" fmla="*/ 8870755 w 10289827"/>
              <a:gd name="connsiteY2" fmla="*/ 228 h 5718366"/>
              <a:gd name="connsiteX3" fmla="*/ 10232845 w 10289827"/>
              <a:gd name="connsiteY3" fmla="*/ 1438518 h 5718366"/>
              <a:gd name="connsiteX4" fmla="*/ 10232845 w 10289827"/>
              <a:gd name="connsiteY4" fmla="*/ 4372188 h 5718366"/>
              <a:gd name="connsiteX5" fmla="*/ 9499405 w 10289827"/>
              <a:gd name="connsiteY5" fmla="*/ 5105628 h 5718366"/>
              <a:gd name="connsiteX6" fmla="*/ 2717635 w 10289827"/>
              <a:gd name="connsiteY6" fmla="*/ 5619978 h 5718366"/>
              <a:gd name="connsiteX7" fmla="*/ 326845 w 10289827"/>
              <a:gd name="connsiteY7" fmla="*/ 4372188 h 5718366"/>
              <a:gd name="connsiteX8" fmla="*/ 422095 w 10289827"/>
              <a:gd name="connsiteY8" fmla="*/ 905118 h 5718366"/>
              <a:gd name="connsiteX0" fmla="*/ 422095 w 10381812"/>
              <a:gd name="connsiteY0" fmla="*/ 904890 h 5718138"/>
              <a:gd name="connsiteX1" fmla="*/ 4108285 w 10381812"/>
              <a:gd name="connsiteY1" fmla="*/ 838200 h 5718138"/>
              <a:gd name="connsiteX2" fmla="*/ 8870755 w 10381812"/>
              <a:gd name="connsiteY2" fmla="*/ 0 h 5718138"/>
              <a:gd name="connsiteX3" fmla="*/ 10328095 w 10381812"/>
              <a:gd name="connsiteY3" fmla="*/ 1876440 h 5718138"/>
              <a:gd name="connsiteX4" fmla="*/ 10232845 w 10381812"/>
              <a:gd name="connsiteY4" fmla="*/ 4371960 h 5718138"/>
              <a:gd name="connsiteX5" fmla="*/ 9499405 w 10381812"/>
              <a:gd name="connsiteY5" fmla="*/ 5105400 h 5718138"/>
              <a:gd name="connsiteX6" fmla="*/ 2717635 w 10381812"/>
              <a:gd name="connsiteY6" fmla="*/ 5619750 h 5718138"/>
              <a:gd name="connsiteX7" fmla="*/ 326845 w 10381812"/>
              <a:gd name="connsiteY7" fmla="*/ 4371960 h 5718138"/>
              <a:gd name="connsiteX8" fmla="*/ 422095 w 10381812"/>
              <a:gd name="connsiteY8" fmla="*/ 904890 h 5718138"/>
              <a:gd name="connsiteX0" fmla="*/ 422095 w 10556695"/>
              <a:gd name="connsiteY0" fmla="*/ 904890 h 5718138"/>
              <a:gd name="connsiteX1" fmla="*/ 4108285 w 10556695"/>
              <a:gd name="connsiteY1" fmla="*/ 838200 h 5718138"/>
              <a:gd name="connsiteX2" fmla="*/ 8870755 w 10556695"/>
              <a:gd name="connsiteY2" fmla="*/ 0 h 5718138"/>
              <a:gd name="connsiteX3" fmla="*/ 10328095 w 10556695"/>
              <a:gd name="connsiteY3" fmla="*/ 1876440 h 5718138"/>
              <a:gd name="connsiteX4" fmla="*/ 10556695 w 10556695"/>
              <a:gd name="connsiteY4" fmla="*/ 4638660 h 5718138"/>
              <a:gd name="connsiteX5" fmla="*/ 9499405 w 10556695"/>
              <a:gd name="connsiteY5" fmla="*/ 5105400 h 5718138"/>
              <a:gd name="connsiteX6" fmla="*/ 2717635 w 10556695"/>
              <a:gd name="connsiteY6" fmla="*/ 5619750 h 5718138"/>
              <a:gd name="connsiteX7" fmla="*/ 326845 w 10556695"/>
              <a:gd name="connsiteY7" fmla="*/ 4371960 h 5718138"/>
              <a:gd name="connsiteX8" fmla="*/ 422095 w 10556695"/>
              <a:gd name="connsiteY8" fmla="*/ 904890 h 5718138"/>
              <a:gd name="connsiteX0" fmla="*/ 422095 w 10556695"/>
              <a:gd name="connsiteY0" fmla="*/ 904890 h 6016644"/>
              <a:gd name="connsiteX1" fmla="*/ 4108285 w 10556695"/>
              <a:gd name="connsiteY1" fmla="*/ 838200 h 6016644"/>
              <a:gd name="connsiteX2" fmla="*/ 8870755 w 10556695"/>
              <a:gd name="connsiteY2" fmla="*/ 0 h 6016644"/>
              <a:gd name="connsiteX3" fmla="*/ 10328095 w 10556695"/>
              <a:gd name="connsiteY3" fmla="*/ 1876440 h 6016644"/>
              <a:gd name="connsiteX4" fmla="*/ 10556695 w 10556695"/>
              <a:gd name="connsiteY4" fmla="*/ 4638660 h 6016644"/>
              <a:gd name="connsiteX5" fmla="*/ 9575605 w 10556695"/>
              <a:gd name="connsiteY5" fmla="*/ 5543550 h 6016644"/>
              <a:gd name="connsiteX6" fmla="*/ 2717635 w 10556695"/>
              <a:gd name="connsiteY6" fmla="*/ 5619750 h 6016644"/>
              <a:gd name="connsiteX7" fmla="*/ 326845 w 10556695"/>
              <a:gd name="connsiteY7" fmla="*/ 4371960 h 6016644"/>
              <a:gd name="connsiteX8" fmla="*/ 422095 w 10556695"/>
              <a:gd name="connsiteY8" fmla="*/ 904890 h 601664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60653"/>
              <a:gd name="connsiteX1" fmla="*/ 4108285 w 10556695"/>
              <a:gd name="connsiteY1" fmla="*/ 838200 h 5660653"/>
              <a:gd name="connsiteX2" fmla="*/ 8870755 w 10556695"/>
              <a:gd name="connsiteY2" fmla="*/ 0 h 5660653"/>
              <a:gd name="connsiteX3" fmla="*/ 10328095 w 10556695"/>
              <a:gd name="connsiteY3" fmla="*/ 1876440 h 5660653"/>
              <a:gd name="connsiteX4" fmla="*/ 10556695 w 10556695"/>
              <a:gd name="connsiteY4" fmla="*/ 4638660 h 5660653"/>
              <a:gd name="connsiteX5" fmla="*/ 9575605 w 10556695"/>
              <a:gd name="connsiteY5" fmla="*/ 5543550 h 5660653"/>
              <a:gd name="connsiteX6" fmla="*/ 2717635 w 10556695"/>
              <a:gd name="connsiteY6" fmla="*/ 5619750 h 5660653"/>
              <a:gd name="connsiteX7" fmla="*/ 326845 w 10556695"/>
              <a:gd name="connsiteY7" fmla="*/ 4371960 h 5660653"/>
              <a:gd name="connsiteX8" fmla="*/ 422095 w 10556695"/>
              <a:gd name="connsiteY8" fmla="*/ 904890 h 5660653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56695" h="5957776">
                <a:moveTo>
                  <a:pt x="422095" y="904890"/>
                </a:moveTo>
                <a:cubicBezTo>
                  <a:pt x="1031695" y="-109778"/>
                  <a:pt x="3703217" y="838200"/>
                  <a:pt x="4108285" y="838200"/>
                </a:cubicBezTo>
                <a:cubicBezTo>
                  <a:pt x="6921325" y="838200"/>
                  <a:pt x="6057715" y="0"/>
                  <a:pt x="8870755" y="0"/>
                </a:cubicBezTo>
                <a:cubicBezTo>
                  <a:pt x="9275823" y="0"/>
                  <a:pt x="10861495" y="366472"/>
                  <a:pt x="10328095" y="1876440"/>
                </a:cubicBezTo>
                <a:cubicBezTo>
                  <a:pt x="9813745" y="2797180"/>
                  <a:pt x="10556695" y="3660770"/>
                  <a:pt x="10556695" y="4638660"/>
                </a:cubicBezTo>
                <a:cubicBezTo>
                  <a:pt x="10556695" y="5043728"/>
                  <a:pt x="9980673" y="5543550"/>
                  <a:pt x="9575605" y="5543550"/>
                </a:cubicBezTo>
                <a:cubicBezTo>
                  <a:pt x="6229165" y="5924550"/>
                  <a:pt x="5587825" y="5391150"/>
                  <a:pt x="2241385" y="5924550"/>
                </a:cubicBezTo>
                <a:cubicBezTo>
                  <a:pt x="-278233" y="6191250"/>
                  <a:pt x="326845" y="4777028"/>
                  <a:pt x="326845" y="4371960"/>
                </a:cubicBezTo>
                <a:cubicBezTo>
                  <a:pt x="358595" y="3216270"/>
                  <a:pt x="-485955" y="2212980"/>
                  <a:pt x="422095" y="904890"/>
                </a:cubicBezTo>
                <a:close/>
              </a:path>
            </a:pathLst>
          </a:cu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62500">
                <a:schemeClr val="accent1">
                  <a:lumMod val="20000"/>
                  <a:lumOff val="80000"/>
                </a:schemeClr>
              </a:gs>
              <a:gs pos="100000">
                <a:srgbClr val="D252A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Lekerekített téglalap 1"/>
          <p:cNvSpPr/>
          <p:nvPr/>
        </p:nvSpPr>
        <p:spPr>
          <a:xfrm rot="345402">
            <a:off x="784285" y="466969"/>
            <a:ext cx="10556695" cy="5957776"/>
          </a:xfrm>
          <a:custGeom>
            <a:avLst/>
            <a:gdLst>
              <a:gd name="connsiteX0" fmla="*/ 0 w 9906000"/>
              <a:gd name="connsiteY0" fmla="*/ 733440 h 4400550"/>
              <a:gd name="connsiteX1" fmla="*/ 733440 w 9906000"/>
              <a:gd name="connsiteY1" fmla="*/ 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733440 h 4400550"/>
              <a:gd name="connsiteX1" fmla="*/ 2981340 w 9906000"/>
              <a:gd name="connsiteY1" fmla="*/ 95250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14382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0 w 9906000"/>
              <a:gd name="connsiteY8" fmla="*/ 1438290 h 5105400"/>
              <a:gd name="connsiteX0" fmla="*/ 95250 w 9906000"/>
              <a:gd name="connsiteY0" fmla="*/ 9048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95250 w 9906000"/>
              <a:gd name="connsiteY8" fmla="*/ 904890 h 5105400"/>
              <a:gd name="connsiteX0" fmla="*/ 422095 w 10232845"/>
              <a:gd name="connsiteY0" fmla="*/ 904890 h 5105400"/>
              <a:gd name="connsiteX1" fmla="*/ 3308185 w 10232845"/>
              <a:gd name="connsiteY1" fmla="*/ 165735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105400"/>
              <a:gd name="connsiteX1" fmla="*/ 4108285 w 10232845"/>
              <a:gd name="connsiteY1" fmla="*/ 83820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619750"/>
              <a:gd name="connsiteX1" fmla="*/ 4108285 w 10232845"/>
              <a:gd name="connsiteY1" fmla="*/ 838200 h 5619750"/>
              <a:gd name="connsiteX2" fmla="*/ 8870755 w 10232845"/>
              <a:gd name="connsiteY2" fmla="*/ 0 h 5619750"/>
              <a:gd name="connsiteX3" fmla="*/ 10232845 w 10232845"/>
              <a:gd name="connsiteY3" fmla="*/ 1438290 h 5619750"/>
              <a:gd name="connsiteX4" fmla="*/ 10232845 w 10232845"/>
              <a:gd name="connsiteY4" fmla="*/ 4371960 h 5619750"/>
              <a:gd name="connsiteX5" fmla="*/ 9499405 w 10232845"/>
              <a:gd name="connsiteY5" fmla="*/ 5105400 h 5619750"/>
              <a:gd name="connsiteX6" fmla="*/ 2717635 w 10232845"/>
              <a:gd name="connsiteY6" fmla="*/ 5619750 h 5619750"/>
              <a:gd name="connsiteX7" fmla="*/ 326845 w 10232845"/>
              <a:gd name="connsiteY7" fmla="*/ 4371960 h 5619750"/>
              <a:gd name="connsiteX8" fmla="*/ 422095 w 10232845"/>
              <a:gd name="connsiteY8" fmla="*/ 904890 h 5619750"/>
              <a:gd name="connsiteX0" fmla="*/ 422095 w 10232845"/>
              <a:gd name="connsiteY0" fmla="*/ 904890 h 5660653"/>
              <a:gd name="connsiteX1" fmla="*/ 4108285 w 10232845"/>
              <a:gd name="connsiteY1" fmla="*/ 838200 h 5660653"/>
              <a:gd name="connsiteX2" fmla="*/ 8870755 w 10232845"/>
              <a:gd name="connsiteY2" fmla="*/ 0 h 5660653"/>
              <a:gd name="connsiteX3" fmla="*/ 10232845 w 10232845"/>
              <a:gd name="connsiteY3" fmla="*/ 1438290 h 5660653"/>
              <a:gd name="connsiteX4" fmla="*/ 10232845 w 10232845"/>
              <a:gd name="connsiteY4" fmla="*/ 4371960 h 5660653"/>
              <a:gd name="connsiteX5" fmla="*/ 9499405 w 10232845"/>
              <a:gd name="connsiteY5" fmla="*/ 5105400 h 5660653"/>
              <a:gd name="connsiteX6" fmla="*/ 2717635 w 10232845"/>
              <a:gd name="connsiteY6" fmla="*/ 5619750 h 5660653"/>
              <a:gd name="connsiteX7" fmla="*/ 326845 w 10232845"/>
              <a:gd name="connsiteY7" fmla="*/ 4371960 h 5660653"/>
              <a:gd name="connsiteX8" fmla="*/ 422095 w 10232845"/>
              <a:gd name="connsiteY8" fmla="*/ 904890 h 5660653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89827"/>
              <a:gd name="connsiteY0" fmla="*/ 905118 h 5718366"/>
              <a:gd name="connsiteX1" fmla="*/ 4108285 w 10289827"/>
              <a:gd name="connsiteY1" fmla="*/ 838428 h 5718366"/>
              <a:gd name="connsiteX2" fmla="*/ 8870755 w 10289827"/>
              <a:gd name="connsiteY2" fmla="*/ 228 h 5718366"/>
              <a:gd name="connsiteX3" fmla="*/ 10232845 w 10289827"/>
              <a:gd name="connsiteY3" fmla="*/ 1438518 h 5718366"/>
              <a:gd name="connsiteX4" fmla="*/ 10232845 w 10289827"/>
              <a:gd name="connsiteY4" fmla="*/ 4372188 h 5718366"/>
              <a:gd name="connsiteX5" fmla="*/ 9499405 w 10289827"/>
              <a:gd name="connsiteY5" fmla="*/ 5105628 h 5718366"/>
              <a:gd name="connsiteX6" fmla="*/ 2717635 w 10289827"/>
              <a:gd name="connsiteY6" fmla="*/ 5619978 h 5718366"/>
              <a:gd name="connsiteX7" fmla="*/ 326845 w 10289827"/>
              <a:gd name="connsiteY7" fmla="*/ 4372188 h 5718366"/>
              <a:gd name="connsiteX8" fmla="*/ 422095 w 10289827"/>
              <a:gd name="connsiteY8" fmla="*/ 905118 h 5718366"/>
              <a:gd name="connsiteX0" fmla="*/ 422095 w 10381812"/>
              <a:gd name="connsiteY0" fmla="*/ 904890 h 5718138"/>
              <a:gd name="connsiteX1" fmla="*/ 4108285 w 10381812"/>
              <a:gd name="connsiteY1" fmla="*/ 838200 h 5718138"/>
              <a:gd name="connsiteX2" fmla="*/ 8870755 w 10381812"/>
              <a:gd name="connsiteY2" fmla="*/ 0 h 5718138"/>
              <a:gd name="connsiteX3" fmla="*/ 10328095 w 10381812"/>
              <a:gd name="connsiteY3" fmla="*/ 1876440 h 5718138"/>
              <a:gd name="connsiteX4" fmla="*/ 10232845 w 10381812"/>
              <a:gd name="connsiteY4" fmla="*/ 4371960 h 5718138"/>
              <a:gd name="connsiteX5" fmla="*/ 9499405 w 10381812"/>
              <a:gd name="connsiteY5" fmla="*/ 5105400 h 5718138"/>
              <a:gd name="connsiteX6" fmla="*/ 2717635 w 10381812"/>
              <a:gd name="connsiteY6" fmla="*/ 5619750 h 5718138"/>
              <a:gd name="connsiteX7" fmla="*/ 326845 w 10381812"/>
              <a:gd name="connsiteY7" fmla="*/ 4371960 h 5718138"/>
              <a:gd name="connsiteX8" fmla="*/ 422095 w 10381812"/>
              <a:gd name="connsiteY8" fmla="*/ 904890 h 5718138"/>
              <a:gd name="connsiteX0" fmla="*/ 422095 w 10556695"/>
              <a:gd name="connsiteY0" fmla="*/ 904890 h 5718138"/>
              <a:gd name="connsiteX1" fmla="*/ 4108285 w 10556695"/>
              <a:gd name="connsiteY1" fmla="*/ 838200 h 5718138"/>
              <a:gd name="connsiteX2" fmla="*/ 8870755 w 10556695"/>
              <a:gd name="connsiteY2" fmla="*/ 0 h 5718138"/>
              <a:gd name="connsiteX3" fmla="*/ 10328095 w 10556695"/>
              <a:gd name="connsiteY3" fmla="*/ 1876440 h 5718138"/>
              <a:gd name="connsiteX4" fmla="*/ 10556695 w 10556695"/>
              <a:gd name="connsiteY4" fmla="*/ 4638660 h 5718138"/>
              <a:gd name="connsiteX5" fmla="*/ 9499405 w 10556695"/>
              <a:gd name="connsiteY5" fmla="*/ 5105400 h 5718138"/>
              <a:gd name="connsiteX6" fmla="*/ 2717635 w 10556695"/>
              <a:gd name="connsiteY6" fmla="*/ 5619750 h 5718138"/>
              <a:gd name="connsiteX7" fmla="*/ 326845 w 10556695"/>
              <a:gd name="connsiteY7" fmla="*/ 4371960 h 5718138"/>
              <a:gd name="connsiteX8" fmla="*/ 422095 w 10556695"/>
              <a:gd name="connsiteY8" fmla="*/ 904890 h 5718138"/>
              <a:gd name="connsiteX0" fmla="*/ 422095 w 10556695"/>
              <a:gd name="connsiteY0" fmla="*/ 904890 h 6016644"/>
              <a:gd name="connsiteX1" fmla="*/ 4108285 w 10556695"/>
              <a:gd name="connsiteY1" fmla="*/ 838200 h 6016644"/>
              <a:gd name="connsiteX2" fmla="*/ 8870755 w 10556695"/>
              <a:gd name="connsiteY2" fmla="*/ 0 h 6016644"/>
              <a:gd name="connsiteX3" fmla="*/ 10328095 w 10556695"/>
              <a:gd name="connsiteY3" fmla="*/ 1876440 h 6016644"/>
              <a:gd name="connsiteX4" fmla="*/ 10556695 w 10556695"/>
              <a:gd name="connsiteY4" fmla="*/ 4638660 h 6016644"/>
              <a:gd name="connsiteX5" fmla="*/ 9575605 w 10556695"/>
              <a:gd name="connsiteY5" fmla="*/ 5543550 h 6016644"/>
              <a:gd name="connsiteX6" fmla="*/ 2717635 w 10556695"/>
              <a:gd name="connsiteY6" fmla="*/ 5619750 h 6016644"/>
              <a:gd name="connsiteX7" fmla="*/ 326845 w 10556695"/>
              <a:gd name="connsiteY7" fmla="*/ 4371960 h 6016644"/>
              <a:gd name="connsiteX8" fmla="*/ 422095 w 10556695"/>
              <a:gd name="connsiteY8" fmla="*/ 904890 h 601664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60653"/>
              <a:gd name="connsiteX1" fmla="*/ 4108285 w 10556695"/>
              <a:gd name="connsiteY1" fmla="*/ 838200 h 5660653"/>
              <a:gd name="connsiteX2" fmla="*/ 8870755 w 10556695"/>
              <a:gd name="connsiteY2" fmla="*/ 0 h 5660653"/>
              <a:gd name="connsiteX3" fmla="*/ 10328095 w 10556695"/>
              <a:gd name="connsiteY3" fmla="*/ 1876440 h 5660653"/>
              <a:gd name="connsiteX4" fmla="*/ 10556695 w 10556695"/>
              <a:gd name="connsiteY4" fmla="*/ 4638660 h 5660653"/>
              <a:gd name="connsiteX5" fmla="*/ 9575605 w 10556695"/>
              <a:gd name="connsiteY5" fmla="*/ 5543550 h 5660653"/>
              <a:gd name="connsiteX6" fmla="*/ 2717635 w 10556695"/>
              <a:gd name="connsiteY6" fmla="*/ 5619750 h 5660653"/>
              <a:gd name="connsiteX7" fmla="*/ 326845 w 10556695"/>
              <a:gd name="connsiteY7" fmla="*/ 4371960 h 5660653"/>
              <a:gd name="connsiteX8" fmla="*/ 422095 w 10556695"/>
              <a:gd name="connsiteY8" fmla="*/ 904890 h 5660653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56695" h="5957776">
                <a:moveTo>
                  <a:pt x="422095" y="904890"/>
                </a:moveTo>
                <a:cubicBezTo>
                  <a:pt x="1031695" y="-109778"/>
                  <a:pt x="3703217" y="838200"/>
                  <a:pt x="4108285" y="838200"/>
                </a:cubicBezTo>
                <a:cubicBezTo>
                  <a:pt x="6921325" y="838200"/>
                  <a:pt x="6057715" y="0"/>
                  <a:pt x="8870755" y="0"/>
                </a:cubicBezTo>
                <a:cubicBezTo>
                  <a:pt x="9275823" y="0"/>
                  <a:pt x="10861495" y="366472"/>
                  <a:pt x="10328095" y="1876440"/>
                </a:cubicBezTo>
                <a:cubicBezTo>
                  <a:pt x="9813745" y="2797180"/>
                  <a:pt x="10556695" y="3660770"/>
                  <a:pt x="10556695" y="4638660"/>
                </a:cubicBezTo>
                <a:cubicBezTo>
                  <a:pt x="10556695" y="5043728"/>
                  <a:pt x="9980673" y="5543550"/>
                  <a:pt x="9575605" y="5543550"/>
                </a:cubicBezTo>
                <a:cubicBezTo>
                  <a:pt x="6229165" y="5924550"/>
                  <a:pt x="5587825" y="5391150"/>
                  <a:pt x="2241385" y="5924550"/>
                </a:cubicBezTo>
                <a:cubicBezTo>
                  <a:pt x="-278233" y="6191250"/>
                  <a:pt x="326845" y="4777028"/>
                  <a:pt x="326845" y="4371960"/>
                </a:cubicBezTo>
                <a:cubicBezTo>
                  <a:pt x="358595" y="3216270"/>
                  <a:pt x="-485955" y="2212980"/>
                  <a:pt x="422095" y="904890"/>
                </a:cubicBezTo>
                <a:close/>
              </a:path>
            </a:pathLst>
          </a:custGeom>
          <a:noFill/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Lekerekített téglalap 1"/>
          <p:cNvSpPr/>
          <p:nvPr/>
        </p:nvSpPr>
        <p:spPr>
          <a:xfrm>
            <a:off x="512109" y="266701"/>
            <a:ext cx="10556695" cy="5957776"/>
          </a:xfrm>
          <a:custGeom>
            <a:avLst/>
            <a:gdLst>
              <a:gd name="connsiteX0" fmla="*/ 0 w 9906000"/>
              <a:gd name="connsiteY0" fmla="*/ 733440 h 4400550"/>
              <a:gd name="connsiteX1" fmla="*/ 733440 w 9906000"/>
              <a:gd name="connsiteY1" fmla="*/ 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733440 h 4400550"/>
              <a:gd name="connsiteX1" fmla="*/ 2981340 w 9906000"/>
              <a:gd name="connsiteY1" fmla="*/ 95250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14382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0 w 9906000"/>
              <a:gd name="connsiteY8" fmla="*/ 1438290 h 5105400"/>
              <a:gd name="connsiteX0" fmla="*/ 95250 w 9906000"/>
              <a:gd name="connsiteY0" fmla="*/ 9048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95250 w 9906000"/>
              <a:gd name="connsiteY8" fmla="*/ 904890 h 5105400"/>
              <a:gd name="connsiteX0" fmla="*/ 422095 w 10232845"/>
              <a:gd name="connsiteY0" fmla="*/ 904890 h 5105400"/>
              <a:gd name="connsiteX1" fmla="*/ 3308185 w 10232845"/>
              <a:gd name="connsiteY1" fmla="*/ 165735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105400"/>
              <a:gd name="connsiteX1" fmla="*/ 4108285 w 10232845"/>
              <a:gd name="connsiteY1" fmla="*/ 83820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619750"/>
              <a:gd name="connsiteX1" fmla="*/ 4108285 w 10232845"/>
              <a:gd name="connsiteY1" fmla="*/ 838200 h 5619750"/>
              <a:gd name="connsiteX2" fmla="*/ 8870755 w 10232845"/>
              <a:gd name="connsiteY2" fmla="*/ 0 h 5619750"/>
              <a:gd name="connsiteX3" fmla="*/ 10232845 w 10232845"/>
              <a:gd name="connsiteY3" fmla="*/ 1438290 h 5619750"/>
              <a:gd name="connsiteX4" fmla="*/ 10232845 w 10232845"/>
              <a:gd name="connsiteY4" fmla="*/ 4371960 h 5619750"/>
              <a:gd name="connsiteX5" fmla="*/ 9499405 w 10232845"/>
              <a:gd name="connsiteY5" fmla="*/ 5105400 h 5619750"/>
              <a:gd name="connsiteX6" fmla="*/ 2717635 w 10232845"/>
              <a:gd name="connsiteY6" fmla="*/ 5619750 h 5619750"/>
              <a:gd name="connsiteX7" fmla="*/ 326845 w 10232845"/>
              <a:gd name="connsiteY7" fmla="*/ 4371960 h 5619750"/>
              <a:gd name="connsiteX8" fmla="*/ 422095 w 10232845"/>
              <a:gd name="connsiteY8" fmla="*/ 904890 h 5619750"/>
              <a:gd name="connsiteX0" fmla="*/ 422095 w 10232845"/>
              <a:gd name="connsiteY0" fmla="*/ 904890 h 5660653"/>
              <a:gd name="connsiteX1" fmla="*/ 4108285 w 10232845"/>
              <a:gd name="connsiteY1" fmla="*/ 838200 h 5660653"/>
              <a:gd name="connsiteX2" fmla="*/ 8870755 w 10232845"/>
              <a:gd name="connsiteY2" fmla="*/ 0 h 5660653"/>
              <a:gd name="connsiteX3" fmla="*/ 10232845 w 10232845"/>
              <a:gd name="connsiteY3" fmla="*/ 1438290 h 5660653"/>
              <a:gd name="connsiteX4" fmla="*/ 10232845 w 10232845"/>
              <a:gd name="connsiteY4" fmla="*/ 4371960 h 5660653"/>
              <a:gd name="connsiteX5" fmla="*/ 9499405 w 10232845"/>
              <a:gd name="connsiteY5" fmla="*/ 5105400 h 5660653"/>
              <a:gd name="connsiteX6" fmla="*/ 2717635 w 10232845"/>
              <a:gd name="connsiteY6" fmla="*/ 5619750 h 5660653"/>
              <a:gd name="connsiteX7" fmla="*/ 326845 w 10232845"/>
              <a:gd name="connsiteY7" fmla="*/ 4371960 h 5660653"/>
              <a:gd name="connsiteX8" fmla="*/ 422095 w 10232845"/>
              <a:gd name="connsiteY8" fmla="*/ 904890 h 5660653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89827"/>
              <a:gd name="connsiteY0" fmla="*/ 905118 h 5718366"/>
              <a:gd name="connsiteX1" fmla="*/ 4108285 w 10289827"/>
              <a:gd name="connsiteY1" fmla="*/ 838428 h 5718366"/>
              <a:gd name="connsiteX2" fmla="*/ 8870755 w 10289827"/>
              <a:gd name="connsiteY2" fmla="*/ 228 h 5718366"/>
              <a:gd name="connsiteX3" fmla="*/ 10232845 w 10289827"/>
              <a:gd name="connsiteY3" fmla="*/ 1438518 h 5718366"/>
              <a:gd name="connsiteX4" fmla="*/ 10232845 w 10289827"/>
              <a:gd name="connsiteY4" fmla="*/ 4372188 h 5718366"/>
              <a:gd name="connsiteX5" fmla="*/ 9499405 w 10289827"/>
              <a:gd name="connsiteY5" fmla="*/ 5105628 h 5718366"/>
              <a:gd name="connsiteX6" fmla="*/ 2717635 w 10289827"/>
              <a:gd name="connsiteY6" fmla="*/ 5619978 h 5718366"/>
              <a:gd name="connsiteX7" fmla="*/ 326845 w 10289827"/>
              <a:gd name="connsiteY7" fmla="*/ 4372188 h 5718366"/>
              <a:gd name="connsiteX8" fmla="*/ 422095 w 10289827"/>
              <a:gd name="connsiteY8" fmla="*/ 905118 h 5718366"/>
              <a:gd name="connsiteX0" fmla="*/ 422095 w 10381812"/>
              <a:gd name="connsiteY0" fmla="*/ 904890 h 5718138"/>
              <a:gd name="connsiteX1" fmla="*/ 4108285 w 10381812"/>
              <a:gd name="connsiteY1" fmla="*/ 838200 h 5718138"/>
              <a:gd name="connsiteX2" fmla="*/ 8870755 w 10381812"/>
              <a:gd name="connsiteY2" fmla="*/ 0 h 5718138"/>
              <a:gd name="connsiteX3" fmla="*/ 10328095 w 10381812"/>
              <a:gd name="connsiteY3" fmla="*/ 1876440 h 5718138"/>
              <a:gd name="connsiteX4" fmla="*/ 10232845 w 10381812"/>
              <a:gd name="connsiteY4" fmla="*/ 4371960 h 5718138"/>
              <a:gd name="connsiteX5" fmla="*/ 9499405 w 10381812"/>
              <a:gd name="connsiteY5" fmla="*/ 5105400 h 5718138"/>
              <a:gd name="connsiteX6" fmla="*/ 2717635 w 10381812"/>
              <a:gd name="connsiteY6" fmla="*/ 5619750 h 5718138"/>
              <a:gd name="connsiteX7" fmla="*/ 326845 w 10381812"/>
              <a:gd name="connsiteY7" fmla="*/ 4371960 h 5718138"/>
              <a:gd name="connsiteX8" fmla="*/ 422095 w 10381812"/>
              <a:gd name="connsiteY8" fmla="*/ 904890 h 5718138"/>
              <a:gd name="connsiteX0" fmla="*/ 422095 w 10556695"/>
              <a:gd name="connsiteY0" fmla="*/ 904890 h 5718138"/>
              <a:gd name="connsiteX1" fmla="*/ 4108285 w 10556695"/>
              <a:gd name="connsiteY1" fmla="*/ 838200 h 5718138"/>
              <a:gd name="connsiteX2" fmla="*/ 8870755 w 10556695"/>
              <a:gd name="connsiteY2" fmla="*/ 0 h 5718138"/>
              <a:gd name="connsiteX3" fmla="*/ 10328095 w 10556695"/>
              <a:gd name="connsiteY3" fmla="*/ 1876440 h 5718138"/>
              <a:gd name="connsiteX4" fmla="*/ 10556695 w 10556695"/>
              <a:gd name="connsiteY4" fmla="*/ 4638660 h 5718138"/>
              <a:gd name="connsiteX5" fmla="*/ 9499405 w 10556695"/>
              <a:gd name="connsiteY5" fmla="*/ 5105400 h 5718138"/>
              <a:gd name="connsiteX6" fmla="*/ 2717635 w 10556695"/>
              <a:gd name="connsiteY6" fmla="*/ 5619750 h 5718138"/>
              <a:gd name="connsiteX7" fmla="*/ 326845 w 10556695"/>
              <a:gd name="connsiteY7" fmla="*/ 4371960 h 5718138"/>
              <a:gd name="connsiteX8" fmla="*/ 422095 w 10556695"/>
              <a:gd name="connsiteY8" fmla="*/ 904890 h 5718138"/>
              <a:gd name="connsiteX0" fmla="*/ 422095 w 10556695"/>
              <a:gd name="connsiteY0" fmla="*/ 904890 h 6016644"/>
              <a:gd name="connsiteX1" fmla="*/ 4108285 w 10556695"/>
              <a:gd name="connsiteY1" fmla="*/ 838200 h 6016644"/>
              <a:gd name="connsiteX2" fmla="*/ 8870755 w 10556695"/>
              <a:gd name="connsiteY2" fmla="*/ 0 h 6016644"/>
              <a:gd name="connsiteX3" fmla="*/ 10328095 w 10556695"/>
              <a:gd name="connsiteY3" fmla="*/ 1876440 h 6016644"/>
              <a:gd name="connsiteX4" fmla="*/ 10556695 w 10556695"/>
              <a:gd name="connsiteY4" fmla="*/ 4638660 h 6016644"/>
              <a:gd name="connsiteX5" fmla="*/ 9575605 w 10556695"/>
              <a:gd name="connsiteY5" fmla="*/ 5543550 h 6016644"/>
              <a:gd name="connsiteX6" fmla="*/ 2717635 w 10556695"/>
              <a:gd name="connsiteY6" fmla="*/ 5619750 h 6016644"/>
              <a:gd name="connsiteX7" fmla="*/ 326845 w 10556695"/>
              <a:gd name="connsiteY7" fmla="*/ 4371960 h 6016644"/>
              <a:gd name="connsiteX8" fmla="*/ 422095 w 10556695"/>
              <a:gd name="connsiteY8" fmla="*/ 904890 h 601664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60653"/>
              <a:gd name="connsiteX1" fmla="*/ 4108285 w 10556695"/>
              <a:gd name="connsiteY1" fmla="*/ 838200 h 5660653"/>
              <a:gd name="connsiteX2" fmla="*/ 8870755 w 10556695"/>
              <a:gd name="connsiteY2" fmla="*/ 0 h 5660653"/>
              <a:gd name="connsiteX3" fmla="*/ 10328095 w 10556695"/>
              <a:gd name="connsiteY3" fmla="*/ 1876440 h 5660653"/>
              <a:gd name="connsiteX4" fmla="*/ 10556695 w 10556695"/>
              <a:gd name="connsiteY4" fmla="*/ 4638660 h 5660653"/>
              <a:gd name="connsiteX5" fmla="*/ 9575605 w 10556695"/>
              <a:gd name="connsiteY5" fmla="*/ 5543550 h 5660653"/>
              <a:gd name="connsiteX6" fmla="*/ 2717635 w 10556695"/>
              <a:gd name="connsiteY6" fmla="*/ 5619750 h 5660653"/>
              <a:gd name="connsiteX7" fmla="*/ 326845 w 10556695"/>
              <a:gd name="connsiteY7" fmla="*/ 4371960 h 5660653"/>
              <a:gd name="connsiteX8" fmla="*/ 422095 w 10556695"/>
              <a:gd name="connsiteY8" fmla="*/ 904890 h 5660653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56695" h="5957776">
                <a:moveTo>
                  <a:pt x="422095" y="904890"/>
                </a:moveTo>
                <a:cubicBezTo>
                  <a:pt x="1031695" y="-109778"/>
                  <a:pt x="3703217" y="838200"/>
                  <a:pt x="4108285" y="838200"/>
                </a:cubicBezTo>
                <a:cubicBezTo>
                  <a:pt x="6921325" y="838200"/>
                  <a:pt x="6057715" y="0"/>
                  <a:pt x="8870755" y="0"/>
                </a:cubicBezTo>
                <a:cubicBezTo>
                  <a:pt x="9275823" y="0"/>
                  <a:pt x="10861495" y="366472"/>
                  <a:pt x="10328095" y="1876440"/>
                </a:cubicBezTo>
                <a:cubicBezTo>
                  <a:pt x="9813745" y="2797180"/>
                  <a:pt x="10556695" y="3660770"/>
                  <a:pt x="10556695" y="4638660"/>
                </a:cubicBezTo>
                <a:cubicBezTo>
                  <a:pt x="10556695" y="5043728"/>
                  <a:pt x="9980673" y="5543550"/>
                  <a:pt x="9575605" y="5543550"/>
                </a:cubicBezTo>
                <a:cubicBezTo>
                  <a:pt x="6229165" y="5924550"/>
                  <a:pt x="5587825" y="5391150"/>
                  <a:pt x="2241385" y="5924550"/>
                </a:cubicBezTo>
                <a:cubicBezTo>
                  <a:pt x="-278233" y="6191250"/>
                  <a:pt x="326845" y="4777028"/>
                  <a:pt x="326845" y="4371960"/>
                </a:cubicBezTo>
                <a:cubicBezTo>
                  <a:pt x="358595" y="3216270"/>
                  <a:pt x="-485955" y="2212980"/>
                  <a:pt x="422095" y="904890"/>
                </a:cubicBezTo>
                <a:close/>
              </a:path>
            </a:pathLst>
          </a:custGeom>
          <a:noFill/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Lekerekített téglalap 1"/>
          <p:cNvSpPr/>
          <p:nvPr/>
        </p:nvSpPr>
        <p:spPr>
          <a:xfrm>
            <a:off x="880568" y="466968"/>
            <a:ext cx="10503889" cy="5957776"/>
          </a:xfrm>
          <a:custGeom>
            <a:avLst/>
            <a:gdLst>
              <a:gd name="connsiteX0" fmla="*/ 0 w 9906000"/>
              <a:gd name="connsiteY0" fmla="*/ 733440 h 4400550"/>
              <a:gd name="connsiteX1" fmla="*/ 733440 w 9906000"/>
              <a:gd name="connsiteY1" fmla="*/ 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733440 h 4400550"/>
              <a:gd name="connsiteX1" fmla="*/ 2981340 w 9906000"/>
              <a:gd name="connsiteY1" fmla="*/ 95250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14382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0 w 9906000"/>
              <a:gd name="connsiteY8" fmla="*/ 1438290 h 5105400"/>
              <a:gd name="connsiteX0" fmla="*/ 95250 w 9906000"/>
              <a:gd name="connsiteY0" fmla="*/ 9048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95250 w 9906000"/>
              <a:gd name="connsiteY8" fmla="*/ 904890 h 5105400"/>
              <a:gd name="connsiteX0" fmla="*/ 422095 w 10232845"/>
              <a:gd name="connsiteY0" fmla="*/ 904890 h 5105400"/>
              <a:gd name="connsiteX1" fmla="*/ 3308185 w 10232845"/>
              <a:gd name="connsiteY1" fmla="*/ 165735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105400"/>
              <a:gd name="connsiteX1" fmla="*/ 4108285 w 10232845"/>
              <a:gd name="connsiteY1" fmla="*/ 83820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619750"/>
              <a:gd name="connsiteX1" fmla="*/ 4108285 w 10232845"/>
              <a:gd name="connsiteY1" fmla="*/ 838200 h 5619750"/>
              <a:gd name="connsiteX2" fmla="*/ 8870755 w 10232845"/>
              <a:gd name="connsiteY2" fmla="*/ 0 h 5619750"/>
              <a:gd name="connsiteX3" fmla="*/ 10232845 w 10232845"/>
              <a:gd name="connsiteY3" fmla="*/ 1438290 h 5619750"/>
              <a:gd name="connsiteX4" fmla="*/ 10232845 w 10232845"/>
              <a:gd name="connsiteY4" fmla="*/ 4371960 h 5619750"/>
              <a:gd name="connsiteX5" fmla="*/ 9499405 w 10232845"/>
              <a:gd name="connsiteY5" fmla="*/ 5105400 h 5619750"/>
              <a:gd name="connsiteX6" fmla="*/ 2717635 w 10232845"/>
              <a:gd name="connsiteY6" fmla="*/ 5619750 h 5619750"/>
              <a:gd name="connsiteX7" fmla="*/ 326845 w 10232845"/>
              <a:gd name="connsiteY7" fmla="*/ 4371960 h 5619750"/>
              <a:gd name="connsiteX8" fmla="*/ 422095 w 10232845"/>
              <a:gd name="connsiteY8" fmla="*/ 904890 h 5619750"/>
              <a:gd name="connsiteX0" fmla="*/ 422095 w 10232845"/>
              <a:gd name="connsiteY0" fmla="*/ 904890 h 5660653"/>
              <a:gd name="connsiteX1" fmla="*/ 4108285 w 10232845"/>
              <a:gd name="connsiteY1" fmla="*/ 838200 h 5660653"/>
              <a:gd name="connsiteX2" fmla="*/ 8870755 w 10232845"/>
              <a:gd name="connsiteY2" fmla="*/ 0 h 5660653"/>
              <a:gd name="connsiteX3" fmla="*/ 10232845 w 10232845"/>
              <a:gd name="connsiteY3" fmla="*/ 1438290 h 5660653"/>
              <a:gd name="connsiteX4" fmla="*/ 10232845 w 10232845"/>
              <a:gd name="connsiteY4" fmla="*/ 4371960 h 5660653"/>
              <a:gd name="connsiteX5" fmla="*/ 9499405 w 10232845"/>
              <a:gd name="connsiteY5" fmla="*/ 5105400 h 5660653"/>
              <a:gd name="connsiteX6" fmla="*/ 2717635 w 10232845"/>
              <a:gd name="connsiteY6" fmla="*/ 5619750 h 5660653"/>
              <a:gd name="connsiteX7" fmla="*/ 326845 w 10232845"/>
              <a:gd name="connsiteY7" fmla="*/ 4371960 h 5660653"/>
              <a:gd name="connsiteX8" fmla="*/ 422095 w 10232845"/>
              <a:gd name="connsiteY8" fmla="*/ 904890 h 5660653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89827"/>
              <a:gd name="connsiteY0" fmla="*/ 905118 h 5718366"/>
              <a:gd name="connsiteX1" fmla="*/ 4108285 w 10289827"/>
              <a:gd name="connsiteY1" fmla="*/ 838428 h 5718366"/>
              <a:gd name="connsiteX2" fmla="*/ 8870755 w 10289827"/>
              <a:gd name="connsiteY2" fmla="*/ 228 h 5718366"/>
              <a:gd name="connsiteX3" fmla="*/ 10232845 w 10289827"/>
              <a:gd name="connsiteY3" fmla="*/ 1438518 h 5718366"/>
              <a:gd name="connsiteX4" fmla="*/ 10232845 w 10289827"/>
              <a:gd name="connsiteY4" fmla="*/ 4372188 h 5718366"/>
              <a:gd name="connsiteX5" fmla="*/ 9499405 w 10289827"/>
              <a:gd name="connsiteY5" fmla="*/ 5105628 h 5718366"/>
              <a:gd name="connsiteX6" fmla="*/ 2717635 w 10289827"/>
              <a:gd name="connsiteY6" fmla="*/ 5619978 h 5718366"/>
              <a:gd name="connsiteX7" fmla="*/ 326845 w 10289827"/>
              <a:gd name="connsiteY7" fmla="*/ 4372188 h 5718366"/>
              <a:gd name="connsiteX8" fmla="*/ 422095 w 10289827"/>
              <a:gd name="connsiteY8" fmla="*/ 905118 h 5718366"/>
              <a:gd name="connsiteX0" fmla="*/ 422095 w 10381812"/>
              <a:gd name="connsiteY0" fmla="*/ 904890 h 5718138"/>
              <a:gd name="connsiteX1" fmla="*/ 4108285 w 10381812"/>
              <a:gd name="connsiteY1" fmla="*/ 838200 h 5718138"/>
              <a:gd name="connsiteX2" fmla="*/ 8870755 w 10381812"/>
              <a:gd name="connsiteY2" fmla="*/ 0 h 5718138"/>
              <a:gd name="connsiteX3" fmla="*/ 10328095 w 10381812"/>
              <a:gd name="connsiteY3" fmla="*/ 1876440 h 5718138"/>
              <a:gd name="connsiteX4" fmla="*/ 10232845 w 10381812"/>
              <a:gd name="connsiteY4" fmla="*/ 4371960 h 5718138"/>
              <a:gd name="connsiteX5" fmla="*/ 9499405 w 10381812"/>
              <a:gd name="connsiteY5" fmla="*/ 5105400 h 5718138"/>
              <a:gd name="connsiteX6" fmla="*/ 2717635 w 10381812"/>
              <a:gd name="connsiteY6" fmla="*/ 5619750 h 5718138"/>
              <a:gd name="connsiteX7" fmla="*/ 326845 w 10381812"/>
              <a:gd name="connsiteY7" fmla="*/ 4371960 h 5718138"/>
              <a:gd name="connsiteX8" fmla="*/ 422095 w 10381812"/>
              <a:gd name="connsiteY8" fmla="*/ 904890 h 5718138"/>
              <a:gd name="connsiteX0" fmla="*/ 422095 w 10556695"/>
              <a:gd name="connsiteY0" fmla="*/ 904890 h 5718138"/>
              <a:gd name="connsiteX1" fmla="*/ 4108285 w 10556695"/>
              <a:gd name="connsiteY1" fmla="*/ 838200 h 5718138"/>
              <a:gd name="connsiteX2" fmla="*/ 8870755 w 10556695"/>
              <a:gd name="connsiteY2" fmla="*/ 0 h 5718138"/>
              <a:gd name="connsiteX3" fmla="*/ 10328095 w 10556695"/>
              <a:gd name="connsiteY3" fmla="*/ 1876440 h 5718138"/>
              <a:gd name="connsiteX4" fmla="*/ 10556695 w 10556695"/>
              <a:gd name="connsiteY4" fmla="*/ 4638660 h 5718138"/>
              <a:gd name="connsiteX5" fmla="*/ 9499405 w 10556695"/>
              <a:gd name="connsiteY5" fmla="*/ 5105400 h 5718138"/>
              <a:gd name="connsiteX6" fmla="*/ 2717635 w 10556695"/>
              <a:gd name="connsiteY6" fmla="*/ 5619750 h 5718138"/>
              <a:gd name="connsiteX7" fmla="*/ 326845 w 10556695"/>
              <a:gd name="connsiteY7" fmla="*/ 4371960 h 5718138"/>
              <a:gd name="connsiteX8" fmla="*/ 422095 w 10556695"/>
              <a:gd name="connsiteY8" fmla="*/ 904890 h 5718138"/>
              <a:gd name="connsiteX0" fmla="*/ 422095 w 10556695"/>
              <a:gd name="connsiteY0" fmla="*/ 904890 h 6016644"/>
              <a:gd name="connsiteX1" fmla="*/ 4108285 w 10556695"/>
              <a:gd name="connsiteY1" fmla="*/ 838200 h 6016644"/>
              <a:gd name="connsiteX2" fmla="*/ 8870755 w 10556695"/>
              <a:gd name="connsiteY2" fmla="*/ 0 h 6016644"/>
              <a:gd name="connsiteX3" fmla="*/ 10328095 w 10556695"/>
              <a:gd name="connsiteY3" fmla="*/ 1876440 h 6016644"/>
              <a:gd name="connsiteX4" fmla="*/ 10556695 w 10556695"/>
              <a:gd name="connsiteY4" fmla="*/ 4638660 h 6016644"/>
              <a:gd name="connsiteX5" fmla="*/ 9575605 w 10556695"/>
              <a:gd name="connsiteY5" fmla="*/ 5543550 h 6016644"/>
              <a:gd name="connsiteX6" fmla="*/ 2717635 w 10556695"/>
              <a:gd name="connsiteY6" fmla="*/ 5619750 h 6016644"/>
              <a:gd name="connsiteX7" fmla="*/ 326845 w 10556695"/>
              <a:gd name="connsiteY7" fmla="*/ 4371960 h 6016644"/>
              <a:gd name="connsiteX8" fmla="*/ 422095 w 10556695"/>
              <a:gd name="connsiteY8" fmla="*/ 904890 h 601664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60653"/>
              <a:gd name="connsiteX1" fmla="*/ 4108285 w 10556695"/>
              <a:gd name="connsiteY1" fmla="*/ 838200 h 5660653"/>
              <a:gd name="connsiteX2" fmla="*/ 8870755 w 10556695"/>
              <a:gd name="connsiteY2" fmla="*/ 0 h 5660653"/>
              <a:gd name="connsiteX3" fmla="*/ 10328095 w 10556695"/>
              <a:gd name="connsiteY3" fmla="*/ 1876440 h 5660653"/>
              <a:gd name="connsiteX4" fmla="*/ 10556695 w 10556695"/>
              <a:gd name="connsiteY4" fmla="*/ 4638660 h 5660653"/>
              <a:gd name="connsiteX5" fmla="*/ 9575605 w 10556695"/>
              <a:gd name="connsiteY5" fmla="*/ 5543550 h 5660653"/>
              <a:gd name="connsiteX6" fmla="*/ 2717635 w 10556695"/>
              <a:gd name="connsiteY6" fmla="*/ 5619750 h 5660653"/>
              <a:gd name="connsiteX7" fmla="*/ 326845 w 10556695"/>
              <a:gd name="connsiteY7" fmla="*/ 4371960 h 5660653"/>
              <a:gd name="connsiteX8" fmla="*/ 422095 w 10556695"/>
              <a:gd name="connsiteY8" fmla="*/ 904890 h 5660653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56695" h="5957776">
                <a:moveTo>
                  <a:pt x="422095" y="904890"/>
                </a:moveTo>
                <a:cubicBezTo>
                  <a:pt x="1031695" y="-109778"/>
                  <a:pt x="3703217" y="838200"/>
                  <a:pt x="4108285" y="838200"/>
                </a:cubicBezTo>
                <a:cubicBezTo>
                  <a:pt x="6921325" y="838200"/>
                  <a:pt x="6057715" y="0"/>
                  <a:pt x="8870755" y="0"/>
                </a:cubicBezTo>
                <a:cubicBezTo>
                  <a:pt x="9275823" y="0"/>
                  <a:pt x="10861495" y="366472"/>
                  <a:pt x="10328095" y="1876440"/>
                </a:cubicBezTo>
                <a:cubicBezTo>
                  <a:pt x="9813745" y="2797180"/>
                  <a:pt x="10556695" y="3660770"/>
                  <a:pt x="10556695" y="4638660"/>
                </a:cubicBezTo>
                <a:cubicBezTo>
                  <a:pt x="10556695" y="5043728"/>
                  <a:pt x="9980673" y="5543550"/>
                  <a:pt x="9575605" y="5543550"/>
                </a:cubicBezTo>
                <a:cubicBezTo>
                  <a:pt x="6229165" y="5924550"/>
                  <a:pt x="5587825" y="5391150"/>
                  <a:pt x="2241385" y="5924550"/>
                </a:cubicBezTo>
                <a:cubicBezTo>
                  <a:pt x="-278233" y="6191250"/>
                  <a:pt x="326845" y="4777028"/>
                  <a:pt x="326845" y="4371960"/>
                </a:cubicBezTo>
                <a:cubicBezTo>
                  <a:pt x="358595" y="3216270"/>
                  <a:pt x="-485955" y="2212980"/>
                  <a:pt x="422095" y="904890"/>
                </a:cubicBezTo>
                <a:close/>
              </a:path>
            </a:pathLst>
          </a:custGeom>
          <a:noFill/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Lekerekített téglalap 1"/>
          <p:cNvSpPr>
            <a:spLocks noChangeAspect="1"/>
          </p:cNvSpPr>
          <p:nvPr/>
        </p:nvSpPr>
        <p:spPr>
          <a:xfrm>
            <a:off x="1368045" y="621173"/>
            <a:ext cx="9300505" cy="5248832"/>
          </a:xfrm>
          <a:custGeom>
            <a:avLst/>
            <a:gdLst>
              <a:gd name="connsiteX0" fmla="*/ 0 w 9906000"/>
              <a:gd name="connsiteY0" fmla="*/ 733440 h 4400550"/>
              <a:gd name="connsiteX1" fmla="*/ 733440 w 9906000"/>
              <a:gd name="connsiteY1" fmla="*/ 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733440 h 4400550"/>
              <a:gd name="connsiteX1" fmla="*/ 2981340 w 9906000"/>
              <a:gd name="connsiteY1" fmla="*/ 95250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14382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0 w 9906000"/>
              <a:gd name="connsiteY8" fmla="*/ 1438290 h 5105400"/>
              <a:gd name="connsiteX0" fmla="*/ 95250 w 9906000"/>
              <a:gd name="connsiteY0" fmla="*/ 9048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95250 w 9906000"/>
              <a:gd name="connsiteY8" fmla="*/ 904890 h 5105400"/>
              <a:gd name="connsiteX0" fmla="*/ 422095 w 10232845"/>
              <a:gd name="connsiteY0" fmla="*/ 904890 h 5105400"/>
              <a:gd name="connsiteX1" fmla="*/ 3308185 w 10232845"/>
              <a:gd name="connsiteY1" fmla="*/ 165735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105400"/>
              <a:gd name="connsiteX1" fmla="*/ 4108285 w 10232845"/>
              <a:gd name="connsiteY1" fmla="*/ 83820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619750"/>
              <a:gd name="connsiteX1" fmla="*/ 4108285 w 10232845"/>
              <a:gd name="connsiteY1" fmla="*/ 838200 h 5619750"/>
              <a:gd name="connsiteX2" fmla="*/ 8870755 w 10232845"/>
              <a:gd name="connsiteY2" fmla="*/ 0 h 5619750"/>
              <a:gd name="connsiteX3" fmla="*/ 10232845 w 10232845"/>
              <a:gd name="connsiteY3" fmla="*/ 1438290 h 5619750"/>
              <a:gd name="connsiteX4" fmla="*/ 10232845 w 10232845"/>
              <a:gd name="connsiteY4" fmla="*/ 4371960 h 5619750"/>
              <a:gd name="connsiteX5" fmla="*/ 9499405 w 10232845"/>
              <a:gd name="connsiteY5" fmla="*/ 5105400 h 5619750"/>
              <a:gd name="connsiteX6" fmla="*/ 2717635 w 10232845"/>
              <a:gd name="connsiteY6" fmla="*/ 5619750 h 5619750"/>
              <a:gd name="connsiteX7" fmla="*/ 326845 w 10232845"/>
              <a:gd name="connsiteY7" fmla="*/ 4371960 h 5619750"/>
              <a:gd name="connsiteX8" fmla="*/ 422095 w 10232845"/>
              <a:gd name="connsiteY8" fmla="*/ 904890 h 5619750"/>
              <a:gd name="connsiteX0" fmla="*/ 422095 w 10232845"/>
              <a:gd name="connsiteY0" fmla="*/ 904890 h 5660653"/>
              <a:gd name="connsiteX1" fmla="*/ 4108285 w 10232845"/>
              <a:gd name="connsiteY1" fmla="*/ 838200 h 5660653"/>
              <a:gd name="connsiteX2" fmla="*/ 8870755 w 10232845"/>
              <a:gd name="connsiteY2" fmla="*/ 0 h 5660653"/>
              <a:gd name="connsiteX3" fmla="*/ 10232845 w 10232845"/>
              <a:gd name="connsiteY3" fmla="*/ 1438290 h 5660653"/>
              <a:gd name="connsiteX4" fmla="*/ 10232845 w 10232845"/>
              <a:gd name="connsiteY4" fmla="*/ 4371960 h 5660653"/>
              <a:gd name="connsiteX5" fmla="*/ 9499405 w 10232845"/>
              <a:gd name="connsiteY5" fmla="*/ 5105400 h 5660653"/>
              <a:gd name="connsiteX6" fmla="*/ 2717635 w 10232845"/>
              <a:gd name="connsiteY6" fmla="*/ 5619750 h 5660653"/>
              <a:gd name="connsiteX7" fmla="*/ 326845 w 10232845"/>
              <a:gd name="connsiteY7" fmla="*/ 4371960 h 5660653"/>
              <a:gd name="connsiteX8" fmla="*/ 422095 w 10232845"/>
              <a:gd name="connsiteY8" fmla="*/ 904890 h 5660653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89827"/>
              <a:gd name="connsiteY0" fmla="*/ 905118 h 5718366"/>
              <a:gd name="connsiteX1" fmla="*/ 4108285 w 10289827"/>
              <a:gd name="connsiteY1" fmla="*/ 838428 h 5718366"/>
              <a:gd name="connsiteX2" fmla="*/ 8870755 w 10289827"/>
              <a:gd name="connsiteY2" fmla="*/ 228 h 5718366"/>
              <a:gd name="connsiteX3" fmla="*/ 10232845 w 10289827"/>
              <a:gd name="connsiteY3" fmla="*/ 1438518 h 5718366"/>
              <a:gd name="connsiteX4" fmla="*/ 10232845 w 10289827"/>
              <a:gd name="connsiteY4" fmla="*/ 4372188 h 5718366"/>
              <a:gd name="connsiteX5" fmla="*/ 9499405 w 10289827"/>
              <a:gd name="connsiteY5" fmla="*/ 5105628 h 5718366"/>
              <a:gd name="connsiteX6" fmla="*/ 2717635 w 10289827"/>
              <a:gd name="connsiteY6" fmla="*/ 5619978 h 5718366"/>
              <a:gd name="connsiteX7" fmla="*/ 326845 w 10289827"/>
              <a:gd name="connsiteY7" fmla="*/ 4372188 h 5718366"/>
              <a:gd name="connsiteX8" fmla="*/ 422095 w 10289827"/>
              <a:gd name="connsiteY8" fmla="*/ 905118 h 5718366"/>
              <a:gd name="connsiteX0" fmla="*/ 422095 w 10381812"/>
              <a:gd name="connsiteY0" fmla="*/ 904890 h 5718138"/>
              <a:gd name="connsiteX1" fmla="*/ 4108285 w 10381812"/>
              <a:gd name="connsiteY1" fmla="*/ 838200 h 5718138"/>
              <a:gd name="connsiteX2" fmla="*/ 8870755 w 10381812"/>
              <a:gd name="connsiteY2" fmla="*/ 0 h 5718138"/>
              <a:gd name="connsiteX3" fmla="*/ 10328095 w 10381812"/>
              <a:gd name="connsiteY3" fmla="*/ 1876440 h 5718138"/>
              <a:gd name="connsiteX4" fmla="*/ 10232845 w 10381812"/>
              <a:gd name="connsiteY4" fmla="*/ 4371960 h 5718138"/>
              <a:gd name="connsiteX5" fmla="*/ 9499405 w 10381812"/>
              <a:gd name="connsiteY5" fmla="*/ 5105400 h 5718138"/>
              <a:gd name="connsiteX6" fmla="*/ 2717635 w 10381812"/>
              <a:gd name="connsiteY6" fmla="*/ 5619750 h 5718138"/>
              <a:gd name="connsiteX7" fmla="*/ 326845 w 10381812"/>
              <a:gd name="connsiteY7" fmla="*/ 4371960 h 5718138"/>
              <a:gd name="connsiteX8" fmla="*/ 422095 w 10381812"/>
              <a:gd name="connsiteY8" fmla="*/ 904890 h 5718138"/>
              <a:gd name="connsiteX0" fmla="*/ 422095 w 10556695"/>
              <a:gd name="connsiteY0" fmla="*/ 904890 h 5718138"/>
              <a:gd name="connsiteX1" fmla="*/ 4108285 w 10556695"/>
              <a:gd name="connsiteY1" fmla="*/ 838200 h 5718138"/>
              <a:gd name="connsiteX2" fmla="*/ 8870755 w 10556695"/>
              <a:gd name="connsiteY2" fmla="*/ 0 h 5718138"/>
              <a:gd name="connsiteX3" fmla="*/ 10328095 w 10556695"/>
              <a:gd name="connsiteY3" fmla="*/ 1876440 h 5718138"/>
              <a:gd name="connsiteX4" fmla="*/ 10556695 w 10556695"/>
              <a:gd name="connsiteY4" fmla="*/ 4638660 h 5718138"/>
              <a:gd name="connsiteX5" fmla="*/ 9499405 w 10556695"/>
              <a:gd name="connsiteY5" fmla="*/ 5105400 h 5718138"/>
              <a:gd name="connsiteX6" fmla="*/ 2717635 w 10556695"/>
              <a:gd name="connsiteY6" fmla="*/ 5619750 h 5718138"/>
              <a:gd name="connsiteX7" fmla="*/ 326845 w 10556695"/>
              <a:gd name="connsiteY7" fmla="*/ 4371960 h 5718138"/>
              <a:gd name="connsiteX8" fmla="*/ 422095 w 10556695"/>
              <a:gd name="connsiteY8" fmla="*/ 904890 h 5718138"/>
              <a:gd name="connsiteX0" fmla="*/ 422095 w 10556695"/>
              <a:gd name="connsiteY0" fmla="*/ 904890 h 6016644"/>
              <a:gd name="connsiteX1" fmla="*/ 4108285 w 10556695"/>
              <a:gd name="connsiteY1" fmla="*/ 838200 h 6016644"/>
              <a:gd name="connsiteX2" fmla="*/ 8870755 w 10556695"/>
              <a:gd name="connsiteY2" fmla="*/ 0 h 6016644"/>
              <a:gd name="connsiteX3" fmla="*/ 10328095 w 10556695"/>
              <a:gd name="connsiteY3" fmla="*/ 1876440 h 6016644"/>
              <a:gd name="connsiteX4" fmla="*/ 10556695 w 10556695"/>
              <a:gd name="connsiteY4" fmla="*/ 4638660 h 6016644"/>
              <a:gd name="connsiteX5" fmla="*/ 9575605 w 10556695"/>
              <a:gd name="connsiteY5" fmla="*/ 5543550 h 6016644"/>
              <a:gd name="connsiteX6" fmla="*/ 2717635 w 10556695"/>
              <a:gd name="connsiteY6" fmla="*/ 5619750 h 6016644"/>
              <a:gd name="connsiteX7" fmla="*/ 326845 w 10556695"/>
              <a:gd name="connsiteY7" fmla="*/ 4371960 h 6016644"/>
              <a:gd name="connsiteX8" fmla="*/ 422095 w 10556695"/>
              <a:gd name="connsiteY8" fmla="*/ 904890 h 601664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60653"/>
              <a:gd name="connsiteX1" fmla="*/ 4108285 w 10556695"/>
              <a:gd name="connsiteY1" fmla="*/ 838200 h 5660653"/>
              <a:gd name="connsiteX2" fmla="*/ 8870755 w 10556695"/>
              <a:gd name="connsiteY2" fmla="*/ 0 h 5660653"/>
              <a:gd name="connsiteX3" fmla="*/ 10328095 w 10556695"/>
              <a:gd name="connsiteY3" fmla="*/ 1876440 h 5660653"/>
              <a:gd name="connsiteX4" fmla="*/ 10556695 w 10556695"/>
              <a:gd name="connsiteY4" fmla="*/ 4638660 h 5660653"/>
              <a:gd name="connsiteX5" fmla="*/ 9575605 w 10556695"/>
              <a:gd name="connsiteY5" fmla="*/ 5543550 h 5660653"/>
              <a:gd name="connsiteX6" fmla="*/ 2717635 w 10556695"/>
              <a:gd name="connsiteY6" fmla="*/ 5619750 h 5660653"/>
              <a:gd name="connsiteX7" fmla="*/ 326845 w 10556695"/>
              <a:gd name="connsiteY7" fmla="*/ 4371960 h 5660653"/>
              <a:gd name="connsiteX8" fmla="*/ 422095 w 10556695"/>
              <a:gd name="connsiteY8" fmla="*/ 904890 h 5660653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56695" h="5957776">
                <a:moveTo>
                  <a:pt x="422095" y="904890"/>
                </a:moveTo>
                <a:cubicBezTo>
                  <a:pt x="1031695" y="-109778"/>
                  <a:pt x="3703217" y="838200"/>
                  <a:pt x="4108285" y="838200"/>
                </a:cubicBezTo>
                <a:cubicBezTo>
                  <a:pt x="6921325" y="838200"/>
                  <a:pt x="6057715" y="0"/>
                  <a:pt x="8870755" y="0"/>
                </a:cubicBezTo>
                <a:cubicBezTo>
                  <a:pt x="9275823" y="0"/>
                  <a:pt x="10861495" y="366472"/>
                  <a:pt x="10328095" y="1876440"/>
                </a:cubicBezTo>
                <a:cubicBezTo>
                  <a:pt x="9813745" y="2797180"/>
                  <a:pt x="10556695" y="3660770"/>
                  <a:pt x="10556695" y="4638660"/>
                </a:cubicBezTo>
                <a:cubicBezTo>
                  <a:pt x="10556695" y="5043728"/>
                  <a:pt x="9980673" y="5543550"/>
                  <a:pt x="9575605" y="5543550"/>
                </a:cubicBezTo>
                <a:cubicBezTo>
                  <a:pt x="6229165" y="5924550"/>
                  <a:pt x="5587825" y="5391150"/>
                  <a:pt x="2241385" y="5924550"/>
                </a:cubicBezTo>
                <a:cubicBezTo>
                  <a:pt x="-278233" y="6191250"/>
                  <a:pt x="326845" y="4777028"/>
                  <a:pt x="326845" y="4371960"/>
                </a:cubicBezTo>
                <a:cubicBezTo>
                  <a:pt x="358595" y="3216270"/>
                  <a:pt x="-485955" y="2212980"/>
                  <a:pt x="422095" y="904890"/>
                </a:cubicBezTo>
                <a:close/>
              </a:path>
            </a:pathLst>
          </a:custGeom>
          <a:solidFill>
            <a:srgbClr val="D252A7"/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hu-HU" sz="3600" dirty="0">
              <a:solidFill>
                <a:schemeClr val="bg1"/>
              </a:solidFill>
            </a:endParaRPr>
          </a:p>
          <a:p>
            <a:pPr algn="ctr"/>
            <a:endParaRPr lang="hu-HU" sz="3600" dirty="0" smtClean="0">
              <a:solidFill>
                <a:schemeClr val="bg1"/>
              </a:solidFill>
            </a:endParaRPr>
          </a:p>
          <a:p>
            <a:pPr algn="ctr"/>
            <a:r>
              <a:rPr lang="hu-HU" sz="3200" dirty="0" smtClean="0">
                <a:solidFill>
                  <a:schemeClr val="bg1"/>
                </a:solidFill>
              </a:rPr>
              <a:t>Segíthetsz </a:t>
            </a:r>
            <a:r>
              <a:rPr lang="hu-HU" sz="3200" dirty="0">
                <a:solidFill>
                  <a:schemeClr val="bg1"/>
                </a:solidFill>
              </a:rPr>
              <a:t>a barátodnak a tanulásban, </a:t>
            </a:r>
          </a:p>
          <a:p>
            <a:pPr algn="ctr"/>
            <a:r>
              <a:rPr lang="hu-HU" sz="3200" dirty="0">
                <a:solidFill>
                  <a:schemeClr val="bg1"/>
                </a:solidFill>
              </a:rPr>
              <a:t>sportban, zenében, </a:t>
            </a:r>
            <a:r>
              <a:rPr lang="hu-HU" sz="3200" dirty="0" err="1">
                <a:solidFill>
                  <a:schemeClr val="bg1"/>
                </a:solidFill>
              </a:rPr>
              <a:t>kézműveskedésben</a:t>
            </a:r>
            <a:r>
              <a:rPr lang="hu-HU" sz="3200" dirty="0">
                <a:solidFill>
                  <a:schemeClr val="bg1"/>
                </a:solidFill>
              </a:rPr>
              <a:t> </a:t>
            </a:r>
            <a:endParaRPr lang="hu-HU" sz="3200" dirty="0" smtClean="0">
              <a:solidFill>
                <a:schemeClr val="bg1"/>
              </a:solidFill>
            </a:endParaRPr>
          </a:p>
          <a:p>
            <a:pPr algn="ctr"/>
            <a:r>
              <a:rPr lang="hu-HU" sz="3200" dirty="0" smtClean="0">
                <a:solidFill>
                  <a:schemeClr val="bg1"/>
                </a:solidFill>
              </a:rPr>
              <a:t>vagy </a:t>
            </a:r>
            <a:r>
              <a:rPr lang="hu-HU" sz="3200" dirty="0">
                <a:solidFill>
                  <a:schemeClr val="bg1"/>
                </a:solidFill>
              </a:rPr>
              <a:t>amiben jó vagy. </a:t>
            </a:r>
          </a:p>
          <a:p>
            <a:pPr algn="ctr"/>
            <a:r>
              <a:rPr lang="hu-HU" sz="3200" dirty="0" smtClean="0">
                <a:solidFill>
                  <a:schemeClr val="bg1"/>
                </a:solidFill>
              </a:rPr>
              <a:t> </a:t>
            </a:r>
            <a:endParaRPr lang="hu-HU" sz="3200" dirty="0">
              <a:solidFill>
                <a:schemeClr val="bg1"/>
              </a:solidFill>
            </a:endParaRPr>
          </a:p>
          <a:p>
            <a:pPr algn="ctr"/>
            <a:r>
              <a:rPr lang="hu-HU" sz="3200" dirty="0" smtClean="0">
                <a:solidFill>
                  <a:schemeClr val="bg1"/>
                </a:solidFill>
              </a:rPr>
              <a:t>Készíthetsz </a:t>
            </a:r>
            <a:r>
              <a:rPr lang="hu-HU" sz="3200" dirty="0">
                <a:solidFill>
                  <a:schemeClr val="bg1"/>
                </a:solidFill>
              </a:rPr>
              <a:t>ajándékot is</a:t>
            </a:r>
            <a:r>
              <a:rPr lang="hu-HU" sz="3200" dirty="0" smtClean="0">
                <a:solidFill>
                  <a:schemeClr val="bg1"/>
                </a:solidFill>
              </a:rPr>
              <a:t>.</a:t>
            </a:r>
          </a:p>
          <a:p>
            <a:pPr algn="ctr"/>
            <a:endParaRPr lang="hu-HU" sz="3200" dirty="0">
              <a:solidFill>
                <a:schemeClr val="bg1"/>
              </a:solidFill>
            </a:endParaRPr>
          </a:p>
          <a:p>
            <a:pPr algn="ctr"/>
            <a:r>
              <a:rPr lang="hu-HU" sz="3200" dirty="0" smtClean="0">
                <a:solidFill>
                  <a:schemeClr val="bg1"/>
                </a:solidFill>
              </a:rPr>
              <a:t>Te is tehetsz jót valakivel.</a:t>
            </a:r>
          </a:p>
          <a:p>
            <a:pPr algn="ctr"/>
            <a:r>
              <a:rPr lang="hu-HU" sz="32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endParaRPr lang="hu-HU" sz="3600" dirty="0">
              <a:solidFill>
                <a:schemeClr val="bg1"/>
              </a:solidFill>
            </a:endParaRPr>
          </a:p>
          <a:p>
            <a:pPr algn="ctr"/>
            <a:endParaRPr lang="hu-HU" sz="3600" dirty="0">
              <a:solidFill>
                <a:schemeClr val="bg1"/>
              </a:solidFill>
            </a:endParaRPr>
          </a:p>
          <a:p>
            <a:pPr algn="ctr"/>
            <a:endParaRPr lang="hu-HU" sz="3600" dirty="0" smtClean="0">
              <a:solidFill>
                <a:schemeClr val="bg1"/>
              </a:solidFill>
            </a:endParaRPr>
          </a:p>
          <a:p>
            <a:pPr algn="ctr"/>
            <a:endParaRPr lang="hu-HU" sz="2800" dirty="0">
              <a:solidFill>
                <a:schemeClr val="bg1"/>
              </a:solidFill>
            </a:endParaRPr>
          </a:p>
          <a:p>
            <a:pPr algn="ctr"/>
            <a:endParaRPr lang="hu-HU" sz="2800" dirty="0" smtClean="0">
              <a:solidFill>
                <a:schemeClr val="bg1"/>
              </a:solidFill>
            </a:endParaRPr>
          </a:p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 </a:t>
            </a:r>
            <a:endParaRPr lang="hu-HU" sz="2400" dirty="0" smtClean="0">
              <a:solidFill>
                <a:schemeClr val="bg1"/>
              </a:solidFill>
            </a:endParaRPr>
          </a:p>
          <a:p>
            <a:pPr algn="ctr"/>
            <a:endParaRPr lang="hu-HU" sz="3600" dirty="0" smtClean="0">
              <a:solidFill>
                <a:schemeClr val="bg1"/>
              </a:solidFill>
            </a:endParaRPr>
          </a:p>
          <a:p>
            <a:pPr algn="ctr"/>
            <a:endParaRPr lang="hu-HU" sz="3600" dirty="0" smtClean="0">
              <a:solidFill>
                <a:schemeClr val="bg1"/>
              </a:solidFill>
            </a:endParaRPr>
          </a:p>
        </p:txBody>
      </p:sp>
      <p:sp>
        <p:nvSpPr>
          <p:cNvPr id="13" name="Szabadkézi sokszög 12"/>
          <p:cNvSpPr/>
          <p:nvPr/>
        </p:nvSpPr>
        <p:spPr>
          <a:xfrm rot="8627010" flipH="1" flipV="1">
            <a:off x="837508" y="1482516"/>
            <a:ext cx="2705967" cy="739119"/>
          </a:xfrm>
          <a:custGeom>
            <a:avLst/>
            <a:gdLst>
              <a:gd name="connsiteX0" fmla="*/ 3885081 w 3930042"/>
              <a:gd name="connsiteY0" fmla="*/ 704504 h 704504"/>
              <a:gd name="connsiteX1" fmla="*/ 1965021 w 3930042"/>
              <a:gd name="connsiteY1" fmla="*/ 704504 h 704504"/>
              <a:gd name="connsiteX2" fmla="*/ 1965021 w 3930042"/>
              <a:gd name="connsiteY2" fmla="*/ 704503 h 704504"/>
              <a:gd name="connsiteX3" fmla="*/ 44961 w 3930042"/>
              <a:gd name="connsiteY3" fmla="*/ 704503 h 704504"/>
              <a:gd name="connsiteX4" fmla="*/ 174813 w 3930042"/>
              <a:gd name="connsiteY4" fmla="*/ 598805 h 704504"/>
              <a:gd name="connsiteX5" fmla="*/ 1215 w 3930042"/>
              <a:gd name="connsiteY5" fmla="*/ 542359 h 704504"/>
              <a:gd name="connsiteX6" fmla="*/ 140932 w 3930042"/>
              <a:gd name="connsiteY6" fmla="*/ 493948 h 704504"/>
              <a:gd name="connsiteX7" fmla="*/ 44961 w 3930042"/>
              <a:gd name="connsiteY7" fmla="*/ 349699 h 704504"/>
              <a:gd name="connsiteX8" fmla="*/ 46983 w 3930042"/>
              <a:gd name="connsiteY8" fmla="*/ 349699 h 704504"/>
              <a:gd name="connsiteX9" fmla="*/ 50648 w 3930042"/>
              <a:gd name="connsiteY9" fmla="*/ 340441 h 704504"/>
              <a:gd name="connsiteX10" fmla="*/ 174813 w 3930042"/>
              <a:gd name="connsiteY10" fmla="*/ 249106 h 704504"/>
              <a:gd name="connsiteX11" fmla="*/ 1215 w 3930042"/>
              <a:gd name="connsiteY11" fmla="*/ 192661 h 704504"/>
              <a:gd name="connsiteX12" fmla="*/ 140932 w 3930042"/>
              <a:gd name="connsiteY12" fmla="*/ 144250 h 704504"/>
              <a:gd name="connsiteX13" fmla="*/ 44961 w 3930042"/>
              <a:gd name="connsiteY13" fmla="*/ 0 h 704504"/>
              <a:gd name="connsiteX14" fmla="*/ 1965021 w 3930042"/>
              <a:gd name="connsiteY14" fmla="*/ 0 h 704504"/>
              <a:gd name="connsiteX15" fmla="*/ 1965021 w 3930042"/>
              <a:gd name="connsiteY15" fmla="*/ 1 h 704504"/>
              <a:gd name="connsiteX16" fmla="*/ 3885081 w 3930042"/>
              <a:gd name="connsiteY16" fmla="*/ 1 h 704504"/>
              <a:gd name="connsiteX17" fmla="*/ 3755229 w 3930042"/>
              <a:gd name="connsiteY17" fmla="*/ 105699 h 704504"/>
              <a:gd name="connsiteX18" fmla="*/ 3928827 w 3930042"/>
              <a:gd name="connsiteY18" fmla="*/ 162145 h 704504"/>
              <a:gd name="connsiteX19" fmla="*/ 3789110 w 3930042"/>
              <a:gd name="connsiteY19" fmla="*/ 210556 h 704504"/>
              <a:gd name="connsiteX20" fmla="*/ 3885081 w 3930042"/>
              <a:gd name="connsiteY20" fmla="*/ 354806 h 704504"/>
              <a:gd name="connsiteX21" fmla="*/ 3883059 w 3930042"/>
              <a:gd name="connsiteY21" fmla="*/ 354806 h 704504"/>
              <a:gd name="connsiteX22" fmla="*/ 3879394 w 3930042"/>
              <a:gd name="connsiteY22" fmla="*/ 364063 h 704504"/>
              <a:gd name="connsiteX23" fmla="*/ 3755229 w 3930042"/>
              <a:gd name="connsiteY23" fmla="*/ 455398 h 704504"/>
              <a:gd name="connsiteX24" fmla="*/ 3928827 w 3930042"/>
              <a:gd name="connsiteY24" fmla="*/ 511844 h 704504"/>
              <a:gd name="connsiteX25" fmla="*/ 3789110 w 3930042"/>
              <a:gd name="connsiteY25" fmla="*/ 560255 h 704504"/>
              <a:gd name="connsiteX26" fmla="*/ 3885081 w 3930042"/>
              <a:gd name="connsiteY26" fmla="*/ 704504 h 70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30042" h="704504">
                <a:moveTo>
                  <a:pt x="3885081" y="704504"/>
                </a:moveTo>
                <a:lnTo>
                  <a:pt x="1965021" y="704504"/>
                </a:lnTo>
                <a:lnTo>
                  <a:pt x="1965021" y="704503"/>
                </a:lnTo>
                <a:lnTo>
                  <a:pt x="44961" y="704503"/>
                </a:lnTo>
                <a:cubicBezTo>
                  <a:pt x="45399" y="670236"/>
                  <a:pt x="174376" y="599220"/>
                  <a:pt x="174813" y="598805"/>
                </a:cubicBezTo>
                <a:cubicBezTo>
                  <a:pt x="183730" y="599588"/>
                  <a:pt x="-17381" y="545189"/>
                  <a:pt x="1215" y="542359"/>
                </a:cubicBezTo>
                <a:cubicBezTo>
                  <a:pt x="-9462" y="542011"/>
                  <a:pt x="147054" y="493415"/>
                  <a:pt x="140932" y="493948"/>
                </a:cubicBezTo>
                <a:cubicBezTo>
                  <a:pt x="161636" y="493272"/>
                  <a:pt x="19053" y="351248"/>
                  <a:pt x="44961" y="349699"/>
                </a:cubicBezTo>
                <a:lnTo>
                  <a:pt x="46983" y="349699"/>
                </a:lnTo>
                <a:lnTo>
                  <a:pt x="50648" y="340441"/>
                </a:lnTo>
                <a:cubicBezTo>
                  <a:pt x="75635" y="303886"/>
                  <a:pt x="174431" y="249469"/>
                  <a:pt x="174813" y="249106"/>
                </a:cubicBezTo>
                <a:cubicBezTo>
                  <a:pt x="183730" y="249890"/>
                  <a:pt x="-17381" y="195490"/>
                  <a:pt x="1215" y="192661"/>
                </a:cubicBezTo>
                <a:cubicBezTo>
                  <a:pt x="-9462" y="192312"/>
                  <a:pt x="147054" y="143717"/>
                  <a:pt x="140932" y="144250"/>
                </a:cubicBezTo>
                <a:cubicBezTo>
                  <a:pt x="161636" y="143574"/>
                  <a:pt x="19053" y="1549"/>
                  <a:pt x="44961" y="0"/>
                </a:cubicBezTo>
                <a:lnTo>
                  <a:pt x="1965021" y="0"/>
                </a:lnTo>
                <a:lnTo>
                  <a:pt x="1965021" y="1"/>
                </a:lnTo>
                <a:lnTo>
                  <a:pt x="3885081" y="1"/>
                </a:lnTo>
                <a:cubicBezTo>
                  <a:pt x="3884643" y="34268"/>
                  <a:pt x="3755667" y="105285"/>
                  <a:pt x="3755229" y="105699"/>
                </a:cubicBezTo>
                <a:cubicBezTo>
                  <a:pt x="3746312" y="104916"/>
                  <a:pt x="3947424" y="159316"/>
                  <a:pt x="3928827" y="162145"/>
                </a:cubicBezTo>
                <a:cubicBezTo>
                  <a:pt x="3939504" y="162494"/>
                  <a:pt x="3782988" y="211089"/>
                  <a:pt x="3789110" y="210556"/>
                </a:cubicBezTo>
                <a:cubicBezTo>
                  <a:pt x="3768406" y="211232"/>
                  <a:pt x="3910989" y="353257"/>
                  <a:pt x="3885081" y="354806"/>
                </a:cubicBezTo>
                <a:lnTo>
                  <a:pt x="3883059" y="354806"/>
                </a:lnTo>
                <a:lnTo>
                  <a:pt x="3879394" y="364063"/>
                </a:lnTo>
                <a:cubicBezTo>
                  <a:pt x="3854408" y="400618"/>
                  <a:pt x="3755612" y="455035"/>
                  <a:pt x="3755229" y="455398"/>
                </a:cubicBezTo>
                <a:cubicBezTo>
                  <a:pt x="3746312" y="454615"/>
                  <a:pt x="3947424" y="509014"/>
                  <a:pt x="3928827" y="511844"/>
                </a:cubicBezTo>
                <a:cubicBezTo>
                  <a:pt x="3939504" y="512192"/>
                  <a:pt x="3782988" y="560788"/>
                  <a:pt x="3789110" y="560255"/>
                </a:cubicBezTo>
                <a:cubicBezTo>
                  <a:pt x="3768406" y="560930"/>
                  <a:pt x="3910989" y="702955"/>
                  <a:pt x="3885081" y="704504"/>
                </a:cubicBezTo>
                <a:close/>
              </a:path>
            </a:pathLst>
          </a:cu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 smtClean="0"/>
              <a:t>Például: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222270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E5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kerekített téglalap 1"/>
          <p:cNvSpPr/>
          <p:nvPr/>
        </p:nvSpPr>
        <p:spPr>
          <a:xfrm>
            <a:off x="3842867" y="323198"/>
            <a:ext cx="7855892" cy="1257952"/>
          </a:xfrm>
          <a:prstGeom prst="roundRect">
            <a:avLst/>
          </a:prstGeom>
          <a:solidFill>
            <a:srgbClr val="FDFDB3"/>
          </a:solidFill>
          <a:ln w="1143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chemeClr val="bg1">
                    <a:lumMod val="50000"/>
                  </a:schemeClr>
                </a:solidFill>
              </a:rPr>
              <a:t>Válaszd ki a történet utolsó mondatának hiányzó szavát! Kattints a helyes szóra!</a:t>
            </a:r>
          </a:p>
        </p:txBody>
      </p:sp>
      <p:sp>
        <p:nvSpPr>
          <p:cNvPr id="3" name="Lekerekített téglalap 2"/>
          <p:cNvSpPr/>
          <p:nvPr/>
        </p:nvSpPr>
        <p:spPr>
          <a:xfrm>
            <a:off x="1674813" y="2029262"/>
            <a:ext cx="8915400" cy="24003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TUDSZ ESETLEG MÁSRÓL, </a:t>
            </a:r>
          </a:p>
          <a:p>
            <a:pPr algn="ctr"/>
            <a:r>
              <a:rPr lang="hu-HU" sz="4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AKINEK SZÜKSÉGE VAN A </a:t>
            </a:r>
          </a:p>
          <a:p>
            <a:pPr algn="ctr"/>
            <a:r>
              <a:rPr lang="hu-HU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_ _ _ _ _ _ _ _ _ _ _ _ _ </a:t>
            </a:r>
            <a:r>
              <a:rPr lang="hu-HU" sz="4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  <a:endParaRPr lang="hu-HU" sz="4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segítség"/>
          <p:cNvSpPr/>
          <p:nvPr/>
        </p:nvSpPr>
        <p:spPr>
          <a:xfrm>
            <a:off x="6132513" y="5722024"/>
            <a:ext cx="5181600" cy="666750"/>
          </a:xfrm>
          <a:prstGeom prst="roundRect">
            <a:avLst/>
          </a:prstGeom>
          <a:solidFill>
            <a:srgbClr val="F3C8E1"/>
          </a:solidFill>
          <a:ln w="1143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dirty="0" smtClean="0">
                <a:solidFill>
                  <a:schemeClr val="bg1"/>
                </a:solidFill>
              </a:rPr>
              <a:t>SEGÍTSÉGÜNKRE</a:t>
            </a:r>
            <a:endParaRPr lang="hu-HU" sz="4400" dirty="0">
              <a:solidFill>
                <a:schemeClr val="bg1"/>
              </a:solidFill>
            </a:endParaRPr>
          </a:p>
        </p:txBody>
      </p:sp>
      <p:sp>
        <p:nvSpPr>
          <p:cNvPr id="10" name="ének">
            <a:hlinkClick r:id="rId2" action="ppaction://hlinksldjump"/>
          </p:cNvPr>
          <p:cNvSpPr/>
          <p:nvPr/>
        </p:nvSpPr>
        <p:spPr>
          <a:xfrm>
            <a:off x="485831" y="4853643"/>
            <a:ext cx="4859809" cy="666750"/>
          </a:xfrm>
          <a:prstGeom prst="roundRect">
            <a:avLst/>
          </a:prstGeom>
          <a:solidFill>
            <a:srgbClr val="F3C8E1"/>
          </a:solidFill>
          <a:ln w="1143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dirty="0" smtClean="0">
                <a:solidFill>
                  <a:schemeClr val="bg1"/>
                </a:solidFill>
              </a:rPr>
              <a:t>ÉNEKLÉSÜNKRE</a:t>
            </a:r>
            <a:endParaRPr lang="hu-HU" sz="4400" dirty="0">
              <a:solidFill>
                <a:schemeClr val="bg1"/>
              </a:solidFill>
            </a:endParaRPr>
          </a:p>
        </p:txBody>
      </p:sp>
      <p:sp>
        <p:nvSpPr>
          <p:cNvPr id="11" name="Lekerekített téglalap 10"/>
          <p:cNvSpPr/>
          <p:nvPr/>
        </p:nvSpPr>
        <p:spPr>
          <a:xfrm>
            <a:off x="3306064" y="3609946"/>
            <a:ext cx="5181600" cy="666750"/>
          </a:xfrm>
          <a:prstGeom prst="roundRect">
            <a:avLst/>
          </a:prstGeom>
          <a:solidFill>
            <a:schemeClr val="bg1"/>
          </a:solidFill>
          <a:ln w="1143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dirty="0" smtClean="0">
                <a:solidFill>
                  <a:srgbClr val="D252A7"/>
                </a:solidFill>
              </a:rPr>
              <a:t>SEGÍTSÉGÜNKRE</a:t>
            </a:r>
            <a:endParaRPr lang="hu-HU" sz="4400" dirty="0">
              <a:solidFill>
                <a:srgbClr val="D252A7"/>
              </a:solidFill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31288" cy="15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59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kerekített téglalap 2"/>
          <p:cNvSpPr/>
          <p:nvPr/>
        </p:nvSpPr>
        <p:spPr>
          <a:xfrm>
            <a:off x="5932433" y="379783"/>
            <a:ext cx="5702519" cy="1234772"/>
          </a:xfrm>
          <a:prstGeom prst="roundRect">
            <a:avLst/>
          </a:prstGeom>
          <a:gradFill flip="none" rotWithShape="1">
            <a:gsLst>
              <a:gs pos="97000">
                <a:srgbClr val="D252A7"/>
              </a:gs>
              <a:gs pos="1000">
                <a:srgbClr val="00B0F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3200" b="1" dirty="0" smtClean="0">
                <a:solidFill>
                  <a:prstClr val="white"/>
                </a:solidFill>
              </a:rPr>
              <a:t>Kattints a hangszóróra és </a:t>
            </a:r>
          </a:p>
          <a:p>
            <a:r>
              <a:rPr lang="hu-HU" sz="3200" b="1" dirty="0" smtClean="0">
                <a:solidFill>
                  <a:prstClr val="white"/>
                </a:solidFill>
              </a:rPr>
              <a:t>hallgasd meg az éneket! </a:t>
            </a:r>
            <a:endParaRPr lang="hu-HU" sz="3200" b="1" dirty="0">
              <a:solidFill>
                <a:prstClr val="white"/>
              </a:solidFill>
            </a:endParaRPr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92" y="0"/>
            <a:ext cx="1372219" cy="1360376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3662658" y="2501333"/>
            <a:ext cx="8286751" cy="4008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t" anchorCtr="0"/>
          <a:lstStyle/>
          <a:p>
            <a:r>
              <a:rPr lang="hu-HU" dirty="0" smtClean="0">
                <a:solidFill>
                  <a:schemeClr val="tx1"/>
                </a:solidFill>
              </a:rPr>
              <a:t>1. Hála, hogy itt a csendes reggel,</a:t>
            </a:r>
          </a:p>
          <a:p>
            <a:r>
              <a:rPr lang="hu-HU" dirty="0" smtClean="0">
                <a:solidFill>
                  <a:schemeClr val="tx1"/>
                </a:solidFill>
              </a:rPr>
              <a:t>hála, hogy éjre nappal jő,</a:t>
            </a:r>
          </a:p>
          <a:p>
            <a:r>
              <a:rPr lang="hu-HU" dirty="0" smtClean="0">
                <a:solidFill>
                  <a:schemeClr val="tx1"/>
                </a:solidFill>
              </a:rPr>
              <a:t>hála minden órám gondját</a:t>
            </a:r>
          </a:p>
          <a:p>
            <a:r>
              <a:rPr lang="hu-HU" dirty="0" smtClean="0">
                <a:solidFill>
                  <a:schemeClr val="tx1"/>
                </a:solidFill>
              </a:rPr>
              <a:t>elhordozza Ő.</a:t>
            </a:r>
          </a:p>
          <a:p>
            <a:endParaRPr lang="hu-HU" dirty="0" smtClean="0">
              <a:solidFill>
                <a:schemeClr val="tx1"/>
              </a:solidFill>
            </a:endParaRPr>
          </a:p>
          <a:p>
            <a:r>
              <a:rPr lang="hu-HU" dirty="0" smtClean="0">
                <a:solidFill>
                  <a:schemeClr val="tx1"/>
                </a:solidFill>
              </a:rPr>
              <a:t>2. Hála barátért, testvér szívért, </a:t>
            </a:r>
          </a:p>
          <a:p>
            <a:r>
              <a:rPr lang="hu-HU" dirty="0" smtClean="0">
                <a:solidFill>
                  <a:schemeClr val="tx1"/>
                </a:solidFill>
              </a:rPr>
              <a:t>hála, ha bennük bízhatom.</a:t>
            </a:r>
          </a:p>
          <a:p>
            <a:r>
              <a:rPr lang="hu-HU" dirty="0" smtClean="0">
                <a:solidFill>
                  <a:schemeClr val="tx1"/>
                </a:solidFill>
              </a:rPr>
              <a:t>Hála, hogy minden ellenségnek </a:t>
            </a:r>
          </a:p>
          <a:p>
            <a:r>
              <a:rPr lang="hu-HU" dirty="0" smtClean="0">
                <a:solidFill>
                  <a:schemeClr val="tx1"/>
                </a:solidFill>
              </a:rPr>
              <a:t>békéd hozhatom.</a:t>
            </a:r>
          </a:p>
          <a:p>
            <a:endParaRPr lang="hu-HU" dirty="0">
              <a:solidFill>
                <a:schemeClr val="tx1"/>
              </a:solidFill>
            </a:endParaRPr>
          </a:p>
          <a:p>
            <a:r>
              <a:rPr lang="hu-HU" dirty="0" smtClean="0">
                <a:solidFill>
                  <a:schemeClr val="tx1"/>
                </a:solidFill>
              </a:rPr>
              <a:t>3. Hála a munka áldásáért,</a:t>
            </a:r>
          </a:p>
          <a:p>
            <a:r>
              <a:rPr lang="hu-HU" dirty="0" smtClean="0">
                <a:solidFill>
                  <a:schemeClr val="tx1"/>
                </a:solidFill>
              </a:rPr>
              <a:t>hála a boldog percekért.</a:t>
            </a:r>
          </a:p>
          <a:p>
            <a:r>
              <a:rPr lang="hu-HU" dirty="0">
                <a:solidFill>
                  <a:schemeClr val="tx1"/>
                </a:solidFill>
              </a:rPr>
              <a:t>H</a:t>
            </a:r>
            <a:r>
              <a:rPr lang="hu-HU" dirty="0" smtClean="0">
                <a:solidFill>
                  <a:schemeClr val="tx1"/>
                </a:solidFill>
              </a:rPr>
              <a:t>ála, hogy adtál dalt is fényt is</a:t>
            </a:r>
          </a:p>
          <a:p>
            <a:r>
              <a:rPr lang="hu-HU" dirty="0" smtClean="0">
                <a:solidFill>
                  <a:schemeClr val="tx1"/>
                </a:solidFill>
              </a:rPr>
              <a:t>adtál szép zenét.</a:t>
            </a:r>
          </a:p>
          <a:p>
            <a:endParaRPr lang="hu-HU" dirty="0" smtClean="0">
              <a:solidFill>
                <a:schemeClr val="tx1"/>
              </a:solidFill>
            </a:endParaRPr>
          </a:p>
          <a:p>
            <a:endParaRPr lang="hu-HU" dirty="0" smtClean="0">
              <a:solidFill>
                <a:schemeClr val="tx1"/>
              </a:solidFill>
            </a:endParaRPr>
          </a:p>
          <a:p>
            <a:endParaRPr lang="hu-HU" dirty="0" smtClean="0">
              <a:solidFill>
                <a:schemeClr val="tx1"/>
              </a:solidFill>
            </a:endParaRPr>
          </a:p>
          <a:p>
            <a:r>
              <a:rPr lang="hu-HU" dirty="0" smtClean="0">
                <a:solidFill>
                  <a:schemeClr val="tx1"/>
                </a:solidFill>
              </a:rPr>
              <a:t>4. Hála, ha olykor bánat támad,</a:t>
            </a:r>
          </a:p>
          <a:p>
            <a:r>
              <a:rPr lang="hu-HU" dirty="0" smtClean="0">
                <a:solidFill>
                  <a:schemeClr val="tx1"/>
                </a:solidFill>
              </a:rPr>
              <a:t>hála mindegyik jó szóért.</a:t>
            </a:r>
          </a:p>
          <a:p>
            <a:r>
              <a:rPr lang="hu-HU" dirty="0">
                <a:solidFill>
                  <a:schemeClr val="tx1"/>
                </a:solidFill>
              </a:rPr>
              <a:t>H</a:t>
            </a:r>
            <a:r>
              <a:rPr lang="hu-HU" dirty="0" smtClean="0">
                <a:solidFill>
                  <a:schemeClr val="tx1"/>
                </a:solidFill>
              </a:rPr>
              <a:t>ála, hogy éltem intésedre </a:t>
            </a:r>
          </a:p>
          <a:p>
            <a:r>
              <a:rPr lang="hu-HU" dirty="0" smtClean="0">
                <a:solidFill>
                  <a:schemeClr val="tx1"/>
                </a:solidFill>
              </a:rPr>
              <a:t>céljához elért.</a:t>
            </a:r>
          </a:p>
          <a:p>
            <a:endParaRPr lang="hu-HU" dirty="0">
              <a:solidFill>
                <a:schemeClr val="tx1"/>
              </a:solidFill>
            </a:endParaRPr>
          </a:p>
          <a:p>
            <a:r>
              <a:rPr lang="hu-HU" dirty="0" smtClean="0">
                <a:solidFill>
                  <a:schemeClr val="tx1"/>
                </a:solidFill>
              </a:rPr>
              <a:t>5. Hála, hogy a Te Igéd jár át, </a:t>
            </a:r>
          </a:p>
          <a:p>
            <a:r>
              <a:rPr lang="hu-HU" dirty="0" smtClean="0">
                <a:solidFill>
                  <a:schemeClr val="tx1"/>
                </a:solidFill>
              </a:rPr>
              <a:t>hála, hogy a Te Lelked hív.</a:t>
            </a:r>
          </a:p>
          <a:p>
            <a:r>
              <a:rPr lang="hu-HU" dirty="0" smtClean="0">
                <a:solidFill>
                  <a:schemeClr val="tx1"/>
                </a:solidFill>
              </a:rPr>
              <a:t>Hála, szeretet áldó árját</a:t>
            </a:r>
          </a:p>
          <a:p>
            <a:r>
              <a:rPr lang="hu-HU" dirty="0" smtClean="0">
                <a:solidFill>
                  <a:schemeClr val="tx1"/>
                </a:solidFill>
              </a:rPr>
              <a:t>érzi minden szív.</a:t>
            </a:r>
          </a:p>
          <a:p>
            <a:endParaRPr lang="hu-HU" dirty="0">
              <a:solidFill>
                <a:schemeClr val="tx1"/>
              </a:solidFill>
            </a:endParaRPr>
          </a:p>
          <a:p>
            <a:r>
              <a:rPr lang="hu-HU" dirty="0" smtClean="0">
                <a:solidFill>
                  <a:schemeClr val="tx1"/>
                </a:solidFill>
              </a:rPr>
              <a:t>6. Hála, hogy a Te szent nagy fényed, hála, szívemen átragyog.</a:t>
            </a:r>
          </a:p>
          <a:p>
            <a:r>
              <a:rPr lang="hu-HU" dirty="0" smtClean="0">
                <a:solidFill>
                  <a:schemeClr val="tx1"/>
                </a:solidFill>
              </a:rPr>
              <a:t>Hála, azért is épp, hogy </a:t>
            </a:r>
          </a:p>
          <a:p>
            <a:r>
              <a:rPr lang="hu-HU" dirty="0" smtClean="0">
                <a:solidFill>
                  <a:schemeClr val="tx1"/>
                </a:solidFill>
              </a:rPr>
              <a:t>Néked hálát adhatok.</a:t>
            </a:r>
          </a:p>
          <a:p>
            <a:endParaRPr lang="hu-HU" dirty="0" smtClean="0">
              <a:solidFill>
                <a:schemeClr val="tx1"/>
              </a:solidFill>
            </a:endParaRPr>
          </a:p>
          <a:p>
            <a:endParaRPr lang="hu-HU" dirty="0">
              <a:solidFill>
                <a:schemeClr val="tx1"/>
              </a:solidFill>
            </a:endParaRPr>
          </a:p>
          <a:p>
            <a:endParaRPr lang="hu-HU" dirty="0"/>
          </a:p>
        </p:txBody>
      </p:sp>
      <p:pic>
        <p:nvPicPr>
          <p:cNvPr id="2" name="Hála, hogy itt egy csendes reggel - zené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06875" y="572044"/>
            <a:ext cx="1485900" cy="1485900"/>
          </a:xfrm>
          <a:prstGeom prst="rect">
            <a:avLst/>
          </a:prstGeom>
        </p:spPr>
      </p:pic>
      <p:grpSp>
        <p:nvGrpSpPr>
          <p:cNvPr id="13" name="Csoportba foglalás 12"/>
          <p:cNvGrpSpPr/>
          <p:nvPr/>
        </p:nvGrpSpPr>
        <p:grpSpPr>
          <a:xfrm>
            <a:off x="218651" y="2994018"/>
            <a:ext cx="3222044" cy="2702434"/>
            <a:chOff x="218651" y="2994018"/>
            <a:chExt cx="3222044" cy="2702434"/>
          </a:xfrm>
        </p:grpSpPr>
        <p:grpSp>
          <p:nvGrpSpPr>
            <p:cNvPr id="6" name="Csoportba foglalás 5"/>
            <p:cNvGrpSpPr/>
            <p:nvPr/>
          </p:nvGrpSpPr>
          <p:grpSpPr>
            <a:xfrm>
              <a:off x="218651" y="2994018"/>
              <a:ext cx="3222044" cy="2702434"/>
              <a:chOff x="2935032" y="3057080"/>
              <a:chExt cx="3222044" cy="2702434"/>
            </a:xfrm>
          </p:grpSpPr>
          <p:sp>
            <p:nvSpPr>
              <p:cNvPr id="5" name="Ellipszis 4"/>
              <p:cNvSpPr/>
              <p:nvPr/>
            </p:nvSpPr>
            <p:spPr>
              <a:xfrm>
                <a:off x="2935032" y="3184204"/>
                <a:ext cx="3133171" cy="2375641"/>
              </a:xfrm>
              <a:custGeom>
                <a:avLst/>
                <a:gdLst>
                  <a:gd name="connsiteX0" fmla="*/ 0 w 2834923"/>
                  <a:gd name="connsiteY0" fmla="*/ 1142191 h 2284382"/>
                  <a:gd name="connsiteX1" fmla="*/ 1417462 w 2834923"/>
                  <a:gd name="connsiteY1" fmla="*/ 0 h 2284382"/>
                  <a:gd name="connsiteX2" fmla="*/ 2834924 w 2834923"/>
                  <a:gd name="connsiteY2" fmla="*/ 1142191 h 2284382"/>
                  <a:gd name="connsiteX3" fmla="*/ 1417462 w 2834923"/>
                  <a:gd name="connsiteY3" fmla="*/ 2284382 h 2284382"/>
                  <a:gd name="connsiteX4" fmla="*/ 0 w 2834923"/>
                  <a:gd name="connsiteY4" fmla="*/ 1142191 h 2284382"/>
                  <a:gd name="connsiteX0" fmla="*/ 6 w 2834930"/>
                  <a:gd name="connsiteY0" fmla="*/ 397542 h 1539733"/>
                  <a:gd name="connsiteX1" fmla="*/ 1404021 w 2834930"/>
                  <a:gd name="connsiteY1" fmla="*/ 75621 h 1539733"/>
                  <a:gd name="connsiteX2" fmla="*/ 2834930 w 2834930"/>
                  <a:gd name="connsiteY2" fmla="*/ 397542 h 1539733"/>
                  <a:gd name="connsiteX3" fmla="*/ 1417468 w 2834930"/>
                  <a:gd name="connsiteY3" fmla="*/ 1539733 h 1539733"/>
                  <a:gd name="connsiteX4" fmla="*/ 6 w 2834930"/>
                  <a:gd name="connsiteY4" fmla="*/ 397542 h 1539733"/>
                  <a:gd name="connsiteX0" fmla="*/ 8 w 2834932"/>
                  <a:gd name="connsiteY0" fmla="*/ 648385 h 1790576"/>
                  <a:gd name="connsiteX1" fmla="*/ 1404023 w 2834932"/>
                  <a:gd name="connsiteY1" fmla="*/ 326464 h 1790576"/>
                  <a:gd name="connsiteX2" fmla="*/ 2834932 w 2834932"/>
                  <a:gd name="connsiteY2" fmla="*/ 648385 h 1790576"/>
                  <a:gd name="connsiteX3" fmla="*/ 1417470 w 2834932"/>
                  <a:gd name="connsiteY3" fmla="*/ 1790576 h 1790576"/>
                  <a:gd name="connsiteX4" fmla="*/ 8 w 2834932"/>
                  <a:gd name="connsiteY4" fmla="*/ 648385 h 1790576"/>
                  <a:gd name="connsiteX0" fmla="*/ 4 w 2834928"/>
                  <a:gd name="connsiteY0" fmla="*/ 530134 h 1672325"/>
                  <a:gd name="connsiteX1" fmla="*/ 1404019 w 2834928"/>
                  <a:gd name="connsiteY1" fmla="*/ 208213 h 1672325"/>
                  <a:gd name="connsiteX2" fmla="*/ 2834928 w 2834928"/>
                  <a:gd name="connsiteY2" fmla="*/ 530134 h 1672325"/>
                  <a:gd name="connsiteX3" fmla="*/ 1417466 w 2834928"/>
                  <a:gd name="connsiteY3" fmla="*/ 1672325 h 1672325"/>
                  <a:gd name="connsiteX4" fmla="*/ 4 w 2834928"/>
                  <a:gd name="connsiteY4" fmla="*/ 530134 h 1672325"/>
                  <a:gd name="connsiteX0" fmla="*/ 3091 w 2838015"/>
                  <a:gd name="connsiteY0" fmla="*/ 728618 h 1870809"/>
                  <a:gd name="connsiteX1" fmla="*/ 1407106 w 2838015"/>
                  <a:gd name="connsiteY1" fmla="*/ 406697 h 1870809"/>
                  <a:gd name="connsiteX2" fmla="*/ 2838015 w 2838015"/>
                  <a:gd name="connsiteY2" fmla="*/ 728618 h 1870809"/>
                  <a:gd name="connsiteX3" fmla="*/ 1420553 w 2838015"/>
                  <a:gd name="connsiteY3" fmla="*/ 1870809 h 1870809"/>
                  <a:gd name="connsiteX4" fmla="*/ 3091 w 2838015"/>
                  <a:gd name="connsiteY4" fmla="*/ 728618 h 1870809"/>
                  <a:gd name="connsiteX0" fmla="*/ 495 w 2835419"/>
                  <a:gd name="connsiteY0" fmla="*/ 544241 h 2143632"/>
                  <a:gd name="connsiteX1" fmla="*/ 1404510 w 2835419"/>
                  <a:gd name="connsiteY1" fmla="*/ 222320 h 2143632"/>
                  <a:gd name="connsiteX2" fmla="*/ 2835419 w 2835419"/>
                  <a:gd name="connsiteY2" fmla="*/ 544241 h 2143632"/>
                  <a:gd name="connsiteX3" fmla="*/ 1565875 w 2835419"/>
                  <a:gd name="connsiteY3" fmla="*/ 2143632 h 2143632"/>
                  <a:gd name="connsiteX4" fmla="*/ 495 w 2835419"/>
                  <a:gd name="connsiteY4" fmla="*/ 544241 h 2143632"/>
                  <a:gd name="connsiteX0" fmla="*/ 76 w 2835000"/>
                  <a:gd name="connsiteY0" fmla="*/ 701415 h 2300806"/>
                  <a:gd name="connsiteX1" fmla="*/ 1619244 w 2835000"/>
                  <a:gd name="connsiteY1" fmla="*/ 191235 h 2300806"/>
                  <a:gd name="connsiteX2" fmla="*/ 2835000 w 2835000"/>
                  <a:gd name="connsiteY2" fmla="*/ 701415 h 2300806"/>
                  <a:gd name="connsiteX3" fmla="*/ 1565456 w 2835000"/>
                  <a:gd name="connsiteY3" fmla="*/ 2300806 h 2300806"/>
                  <a:gd name="connsiteX4" fmla="*/ 76 w 2835000"/>
                  <a:gd name="connsiteY4" fmla="*/ 701415 h 2300806"/>
                  <a:gd name="connsiteX0" fmla="*/ 79 w 2431591"/>
                  <a:gd name="connsiteY0" fmla="*/ 908974 h 2148070"/>
                  <a:gd name="connsiteX1" fmla="*/ 1215835 w 2431591"/>
                  <a:gd name="connsiteY1" fmla="*/ 35724 h 2148070"/>
                  <a:gd name="connsiteX2" fmla="*/ 2431591 w 2431591"/>
                  <a:gd name="connsiteY2" fmla="*/ 545904 h 2148070"/>
                  <a:gd name="connsiteX3" fmla="*/ 1162047 w 2431591"/>
                  <a:gd name="connsiteY3" fmla="*/ 2145295 h 2148070"/>
                  <a:gd name="connsiteX4" fmla="*/ 79 w 2431591"/>
                  <a:gd name="connsiteY4" fmla="*/ 908974 h 2148070"/>
                  <a:gd name="connsiteX0" fmla="*/ 112806 w 2544318"/>
                  <a:gd name="connsiteY0" fmla="*/ 908974 h 2155647"/>
                  <a:gd name="connsiteX1" fmla="*/ 1328562 w 2544318"/>
                  <a:gd name="connsiteY1" fmla="*/ 35724 h 2155647"/>
                  <a:gd name="connsiteX2" fmla="*/ 2544318 w 2544318"/>
                  <a:gd name="connsiteY2" fmla="*/ 545904 h 2155647"/>
                  <a:gd name="connsiteX3" fmla="*/ 1274774 w 2544318"/>
                  <a:gd name="connsiteY3" fmla="*/ 2145295 h 2155647"/>
                  <a:gd name="connsiteX4" fmla="*/ 112806 w 2544318"/>
                  <a:gd name="connsiteY4" fmla="*/ 908974 h 2155647"/>
                  <a:gd name="connsiteX0" fmla="*/ 107117 w 2646206"/>
                  <a:gd name="connsiteY0" fmla="*/ 1197673 h 2215657"/>
                  <a:gd name="connsiteX1" fmla="*/ 1430450 w 2646206"/>
                  <a:gd name="connsiteY1" fmla="*/ 55482 h 2215657"/>
                  <a:gd name="connsiteX2" fmla="*/ 2646206 w 2646206"/>
                  <a:gd name="connsiteY2" fmla="*/ 565662 h 2215657"/>
                  <a:gd name="connsiteX3" fmla="*/ 1376662 w 2646206"/>
                  <a:gd name="connsiteY3" fmla="*/ 2165053 h 2215657"/>
                  <a:gd name="connsiteX4" fmla="*/ 107117 w 2646206"/>
                  <a:gd name="connsiteY4" fmla="*/ 1197673 h 2215657"/>
                  <a:gd name="connsiteX0" fmla="*/ 172 w 2539261"/>
                  <a:gd name="connsiteY0" fmla="*/ 1298765 h 2276806"/>
                  <a:gd name="connsiteX1" fmla="*/ 1189035 w 2539261"/>
                  <a:gd name="connsiteY1" fmla="*/ 35551 h 2276806"/>
                  <a:gd name="connsiteX2" fmla="*/ 2539261 w 2539261"/>
                  <a:gd name="connsiteY2" fmla="*/ 666754 h 2276806"/>
                  <a:gd name="connsiteX3" fmla="*/ 1269717 w 2539261"/>
                  <a:gd name="connsiteY3" fmla="*/ 2266145 h 2276806"/>
                  <a:gd name="connsiteX4" fmla="*/ 172 w 2539261"/>
                  <a:gd name="connsiteY4" fmla="*/ 1298765 h 2276806"/>
                  <a:gd name="connsiteX0" fmla="*/ 34978 w 2579123"/>
                  <a:gd name="connsiteY0" fmla="*/ 1266793 h 2244834"/>
                  <a:gd name="connsiteX1" fmla="*/ 1223841 w 2579123"/>
                  <a:gd name="connsiteY1" fmla="*/ 3579 h 2244834"/>
                  <a:gd name="connsiteX2" fmla="*/ 2574067 w 2579123"/>
                  <a:gd name="connsiteY2" fmla="*/ 634782 h 2244834"/>
                  <a:gd name="connsiteX3" fmla="*/ 1304523 w 2579123"/>
                  <a:gd name="connsiteY3" fmla="*/ 2234173 h 2244834"/>
                  <a:gd name="connsiteX4" fmla="*/ 34978 w 2579123"/>
                  <a:gd name="connsiteY4" fmla="*/ 1266793 h 2244834"/>
                  <a:gd name="connsiteX0" fmla="*/ 183 w 2821660"/>
                  <a:gd name="connsiteY0" fmla="*/ 1263271 h 2230706"/>
                  <a:gd name="connsiteX1" fmla="*/ 1189046 w 2821660"/>
                  <a:gd name="connsiteY1" fmla="*/ 57 h 2230706"/>
                  <a:gd name="connsiteX2" fmla="*/ 2821660 w 2821660"/>
                  <a:gd name="connsiteY2" fmla="*/ 1222930 h 2230706"/>
                  <a:gd name="connsiteX3" fmla="*/ 1269728 w 2821660"/>
                  <a:gd name="connsiteY3" fmla="*/ 2230651 h 2230706"/>
                  <a:gd name="connsiteX4" fmla="*/ 183 w 2821660"/>
                  <a:gd name="connsiteY4" fmla="*/ 1263271 h 2230706"/>
                  <a:gd name="connsiteX0" fmla="*/ 5 w 2821482"/>
                  <a:gd name="connsiteY0" fmla="*/ 440436 h 1407860"/>
                  <a:gd name="connsiteX1" fmla="*/ 1256104 w 2821482"/>
                  <a:gd name="connsiteY1" fmla="*/ 78175 h 1407860"/>
                  <a:gd name="connsiteX2" fmla="*/ 2821482 w 2821482"/>
                  <a:gd name="connsiteY2" fmla="*/ 400095 h 1407860"/>
                  <a:gd name="connsiteX3" fmla="*/ 1269550 w 2821482"/>
                  <a:gd name="connsiteY3" fmla="*/ 1407816 h 1407860"/>
                  <a:gd name="connsiteX4" fmla="*/ 5 w 2821482"/>
                  <a:gd name="connsiteY4" fmla="*/ 440436 h 1407860"/>
                  <a:gd name="connsiteX0" fmla="*/ 21 w 2821498"/>
                  <a:gd name="connsiteY0" fmla="*/ 951711 h 1919135"/>
                  <a:gd name="connsiteX1" fmla="*/ 1256120 w 2821498"/>
                  <a:gd name="connsiteY1" fmla="*/ 589450 h 1919135"/>
                  <a:gd name="connsiteX2" fmla="*/ 2821498 w 2821498"/>
                  <a:gd name="connsiteY2" fmla="*/ 911370 h 1919135"/>
                  <a:gd name="connsiteX3" fmla="*/ 1269566 w 2821498"/>
                  <a:gd name="connsiteY3" fmla="*/ 1919091 h 1919135"/>
                  <a:gd name="connsiteX4" fmla="*/ 21 w 2821498"/>
                  <a:gd name="connsiteY4" fmla="*/ 951711 h 1919135"/>
                  <a:gd name="connsiteX0" fmla="*/ 7 w 2821484"/>
                  <a:gd name="connsiteY0" fmla="*/ 482836 h 1450260"/>
                  <a:gd name="connsiteX1" fmla="*/ 1256106 w 2821484"/>
                  <a:gd name="connsiteY1" fmla="*/ 120575 h 1450260"/>
                  <a:gd name="connsiteX2" fmla="*/ 2821484 w 2821484"/>
                  <a:gd name="connsiteY2" fmla="*/ 442495 h 1450260"/>
                  <a:gd name="connsiteX3" fmla="*/ 1269552 w 2821484"/>
                  <a:gd name="connsiteY3" fmla="*/ 1450216 h 1450260"/>
                  <a:gd name="connsiteX4" fmla="*/ 7 w 2821484"/>
                  <a:gd name="connsiteY4" fmla="*/ 482836 h 1450260"/>
                  <a:gd name="connsiteX0" fmla="*/ 7 w 2838263"/>
                  <a:gd name="connsiteY0" fmla="*/ 476450 h 1443874"/>
                  <a:gd name="connsiteX1" fmla="*/ 1256106 w 2838263"/>
                  <a:gd name="connsiteY1" fmla="*/ 114189 h 1443874"/>
                  <a:gd name="connsiteX2" fmla="*/ 2042468 w 2838263"/>
                  <a:gd name="connsiteY2" fmla="*/ 18440 h 1443874"/>
                  <a:gd name="connsiteX3" fmla="*/ 2821484 w 2838263"/>
                  <a:gd name="connsiteY3" fmla="*/ 436109 h 1443874"/>
                  <a:gd name="connsiteX4" fmla="*/ 1269552 w 2838263"/>
                  <a:gd name="connsiteY4" fmla="*/ 1443830 h 1443874"/>
                  <a:gd name="connsiteX5" fmla="*/ 7 w 2838263"/>
                  <a:gd name="connsiteY5" fmla="*/ 476450 h 1443874"/>
                  <a:gd name="connsiteX0" fmla="*/ 231384 w 3069640"/>
                  <a:gd name="connsiteY0" fmla="*/ 829458 h 1796887"/>
                  <a:gd name="connsiteX1" fmla="*/ 438612 w 3069640"/>
                  <a:gd name="connsiteY1" fmla="*/ 9997 h 1796887"/>
                  <a:gd name="connsiteX2" fmla="*/ 2273845 w 3069640"/>
                  <a:gd name="connsiteY2" fmla="*/ 371448 h 1796887"/>
                  <a:gd name="connsiteX3" fmla="*/ 3052861 w 3069640"/>
                  <a:gd name="connsiteY3" fmla="*/ 789117 h 1796887"/>
                  <a:gd name="connsiteX4" fmla="*/ 1500929 w 3069640"/>
                  <a:gd name="connsiteY4" fmla="*/ 1796838 h 1796887"/>
                  <a:gd name="connsiteX5" fmla="*/ 231384 w 3069640"/>
                  <a:gd name="connsiteY5" fmla="*/ 829458 h 1796887"/>
                  <a:gd name="connsiteX0" fmla="*/ 109356 w 2952178"/>
                  <a:gd name="connsiteY0" fmla="*/ 1166155 h 2133584"/>
                  <a:gd name="connsiteX1" fmla="*/ 316584 w 2952178"/>
                  <a:gd name="connsiteY1" fmla="*/ 346694 h 2133584"/>
                  <a:gd name="connsiteX2" fmla="*/ 2313182 w 2952178"/>
                  <a:gd name="connsiteY2" fmla="*/ 8898 h 2133584"/>
                  <a:gd name="connsiteX3" fmla="*/ 2930833 w 2952178"/>
                  <a:gd name="connsiteY3" fmla="*/ 1125814 h 2133584"/>
                  <a:gd name="connsiteX4" fmla="*/ 1378901 w 2952178"/>
                  <a:gd name="connsiteY4" fmla="*/ 2133535 h 2133584"/>
                  <a:gd name="connsiteX5" fmla="*/ 109356 w 2952178"/>
                  <a:gd name="connsiteY5" fmla="*/ 1166155 h 2133584"/>
                  <a:gd name="connsiteX0" fmla="*/ 109356 w 2952178"/>
                  <a:gd name="connsiteY0" fmla="*/ 1157257 h 2124686"/>
                  <a:gd name="connsiteX1" fmla="*/ 316584 w 2952178"/>
                  <a:gd name="connsiteY1" fmla="*/ 337796 h 2124686"/>
                  <a:gd name="connsiteX2" fmla="*/ 2313182 w 2952178"/>
                  <a:gd name="connsiteY2" fmla="*/ 0 h 2124686"/>
                  <a:gd name="connsiteX3" fmla="*/ 2930833 w 2952178"/>
                  <a:gd name="connsiteY3" fmla="*/ 1116916 h 2124686"/>
                  <a:gd name="connsiteX4" fmla="*/ 1378901 w 2952178"/>
                  <a:gd name="connsiteY4" fmla="*/ 2124637 h 2124686"/>
                  <a:gd name="connsiteX5" fmla="*/ 109356 w 2952178"/>
                  <a:gd name="connsiteY5" fmla="*/ 1157257 h 2124686"/>
                  <a:gd name="connsiteX0" fmla="*/ 98491 w 2935118"/>
                  <a:gd name="connsiteY0" fmla="*/ 888316 h 1855745"/>
                  <a:gd name="connsiteX1" fmla="*/ 305719 w 2935118"/>
                  <a:gd name="connsiteY1" fmla="*/ 68855 h 1855745"/>
                  <a:gd name="connsiteX2" fmla="*/ 2060270 w 2935118"/>
                  <a:gd name="connsiteY2" fmla="*/ 0 h 1855745"/>
                  <a:gd name="connsiteX3" fmla="*/ 2919968 w 2935118"/>
                  <a:gd name="connsiteY3" fmla="*/ 847975 h 1855745"/>
                  <a:gd name="connsiteX4" fmla="*/ 1368036 w 2935118"/>
                  <a:gd name="connsiteY4" fmla="*/ 1855696 h 1855745"/>
                  <a:gd name="connsiteX5" fmla="*/ 98491 w 2935118"/>
                  <a:gd name="connsiteY5" fmla="*/ 888316 h 1855745"/>
                  <a:gd name="connsiteX0" fmla="*/ 98491 w 2950941"/>
                  <a:gd name="connsiteY0" fmla="*/ 1025250 h 1992679"/>
                  <a:gd name="connsiteX1" fmla="*/ 305719 w 2950941"/>
                  <a:gd name="connsiteY1" fmla="*/ 205789 h 1992679"/>
                  <a:gd name="connsiteX2" fmla="*/ 2060270 w 2950941"/>
                  <a:gd name="connsiteY2" fmla="*/ 136934 h 1992679"/>
                  <a:gd name="connsiteX3" fmla="*/ 2919968 w 2950941"/>
                  <a:gd name="connsiteY3" fmla="*/ 984909 h 1992679"/>
                  <a:gd name="connsiteX4" fmla="*/ 1368036 w 2950941"/>
                  <a:gd name="connsiteY4" fmla="*/ 1992630 h 1992679"/>
                  <a:gd name="connsiteX5" fmla="*/ 98491 w 2950941"/>
                  <a:gd name="connsiteY5" fmla="*/ 1025250 h 1992679"/>
                  <a:gd name="connsiteX0" fmla="*/ 98491 w 2950941"/>
                  <a:gd name="connsiteY0" fmla="*/ 1025250 h 1992679"/>
                  <a:gd name="connsiteX1" fmla="*/ 305719 w 2950941"/>
                  <a:gd name="connsiteY1" fmla="*/ 205789 h 1992679"/>
                  <a:gd name="connsiteX2" fmla="*/ 2060270 w 2950941"/>
                  <a:gd name="connsiteY2" fmla="*/ 136934 h 1992679"/>
                  <a:gd name="connsiteX3" fmla="*/ 2919968 w 2950941"/>
                  <a:gd name="connsiteY3" fmla="*/ 984909 h 1992679"/>
                  <a:gd name="connsiteX4" fmla="*/ 1368036 w 2950941"/>
                  <a:gd name="connsiteY4" fmla="*/ 1992630 h 1992679"/>
                  <a:gd name="connsiteX5" fmla="*/ 98491 w 2950941"/>
                  <a:gd name="connsiteY5" fmla="*/ 1025250 h 1992679"/>
                  <a:gd name="connsiteX0" fmla="*/ 115310 w 2967760"/>
                  <a:gd name="connsiteY0" fmla="*/ 1025250 h 2476755"/>
                  <a:gd name="connsiteX1" fmla="*/ 322538 w 2967760"/>
                  <a:gd name="connsiteY1" fmla="*/ 205789 h 2476755"/>
                  <a:gd name="connsiteX2" fmla="*/ 2077089 w 2967760"/>
                  <a:gd name="connsiteY2" fmla="*/ 136934 h 2476755"/>
                  <a:gd name="connsiteX3" fmla="*/ 2936787 w 2967760"/>
                  <a:gd name="connsiteY3" fmla="*/ 984909 h 2476755"/>
                  <a:gd name="connsiteX4" fmla="*/ 1613455 w 2967760"/>
                  <a:gd name="connsiteY4" fmla="*/ 2476724 h 2476755"/>
                  <a:gd name="connsiteX5" fmla="*/ 115310 w 2967760"/>
                  <a:gd name="connsiteY5" fmla="*/ 1025250 h 2476755"/>
                  <a:gd name="connsiteX0" fmla="*/ 115310 w 2992906"/>
                  <a:gd name="connsiteY0" fmla="*/ 988257 h 2446554"/>
                  <a:gd name="connsiteX1" fmla="*/ 322538 w 2992906"/>
                  <a:gd name="connsiteY1" fmla="*/ 168796 h 2446554"/>
                  <a:gd name="connsiteX2" fmla="*/ 2077089 w 2992906"/>
                  <a:gd name="connsiteY2" fmla="*/ 99941 h 2446554"/>
                  <a:gd name="connsiteX3" fmla="*/ 2963682 w 2992906"/>
                  <a:gd name="connsiteY3" fmla="*/ 1512692 h 2446554"/>
                  <a:gd name="connsiteX4" fmla="*/ 1613455 w 2992906"/>
                  <a:gd name="connsiteY4" fmla="*/ 2439731 h 2446554"/>
                  <a:gd name="connsiteX5" fmla="*/ 115310 w 2992906"/>
                  <a:gd name="connsiteY5" fmla="*/ 988257 h 2446554"/>
                  <a:gd name="connsiteX0" fmla="*/ 115310 w 3100530"/>
                  <a:gd name="connsiteY0" fmla="*/ 1039219 h 2497516"/>
                  <a:gd name="connsiteX1" fmla="*/ 322538 w 3100530"/>
                  <a:gd name="connsiteY1" fmla="*/ 219758 h 2497516"/>
                  <a:gd name="connsiteX2" fmla="*/ 2077089 w 3100530"/>
                  <a:gd name="connsiteY2" fmla="*/ 150903 h 2497516"/>
                  <a:gd name="connsiteX3" fmla="*/ 2963682 w 3100530"/>
                  <a:gd name="connsiteY3" fmla="*/ 1563654 h 2497516"/>
                  <a:gd name="connsiteX4" fmla="*/ 1613455 w 3100530"/>
                  <a:gd name="connsiteY4" fmla="*/ 2490693 h 2497516"/>
                  <a:gd name="connsiteX5" fmla="*/ 115310 w 3100530"/>
                  <a:gd name="connsiteY5" fmla="*/ 1039219 h 2497516"/>
                  <a:gd name="connsiteX0" fmla="*/ 34406 w 3019626"/>
                  <a:gd name="connsiteY0" fmla="*/ 1039219 h 2497516"/>
                  <a:gd name="connsiteX1" fmla="*/ 604705 w 3019626"/>
                  <a:gd name="connsiteY1" fmla="*/ 98734 h 2497516"/>
                  <a:gd name="connsiteX2" fmla="*/ 1996185 w 3019626"/>
                  <a:gd name="connsiteY2" fmla="*/ 150903 h 2497516"/>
                  <a:gd name="connsiteX3" fmla="*/ 2882778 w 3019626"/>
                  <a:gd name="connsiteY3" fmla="*/ 1563654 h 2497516"/>
                  <a:gd name="connsiteX4" fmla="*/ 1532551 w 3019626"/>
                  <a:gd name="connsiteY4" fmla="*/ 2490693 h 2497516"/>
                  <a:gd name="connsiteX5" fmla="*/ 34406 w 3019626"/>
                  <a:gd name="connsiteY5" fmla="*/ 1039219 h 2497516"/>
                  <a:gd name="connsiteX0" fmla="*/ 43190 w 3028410"/>
                  <a:gd name="connsiteY0" fmla="*/ 1039219 h 2497516"/>
                  <a:gd name="connsiteX1" fmla="*/ 613489 w 3028410"/>
                  <a:gd name="connsiteY1" fmla="*/ 98734 h 2497516"/>
                  <a:gd name="connsiteX2" fmla="*/ 2004969 w 3028410"/>
                  <a:gd name="connsiteY2" fmla="*/ 150903 h 2497516"/>
                  <a:gd name="connsiteX3" fmla="*/ 2891562 w 3028410"/>
                  <a:gd name="connsiteY3" fmla="*/ 1563654 h 2497516"/>
                  <a:gd name="connsiteX4" fmla="*/ 1541335 w 3028410"/>
                  <a:gd name="connsiteY4" fmla="*/ 2490693 h 2497516"/>
                  <a:gd name="connsiteX5" fmla="*/ 43190 w 3028410"/>
                  <a:gd name="connsiteY5" fmla="*/ 1039219 h 2497516"/>
                  <a:gd name="connsiteX0" fmla="*/ 43190 w 3028410"/>
                  <a:gd name="connsiteY0" fmla="*/ 1039219 h 2494153"/>
                  <a:gd name="connsiteX1" fmla="*/ 613489 w 3028410"/>
                  <a:gd name="connsiteY1" fmla="*/ 98734 h 2494153"/>
                  <a:gd name="connsiteX2" fmla="*/ 2004969 w 3028410"/>
                  <a:gd name="connsiteY2" fmla="*/ 150903 h 2494153"/>
                  <a:gd name="connsiteX3" fmla="*/ 2891562 w 3028410"/>
                  <a:gd name="connsiteY3" fmla="*/ 1563654 h 2494153"/>
                  <a:gd name="connsiteX4" fmla="*/ 1541335 w 3028410"/>
                  <a:gd name="connsiteY4" fmla="*/ 2490693 h 2494153"/>
                  <a:gd name="connsiteX5" fmla="*/ 43190 w 3028410"/>
                  <a:gd name="connsiteY5" fmla="*/ 1039219 h 2494153"/>
                  <a:gd name="connsiteX0" fmla="*/ 43190 w 3028410"/>
                  <a:gd name="connsiteY0" fmla="*/ 1039219 h 2531139"/>
                  <a:gd name="connsiteX1" fmla="*/ 613489 w 3028410"/>
                  <a:gd name="connsiteY1" fmla="*/ 98734 h 2531139"/>
                  <a:gd name="connsiteX2" fmla="*/ 2004969 w 3028410"/>
                  <a:gd name="connsiteY2" fmla="*/ 150903 h 2531139"/>
                  <a:gd name="connsiteX3" fmla="*/ 2891562 w 3028410"/>
                  <a:gd name="connsiteY3" fmla="*/ 1563654 h 2531139"/>
                  <a:gd name="connsiteX4" fmla="*/ 1541335 w 3028410"/>
                  <a:gd name="connsiteY4" fmla="*/ 2490693 h 2531139"/>
                  <a:gd name="connsiteX5" fmla="*/ 43190 w 3028410"/>
                  <a:gd name="connsiteY5" fmla="*/ 1039219 h 2531139"/>
                  <a:gd name="connsiteX0" fmla="*/ 43190 w 3110841"/>
                  <a:gd name="connsiteY0" fmla="*/ 1052664 h 2507800"/>
                  <a:gd name="connsiteX1" fmla="*/ 613489 w 3110841"/>
                  <a:gd name="connsiteY1" fmla="*/ 112179 h 2507800"/>
                  <a:gd name="connsiteX2" fmla="*/ 2004969 w 3110841"/>
                  <a:gd name="connsiteY2" fmla="*/ 164348 h 2507800"/>
                  <a:gd name="connsiteX3" fmla="*/ 2985691 w 3110841"/>
                  <a:gd name="connsiteY3" fmla="*/ 1456076 h 2507800"/>
                  <a:gd name="connsiteX4" fmla="*/ 1541335 w 3110841"/>
                  <a:gd name="connsiteY4" fmla="*/ 2504138 h 2507800"/>
                  <a:gd name="connsiteX5" fmla="*/ 43190 w 3110841"/>
                  <a:gd name="connsiteY5" fmla="*/ 1052664 h 2507800"/>
                  <a:gd name="connsiteX0" fmla="*/ 43190 w 3110841"/>
                  <a:gd name="connsiteY0" fmla="*/ 1052664 h 2509355"/>
                  <a:gd name="connsiteX1" fmla="*/ 613489 w 3110841"/>
                  <a:gd name="connsiteY1" fmla="*/ 112179 h 2509355"/>
                  <a:gd name="connsiteX2" fmla="*/ 2004969 w 3110841"/>
                  <a:gd name="connsiteY2" fmla="*/ 164348 h 2509355"/>
                  <a:gd name="connsiteX3" fmla="*/ 2985691 w 3110841"/>
                  <a:gd name="connsiteY3" fmla="*/ 1456076 h 2509355"/>
                  <a:gd name="connsiteX4" fmla="*/ 1541335 w 3110841"/>
                  <a:gd name="connsiteY4" fmla="*/ 2504138 h 2509355"/>
                  <a:gd name="connsiteX5" fmla="*/ 43190 w 3110841"/>
                  <a:gd name="connsiteY5" fmla="*/ 1052664 h 2509355"/>
                  <a:gd name="connsiteX0" fmla="*/ 43190 w 3110841"/>
                  <a:gd name="connsiteY0" fmla="*/ 1052664 h 2511348"/>
                  <a:gd name="connsiteX1" fmla="*/ 613489 w 3110841"/>
                  <a:gd name="connsiteY1" fmla="*/ 112179 h 2511348"/>
                  <a:gd name="connsiteX2" fmla="*/ 2004969 w 3110841"/>
                  <a:gd name="connsiteY2" fmla="*/ 164348 h 2511348"/>
                  <a:gd name="connsiteX3" fmla="*/ 2985691 w 3110841"/>
                  <a:gd name="connsiteY3" fmla="*/ 1456076 h 2511348"/>
                  <a:gd name="connsiteX4" fmla="*/ 1541335 w 3110841"/>
                  <a:gd name="connsiteY4" fmla="*/ 2504138 h 2511348"/>
                  <a:gd name="connsiteX5" fmla="*/ 43190 w 3110841"/>
                  <a:gd name="connsiteY5" fmla="*/ 1052664 h 2511348"/>
                  <a:gd name="connsiteX0" fmla="*/ 43190 w 3110841"/>
                  <a:gd name="connsiteY0" fmla="*/ 1052664 h 2505518"/>
                  <a:gd name="connsiteX1" fmla="*/ 613489 w 3110841"/>
                  <a:gd name="connsiteY1" fmla="*/ 112179 h 2505518"/>
                  <a:gd name="connsiteX2" fmla="*/ 2004969 w 3110841"/>
                  <a:gd name="connsiteY2" fmla="*/ 164348 h 2505518"/>
                  <a:gd name="connsiteX3" fmla="*/ 2985691 w 3110841"/>
                  <a:gd name="connsiteY3" fmla="*/ 1456076 h 2505518"/>
                  <a:gd name="connsiteX4" fmla="*/ 1541335 w 3110841"/>
                  <a:gd name="connsiteY4" fmla="*/ 2504138 h 2505518"/>
                  <a:gd name="connsiteX5" fmla="*/ 43190 w 3110841"/>
                  <a:gd name="connsiteY5" fmla="*/ 1052664 h 2505518"/>
                  <a:gd name="connsiteX0" fmla="*/ 43190 w 3110841"/>
                  <a:gd name="connsiteY0" fmla="*/ 1052664 h 2504963"/>
                  <a:gd name="connsiteX1" fmla="*/ 613489 w 3110841"/>
                  <a:gd name="connsiteY1" fmla="*/ 112179 h 2504963"/>
                  <a:gd name="connsiteX2" fmla="*/ 2004969 w 3110841"/>
                  <a:gd name="connsiteY2" fmla="*/ 164348 h 2504963"/>
                  <a:gd name="connsiteX3" fmla="*/ 2985691 w 3110841"/>
                  <a:gd name="connsiteY3" fmla="*/ 1456076 h 2504963"/>
                  <a:gd name="connsiteX4" fmla="*/ 1541335 w 3110841"/>
                  <a:gd name="connsiteY4" fmla="*/ 2504138 h 2504963"/>
                  <a:gd name="connsiteX5" fmla="*/ 43190 w 3110841"/>
                  <a:gd name="connsiteY5" fmla="*/ 1052664 h 2504963"/>
                  <a:gd name="connsiteX0" fmla="*/ 43190 w 3207119"/>
                  <a:gd name="connsiteY0" fmla="*/ 1026484 h 2494314"/>
                  <a:gd name="connsiteX1" fmla="*/ 613489 w 3207119"/>
                  <a:gd name="connsiteY1" fmla="*/ 85999 h 2494314"/>
                  <a:gd name="connsiteX2" fmla="*/ 2004969 w 3207119"/>
                  <a:gd name="connsiteY2" fmla="*/ 138168 h 2494314"/>
                  <a:gd name="connsiteX3" fmla="*/ 3093268 w 3207119"/>
                  <a:gd name="connsiteY3" fmla="*/ 1685390 h 2494314"/>
                  <a:gd name="connsiteX4" fmla="*/ 1541335 w 3207119"/>
                  <a:gd name="connsiteY4" fmla="*/ 2477958 h 2494314"/>
                  <a:gd name="connsiteX5" fmla="*/ 43190 w 3207119"/>
                  <a:gd name="connsiteY5" fmla="*/ 1026484 h 2494314"/>
                  <a:gd name="connsiteX0" fmla="*/ 10611 w 3174540"/>
                  <a:gd name="connsiteY0" fmla="*/ 1026484 h 2429249"/>
                  <a:gd name="connsiteX1" fmla="*/ 580910 w 3174540"/>
                  <a:gd name="connsiteY1" fmla="*/ 85999 h 2429249"/>
                  <a:gd name="connsiteX2" fmla="*/ 1972390 w 3174540"/>
                  <a:gd name="connsiteY2" fmla="*/ 138168 h 2429249"/>
                  <a:gd name="connsiteX3" fmla="*/ 3060689 w 3174540"/>
                  <a:gd name="connsiteY3" fmla="*/ 1685390 h 2429249"/>
                  <a:gd name="connsiteX4" fmla="*/ 930532 w 3174540"/>
                  <a:gd name="connsiteY4" fmla="*/ 2410723 h 2429249"/>
                  <a:gd name="connsiteX5" fmla="*/ 10611 w 3174540"/>
                  <a:gd name="connsiteY5" fmla="*/ 1026484 h 2429249"/>
                  <a:gd name="connsiteX0" fmla="*/ 7179 w 3168574"/>
                  <a:gd name="connsiteY0" fmla="*/ 951667 h 2354432"/>
                  <a:gd name="connsiteX1" fmla="*/ 577478 w 3168574"/>
                  <a:gd name="connsiteY1" fmla="*/ 11182 h 2354432"/>
                  <a:gd name="connsiteX2" fmla="*/ 1942063 w 3168574"/>
                  <a:gd name="connsiteY2" fmla="*/ 318845 h 2354432"/>
                  <a:gd name="connsiteX3" fmla="*/ 3057257 w 3168574"/>
                  <a:gd name="connsiteY3" fmla="*/ 1610573 h 2354432"/>
                  <a:gd name="connsiteX4" fmla="*/ 927100 w 3168574"/>
                  <a:gd name="connsiteY4" fmla="*/ 2335906 h 2354432"/>
                  <a:gd name="connsiteX5" fmla="*/ 7179 w 3168574"/>
                  <a:gd name="connsiteY5" fmla="*/ 951667 h 2354432"/>
                  <a:gd name="connsiteX0" fmla="*/ 15320 w 3176715"/>
                  <a:gd name="connsiteY0" fmla="*/ 885552 h 2288317"/>
                  <a:gd name="connsiteX1" fmla="*/ 478042 w 3176715"/>
                  <a:gd name="connsiteY1" fmla="*/ 12303 h 2288317"/>
                  <a:gd name="connsiteX2" fmla="*/ 1950204 w 3176715"/>
                  <a:gd name="connsiteY2" fmla="*/ 252730 h 2288317"/>
                  <a:gd name="connsiteX3" fmla="*/ 3065398 w 3176715"/>
                  <a:gd name="connsiteY3" fmla="*/ 1544458 h 2288317"/>
                  <a:gd name="connsiteX4" fmla="*/ 935241 w 3176715"/>
                  <a:gd name="connsiteY4" fmla="*/ 2269791 h 2288317"/>
                  <a:gd name="connsiteX5" fmla="*/ 15320 w 3176715"/>
                  <a:gd name="connsiteY5" fmla="*/ 885552 h 2288317"/>
                  <a:gd name="connsiteX0" fmla="*/ 15320 w 3008741"/>
                  <a:gd name="connsiteY0" fmla="*/ 885552 h 2281094"/>
                  <a:gd name="connsiteX1" fmla="*/ 478042 w 3008741"/>
                  <a:gd name="connsiteY1" fmla="*/ 12303 h 2281094"/>
                  <a:gd name="connsiteX2" fmla="*/ 1950204 w 3008741"/>
                  <a:gd name="connsiteY2" fmla="*/ 252730 h 2281094"/>
                  <a:gd name="connsiteX3" fmla="*/ 2877139 w 3008741"/>
                  <a:gd name="connsiteY3" fmla="*/ 1436881 h 2281094"/>
                  <a:gd name="connsiteX4" fmla="*/ 935241 w 3008741"/>
                  <a:gd name="connsiteY4" fmla="*/ 2269791 h 2281094"/>
                  <a:gd name="connsiteX5" fmla="*/ 15320 w 3008741"/>
                  <a:gd name="connsiteY5" fmla="*/ 885552 h 2281094"/>
                  <a:gd name="connsiteX0" fmla="*/ 28530 w 3021951"/>
                  <a:gd name="connsiteY0" fmla="*/ 885552 h 2379581"/>
                  <a:gd name="connsiteX1" fmla="*/ 491252 w 3021951"/>
                  <a:gd name="connsiteY1" fmla="*/ 12303 h 2379581"/>
                  <a:gd name="connsiteX2" fmla="*/ 1963414 w 3021951"/>
                  <a:gd name="connsiteY2" fmla="*/ 252730 h 2379581"/>
                  <a:gd name="connsiteX3" fmla="*/ 2890349 w 3021951"/>
                  <a:gd name="connsiteY3" fmla="*/ 1436881 h 2379581"/>
                  <a:gd name="connsiteX4" fmla="*/ 948451 w 3021951"/>
                  <a:gd name="connsiteY4" fmla="*/ 2269791 h 2379581"/>
                  <a:gd name="connsiteX5" fmla="*/ 28530 w 3021951"/>
                  <a:gd name="connsiteY5" fmla="*/ 885552 h 2379581"/>
                  <a:gd name="connsiteX0" fmla="*/ 12892 w 3073548"/>
                  <a:gd name="connsiteY0" fmla="*/ 1010927 h 2281502"/>
                  <a:gd name="connsiteX1" fmla="*/ 542849 w 3073548"/>
                  <a:gd name="connsiteY1" fmla="*/ 16655 h 2281502"/>
                  <a:gd name="connsiteX2" fmla="*/ 2015011 w 3073548"/>
                  <a:gd name="connsiteY2" fmla="*/ 257082 h 2281502"/>
                  <a:gd name="connsiteX3" fmla="*/ 2941946 w 3073548"/>
                  <a:gd name="connsiteY3" fmla="*/ 1441233 h 2281502"/>
                  <a:gd name="connsiteX4" fmla="*/ 1000048 w 3073548"/>
                  <a:gd name="connsiteY4" fmla="*/ 2274143 h 2281502"/>
                  <a:gd name="connsiteX5" fmla="*/ 12892 w 3073548"/>
                  <a:gd name="connsiteY5" fmla="*/ 1010927 h 2281502"/>
                  <a:gd name="connsiteX0" fmla="*/ 22575 w 3083231"/>
                  <a:gd name="connsiteY0" fmla="*/ 1010927 h 2281502"/>
                  <a:gd name="connsiteX1" fmla="*/ 552532 w 3083231"/>
                  <a:gd name="connsiteY1" fmla="*/ 16655 h 2281502"/>
                  <a:gd name="connsiteX2" fmla="*/ 2024694 w 3083231"/>
                  <a:gd name="connsiteY2" fmla="*/ 257082 h 2281502"/>
                  <a:gd name="connsiteX3" fmla="*/ 2951629 w 3083231"/>
                  <a:gd name="connsiteY3" fmla="*/ 1441233 h 2281502"/>
                  <a:gd name="connsiteX4" fmla="*/ 1009731 w 3083231"/>
                  <a:gd name="connsiteY4" fmla="*/ 2274143 h 2281502"/>
                  <a:gd name="connsiteX5" fmla="*/ 22575 w 3083231"/>
                  <a:gd name="connsiteY5" fmla="*/ 1010927 h 2281502"/>
                  <a:gd name="connsiteX0" fmla="*/ 27026 w 3087682"/>
                  <a:gd name="connsiteY0" fmla="*/ 1010927 h 2481186"/>
                  <a:gd name="connsiteX1" fmla="*/ 556983 w 3087682"/>
                  <a:gd name="connsiteY1" fmla="*/ 16655 h 2481186"/>
                  <a:gd name="connsiteX2" fmla="*/ 2029145 w 3087682"/>
                  <a:gd name="connsiteY2" fmla="*/ 257082 h 2481186"/>
                  <a:gd name="connsiteX3" fmla="*/ 2956080 w 3087682"/>
                  <a:gd name="connsiteY3" fmla="*/ 1441233 h 2481186"/>
                  <a:gd name="connsiteX4" fmla="*/ 1296571 w 3087682"/>
                  <a:gd name="connsiteY4" fmla="*/ 2475849 h 2481186"/>
                  <a:gd name="connsiteX5" fmla="*/ 27026 w 3087682"/>
                  <a:gd name="connsiteY5" fmla="*/ 1010927 h 2481186"/>
                  <a:gd name="connsiteX0" fmla="*/ 27026 w 3087682"/>
                  <a:gd name="connsiteY0" fmla="*/ 1010927 h 2509135"/>
                  <a:gd name="connsiteX1" fmla="*/ 556983 w 3087682"/>
                  <a:gd name="connsiteY1" fmla="*/ 16655 h 2509135"/>
                  <a:gd name="connsiteX2" fmla="*/ 2029145 w 3087682"/>
                  <a:gd name="connsiteY2" fmla="*/ 257082 h 2509135"/>
                  <a:gd name="connsiteX3" fmla="*/ 2956080 w 3087682"/>
                  <a:gd name="connsiteY3" fmla="*/ 1441233 h 2509135"/>
                  <a:gd name="connsiteX4" fmla="*/ 1296571 w 3087682"/>
                  <a:gd name="connsiteY4" fmla="*/ 2475849 h 2509135"/>
                  <a:gd name="connsiteX5" fmla="*/ 27026 w 3087682"/>
                  <a:gd name="connsiteY5" fmla="*/ 1010927 h 2509135"/>
                  <a:gd name="connsiteX0" fmla="*/ 27026 w 3087682"/>
                  <a:gd name="connsiteY0" fmla="*/ 1010927 h 2532933"/>
                  <a:gd name="connsiteX1" fmla="*/ 556983 w 3087682"/>
                  <a:gd name="connsiteY1" fmla="*/ 16655 h 2532933"/>
                  <a:gd name="connsiteX2" fmla="*/ 2029145 w 3087682"/>
                  <a:gd name="connsiteY2" fmla="*/ 257082 h 2532933"/>
                  <a:gd name="connsiteX3" fmla="*/ 2956080 w 3087682"/>
                  <a:gd name="connsiteY3" fmla="*/ 1441233 h 2532933"/>
                  <a:gd name="connsiteX4" fmla="*/ 2403634 w 3087682"/>
                  <a:gd name="connsiteY4" fmla="*/ 2158325 h 2532933"/>
                  <a:gd name="connsiteX5" fmla="*/ 1296571 w 3087682"/>
                  <a:gd name="connsiteY5" fmla="*/ 2475849 h 2532933"/>
                  <a:gd name="connsiteX6" fmla="*/ 27026 w 3087682"/>
                  <a:gd name="connsiteY6" fmla="*/ 1010927 h 2532933"/>
                  <a:gd name="connsiteX0" fmla="*/ 27026 w 3087682"/>
                  <a:gd name="connsiteY0" fmla="*/ 1010927 h 2532933"/>
                  <a:gd name="connsiteX1" fmla="*/ 556983 w 3087682"/>
                  <a:gd name="connsiteY1" fmla="*/ 16655 h 2532933"/>
                  <a:gd name="connsiteX2" fmla="*/ 2029145 w 3087682"/>
                  <a:gd name="connsiteY2" fmla="*/ 257082 h 2532933"/>
                  <a:gd name="connsiteX3" fmla="*/ 2956080 w 3087682"/>
                  <a:gd name="connsiteY3" fmla="*/ 1441233 h 2532933"/>
                  <a:gd name="connsiteX4" fmla="*/ 2322952 w 3087682"/>
                  <a:gd name="connsiteY4" fmla="*/ 2158325 h 2532933"/>
                  <a:gd name="connsiteX5" fmla="*/ 1296571 w 3087682"/>
                  <a:gd name="connsiteY5" fmla="*/ 2475849 h 2532933"/>
                  <a:gd name="connsiteX6" fmla="*/ 27026 w 3087682"/>
                  <a:gd name="connsiteY6" fmla="*/ 1010927 h 2532933"/>
                  <a:gd name="connsiteX0" fmla="*/ 1299 w 3061955"/>
                  <a:gd name="connsiteY0" fmla="*/ 1010927 h 2314285"/>
                  <a:gd name="connsiteX1" fmla="*/ 531256 w 3061955"/>
                  <a:gd name="connsiteY1" fmla="*/ 16655 h 2314285"/>
                  <a:gd name="connsiteX2" fmla="*/ 2003418 w 3061955"/>
                  <a:gd name="connsiteY2" fmla="*/ 257082 h 2314285"/>
                  <a:gd name="connsiteX3" fmla="*/ 2930353 w 3061955"/>
                  <a:gd name="connsiteY3" fmla="*/ 1441233 h 2314285"/>
                  <a:gd name="connsiteX4" fmla="*/ 2297225 w 3061955"/>
                  <a:gd name="connsiteY4" fmla="*/ 2158325 h 2314285"/>
                  <a:gd name="connsiteX5" fmla="*/ 652279 w 3061955"/>
                  <a:gd name="connsiteY5" fmla="*/ 2193461 h 2314285"/>
                  <a:gd name="connsiteX6" fmla="*/ 1299 w 3061955"/>
                  <a:gd name="connsiteY6" fmla="*/ 1010927 h 2314285"/>
                  <a:gd name="connsiteX0" fmla="*/ 1299 w 3061955"/>
                  <a:gd name="connsiteY0" fmla="*/ 1010927 h 2375641"/>
                  <a:gd name="connsiteX1" fmla="*/ 531256 w 3061955"/>
                  <a:gd name="connsiteY1" fmla="*/ 16655 h 2375641"/>
                  <a:gd name="connsiteX2" fmla="*/ 2003418 w 3061955"/>
                  <a:gd name="connsiteY2" fmla="*/ 257082 h 2375641"/>
                  <a:gd name="connsiteX3" fmla="*/ 2930353 w 3061955"/>
                  <a:gd name="connsiteY3" fmla="*/ 1441233 h 2375641"/>
                  <a:gd name="connsiteX4" fmla="*/ 2189648 w 3061955"/>
                  <a:gd name="connsiteY4" fmla="*/ 2265901 h 2375641"/>
                  <a:gd name="connsiteX5" fmla="*/ 652279 w 3061955"/>
                  <a:gd name="connsiteY5" fmla="*/ 2193461 h 2375641"/>
                  <a:gd name="connsiteX6" fmla="*/ 1299 w 3061955"/>
                  <a:gd name="connsiteY6" fmla="*/ 1010927 h 2375641"/>
                  <a:gd name="connsiteX0" fmla="*/ 1299 w 3133171"/>
                  <a:gd name="connsiteY0" fmla="*/ 1010927 h 2375641"/>
                  <a:gd name="connsiteX1" fmla="*/ 531256 w 3133171"/>
                  <a:gd name="connsiteY1" fmla="*/ 16655 h 2375641"/>
                  <a:gd name="connsiteX2" fmla="*/ 2003418 w 3133171"/>
                  <a:gd name="connsiteY2" fmla="*/ 257082 h 2375641"/>
                  <a:gd name="connsiteX3" fmla="*/ 3011035 w 3133171"/>
                  <a:gd name="connsiteY3" fmla="*/ 1279868 h 2375641"/>
                  <a:gd name="connsiteX4" fmla="*/ 2189648 w 3133171"/>
                  <a:gd name="connsiteY4" fmla="*/ 2265901 h 2375641"/>
                  <a:gd name="connsiteX5" fmla="*/ 652279 w 3133171"/>
                  <a:gd name="connsiteY5" fmla="*/ 2193461 h 2375641"/>
                  <a:gd name="connsiteX6" fmla="*/ 1299 w 3133171"/>
                  <a:gd name="connsiteY6" fmla="*/ 1010927 h 2375641"/>
                  <a:gd name="connsiteX0" fmla="*/ 1299 w 3133171"/>
                  <a:gd name="connsiteY0" fmla="*/ 1010927 h 2375641"/>
                  <a:gd name="connsiteX1" fmla="*/ 531256 w 3133171"/>
                  <a:gd name="connsiteY1" fmla="*/ 16655 h 2375641"/>
                  <a:gd name="connsiteX2" fmla="*/ 2003418 w 3133171"/>
                  <a:gd name="connsiteY2" fmla="*/ 257082 h 2375641"/>
                  <a:gd name="connsiteX3" fmla="*/ 3011035 w 3133171"/>
                  <a:gd name="connsiteY3" fmla="*/ 1279868 h 2375641"/>
                  <a:gd name="connsiteX4" fmla="*/ 2189648 w 3133171"/>
                  <a:gd name="connsiteY4" fmla="*/ 2265901 h 2375641"/>
                  <a:gd name="connsiteX5" fmla="*/ 652279 w 3133171"/>
                  <a:gd name="connsiteY5" fmla="*/ 2193461 h 2375641"/>
                  <a:gd name="connsiteX6" fmla="*/ 1299 w 3133171"/>
                  <a:gd name="connsiteY6" fmla="*/ 1010927 h 2375641"/>
                  <a:gd name="connsiteX0" fmla="*/ 1299 w 3133171"/>
                  <a:gd name="connsiteY0" fmla="*/ 1010927 h 2375641"/>
                  <a:gd name="connsiteX1" fmla="*/ 531256 w 3133171"/>
                  <a:gd name="connsiteY1" fmla="*/ 16655 h 2375641"/>
                  <a:gd name="connsiteX2" fmla="*/ 2003418 w 3133171"/>
                  <a:gd name="connsiteY2" fmla="*/ 257082 h 2375641"/>
                  <a:gd name="connsiteX3" fmla="*/ 3011035 w 3133171"/>
                  <a:gd name="connsiteY3" fmla="*/ 1495021 h 2375641"/>
                  <a:gd name="connsiteX4" fmla="*/ 2189648 w 3133171"/>
                  <a:gd name="connsiteY4" fmla="*/ 2265901 h 2375641"/>
                  <a:gd name="connsiteX5" fmla="*/ 652279 w 3133171"/>
                  <a:gd name="connsiteY5" fmla="*/ 2193461 h 2375641"/>
                  <a:gd name="connsiteX6" fmla="*/ 1299 w 3133171"/>
                  <a:gd name="connsiteY6" fmla="*/ 1010927 h 2375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3171" h="2375641">
                    <a:moveTo>
                      <a:pt x="1299" y="1010927"/>
                    </a:moveTo>
                    <a:cubicBezTo>
                      <a:pt x="-18871" y="648126"/>
                      <a:pt x="197570" y="142296"/>
                      <a:pt x="531256" y="16655"/>
                    </a:cubicBezTo>
                    <a:cubicBezTo>
                      <a:pt x="864943" y="-108986"/>
                      <a:pt x="747439" y="526159"/>
                      <a:pt x="2003418" y="257082"/>
                    </a:cubicBezTo>
                    <a:cubicBezTo>
                      <a:pt x="2721514" y="-267489"/>
                      <a:pt x="3422243" y="490974"/>
                      <a:pt x="3011035" y="1495021"/>
                    </a:cubicBezTo>
                    <a:cubicBezTo>
                      <a:pt x="2746239" y="1975500"/>
                      <a:pt x="2466233" y="2093465"/>
                      <a:pt x="2189648" y="2265901"/>
                    </a:cubicBezTo>
                    <a:cubicBezTo>
                      <a:pt x="1913063" y="2438337"/>
                      <a:pt x="1017004" y="2402623"/>
                      <a:pt x="652279" y="2193461"/>
                    </a:cubicBezTo>
                    <a:cubicBezTo>
                      <a:pt x="287554" y="1984299"/>
                      <a:pt x="21469" y="1373728"/>
                      <a:pt x="1299" y="1010927"/>
                    </a:cubicBezTo>
                    <a:close/>
                  </a:path>
                </a:pathLst>
              </a:custGeom>
              <a:gradFill flip="none" rotWithShape="1">
                <a:gsLst>
                  <a:gs pos="20000">
                    <a:srgbClr val="D252A7"/>
                  </a:gs>
                  <a:gs pos="44000">
                    <a:srgbClr val="D252A7"/>
                  </a:gs>
                  <a:gs pos="63756">
                    <a:srgbClr val="00B0F0"/>
                  </a:gs>
                  <a:gs pos="88000">
                    <a:srgbClr val="95DBD8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" name="Ellipszis 4"/>
              <p:cNvSpPr/>
              <p:nvPr/>
            </p:nvSpPr>
            <p:spPr>
              <a:xfrm rot="209969">
                <a:off x="3115845" y="3392270"/>
                <a:ext cx="2639011" cy="2088980"/>
              </a:xfrm>
              <a:custGeom>
                <a:avLst/>
                <a:gdLst>
                  <a:gd name="connsiteX0" fmla="*/ 0 w 2834923"/>
                  <a:gd name="connsiteY0" fmla="*/ 1142191 h 2284382"/>
                  <a:gd name="connsiteX1" fmla="*/ 1417462 w 2834923"/>
                  <a:gd name="connsiteY1" fmla="*/ 0 h 2284382"/>
                  <a:gd name="connsiteX2" fmla="*/ 2834924 w 2834923"/>
                  <a:gd name="connsiteY2" fmla="*/ 1142191 h 2284382"/>
                  <a:gd name="connsiteX3" fmla="*/ 1417462 w 2834923"/>
                  <a:gd name="connsiteY3" fmla="*/ 2284382 h 2284382"/>
                  <a:gd name="connsiteX4" fmla="*/ 0 w 2834923"/>
                  <a:gd name="connsiteY4" fmla="*/ 1142191 h 2284382"/>
                  <a:gd name="connsiteX0" fmla="*/ 6 w 2834930"/>
                  <a:gd name="connsiteY0" fmla="*/ 397542 h 1539733"/>
                  <a:gd name="connsiteX1" fmla="*/ 1404021 w 2834930"/>
                  <a:gd name="connsiteY1" fmla="*/ 75621 h 1539733"/>
                  <a:gd name="connsiteX2" fmla="*/ 2834930 w 2834930"/>
                  <a:gd name="connsiteY2" fmla="*/ 397542 h 1539733"/>
                  <a:gd name="connsiteX3" fmla="*/ 1417468 w 2834930"/>
                  <a:gd name="connsiteY3" fmla="*/ 1539733 h 1539733"/>
                  <a:gd name="connsiteX4" fmla="*/ 6 w 2834930"/>
                  <a:gd name="connsiteY4" fmla="*/ 397542 h 1539733"/>
                  <a:gd name="connsiteX0" fmla="*/ 8 w 2834932"/>
                  <a:gd name="connsiteY0" fmla="*/ 648385 h 1790576"/>
                  <a:gd name="connsiteX1" fmla="*/ 1404023 w 2834932"/>
                  <a:gd name="connsiteY1" fmla="*/ 326464 h 1790576"/>
                  <a:gd name="connsiteX2" fmla="*/ 2834932 w 2834932"/>
                  <a:gd name="connsiteY2" fmla="*/ 648385 h 1790576"/>
                  <a:gd name="connsiteX3" fmla="*/ 1417470 w 2834932"/>
                  <a:gd name="connsiteY3" fmla="*/ 1790576 h 1790576"/>
                  <a:gd name="connsiteX4" fmla="*/ 8 w 2834932"/>
                  <a:gd name="connsiteY4" fmla="*/ 648385 h 1790576"/>
                  <a:gd name="connsiteX0" fmla="*/ 4 w 2834928"/>
                  <a:gd name="connsiteY0" fmla="*/ 530134 h 1672325"/>
                  <a:gd name="connsiteX1" fmla="*/ 1404019 w 2834928"/>
                  <a:gd name="connsiteY1" fmla="*/ 208213 h 1672325"/>
                  <a:gd name="connsiteX2" fmla="*/ 2834928 w 2834928"/>
                  <a:gd name="connsiteY2" fmla="*/ 530134 h 1672325"/>
                  <a:gd name="connsiteX3" fmla="*/ 1417466 w 2834928"/>
                  <a:gd name="connsiteY3" fmla="*/ 1672325 h 1672325"/>
                  <a:gd name="connsiteX4" fmla="*/ 4 w 2834928"/>
                  <a:gd name="connsiteY4" fmla="*/ 530134 h 1672325"/>
                  <a:gd name="connsiteX0" fmla="*/ 3091 w 2838015"/>
                  <a:gd name="connsiteY0" fmla="*/ 728618 h 1870809"/>
                  <a:gd name="connsiteX1" fmla="*/ 1407106 w 2838015"/>
                  <a:gd name="connsiteY1" fmla="*/ 406697 h 1870809"/>
                  <a:gd name="connsiteX2" fmla="*/ 2838015 w 2838015"/>
                  <a:gd name="connsiteY2" fmla="*/ 728618 h 1870809"/>
                  <a:gd name="connsiteX3" fmla="*/ 1420553 w 2838015"/>
                  <a:gd name="connsiteY3" fmla="*/ 1870809 h 1870809"/>
                  <a:gd name="connsiteX4" fmla="*/ 3091 w 2838015"/>
                  <a:gd name="connsiteY4" fmla="*/ 728618 h 1870809"/>
                  <a:gd name="connsiteX0" fmla="*/ 495 w 2835419"/>
                  <a:gd name="connsiteY0" fmla="*/ 544241 h 2143632"/>
                  <a:gd name="connsiteX1" fmla="*/ 1404510 w 2835419"/>
                  <a:gd name="connsiteY1" fmla="*/ 222320 h 2143632"/>
                  <a:gd name="connsiteX2" fmla="*/ 2835419 w 2835419"/>
                  <a:gd name="connsiteY2" fmla="*/ 544241 h 2143632"/>
                  <a:gd name="connsiteX3" fmla="*/ 1565875 w 2835419"/>
                  <a:gd name="connsiteY3" fmla="*/ 2143632 h 2143632"/>
                  <a:gd name="connsiteX4" fmla="*/ 495 w 2835419"/>
                  <a:gd name="connsiteY4" fmla="*/ 544241 h 2143632"/>
                  <a:gd name="connsiteX0" fmla="*/ 76 w 2835000"/>
                  <a:gd name="connsiteY0" fmla="*/ 701415 h 2300806"/>
                  <a:gd name="connsiteX1" fmla="*/ 1619244 w 2835000"/>
                  <a:gd name="connsiteY1" fmla="*/ 191235 h 2300806"/>
                  <a:gd name="connsiteX2" fmla="*/ 2835000 w 2835000"/>
                  <a:gd name="connsiteY2" fmla="*/ 701415 h 2300806"/>
                  <a:gd name="connsiteX3" fmla="*/ 1565456 w 2835000"/>
                  <a:gd name="connsiteY3" fmla="*/ 2300806 h 2300806"/>
                  <a:gd name="connsiteX4" fmla="*/ 76 w 2835000"/>
                  <a:gd name="connsiteY4" fmla="*/ 701415 h 2300806"/>
                  <a:gd name="connsiteX0" fmla="*/ 79 w 2431591"/>
                  <a:gd name="connsiteY0" fmla="*/ 908974 h 2148070"/>
                  <a:gd name="connsiteX1" fmla="*/ 1215835 w 2431591"/>
                  <a:gd name="connsiteY1" fmla="*/ 35724 h 2148070"/>
                  <a:gd name="connsiteX2" fmla="*/ 2431591 w 2431591"/>
                  <a:gd name="connsiteY2" fmla="*/ 545904 h 2148070"/>
                  <a:gd name="connsiteX3" fmla="*/ 1162047 w 2431591"/>
                  <a:gd name="connsiteY3" fmla="*/ 2145295 h 2148070"/>
                  <a:gd name="connsiteX4" fmla="*/ 79 w 2431591"/>
                  <a:gd name="connsiteY4" fmla="*/ 908974 h 2148070"/>
                  <a:gd name="connsiteX0" fmla="*/ 112806 w 2544318"/>
                  <a:gd name="connsiteY0" fmla="*/ 908974 h 2155647"/>
                  <a:gd name="connsiteX1" fmla="*/ 1328562 w 2544318"/>
                  <a:gd name="connsiteY1" fmla="*/ 35724 h 2155647"/>
                  <a:gd name="connsiteX2" fmla="*/ 2544318 w 2544318"/>
                  <a:gd name="connsiteY2" fmla="*/ 545904 h 2155647"/>
                  <a:gd name="connsiteX3" fmla="*/ 1274774 w 2544318"/>
                  <a:gd name="connsiteY3" fmla="*/ 2145295 h 2155647"/>
                  <a:gd name="connsiteX4" fmla="*/ 112806 w 2544318"/>
                  <a:gd name="connsiteY4" fmla="*/ 908974 h 2155647"/>
                  <a:gd name="connsiteX0" fmla="*/ 107117 w 2646206"/>
                  <a:gd name="connsiteY0" fmla="*/ 1197673 h 2215657"/>
                  <a:gd name="connsiteX1" fmla="*/ 1430450 w 2646206"/>
                  <a:gd name="connsiteY1" fmla="*/ 55482 h 2215657"/>
                  <a:gd name="connsiteX2" fmla="*/ 2646206 w 2646206"/>
                  <a:gd name="connsiteY2" fmla="*/ 565662 h 2215657"/>
                  <a:gd name="connsiteX3" fmla="*/ 1376662 w 2646206"/>
                  <a:gd name="connsiteY3" fmla="*/ 2165053 h 2215657"/>
                  <a:gd name="connsiteX4" fmla="*/ 107117 w 2646206"/>
                  <a:gd name="connsiteY4" fmla="*/ 1197673 h 2215657"/>
                  <a:gd name="connsiteX0" fmla="*/ 172 w 2539261"/>
                  <a:gd name="connsiteY0" fmla="*/ 1298765 h 2276806"/>
                  <a:gd name="connsiteX1" fmla="*/ 1189035 w 2539261"/>
                  <a:gd name="connsiteY1" fmla="*/ 35551 h 2276806"/>
                  <a:gd name="connsiteX2" fmla="*/ 2539261 w 2539261"/>
                  <a:gd name="connsiteY2" fmla="*/ 666754 h 2276806"/>
                  <a:gd name="connsiteX3" fmla="*/ 1269717 w 2539261"/>
                  <a:gd name="connsiteY3" fmla="*/ 2266145 h 2276806"/>
                  <a:gd name="connsiteX4" fmla="*/ 172 w 2539261"/>
                  <a:gd name="connsiteY4" fmla="*/ 1298765 h 2276806"/>
                  <a:gd name="connsiteX0" fmla="*/ 34978 w 2579123"/>
                  <a:gd name="connsiteY0" fmla="*/ 1266793 h 2244834"/>
                  <a:gd name="connsiteX1" fmla="*/ 1223841 w 2579123"/>
                  <a:gd name="connsiteY1" fmla="*/ 3579 h 2244834"/>
                  <a:gd name="connsiteX2" fmla="*/ 2574067 w 2579123"/>
                  <a:gd name="connsiteY2" fmla="*/ 634782 h 2244834"/>
                  <a:gd name="connsiteX3" fmla="*/ 1304523 w 2579123"/>
                  <a:gd name="connsiteY3" fmla="*/ 2234173 h 2244834"/>
                  <a:gd name="connsiteX4" fmla="*/ 34978 w 2579123"/>
                  <a:gd name="connsiteY4" fmla="*/ 1266793 h 2244834"/>
                  <a:gd name="connsiteX0" fmla="*/ 183 w 2821660"/>
                  <a:gd name="connsiteY0" fmla="*/ 1263271 h 2230706"/>
                  <a:gd name="connsiteX1" fmla="*/ 1189046 w 2821660"/>
                  <a:gd name="connsiteY1" fmla="*/ 57 h 2230706"/>
                  <a:gd name="connsiteX2" fmla="*/ 2821660 w 2821660"/>
                  <a:gd name="connsiteY2" fmla="*/ 1222930 h 2230706"/>
                  <a:gd name="connsiteX3" fmla="*/ 1269728 w 2821660"/>
                  <a:gd name="connsiteY3" fmla="*/ 2230651 h 2230706"/>
                  <a:gd name="connsiteX4" fmla="*/ 183 w 2821660"/>
                  <a:gd name="connsiteY4" fmla="*/ 1263271 h 2230706"/>
                  <a:gd name="connsiteX0" fmla="*/ 5 w 2821482"/>
                  <a:gd name="connsiteY0" fmla="*/ 440436 h 1407860"/>
                  <a:gd name="connsiteX1" fmla="*/ 1256104 w 2821482"/>
                  <a:gd name="connsiteY1" fmla="*/ 78175 h 1407860"/>
                  <a:gd name="connsiteX2" fmla="*/ 2821482 w 2821482"/>
                  <a:gd name="connsiteY2" fmla="*/ 400095 h 1407860"/>
                  <a:gd name="connsiteX3" fmla="*/ 1269550 w 2821482"/>
                  <a:gd name="connsiteY3" fmla="*/ 1407816 h 1407860"/>
                  <a:gd name="connsiteX4" fmla="*/ 5 w 2821482"/>
                  <a:gd name="connsiteY4" fmla="*/ 440436 h 1407860"/>
                  <a:gd name="connsiteX0" fmla="*/ 21 w 2821498"/>
                  <a:gd name="connsiteY0" fmla="*/ 951711 h 1919135"/>
                  <a:gd name="connsiteX1" fmla="*/ 1256120 w 2821498"/>
                  <a:gd name="connsiteY1" fmla="*/ 589450 h 1919135"/>
                  <a:gd name="connsiteX2" fmla="*/ 2821498 w 2821498"/>
                  <a:gd name="connsiteY2" fmla="*/ 911370 h 1919135"/>
                  <a:gd name="connsiteX3" fmla="*/ 1269566 w 2821498"/>
                  <a:gd name="connsiteY3" fmla="*/ 1919091 h 1919135"/>
                  <a:gd name="connsiteX4" fmla="*/ 21 w 2821498"/>
                  <a:gd name="connsiteY4" fmla="*/ 951711 h 1919135"/>
                  <a:gd name="connsiteX0" fmla="*/ 7 w 2821484"/>
                  <a:gd name="connsiteY0" fmla="*/ 482836 h 1450260"/>
                  <a:gd name="connsiteX1" fmla="*/ 1256106 w 2821484"/>
                  <a:gd name="connsiteY1" fmla="*/ 120575 h 1450260"/>
                  <a:gd name="connsiteX2" fmla="*/ 2821484 w 2821484"/>
                  <a:gd name="connsiteY2" fmla="*/ 442495 h 1450260"/>
                  <a:gd name="connsiteX3" fmla="*/ 1269552 w 2821484"/>
                  <a:gd name="connsiteY3" fmla="*/ 1450216 h 1450260"/>
                  <a:gd name="connsiteX4" fmla="*/ 7 w 2821484"/>
                  <a:gd name="connsiteY4" fmla="*/ 482836 h 1450260"/>
                  <a:gd name="connsiteX0" fmla="*/ 7 w 2838263"/>
                  <a:gd name="connsiteY0" fmla="*/ 476450 h 1443874"/>
                  <a:gd name="connsiteX1" fmla="*/ 1256106 w 2838263"/>
                  <a:gd name="connsiteY1" fmla="*/ 114189 h 1443874"/>
                  <a:gd name="connsiteX2" fmla="*/ 2042468 w 2838263"/>
                  <a:gd name="connsiteY2" fmla="*/ 18440 h 1443874"/>
                  <a:gd name="connsiteX3" fmla="*/ 2821484 w 2838263"/>
                  <a:gd name="connsiteY3" fmla="*/ 436109 h 1443874"/>
                  <a:gd name="connsiteX4" fmla="*/ 1269552 w 2838263"/>
                  <a:gd name="connsiteY4" fmla="*/ 1443830 h 1443874"/>
                  <a:gd name="connsiteX5" fmla="*/ 7 w 2838263"/>
                  <a:gd name="connsiteY5" fmla="*/ 476450 h 1443874"/>
                  <a:gd name="connsiteX0" fmla="*/ 231384 w 3069640"/>
                  <a:gd name="connsiteY0" fmla="*/ 829458 h 1796887"/>
                  <a:gd name="connsiteX1" fmla="*/ 438612 w 3069640"/>
                  <a:gd name="connsiteY1" fmla="*/ 9997 h 1796887"/>
                  <a:gd name="connsiteX2" fmla="*/ 2273845 w 3069640"/>
                  <a:gd name="connsiteY2" fmla="*/ 371448 h 1796887"/>
                  <a:gd name="connsiteX3" fmla="*/ 3052861 w 3069640"/>
                  <a:gd name="connsiteY3" fmla="*/ 789117 h 1796887"/>
                  <a:gd name="connsiteX4" fmla="*/ 1500929 w 3069640"/>
                  <a:gd name="connsiteY4" fmla="*/ 1796838 h 1796887"/>
                  <a:gd name="connsiteX5" fmla="*/ 231384 w 3069640"/>
                  <a:gd name="connsiteY5" fmla="*/ 829458 h 1796887"/>
                  <a:gd name="connsiteX0" fmla="*/ 109356 w 2952178"/>
                  <a:gd name="connsiteY0" fmla="*/ 1166155 h 2133584"/>
                  <a:gd name="connsiteX1" fmla="*/ 316584 w 2952178"/>
                  <a:gd name="connsiteY1" fmla="*/ 346694 h 2133584"/>
                  <a:gd name="connsiteX2" fmla="*/ 2313182 w 2952178"/>
                  <a:gd name="connsiteY2" fmla="*/ 8898 h 2133584"/>
                  <a:gd name="connsiteX3" fmla="*/ 2930833 w 2952178"/>
                  <a:gd name="connsiteY3" fmla="*/ 1125814 h 2133584"/>
                  <a:gd name="connsiteX4" fmla="*/ 1378901 w 2952178"/>
                  <a:gd name="connsiteY4" fmla="*/ 2133535 h 2133584"/>
                  <a:gd name="connsiteX5" fmla="*/ 109356 w 2952178"/>
                  <a:gd name="connsiteY5" fmla="*/ 1166155 h 2133584"/>
                  <a:gd name="connsiteX0" fmla="*/ 109356 w 2952178"/>
                  <a:gd name="connsiteY0" fmla="*/ 1157257 h 2124686"/>
                  <a:gd name="connsiteX1" fmla="*/ 316584 w 2952178"/>
                  <a:gd name="connsiteY1" fmla="*/ 337796 h 2124686"/>
                  <a:gd name="connsiteX2" fmla="*/ 2313182 w 2952178"/>
                  <a:gd name="connsiteY2" fmla="*/ 0 h 2124686"/>
                  <a:gd name="connsiteX3" fmla="*/ 2930833 w 2952178"/>
                  <a:gd name="connsiteY3" fmla="*/ 1116916 h 2124686"/>
                  <a:gd name="connsiteX4" fmla="*/ 1378901 w 2952178"/>
                  <a:gd name="connsiteY4" fmla="*/ 2124637 h 2124686"/>
                  <a:gd name="connsiteX5" fmla="*/ 109356 w 2952178"/>
                  <a:gd name="connsiteY5" fmla="*/ 1157257 h 2124686"/>
                  <a:gd name="connsiteX0" fmla="*/ 98491 w 2935118"/>
                  <a:gd name="connsiteY0" fmla="*/ 888316 h 1855745"/>
                  <a:gd name="connsiteX1" fmla="*/ 305719 w 2935118"/>
                  <a:gd name="connsiteY1" fmla="*/ 68855 h 1855745"/>
                  <a:gd name="connsiteX2" fmla="*/ 2060270 w 2935118"/>
                  <a:gd name="connsiteY2" fmla="*/ 0 h 1855745"/>
                  <a:gd name="connsiteX3" fmla="*/ 2919968 w 2935118"/>
                  <a:gd name="connsiteY3" fmla="*/ 847975 h 1855745"/>
                  <a:gd name="connsiteX4" fmla="*/ 1368036 w 2935118"/>
                  <a:gd name="connsiteY4" fmla="*/ 1855696 h 1855745"/>
                  <a:gd name="connsiteX5" fmla="*/ 98491 w 2935118"/>
                  <a:gd name="connsiteY5" fmla="*/ 888316 h 1855745"/>
                  <a:gd name="connsiteX0" fmla="*/ 98491 w 2950941"/>
                  <a:gd name="connsiteY0" fmla="*/ 1025250 h 1992679"/>
                  <a:gd name="connsiteX1" fmla="*/ 305719 w 2950941"/>
                  <a:gd name="connsiteY1" fmla="*/ 205789 h 1992679"/>
                  <a:gd name="connsiteX2" fmla="*/ 2060270 w 2950941"/>
                  <a:gd name="connsiteY2" fmla="*/ 136934 h 1992679"/>
                  <a:gd name="connsiteX3" fmla="*/ 2919968 w 2950941"/>
                  <a:gd name="connsiteY3" fmla="*/ 984909 h 1992679"/>
                  <a:gd name="connsiteX4" fmla="*/ 1368036 w 2950941"/>
                  <a:gd name="connsiteY4" fmla="*/ 1992630 h 1992679"/>
                  <a:gd name="connsiteX5" fmla="*/ 98491 w 2950941"/>
                  <a:gd name="connsiteY5" fmla="*/ 1025250 h 1992679"/>
                  <a:gd name="connsiteX0" fmla="*/ 98491 w 2950941"/>
                  <a:gd name="connsiteY0" fmla="*/ 1025250 h 1992679"/>
                  <a:gd name="connsiteX1" fmla="*/ 305719 w 2950941"/>
                  <a:gd name="connsiteY1" fmla="*/ 205789 h 1992679"/>
                  <a:gd name="connsiteX2" fmla="*/ 2060270 w 2950941"/>
                  <a:gd name="connsiteY2" fmla="*/ 136934 h 1992679"/>
                  <a:gd name="connsiteX3" fmla="*/ 2919968 w 2950941"/>
                  <a:gd name="connsiteY3" fmla="*/ 984909 h 1992679"/>
                  <a:gd name="connsiteX4" fmla="*/ 1368036 w 2950941"/>
                  <a:gd name="connsiteY4" fmla="*/ 1992630 h 1992679"/>
                  <a:gd name="connsiteX5" fmla="*/ 98491 w 2950941"/>
                  <a:gd name="connsiteY5" fmla="*/ 1025250 h 1992679"/>
                  <a:gd name="connsiteX0" fmla="*/ 115310 w 2967760"/>
                  <a:gd name="connsiteY0" fmla="*/ 1025250 h 2476755"/>
                  <a:gd name="connsiteX1" fmla="*/ 322538 w 2967760"/>
                  <a:gd name="connsiteY1" fmla="*/ 205789 h 2476755"/>
                  <a:gd name="connsiteX2" fmla="*/ 2077089 w 2967760"/>
                  <a:gd name="connsiteY2" fmla="*/ 136934 h 2476755"/>
                  <a:gd name="connsiteX3" fmla="*/ 2936787 w 2967760"/>
                  <a:gd name="connsiteY3" fmla="*/ 984909 h 2476755"/>
                  <a:gd name="connsiteX4" fmla="*/ 1613455 w 2967760"/>
                  <a:gd name="connsiteY4" fmla="*/ 2476724 h 2476755"/>
                  <a:gd name="connsiteX5" fmla="*/ 115310 w 2967760"/>
                  <a:gd name="connsiteY5" fmla="*/ 1025250 h 2476755"/>
                  <a:gd name="connsiteX0" fmla="*/ 115310 w 2992906"/>
                  <a:gd name="connsiteY0" fmla="*/ 988257 h 2446554"/>
                  <a:gd name="connsiteX1" fmla="*/ 322538 w 2992906"/>
                  <a:gd name="connsiteY1" fmla="*/ 168796 h 2446554"/>
                  <a:gd name="connsiteX2" fmla="*/ 2077089 w 2992906"/>
                  <a:gd name="connsiteY2" fmla="*/ 99941 h 2446554"/>
                  <a:gd name="connsiteX3" fmla="*/ 2963682 w 2992906"/>
                  <a:gd name="connsiteY3" fmla="*/ 1512692 h 2446554"/>
                  <a:gd name="connsiteX4" fmla="*/ 1613455 w 2992906"/>
                  <a:gd name="connsiteY4" fmla="*/ 2439731 h 2446554"/>
                  <a:gd name="connsiteX5" fmla="*/ 115310 w 2992906"/>
                  <a:gd name="connsiteY5" fmla="*/ 988257 h 2446554"/>
                  <a:gd name="connsiteX0" fmla="*/ 115310 w 3100530"/>
                  <a:gd name="connsiteY0" fmla="*/ 1039219 h 2497516"/>
                  <a:gd name="connsiteX1" fmla="*/ 322538 w 3100530"/>
                  <a:gd name="connsiteY1" fmla="*/ 219758 h 2497516"/>
                  <a:gd name="connsiteX2" fmla="*/ 2077089 w 3100530"/>
                  <a:gd name="connsiteY2" fmla="*/ 150903 h 2497516"/>
                  <a:gd name="connsiteX3" fmla="*/ 2963682 w 3100530"/>
                  <a:gd name="connsiteY3" fmla="*/ 1563654 h 2497516"/>
                  <a:gd name="connsiteX4" fmla="*/ 1613455 w 3100530"/>
                  <a:gd name="connsiteY4" fmla="*/ 2490693 h 2497516"/>
                  <a:gd name="connsiteX5" fmla="*/ 115310 w 3100530"/>
                  <a:gd name="connsiteY5" fmla="*/ 1039219 h 2497516"/>
                  <a:gd name="connsiteX0" fmla="*/ 34406 w 3019626"/>
                  <a:gd name="connsiteY0" fmla="*/ 1039219 h 2497516"/>
                  <a:gd name="connsiteX1" fmla="*/ 604705 w 3019626"/>
                  <a:gd name="connsiteY1" fmla="*/ 98734 h 2497516"/>
                  <a:gd name="connsiteX2" fmla="*/ 1996185 w 3019626"/>
                  <a:gd name="connsiteY2" fmla="*/ 150903 h 2497516"/>
                  <a:gd name="connsiteX3" fmla="*/ 2882778 w 3019626"/>
                  <a:gd name="connsiteY3" fmla="*/ 1563654 h 2497516"/>
                  <a:gd name="connsiteX4" fmla="*/ 1532551 w 3019626"/>
                  <a:gd name="connsiteY4" fmla="*/ 2490693 h 2497516"/>
                  <a:gd name="connsiteX5" fmla="*/ 34406 w 3019626"/>
                  <a:gd name="connsiteY5" fmla="*/ 1039219 h 2497516"/>
                  <a:gd name="connsiteX0" fmla="*/ 43190 w 3028410"/>
                  <a:gd name="connsiteY0" fmla="*/ 1039219 h 2497516"/>
                  <a:gd name="connsiteX1" fmla="*/ 613489 w 3028410"/>
                  <a:gd name="connsiteY1" fmla="*/ 98734 h 2497516"/>
                  <a:gd name="connsiteX2" fmla="*/ 2004969 w 3028410"/>
                  <a:gd name="connsiteY2" fmla="*/ 150903 h 2497516"/>
                  <a:gd name="connsiteX3" fmla="*/ 2891562 w 3028410"/>
                  <a:gd name="connsiteY3" fmla="*/ 1563654 h 2497516"/>
                  <a:gd name="connsiteX4" fmla="*/ 1541335 w 3028410"/>
                  <a:gd name="connsiteY4" fmla="*/ 2490693 h 2497516"/>
                  <a:gd name="connsiteX5" fmla="*/ 43190 w 3028410"/>
                  <a:gd name="connsiteY5" fmla="*/ 1039219 h 2497516"/>
                  <a:gd name="connsiteX0" fmla="*/ 43190 w 3028410"/>
                  <a:gd name="connsiteY0" fmla="*/ 1039219 h 2494153"/>
                  <a:gd name="connsiteX1" fmla="*/ 613489 w 3028410"/>
                  <a:gd name="connsiteY1" fmla="*/ 98734 h 2494153"/>
                  <a:gd name="connsiteX2" fmla="*/ 2004969 w 3028410"/>
                  <a:gd name="connsiteY2" fmla="*/ 150903 h 2494153"/>
                  <a:gd name="connsiteX3" fmla="*/ 2891562 w 3028410"/>
                  <a:gd name="connsiteY3" fmla="*/ 1563654 h 2494153"/>
                  <a:gd name="connsiteX4" fmla="*/ 1541335 w 3028410"/>
                  <a:gd name="connsiteY4" fmla="*/ 2490693 h 2494153"/>
                  <a:gd name="connsiteX5" fmla="*/ 43190 w 3028410"/>
                  <a:gd name="connsiteY5" fmla="*/ 1039219 h 2494153"/>
                  <a:gd name="connsiteX0" fmla="*/ 43190 w 3028410"/>
                  <a:gd name="connsiteY0" fmla="*/ 1039219 h 2531139"/>
                  <a:gd name="connsiteX1" fmla="*/ 613489 w 3028410"/>
                  <a:gd name="connsiteY1" fmla="*/ 98734 h 2531139"/>
                  <a:gd name="connsiteX2" fmla="*/ 2004969 w 3028410"/>
                  <a:gd name="connsiteY2" fmla="*/ 150903 h 2531139"/>
                  <a:gd name="connsiteX3" fmla="*/ 2891562 w 3028410"/>
                  <a:gd name="connsiteY3" fmla="*/ 1563654 h 2531139"/>
                  <a:gd name="connsiteX4" fmla="*/ 1541335 w 3028410"/>
                  <a:gd name="connsiteY4" fmla="*/ 2490693 h 2531139"/>
                  <a:gd name="connsiteX5" fmla="*/ 43190 w 3028410"/>
                  <a:gd name="connsiteY5" fmla="*/ 1039219 h 2531139"/>
                  <a:gd name="connsiteX0" fmla="*/ 43190 w 3110841"/>
                  <a:gd name="connsiteY0" fmla="*/ 1052664 h 2507800"/>
                  <a:gd name="connsiteX1" fmla="*/ 613489 w 3110841"/>
                  <a:gd name="connsiteY1" fmla="*/ 112179 h 2507800"/>
                  <a:gd name="connsiteX2" fmla="*/ 2004969 w 3110841"/>
                  <a:gd name="connsiteY2" fmla="*/ 164348 h 2507800"/>
                  <a:gd name="connsiteX3" fmla="*/ 2985691 w 3110841"/>
                  <a:gd name="connsiteY3" fmla="*/ 1456076 h 2507800"/>
                  <a:gd name="connsiteX4" fmla="*/ 1541335 w 3110841"/>
                  <a:gd name="connsiteY4" fmla="*/ 2504138 h 2507800"/>
                  <a:gd name="connsiteX5" fmla="*/ 43190 w 3110841"/>
                  <a:gd name="connsiteY5" fmla="*/ 1052664 h 2507800"/>
                  <a:gd name="connsiteX0" fmla="*/ 43190 w 3110841"/>
                  <a:gd name="connsiteY0" fmla="*/ 1052664 h 2509355"/>
                  <a:gd name="connsiteX1" fmla="*/ 613489 w 3110841"/>
                  <a:gd name="connsiteY1" fmla="*/ 112179 h 2509355"/>
                  <a:gd name="connsiteX2" fmla="*/ 2004969 w 3110841"/>
                  <a:gd name="connsiteY2" fmla="*/ 164348 h 2509355"/>
                  <a:gd name="connsiteX3" fmla="*/ 2985691 w 3110841"/>
                  <a:gd name="connsiteY3" fmla="*/ 1456076 h 2509355"/>
                  <a:gd name="connsiteX4" fmla="*/ 1541335 w 3110841"/>
                  <a:gd name="connsiteY4" fmla="*/ 2504138 h 2509355"/>
                  <a:gd name="connsiteX5" fmla="*/ 43190 w 3110841"/>
                  <a:gd name="connsiteY5" fmla="*/ 1052664 h 2509355"/>
                  <a:gd name="connsiteX0" fmla="*/ 43190 w 3110841"/>
                  <a:gd name="connsiteY0" fmla="*/ 1052664 h 2511348"/>
                  <a:gd name="connsiteX1" fmla="*/ 613489 w 3110841"/>
                  <a:gd name="connsiteY1" fmla="*/ 112179 h 2511348"/>
                  <a:gd name="connsiteX2" fmla="*/ 2004969 w 3110841"/>
                  <a:gd name="connsiteY2" fmla="*/ 164348 h 2511348"/>
                  <a:gd name="connsiteX3" fmla="*/ 2985691 w 3110841"/>
                  <a:gd name="connsiteY3" fmla="*/ 1456076 h 2511348"/>
                  <a:gd name="connsiteX4" fmla="*/ 1541335 w 3110841"/>
                  <a:gd name="connsiteY4" fmla="*/ 2504138 h 2511348"/>
                  <a:gd name="connsiteX5" fmla="*/ 43190 w 3110841"/>
                  <a:gd name="connsiteY5" fmla="*/ 1052664 h 2511348"/>
                  <a:gd name="connsiteX0" fmla="*/ 43190 w 3110841"/>
                  <a:gd name="connsiteY0" fmla="*/ 1052664 h 2505518"/>
                  <a:gd name="connsiteX1" fmla="*/ 613489 w 3110841"/>
                  <a:gd name="connsiteY1" fmla="*/ 112179 h 2505518"/>
                  <a:gd name="connsiteX2" fmla="*/ 2004969 w 3110841"/>
                  <a:gd name="connsiteY2" fmla="*/ 164348 h 2505518"/>
                  <a:gd name="connsiteX3" fmla="*/ 2985691 w 3110841"/>
                  <a:gd name="connsiteY3" fmla="*/ 1456076 h 2505518"/>
                  <a:gd name="connsiteX4" fmla="*/ 1541335 w 3110841"/>
                  <a:gd name="connsiteY4" fmla="*/ 2504138 h 2505518"/>
                  <a:gd name="connsiteX5" fmla="*/ 43190 w 3110841"/>
                  <a:gd name="connsiteY5" fmla="*/ 1052664 h 2505518"/>
                  <a:gd name="connsiteX0" fmla="*/ 43190 w 3110841"/>
                  <a:gd name="connsiteY0" fmla="*/ 1052664 h 2504963"/>
                  <a:gd name="connsiteX1" fmla="*/ 613489 w 3110841"/>
                  <a:gd name="connsiteY1" fmla="*/ 112179 h 2504963"/>
                  <a:gd name="connsiteX2" fmla="*/ 2004969 w 3110841"/>
                  <a:gd name="connsiteY2" fmla="*/ 164348 h 2504963"/>
                  <a:gd name="connsiteX3" fmla="*/ 2985691 w 3110841"/>
                  <a:gd name="connsiteY3" fmla="*/ 1456076 h 2504963"/>
                  <a:gd name="connsiteX4" fmla="*/ 1541335 w 3110841"/>
                  <a:gd name="connsiteY4" fmla="*/ 2504138 h 2504963"/>
                  <a:gd name="connsiteX5" fmla="*/ 43190 w 3110841"/>
                  <a:gd name="connsiteY5" fmla="*/ 1052664 h 2504963"/>
                  <a:gd name="connsiteX0" fmla="*/ 43190 w 3207119"/>
                  <a:gd name="connsiteY0" fmla="*/ 1026484 h 2494314"/>
                  <a:gd name="connsiteX1" fmla="*/ 613489 w 3207119"/>
                  <a:gd name="connsiteY1" fmla="*/ 85999 h 2494314"/>
                  <a:gd name="connsiteX2" fmla="*/ 2004969 w 3207119"/>
                  <a:gd name="connsiteY2" fmla="*/ 138168 h 2494314"/>
                  <a:gd name="connsiteX3" fmla="*/ 3093268 w 3207119"/>
                  <a:gd name="connsiteY3" fmla="*/ 1685390 h 2494314"/>
                  <a:gd name="connsiteX4" fmla="*/ 1541335 w 3207119"/>
                  <a:gd name="connsiteY4" fmla="*/ 2477958 h 2494314"/>
                  <a:gd name="connsiteX5" fmla="*/ 43190 w 3207119"/>
                  <a:gd name="connsiteY5" fmla="*/ 1026484 h 2494314"/>
                  <a:gd name="connsiteX0" fmla="*/ 10611 w 3174540"/>
                  <a:gd name="connsiteY0" fmla="*/ 1026484 h 2429249"/>
                  <a:gd name="connsiteX1" fmla="*/ 580910 w 3174540"/>
                  <a:gd name="connsiteY1" fmla="*/ 85999 h 2429249"/>
                  <a:gd name="connsiteX2" fmla="*/ 1972390 w 3174540"/>
                  <a:gd name="connsiteY2" fmla="*/ 138168 h 2429249"/>
                  <a:gd name="connsiteX3" fmla="*/ 3060689 w 3174540"/>
                  <a:gd name="connsiteY3" fmla="*/ 1685390 h 2429249"/>
                  <a:gd name="connsiteX4" fmla="*/ 930532 w 3174540"/>
                  <a:gd name="connsiteY4" fmla="*/ 2410723 h 2429249"/>
                  <a:gd name="connsiteX5" fmla="*/ 10611 w 3174540"/>
                  <a:gd name="connsiteY5" fmla="*/ 1026484 h 2429249"/>
                  <a:gd name="connsiteX0" fmla="*/ 7179 w 3168574"/>
                  <a:gd name="connsiteY0" fmla="*/ 951667 h 2354432"/>
                  <a:gd name="connsiteX1" fmla="*/ 577478 w 3168574"/>
                  <a:gd name="connsiteY1" fmla="*/ 11182 h 2354432"/>
                  <a:gd name="connsiteX2" fmla="*/ 1942063 w 3168574"/>
                  <a:gd name="connsiteY2" fmla="*/ 318845 h 2354432"/>
                  <a:gd name="connsiteX3" fmla="*/ 3057257 w 3168574"/>
                  <a:gd name="connsiteY3" fmla="*/ 1610573 h 2354432"/>
                  <a:gd name="connsiteX4" fmla="*/ 927100 w 3168574"/>
                  <a:gd name="connsiteY4" fmla="*/ 2335906 h 2354432"/>
                  <a:gd name="connsiteX5" fmla="*/ 7179 w 3168574"/>
                  <a:gd name="connsiteY5" fmla="*/ 951667 h 2354432"/>
                  <a:gd name="connsiteX0" fmla="*/ 15320 w 3176715"/>
                  <a:gd name="connsiteY0" fmla="*/ 885552 h 2288317"/>
                  <a:gd name="connsiteX1" fmla="*/ 478042 w 3176715"/>
                  <a:gd name="connsiteY1" fmla="*/ 12303 h 2288317"/>
                  <a:gd name="connsiteX2" fmla="*/ 1950204 w 3176715"/>
                  <a:gd name="connsiteY2" fmla="*/ 252730 h 2288317"/>
                  <a:gd name="connsiteX3" fmla="*/ 3065398 w 3176715"/>
                  <a:gd name="connsiteY3" fmla="*/ 1544458 h 2288317"/>
                  <a:gd name="connsiteX4" fmla="*/ 935241 w 3176715"/>
                  <a:gd name="connsiteY4" fmla="*/ 2269791 h 2288317"/>
                  <a:gd name="connsiteX5" fmla="*/ 15320 w 3176715"/>
                  <a:gd name="connsiteY5" fmla="*/ 885552 h 2288317"/>
                  <a:gd name="connsiteX0" fmla="*/ 15320 w 3008741"/>
                  <a:gd name="connsiteY0" fmla="*/ 885552 h 2281094"/>
                  <a:gd name="connsiteX1" fmla="*/ 478042 w 3008741"/>
                  <a:gd name="connsiteY1" fmla="*/ 12303 h 2281094"/>
                  <a:gd name="connsiteX2" fmla="*/ 1950204 w 3008741"/>
                  <a:gd name="connsiteY2" fmla="*/ 252730 h 2281094"/>
                  <a:gd name="connsiteX3" fmla="*/ 2877139 w 3008741"/>
                  <a:gd name="connsiteY3" fmla="*/ 1436881 h 2281094"/>
                  <a:gd name="connsiteX4" fmla="*/ 935241 w 3008741"/>
                  <a:gd name="connsiteY4" fmla="*/ 2269791 h 2281094"/>
                  <a:gd name="connsiteX5" fmla="*/ 15320 w 3008741"/>
                  <a:gd name="connsiteY5" fmla="*/ 885552 h 2281094"/>
                  <a:gd name="connsiteX0" fmla="*/ 28530 w 3021951"/>
                  <a:gd name="connsiteY0" fmla="*/ 885552 h 2379581"/>
                  <a:gd name="connsiteX1" fmla="*/ 491252 w 3021951"/>
                  <a:gd name="connsiteY1" fmla="*/ 12303 h 2379581"/>
                  <a:gd name="connsiteX2" fmla="*/ 1963414 w 3021951"/>
                  <a:gd name="connsiteY2" fmla="*/ 252730 h 2379581"/>
                  <a:gd name="connsiteX3" fmla="*/ 2890349 w 3021951"/>
                  <a:gd name="connsiteY3" fmla="*/ 1436881 h 2379581"/>
                  <a:gd name="connsiteX4" fmla="*/ 948451 w 3021951"/>
                  <a:gd name="connsiteY4" fmla="*/ 2269791 h 2379581"/>
                  <a:gd name="connsiteX5" fmla="*/ 28530 w 3021951"/>
                  <a:gd name="connsiteY5" fmla="*/ 885552 h 2379581"/>
                  <a:gd name="connsiteX0" fmla="*/ 12892 w 3073548"/>
                  <a:gd name="connsiteY0" fmla="*/ 1010927 h 2281502"/>
                  <a:gd name="connsiteX1" fmla="*/ 542849 w 3073548"/>
                  <a:gd name="connsiteY1" fmla="*/ 16655 h 2281502"/>
                  <a:gd name="connsiteX2" fmla="*/ 2015011 w 3073548"/>
                  <a:gd name="connsiteY2" fmla="*/ 257082 h 2281502"/>
                  <a:gd name="connsiteX3" fmla="*/ 2941946 w 3073548"/>
                  <a:gd name="connsiteY3" fmla="*/ 1441233 h 2281502"/>
                  <a:gd name="connsiteX4" fmla="*/ 1000048 w 3073548"/>
                  <a:gd name="connsiteY4" fmla="*/ 2274143 h 2281502"/>
                  <a:gd name="connsiteX5" fmla="*/ 12892 w 3073548"/>
                  <a:gd name="connsiteY5" fmla="*/ 1010927 h 2281502"/>
                  <a:gd name="connsiteX0" fmla="*/ 22575 w 3083231"/>
                  <a:gd name="connsiteY0" fmla="*/ 1010927 h 2281502"/>
                  <a:gd name="connsiteX1" fmla="*/ 552532 w 3083231"/>
                  <a:gd name="connsiteY1" fmla="*/ 16655 h 2281502"/>
                  <a:gd name="connsiteX2" fmla="*/ 2024694 w 3083231"/>
                  <a:gd name="connsiteY2" fmla="*/ 257082 h 2281502"/>
                  <a:gd name="connsiteX3" fmla="*/ 2951629 w 3083231"/>
                  <a:gd name="connsiteY3" fmla="*/ 1441233 h 2281502"/>
                  <a:gd name="connsiteX4" fmla="*/ 1009731 w 3083231"/>
                  <a:gd name="connsiteY4" fmla="*/ 2274143 h 2281502"/>
                  <a:gd name="connsiteX5" fmla="*/ 22575 w 3083231"/>
                  <a:gd name="connsiteY5" fmla="*/ 1010927 h 2281502"/>
                  <a:gd name="connsiteX0" fmla="*/ 27026 w 3087682"/>
                  <a:gd name="connsiteY0" fmla="*/ 1010927 h 2481186"/>
                  <a:gd name="connsiteX1" fmla="*/ 556983 w 3087682"/>
                  <a:gd name="connsiteY1" fmla="*/ 16655 h 2481186"/>
                  <a:gd name="connsiteX2" fmla="*/ 2029145 w 3087682"/>
                  <a:gd name="connsiteY2" fmla="*/ 257082 h 2481186"/>
                  <a:gd name="connsiteX3" fmla="*/ 2956080 w 3087682"/>
                  <a:gd name="connsiteY3" fmla="*/ 1441233 h 2481186"/>
                  <a:gd name="connsiteX4" fmla="*/ 1296571 w 3087682"/>
                  <a:gd name="connsiteY4" fmla="*/ 2475849 h 2481186"/>
                  <a:gd name="connsiteX5" fmla="*/ 27026 w 3087682"/>
                  <a:gd name="connsiteY5" fmla="*/ 1010927 h 2481186"/>
                  <a:gd name="connsiteX0" fmla="*/ 27026 w 3087682"/>
                  <a:gd name="connsiteY0" fmla="*/ 1010927 h 2509135"/>
                  <a:gd name="connsiteX1" fmla="*/ 556983 w 3087682"/>
                  <a:gd name="connsiteY1" fmla="*/ 16655 h 2509135"/>
                  <a:gd name="connsiteX2" fmla="*/ 2029145 w 3087682"/>
                  <a:gd name="connsiteY2" fmla="*/ 257082 h 2509135"/>
                  <a:gd name="connsiteX3" fmla="*/ 2956080 w 3087682"/>
                  <a:gd name="connsiteY3" fmla="*/ 1441233 h 2509135"/>
                  <a:gd name="connsiteX4" fmla="*/ 1296571 w 3087682"/>
                  <a:gd name="connsiteY4" fmla="*/ 2475849 h 2509135"/>
                  <a:gd name="connsiteX5" fmla="*/ 27026 w 3087682"/>
                  <a:gd name="connsiteY5" fmla="*/ 1010927 h 2509135"/>
                  <a:gd name="connsiteX0" fmla="*/ 27026 w 3087682"/>
                  <a:gd name="connsiteY0" fmla="*/ 1010927 h 2532933"/>
                  <a:gd name="connsiteX1" fmla="*/ 556983 w 3087682"/>
                  <a:gd name="connsiteY1" fmla="*/ 16655 h 2532933"/>
                  <a:gd name="connsiteX2" fmla="*/ 2029145 w 3087682"/>
                  <a:gd name="connsiteY2" fmla="*/ 257082 h 2532933"/>
                  <a:gd name="connsiteX3" fmla="*/ 2956080 w 3087682"/>
                  <a:gd name="connsiteY3" fmla="*/ 1441233 h 2532933"/>
                  <a:gd name="connsiteX4" fmla="*/ 2403634 w 3087682"/>
                  <a:gd name="connsiteY4" fmla="*/ 2158325 h 2532933"/>
                  <a:gd name="connsiteX5" fmla="*/ 1296571 w 3087682"/>
                  <a:gd name="connsiteY5" fmla="*/ 2475849 h 2532933"/>
                  <a:gd name="connsiteX6" fmla="*/ 27026 w 3087682"/>
                  <a:gd name="connsiteY6" fmla="*/ 1010927 h 2532933"/>
                  <a:gd name="connsiteX0" fmla="*/ 27026 w 3087682"/>
                  <a:gd name="connsiteY0" fmla="*/ 1010927 h 2532933"/>
                  <a:gd name="connsiteX1" fmla="*/ 556983 w 3087682"/>
                  <a:gd name="connsiteY1" fmla="*/ 16655 h 2532933"/>
                  <a:gd name="connsiteX2" fmla="*/ 2029145 w 3087682"/>
                  <a:gd name="connsiteY2" fmla="*/ 257082 h 2532933"/>
                  <a:gd name="connsiteX3" fmla="*/ 2956080 w 3087682"/>
                  <a:gd name="connsiteY3" fmla="*/ 1441233 h 2532933"/>
                  <a:gd name="connsiteX4" fmla="*/ 2322952 w 3087682"/>
                  <a:gd name="connsiteY4" fmla="*/ 2158325 h 2532933"/>
                  <a:gd name="connsiteX5" fmla="*/ 1296571 w 3087682"/>
                  <a:gd name="connsiteY5" fmla="*/ 2475849 h 2532933"/>
                  <a:gd name="connsiteX6" fmla="*/ 27026 w 3087682"/>
                  <a:gd name="connsiteY6" fmla="*/ 1010927 h 2532933"/>
                  <a:gd name="connsiteX0" fmla="*/ 1299 w 3061955"/>
                  <a:gd name="connsiteY0" fmla="*/ 1010927 h 2314285"/>
                  <a:gd name="connsiteX1" fmla="*/ 531256 w 3061955"/>
                  <a:gd name="connsiteY1" fmla="*/ 16655 h 2314285"/>
                  <a:gd name="connsiteX2" fmla="*/ 2003418 w 3061955"/>
                  <a:gd name="connsiteY2" fmla="*/ 257082 h 2314285"/>
                  <a:gd name="connsiteX3" fmla="*/ 2930353 w 3061955"/>
                  <a:gd name="connsiteY3" fmla="*/ 1441233 h 2314285"/>
                  <a:gd name="connsiteX4" fmla="*/ 2297225 w 3061955"/>
                  <a:gd name="connsiteY4" fmla="*/ 2158325 h 2314285"/>
                  <a:gd name="connsiteX5" fmla="*/ 652279 w 3061955"/>
                  <a:gd name="connsiteY5" fmla="*/ 2193461 h 2314285"/>
                  <a:gd name="connsiteX6" fmla="*/ 1299 w 3061955"/>
                  <a:gd name="connsiteY6" fmla="*/ 1010927 h 2314285"/>
                  <a:gd name="connsiteX0" fmla="*/ 1299 w 3061955"/>
                  <a:gd name="connsiteY0" fmla="*/ 1010927 h 2375641"/>
                  <a:gd name="connsiteX1" fmla="*/ 531256 w 3061955"/>
                  <a:gd name="connsiteY1" fmla="*/ 16655 h 2375641"/>
                  <a:gd name="connsiteX2" fmla="*/ 2003418 w 3061955"/>
                  <a:gd name="connsiteY2" fmla="*/ 257082 h 2375641"/>
                  <a:gd name="connsiteX3" fmla="*/ 2930353 w 3061955"/>
                  <a:gd name="connsiteY3" fmla="*/ 1441233 h 2375641"/>
                  <a:gd name="connsiteX4" fmla="*/ 2189648 w 3061955"/>
                  <a:gd name="connsiteY4" fmla="*/ 2265901 h 2375641"/>
                  <a:gd name="connsiteX5" fmla="*/ 652279 w 3061955"/>
                  <a:gd name="connsiteY5" fmla="*/ 2193461 h 2375641"/>
                  <a:gd name="connsiteX6" fmla="*/ 1299 w 3061955"/>
                  <a:gd name="connsiteY6" fmla="*/ 1010927 h 2375641"/>
                  <a:gd name="connsiteX0" fmla="*/ 1299 w 3133171"/>
                  <a:gd name="connsiteY0" fmla="*/ 1010927 h 2375641"/>
                  <a:gd name="connsiteX1" fmla="*/ 531256 w 3133171"/>
                  <a:gd name="connsiteY1" fmla="*/ 16655 h 2375641"/>
                  <a:gd name="connsiteX2" fmla="*/ 2003418 w 3133171"/>
                  <a:gd name="connsiteY2" fmla="*/ 257082 h 2375641"/>
                  <a:gd name="connsiteX3" fmla="*/ 3011035 w 3133171"/>
                  <a:gd name="connsiteY3" fmla="*/ 1279868 h 2375641"/>
                  <a:gd name="connsiteX4" fmla="*/ 2189648 w 3133171"/>
                  <a:gd name="connsiteY4" fmla="*/ 2265901 h 2375641"/>
                  <a:gd name="connsiteX5" fmla="*/ 652279 w 3133171"/>
                  <a:gd name="connsiteY5" fmla="*/ 2193461 h 2375641"/>
                  <a:gd name="connsiteX6" fmla="*/ 1299 w 3133171"/>
                  <a:gd name="connsiteY6" fmla="*/ 1010927 h 2375641"/>
                  <a:gd name="connsiteX0" fmla="*/ 1299 w 3133171"/>
                  <a:gd name="connsiteY0" fmla="*/ 1010927 h 2375641"/>
                  <a:gd name="connsiteX1" fmla="*/ 531256 w 3133171"/>
                  <a:gd name="connsiteY1" fmla="*/ 16655 h 2375641"/>
                  <a:gd name="connsiteX2" fmla="*/ 2003418 w 3133171"/>
                  <a:gd name="connsiteY2" fmla="*/ 257082 h 2375641"/>
                  <a:gd name="connsiteX3" fmla="*/ 3011035 w 3133171"/>
                  <a:gd name="connsiteY3" fmla="*/ 1279868 h 2375641"/>
                  <a:gd name="connsiteX4" fmla="*/ 2189648 w 3133171"/>
                  <a:gd name="connsiteY4" fmla="*/ 2265901 h 2375641"/>
                  <a:gd name="connsiteX5" fmla="*/ 652279 w 3133171"/>
                  <a:gd name="connsiteY5" fmla="*/ 2193461 h 2375641"/>
                  <a:gd name="connsiteX6" fmla="*/ 1299 w 3133171"/>
                  <a:gd name="connsiteY6" fmla="*/ 1010927 h 2375641"/>
                  <a:gd name="connsiteX0" fmla="*/ 1299 w 3133171"/>
                  <a:gd name="connsiteY0" fmla="*/ 1010927 h 2375641"/>
                  <a:gd name="connsiteX1" fmla="*/ 531256 w 3133171"/>
                  <a:gd name="connsiteY1" fmla="*/ 16655 h 2375641"/>
                  <a:gd name="connsiteX2" fmla="*/ 2003418 w 3133171"/>
                  <a:gd name="connsiteY2" fmla="*/ 257082 h 2375641"/>
                  <a:gd name="connsiteX3" fmla="*/ 3011035 w 3133171"/>
                  <a:gd name="connsiteY3" fmla="*/ 1495021 h 2375641"/>
                  <a:gd name="connsiteX4" fmla="*/ 2189648 w 3133171"/>
                  <a:gd name="connsiteY4" fmla="*/ 2265901 h 2375641"/>
                  <a:gd name="connsiteX5" fmla="*/ 652279 w 3133171"/>
                  <a:gd name="connsiteY5" fmla="*/ 2193461 h 2375641"/>
                  <a:gd name="connsiteX6" fmla="*/ 1299 w 3133171"/>
                  <a:gd name="connsiteY6" fmla="*/ 1010927 h 2375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3171" h="2375641">
                    <a:moveTo>
                      <a:pt x="1299" y="1010927"/>
                    </a:moveTo>
                    <a:cubicBezTo>
                      <a:pt x="-18871" y="648126"/>
                      <a:pt x="197570" y="142296"/>
                      <a:pt x="531256" y="16655"/>
                    </a:cubicBezTo>
                    <a:cubicBezTo>
                      <a:pt x="864943" y="-108986"/>
                      <a:pt x="747439" y="526159"/>
                      <a:pt x="2003418" y="257082"/>
                    </a:cubicBezTo>
                    <a:cubicBezTo>
                      <a:pt x="2721514" y="-267489"/>
                      <a:pt x="3422243" y="490974"/>
                      <a:pt x="3011035" y="1495021"/>
                    </a:cubicBezTo>
                    <a:cubicBezTo>
                      <a:pt x="2746239" y="1975500"/>
                      <a:pt x="2466233" y="2093465"/>
                      <a:pt x="2189648" y="2265901"/>
                    </a:cubicBezTo>
                    <a:cubicBezTo>
                      <a:pt x="1913063" y="2438337"/>
                      <a:pt x="1017004" y="2402623"/>
                      <a:pt x="652279" y="2193461"/>
                    </a:cubicBezTo>
                    <a:cubicBezTo>
                      <a:pt x="287554" y="1984299"/>
                      <a:pt x="21469" y="1373728"/>
                      <a:pt x="1299" y="1010927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" name="Ellipszis 4"/>
              <p:cNvSpPr/>
              <p:nvPr/>
            </p:nvSpPr>
            <p:spPr>
              <a:xfrm rot="209969">
                <a:off x="3072326" y="3173149"/>
                <a:ext cx="3084750" cy="2586365"/>
              </a:xfrm>
              <a:custGeom>
                <a:avLst/>
                <a:gdLst>
                  <a:gd name="connsiteX0" fmla="*/ 0 w 2834923"/>
                  <a:gd name="connsiteY0" fmla="*/ 1142191 h 2284382"/>
                  <a:gd name="connsiteX1" fmla="*/ 1417462 w 2834923"/>
                  <a:gd name="connsiteY1" fmla="*/ 0 h 2284382"/>
                  <a:gd name="connsiteX2" fmla="*/ 2834924 w 2834923"/>
                  <a:gd name="connsiteY2" fmla="*/ 1142191 h 2284382"/>
                  <a:gd name="connsiteX3" fmla="*/ 1417462 w 2834923"/>
                  <a:gd name="connsiteY3" fmla="*/ 2284382 h 2284382"/>
                  <a:gd name="connsiteX4" fmla="*/ 0 w 2834923"/>
                  <a:gd name="connsiteY4" fmla="*/ 1142191 h 2284382"/>
                  <a:gd name="connsiteX0" fmla="*/ 6 w 2834930"/>
                  <a:gd name="connsiteY0" fmla="*/ 397542 h 1539733"/>
                  <a:gd name="connsiteX1" fmla="*/ 1404021 w 2834930"/>
                  <a:gd name="connsiteY1" fmla="*/ 75621 h 1539733"/>
                  <a:gd name="connsiteX2" fmla="*/ 2834930 w 2834930"/>
                  <a:gd name="connsiteY2" fmla="*/ 397542 h 1539733"/>
                  <a:gd name="connsiteX3" fmla="*/ 1417468 w 2834930"/>
                  <a:gd name="connsiteY3" fmla="*/ 1539733 h 1539733"/>
                  <a:gd name="connsiteX4" fmla="*/ 6 w 2834930"/>
                  <a:gd name="connsiteY4" fmla="*/ 397542 h 1539733"/>
                  <a:gd name="connsiteX0" fmla="*/ 8 w 2834932"/>
                  <a:gd name="connsiteY0" fmla="*/ 648385 h 1790576"/>
                  <a:gd name="connsiteX1" fmla="*/ 1404023 w 2834932"/>
                  <a:gd name="connsiteY1" fmla="*/ 326464 h 1790576"/>
                  <a:gd name="connsiteX2" fmla="*/ 2834932 w 2834932"/>
                  <a:gd name="connsiteY2" fmla="*/ 648385 h 1790576"/>
                  <a:gd name="connsiteX3" fmla="*/ 1417470 w 2834932"/>
                  <a:gd name="connsiteY3" fmla="*/ 1790576 h 1790576"/>
                  <a:gd name="connsiteX4" fmla="*/ 8 w 2834932"/>
                  <a:gd name="connsiteY4" fmla="*/ 648385 h 1790576"/>
                  <a:gd name="connsiteX0" fmla="*/ 4 w 2834928"/>
                  <a:gd name="connsiteY0" fmla="*/ 530134 h 1672325"/>
                  <a:gd name="connsiteX1" fmla="*/ 1404019 w 2834928"/>
                  <a:gd name="connsiteY1" fmla="*/ 208213 h 1672325"/>
                  <a:gd name="connsiteX2" fmla="*/ 2834928 w 2834928"/>
                  <a:gd name="connsiteY2" fmla="*/ 530134 h 1672325"/>
                  <a:gd name="connsiteX3" fmla="*/ 1417466 w 2834928"/>
                  <a:gd name="connsiteY3" fmla="*/ 1672325 h 1672325"/>
                  <a:gd name="connsiteX4" fmla="*/ 4 w 2834928"/>
                  <a:gd name="connsiteY4" fmla="*/ 530134 h 1672325"/>
                  <a:gd name="connsiteX0" fmla="*/ 3091 w 2838015"/>
                  <a:gd name="connsiteY0" fmla="*/ 728618 h 1870809"/>
                  <a:gd name="connsiteX1" fmla="*/ 1407106 w 2838015"/>
                  <a:gd name="connsiteY1" fmla="*/ 406697 h 1870809"/>
                  <a:gd name="connsiteX2" fmla="*/ 2838015 w 2838015"/>
                  <a:gd name="connsiteY2" fmla="*/ 728618 h 1870809"/>
                  <a:gd name="connsiteX3" fmla="*/ 1420553 w 2838015"/>
                  <a:gd name="connsiteY3" fmla="*/ 1870809 h 1870809"/>
                  <a:gd name="connsiteX4" fmla="*/ 3091 w 2838015"/>
                  <a:gd name="connsiteY4" fmla="*/ 728618 h 1870809"/>
                  <a:gd name="connsiteX0" fmla="*/ 495 w 2835419"/>
                  <a:gd name="connsiteY0" fmla="*/ 544241 h 2143632"/>
                  <a:gd name="connsiteX1" fmla="*/ 1404510 w 2835419"/>
                  <a:gd name="connsiteY1" fmla="*/ 222320 h 2143632"/>
                  <a:gd name="connsiteX2" fmla="*/ 2835419 w 2835419"/>
                  <a:gd name="connsiteY2" fmla="*/ 544241 h 2143632"/>
                  <a:gd name="connsiteX3" fmla="*/ 1565875 w 2835419"/>
                  <a:gd name="connsiteY3" fmla="*/ 2143632 h 2143632"/>
                  <a:gd name="connsiteX4" fmla="*/ 495 w 2835419"/>
                  <a:gd name="connsiteY4" fmla="*/ 544241 h 2143632"/>
                  <a:gd name="connsiteX0" fmla="*/ 76 w 2835000"/>
                  <a:gd name="connsiteY0" fmla="*/ 701415 h 2300806"/>
                  <a:gd name="connsiteX1" fmla="*/ 1619244 w 2835000"/>
                  <a:gd name="connsiteY1" fmla="*/ 191235 h 2300806"/>
                  <a:gd name="connsiteX2" fmla="*/ 2835000 w 2835000"/>
                  <a:gd name="connsiteY2" fmla="*/ 701415 h 2300806"/>
                  <a:gd name="connsiteX3" fmla="*/ 1565456 w 2835000"/>
                  <a:gd name="connsiteY3" fmla="*/ 2300806 h 2300806"/>
                  <a:gd name="connsiteX4" fmla="*/ 76 w 2835000"/>
                  <a:gd name="connsiteY4" fmla="*/ 701415 h 2300806"/>
                  <a:gd name="connsiteX0" fmla="*/ 79 w 2431591"/>
                  <a:gd name="connsiteY0" fmla="*/ 908974 h 2148070"/>
                  <a:gd name="connsiteX1" fmla="*/ 1215835 w 2431591"/>
                  <a:gd name="connsiteY1" fmla="*/ 35724 h 2148070"/>
                  <a:gd name="connsiteX2" fmla="*/ 2431591 w 2431591"/>
                  <a:gd name="connsiteY2" fmla="*/ 545904 h 2148070"/>
                  <a:gd name="connsiteX3" fmla="*/ 1162047 w 2431591"/>
                  <a:gd name="connsiteY3" fmla="*/ 2145295 h 2148070"/>
                  <a:gd name="connsiteX4" fmla="*/ 79 w 2431591"/>
                  <a:gd name="connsiteY4" fmla="*/ 908974 h 2148070"/>
                  <a:gd name="connsiteX0" fmla="*/ 112806 w 2544318"/>
                  <a:gd name="connsiteY0" fmla="*/ 908974 h 2155647"/>
                  <a:gd name="connsiteX1" fmla="*/ 1328562 w 2544318"/>
                  <a:gd name="connsiteY1" fmla="*/ 35724 h 2155647"/>
                  <a:gd name="connsiteX2" fmla="*/ 2544318 w 2544318"/>
                  <a:gd name="connsiteY2" fmla="*/ 545904 h 2155647"/>
                  <a:gd name="connsiteX3" fmla="*/ 1274774 w 2544318"/>
                  <a:gd name="connsiteY3" fmla="*/ 2145295 h 2155647"/>
                  <a:gd name="connsiteX4" fmla="*/ 112806 w 2544318"/>
                  <a:gd name="connsiteY4" fmla="*/ 908974 h 2155647"/>
                  <a:gd name="connsiteX0" fmla="*/ 107117 w 2646206"/>
                  <a:gd name="connsiteY0" fmla="*/ 1197673 h 2215657"/>
                  <a:gd name="connsiteX1" fmla="*/ 1430450 w 2646206"/>
                  <a:gd name="connsiteY1" fmla="*/ 55482 h 2215657"/>
                  <a:gd name="connsiteX2" fmla="*/ 2646206 w 2646206"/>
                  <a:gd name="connsiteY2" fmla="*/ 565662 h 2215657"/>
                  <a:gd name="connsiteX3" fmla="*/ 1376662 w 2646206"/>
                  <a:gd name="connsiteY3" fmla="*/ 2165053 h 2215657"/>
                  <a:gd name="connsiteX4" fmla="*/ 107117 w 2646206"/>
                  <a:gd name="connsiteY4" fmla="*/ 1197673 h 2215657"/>
                  <a:gd name="connsiteX0" fmla="*/ 172 w 2539261"/>
                  <a:gd name="connsiteY0" fmla="*/ 1298765 h 2276806"/>
                  <a:gd name="connsiteX1" fmla="*/ 1189035 w 2539261"/>
                  <a:gd name="connsiteY1" fmla="*/ 35551 h 2276806"/>
                  <a:gd name="connsiteX2" fmla="*/ 2539261 w 2539261"/>
                  <a:gd name="connsiteY2" fmla="*/ 666754 h 2276806"/>
                  <a:gd name="connsiteX3" fmla="*/ 1269717 w 2539261"/>
                  <a:gd name="connsiteY3" fmla="*/ 2266145 h 2276806"/>
                  <a:gd name="connsiteX4" fmla="*/ 172 w 2539261"/>
                  <a:gd name="connsiteY4" fmla="*/ 1298765 h 2276806"/>
                  <a:gd name="connsiteX0" fmla="*/ 34978 w 2579123"/>
                  <a:gd name="connsiteY0" fmla="*/ 1266793 h 2244834"/>
                  <a:gd name="connsiteX1" fmla="*/ 1223841 w 2579123"/>
                  <a:gd name="connsiteY1" fmla="*/ 3579 h 2244834"/>
                  <a:gd name="connsiteX2" fmla="*/ 2574067 w 2579123"/>
                  <a:gd name="connsiteY2" fmla="*/ 634782 h 2244834"/>
                  <a:gd name="connsiteX3" fmla="*/ 1304523 w 2579123"/>
                  <a:gd name="connsiteY3" fmla="*/ 2234173 h 2244834"/>
                  <a:gd name="connsiteX4" fmla="*/ 34978 w 2579123"/>
                  <a:gd name="connsiteY4" fmla="*/ 1266793 h 2244834"/>
                  <a:gd name="connsiteX0" fmla="*/ 183 w 2821660"/>
                  <a:gd name="connsiteY0" fmla="*/ 1263271 h 2230706"/>
                  <a:gd name="connsiteX1" fmla="*/ 1189046 w 2821660"/>
                  <a:gd name="connsiteY1" fmla="*/ 57 h 2230706"/>
                  <a:gd name="connsiteX2" fmla="*/ 2821660 w 2821660"/>
                  <a:gd name="connsiteY2" fmla="*/ 1222930 h 2230706"/>
                  <a:gd name="connsiteX3" fmla="*/ 1269728 w 2821660"/>
                  <a:gd name="connsiteY3" fmla="*/ 2230651 h 2230706"/>
                  <a:gd name="connsiteX4" fmla="*/ 183 w 2821660"/>
                  <a:gd name="connsiteY4" fmla="*/ 1263271 h 2230706"/>
                  <a:gd name="connsiteX0" fmla="*/ 5 w 2821482"/>
                  <a:gd name="connsiteY0" fmla="*/ 440436 h 1407860"/>
                  <a:gd name="connsiteX1" fmla="*/ 1256104 w 2821482"/>
                  <a:gd name="connsiteY1" fmla="*/ 78175 h 1407860"/>
                  <a:gd name="connsiteX2" fmla="*/ 2821482 w 2821482"/>
                  <a:gd name="connsiteY2" fmla="*/ 400095 h 1407860"/>
                  <a:gd name="connsiteX3" fmla="*/ 1269550 w 2821482"/>
                  <a:gd name="connsiteY3" fmla="*/ 1407816 h 1407860"/>
                  <a:gd name="connsiteX4" fmla="*/ 5 w 2821482"/>
                  <a:gd name="connsiteY4" fmla="*/ 440436 h 1407860"/>
                  <a:gd name="connsiteX0" fmla="*/ 21 w 2821498"/>
                  <a:gd name="connsiteY0" fmla="*/ 951711 h 1919135"/>
                  <a:gd name="connsiteX1" fmla="*/ 1256120 w 2821498"/>
                  <a:gd name="connsiteY1" fmla="*/ 589450 h 1919135"/>
                  <a:gd name="connsiteX2" fmla="*/ 2821498 w 2821498"/>
                  <a:gd name="connsiteY2" fmla="*/ 911370 h 1919135"/>
                  <a:gd name="connsiteX3" fmla="*/ 1269566 w 2821498"/>
                  <a:gd name="connsiteY3" fmla="*/ 1919091 h 1919135"/>
                  <a:gd name="connsiteX4" fmla="*/ 21 w 2821498"/>
                  <a:gd name="connsiteY4" fmla="*/ 951711 h 1919135"/>
                  <a:gd name="connsiteX0" fmla="*/ 7 w 2821484"/>
                  <a:gd name="connsiteY0" fmla="*/ 482836 h 1450260"/>
                  <a:gd name="connsiteX1" fmla="*/ 1256106 w 2821484"/>
                  <a:gd name="connsiteY1" fmla="*/ 120575 h 1450260"/>
                  <a:gd name="connsiteX2" fmla="*/ 2821484 w 2821484"/>
                  <a:gd name="connsiteY2" fmla="*/ 442495 h 1450260"/>
                  <a:gd name="connsiteX3" fmla="*/ 1269552 w 2821484"/>
                  <a:gd name="connsiteY3" fmla="*/ 1450216 h 1450260"/>
                  <a:gd name="connsiteX4" fmla="*/ 7 w 2821484"/>
                  <a:gd name="connsiteY4" fmla="*/ 482836 h 1450260"/>
                  <a:gd name="connsiteX0" fmla="*/ 7 w 2838263"/>
                  <a:gd name="connsiteY0" fmla="*/ 476450 h 1443874"/>
                  <a:gd name="connsiteX1" fmla="*/ 1256106 w 2838263"/>
                  <a:gd name="connsiteY1" fmla="*/ 114189 h 1443874"/>
                  <a:gd name="connsiteX2" fmla="*/ 2042468 w 2838263"/>
                  <a:gd name="connsiteY2" fmla="*/ 18440 h 1443874"/>
                  <a:gd name="connsiteX3" fmla="*/ 2821484 w 2838263"/>
                  <a:gd name="connsiteY3" fmla="*/ 436109 h 1443874"/>
                  <a:gd name="connsiteX4" fmla="*/ 1269552 w 2838263"/>
                  <a:gd name="connsiteY4" fmla="*/ 1443830 h 1443874"/>
                  <a:gd name="connsiteX5" fmla="*/ 7 w 2838263"/>
                  <a:gd name="connsiteY5" fmla="*/ 476450 h 1443874"/>
                  <a:gd name="connsiteX0" fmla="*/ 231384 w 3069640"/>
                  <a:gd name="connsiteY0" fmla="*/ 829458 h 1796887"/>
                  <a:gd name="connsiteX1" fmla="*/ 438612 w 3069640"/>
                  <a:gd name="connsiteY1" fmla="*/ 9997 h 1796887"/>
                  <a:gd name="connsiteX2" fmla="*/ 2273845 w 3069640"/>
                  <a:gd name="connsiteY2" fmla="*/ 371448 h 1796887"/>
                  <a:gd name="connsiteX3" fmla="*/ 3052861 w 3069640"/>
                  <a:gd name="connsiteY3" fmla="*/ 789117 h 1796887"/>
                  <a:gd name="connsiteX4" fmla="*/ 1500929 w 3069640"/>
                  <a:gd name="connsiteY4" fmla="*/ 1796838 h 1796887"/>
                  <a:gd name="connsiteX5" fmla="*/ 231384 w 3069640"/>
                  <a:gd name="connsiteY5" fmla="*/ 829458 h 1796887"/>
                  <a:gd name="connsiteX0" fmla="*/ 109356 w 2952178"/>
                  <a:gd name="connsiteY0" fmla="*/ 1166155 h 2133584"/>
                  <a:gd name="connsiteX1" fmla="*/ 316584 w 2952178"/>
                  <a:gd name="connsiteY1" fmla="*/ 346694 h 2133584"/>
                  <a:gd name="connsiteX2" fmla="*/ 2313182 w 2952178"/>
                  <a:gd name="connsiteY2" fmla="*/ 8898 h 2133584"/>
                  <a:gd name="connsiteX3" fmla="*/ 2930833 w 2952178"/>
                  <a:gd name="connsiteY3" fmla="*/ 1125814 h 2133584"/>
                  <a:gd name="connsiteX4" fmla="*/ 1378901 w 2952178"/>
                  <a:gd name="connsiteY4" fmla="*/ 2133535 h 2133584"/>
                  <a:gd name="connsiteX5" fmla="*/ 109356 w 2952178"/>
                  <a:gd name="connsiteY5" fmla="*/ 1166155 h 2133584"/>
                  <a:gd name="connsiteX0" fmla="*/ 109356 w 2952178"/>
                  <a:gd name="connsiteY0" fmla="*/ 1157257 h 2124686"/>
                  <a:gd name="connsiteX1" fmla="*/ 316584 w 2952178"/>
                  <a:gd name="connsiteY1" fmla="*/ 337796 h 2124686"/>
                  <a:gd name="connsiteX2" fmla="*/ 2313182 w 2952178"/>
                  <a:gd name="connsiteY2" fmla="*/ 0 h 2124686"/>
                  <a:gd name="connsiteX3" fmla="*/ 2930833 w 2952178"/>
                  <a:gd name="connsiteY3" fmla="*/ 1116916 h 2124686"/>
                  <a:gd name="connsiteX4" fmla="*/ 1378901 w 2952178"/>
                  <a:gd name="connsiteY4" fmla="*/ 2124637 h 2124686"/>
                  <a:gd name="connsiteX5" fmla="*/ 109356 w 2952178"/>
                  <a:gd name="connsiteY5" fmla="*/ 1157257 h 2124686"/>
                  <a:gd name="connsiteX0" fmla="*/ 98491 w 2935118"/>
                  <a:gd name="connsiteY0" fmla="*/ 888316 h 1855745"/>
                  <a:gd name="connsiteX1" fmla="*/ 305719 w 2935118"/>
                  <a:gd name="connsiteY1" fmla="*/ 68855 h 1855745"/>
                  <a:gd name="connsiteX2" fmla="*/ 2060270 w 2935118"/>
                  <a:gd name="connsiteY2" fmla="*/ 0 h 1855745"/>
                  <a:gd name="connsiteX3" fmla="*/ 2919968 w 2935118"/>
                  <a:gd name="connsiteY3" fmla="*/ 847975 h 1855745"/>
                  <a:gd name="connsiteX4" fmla="*/ 1368036 w 2935118"/>
                  <a:gd name="connsiteY4" fmla="*/ 1855696 h 1855745"/>
                  <a:gd name="connsiteX5" fmla="*/ 98491 w 2935118"/>
                  <a:gd name="connsiteY5" fmla="*/ 888316 h 1855745"/>
                  <a:gd name="connsiteX0" fmla="*/ 98491 w 2950941"/>
                  <a:gd name="connsiteY0" fmla="*/ 1025250 h 1992679"/>
                  <a:gd name="connsiteX1" fmla="*/ 305719 w 2950941"/>
                  <a:gd name="connsiteY1" fmla="*/ 205789 h 1992679"/>
                  <a:gd name="connsiteX2" fmla="*/ 2060270 w 2950941"/>
                  <a:gd name="connsiteY2" fmla="*/ 136934 h 1992679"/>
                  <a:gd name="connsiteX3" fmla="*/ 2919968 w 2950941"/>
                  <a:gd name="connsiteY3" fmla="*/ 984909 h 1992679"/>
                  <a:gd name="connsiteX4" fmla="*/ 1368036 w 2950941"/>
                  <a:gd name="connsiteY4" fmla="*/ 1992630 h 1992679"/>
                  <a:gd name="connsiteX5" fmla="*/ 98491 w 2950941"/>
                  <a:gd name="connsiteY5" fmla="*/ 1025250 h 1992679"/>
                  <a:gd name="connsiteX0" fmla="*/ 98491 w 2950941"/>
                  <a:gd name="connsiteY0" fmla="*/ 1025250 h 1992679"/>
                  <a:gd name="connsiteX1" fmla="*/ 305719 w 2950941"/>
                  <a:gd name="connsiteY1" fmla="*/ 205789 h 1992679"/>
                  <a:gd name="connsiteX2" fmla="*/ 2060270 w 2950941"/>
                  <a:gd name="connsiteY2" fmla="*/ 136934 h 1992679"/>
                  <a:gd name="connsiteX3" fmla="*/ 2919968 w 2950941"/>
                  <a:gd name="connsiteY3" fmla="*/ 984909 h 1992679"/>
                  <a:gd name="connsiteX4" fmla="*/ 1368036 w 2950941"/>
                  <a:gd name="connsiteY4" fmla="*/ 1992630 h 1992679"/>
                  <a:gd name="connsiteX5" fmla="*/ 98491 w 2950941"/>
                  <a:gd name="connsiteY5" fmla="*/ 1025250 h 1992679"/>
                  <a:gd name="connsiteX0" fmla="*/ 115310 w 2967760"/>
                  <a:gd name="connsiteY0" fmla="*/ 1025250 h 2476755"/>
                  <a:gd name="connsiteX1" fmla="*/ 322538 w 2967760"/>
                  <a:gd name="connsiteY1" fmla="*/ 205789 h 2476755"/>
                  <a:gd name="connsiteX2" fmla="*/ 2077089 w 2967760"/>
                  <a:gd name="connsiteY2" fmla="*/ 136934 h 2476755"/>
                  <a:gd name="connsiteX3" fmla="*/ 2936787 w 2967760"/>
                  <a:gd name="connsiteY3" fmla="*/ 984909 h 2476755"/>
                  <a:gd name="connsiteX4" fmla="*/ 1613455 w 2967760"/>
                  <a:gd name="connsiteY4" fmla="*/ 2476724 h 2476755"/>
                  <a:gd name="connsiteX5" fmla="*/ 115310 w 2967760"/>
                  <a:gd name="connsiteY5" fmla="*/ 1025250 h 2476755"/>
                  <a:gd name="connsiteX0" fmla="*/ 115310 w 2992906"/>
                  <a:gd name="connsiteY0" fmla="*/ 988257 h 2446554"/>
                  <a:gd name="connsiteX1" fmla="*/ 322538 w 2992906"/>
                  <a:gd name="connsiteY1" fmla="*/ 168796 h 2446554"/>
                  <a:gd name="connsiteX2" fmla="*/ 2077089 w 2992906"/>
                  <a:gd name="connsiteY2" fmla="*/ 99941 h 2446554"/>
                  <a:gd name="connsiteX3" fmla="*/ 2963682 w 2992906"/>
                  <a:gd name="connsiteY3" fmla="*/ 1512692 h 2446554"/>
                  <a:gd name="connsiteX4" fmla="*/ 1613455 w 2992906"/>
                  <a:gd name="connsiteY4" fmla="*/ 2439731 h 2446554"/>
                  <a:gd name="connsiteX5" fmla="*/ 115310 w 2992906"/>
                  <a:gd name="connsiteY5" fmla="*/ 988257 h 2446554"/>
                  <a:gd name="connsiteX0" fmla="*/ 115310 w 3100530"/>
                  <a:gd name="connsiteY0" fmla="*/ 1039219 h 2497516"/>
                  <a:gd name="connsiteX1" fmla="*/ 322538 w 3100530"/>
                  <a:gd name="connsiteY1" fmla="*/ 219758 h 2497516"/>
                  <a:gd name="connsiteX2" fmla="*/ 2077089 w 3100530"/>
                  <a:gd name="connsiteY2" fmla="*/ 150903 h 2497516"/>
                  <a:gd name="connsiteX3" fmla="*/ 2963682 w 3100530"/>
                  <a:gd name="connsiteY3" fmla="*/ 1563654 h 2497516"/>
                  <a:gd name="connsiteX4" fmla="*/ 1613455 w 3100530"/>
                  <a:gd name="connsiteY4" fmla="*/ 2490693 h 2497516"/>
                  <a:gd name="connsiteX5" fmla="*/ 115310 w 3100530"/>
                  <a:gd name="connsiteY5" fmla="*/ 1039219 h 2497516"/>
                  <a:gd name="connsiteX0" fmla="*/ 34406 w 3019626"/>
                  <a:gd name="connsiteY0" fmla="*/ 1039219 h 2497516"/>
                  <a:gd name="connsiteX1" fmla="*/ 604705 w 3019626"/>
                  <a:gd name="connsiteY1" fmla="*/ 98734 h 2497516"/>
                  <a:gd name="connsiteX2" fmla="*/ 1996185 w 3019626"/>
                  <a:gd name="connsiteY2" fmla="*/ 150903 h 2497516"/>
                  <a:gd name="connsiteX3" fmla="*/ 2882778 w 3019626"/>
                  <a:gd name="connsiteY3" fmla="*/ 1563654 h 2497516"/>
                  <a:gd name="connsiteX4" fmla="*/ 1532551 w 3019626"/>
                  <a:gd name="connsiteY4" fmla="*/ 2490693 h 2497516"/>
                  <a:gd name="connsiteX5" fmla="*/ 34406 w 3019626"/>
                  <a:gd name="connsiteY5" fmla="*/ 1039219 h 2497516"/>
                  <a:gd name="connsiteX0" fmla="*/ 43190 w 3028410"/>
                  <a:gd name="connsiteY0" fmla="*/ 1039219 h 2497516"/>
                  <a:gd name="connsiteX1" fmla="*/ 613489 w 3028410"/>
                  <a:gd name="connsiteY1" fmla="*/ 98734 h 2497516"/>
                  <a:gd name="connsiteX2" fmla="*/ 2004969 w 3028410"/>
                  <a:gd name="connsiteY2" fmla="*/ 150903 h 2497516"/>
                  <a:gd name="connsiteX3" fmla="*/ 2891562 w 3028410"/>
                  <a:gd name="connsiteY3" fmla="*/ 1563654 h 2497516"/>
                  <a:gd name="connsiteX4" fmla="*/ 1541335 w 3028410"/>
                  <a:gd name="connsiteY4" fmla="*/ 2490693 h 2497516"/>
                  <a:gd name="connsiteX5" fmla="*/ 43190 w 3028410"/>
                  <a:gd name="connsiteY5" fmla="*/ 1039219 h 2497516"/>
                  <a:gd name="connsiteX0" fmla="*/ 43190 w 3028410"/>
                  <a:gd name="connsiteY0" fmla="*/ 1039219 h 2494153"/>
                  <a:gd name="connsiteX1" fmla="*/ 613489 w 3028410"/>
                  <a:gd name="connsiteY1" fmla="*/ 98734 h 2494153"/>
                  <a:gd name="connsiteX2" fmla="*/ 2004969 w 3028410"/>
                  <a:gd name="connsiteY2" fmla="*/ 150903 h 2494153"/>
                  <a:gd name="connsiteX3" fmla="*/ 2891562 w 3028410"/>
                  <a:gd name="connsiteY3" fmla="*/ 1563654 h 2494153"/>
                  <a:gd name="connsiteX4" fmla="*/ 1541335 w 3028410"/>
                  <a:gd name="connsiteY4" fmla="*/ 2490693 h 2494153"/>
                  <a:gd name="connsiteX5" fmla="*/ 43190 w 3028410"/>
                  <a:gd name="connsiteY5" fmla="*/ 1039219 h 2494153"/>
                  <a:gd name="connsiteX0" fmla="*/ 43190 w 3028410"/>
                  <a:gd name="connsiteY0" fmla="*/ 1039219 h 2531139"/>
                  <a:gd name="connsiteX1" fmla="*/ 613489 w 3028410"/>
                  <a:gd name="connsiteY1" fmla="*/ 98734 h 2531139"/>
                  <a:gd name="connsiteX2" fmla="*/ 2004969 w 3028410"/>
                  <a:gd name="connsiteY2" fmla="*/ 150903 h 2531139"/>
                  <a:gd name="connsiteX3" fmla="*/ 2891562 w 3028410"/>
                  <a:gd name="connsiteY3" fmla="*/ 1563654 h 2531139"/>
                  <a:gd name="connsiteX4" fmla="*/ 1541335 w 3028410"/>
                  <a:gd name="connsiteY4" fmla="*/ 2490693 h 2531139"/>
                  <a:gd name="connsiteX5" fmla="*/ 43190 w 3028410"/>
                  <a:gd name="connsiteY5" fmla="*/ 1039219 h 2531139"/>
                  <a:gd name="connsiteX0" fmla="*/ 43190 w 3110841"/>
                  <a:gd name="connsiteY0" fmla="*/ 1052664 h 2507800"/>
                  <a:gd name="connsiteX1" fmla="*/ 613489 w 3110841"/>
                  <a:gd name="connsiteY1" fmla="*/ 112179 h 2507800"/>
                  <a:gd name="connsiteX2" fmla="*/ 2004969 w 3110841"/>
                  <a:gd name="connsiteY2" fmla="*/ 164348 h 2507800"/>
                  <a:gd name="connsiteX3" fmla="*/ 2985691 w 3110841"/>
                  <a:gd name="connsiteY3" fmla="*/ 1456076 h 2507800"/>
                  <a:gd name="connsiteX4" fmla="*/ 1541335 w 3110841"/>
                  <a:gd name="connsiteY4" fmla="*/ 2504138 h 2507800"/>
                  <a:gd name="connsiteX5" fmla="*/ 43190 w 3110841"/>
                  <a:gd name="connsiteY5" fmla="*/ 1052664 h 2507800"/>
                  <a:gd name="connsiteX0" fmla="*/ 43190 w 3110841"/>
                  <a:gd name="connsiteY0" fmla="*/ 1052664 h 2509355"/>
                  <a:gd name="connsiteX1" fmla="*/ 613489 w 3110841"/>
                  <a:gd name="connsiteY1" fmla="*/ 112179 h 2509355"/>
                  <a:gd name="connsiteX2" fmla="*/ 2004969 w 3110841"/>
                  <a:gd name="connsiteY2" fmla="*/ 164348 h 2509355"/>
                  <a:gd name="connsiteX3" fmla="*/ 2985691 w 3110841"/>
                  <a:gd name="connsiteY3" fmla="*/ 1456076 h 2509355"/>
                  <a:gd name="connsiteX4" fmla="*/ 1541335 w 3110841"/>
                  <a:gd name="connsiteY4" fmla="*/ 2504138 h 2509355"/>
                  <a:gd name="connsiteX5" fmla="*/ 43190 w 3110841"/>
                  <a:gd name="connsiteY5" fmla="*/ 1052664 h 2509355"/>
                  <a:gd name="connsiteX0" fmla="*/ 43190 w 3110841"/>
                  <a:gd name="connsiteY0" fmla="*/ 1052664 h 2511348"/>
                  <a:gd name="connsiteX1" fmla="*/ 613489 w 3110841"/>
                  <a:gd name="connsiteY1" fmla="*/ 112179 h 2511348"/>
                  <a:gd name="connsiteX2" fmla="*/ 2004969 w 3110841"/>
                  <a:gd name="connsiteY2" fmla="*/ 164348 h 2511348"/>
                  <a:gd name="connsiteX3" fmla="*/ 2985691 w 3110841"/>
                  <a:gd name="connsiteY3" fmla="*/ 1456076 h 2511348"/>
                  <a:gd name="connsiteX4" fmla="*/ 1541335 w 3110841"/>
                  <a:gd name="connsiteY4" fmla="*/ 2504138 h 2511348"/>
                  <a:gd name="connsiteX5" fmla="*/ 43190 w 3110841"/>
                  <a:gd name="connsiteY5" fmla="*/ 1052664 h 2511348"/>
                  <a:gd name="connsiteX0" fmla="*/ 43190 w 3110841"/>
                  <a:gd name="connsiteY0" fmla="*/ 1052664 h 2505518"/>
                  <a:gd name="connsiteX1" fmla="*/ 613489 w 3110841"/>
                  <a:gd name="connsiteY1" fmla="*/ 112179 h 2505518"/>
                  <a:gd name="connsiteX2" fmla="*/ 2004969 w 3110841"/>
                  <a:gd name="connsiteY2" fmla="*/ 164348 h 2505518"/>
                  <a:gd name="connsiteX3" fmla="*/ 2985691 w 3110841"/>
                  <a:gd name="connsiteY3" fmla="*/ 1456076 h 2505518"/>
                  <a:gd name="connsiteX4" fmla="*/ 1541335 w 3110841"/>
                  <a:gd name="connsiteY4" fmla="*/ 2504138 h 2505518"/>
                  <a:gd name="connsiteX5" fmla="*/ 43190 w 3110841"/>
                  <a:gd name="connsiteY5" fmla="*/ 1052664 h 2505518"/>
                  <a:gd name="connsiteX0" fmla="*/ 43190 w 3110841"/>
                  <a:gd name="connsiteY0" fmla="*/ 1052664 h 2504963"/>
                  <a:gd name="connsiteX1" fmla="*/ 613489 w 3110841"/>
                  <a:gd name="connsiteY1" fmla="*/ 112179 h 2504963"/>
                  <a:gd name="connsiteX2" fmla="*/ 2004969 w 3110841"/>
                  <a:gd name="connsiteY2" fmla="*/ 164348 h 2504963"/>
                  <a:gd name="connsiteX3" fmla="*/ 2985691 w 3110841"/>
                  <a:gd name="connsiteY3" fmla="*/ 1456076 h 2504963"/>
                  <a:gd name="connsiteX4" fmla="*/ 1541335 w 3110841"/>
                  <a:gd name="connsiteY4" fmla="*/ 2504138 h 2504963"/>
                  <a:gd name="connsiteX5" fmla="*/ 43190 w 3110841"/>
                  <a:gd name="connsiteY5" fmla="*/ 1052664 h 2504963"/>
                  <a:gd name="connsiteX0" fmla="*/ 43190 w 3207119"/>
                  <a:gd name="connsiteY0" fmla="*/ 1026484 h 2494314"/>
                  <a:gd name="connsiteX1" fmla="*/ 613489 w 3207119"/>
                  <a:gd name="connsiteY1" fmla="*/ 85999 h 2494314"/>
                  <a:gd name="connsiteX2" fmla="*/ 2004969 w 3207119"/>
                  <a:gd name="connsiteY2" fmla="*/ 138168 h 2494314"/>
                  <a:gd name="connsiteX3" fmla="*/ 3093268 w 3207119"/>
                  <a:gd name="connsiteY3" fmla="*/ 1685390 h 2494314"/>
                  <a:gd name="connsiteX4" fmla="*/ 1541335 w 3207119"/>
                  <a:gd name="connsiteY4" fmla="*/ 2477958 h 2494314"/>
                  <a:gd name="connsiteX5" fmla="*/ 43190 w 3207119"/>
                  <a:gd name="connsiteY5" fmla="*/ 1026484 h 2494314"/>
                  <a:gd name="connsiteX0" fmla="*/ 10611 w 3174540"/>
                  <a:gd name="connsiteY0" fmla="*/ 1026484 h 2429249"/>
                  <a:gd name="connsiteX1" fmla="*/ 580910 w 3174540"/>
                  <a:gd name="connsiteY1" fmla="*/ 85999 h 2429249"/>
                  <a:gd name="connsiteX2" fmla="*/ 1972390 w 3174540"/>
                  <a:gd name="connsiteY2" fmla="*/ 138168 h 2429249"/>
                  <a:gd name="connsiteX3" fmla="*/ 3060689 w 3174540"/>
                  <a:gd name="connsiteY3" fmla="*/ 1685390 h 2429249"/>
                  <a:gd name="connsiteX4" fmla="*/ 930532 w 3174540"/>
                  <a:gd name="connsiteY4" fmla="*/ 2410723 h 2429249"/>
                  <a:gd name="connsiteX5" fmla="*/ 10611 w 3174540"/>
                  <a:gd name="connsiteY5" fmla="*/ 1026484 h 2429249"/>
                  <a:gd name="connsiteX0" fmla="*/ 7179 w 3168574"/>
                  <a:gd name="connsiteY0" fmla="*/ 951667 h 2354432"/>
                  <a:gd name="connsiteX1" fmla="*/ 577478 w 3168574"/>
                  <a:gd name="connsiteY1" fmla="*/ 11182 h 2354432"/>
                  <a:gd name="connsiteX2" fmla="*/ 1942063 w 3168574"/>
                  <a:gd name="connsiteY2" fmla="*/ 318845 h 2354432"/>
                  <a:gd name="connsiteX3" fmla="*/ 3057257 w 3168574"/>
                  <a:gd name="connsiteY3" fmla="*/ 1610573 h 2354432"/>
                  <a:gd name="connsiteX4" fmla="*/ 927100 w 3168574"/>
                  <a:gd name="connsiteY4" fmla="*/ 2335906 h 2354432"/>
                  <a:gd name="connsiteX5" fmla="*/ 7179 w 3168574"/>
                  <a:gd name="connsiteY5" fmla="*/ 951667 h 2354432"/>
                  <a:gd name="connsiteX0" fmla="*/ 15320 w 3176715"/>
                  <a:gd name="connsiteY0" fmla="*/ 885552 h 2288317"/>
                  <a:gd name="connsiteX1" fmla="*/ 478042 w 3176715"/>
                  <a:gd name="connsiteY1" fmla="*/ 12303 h 2288317"/>
                  <a:gd name="connsiteX2" fmla="*/ 1950204 w 3176715"/>
                  <a:gd name="connsiteY2" fmla="*/ 252730 h 2288317"/>
                  <a:gd name="connsiteX3" fmla="*/ 3065398 w 3176715"/>
                  <a:gd name="connsiteY3" fmla="*/ 1544458 h 2288317"/>
                  <a:gd name="connsiteX4" fmla="*/ 935241 w 3176715"/>
                  <a:gd name="connsiteY4" fmla="*/ 2269791 h 2288317"/>
                  <a:gd name="connsiteX5" fmla="*/ 15320 w 3176715"/>
                  <a:gd name="connsiteY5" fmla="*/ 885552 h 2288317"/>
                  <a:gd name="connsiteX0" fmla="*/ 15320 w 3008741"/>
                  <a:gd name="connsiteY0" fmla="*/ 885552 h 2281094"/>
                  <a:gd name="connsiteX1" fmla="*/ 478042 w 3008741"/>
                  <a:gd name="connsiteY1" fmla="*/ 12303 h 2281094"/>
                  <a:gd name="connsiteX2" fmla="*/ 1950204 w 3008741"/>
                  <a:gd name="connsiteY2" fmla="*/ 252730 h 2281094"/>
                  <a:gd name="connsiteX3" fmla="*/ 2877139 w 3008741"/>
                  <a:gd name="connsiteY3" fmla="*/ 1436881 h 2281094"/>
                  <a:gd name="connsiteX4" fmla="*/ 935241 w 3008741"/>
                  <a:gd name="connsiteY4" fmla="*/ 2269791 h 2281094"/>
                  <a:gd name="connsiteX5" fmla="*/ 15320 w 3008741"/>
                  <a:gd name="connsiteY5" fmla="*/ 885552 h 2281094"/>
                  <a:gd name="connsiteX0" fmla="*/ 28530 w 3021951"/>
                  <a:gd name="connsiteY0" fmla="*/ 885552 h 2379581"/>
                  <a:gd name="connsiteX1" fmla="*/ 491252 w 3021951"/>
                  <a:gd name="connsiteY1" fmla="*/ 12303 h 2379581"/>
                  <a:gd name="connsiteX2" fmla="*/ 1963414 w 3021951"/>
                  <a:gd name="connsiteY2" fmla="*/ 252730 h 2379581"/>
                  <a:gd name="connsiteX3" fmla="*/ 2890349 w 3021951"/>
                  <a:gd name="connsiteY3" fmla="*/ 1436881 h 2379581"/>
                  <a:gd name="connsiteX4" fmla="*/ 948451 w 3021951"/>
                  <a:gd name="connsiteY4" fmla="*/ 2269791 h 2379581"/>
                  <a:gd name="connsiteX5" fmla="*/ 28530 w 3021951"/>
                  <a:gd name="connsiteY5" fmla="*/ 885552 h 2379581"/>
                  <a:gd name="connsiteX0" fmla="*/ 12892 w 3073548"/>
                  <a:gd name="connsiteY0" fmla="*/ 1010927 h 2281502"/>
                  <a:gd name="connsiteX1" fmla="*/ 542849 w 3073548"/>
                  <a:gd name="connsiteY1" fmla="*/ 16655 h 2281502"/>
                  <a:gd name="connsiteX2" fmla="*/ 2015011 w 3073548"/>
                  <a:gd name="connsiteY2" fmla="*/ 257082 h 2281502"/>
                  <a:gd name="connsiteX3" fmla="*/ 2941946 w 3073548"/>
                  <a:gd name="connsiteY3" fmla="*/ 1441233 h 2281502"/>
                  <a:gd name="connsiteX4" fmla="*/ 1000048 w 3073548"/>
                  <a:gd name="connsiteY4" fmla="*/ 2274143 h 2281502"/>
                  <a:gd name="connsiteX5" fmla="*/ 12892 w 3073548"/>
                  <a:gd name="connsiteY5" fmla="*/ 1010927 h 2281502"/>
                  <a:gd name="connsiteX0" fmla="*/ 22575 w 3083231"/>
                  <a:gd name="connsiteY0" fmla="*/ 1010927 h 2281502"/>
                  <a:gd name="connsiteX1" fmla="*/ 552532 w 3083231"/>
                  <a:gd name="connsiteY1" fmla="*/ 16655 h 2281502"/>
                  <a:gd name="connsiteX2" fmla="*/ 2024694 w 3083231"/>
                  <a:gd name="connsiteY2" fmla="*/ 257082 h 2281502"/>
                  <a:gd name="connsiteX3" fmla="*/ 2951629 w 3083231"/>
                  <a:gd name="connsiteY3" fmla="*/ 1441233 h 2281502"/>
                  <a:gd name="connsiteX4" fmla="*/ 1009731 w 3083231"/>
                  <a:gd name="connsiteY4" fmla="*/ 2274143 h 2281502"/>
                  <a:gd name="connsiteX5" fmla="*/ 22575 w 3083231"/>
                  <a:gd name="connsiteY5" fmla="*/ 1010927 h 2281502"/>
                  <a:gd name="connsiteX0" fmla="*/ 27026 w 3087682"/>
                  <a:gd name="connsiteY0" fmla="*/ 1010927 h 2481186"/>
                  <a:gd name="connsiteX1" fmla="*/ 556983 w 3087682"/>
                  <a:gd name="connsiteY1" fmla="*/ 16655 h 2481186"/>
                  <a:gd name="connsiteX2" fmla="*/ 2029145 w 3087682"/>
                  <a:gd name="connsiteY2" fmla="*/ 257082 h 2481186"/>
                  <a:gd name="connsiteX3" fmla="*/ 2956080 w 3087682"/>
                  <a:gd name="connsiteY3" fmla="*/ 1441233 h 2481186"/>
                  <a:gd name="connsiteX4" fmla="*/ 1296571 w 3087682"/>
                  <a:gd name="connsiteY4" fmla="*/ 2475849 h 2481186"/>
                  <a:gd name="connsiteX5" fmla="*/ 27026 w 3087682"/>
                  <a:gd name="connsiteY5" fmla="*/ 1010927 h 2481186"/>
                  <a:gd name="connsiteX0" fmla="*/ 27026 w 3087682"/>
                  <a:gd name="connsiteY0" fmla="*/ 1010927 h 2509135"/>
                  <a:gd name="connsiteX1" fmla="*/ 556983 w 3087682"/>
                  <a:gd name="connsiteY1" fmla="*/ 16655 h 2509135"/>
                  <a:gd name="connsiteX2" fmla="*/ 2029145 w 3087682"/>
                  <a:gd name="connsiteY2" fmla="*/ 257082 h 2509135"/>
                  <a:gd name="connsiteX3" fmla="*/ 2956080 w 3087682"/>
                  <a:gd name="connsiteY3" fmla="*/ 1441233 h 2509135"/>
                  <a:gd name="connsiteX4" fmla="*/ 1296571 w 3087682"/>
                  <a:gd name="connsiteY4" fmla="*/ 2475849 h 2509135"/>
                  <a:gd name="connsiteX5" fmla="*/ 27026 w 3087682"/>
                  <a:gd name="connsiteY5" fmla="*/ 1010927 h 2509135"/>
                  <a:gd name="connsiteX0" fmla="*/ 27026 w 3087682"/>
                  <a:gd name="connsiteY0" fmla="*/ 1010927 h 2532933"/>
                  <a:gd name="connsiteX1" fmla="*/ 556983 w 3087682"/>
                  <a:gd name="connsiteY1" fmla="*/ 16655 h 2532933"/>
                  <a:gd name="connsiteX2" fmla="*/ 2029145 w 3087682"/>
                  <a:gd name="connsiteY2" fmla="*/ 257082 h 2532933"/>
                  <a:gd name="connsiteX3" fmla="*/ 2956080 w 3087682"/>
                  <a:gd name="connsiteY3" fmla="*/ 1441233 h 2532933"/>
                  <a:gd name="connsiteX4" fmla="*/ 2403634 w 3087682"/>
                  <a:gd name="connsiteY4" fmla="*/ 2158325 h 2532933"/>
                  <a:gd name="connsiteX5" fmla="*/ 1296571 w 3087682"/>
                  <a:gd name="connsiteY5" fmla="*/ 2475849 h 2532933"/>
                  <a:gd name="connsiteX6" fmla="*/ 27026 w 3087682"/>
                  <a:gd name="connsiteY6" fmla="*/ 1010927 h 2532933"/>
                  <a:gd name="connsiteX0" fmla="*/ 27026 w 3087682"/>
                  <a:gd name="connsiteY0" fmla="*/ 1010927 h 2532933"/>
                  <a:gd name="connsiteX1" fmla="*/ 556983 w 3087682"/>
                  <a:gd name="connsiteY1" fmla="*/ 16655 h 2532933"/>
                  <a:gd name="connsiteX2" fmla="*/ 2029145 w 3087682"/>
                  <a:gd name="connsiteY2" fmla="*/ 257082 h 2532933"/>
                  <a:gd name="connsiteX3" fmla="*/ 2956080 w 3087682"/>
                  <a:gd name="connsiteY3" fmla="*/ 1441233 h 2532933"/>
                  <a:gd name="connsiteX4" fmla="*/ 2322952 w 3087682"/>
                  <a:gd name="connsiteY4" fmla="*/ 2158325 h 2532933"/>
                  <a:gd name="connsiteX5" fmla="*/ 1296571 w 3087682"/>
                  <a:gd name="connsiteY5" fmla="*/ 2475849 h 2532933"/>
                  <a:gd name="connsiteX6" fmla="*/ 27026 w 3087682"/>
                  <a:gd name="connsiteY6" fmla="*/ 1010927 h 2532933"/>
                  <a:gd name="connsiteX0" fmla="*/ 1299 w 3061955"/>
                  <a:gd name="connsiteY0" fmla="*/ 1010927 h 2314285"/>
                  <a:gd name="connsiteX1" fmla="*/ 531256 w 3061955"/>
                  <a:gd name="connsiteY1" fmla="*/ 16655 h 2314285"/>
                  <a:gd name="connsiteX2" fmla="*/ 2003418 w 3061955"/>
                  <a:gd name="connsiteY2" fmla="*/ 257082 h 2314285"/>
                  <a:gd name="connsiteX3" fmla="*/ 2930353 w 3061955"/>
                  <a:gd name="connsiteY3" fmla="*/ 1441233 h 2314285"/>
                  <a:gd name="connsiteX4" fmla="*/ 2297225 w 3061955"/>
                  <a:gd name="connsiteY4" fmla="*/ 2158325 h 2314285"/>
                  <a:gd name="connsiteX5" fmla="*/ 652279 w 3061955"/>
                  <a:gd name="connsiteY5" fmla="*/ 2193461 h 2314285"/>
                  <a:gd name="connsiteX6" fmla="*/ 1299 w 3061955"/>
                  <a:gd name="connsiteY6" fmla="*/ 1010927 h 2314285"/>
                  <a:gd name="connsiteX0" fmla="*/ 1299 w 3061955"/>
                  <a:gd name="connsiteY0" fmla="*/ 1010927 h 2375641"/>
                  <a:gd name="connsiteX1" fmla="*/ 531256 w 3061955"/>
                  <a:gd name="connsiteY1" fmla="*/ 16655 h 2375641"/>
                  <a:gd name="connsiteX2" fmla="*/ 2003418 w 3061955"/>
                  <a:gd name="connsiteY2" fmla="*/ 257082 h 2375641"/>
                  <a:gd name="connsiteX3" fmla="*/ 2930353 w 3061955"/>
                  <a:gd name="connsiteY3" fmla="*/ 1441233 h 2375641"/>
                  <a:gd name="connsiteX4" fmla="*/ 2189648 w 3061955"/>
                  <a:gd name="connsiteY4" fmla="*/ 2265901 h 2375641"/>
                  <a:gd name="connsiteX5" fmla="*/ 652279 w 3061955"/>
                  <a:gd name="connsiteY5" fmla="*/ 2193461 h 2375641"/>
                  <a:gd name="connsiteX6" fmla="*/ 1299 w 3061955"/>
                  <a:gd name="connsiteY6" fmla="*/ 1010927 h 2375641"/>
                  <a:gd name="connsiteX0" fmla="*/ 1299 w 3133171"/>
                  <a:gd name="connsiteY0" fmla="*/ 1010927 h 2375641"/>
                  <a:gd name="connsiteX1" fmla="*/ 531256 w 3133171"/>
                  <a:gd name="connsiteY1" fmla="*/ 16655 h 2375641"/>
                  <a:gd name="connsiteX2" fmla="*/ 2003418 w 3133171"/>
                  <a:gd name="connsiteY2" fmla="*/ 257082 h 2375641"/>
                  <a:gd name="connsiteX3" fmla="*/ 3011035 w 3133171"/>
                  <a:gd name="connsiteY3" fmla="*/ 1279868 h 2375641"/>
                  <a:gd name="connsiteX4" fmla="*/ 2189648 w 3133171"/>
                  <a:gd name="connsiteY4" fmla="*/ 2265901 h 2375641"/>
                  <a:gd name="connsiteX5" fmla="*/ 652279 w 3133171"/>
                  <a:gd name="connsiteY5" fmla="*/ 2193461 h 2375641"/>
                  <a:gd name="connsiteX6" fmla="*/ 1299 w 3133171"/>
                  <a:gd name="connsiteY6" fmla="*/ 1010927 h 2375641"/>
                  <a:gd name="connsiteX0" fmla="*/ 1299 w 3133171"/>
                  <a:gd name="connsiteY0" fmla="*/ 1010927 h 2375641"/>
                  <a:gd name="connsiteX1" fmla="*/ 531256 w 3133171"/>
                  <a:gd name="connsiteY1" fmla="*/ 16655 h 2375641"/>
                  <a:gd name="connsiteX2" fmla="*/ 2003418 w 3133171"/>
                  <a:gd name="connsiteY2" fmla="*/ 257082 h 2375641"/>
                  <a:gd name="connsiteX3" fmla="*/ 3011035 w 3133171"/>
                  <a:gd name="connsiteY3" fmla="*/ 1279868 h 2375641"/>
                  <a:gd name="connsiteX4" fmla="*/ 2189648 w 3133171"/>
                  <a:gd name="connsiteY4" fmla="*/ 2265901 h 2375641"/>
                  <a:gd name="connsiteX5" fmla="*/ 652279 w 3133171"/>
                  <a:gd name="connsiteY5" fmla="*/ 2193461 h 2375641"/>
                  <a:gd name="connsiteX6" fmla="*/ 1299 w 3133171"/>
                  <a:gd name="connsiteY6" fmla="*/ 1010927 h 2375641"/>
                  <a:gd name="connsiteX0" fmla="*/ 1299 w 3133171"/>
                  <a:gd name="connsiteY0" fmla="*/ 1010927 h 2375641"/>
                  <a:gd name="connsiteX1" fmla="*/ 531256 w 3133171"/>
                  <a:gd name="connsiteY1" fmla="*/ 16655 h 2375641"/>
                  <a:gd name="connsiteX2" fmla="*/ 2003418 w 3133171"/>
                  <a:gd name="connsiteY2" fmla="*/ 257082 h 2375641"/>
                  <a:gd name="connsiteX3" fmla="*/ 3011035 w 3133171"/>
                  <a:gd name="connsiteY3" fmla="*/ 1495021 h 2375641"/>
                  <a:gd name="connsiteX4" fmla="*/ 2189648 w 3133171"/>
                  <a:gd name="connsiteY4" fmla="*/ 2265901 h 2375641"/>
                  <a:gd name="connsiteX5" fmla="*/ 652279 w 3133171"/>
                  <a:gd name="connsiteY5" fmla="*/ 2193461 h 2375641"/>
                  <a:gd name="connsiteX6" fmla="*/ 1299 w 3133171"/>
                  <a:gd name="connsiteY6" fmla="*/ 1010927 h 2375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3171" h="2375641">
                    <a:moveTo>
                      <a:pt x="1299" y="1010927"/>
                    </a:moveTo>
                    <a:cubicBezTo>
                      <a:pt x="-18871" y="648126"/>
                      <a:pt x="197570" y="142296"/>
                      <a:pt x="531256" y="16655"/>
                    </a:cubicBezTo>
                    <a:cubicBezTo>
                      <a:pt x="864943" y="-108986"/>
                      <a:pt x="747439" y="526159"/>
                      <a:pt x="2003418" y="257082"/>
                    </a:cubicBezTo>
                    <a:cubicBezTo>
                      <a:pt x="2721514" y="-267489"/>
                      <a:pt x="3422243" y="490974"/>
                      <a:pt x="3011035" y="1495021"/>
                    </a:cubicBezTo>
                    <a:cubicBezTo>
                      <a:pt x="2746239" y="1975500"/>
                      <a:pt x="2466233" y="2093465"/>
                      <a:pt x="2189648" y="2265901"/>
                    </a:cubicBezTo>
                    <a:cubicBezTo>
                      <a:pt x="1913063" y="2438337"/>
                      <a:pt x="1017004" y="2402623"/>
                      <a:pt x="652279" y="2193461"/>
                    </a:cubicBezTo>
                    <a:cubicBezTo>
                      <a:pt x="287554" y="1984299"/>
                      <a:pt x="21469" y="1373728"/>
                      <a:pt x="1299" y="1010927"/>
                    </a:cubicBezTo>
                    <a:close/>
                  </a:path>
                </a:pathLst>
              </a:custGeom>
              <a:noFill/>
              <a:ln w="34925">
                <a:solidFill>
                  <a:srgbClr val="D252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" name="Ellipszis 4"/>
              <p:cNvSpPr/>
              <p:nvPr/>
            </p:nvSpPr>
            <p:spPr>
              <a:xfrm rot="21432996">
                <a:off x="3020582" y="3057080"/>
                <a:ext cx="3084750" cy="2582061"/>
              </a:xfrm>
              <a:custGeom>
                <a:avLst/>
                <a:gdLst>
                  <a:gd name="connsiteX0" fmla="*/ 0 w 2834923"/>
                  <a:gd name="connsiteY0" fmla="*/ 1142191 h 2284382"/>
                  <a:gd name="connsiteX1" fmla="*/ 1417462 w 2834923"/>
                  <a:gd name="connsiteY1" fmla="*/ 0 h 2284382"/>
                  <a:gd name="connsiteX2" fmla="*/ 2834924 w 2834923"/>
                  <a:gd name="connsiteY2" fmla="*/ 1142191 h 2284382"/>
                  <a:gd name="connsiteX3" fmla="*/ 1417462 w 2834923"/>
                  <a:gd name="connsiteY3" fmla="*/ 2284382 h 2284382"/>
                  <a:gd name="connsiteX4" fmla="*/ 0 w 2834923"/>
                  <a:gd name="connsiteY4" fmla="*/ 1142191 h 2284382"/>
                  <a:gd name="connsiteX0" fmla="*/ 6 w 2834930"/>
                  <a:gd name="connsiteY0" fmla="*/ 397542 h 1539733"/>
                  <a:gd name="connsiteX1" fmla="*/ 1404021 w 2834930"/>
                  <a:gd name="connsiteY1" fmla="*/ 75621 h 1539733"/>
                  <a:gd name="connsiteX2" fmla="*/ 2834930 w 2834930"/>
                  <a:gd name="connsiteY2" fmla="*/ 397542 h 1539733"/>
                  <a:gd name="connsiteX3" fmla="*/ 1417468 w 2834930"/>
                  <a:gd name="connsiteY3" fmla="*/ 1539733 h 1539733"/>
                  <a:gd name="connsiteX4" fmla="*/ 6 w 2834930"/>
                  <a:gd name="connsiteY4" fmla="*/ 397542 h 1539733"/>
                  <a:gd name="connsiteX0" fmla="*/ 8 w 2834932"/>
                  <a:gd name="connsiteY0" fmla="*/ 648385 h 1790576"/>
                  <a:gd name="connsiteX1" fmla="*/ 1404023 w 2834932"/>
                  <a:gd name="connsiteY1" fmla="*/ 326464 h 1790576"/>
                  <a:gd name="connsiteX2" fmla="*/ 2834932 w 2834932"/>
                  <a:gd name="connsiteY2" fmla="*/ 648385 h 1790576"/>
                  <a:gd name="connsiteX3" fmla="*/ 1417470 w 2834932"/>
                  <a:gd name="connsiteY3" fmla="*/ 1790576 h 1790576"/>
                  <a:gd name="connsiteX4" fmla="*/ 8 w 2834932"/>
                  <a:gd name="connsiteY4" fmla="*/ 648385 h 1790576"/>
                  <a:gd name="connsiteX0" fmla="*/ 4 w 2834928"/>
                  <a:gd name="connsiteY0" fmla="*/ 530134 h 1672325"/>
                  <a:gd name="connsiteX1" fmla="*/ 1404019 w 2834928"/>
                  <a:gd name="connsiteY1" fmla="*/ 208213 h 1672325"/>
                  <a:gd name="connsiteX2" fmla="*/ 2834928 w 2834928"/>
                  <a:gd name="connsiteY2" fmla="*/ 530134 h 1672325"/>
                  <a:gd name="connsiteX3" fmla="*/ 1417466 w 2834928"/>
                  <a:gd name="connsiteY3" fmla="*/ 1672325 h 1672325"/>
                  <a:gd name="connsiteX4" fmla="*/ 4 w 2834928"/>
                  <a:gd name="connsiteY4" fmla="*/ 530134 h 1672325"/>
                  <a:gd name="connsiteX0" fmla="*/ 3091 w 2838015"/>
                  <a:gd name="connsiteY0" fmla="*/ 728618 h 1870809"/>
                  <a:gd name="connsiteX1" fmla="*/ 1407106 w 2838015"/>
                  <a:gd name="connsiteY1" fmla="*/ 406697 h 1870809"/>
                  <a:gd name="connsiteX2" fmla="*/ 2838015 w 2838015"/>
                  <a:gd name="connsiteY2" fmla="*/ 728618 h 1870809"/>
                  <a:gd name="connsiteX3" fmla="*/ 1420553 w 2838015"/>
                  <a:gd name="connsiteY3" fmla="*/ 1870809 h 1870809"/>
                  <a:gd name="connsiteX4" fmla="*/ 3091 w 2838015"/>
                  <a:gd name="connsiteY4" fmla="*/ 728618 h 1870809"/>
                  <a:gd name="connsiteX0" fmla="*/ 495 w 2835419"/>
                  <a:gd name="connsiteY0" fmla="*/ 544241 h 2143632"/>
                  <a:gd name="connsiteX1" fmla="*/ 1404510 w 2835419"/>
                  <a:gd name="connsiteY1" fmla="*/ 222320 h 2143632"/>
                  <a:gd name="connsiteX2" fmla="*/ 2835419 w 2835419"/>
                  <a:gd name="connsiteY2" fmla="*/ 544241 h 2143632"/>
                  <a:gd name="connsiteX3" fmla="*/ 1565875 w 2835419"/>
                  <a:gd name="connsiteY3" fmla="*/ 2143632 h 2143632"/>
                  <a:gd name="connsiteX4" fmla="*/ 495 w 2835419"/>
                  <a:gd name="connsiteY4" fmla="*/ 544241 h 2143632"/>
                  <a:gd name="connsiteX0" fmla="*/ 76 w 2835000"/>
                  <a:gd name="connsiteY0" fmla="*/ 701415 h 2300806"/>
                  <a:gd name="connsiteX1" fmla="*/ 1619244 w 2835000"/>
                  <a:gd name="connsiteY1" fmla="*/ 191235 h 2300806"/>
                  <a:gd name="connsiteX2" fmla="*/ 2835000 w 2835000"/>
                  <a:gd name="connsiteY2" fmla="*/ 701415 h 2300806"/>
                  <a:gd name="connsiteX3" fmla="*/ 1565456 w 2835000"/>
                  <a:gd name="connsiteY3" fmla="*/ 2300806 h 2300806"/>
                  <a:gd name="connsiteX4" fmla="*/ 76 w 2835000"/>
                  <a:gd name="connsiteY4" fmla="*/ 701415 h 2300806"/>
                  <a:gd name="connsiteX0" fmla="*/ 79 w 2431591"/>
                  <a:gd name="connsiteY0" fmla="*/ 908974 h 2148070"/>
                  <a:gd name="connsiteX1" fmla="*/ 1215835 w 2431591"/>
                  <a:gd name="connsiteY1" fmla="*/ 35724 h 2148070"/>
                  <a:gd name="connsiteX2" fmla="*/ 2431591 w 2431591"/>
                  <a:gd name="connsiteY2" fmla="*/ 545904 h 2148070"/>
                  <a:gd name="connsiteX3" fmla="*/ 1162047 w 2431591"/>
                  <a:gd name="connsiteY3" fmla="*/ 2145295 h 2148070"/>
                  <a:gd name="connsiteX4" fmla="*/ 79 w 2431591"/>
                  <a:gd name="connsiteY4" fmla="*/ 908974 h 2148070"/>
                  <a:gd name="connsiteX0" fmla="*/ 112806 w 2544318"/>
                  <a:gd name="connsiteY0" fmla="*/ 908974 h 2155647"/>
                  <a:gd name="connsiteX1" fmla="*/ 1328562 w 2544318"/>
                  <a:gd name="connsiteY1" fmla="*/ 35724 h 2155647"/>
                  <a:gd name="connsiteX2" fmla="*/ 2544318 w 2544318"/>
                  <a:gd name="connsiteY2" fmla="*/ 545904 h 2155647"/>
                  <a:gd name="connsiteX3" fmla="*/ 1274774 w 2544318"/>
                  <a:gd name="connsiteY3" fmla="*/ 2145295 h 2155647"/>
                  <a:gd name="connsiteX4" fmla="*/ 112806 w 2544318"/>
                  <a:gd name="connsiteY4" fmla="*/ 908974 h 2155647"/>
                  <a:gd name="connsiteX0" fmla="*/ 107117 w 2646206"/>
                  <a:gd name="connsiteY0" fmla="*/ 1197673 h 2215657"/>
                  <a:gd name="connsiteX1" fmla="*/ 1430450 w 2646206"/>
                  <a:gd name="connsiteY1" fmla="*/ 55482 h 2215657"/>
                  <a:gd name="connsiteX2" fmla="*/ 2646206 w 2646206"/>
                  <a:gd name="connsiteY2" fmla="*/ 565662 h 2215657"/>
                  <a:gd name="connsiteX3" fmla="*/ 1376662 w 2646206"/>
                  <a:gd name="connsiteY3" fmla="*/ 2165053 h 2215657"/>
                  <a:gd name="connsiteX4" fmla="*/ 107117 w 2646206"/>
                  <a:gd name="connsiteY4" fmla="*/ 1197673 h 2215657"/>
                  <a:gd name="connsiteX0" fmla="*/ 172 w 2539261"/>
                  <a:gd name="connsiteY0" fmla="*/ 1298765 h 2276806"/>
                  <a:gd name="connsiteX1" fmla="*/ 1189035 w 2539261"/>
                  <a:gd name="connsiteY1" fmla="*/ 35551 h 2276806"/>
                  <a:gd name="connsiteX2" fmla="*/ 2539261 w 2539261"/>
                  <a:gd name="connsiteY2" fmla="*/ 666754 h 2276806"/>
                  <a:gd name="connsiteX3" fmla="*/ 1269717 w 2539261"/>
                  <a:gd name="connsiteY3" fmla="*/ 2266145 h 2276806"/>
                  <a:gd name="connsiteX4" fmla="*/ 172 w 2539261"/>
                  <a:gd name="connsiteY4" fmla="*/ 1298765 h 2276806"/>
                  <a:gd name="connsiteX0" fmla="*/ 34978 w 2579123"/>
                  <a:gd name="connsiteY0" fmla="*/ 1266793 h 2244834"/>
                  <a:gd name="connsiteX1" fmla="*/ 1223841 w 2579123"/>
                  <a:gd name="connsiteY1" fmla="*/ 3579 h 2244834"/>
                  <a:gd name="connsiteX2" fmla="*/ 2574067 w 2579123"/>
                  <a:gd name="connsiteY2" fmla="*/ 634782 h 2244834"/>
                  <a:gd name="connsiteX3" fmla="*/ 1304523 w 2579123"/>
                  <a:gd name="connsiteY3" fmla="*/ 2234173 h 2244834"/>
                  <a:gd name="connsiteX4" fmla="*/ 34978 w 2579123"/>
                  <a:gd name="connsiteY4" fmla="*/ 1266793 h 2244834"/>
                  <a:gd name="connsiteX0" fmla="*/ 183 w 2821660"/>
                  <a:gd name="connsiteY0" fmla="*/ 1263271 h 2230706"/>
                  <a:gd name="connsiteX1" fmla="*/ 1189046 w 2821660"/>
                  <a:gd name="connsiteY1" fmla="*/ 57 h 2230706"/>
                  <a:gd name="connsiteX2" fmla="*/ 2821660 w 2821660"/>
                  <a:gd name="connsiteY2" fmla="*/ 1222930 h 2230706"/>
                  <a:gd name="connsiteX3" fmla="*/ 1269728 w 2821660"/>
                  <a:gd name="connsiteY3" fmla="*/ 2230651 h 2230706"/>
                  <a:gd name="connsiteX4" fmla="*/ 183 w 2821660"/>
                  <a:gd name="connsiteY4" fmla="*/ 1263271 h 2230706"/>
                  <a:gd name="connsiteX0" fmla="*/ 5 w 2821482"/>
                  <a:gd name="connsiteY0" fmla="*/ 440436 h 1407860"/>
                  <a:gd name="connsiteX1" fmla="*/ 1256104 w 2821482"/>
                  <a:gd name="connsiteY1" fmla="*/ 78175 h 1407860"/>
                  <a:gd name="connsiteX2" fmla="*/ 2821482 w 2821482"/>
                  <a:gd name="connsiteY2" fmla="*/ 400095 h 1407860"/>
                  <a:gd name="connsiteX3" fmla="*/ 1269550 w 2821482"/>
                  <a:gd name="connsiteY3" fmla="*/ 1407816 h 1407860"/>
                  <a:gd name="connsiteX4" fmla="*/ 5 w 2821482"/>
                  <a:gd name="connsiteY4" fmla="*/ 440436 h 1407860"/>
                  <a:gd name="connsiteX0" fmla="*/ 21 w 2821498"/>
                  <a:gd name="connsiteY0" fmla="*/ 951711 h 1919135"/>
                  <a:gd name="connsiteX1" fmla="*/ 1256120 w 2821498"/>
                  <a:gd name="connsiteY1" fmla="*/ 589450 h 1919135"/>
                  <a:gd name="connsiteX2" fmla="*/ 2821498 w 2821498"/>
                  <a:gd name="connsiteY2" fmla="*/ 911370 h 1919135"/>
                  <a:gd name="connsiteX3" fmla="*/ 1269566 w 2821498"/>
                  <a:gd name="connsiteY3" fmla="*/ 1919091 h 1919135"/>
                  <a:gd name="connsiteX4" fmla="*/ 21 w 2821498"/>
                  <a:gd name="connsiteY4" fmla="*/ 951711 h 1919135"/>
                  <a:gd name="connsiteX0" fmla="*/ 7 w 2821484"/>
                  <a:gd name="connsiteY0" fmla="*/ 482836 h 1450260"/>
                  <a:gd name="connsiteX1" fmla="*/ 1256106 w 2821484"/>
                  <a:gd name="connsiteY1" fmla="*/ 120575 h 1450260"/>
                  <a:gd name="connsiteX2" fmla="*/ 2821484 w 2821484"/>
                  <a:gd name="connsiteY2" fmla="*/ 442495 h 1450260"/>
                  <a:gd name="connsiteX3" fmla="*/ 1269552 w 2821484"/>
                  <a:gd name="connsiteY3" fmla="*/ 1450216 h 1450260"/>
                  <a:gd name="connsiteX4" fmla="*/ 7 w 2821484"/>
                  <a:gd name="connsiteY4" fmla="*/ 482836 h 1450260"/>
                  <a:gd name="connsiteX0" fmla="*/ 7 w 2838263"/>
                  <a:gd name="connsiteY0" fmla="*/ 476450 h 1443874"/>
                  <a:gd name="connsiteX1" fmla="*/ 1256106 w 2838263"/>
                  <a:gd name="connsiteY1" fmla="*/ 114189 h 1443874"/>
                  <a:gd name="connsiteX2" fmla="*/ 2042468 w 2838263"/>
                  <a:gd name="connsiteY2" fmla="*/ 18440 h 1443874"/>
                  <a:gd name="connsiteX3" fmla="*/ 2821484 w 2838263"/>
                  <a:gd name="connsiteY3" fmla="*/ 436109 h 1443874"/>
                  <a:gd name="connsiteX4" fmla="*/ 1269552 w 2838263"/>
                  <a:gd name="connsiteY4" fmla="*/ 1443830 h 1443874"/>
                  <a:gd name="connsiteX5" fmla="*/ 7 w 2838263"/>
                  <a:gd name="connsiteY5" fmla="*/ 476450 h 1443874"/>
                  <a:gd name="connsiteX0" fmla="*/ 231384 w 3069640"/>
                  <a:gd name="connsiteY0" fmla="*/ 829458 h 1796887"/>
                  <a:gd name="connsiteX1" fmla="*/ 438612 w 3069640"/>
                  <a:gd name="connsiteY1" fmla="*/ 9997 h 1796887"/>
                  <a:gd name="connsiteX2" fmla="*/ 2273845 w 3069640"/>
                  <a:gd name="connsiteY2" fmla="*/ 371448 h 1796887"/>
                  <a:gd name="connsiteX3" fmla="*/ 3052861 w 3069640"/>
                  <a:gd name="connsiteY3" fmla="*/ 789117 h 1796887"/>
                  <a:gd name="connsiteX4" fmla="*/ 1500929 w 3069640"/>
                  <a:gd name="connsiteY4" fmla="*/ 1796838 h 1796887"/>
                  <a:gd name="connsiteX5" fmla="*/ 231384 w 3069640"/>
                  <a:gd name="connsiteY5" fmla="*/ 829458 h 1796887"/>
                  <a:gd name="connsiteX0" fmla="*/ 109356 w 2952178"/>
                  <a:gd name="connsiteY0" fmla="*/ 1166155 h 2133584"/>
                  <a:gd name="connsiteX1" fmla="*/ 316584 w 2952178"/>
                  <a:gd name="connsiteY1" fmla="*/ 346694 h 2133584"/>
                  <a:gd name="connsiteX2" fmla="*/ 2313182 w 2952178"/>
                  <a:gd name="connsiteY2" fmla="*/ 8898 h 2133584"/>
                  <a:gd name="connsiteX3" fmla="*/ 2930833 w 2952178"/>
                  <a:gd name="connsiteY3" fmla="*/ 1125814 h 2133584"/>
                  <a:gd name="connsiteX4" fmla="*/ 1378901 w 2952178"/>
                  <a:gd name="connsiteY4" fmla="*/ 2133535 h 2133584"/>
                  <a:gd name="connsiteX5" fmla="*/ 109356 w 2952178"/>
                  <a:gd name="connsiteY5" fmla="*/ 1166155 h 2133584"/>
                  <a:gd name="connsiteX0" fmla="*/ 109356 w 2952178"/>
                  <a:gd name="connsiteY0" fmla="*/ 1157257 h 2124686"/>
                  <a:gd name="connsiteX1" fmla="*/ 316584 w 2952178"/>
                  <a:gd name="connsiteY1" fmla="*/ 337796 h 2124686"/>
                  <a:gd name="connsiteX2" fmla="*/ 2313182 w 2952178"/>
                  <a:gd name="connsiteY2" fmla="*/ 0 h 2124686"/>
                  <a:gd name="connsiteX3" fmla="*/ 2930833 w 2952178"/>
                  <a:gd name="connsiteY3" fmla="*/ 1116916 h 2124686"/>
                  <a:gd name="connsiteX4" fmla="*/ 1378901 w 2952178"/>
                  <a:gd name="connsiteY4" fmla="*/ 2124637 h 2124686"/>
                  <a:gd name="connsiteX5" fmla="*/ 109356 w 2952178"/>
                  <a:gd name="connsiteY5" fmla="*/ 1157257 h 2124686"/>
                  <a:gd name="connsiteX0" fmla="*/ 98491 w 2935118"/>
                  <a:gd name="connsiteY0" fmla="*/ 888316 h 1855745"/>
                  <a:gd name="connsiteX1" fmla="*/ 305719 w 2935118"/>
                  <a:gd name="connsiteY1" fmla="*/ 68855 h 1855745"/>
                  <a:gd name="connsiteX2" fmla="*/ 2060270 w 2935118"/>
                  <a:gd name="connsiteY2" fmla="*/ 0 h 1855745"/>
                  <a:gd name="connsiteX3" fmla="*/ 2919968 w 2935118"/>
                  <a:gd name="connsiteY3" fmla="*/ 847975 h 1855745"/>
                  <a:gd name="connsiteX4" fmla="*/ 1368036 w 2935118"/>
                  <a:gd name="connsiteY4" fmla="*/ 1855696 h 1855745"/>
                  <a:gd name="connsiteX5" fmla="*/ 98491 w 2935118"/>
                  <a:gd name="connsiteY5" fmla="*/ 888316 h 1855745"/>
                  <a:gd name="connsiteX0" fmla="*/ 98491 w 2950941"/>
                  <a:gd name="connsiteY0" fmla="*/ 1025250 h 1992679"/>
                  <a:gd name="connsiteX1" fmla="*/ 305719 w 2950941"/>
                  <a:gd name="connsiteY1" fmla="*/ 205789 h 1992679"/>
                  <a:gd name="connsiteX2" fmla="*/ 2060270 w 2950941"/>
                  <a:gd name="connsiteY2" fmla="*/ 136934 h 1992679"/>
                  <a:gd name="connsiteX3" fmla="*/ 2919968 w 2950941"/>
                  <a:gd name="connsiteY3" fmla="*/ 984909 h 1992679"/>
                  <a:gd name="connsiteX4" fmla="*/ 1368036 w 2950941"/>
                  <a:gd name="connsiteY4" fmla="*/ 1992630 h 1992679"/>
                  <a:gd name="connsiteX5" fmla="*/ 98491 w 2950941"/>
                  <a:gd name="connsiteY5" fmla="*/ 1025250 h 1992679"/>
                  <a:gd name="connsiteX0" fmla="*/ 98491 w 2950941"/>
                  <a:gd name="connsiteY0" fmla="*/ 1025250 h 1992679"/>
                  <a:gd name="connsiteX1" fmla="*/ 305719 w 2950941"/>
                  <a:gd name="connsiteY1" fmla="*/ 205789 h 1992679"/>
                  <a:gd name="connsiteX2" fmla="*/ 2060270 w 2950941"/>
                  <a:gd name="connsiteY2" fmla="*/ 136934 h 1992679"/>
                  <a:gd name="connsiteX3" fmla="*/ 2919968 w 2950941"/>
                  <a:gd name="connsiteY3" fmla="*/ 984909 h 1992679"/>
                  <a:gd name="connsiteX4" fmla="*/ 1368036 w 2950941"/>
                  <a:gd name="connsiteY4" fmla="*/ 1992630 h 1992679"/>
                  <a:gd name="connsiteX5" fmla="*/ 98491 w 2950941"/>
                  <a:gd name="connsiteY5" fmla="*/ 1025250 h 1992679"/>
                  <a:gd name="connsiteX0" fmla="*/ 115310 w 2967760"/>
                  <a:gd name="connsiteY0" fmla="*/ 1025250 h 2476755"/>
                  <a:gd name="connsiteX1" fmla="*/ 322538 w 2967760"/>
                  <a:gd name="connsiteY1" fmla="*/ 205789 h 2476755"/>
                  <a:gd name="connsiteX2" fmla="*/ 2077089 w 2967760"/>
                  <a:gd name="connsiteY2" fmla="*/ 136934 h 2476755"/>
                  <a:gd name="connsiteX3" fmla="*/ 2936787 w 2967760"/>
                  <a:gd name="connsiteY3" fmla="*/ 984909 h 2476755"/>
                  <a:gd name="connsiteX4" fmla="*/ 1613455 w 2967760"/>
                  <a:gd name="connsiteY4" fmla="*/ 2476724 h 2476755"/>
                  <a:gd name="connsiteX5" fmla="*/ 115310 w 2967760"/>
                  <a:gd name="connsiteY5" fmla="*/ 1025250 h 2476755"/>
                  <a:gd name="connsiteX0" fmla="*/ 115310 w 2992906"/>
                  <a:gd name="connsiteY0" fmla="*/ 988257 h 2446554"/>
                  <a:gd name="connsiteX1" fmla="*/ 322538 w 2992906"/>
                  <a:gd name="connsiteY1" fmla="*/ 168796 h 2446554"/>
                  <a:gd name="connsiteX2" fmla="*/ 2077089 w 2992906"/>
                  <a:gd name="connsiteY2" fmla="*/ 99941 h 2446554"/>
                  <a:gd name="connsiteX3" fmla="*/ 2963682 w 2992906"/>
                  <a:gd name="connsiteY3" fmla="*/ 1512692 h 2446554"/>
                  <a:gd name="connsiteX4" fmla="*/ 1613455 w 2992906"/>
                  <a:gd name="connsiteY4" fmla="*/ 2439731 h 2446554"/>
                  <a:gd name="connsiteX5" fmla="*/ 115310 w 2992906"/>
                  <a:gd name="connsiteY5" fmla="*/ 988257 h 2446554"/>
                  <a:gd name="connsiteX0" fmla="*/ 115310 w 3100530"/>
                  <a:gd name="connsiteY0" fmla="*/ 1039219 h 2497516"/>
                  <a:gd name="connsiteX1" fmla="*/ 322538 w 3100530"/>
                  <a:gd name="connsiteY1" fmla="*/ 219758 h 2497516"/>
                  <a:gd name="connsiteX2" fmla="*/ 2077089 w 3100530"/>
                  <a:gd name="connsiteY2" fmla="*/ 150903 h 2497516"/>
                  <a:gd name="connsiteX3" fmla="*/ 2963682 w 3100530"/>
                  <a:gd name="connsiteY3" fmla="*/ 1563654 h 2497516"/>
                  <a:gd name="connsiteX4" fmla="*/ 1613455 w 3100530"/>
                  <a:gd name="connsiteY4" fmla="*/ 2490693 h 2497516"/>
                  <a:gd name="connsiteX5" fmla="*/ 115310 w 3100530"/>
                  <a:gd name="connsiteY5" fmla="*/ 1039219 h 2497516"/>
                  <a:gd name="connsiteX0" fmla="*/ 34406 w 3019626"/>
                  <a:gd name="connsiteY0" fmla="*/ 1039219 h 2497516"/>
                  <a:gd name="connsiteX1" fmla="*/ 604705 w 3019626"/>
                  <a:gd name="connsiteY1" fmla="*/ 98734 h 2497516"/>
                  <a:gd name="connsiteX2" fmla="*/ 1996185 w 3019626"/>
                  <a:gd name="connsiteY2" fmla="*/ 150903 h 2497516"/>
                  <a:gd name="connsiteX3" fmla="*/ 2882778 w 3019626"/>
                  <a:gd name="connsiteY3" fmla="*/ 1563654 h 2497516"/>
                  <a:gd name="connsiteX4" fmla="*/ 1532551 w 3019626"/>
                  <a:gd name="connsiteY4" fmla="*/ 2490693 h 2497516"/>
                  <a:gd name="connsiteX5" fmla="*/ 34406 w 3019626"/>
                  <a:gd name="connsiteY5" fmla="*/ 1039219 h 2497516"/>
                  <a:gd name="connsiteX0" fmla="*/ 43190 w 3028410"/>
                  <a:gd name="connsiteY0" fmla="*/ 1039219 h 2497516"/>
                  <a:gd name="connsiteX1" fmla="*/ 613489 w 3028410"/>
                  <a:gd name="connsiteY1" fmla="*/ 98734 h 2497516"/>
                  <a:gd name="connsiteX2" fmla="*/ 2004969 w 3028410"/>
                  <a:gd name="connsiteY2" fmla="*/ 150903 h 2497516"/>
                  <a:gd name="connsiteX3" fmla="*/ 2891562 w 3028410"/>
                  <a:gd name="connsiteY3" fmla="*/ 1563654 h 2497516"/>
                  <a:gd name="connsiteX4" fmla="*/ 1541335 w 3028410"/>
                  <a:gd name="connsiteY4" fmla="*/ 2490693 h 2497516"/>
                  <a:gd name="connsiteX5" fmla="*/ 43190 w 3028410"/>
                  <a:gd name="connsiteY5" fmla="*/ 1039219 h 2497516"/>
                  <a:gd name="connsiteX0" fmla="*/ 43190 w 3028410"/>
                  <a:gd name="connsiteY0" fmla="*/ 1039219 h 2494153"/>
                  <a:gd name="connsiteX1" fmla="*/ 613489 w 3028410"/>
                  <a:gd name="connsiteY1" fmla="*/ 98734 h 2494153"/>
                  <a:gd name="connsiteX2" fmla="*/ 2004969 w 3028410"/>
                  <a:gd name="connsiteY2" fmla="*/ 150903 h 2494153"/>
                  <a:gd name="connsiteX3" fmla="*/ 2891562 w 3028410"/>
                  <a:gd name="connsiteY3" fmla="*/ 1563654 h 2494153"/>
                  <a:gd name="connsiteX4" fmla="*/ 1541335 w 3028410"/>
                  <a:gd name="connsiteY4" fmla="*/ 2490693 h 2494153"/>
                  <a:gd name="connsiteX5" fmla="*/ 43190 w 3028410"/>
                  <a:gd name="connsiteY5" fmla="*/ 1039219 h 2494153"/>
                  <a:gd name="connsiteX0" fmla="*/ 43190 w 3028410"/>
                  <a:gd name="connsiteY0" fmla="*/ 1039219 h 2531139"/>
                  <a:gd name="connsiteX1" fmla="*/ 613489 w 3028410"/>
                  <a:gd name="connsiteY1" fmla="*/ 98734 h 2531139"/>
                  <a:gd name="connsiteX2" fmla="*/ 2004969 w 3028410"/>
                  <a:gd name="connsiteY2" fmla="*/ 150903 h 2531139"/>
                  <a:gd name="connsiteX3" fmla="*/ 2891562 w 3028410"/>
                  <a:gd name="connsiteY3" fmla="*/ 1563654 h 2531139"/>
                  <a:gd name="connsiteX4" fmla="*/ 1541335 w 3028410"/>
                  <a:gd name="connsiteY4" fmla="*/ 2490693 h 2531139"/>
                  <a:gd name="connsiteX5" fmla="*/ 43190 w 3028410"/>
                  <a:gd name="connsiteY5" fmla="*/ 1039219 h 2531139"/>
                  <a:gd name="connsiteX0" fmla="*/ 43190 w 3110841"/>
                  <a:gd name="connsiteY0" fmla="*/ 1052664 h 2507800"/>
                  <a:gd name="connsiteX1" fmla="*/ 613489 w 3110841"/>
                  <a:gd name="connsiteY1" fmla="*/ 112179 h 2507800"/>
                  <a:gd name="connsiteX2" fmla="*/ 2004969 w 3110841"/>
                  <a:gd name="connsiteY2" fmla="*/ 164348 h 2507800"/>
                  <a:gd name="connsiteX3" fmla="*/ 2985691 w 3110841"/>
                  <a:gd name="connsiteY3" fmla="*/ 1456076 h 2507800"/>
                  <a:gd name="connsiteX4" fmla="*/ 1541335 w 3110841"/>
                  <a:gd name="connsiteY4" fmla="*/ 2504138 h 2507800"/>
                  <a:gd name="connsiteX5" fmla="*/ 43190 w 3110841"/>
                  <a:gd name="connsiteY5" fmla="*/ 1052664 h 2507800"/>
                  <a:gd name="connsiteX0" fmla="*/ 43190 w 3110841"/>
                  <a:gd name="connsiteY0" fmla="*/ 1052664 h 2509355"/>
                  <a:gd name="connsiteX1" fmla="*/ 613489 w 3110841"/>
                  <a:gd name="connsiteY1" fmla="*/ 112179 h 2509355"/>
                  <a:gd name="connsiteX2" fmla="*/ 2004969 w 3110841"/>
                  <a:gd name="connsiteY2" fmla="*/ 164348 h 2509355"/>
                  <a:gd name="connsiteX3" fmla="*/ 2985691 w 3110841"/>
                  <a:gd name="connsiteY3" fmla="*/ 1456076 h 2509355"/>
                  <a:gd name="connsiteX4" fmla="*/ 1541335 w 3110841"/>
                  <a:gd name="connsiteY4" fmla="*/ 2504138 h 2509355"/>
                  <a:gd name="connsiteX5" fmla="*/ 43190 w 3110841"/>
                  <a:gd name="connsiteY5" fmla="*/ 1052664 h 2509355"/>
                  <a:gd name="connsiteX0" fmla="*/ 43190 w 3110841"/>
                  <a:gd name="connsiteY0" fmla="*/ 1052664 h 2511348"/>
                  <a:gd name="connsiteX1" fmla="*/ 613489 w 3110841"/>
                  <a:gd name="connsiteY1" fmla="*/ 112179 h 2511348"/>
                  <a:gd name="connsiteX2" fmla="*/ 2004969 w 3110841"/>
                  <a:gd name="connsiteY2" fmla="*/ 164348 h 2511348"/>
                  <a:gd name="connsiteX3" fmla="*/ 2985691 w 3110841"/>
                  <a:gd name="connsiteY3" fmla="*/ 1456076 h 2511348"/>
                  <a:gd name="connsiteX4" fmla="*/ 1541335 w 3110841"/>
                  <a:gd name="connsiteY4" fmla="*/ 2504138 h 2511348"/>
                  <a:gd name="connsiteX5" fmla="*/ 43190 w 3110841"/>
                  <a:gd name="connsiteY5" fmla="*/ 1052664 h 2511348"/>
                  <a:gd name="connsiteX0" fmla="*/ 43190 w 3110841"/>
                  <a:gd name="connsiteY0" fmla="*/ 1052664 h 2505518"/>
                  <a:gd name="connsiteX1" fmla="*/ 613489 w 3110841"/>
                  <a:gd name="connsiteY1" fmla="*/ 112179 h 2505518"/>
                  <a:gd name="connsiteX2" fmla="*/ 2004969 w 3110841"/>
                  <a:gd name="connsiteY2" fmla="*/ 164348 h 2505518"/>
                  <a:gd name="connsiteX3" fmla="*/ 2985691 w 3110841"/>
                  <a:gd name="connsiteY3" fmla="*/ 1456076 h 2505518"/>
                  <a:gd name="connsiteX4" fmla="*/ 1541335 w 3110841"/>
                  <a:gd name="connsiteY4" fmla="*/ 2504138 h 2505518"/>
                  <a:gd name="connsiteX5" fmla="*/ 43190 w 3110841"/>
                  <a:gd name="connsiteY5" fmla="*/ 1052664 h 2505518"/>
                  <a:gd name="connsiteX0" fmla="*/ 43190 w 3110841"/>
                  <a:gd name="connsiteY0" fmla="*/ 1052664 h 2504963"/>
                  <a:gd name="connsiteX1" fmla="*/ 613489 w 3110841"/>
                  <a:gd name="connsiteY1" fmla="*/ 112179 h 2504963"/>
                  <a:gd name="connsiteX2" fmla="*/ 2004969 w 3110841"/>
                  <a:gd name="connsiteY2" fmla="*/ 164348 h 2504963"/>
                  <a:gd name="connsiteX3" fmla="*/ 2985691 w 3110841"/>
                  <a:gd name="connsiteY3" fmla="*/ 1456076 h 2504963"/>
                  <a:gd name="connsiteX4" fmla="*/ 1541335 w 3110841"/>
                  <a:gd name="connsiteY4" fmla="*/ 2504138 h 2504963"/>
                  <a:gd name="connsiteX5" fmla="*/ 43190 w 3110841"/>
                  <a:gd name="connsiteY5" fmla="*/ 1052664 h 2504963"/>
                  <a:gd name="connsiteX0" fmla="*/ 43190 w 3207119"/>
                  <a:gd name="connsiteY0" fmla="*/ 1026484 h 2494314"/>
                  <a:gd name="connsiteX1" fmla="*/ 613489 w 3207119"/>
                  <a:gd name="connsiteY1" fmla="*/ 85999 h 2494314"/>
                  <a:gd name="connsiteX2" fmla="*/ 2004969 w 3207119"/>
                  <a:gd name="connsiteY2" fmla="*/ 138168 h 2494314"/>
                  <a:gd name="connsiteX3" fmla="*/ 3093268 w 3207119"/>
                  <a:gd name="connsiteY3" fmla="*/ 1685390 h 2494314"/>
                  <a:gd name="connsiteX4" fmla="*/ 1541335 w 3207119"/>
                  <a:gd name="connsiteY4" fmla="*/ 2477958 h 2494314"/>
                  <a:gd name="connsiteX5" fmla="*/ 43190 w 3207119"/>
                  <a:gd name="connsiteY5" fmla="*/ 1026484 h 2494314"/>
                  <a:gd name="connsiteX0" fmla="*/ 10611 w 3174540"/>
                  <a:gd name="connsiteY0" fmla="*/ 1026484 h 2429249"/>
                  <a:gd name="connsiteX1" fmla="*/ 580910 w 3174540"/>
                  <a:gd name="connsiteY1" fmla="*/ 85999 h 2429249"/>
                  <a:gd name="connsiteX2" fmla="*/ 1972390 w 3174540"/>
                  <a:gd name="connsiteY2" fmla="*/ 138168 h 2429249"/>
                  <a:gd name="connsiteX3" fmla="*/ 3060689 w 3174540"/>
                  <a:gd name="connsiteY3" fmla="*/ 1685390 h 2429249"/>
                  <a:gd name="connsiteX4" fmla="*/ 930532 w 3174540"/>
                  <a:gd name="connsiteY4" fmla="*/ 2410723 h 2429249"/>
                  <a:gd name="connsiteX5" fmla="*/ 10611 w 3174540"/>
                  <a:gd name="connsiteY5" fmla="*/ 1026484 h 2429249"/>
                  <a:gd name="connsiteX0" fmla="*/ 7179 w 3168574"/>
                  <a:gd name="connsiteY0" fmla="*/ 951667 h 2354432"/>
                  <a:gd name="connsiteX1" fmla="*/ 577478 w 3168574"/>
                  <a:gd name="connsiteY1" fmla="*/ 11182 h 2354432"/>
                  <a:gd name="connsiteX2" fmla="*/ 1942063 w 3168574"/>
                  <a:gd name="connsiteY2" fmla="*/ 318845 h 2354432"/>
                  <a:gd name="connsiteX3" fmla="*/ 3057257 w 3168574"/>
                  <a:gd name="connsiteY3" fmla="*/ 1610573 h 2354432"/>
                  <a:gd name="connsiteX4" fmla="*/ 927100 w 3168574"/>
                  <a:gd name="connsiteY4" fmla="*/ 2335906 h 2354432"/>
                  <a:gd name="connsiteX5" fmla="*/ 7179 w 3168574"/>
                  <a:gd name="connsiteY5" fmla="*/ 951667 h 2354432"/>
                  <a:gd name="connsiteX0" fmla="*/ 15320 w 3176715"/>
                  <a:gd name="connsiteY0" fmla="*/ 885552 h 2288317"/>
                  <a:gd name="connsiteX1" fmla="*/ 478042 w 3176715"/>
                  <a:gd name="connsiteY1" fmla="*/ 12303 h 2288317"/>
                  <a:gd name="connsiteX2" fmla="*/ 1950204 w 3176715"/>
                  <a:gd name="connsiteY2" fmla="*/ 252730 h 2288317"/>
                  <a:gd name="connsiteX3" fmla="*/ 3065398 w 3176715"/>
                  <a:gd name="connsiteY3" fmla="*/ 1544458 h 2288317"/>
                  <a:gd name="connsiteX4" fmla="*/ 935241 w 3176715"/>
                  <a:gd name="connsiteY4" fmla="*/ 2269791 h 2288317"/>
                  <a:gd name="connsiteX5" fmla="*/ 15320 w 3176715"/>
                  <a:gd name="connsiteY5" fmla="*/ 885552 h 2288317"/>
                  <a:gd name="connsiteX0" fmla="*/ 15320 w 3008741"/>
                  <a:gd name="connsiteY0" fmla="*/ 885552 h 2281094"/>
                  <a:gd name="connsiteX1" fmla="*/ 478042 w 3008741"/>
                  <a:gd name="connsiteY1" fmla="*/ 12303 h 2281094"/>
                  <a:gd name="connsiteX2" fmla="*/ 1950204 w 3008741"/>
                  <a:gd name="connsiteY2" fmla="*/ 252730 h 2281094"/>
                  <a:gd name="connsiteX3" fmla="*/ 2877139 w 3008741"/>
                  <a:gd name="connsiteY3" fmla="*/ 1436881 h 2281094"/>
                  <a:gd name="connsiteX4" fmla="*/ 935241 w 3008741"/>
                  <a:gd name="connsiteY4" fmla="*/ 2269791 h 2281094"/>
                  <a:gd name="connsiteX5" fmla="*/ 15320 w 3008741"/>
                  <a:gd name="connsiteY5" fmla="*/ 885552 h 2281094"/>
                  <a:gd name="connsiteX0" fmla="*/ 28530 w 3021951"/>
                  <a:gd name="connsiteY0" fmla="*/ 885552 h 2379581"/>
                  <a:gd name="connsiteX1" fmla="*/ 491252 w 3021951"/>
                  <a:gd name="connsiteY1" fmla="*/ 12303 h 2379581"/>
                  <a:gd name="connsiteX2" fmla="*/ 1963414 w 3021951"/>
                  <a:gd name="connsiteY2" fmla="*/ 252730 h 2379581"/>
                  <a:gd name="connsiteX3" fmla="*/ 2890349 w 3021951"/>
                  <a:gd name="connsiteY3" fmla="*/ 1436881 h 2379581"/>
                  <a:gd name="connsiteX4" fmla="*/ 948451 w 3021951"/>
                  <a:gd name="connsiteY4" fmla="*/ 2269791 h 2379581"/>
                  <a:gd name="connsiteX5" fmla="*/ 28530 w 3021951"/>
                  <a:gd name="connsiteY5" fmla="*/ 885552 h 2379581"/>
                  <a:gd name="connsiteX0" fmla="*/ 12892 w 3073548"/>
                  <a:gd name="connsiteY0" fmla="*/ 1010927 h 2281502"/>
                  <a:gd name="connsiteX1" fmla="*/ 542849 w 3073548"/>
                  <a:gd name="connsiteY1" fmla="*/ 16655 h 2281502"/>
                  <a:gd name="connsiteX2" fmla="*/ 2015011 w 3073548"/>
                  <a:gd name="connsiteY2" fmla="*/ 257082 h 2281502"/>
                  <a:gd name="connsiteX3" fmla="*/ 2941946 w 3073548"/>
                  <a:gd name="connsiteY3" fmla="*/ 1441233 h 2281502"/>
                  <a:gd name="connsiteX4" fmla="*/ 1000048 w 3073548"/>
                  <a:gd name="connsiteY4" fmla="*/ 2274143 h 2281502"/>
                  <a:gd name="connsiteX5" fmla="*/ 12892 w 3073548"/>
                  <a:gd name="connsiteY5" fmla="*/ 1010927 h 2281502"/>
                  <a:gd name="connsiteX0" fmla="*/ 22575 w 3083231"/>
                  <a:gd name="connsiteY0" fmla="*/ 1010927 h 2281502"/>
                  <a:gd name="connsiteX1" fmla="*/ 552532 w 3083231"/>
                  <a:gd name="connsiteY1" fmla="*/ 16655 h 2281502"/>
                  <a:gd name="connsiteX2" fmla="*/ 2024694 w 3083231"/>
                  <a:gd name="connsiteY2" fmla="*/ 257082 h 2281502"/>
                  <a:gd name="connsiteX3" fmla="*/ 2951629 w 3083231"/>
                  <a:gd name="connsiteY3" fmla="*/ 1441233 h 2281502"/>
                  <a:gd name="connsiteX4" fmla="*/ 1009731 w 3083231"/>
                  <a:gd name="connsiteY4" fmla="*/ 2274143 h 2281502"/>
                  <a:gd name="connsiteX5" fmla="*/ 22575 w 3083231"/>
                  <a:gd name="connsiteY5" fmla="*/ 1010927 h 2281502"/>
                  <a:gd name="connsiteX0" fmla="*/ 27026 w 3087682"/>
                  <a:gd name="connsiteY0" fmla="*/ 1010927 h 2481186"/>
                  <a:gd name="connsiteX1" fmla="*/ 556983 w 3087682"/>
                  <a:gd name="connsiteY1" fmla="*/ 16655 h 2481186"/>
                  <a:gd name="connsiteX2" fmla="*/ 2029145 w 3087682"/>
                  <a:gd name="connsiteY2" fmla="*/ 257082 h 2481186"/>
                  <a:gd name="connsiteX3" fmla="*/ 2956080 w 3087682"/>
                  <a:gd name="connsiteY3" fmla="*/ 1441233 h 2481186"/>
                  <a:gd name="connsiteX4" fmla="*/ 1296571 w 3087682"/>
                  <a:gd name="connsiteY4" fmla="*/ 2475849 h 2481186"/>
                  <a:gd name="connsiteX5" fmla="*/ 27026 w 3087682"/>
                  <a:gd name="connsiteY5" fmla="*/ 1010927 h 2481186"/>
                  <a:gd name="connsiteX0" fmla="*/ 27026 w 3087682"/>
                  <a:gd name="connsiteY0" fmla="*/ 1010927 h 2509135"/>
                  <a:gd name="connsiteX1" fmla="*/ 556983 w 3087682"/>
                  <a:gd name="connsiteY1" fmla="*/ 16655 h 2509135"/>
                  <a:gd name="connsiteX2" fmla="*/ 2029145 w 3087682"/>
                  <a:gd name="connsiteY2" fmla="*/ 257082 h 2509135"/>
                  <a:gd name="connsiteX3" fmla="*/ 2956080 w 3087682"/>
                  <a:gd name="connsiteY3" fmla="*/ 1441233 h 2509135"/>
                  <a:gd name="connsiteX4" fmla="*/ 1296571 w 3087682"/>
                  <a:gd name="connsiteY4" fmla="*/ 2475849 h 2509135"/>
                  <a:gd name="connsiteX5" fmla="*/ 27026 w 3087682"/>
                  <a:gd name="connsiteY5" fmla="*/ 1010927 h 2509135"/>
                  <a:gd name="connsiteX0" fmla="*/ 27026 w 3087682"/>
                  <a:gd name="connsiteY0" fmla="*/ 1010927 h 2532933"/>
                  <a:gd name="connsiteX1" fmla="*/ 556983 w 3087682"/>
                  <a:gd name="connsiteY1" fmla="*/ 16655 h 2532933"/>
                  <a:gd name="connsiteX2" fmla="*/ 2029145 w 3087682"/>
                  <a:gd name="connsiteY2" fmla="*/ 257082 h 2532933"/>
                  <a:gd name="connsiteX3" fmla="*/ 2956080 w 3087682"/>
                  <a:gd name="connsiteY3" fmla="*/ 1441233 h 2532933"/>
                  <a:gd name="connsiteX4" fmla="*/ 2403634 w 3087682"/>
                  <a:gd name="connsiteY4" fmla="*/ 2158325 h 2532933"/>
                  <a:gd name="connsiteX5" fmla="*/ 1296571 w 3087682"/>
                  <a:gd name="connsiteY5" fmla="*/ 2475849 h 2532933"/>
                  <a:gd name="connsiteX6" fmla="*/ 27026 w 3087682"/>
                  <a:gd name="connsiteY6" fmla="*/ 1010927 h 2532933"/>
                  <a:gd name="connsiteX0" fmla="*/ 27026 w 3087682"/>
                  <a:gd name="connsiteY0" fmla="*/ 1010927 h 2532933"/>
                  <a:gd name="connsiteX1" fmla="*/ 556983 w 3087682"/>
                  <a:gd name="connsiteY1" fmla="*/ 16655 h 2532933"/>
                  <a:gd name="connsiteX2" fmla="*/ 2029145 w 3087682"/>
                  <a:gd name="connsiteY2" fmla="*/ 257082 h 2532933"/>
                  <a:gd name="connsiteX3" fmla="*/ 2956080 w 3087682"/>
                  <a:gd name="connsiteY3" fmla="*/ 1441233 h 2532933"/>
                  <a:gd name="connsiteX4" fmla="*/ 2322952 w 3087682"/>
                  <a:gd name="connsiteY4" fmla="*/ 2158325 h 2532933"/>
                  <a:gd name="connsiteX5" fmla="*/ 1296571 w 3087682"/>
                  <a:gd name="connsiteY5" fmla="*/ 2475849 h 2532933"/>
                  <a:gd name="connsiteX6" fmla="*/ 27026 w 3087682"/>
                  <a:gd name="connsiteY6" fmla="*/ 1010927 h 2532933"/>
                  <a:gd name="connsiteX0" fmla="*/ 1299 w 3061955"/>
                  <a:gd name="connsiteY0" fmla="*/ 1010927 h 2314285"/>
                  <a:gd name="connsiteX1" fmla="*/ 531256 w 3061955"/>
                  <a:gd name="connsiteY1" fmla="*/ 16655 h 2314285"/>
                  <a:gd name="connsiteX2" fmla="*/ 2003418 w 3061955"/>
                  <a:gd name="connsiteY2" fmla="*/ 257082 h 2314285"/>
                  <a:gd name="connsiteX3" fmla="*/ 2930353 w 3061955"/>
                  <a:gd name="connsiteY3" fmla="*/ 1441233 h 2314285"/>
                  <a:gd name="connsiteX4" fmla="*/ 2297225 w 3061955"/>
                  <a:gd name="connsiteY4" fmla="*/ 2158325 h 2314285"/>
                  <a:gd name="connsiteX5" fmla="*/ 652279 w 3061955"/>
                  <a:gd name="connsiteY5" fmla="*/ 2193461 h 2314285"/>
                  <a:gd name="connsiteX6" fmla="*/ 1299 w 3061955"/>
                  <a:gd name="connsiteY6" fmla="*/ 1010927 h 2314285"/>
                  <a:gd name="connsiteX0" fmla="*/ 1299 w 3061955"/>
                  <a:gd name="connsiteY0" fmla="*/ 1010927 h 2375641"/>
                  <a:gd name="connsiteX1" fmla="*/ 531256 w 3061955"/>
                  <a:gd name="connsiteY1" fmla="*/ 16655 h 2375641"/>
                  <a:gd name="connsiteX2" fmla="*/ 2003418 w 3061955"/>
                  <a:gd name="connsiteY2" fmla="*/ 257082 h 2375641"/>
                  <a:gd name="connsiteX3" fmla="*/ 2930353 w 3061955"/>
                  <a:gd name="connsiteY3" fmla="*/ 1441233 h 2375641"/>
                  <a:gd name="connsiteX4" fmla="*/ 2189648 w 3061955"/>
                  <a:gd name="connsiteY4" fmla="*/ 2265901 h 2375641"/>
                  <a:gd name="connsiteX5" fmla="*/ 652279 w 3061955"/>
                  <a:gd name="connsiteY5" fmla="*/ 2193461 h 2375641"/>
                  <a:gd name="connsiteX6" fmla="*/ 1299 w 3061955"/>
                  <a:gd name="connsiteY6" fmla="*/ 1010927 h 2375641"/>
                  <a:gd name="connsiteX0" fmla="*/ 1299 w 3133171"/>
                  <a:gd name="connsiteY0" fmla="*/ 1010927 h 2375641"/>
                  <a:gd name="connsiteX1" fmla="*/ 531256 w 3133171"/>
                  <a:gd name="connsiteY1" fmla="*/ 16655 h 2375641"/>
                  <a:gd name="connsiteX2" fmla="*/ 2003418 w 3133171"/>
                  <a:gd name="connsiteY2" fmla="*/ 257082 h 2375641"/>
                  <a:gd name="connsiteX3" fmla="*/ 3011035 w 3133171"/>
                  <a:gd name="connsiteY3" fmla="*/ 1279868 h 2375641"/>
                  <a:gd name="connsiteX4" fmla="*/ 2189648 w 3133171"/>
                  <a:gd name="connsiteY4" fmla="*/ 2265901 h 2375641"/>
                  <a:gd name="connsiteX5" fmla="*/ 652279 w 3133171"/>
                  <a:gd name="connsiteY5" fmla="*/ 2193461 h 2375641"/>
                  <a:gd name="connsiteX6" fmla="*/ 1299 w 3133171"/>
                  <a:gd name="connsiteY6" fmla="*/ 1010927 h 2375641"/>
                  <a:gd name="connsiteX0" fmla="*/ 1299 w 3133171"/>
                  <a:gd name="connsiteY0" fmla="*/ 1010927 h 2375641"/>
                  <a:gd name="connsiteX1" fmla="*/ 531256 w 3133171"/>
                  <a:gd name="connsiteY1" fmla="*/ 16655 h 2375641"/>
                  <a:gd name="connsiteX2" fmla="*/ 2003418 w 3133171"/>
                  <a:gd name="connsiteY2" fmla="*/ 257082 h 2375641"/>
                  <a:gd name="connsiteX3" fmla="*/ 3011035 w 3133171"/>
                  <a:gd name="connsiteY3" fmla="*/ 1279868 h 2375641"/>
                  <a:gd name="connsiteX4" fmla="*/ 2189648 w 3133171"/>
                  <a:gd name="connsiteY4" fmla="*/ 2265901 h 2375641"/>
                  <a:gd name="connsiteX5" fmla="*/ 652279 w 3133171"/>
                  <a:gd name="connsiteY5" fmla="*/ 2193461 h 2375641"/>
                  <a:gd name="connsiteX6" fmla="*/ 1299 w 3133171"/>
                  <a:gd name="connsiteY6" fmla="*/ 1010927 h 2375641"/>
                  <a:gd name="connsiteX0" fmla="*/ 1299 w 3133171"/>
                  <a:gd name="connsiteY0" fmla="*/ 1010927 h 2375641"/>
                  <a:gd name="connsiteX1" fmla="*/ 531256 w 3133171"/>
                  <a:gd name="connsiteY1" fmla="*/ 16655 h 2375641"/>
                  <a:gd name="connsiteX2" fmla="*/ 2003418 w 3133171"/>
                  <a:gd name="connsiteY2" fmla="*/ 257082 h 2375641"/>
                  <a:gd name="connsiteX3" fmla="*/ 3011035 w 3133171"/>
                  <a:gd name="connsiteY3" fmla="*/ 1495021 h 2375641"/>
                  <a:gd name="connsiteX4" fmla="*/ 2189648 w 3133171"/>
                  <a:gd name="connsiteY4" fmla="*/ 2265901 h 2375641"/>
                  <a:gd name="connsiteX5" fmla="*/ 652279 w 3133171"/>
                  <a:gd name="connsiteY5" fmla="*/ 2193461 h 2375641"/>
                  <a:gd name="connsiteX6" fmla="*/ 1299 w 3133171"/>
                  <a:gd name="connsiteY6" fmla="*/ 1010927 h 2375641"/>
                  <a:gd name="connsiteX0" fmla="*/ 1299 w 3133171"/>
                  <a:gd name="connsiteY0" fmla="*/ 1006974 h 2371688"/>
                  <a:gd name="connsiteX1" fmla="*/ 531256 w 3133171"/>
                  <a:gd name="connsiteY1" fmla="*/ 12702 h 2371688"/>
                  <a:gd name="connsiteX2" fmla="*/ 2003418 w 3133171"/>
                  <a:gd name="connsiteY2" fmla="*/ 253129 h 2371688"/>
                  <a:gd name="connsiteX3" fmla="*/ 3011035 w 3133171"/>
                  <a:gd name="connsiteY3" fmla="*/ 1491068 h 2371688"/>
                  <a:gd name="connsiteX4" fmla="*/ 2189648 w 3133171"/>
                  <a:gd name="connsiteY4" fmla="*/ 2261948 h 2371688"/>
                  <a:gd name="connsiteX5" fmla="*/ 652279 w 3133171"/>
                  <a:gd name="connsiteY5" fmla="*/ 2189508 h 2371688"/>
                  <a:gd name="connsiteX6" fmla="*/ 1299 w 3133171"/>
                  <a:gd name="connsiteY6" fmla="*/ 1006974 h 2371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3171" h="2371688">
                    <a:moveTo>
                      <a:pt x="1299" y="1006974"/>
                    </a:moveTo>
                    <a:cubicBezTo>
                      <a:pt x="-18871" y="644173"/>
                      <a:pt x="197570" y="138343"/>
                      <a:pt x="531256" y="12702"/>
                    </a:cubicBezTo>
                    <a:cubicBezTo>
                      <a:pt x="864943" y="-112939"/>
                      <a:pt x="911711" y="746900"/>
                      <a:pt x="2003418" y="253129"/>
                    </a:cubicBezTo>
                    <a:cubicBezTo>
                      <a:pt x="2721514" y="-271442"/>
                      <a:pt x="3422243" y="487021"/>
                      <a:pt x="3011035" y="1491068"/>
                    </a:cubicBezTo>
                    <a:cubicBezTo>
                      <a:pt x="2746239" y="1971547"/>
                      <a:pt x="2466233" y="2089512"/>
                      <a:pt x="2189648" y="2261948"/>
                    </a:cubicBezTo>
                    <a:cubicBezTo>
                      <a:pt x="1913063" y="2434384"/>
                      <a:pt x="1017004" y="2398670"/>
                      <a:pt x="652279" y="2189508"/>
                    </a:cubicBezTo>
                    <a:cubicBezTo>
                      <a:pt x="287554" y="1980346"/>
                      <a:pt x="21469" y="1369775"/>
                      <a:pt x="1299" y="1006974"/>
                    </a:cubicBezTo>
                    <a:close/>
                  </a:path>
                </a:pathLst>
              </a:custGeom>
              <a:noFill/>
              <a:ln w="28575">
                <a:solidFill>
                  <a:srgbClr val="D252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7" name="Téglalap 6"/>
            <p:cNvSpPr/>
            <p:nvPr/>
          </p:nvSpPr>
          <p:spPr>
            <a:xfrm>
              <a:off x="490560" y="3736208"/>
              <a:ext cx="2484543" cy="11748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>
                  <a:solidFill>
                    <a:prstClr val="white"/>
                  </a:solidFill>
                </a:rPr>
                <a:t>Milyen ajándékokért adhatunk hálát az ének szerint?</a:t>
              </a:r>
              <a:endParaRPr lang="hu-HU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027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8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78"/>
            <a:ext cx="1753961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2284413" y="407988"/>
            <a:ext cx="8701087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srgbClr val="000000"/>
                </a:solidFill>
                <a:cs typeface="Arial" panose="020B0604020202020204" pitchFamily="34" charset="0"/>
              </a:rPr>
              <a:t>A digitális hittanóra végén így imádkozz! </a:t>
            </a:r>
          </a:p>
        </p:txBody>
      </p:sp>
      <p:sp>
        <p:nvSpPr>
          <p:cNvPr id="7" name="Ellipszis 6"/>
          <p:cNvSpPr>
            <a:spLocks noChangeAspect="1"/>
          </p:cNvSpPr>
          <p:nvPr/>
        </p:nvSpPr>
        <p:spPr>
          <a:xfrm>
            <a:off x="7999423" y="2100860"/>
            <a:ext cx="3837443" cy="3837443"/>
          </a:xfrm>
          <a:prstGeom prst="ellipse">
            <a:avLst/>
          </a:prstGeom>
          <a:solidFill>
            <a:schemeClr val="bg1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8318737" y="3419506"/>
            <a:ext cx="319881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Kedves Hittanos! </a:t>
            </a:r>
          </a:p>
          <a:p>
            <a:pPr algn="ctr">
              <a:defRPr/>
            </a:pP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Várunk a következő digitális hittanórára!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>
            <a:clrChange>
              <a:clrFrom>
                <a:srgbClr val="A2D7B4"/>
              </a:clrFrom>
              <a:clrTo>
                <a:srgbClr val="A2D7B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49859" y="1364543"/>
            <a:ext cx="5328366" cy="531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76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zis 7"/>
          <p:cNvSpPr/>
          <p:nvPr/>
        </p:nvSpPr>
        <p:spPr>
          <a:xfrm>
            <a:off x="507765" y="5598256"/>
            <a:ext cx="5321535" cy="525766"/>
          </a:xfrm>
          <a:prstGeom prst="ellipse">
            <a:avLst/>
          </a:prstGeom>
          <a:solidFill>
            <a:srgbClr val="FDF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3" name="Csoportba foglalás 2"/>
          <p:cNvGrpSpPr/>
          <p:nvPr/>
        </p:nvGrpSpPr>
        <p:grpSpPr>
          <a:xfrm>
            <a:off x="845927" y="2255261"/>
            <a:ext cx="3600000" cy="3600000"/>
            <a:chOff x="660108" y="560242"/>
            <a:chExt cx="3934395" cy="3727683"/>
          </a:xfrm>
          <a:effectLst>
            <a:reflection blurRad="6350" stA="50000" endA="300" endPos="55000" dir="5400000" sy="-100000" algn="bl" rotWithShape="0"/>
          </a:effectLst>
        </p:grpSpPr>
        <p:sp>
          <p:nvSpPr>
            <p:cNvPr id="4" name="Ellipszis 3"/>
            <p:cNvSpPr>
              <a:spLocks noChangeAspect="1"/>
            </p:cNvSpPr>
            <p:nvPr/>
          </p:nvSpPr>
          <p:spPr>
            <a:xfrm>
              <a:off x="660108" y="560242"/>
              <a:ext cx="3934395" cy="3727683"/>
            </a:xfrm>
            <a:prstGeom prst="ellipse">
              <a:avLst/>
            </a:prstGeom>
            <a:solidFill>
              <a:srgbClr val="FFFFFF"/>
            </a:solidFill>
            <a:ln w="44450">
              <a:noFill/>
            </a:ln>
            <a:scene3d>
              <a:camera prst="orthographicFront"/>
              <a:lightRig rig="threePt" dir="t"/>
            </a:scene3d>
            <a:sp3d>
              <a:bevelT w="400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2000" dirty="0">
                <a:solidFill>
                  <a:srgbClr val="0AB6BA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églalap 4"/>
            <p:cNvSpPr>
              <a:spLocks noChangeArrowheads="1"/>
            </p:cNvSpPr>
            <p:nvPr/>
          </p:nvSpPr>
          <p:spPr bwMode="auto">
            <a:xfrm>
              <a:off x="1082667" y="1237656"/>
              <a:ext cx="3089275" cy="2772626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400050"/>
            </a:sp3d>
            <a:extLst/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b="1" dirty="0">
                  <a:solidFill>
                    <a:srgbClr val="FF6600"/>
                  </a:solidFill>
                  <a:effectLst/>
                  <a:cs typeface="Arial" panose="020B0604020202020204" pitchFamily="34" charset="0"/>
                </a:rPr>
                <a:t>Kedves Szülők!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b="1" dirty="0">
                  <a:solidFill>
                    <a:srgbClr val="FF6600"/>
                  </a:solidFill>
                  <a:effectLst/>
                  <a:cs typeface="Arial" panose="020B0604020202020204" pitchFamily="34" charset="0"/>
                </a:rPr>
                <a:t>Köszönjük a segítségüket!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b="1" dirty="0">
                  <a:solidFill>
                    <a:srgbClr val="FF6600"/>
                  </a:solidFill>
                  <a:effectLst/>
                  <a:cs typeface="Arial" panose="020B0604020202020204" pitchFamily="34" charset="0"/>
                </a:rPr>
                <a:t>Isten áldását </a:t>
              </a:r>
              <a:r>
                <a:rPr lang="hu-HU" altLang="hu-HU" sz="2800" b="1" dirty="0" smtClean="0">
                  <a:solidFill>
                    <a:srgbClr val="FF6600"/>
                  </a:solidFill>
                  <a:effectLst/>
                  <a:cs typeface="Arial" panose="020B0604020202020204" pitchFamily="34" charset="0"/>
                </a:rPr>
                <a:t>kívánjuk ezzel </a:t>
              </a:r>
              <a:r>
                <a:rPr lang="hu-HU" altLang="hu-HU" sz="2800" b="1" dirty="0">
                  <a:solidFill>
                    <a:srgbClr val="FF6600"/>
                  </a:solidFill>
                  <a:effectLst/>
                  <a:cs typeface="Arial" panose="020B0604020202020204" pitchFamily="34" charset="0"/>
                </a:rPr>
                <a:t>az Igével!</a:t>
              </a:r>
            </a:p>
          </p:txBody>
        </p:sp>
      </p:grpSp>
      <p:sp>
        <p:nvSpPr>
          <p:cNvPr id="7" name="Szövegdoboz 5"/>
          <p:cNvSpPr txBox="1">
            <a:spLocks noChangeArrowheads="1"/>
          </p:cNvSpPr>
          <p:nvPr/>
        </p:nvSpPr>
        <p:spPr bwMode="auto">
          <a:xfrm>
            <a:off x="6128445" y="1326799"/>
            <a:ext cx="5102199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hu-HU" sz="4400" dirty="0" smtClean="0">
                <a:solidFill>
                  <a:srgbClr val="FDFDB3"/>
                </a:solidFill>
                <a:latin typeface="Comic Sans MS" panose="030F0702030302020204" pitchFamily="66" charset="0"/>
              </a:rPr>
              <a:t>„Jóságod </a:t>
            </a:r>
            <a:r>
              <a:rPr lang="hu-HU" sz="4400" dirty="0">
                <a:solidFill>
                  <a:srgbClr val="FDFDB3"/>
                </a:solidFill>
                <a:latin typeface="Comic Sans MS" panose="030F0702030302020204" pitchFamily="66" charset="0"/>
              </a:rPr>
              <a:t>és szereteted kísér életem minden </a:t>
            </a:r>
            <a:r>
              <a:rPr lang="hu-HU" sz="4400" dirty="0" smtClean="0">
                <a:solidFill>
                  <a:srgbClr val="FDFDB3"/>
                </a:solidFill>
                <a:latin typeface="Comic Sans MS" panose="030F0702030302020204" pitchFamily="66" charset="0"/>
              </a:rPr>
              <a:t>napján.” </a:t>
            </a:r>
            <a:r>
              <a:rPr lang="hu-HU" sz="4400" dirty="0">
                <a:solidFill>
                  <a:srgbClr val="FDFDB3"/>
                </a:solidFill>
                <a:latin typeface="Comic Sans MS" panose="030F0702030302020204" pitchFamily="66" charset="0"/>
              </a:rPr>
              <a:t>(Zsoltárok 23,4) </a:t>
            </a:r>
          </a:p>
        </p:txBody>
      </p:sp>
      <p:sp>
        <p:nvSpPr>
          <p:cNvPr id="6" name="Téglalap 5"/>
          <p:cNvSpPr/>
          <p:nvPr/>
        </p:nvSpPr>
        <p:spPr>
          <a:xfrm>
            <a:off x="5642564" y="209291"/>
            <a:ext cx="62568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hu-HU" altLang="hu-HU" sz="6000" dirty="0">
                <a:solidFill>
                  <a:srgbClr val="FDFDB3"/>
                </a:solidFill>
                <a:cs typeface="Arial" panose="020B0604020202020204" pitchFamily="34" charset="0"/>
              </a:rPr>
              <a:t>Áldás, békesség! </a:t>
            </a:r>
          </a:p>
        </p:txBody>
      </p:sp>
      <p:sp>
        <p:nvSpPr>
          <p:cNvPr id="2" name="Háromszög 1"/>
          <p:cNvSpPr/>
          <p:nvPr/>
        </p:nvSpPr>
        <p:spPr>
          <a:xfrm>
            <a:off x="396413" y="-3468414"/>
            <a:ext cx="5590593" cy="9386737"/>
          </a:xfrm>
          <a:prstGeom prst="triangle">
            <a:avLst>
              <a:gd name="adj" fmla="val 11113"/>
            </a:avLst>
          </a:prstGeom>
          <a:gradFill flip="none" rotWithShape="1">
            <a:gsLst>
              <a:gs pos="0">
                <a:srgbClr val="FFC000">
                  <a:alpha val="9000"/>
                </a:srgbClr>
              </a:gs>
              <a:gs pos="48000">
                <a:srgbClr val="FDFDB3"/>
              </a:gs>
              <a:gs pos="100000">
                <a:srgbClr val="FDFDB3"/>
              </a:gs>
            </a:gsLst>
            <a:lin ang="162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7341326" y="5918323"/>
            <a:ext cx="3801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képek forrásai a kapcsolódó videóban találhatók.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4075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AE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270234" cy="225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clrChange>
              <a:clrFrom>
                <a:srgbClr val="F58221"/>
              </a:clrFrom>
              <a:clrTo>
                <a:srgbClr val="F5822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450" y="663522"/>
            <a:ext cx="5293179" cy="540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453744" y="2832649"/>
            <a:ext cx="5470634" cy="3231654"/>
          </a:xfrm>
          <a:prstGeom prst="rect">
            <a:avLst/>
          </a:prstGeom>
          <a:solidFill>
            <a:srgbClr val="DCAE88"/>
          </a:solidFill>
          <a:ln w="111125">
            <a:solidFill>
              <a:schemeClr val="bg1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600" dirty="0" smtClean="0">
                <a:solidFill>
                  <a:prstClr val="white"/>
                </a:solidFill>
                <a:cs typeface="Arial" panose="020B0604020202020204" pitchFamily="34" charset="0"/>
              </a:rPr>
              <a:t>Áldás</a:t>
            </a:r>
            <a:r>
              <a:rPr lang="hu-HU" altLang="hu-HU" sz="3600" dirty="0">
                <a:solidFill>
                  <a:prstClr val="white"/>
                </a:solidFill>
                <a:cs typeface="Arial" panose="020B0604020202020204" pitchFamily="34" charset="0"/>
              </a:rPr>
              <a:t>, békesség!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prstClr val="white"/>
                </a:solidFill>
                <a:cs typeface="Arial" panose="020B0604020202020204" pitchFamily="34" charset="0"/>
              </a:rPr>
              <a:t>Kezdd a digitális </a:t>
            </a: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hittanórát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az </a:t>
            </a:r>
            <a:r>
              <a:rPr lang="hu-HU" altLang="hu-HU" sz="3200" dirty="0">
                <a:solidFill>
                  <a:prstClr val="white"/>
                </a:solidFill>
                <a:cs typeface="Arial" panose="020B0604020202020204" pitchFamily="34" charset="0"/>
              </a:rPr>
              <a:t>óra eleji imádsággal</a:t>
            </a: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!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2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09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D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Lekerekített téglalap 23"/>
          <p:cNvSpPr/>
          <p:nvPr/>
        </p:nvSpPr>
        <p:spPr>
          <a:xfrm>
            <a:off x="583739" y="907160"/>
            <a:ext cx="5220000" cy="1356720"/>
          </a:xfrm>
          <a:prstGeom prst="roundRect">
            <a:avLst/>
          </a:prstGeom>
          <a:solidFill>
            <a:srgbClr val="FDFDB3"/>
          </a:solidFill>
          <a:ln>
            <a:noFill/>
          </a:ln>
          <a:scene3d>
            <a:camera prst="orthographicFront"/>
            <a:lightRig rig="threePt" dir="t"/>
          </a:scene3d>
          <a:sp3d>
            <a:bevelT w="273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rgbClr val="CE9B0F"/>
                </a:solidFill>
              </a:rPr>
              <a:t>Folytatódik a famanók története. </a:t>
            </a:r>
            <a:endParaRPr lang="hu-HU" sz="3200" dirty="0">
              <a:solidFill>
                <a:srgbClr val="CE9B0F"/>
              </a:solidFill>
            </a:endParaRPr>
          </a:p>
        </p:txBody>
      </p:sp>
      <p:sp>
        <p:nvSpPr>
          <p:cNvPr id="6" name="Lekerekített téglalap 5"/>
          <p:cNvSpPr/>
          <p:nvPr/>
        </p:nvSpPr>
        <p:spPr>
          <a:xfrm>
            <a:off x="6254847" y="232009"/>
            <a:ext cx="5220000" cy="2707023"/>
          </a:xfrm>
          <a:prstGeom prst="roundRect">
            <a:avLst/>
          </a:prstGeom>
          <a:solidFill>
            <a:srgbClr val="FDFDB3"/>
          </a:solidFill>
          <a:ln>
            <a:noFill/>
          </a:ln>
          <a:scene3d>
            <a:camera prst="orthographicFront"/>
            <a:lightRig rig="threePt" dir="t"/>
          </a:scene3d>
          <a:sp3d>
            <a:bevelT w="273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hu-HU" sz="3200" dirty="0" smtClean="0">
                <a:hlinkClick r:id="rId2"/>
              </a:rPr>
              <a:t>Kattints ide</a:t>
            </a:r>
            <a:r>
              <a:rPr lang="hu-HU" sz="3200" dirty="0" smtClean="0">
                <a:solidFill>
                  <a:srgbClr val="CE9B0F"/>
                </a:solidFill>
                <a:hlinkClick r:id="rId2"/>
              </a:rPr>
              <a:t>,</a:t>
            </a:r>
            <a:r>
              <a:rPr lang="hu-HU" sz="3200" dirty="0" smtClean="0">
                <a:hlinkClick r:id="rId2"/>
              </a:rPr>
              <a:t> </a:t>
            </a:r>
          </a:p>
          <a:p>
            <a:pPr lvl="1" algn="ctr"/>
            <a:r>
              <a:rPr lang="hu-HU" sz="3200" dirty="0" smtClean="0">
                <a:solidFill>
                  <a:srgbClr val="CE9B0F"/>
                </a:solidFill>
                <a:hlinkClick r:id="rId2"/>
              </a:rPr>
              <a:t>és hallgasd meg a </a:t>
            </a:r>
          </a:p>
          <a:p>
            <a:pPr lvl="1" algn="ctr"/>
            <a:r>
              <a:rPr lang="hu-HU" sz="3200" dirty="0" smtClean="0">
                <a:solidFill>
                  <a:srgbClr val="CE9B0F"/>
                </a:solidFill>
                <a:hlinkClick r:id="rId2"/>
              </a:rPr>
              <a:t>„Különleges ajándék” című</a:t>
            </a:r>
          </a:p>
          <a:p>
            <a:pPr lvl="1" algn="ctr"/>
            <a:r>
              <a:rPr lang="hu-HU" sz="3200" dirty="0" smtClean="0">
                <a:solidFill>
                  <a:srgbClr val="CE9B0F"/>
                </a:solidFill>
                <a:hlinkClick r:id="rId2"/>
              </a:rPr>
              <a:t>történetet! </a:t>
            </a:r>
            <a:endParaRPr lang="hu-HU" sz="3200" dirty="0" smtClean="0">
              <a:solidFill>
                <a:srgbClr val="CE9B0F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753" y="3394911"/>
            <a:ext cx="4072210" cy="3021152"/>
          </a:xfrm>
          <a:prstGeom prst="rect">
            <a:avLst/>
          </a:prstGeom>
        </p:spPr>
      </p:pic>
      <p:grpSp>
        <p:nvGrpSpPr>
          <p:cNvPr id="4" name="Csoportba foglalás 3"/>
          <p:cNvGrpSpPr/>
          <p:nvPr/>
        </p:nvGrpSpPr>
        <p:grpSpPr>
          <a:xfrm>
            <a:off x="6988750" y="3050066"/>
            <a:ext cx="3708000" cy="3708000"/>
            <a:chOff x="3215998" y="1708468"/>
            <a:chExt cx="2846081" cy="2862936"/>
          </a:xfrm>
        </p:grpSpPr>
        <p:sp>
          <p:nvSpPr>
            <p:cNvPr id="9" name="Téglalap 8"/>
            <p:cNvSpPr/>
            <p:nvPr/>
          </p:nvSpPr>
          <p:spPr>
            <a:xfrm rot="2700000">
              <a:off x="4582447" y="1991777"/>
              <a:ext cx="127591" cy="2379130"/>
            </a:xfrm>
            <a:prstGeom prst="rect">
              <a:avLst/>
            </a:prstGeom>
            <a:solidFill>
              <a:srgbClr val="F4AD4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4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" name="Téglalap 7"/>
            <p:cNvSpPr/>
            <p:nvPr/>
          </p:nvSpPr>
          <p:spPr>
            <a:xfrm>
              <a:off x="4592204" y="1878855"/>
              <a:ext cx="127591" cy="2535865"/>
            </a:xfrm>
            <a:prstGeom prst="rect">
              <a:avLst/>
            </a:prstGeom>
            <a:solidFill>
              <a:srgbClr val="F4AD4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4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" name="Téglalap 9"/>
            <p:cNvSpPr/>
            <p:nvPr/>
          </p:nvSpPr>
          <p:spPr>
            <a:xfrm rot="18900000" flipH="1">
              <a:off x="4501734" y="1796523"/>
              <a:ext cx="127591" cy="2535865"/>
            </a:xfrm>
            <a:prstGeom prst="rect">
              <a:avLst/>
            </a:prstGeom>
            <a:solidFill>
              <a:srgbClr val="F4AD4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4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" name="Téglalap 10"/>
            <p:cNvSpPr/>
            <p:nvPr/>
          </p:nvSpPr>
          <p:spPr>
            <a:xfrm rot="5400000">
              <a:off x="4691660" y="1880538"/>
              <a:ext cx="127591" cy="2535865"/>
            </a:xfrm>
            <a:prstGeom prst="rect">
              <a:avLst/>
            </a:prstGeom>
            <a:solidFill>
              <a:srgbClr val="F4AD4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4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" name="Fánk 6"/>
            <p:cNvSpPr>
              <a:spLocks/>
            </p:cNvSpPr>
            <p:nvPr/>
          </p:nvSpPr>
          <p:spPr>
            <a:xfrm>
              <a:off x="3215998" y="1708468"/>
              <a:ext cx="2846081" cy="2862936"/>
            </a:xfrm>
            <a:prstGeom prst="donut">
              <a:avLst>
                <a:gd name="adj" fmla="val 13464"/>
              </a:avLst>
            </a:prstGeom>
            <a:solidFill>
              <a:srgbClr val="F4AD4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415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12" name="Ellipszis 11"/>
            <p:cNvSpPr>
              <a:spLocks noChangeAspect="1"/>
            </p:cNvSpPr>
            <p:nvPr/>
          </p:nvSpPr>
          <p:spPr>
            <a:xfrm>
              <a:off x="4448547" y="2947342"/>
              <a:ext cx="414478" cy="414478"/>
            </a:xfrm>
            <a:prstGeom prst="ellipse">
              <a:avLst/>
            </a:prstGeom>
            <a:solidFill>
              <a:srgbClr val="ED8137">
                <a:alpha val="97647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660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" name="Fánk 12"/>
            <p:cNvSpPr/>
            <p:nvPr/>
          </p:nvSpPr>
          <p:spPr>
            <a:xfrm>
              <a:off x="4241998" y="2734468"/>
              <a:ext cx="828000" cy="828000"/>
            </a:xfrm>
            <a:prstGeom prst="donut">
              <a:avLst>
                <a:gd name="adj" fmla="val 27149"/>
              </a:avLst>
            </a:prstGeom>
            <a:solidFill>
              <a:srgbClr val="F4AD4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415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14" name="Ív 13"/>
            <p:cNvSpPr/>
            <p:nvPr/>
          </p:nvSpPr>
          <p:spPr>
            <a:xfrm>
              <a:off x="3396936" y="1888468"/>
              <a:ext cx="2518124" cy="2520000"/>
            </a:xfrm>
            <a:prstGeom prst="arc">
              <a:avLst>
                <a:gd name="adj1" fmla="val 621873"/>
                <a:gd name="adj2" fmla="val 6385979"/>
              </a:avLst>
            </a:prstGeom>
            <a:ln w="34925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84150" prst="convex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290340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accent3">
                <a:lumMod val="40000"/>
                <a:lumOff val="60000"/>
              </a:schemeClr>
            </a:gs>
            <a:gs pos="84000">
              <a:schemeClr val="accent4">
                <a:lumMod val="60000"/>
                <a:lumOff val="4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Lekerekített téglalap 36"/>
          <p:cNvSpPr/>
          <p:nvPr/>
        </p:nvSpPr>
        <p:spPr>
          <a:xfrm>
            <a:off x="210621" y="2468938"/>
            <a:ext cx="5220000" cy="192012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73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chemeClr val="bg1"/>
                </a:solidFill>
              </a:rPr>
              <a:t>Milyen szokatlan eseménnyel indult a történet?</a:t>
            </a:r>
          </a:p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Kattints a helyes válaszra!  </a:t>
            </a:r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38" name="nem hó"/>
          <p:cNvSpPr/>
          <p:nvPr/>
        </p:nvSpPr>
        <p:spPr>
          <a:xfrm>
            <a:off x="5875698" y="835572"/>
            <a:ext cx="5220000" cy="1102488"/>
          </a:xfrm>
          <a:prstGeom prst="roundRect">
            <a:avLst/>
          </a:prstGeom>
          <a:solidFill>
            <a:srgbClr val="F13D1F"/>
          </a:solidFill>
          <a:ln>
            <a:noFill/>
          </a:ln>
          <a:scene3d>
            <a:camera prst="orthographicFront"/>
            <a:lightRig rig="threePt" dir="t"/>
          </a:scene3d>
          <a:sp3d>
            <a:bevelT w="273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Sajnos nem.</a:t>
            </a:r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42" name="hó"/>
          <p:cNvSpPr/>
          <p:nvPr/>
        </p:nvSpPr>
        <p:spPr>
          <a:xfrm>
            <a:off x="5875698" y="708456"/>
            <a:ext cx="5220000" cy="1356720"/>
          </a:xfrm>
          <a:prstGeom prst="roundRect">
            <a:avLst/>
          </a:prstGeom>
          <a:solidFill>
            <a:srgbClr val="FDFDB3"/>
          </a:solidFill>
          <a:ln>
            <a:noFill/>
          </a:ln>
          <a:scene3d>
            <a:camera prst="orthographicFront"/>
            <a:lightRig rig="threePt" dir="t"/>
          </a:scene3d>
          <a:sp3d>
            <a:bevelT w="273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chemeClr val="accent4">
                    <a:lumMod val="75000"/>
                  </a:schemeClr>
                </a:solidFill>
              </a:rPr>
              <a:t>Esett a hó.</a:t>
            </a:r>
            <a:endParaRPr lang="hu-HU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4" name="Lekerekített téglalap 43"/>
          <p:cNvSpPr/>
          <p:nvPr/>
        </p:nvSpPr>
        <p:spPr>
          <a:xfrm>
            <a:off x="5875698" y="2689656"/>
            <a:ext cx="5220000" cy="110248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73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rgbClr val="CE9B0F"/>
                </a:solidFill>
              </a:rPr>
              <a:t>Ez a helyes válasz!</a:t>
            </a:r>
            <a:endParaRPr lang="hu-HU" sz="2800" dirty="0">
              <a:solidFill>
                <a:srgbClr val="CE9B0F"/>
              </a:solidFill>
            </a:endParaRPr>
          </a:p>
        </p:txBody>
      </p:sp>
      <p:sp>
        <p:nvSpPr>
          <p:cNvPr id="45" name="Lekerekített téglalap 44"/>
          <p:cNvSpPr/>
          <p:nvPr/>
        </p:nvSpPr>
        <p:spPr>
          <a:xfrm>
            <a:off x="5875698" y="4543740"/>
            <a:ext cx="5220000" cy="1102488"/>
          </a:xfrm>
          <a:prstGeom prst="roundRect">
            <a:avLst/>
          </a:prstGeom>
          <a:solidFill>
            <a:srgbClr val="F13D1F"/>
          </a:solidFill>
          <a:ln>
            <a:noFill/>
          </a:ln>
          <a:scene3d>
            <a:camera prst="orthographicFront"/>
            <a:lightRig rig="threePt" dir="t"/>
          </a:scene3d>
          <a:sp3d>
            <a:bevelT w="273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Sajnos nem.</a:t>
            </a:r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39" name="jó"/>
          <p:cNvSpPr/>
          <p:nvPr/>
        </p:nvSpPr>
        <p:spPr>
          <a:xfrm>
            <a:off x="5875698" y="2546393"/>
            <a:ext cx="5220000" cy="1356720"/>
          </a:xfrm>
          <a:prstGeom prst="roundRect">
            <a:avLst/>
          </a:prstGeom>
          <a:solidFill>
            <a:srgbClr val="FDFDB3"/>
          </a:solidFill>
          <a:ln>
            <a:noFill/>
          </a:ln>
          <a:scene3d>
            <a:camera prst="orthographicFront"/>
            <a:lightRig rig="threePt" dir="t"/>
          </a:scene3d>
          <a:sp3d>
            <a:bevelT w="273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chemeClr val="accent4">
                    <a:lumMod val="75000"/>
                  </a:schemeClr>
                </a:solidFill>
              </a:rPr>
              <a:t>Mindenki kapott egy meglepetés-ajándékot.</a:t>
            </a:r>
            <a:endParaRPr lang="hu-HU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0" name="labda"/>
          <p:cNvSpPr/>
          <p:nvPr/>
        </p:nvSpPr>
        <p:spPr>
          <a:xfrm>
            <a:off x="5875698" y="4421831"/>
            <a:ext cx="5220000" cy="1356720"/>
          </a:xfrm>
          <a:prstGeom prst="roundRect">
            <a:avLst/>
          </a:prstGeom>
          <a:solidFill>
            <a:srgbClr val="FDFDB3"/>
          </a:solidFill>
          <a:ln>
            <a:noFill/>
          </a:ln>
          <a:scene3d>
            <a:camera prst="orthographicFront"/>
            <a:lightRig rig="threePt" dir="t"/>
          </a:scene3d>
          <a:sp3d>
            <a:bevelT w="273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chemeClr val="accent4">
                    <a:lumMod val="75000"/>
                  </a:schemeClr>
                </a:solidFill>
              </a:rPr>
              <a:t>Elveszett egy labda.</a:t>
            </a:r>
            <a:endParaRPr lang="hu-HU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83537" cy="175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60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42" grpId="0" animBg="1"/>
      <p:bldP spid="39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4000">
              <a:schemeClr val="accent3">
                <a:lumMod val="60000"/>
                <a:lumOff val="40000"/>
              </a:schemeClr>
            </a:gs>
            <a:gs pos="35000">
              <a:srgbClr val="FDFDB3"/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kerekített téglalap 1"/>
          <p:cNvSpPr/>
          <p:nvPr/>
        </p:nvSpPr>
        <p:spPr>
          <a:xfrm>
            <a:off x="3486000" y="1729819"/>
            <a:ext cx="5220000" cy="3304715"/>
          </a:xfrm>
          <a:prstGeom prst="roundRect">
            <a:avLst/>
          </a:prstGeom>
          <a:solidFill>
            <a:srgbClr val="FDFDB3"/>
          </a:solidFill>
          <a:ln>
            <a:noFill/>
          </a:ln>
          <a:scene3d>
            <a:camera prst="orthographicFront"/>
            <a:lightRig rig="threePt" dir="t"/>
          </a:scene3d>
          <a:sp3d>
            <a:bevelT w="273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Kattints arra a tárgyra, amit NEM kapott senki sem ajándékba. Ha eltalálod, akkor a következő kérdéshez jutsz. Ha nem találtad el, maradsz az oldalon.</a:t>
            </a:r>
            <a:endParaRPr lang="hu-H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Lekerekített téglalap 3">
            <a:hlinkClick r:id="rId2" action="ppaction://hlinksldjump"/>
          </p:cNvPr>
          <p:cNvSpPr/>
          <p:nvPr/>
        </p:nvSpPr>
        <p:spPr>
          <a:xfrm>
            <a:off x="2801630" y="118633"/>
            <a:ext cx="2553598" cy="1512205"/>
          </a:xfrm>
          <a:prstGeom prst="roundRect">
            <a:avLst/>
          </a:prstGeom>
          <a:solidFill>
            <a:srgbClr val="FDFDB3"/>
          </a:solidFill>
          <a:ln>
            <a:noFill/>
          </a:ln>
          <a:scene3d>
            <a:camera prst="orthographicFront"/>
            <a:lightRig rig="threePt" dir="t"/>
          </a:scene3d>
          <a:sp3d>
            <a:bevelT w="273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chemeClr val="accent4">
                    <a:lumMod val="50000"/>
                  </a:schemeClr>
                </a:solidFill>
              </a:rPr>
              <a:t>pénz</a:t>
            </a:r>
            <a:endParaRPr lang="hu-HU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Lekerekített téglalap 4">
            <a:hlinkClick r:id="rId3" action="ppaction://hlinksldjump"/>
          </p:cNvPr>
          <p:cNvSpPr/>
          <p:nvPr/>
        </p:nvSpPr>
        <p:spPr>
          <a:xfrm>
            <a:off x="646802" y="2672898"/>
            <a:ext cx="2553598" cy="1512205"/>
          </a:xfrm>
          <a:prstGeom prst="roundRect">
            <a:avLst/>
          </a:prstGeom>
          <a:solidFill>
            <a:srgbClr val="FDFDB3"/>
          </a:solidFill>
          <a:ln>
            <a:noFill/>
          </a:ln>
          <a:scene3d>
            <a:camera prst="orthographicFront"/>
            <a:lightRig rig="threePt" dir="t"/>
          </a:scene3d>
          <a:sp3d>
            <a:bevelT w="273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chemeClr val="accent4">
                    <a:lumMod val="50000"/>
                  </a:schemeClr>
                </a:solidFill>
              </a:rPr>
              <a:t>kalapács</a:t>
            </a:r>
            <a:endParaRPr lang="hu-HU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Lekerekített téglalap 5">
            <a:hlinkClick r:id="rId3" action="ppaction://hlinksldjump"/>
          </p:cNvPr>
          <p:cNvSpPr/>
          <p:nvPr/>
        </p:nvSpPr>
        <p:spPr>
          <a:xfrm>
            <a:off x="6737755" y="118633"/>
            <a:ext cx="2553598" cy="1512205"/>
          </a:xfrm>
          <a:prstGeom prst="roundRect">
            <a:avLst/>
          </a:prstGeom>
          <a:solidFill>
            <a:srgbClr val="FDFDB3"/>
          </a:solidFill>
          <a:ln>
            <a:noFill/>
          </a:ln>
          <a:scene3d>
            <a:camera prst="orthographicFront"/>
            <a:lightRig rig="threePt" dir="t"/>
          </a:scene3d>
          <a:sp3d>
            <a:bevelT w="273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chemeClr val="accent4">
                    <a:lumMod val="50000"/>
                  </a:schemeClr>
                </a:solidFill>
              </a:rPr>
              <a:t>fakanál</a:t>
            </a:r>
            <a:endParaRPr lang="hu-HU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Lekerekített téglalap 6">
            <a:hlinkClick r:id="rId3" action="ppaction://hlinksldjump"/>
          </p:cNvPr>
          <p:cNvSpPr/>
          <p:nvPr/>
        </p:nvSpPr>
        <p:spPr>
          <a:xfrm>
            <a:off x="8991600" y="2672897"/>
            <a:ext cx="2553598" cy="1512205"/>
          </a:xfrm>
          <a:prstGeom prst="roundRect">
            <a:avLst/>
          </a:prstGeom>
          <a:solidFill>
            <a:srgbClr val="FDFDB3"/>
          </a:solidFill>
          <a:ln>
            <a:noFill/>
          </a:ln>
          <a:scene3d>
            <a:camera prst="orthographicFront"/>
            <a:lightRig rig="threePt" dir="t"/>
          </a:scene3d>
          <a:sp3d>
            <a:bevelT w="273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chemeClr val="accent4">
                    <a:lumMod val="50000"/>
                  </a:schemeClr>
                </a:solidFill>
              </a:rPr>
              <a:t>varrókészlet</a:t>
            </a:r>
            <a:endParaRPr lang="hu-HU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Lekerekített téglalap 7">
            <a:hlinkClick r:id="rId3" action="ppaction://hlinksldjump"/>
          </p:cNvPr>
          <p:cNvSpPr/>
          <p:nvPr/>
        </p:nvSpPr>
        <p:spPr>
          <a:xfrm>
            <a:off x="2801630" y="5133515"/>
            <a:ext cx="2553598" cy="1512205"/>
          </a:xfrm>
          <a:prstGeom prst="roundRect">
            <a:avLst/>
          </a:prstGeom>
          <a:solidFill>
            <a:srgbClr val="FDFDB3"/>
          </a:solidFill>
          <a:ln>
            <a:noFill/>
          </a:ln>
          <a:scene3d>
            <a:camera prst="orthographicFront"/>
            <a:lightRig rig="threePt" dir="t"/>
          </a:scene3d>
          <a:sp3d>
            <a:bevelT w="273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chemeClr val="accent4">
                    <a:lumMod val="50000"/>
                  </a:schemeClr>
                </a:solidFill>
              </a:rPr>
              <a:t>könyv</a:t>
            </a:r>
            <a:endParaRPr lang="hu-HU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Lekerekített téglalap 8">
            <a:hlinkClick r:id="rId3" action="ppaction://hlinksldjump"/>
          </p:cNvPr>
          <p:cNvSpPr/>
          <p:nvPr/>
        </p:nvSpPr>
        <p:spPr>
          <a:xfrm>
            <a:off x="6737755" y="5227161"/>
            <a:ext cx="2553598" cy="1512205"/>
          </a:xfrm>
          <a:prstGeom prst="roundRect">
            <a:avLst/>
          </a:prstGeom>
          <a:solidFill>
            <a:srgbClr val="FDFDB3"/>
          </a:solidFill>
          <a:ln>
            <a:noFill/>
          </a:ln>
          <a:scene3d>
            <a:camera prst="orthographicFront"/>
            <a:lightRig rig="threePt" dir="t"/>
          </a:scene3d>
          <a:sp3d>
            <a:bevelT w="273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chemeClr val="accent4">
                    <a:lumMod val="50000"/>
                  </a:schemeClr>
                </a:solidFill>
              </a:rPr>
              <a:t>seprű</a:t>
            </a:r>
            <a:endParaRPr lang="hu-HU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531288" cy="15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78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4AD48"/>
            </a:gs>
            <a:gs pos="3382">
              <a:srgbClr val="FDFDB3"/>
            </a:gs>
            <a:gs pos="52000">
              <a:schemeClr val="accent4">
                <a:lumMod val="60000"/>
                <a:lumOff val="4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1435566" y="2111989"/>
            <a:ext cx="3708000" cy="3708000"/>
            <a:chOff x="3215998" y="1708468"/>
            <a:chExt cx="2846081" cy="2862936"/>
          </a:xfrm>
        </p:grpSpPr>
        <p:sp>
          <p:nvSpPr>
            <p:cNvPr id="3" name="Téglalap 2"/>
            <p:cNvSpPr/>
            <p:nvPr/>
          </p:nvSpPr>
          <p:spPr>
            <a:xfrm rot="2700000">
              <a:off x="4582447" y="1991777"/>
              <a:ext cx="127591" cy="2379130"/>
            </a:xfrm>
            <a:prstGeom prst="rect">
              <a:avLst/>
            </a:prstGeom>
            <a:solidFill>
              <a:srgbClr val="F4AD4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4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" name="Téglalap 3"/>
            <p:cNvSpPr/>
            <p:nvPr/>
          </p:nvSpPr>
          <p:spPr>
            <a:xfrm>
              <a:off x="4592204" y="1878855"/>
              <a:ext cx="127591" cy="2535865"/>
            </a:xfrm>
            <a:prstGeom prst="rect">
              <a:avLst/>
            </a:prstGeom>
            <a:solidFill>
              <a:srgbClr val="F4AD4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4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" name="Téglalap 4"/>
            <p:cNvSpPr/>
            <p:nvPr/>
          </p:nvSpPr>
          <p:spPr>
            <a:xfrm rot="18900000" flipH="1">
              <a:off x="4501734" y="1796523"/>
              <a:ext cx="127591" cy="2535865"/>
            </a:xfrm>
            <a:prstGeom prst="rect">
              <a:avLst/>
            </a:prstGeom>
            <a:solidFill>
              <a:srgbClr val="F4AD4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4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" name="Téglalap 5"/>
            <p:cNvSpPr/>
            <p:nvPr/>
          </p:nvSpPr>
          <p:spPr>
            <a:xfrm rot="5400000">
              <a:off x="4691660" y="1880538"/>
              <a:ext cx="127591" cy="2535865"/>
            </a:xfrm>
            <a:prstGeom prst="rect">
              <a:avLst/>
            </a:prstGeom>
            <a:solidFill>
              <a:srgbClr val="F4AD4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4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" name="Fánk 6"/>
            <p:cNvSpPr>
              <a:spLocks/>
            </p:cNvSpPr>
            <p:nvPr/>
          </p:nvSpPr>
          <p:spPr>
            <a:xfrm>
              <a:off x="3215998" y="1708468"/>
              <a:ext cx="2846081" cy="2862936"/>
            </a:xfrm>
            <a:prstGeom prst="donut">
              <a:avLst>
                <a:gd name="adj" fmla="val 13464"/>
              </a:avLst>
            </a:prstGeom>
            <a:solidFill>
              <a:srgbClr val="F4AD4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415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8" name="Ellipszis 7"/>
            <p:cNvSpPr>
              <a:spLocks noChangeAspect="1"/>
            </p:cNvSpPr>
            <p:nvPr/>
          </p:nvSpPr>
          <p:spPr>
            <a:xfrm>
              <a:off x="4448547" y="2947342"/>
              <a:ext cx="414478" cy="414478"/>
            </a:xfrm>
            <a:prstGeom prst="ellipse">
              <a:avLst/>
            </a:prstGeom>
            <a:solidFill>
              <a:srgbClr val="ED8137">
                <a:alpha val="97647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660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" name="Fánk 8"/>
            <p:cNvSpPr/>
            <p:nvPr/>
          </p:nvSpPr>
          <p:spPr>
            <a:xfrm>
              <a:off x="4241998" y="2734468"/>
              <a:ext cx="828000" cy="828000"/>
            </a:xfrm>
            <a:prstGeom prst="donut">
              <a:avLst>
                <a:gd name="adj" fmla="val 27149"/>
              </a:avLst>
            </a:prstGeom>
            <a:solidFill>
              <a:srgbClr val="F4AD4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415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10" name="Ív 9"/>
            <p:cNvSpPr/>
            <p:nvPr/>
          </p:nvSpPr>
          <p:spPr>
            <a:xfrm>
              <a:off x="3396936" y="1888468"/>
              <a:ext cx="2518124" cy="2520000"/>
            </a:xfrm>
            <a:prstGeom prst="arc">
              <a:avLst>
                <a:gd name="adj1" fmla="val 621873"/>
                <a:gd name="adj2" fmla="val 6385979"/>
              </a:avLst>
            </a:prstGeom>
            <a:ln w="34925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84150" prst="convex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1" name="Lekerekített téglalap 10"/>
          <p:cNvSpPr/>
          <p:nvPr/>
        </p:nvSpPr>
        <p:spPr>
          <a:xfrm>
            <a:off x="3882570" y="201669"/>
            <a:ext cx="8185642" cy="1296017"/>
          </a:xfrm>
          <a:prstGeom prst="roundRect">
            <a:avLst/>
          </a:prstGeom>
          <a:solidFill>
            <a:srgbClr val="FDFDB3"/>
          </a:solidFill>
          <a:ln>
            <a:noFill/>
          </a:ln>
          <a:scene3d>
            <a:camera prst="orthographicFront"/>
            <a:lightRig rig="threePt" dir="t"/>
          </a:scene3d>
          <a:sp3d>
            <a:bevelT w="273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rgbClr val="CE9B0F"/>
                </a:solidFill>
              </a:rPr>
              <a:t>Mi történt ezzel a tárggyal a történetben? Kattints a helyes válaszra!</a:t>
            </a:r>
            <a:endParaRPr lang="hu-HU" sz="3200" dirty="0">
              <a:solidFill>
                <a:srgbClr val="CE9B0F"/>
              </a:solidFill>
            </a:endParaRPr>
          </a:p>
        </p:txBody>
      </p:sp>
      <p:sp>
        <p:nvSpPr>
          <p:cNvPr id="12" name="Lekerekített téglalap 11"/>
          <p:cNvSpPr/>
          <p:nvPr/>
        </p:nvSpPr>
        <p:spPr>
          <a:xfrm>
            <a:off x="6828693" y="1824249"/>
            <a:ext cx="3015006" cy="1378192"/>
          </a:xfrm>
          <a:prstGeom prst="roundRect">
            <a:avLst/>
          </a:prstGeom>
          <a:solidFill>
            <a:srgbClr val="ACE6CB"/>
          </a:solidFill>
          <a:ln>
            <a:noFill/>
          </a:ln>
          <a:scene3d>
            <a:camera prst="orthographicFront"/>
            <a:lightRig rig="threePt" dir="t"/>
          </a:scene3d>
          <a:sp3d>
            <a:bevelT w="273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rgbClr val="CE9B0F"/>
                </a:solidFill>
              </a:rPr>
              <a:t>Nem találtad el!</a:t>
            </a:r>
            <a:endParaRPr lang="hu-HU" sz="2800" dirty="0">
              <a:solidFill>
                <a:srgbClr val="CE9B0F"/>
              </a:solidFill>
            </a:endParaRPr>
          </a:p>
        </p:txBody>
      </p:sp>
      <p:sp>
        <p:nvSpPr>
          <p:cNvPr id="13" name="Lekerekített téglalap 12"/>
          <p:cNvSpPr/>
          <p:nvPr/>
        </p:nvSpPr>
        <p:spPr>
          <a:xfrm>
            <a:off x="6853367" y="3500362"/>
            <a:ext cx="3015006" cy="1378192"/>
          </a:xfrm>
          <a:prstGeom prst="roundRect">
            <a:avLst/>
          </a:prstGeom>
          <a:solidFill>
            <a:srgbClr val="F4AD48"/>
          </a:solidFill>
          <a:ln>
            <a:noFill/>
          </a:ln>
          <a:scene3d>
            <a:camera prst="orthographicFront"/>
            <a:lightRig rig="threePt" dir="t"/>
          </a:scene3d>
          <a:sp3d>
            <a:bevelT w="273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chemeClr val="bg1"/>
                </a:solidFill>
              </a:rPr>
              <a:t>Eltaláltad!</a:t>
            </a:r>
            <a:endParaRPr lang="hu-HU" sz="3200" dirty="0">
              <a:solidFill>
                <a:schemeClr val="bg1"/>
              </a:solidFill>
            </a:endParaRPr>
          </a:p>
        </p:txBody>
      </p:sp>
      <p:sp>
        <p:nvSpPr>
          <p:cNvPr id="14" name="Lekerekített téglalap 13"/>
          <p:cNvSpPr/>
          <p:nvPr/>
        </p:nvSpPr>
        <p:spPr>
          <a:xfrm>
            <a:off x="6853367" y="5143308"/>
            <a:ext cx="3015006" cy="1378192"/>
          </a:xfrm>
          <a:prstGeom prst="roundRect">
            <a:avLst/>
          </a:prstGeom>
          <a:solidFill>
            <a:srgbClr val="FDFDB3"/>
          </a:solidFill>
          <a:ln>
            <a:noFill/>
          </a:ln>
          <a:scene3d>
            <a:camera prst="orthographicFront"/>
            <a:lightRig rig="threePt" dir="t"/>
          </a:scene3d>
          <a:sp3d>
            <a:bevelT w="273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rgbClr val="F4AD48"/>
                </a:solidFill>
              </a:rPr>
              <a:t>Nem találtad el!</a:t>
            </a:r>
            <a:endParaRPr lang="hu-HU" sz="2800" dirty="0">
              <a:solidFill>
                <a:srgbClr val="F4AD48"/>
              </a:solidFill>
            </a:endParaRPr>
          </a:p>
        </p:txBody>
      </p:sp>
      <p:sp>
        <p:nvSpPr>
          <p:cNvPr id="16" name="erdő"/>
          <p:cNvSpPr/>
          <p:nvPr/>
        </p:nvSpPr>
        <p:spPr>
          <a:xfrm>
            <a:off x="6828693" y="1824249"/>
            <a:ext cx="3015006" cy="1378192"/>
          </a:xfrm>
          <a:prstGeom prst="roundRect">
            <a:avLst/>
          </a:prstGeom>
          <a:solidFill>
            <a:srgbClr val="ACE6CB"/>
          </a:solidFill>
          <a:ln>
            <a:noFill/>
          </a:ln>
          <a:scene3d>
            <a:camera prst="orthographicFront"/>
            <a:lightRig rig="threePt" dir="t"/>
          </a:scene3d>
          <a:sp3d>
            <a:bevelT w="273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>
                <a:solidFill>
                  <a:srgbClr val="CE9B0F"/>
                </a:solidFill>
              </a:rPr>
              <a:t>E</a:t>
            </a:r>
            <a:r>
              <a:rPr lang="hu-HU" sz="3200" dirty="0" smtClean="0">
                <a:solidFill>
                  <a:srgbClr val="CE9B0F"/>
                </a:solidFill>
              </a:rPr>
              <a:t>lveszett az erdőben.</a:t>
            </a:r>
            <a:endParaRPr lang="hu-HU" sz="3200" dirty="0">
              <a:solidFill>
                <a:srgbClr val="CE9B0F"/>
              </a:solidFill>
            </a:endParaRPr>
          </a:p>
        </p:txBody>
      </p:sp>
      <p:sp>
        <p:nvSpPr>
          <p:cNvPr id="17" name="híd"/>
          <p:cNvSpPr/>
          <p:nvPr/>
        </p:nvSpPr>
        <p:spPr>
          <a:xfrm>
            <a:off x="6853367" y="3500362"/>
            <a:ext cx="3015006" cy="1378192"/>
          </a:xfrm>
          <a:prstGeom prst="roundRect">
            <a:avLst/>
          </a:prstGeom>
          <a:solidFill>
            <a:srgbClr val="F4AD48"/>
          </a:solidFill>
          <a:ln>
            <a:noFill/>
          </a:ln>
          <a:scene3d>
            <a:camera prst="orthographicFront"/>
            <a:lightRig rig="threePt" dir="t"/>
          </a:scene3d>
          <a:sp3d>
            <a:bevelT w="273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>
                <a:solidFill>
                  <a:schemeClr val="bg1"/>
                </a:solidFill>
              </a:rPr>
              <a:t>E</a:t>
            </a:r>
            <a:r>
              <a:rPr lang="hu-HU" sz="3200" dirty="0" smtClean="0">
                <a:solidFill>
                  <a:schemeClr val="bg1"/>
                </a:solidFill>
              </a:rPr>
              <a:t>ltört a hídon.</a:t>
            </a:r>
            <a:endParaRPr lang="hu-HU" sz="3200" dirty="0">
              <a:solidFill>
                <a:schemeClr val="bg1"/>
              </a:solidFill>
            </a:endParaRPr>
          </a:p>
        </p:txBody>
      </p:sp>
      <p:sp>
        <p:nvSpPr>
          <p:cNvPr id="18" name="semmi"/>
          <p:cNvSpPr/>
          <p:nvPr/>
        </p:nvSpPr>
        <p:spPr>
          <a:xfrm>
            <a:off x="6871954" y="5143308"/>
            <a:ext cx="3015006" cy="1378192"/>
          </a:xfrm>
          <a:prstGeom prst="roundRect">
            <a:avLst/>
          </a:prstGeom>
          <a:solidFill>
            <a:srgbClr val="FDFDB3"/>
          </a:solidFill>
          <a:ln>
            <a:noFill/>
          </a:ln>
          <a:scene3d>
            <a:camera prst="orthographicFront"/>
            <a:lightRig rig="threePt" dir="t"/>
          </a:scene3d>
          <a:sp3d>
            <a:bevelT w="273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rgbClr val="F4AD48"/>
                </a:solidFill>
              </a:rPr>
              <a:t>Semmi sem történt vele.</a:t>
            </a:r>
            <a:endParaRPr lang="hu-HU" sz="3200" dirty="0">
              <a:solidFill>
                <a:srgbClr val="F4AD48"/>
              </a:solidFill>
            </a:endParaRPr>
          </a:p>
        </p:txBody>
      </p:sp>
      <p:pic>
        <p:nvPicPr>
          <p:cNvPr id="19" name="Kép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23" y="5352936"/>
            <a:ext cx="1531288" cy="15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63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Lekerekített téglalap 15"/>
          <p:cNvSpPr/>
          <p:nvPr/>
        </p:nvSpPr>
        <p:spPr>
          <a:xfrm>
            <a:off x="8061222" y="842423"/>
            <a:ext cx="2981334" cy="1676400"/>
          </a:xfrm>
          <a:prstGeom prst="roundRect">
            <a:avLst/>
          </a:prstGeom>
          <a:solidFill>
            <a:srgbClr val="F1AC0E"/>
          </a:solidFill>
          <a:ln>
            <a:noFill/>
          </a:ln>
          <a:scene3d>
            <a:camera prst="orthographicFront"/>
            <a:lightRig rig="threePt" dir="t"/>
          </a:scene3d>
          <a:sp3d>
            <a:bevelT w="273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Nem </a:t>
            </a:r>
          </a:p>
          <a:p>
            <a:pPr algn="ctr"/>
            <a:r>
              <a:rPr lang="hu-HU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Pancsinellóhoz</a:t>
            </a:r>
            <a:r>
              <a:rPr lang="hu-H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igyekeztek.</a:t>
            </a:r>
            <a:endParaRPr lang="hu-HU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Lekerekített téglalap 13"/>
          <p:cNvSpPr/>
          <p:nvPr/>
        </p:nvSpPr>
        <p:spPr>
          <a:xfrm>
            <a:off x="1621031" y="4785366"/>
            <a:ext cx="2981334" cy="949304"/>
          </a:xfrm>
          <a:prstGeom prst="roundRect">
            <a:avLst/>
          </a:prstGeom>
          <a:solidFill>
            <a:srgbClr val="F1AC0E"/>
          </a:solidFill>
          <a:ln>
            <a:noFill/>
          </a:ln>
          <a:scene3d>
            <a:camera prst="orthographicFront"/>
            <a:lightRig rig="threePt" dir="t"/>
          </a:scene3d>
          <a:sp3d>
            <a:bevelT w="273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Élihez igyekeztek.</a:t>
            </a:r>
            <a:endParaRPr lang="hu-HU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Lekerekített téglalap 1"/>
          <p:cNvSpPr/>
          <p:nvPr/>
        </p:nvSpPr>
        <p:spPr>
          <a:xfrm>
            <a:off x="3397448" y="1293823"/>
            <a:ext cx="3682139" cy="2448521"/>
          </a:xfrm>
          <a:prstGeom prst="roundRect">
            <a:avLst/>
          </a:prstGeom>
          <a:solidFill>
            <a:srgbClr val="95DBD8"/>
          </a:solidFill>
          <a:ln>
            <a:noFill/>
          </a:ln>
          <a:scene3d>
            <a:camera prst="orthographicFront"/>
            <a:lightRig rig="threePt" dir="t"/>
          </a:scene3d>
          <a:sp3d>
            <a:bevelT w="273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Kihez igyekeztek az utasok? Kattints a megfelelő képre!</a:t>
            </a:r>
            <a:endParaRPr lang="hu-HU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Éli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311698" y="4090018"/>
            <a:ext cx="3600000" cy="23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ancsinelló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1712" y="510623"/>
            <a:ext cx="3679136" cy="23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Lekerekített téglalap 14"/>
          <p:cNvSpPr/>
          <p:nvPr/>
        </p:nvSpPr>
        <p:spPr>
          <a:xfrm>
            <a:off x="8061222" y="4421818"/>
            <a:ext cx="2981334" cy="1676400"/>
          </a:xfrm>
          <a:prstGeom prst="roundRect">
            <a:avLst/>
          </a:prstGeom>
          <a:solidFill>
            <a:srgbClr val="F1AC0E"/>
          </a:solidFill>
          <a:ln>
            <a:noFill/>
          </a:ln>
          <a:scene3d>
            <a:camera prst="orthographicFront"/>
            <a:lightRig rig="threePt" dir="t"/>
          </a:scene3d>
          <a:sp3d>
            <a:bevelT w="273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Nem a fiúkhoz igyekeztek.</a:t>
            </a:r>
            <a:endParaRPr lang="hu-HU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9" name="fiúk"/>
          <p:cNvPicPr>
            <a:picLocks noChangeAspect="1"/>
          </p:cNvPicPr>
          <p:nvPr/>
        </p:nvPicPr>
        <p:blipFill rotWithShape="1">
          <a:blip r:embed="rId4"/>
          <a:srcRect l="5184" r="2131"/>
          <a:stretch/>
        </p:blipFill>
        <p:spPr>
          <a:xfrm>
            <a:off x="7662931" y="4090018"/>
            <a:ext cx="3777917" cy="23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531288" cy="15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76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4AD48"/>
            </a:gs>
            <a:gs pos="3382">
              <a:srgbClr val="FDFDB3"/>
            </a:gs>
            <a:gs pos="22000">
              <a:srgbClr val="FDFDB3"/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Csoportba foglalás 44"/>
          <p:cNvGrpSpPr/>
          <p:nvPr/>
        </p:nvGrpSpPr>
        <p:grpSpPr>
          <a:xfrm>
            <a:off x="4023360" y="910365"/>
            <a:ext cx="4145280" cy="2595558"/>
            <a:chOff x="4023360" y="1005840"/>
            <a:chExt cx="4145280" cy="2500083"/>
          </a:xfrm>
        </p:grpSpPr>
        <p:sp>
          <p:nvSpPr>
            <p:cNvPr id="2" name="Lekerekített téglalap 1"/>
            <p:cNvSpPr/>
            <p:nvPr/>
          </p:nvSpPr>
          <p:spPr>
            <a:xfrm>
              <a:off x="4023360" y="1005840"/>
              <a:ext cx="4145280" cy="2500083"/>
            </a:xfrm>
            <a:prstGeom prst="roundRect">
              <a:avLst/>
            </a:prstGeom>
            <a:gradFill>
              <a:gsLst>
                <a:gs pos="100000">
                  <a:srgbClr val="F4AD48"/>
                </a:gs>
                <a:gs pos="3382">
                  <a:srgbClr val="FDFDB3"/>
                </a:gs>
                <a:gs pos="22000">
                  <a:srgbClr val="FDFDB3"/>
                </a:gs>
              </a:gsLst>
              <a:path path="circle">
                <a:fillToRect r="100000" b="100000"/>
              </a:path>
            </a:gradFill>
            <a:ln>
              <a:noFill/>
            </a:ln>
            <a:scene3d>
              <a:camera prst="orthographicFront"/>
              <a:lightRig rig="threePt" dir="t"/>
            </a:scene3d>
            <a:sp3d prstMaterial="matte">
              <a:bevelT w="273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 smtClean="0">
                <a:solidFill>
                  <a:schemeClr val="bg1"/>
                </a:solidFill>
              </a:endParaRPr>
            </a:p>
            <a:p>
              <a:pPr algn="ctr"/>
              <a:endParaRPr lang="hu-HU" sz="2400" dirty="0">
                <a:solidFill>
                  <a:schemeClr val="bg1"/>
                </a:solidFill>
              </a:endParaRPr>
            </a:p>
            <a:p>
              <a:pPr algn="ctr"/>
              <a:endParaRPr lang="hu-HU" sz="2400" dirty="0" smtClean="0">
                <a:solidFill>
                  <a:schemeClr val="bg1"/>
                </a:solidFill>
              </a:endParaRPr>
            </a:p>
            <a:p>
              <a:pPr algn="ctr"/>
              <a:endParaRPr lang="hu-HU" sz="2400" dirty="0">
                <a:solidFill>
                  <a:schemeClr val="bg1"/>
                </a:solidFill>
              </a:endParaRPr>
            </a:p>
            <a:p>
              <a:pPr algn="ctr"/>
              <a:r>
                <a:rPr lang="hu-HU" sz="2400" dirty="0" smtClean="0">
                  <a:solidFill>
                    <a:srgbClr val="C00000"/>
                  </a:solidFill>
                </a:rPr>
                <a:t>Mit szeretek volna tenni a falu lakói, amikor idegenek érkeztek a faluba? Kattints a szótagokra a megfelelő sorrendben!</a:t>
              </a:r>
            </a:p>
            <a:p>
              <a:pPr algn="ctr"/>
              <a:endParaRPr lang="hu-HU" sz="2400" dirty="0">
                <a:solidFill>
                  <a:schemeClr val="bg1"/>
                </a:solidFill>
              </a:endParaRPr>
            </a:p>
            <a:p>
              <a:pPr algn="ctr"/>
              <a:endParaRPr lang="hu-HU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43" name="Lekerekített téglalap 42"/>
            <p:cNvSpPr/>
            <p:nvPr/>
          </p:nvSpPr>
          <p:spPr>
            <a:xfrm>
              <a:off x="6169624" y="1160082"/>
              <a:ext cx="1626820" cy="589057"/>
            </a:xfrm>
            <a:prstGeom prst="roundRect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3382">
                  <a:schemeClr val="bg1"/>
                </a:gs>
              </a:gsLst>
              <a:path path="circle">
                <a:fillToRect r="100000" b="100000"/>
              </a:path>
            </a:gradFill>
            <a:ln w="38100">
              <a:solidFill>
                <a:srgbClr val="DCAE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7" name="Lekerekített téglalap 46"/>
            <p:cNvSpPr/>
            <p:nvPr/>
          </p:nvSpPr>
          <p:spPr>
            <a:xfrm>
              <a:off x="4334923" y="1151254"/>
              <a:ext cx="1626820" cy="564457"/>
            </a:xfrm>
            <a:prstGeom prst="roundRect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3382">
                  <a:schemeClr val="bg1"/>
                </a:gs>
              </a:gsLst>
              <a:path path="circle">
                <a:fillToRect r="100000" b="100000"/>
              </a:path>
            </a:gradFill>
            <a:ln w="38100">
              <a:solidFill>
                <a:srgbClr val="DCAE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23" name="Csoportba foglalás 22"/>
          <p:cNvGrpSpPr/>
          <p:nvPr/>
        </p:nvGrpSpPr>
        <p:grpSpPr>
          <a:xfrm>
            <a:off x="6543601" y="3095341"/>
            <a:ext cx="2520241" cy="2520000"/>
            <a:chOff x="3215998" y="1708468"/>
            <a:chExt cx="2846081" cy="2862936"/>
          </a:xfrm>
        </p:grpSpPr>
        <p:sp>
          <p:nvSpPr>
            <p:cNvPr id="24" name="Téglalap 23"/>
            <p:cNvSpPr/>
            <p:nvPr/>
          </p:nvSpPr>
          <p:spPr>
            <a:xfrm rot="2700000">
              <a:off x="4582447" y="1991777"/>
              <a:ext cx="127591" cy="2379130"/>
            </a:xfrm>
            <a:prstGeom prst="rect">
              <a:avLst/>
            </a:prstGeom>
            <a:solidFill>
              <a:srgbClr val="F4AD4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4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5" name="Téglalap 24"/>
            <p:cNvSpPr/>
            <p:nvPr/>
          </p:nvSpPr>
          <p:spPr>
            <a:xfrm>
              <a:off x="4592204" y="1878855"/>
              <a:ext cx="127591" cy="2535865"/>
            </a:xfrm>
            <a:prstGeom prst="rect">
              <a:avLst/>
            </a:prstGeom>
            <a:solidFill>
              <a:srgbClr val="F4AD4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4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6" name="Téglalap 25"/>
            <p:cNvSpPr/>
            <p:nvPr/>
          </p:nvSpPr>
          <p:spPr>
            <a:xfrm rot="18900000" flipH="1">
              <a:off x="4501734" y="1796523"/>
              <a:ext cx="127591" cy="2535865"/>
            </a:xfrm>
            <a:prstGeom prst="rect">
              <a:avLst/>
            </a:prstGeom>
            <a:solidFill>
              <a:srgbClr val="F4AD4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4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7" name="Téglalap 26"/>
            <p:cNvSpPr/>
            <p:nvPr/>
          </p:nvSpPr>
          <p:spPr>
            <a:xfrm rot="5400000">
              <a:off x="4691660" y="1880538"/>
              <a:ext cx="127591" cy="2535865"/>
            </a:xfrm>
            <a:prstGeom prst="rect">
              <a:avLst/>
            </a:prstGeom>
            <a:solidFill>
              <a:srgbClr val="F4AD4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4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8" name="Fánk 27"/>
            <p:cNvSpPr>
              <a:spLocks/>
            </p:cNvSpPr>
            <p:nvPr/>
          </p:nvSpPr>
          <p:spPr>
            <a:xfrm>
              <a:off x="3215998" y="1708468"/>
              <a:ext cx="2846081" cy="2862936"/>
            </a:xfrm>
            <a:prstGeom prst="donut">
              <a:avLst>
                <a:gd name="adj" fmla="val 13464"/>
              </a:avLst>
            </a:prstGeom>
            <a:solidFill>
              <a:srgbClr val="F4AD4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415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29" name="Ellipszis 28"/>
            <p:cNvSpPr>
              <a:spLocks noChangeAspect="1"/>
            </p:cNvSpPr>
            <p:nvPr/>
          </p:nvSpPr>
          <p:spPr>
            <a:xfrm>
              <a:off x="4448547" y="2947342"/>
              <a:ext cx="414478" cy="414478"/>
            </a:xfrm>
            <a:prstGeom prst="ellipse">
              <a:avLst/>
            </a:prstGeom>
            <a:solidFill>
              <a:srgbClr val="ED8137">
                <a:alpha val="97647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660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0" name="Fánk 29"/>
            <p:cNvSpPr/>
            <p:nvPr/>
          </p:nvSpPr>
          <p:spPr>
            <a:xfrm>
              <a:off x="4241998" y="2734468"/>
              <a:ext cx="828000" cy="828000"/>
            </a:xfrm>
            <a:prstGeom prst="donut">
              <a:avLst>
                <a:gd name="adj" fmla="val 27149"/>
              </a:avLst>
            </a:prstGeom>
            <a:solidFill>
              <a:srgbClr val="F4AD4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415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31" name="Ív 30"/>
            <p:cNvSpPr/>
            <p:nvPr/>
          </p:nvSpPr>
          <p:spPr>
            <a:xfrm>
              <a:off x="3396936" y="1888468"/>
              <a:ext cx="2518124" cy="2520000"/>
            </a:xfrm>
            <a:prstGeom prst="arc">
              <a:avLst>
                <a:gd name="adj1" fmla="val 621873"/>
                <a:gd name="adj2" fmla="val 6385979"/>
              </a:avLst>
            </a:prstGeom>
            <a:ln w="34925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84150" prst="convex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51" name="Csoportba foglalás 50"/>
          <p:cNvGrpSpPr/>
          <p:nvPr/>
        </p:nvGrpSpPr>
        <p:grpSpPr>
          <a:xfrm>
            <a:off x="3152789" y="3104615"/>
            <a:ext cx="2520241" cy="2520000"/>
            <a:chOff x="3215998" y="1708468"/>
            <a:chExt cx="2846081" cy="2862936"/>
          </a:xfrm>
        </p:grpSpPr>
        <p:sp>
          <p:nvSpPr>
            <p:cNvPr id="52" name="Téglalap 51"/>
            <p:cNvSpPr/>
            <p:nvPr/>
          </p:nvSpPr>
          <p:spPr>
            <a:xfrm rot="2700000">
              <a:off x="4582447" y="1991777"/>
              <a:ext cx="127591" cy="2379130"/>
            </a:xfrm>
            <a:prstGeom prst="rect">
              <a:avLst/>
            </a:prstGeom>
            <a:solidFill>
              <a:srgbClr val="F4AD4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4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3" name="Téglalap 52"/>
            <p:cNvSpPr/>
            <p:nvPr/>
          </p:nvSpPr>
          <p:spPr>
            <a:xfrm>
              <a:off x="4592204" y="1878855"/>
              <a:ext cx="127591" cy="2535865"/>
            </a:xfrm>
            <a:prstGeom prst="rect">
              <a:avLst/>
            </a:prstGeom>
            <a:solidFill>
              <a:srgbClr val="F4AD4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4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4" name="Téglalap 53"/>
            <p:cNvSpPr/>
            <p:nvPr/>
          </p:nvSpPr>
          <p:spPr>
            <a:xfrm rot="18900000" flipH="1">
              <a:off x="4501734" y="1796523"/>
              <a:ext cx="127591" cy="2535865"/>
            </a:xfrm>
            <a:prstGeom prst="rect">
              <a:avLst/>
            </a:prstGeom>
            <a:solidFill>
              <a:srgbClr val="F4AD4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4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5" name="Téglalap 54"/>
            <p:cNvSpPr/>
            <p:nvPr/>
          </p:nvSpPr>
          <p:spPr>
            <a:xfrm rot="5400000">
              <a:off x="4691660" y="1880538"/>
              <a:ext cx="127591" cy="2535865"/>
            </a:xfrm>
            <a:prstGeom prst="rect">
              <a:avLst/>
            </a:prstGeom>
            <a:solidFill>
              <a:srgbClr val="F4AD4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4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6" name="Fánk 55"/>
            <p:cNvSpPr>
              <a:spLocks/>
            </p:cNvSpPr>
            <p:nvPr/>
          </p:nvSpPr>
          <p:spPr>
            <a:xfrm>
              <a:off x="3215998" y="1708468"/>
              <a:ext cx="2846081" cy="2862936"/>
            </a:xfrm>
            <a:prstGeom prst="donut">
              <a:avLst>
                <a:gd name="adj" fmla="val 13464"/>
              </a:avLst>
            </a:prstGeom>
            <a:solidFill>
              <a:srgbClr val="F4AD4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415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57" name="Ellipszis 56"/>
            <p:cNvSpPr>
              <a:spLocks noChangeAspect="1"/>
            </p:cNvSpPr>
            <p:nvPr/>
          </p:nvSpPr>
          <p:spPr>
            <a:xfrm>
              <a:off x="4448547" y="2947342"/>
              <a:ext cx="414478" cy="414478"/>
            </a:xfrm>
            <a:prstGeom prst="ellipse">
              <a:avLst/>
            </a:prstGeom>
            <a:solidFill>
              <a:srgbClr val="ED8137">
                <a:alpha val="97647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660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8" name="Fánk 57"/>
            <p:cNvSpPr/>
            <p:nvPr/>
          </p:nvSpPr>
          <p:spPr>
            <a:xfrm>
              <a:off x="4241998" y="2734468"/>
              <a:ext cx="828000" cy="828000"/>
            </a:xfrm>
            <a:prstGeom prst="donut">
              <a:avLst>
                <a:gd name="adj" fmla="val 27149"/>
              </a:avLst>
            </a:prstGeom>
            <a:solidFill>
              <a:srgbClr val="F4AD4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415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59" name="Ív 58"/>
            <p:cNvSpPr/>
            <p:nvPr/>
          </p:nvSpPr>
          <p:spPr>
            <a:xfrm>
              <a:off x="3396936" y="1888468"/>
              <a:ext cx="2518124" cy="2520000"/>
            </a:xfrm>
            <a:prstGeom prst="arc">
              <a:avLst>
                <a:gd name="adj1" fmla="val 621873"/>
                <a:gd name="adj2" fmla="val 6385979"/>
              </a:avLst>
            </a:prstGeom>
            <a:ln w="34925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84150" prst="convex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33" name="Csoportba foglalás 32"/>
          <p:cNvGrpSpPr/>
          <p:nvPr/>
        </p:nvGrpSpPr>
        <p:grpSpPr>
          <a:xfrm>
            <a:off x="3152788" y="3104615"/>
            <a:ext cx="2520241" cy="2520000"/>
            <a:chOff x="3215998" y="1708468"/>
            <a:chExt cx="2846081" cy="2862936"/>
          </a:xfrm>
          <a:scene3d>
            <a:camera prst="perspectiveContrastingRightFacing"/>
            <a:lightRig rig="threePt" dir="t"/>
          </a:scene3d>
        </p:grpSpPr>
        <p:sp>
          <p:nvSpPr>
            <p:cNvPr id="34" name="Téglalap 33"/>
            <p:cNvSpPr/>
            <p:nvPr/>
          </p:nvSpPr>
          <p:spPr>
            <a:xfrm rot="2700000">
              <a:off x="4582447" y="1991777"/>
              <a:ext cx="127591" cy="2379130"/>
            </a:xfrm>
            <a:prstGeom prst="rect">
              <a:avLst/>
            </a:prstGeom>
            <a:solidFill>
              <a:srgbClr val="F4AD48"/>
            </a:solidFill>
            <a:ln>
              <a:noFill/>
            </a:ln>
            <a:sp3d>
              <a:bevelT w="184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5" name="Téglalap 34"/>
            <p:cNvSpPr/>
            <p:nvPr/>
          </p:nvSpPr>
          <p:spPr>
            <a:xfrm>
              <a:off x="4592204" y="1878855"/>
              <a:ext cx="127591" cy="2535865"/>
            </a:xfrm>
            <a:prstGeom prst="rect">
              <a:avLst/>
            </a:prstGeom>
            <a:solidFill>
              <a:srgbClr val="F4AD48"/>
            </a:solidFill>
            <a:ln>
              <a:noFill/>
            </a:ln>
            <a:sp3d>
              <a:bevelT w="184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6" name="Téglalap 35"/>
            <p:cNvSpPr/>
            <p:nvPr/>
          </p:nvSpPr>
          <p:spPr>
            <a:xfrm rot="18900000" flipH="1">
              <a:off x="4501734" y="1796523"/>
              <a:ext cx="127591" cy="2535865"/>
            </a:xfrm>
            <a:prstGeom prst="rect">
              <a:avLst/>
            </a:prstGeom>
            <a:solidFill>
              <a:srgbClr val="F4AD48"/>
            </a:solidFill>
            <a:ln>
              <a:noFill/>
            </a:ln>
            <a:sp3d>
              <a:bevelT w="184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7" name="Téglalap 36"/>
            <p:cNvSpPr/>
            <p:nvPr/>
          </p:nvSpPr>
          <p:spPr>
            <a:xfrm rot="5400000">
              <a:off x="4691660" y="1880538"/>
              <a:ext cx="127591" cy="2535865"/>
            </a:xfrm>
            <a:prstGeom prst="rect">
              <a:avLst/>
            </a:prstGeom>
            <a:solidFill>
              <a:srgbClr val="F4AD48"/>
            </a:solidFill>
            <a:ln>
              <a:noFill/>
            </a:ln>
            <a:sp3d>
              <a:bevelT w="184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8" name="Fánk 37"/>
            <p:cNvSpPr>
              <a:spLocks/>
            </p:cNvSpPr>
            <p:nvPr/>
          </p:nvSpPr>
          <p:spPr>
            <a:xfrm>
              <a:off x="3215998" y="1708468"/>
              <a:ext cx="2846081" cy="2862936"/>
            </a:xfrm>
            <a:prstGeom prst="donut">
              <a:avLst>
                <a:gd name="adj" fmla="val 13464"/>
              </a:avLst>
            </a:prstGeom>
            <a:solidFill>
              <a:srgbClr val="F4AD48"/>
            </a:solidFill>
            <a:ln>
              <a:noFill/>
            </a:ln>
            <a:sp3d>
              <a:bevelT w="18415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39" name="Ellipszis 38"/>
            <p:cNvSpPr>
              <a:spLocks noChangeAspect="1"/>
            </p:cNvSpPr>
            <p:nvPr/>
          </p:nvSpPr>
          <p:spPr>
            <a:xfrm>
              <a:off x="4448547" y="2947342"/>
              <a:ext cx="414478" cy="414478"/>
            </a:xfrm>
            <a:prstGeom prst="ellipse">
              <a:avLst/>
            </a:prstGeom>
            <a:solidFill>
              <a:srgbClr val="ED8137">
                <a:alpha val="97647"/>
              </a:srgbClr>
            </a:solidFill>
            <a:ln>
              <a:noFill/>
            </a:ln>
            <a:sp3d>
              <a:bevelT w="660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0" name="Fánk 39"/>
            <p:cNvSpPr/>
            <p:nvPr/>
          </p:nvSpPr>
          <p:spPr>
            <a:xfrm>
              <a:off x="4241998" y="2734468"/>
              <a:ext cx="828000" cy="828000"/>
            </a:xfrm>
            <a:prstGeom prst="donut">
              <a:avLst>
                <a:gd name="adj" fmla="val 27149"/>
              </a:avLst>
            </a:prstGeom>
            <a:solidFill>
              <a:srgbClr val="F4AD48"/>
            </a:solidFill>
            <a:ln>
              <a:noFill/>
            </a:ln>
            <a:sp3d>
              <a:bevelT w="18415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41" name="Ív 40"/>
            <p:cNvSpPr/>
            <p:nvPr/>
          </p:nvSpPr>
          <p:spPr>
            <a:xfrm>
              <a:off x="3396936" y="1888468"/>
              <a:ext cx="2518124" cy="2520000"/>
            </a:xfrm>
            <a:prstGeom prst="arc">
              <a:avLst>
                <a:gd name="adj1" fmla="val 621873"/>
                <a:gd name="adj2" fmla="val 6385979"/>
              </a:avLst>
            </a:prstGeom>
            <a:ln w="34925">
              <a:solidFill>
                <a:schemeClr val="bg1"/>
              </a:solidFill>
            </a:ln>
            <a:sp3d>
              <a:bevelT w="184150" prst="convex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60" name="Szalagív 59"/>
          <p:cNvSpPr/>
          <p:nvPr/>
        </p:nvSpPr>
        <p:spPr>
          <a:xfrm>
            <a:off x="1" y="5523014"/>
            <a:ext cx="12191999" cy="2612062"/>
          </a:xfrm>
          <a:prstGeom prst="blockArc">
            <a:avLst>
              <a:gd name="adj1" fmla="val 10785911"/>
              <a:gd name="adj2" fmla="val 41422"/>
              <a:gd name="adj3" fmla="val 3431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65" name="se1"/>
          <p:cNvSpPr/>
          <p:nvPr/>
        </p:nvSpPr>
        <p:spPr>
          <a:xfrm>
            <a:off x="9479618" y="606229"/>
            <a:ext cx="1163175" cy="1146219"/>
          </a:xfrm>
          <a:prstGeom prst="ellipse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600" dirty="0" smtClean="0"/>
              <a:t>se-</a:t>
            </a:r>
            <a:endParaRPr lang="hu-HU" sz="3600" dirty="0"/>
          </a:p>
        </p:txBody>
      </p:sp>
      <p:sp>
        <p:nvSpPr>
          <p:cNvPr id="66" name="gí1"/>
          <p:cNvSpPr/>
          <p:nvPr/>
        </p:nvSpPr>
        <p:spPr>
          <a:xfrm>
            <a:off x="1840621" y="1061333"/>
            <a:ext cx="1163175" cy="1146219"/>
          </a:xfrm>
          <a:prstGeom prst="ellipse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600" dirty="0" err="1" smtClean="0"/>
              <a:t>gí-</a:t>
            </a:r>
            <a:endParaRPr lang="hu-HU" sz="3600" dirty="0"/>
          </a:p>
        </p:txBody>
      </p:sp>
      <p:sp>
        <p:nvSpPr>
          <p:cNvPr id="68" name="te1"/>
          <p:cNvSpPr/>
          <p:nvPr/>
        </p:nvSpPr>
        <p:spPr>
          <a:xfrm>
            <a:off x="10152303" y="2416527"/>
            <a:ext cx="1163175" cy="1146219"/>
          </a:xfrm>
          <a:prstGeom prst="ellipse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600" dirty="0" smtClean="0"/>
              <a:t>te-</a:t>
            </a:r>
            <a:endParaRPr lang="hu-HU" sz="3600" dirty="0"/>
          </a:p>
        </p:txBody>
      </p:sp>
      <p:sp>
        <p:nvSpPr>
          <p:cNvPr id="69" name="ni1"/>
          <p:cNvSpPr/>
          <p:nvPr/>
        </p:nvSpPr>
        <p:spPr>
          <a:xfrm>
            <a:off x="678635" y="3216632"/>
            <a:ext cx="1163175" cy="1146219"/>
          </a:xfrm>
          <a:prstGeom prst="ellipse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600" dirty="0" smtClean="0"/>
              <a:t>ni</a:t>
            </a:r>
            <a:endParaRPr lang="hu-HU" sz="3600" dirty="0"/>
          </a:p>
        </p:txBody>
      </p:sp>
      <p:sp>
        <p:nvSpPr>
          <p:cNvPr id="70" name="se2"/>
          <p:cNvSpPr/>
          <p:nvPr/>
        </p:nvSpPr>
        <p:spPr>
          <a:xfrm>
            <a:off x="3635838" y="5517511"/>
            <a:ext cx="1163175" cy="1146219"/>
          </a:xfrm>
          <a:prstGeom prst="ellipse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600" dirty="0" smtClean="0">
                <a:solidFill>
                  <a:schemeClr val="bg2">
                    <a:lumMod val="75000"/>
                  </a:schemeClr>
                </a:solidFill>
              </a:rPr>
              <a:t>se-</a:t>
            </a:r>
            <a:endParaRPr lang="hu-HU" sz="3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1" name="gí2"/>
          <p:cNvSpPr/>
          <p:nvPr/>
        </p:nvSpPr>
        <p:spPr>
          <a:xfrm>
            <a:off x="4919144" y="5513836"/>
            <a:ext cx="1163175" cy="1146219"/>
          </a:xfrm>
          <a:prstGeom prst="ellipse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600" dirty="0" err="1" smtClean="0">
                <a:solidFill>
                  <a:schemeClr val="bg2">
                    <a:lumMod val="75000"/>
                  </a:schemeClr>
                </a:solidFill>
              </a:rPr>
              <a:t>gí-</a:t>
            </a:r>
            <a:endParaRPr lang="hu-HU" sz="3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2" name="te2"/>
          <p:cNvSpPr/>
          <p:nvPr/>
        </p:nvSpPr>
        <p:spPr>
          <a:xfrm>
            <a:off x="6202451" y="5522041"/>
            <a:ext cx="1163175" cy="1146219"/>
          </a:xfrm>
          <a:prstGeom prst="ellipse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600" dirty="0" smtClean="0">
                <a:solidFill>
                  <a:schemeClr val="bg2">
                    <a:lumMod val="75000"/>
                  </a:schemeClr>
                </a:solidFill>
              </a:rPr>
              <a:t>te-</a:t>
            </a:r>
            <a:endParaRPr lang="hu-HU" sz="3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3" name="ni2"/>
          <p:cNvSpPr/>
          <p:nvPr/>
        </p:nvSpPr>
        <p:spPr>
          <a:xfrm>
            <a:off x="7483517" y="5537061"/>
            <a:ext cx="1163175" cy="1146219"/>
          </a:xfrm>
          <a:prstGeom prst="ellipse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600" dirty="0" smtClean="0">
                <a:solidFill>
                  <a:schemeClr val="bg2">
                    <a:lumMod val="75000"/>
                  </a:schemeClr>
                </a:solidFill>
              </a:rPr>
              <a:t>ni</a:t>
            </a:r>
            <a:endParaRPr lang="hu-HU" sz="36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59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65" grpId="0" animBg="1"/>
      <p:bldP spid="65" grpId="1" animBg="1"/>
      <p:bldP spid="66" grpId="0" animBg="1"/>
      <p:bldP spid="66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1" grpId="0" animBg="1"/>
      <p:bldP spid="72" grpId="0" animBg="1"/>
      <p:bldP spid="7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82">
              <a:srgbClr val="FDFDB3"/>
            </a:gs>
            <a:gs pos="56000">
              <a:srgbClr val="00B0F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 rot="2700000">
            <a:off x="9392334" y="1690336"/>
            <a:ext cx="112308" cy="2106750"/>
          </a:xfrm>
          <a:prstGeom prst="rect">
            <a:avLst/>
          </a:prstGeom>
          <a:solidFill>
            <a:srgbClr val="F4AD48"/>
          </a:solidFill>
          <a:ln>
            <a:noFill/>
          </a:ln>
          <a:scene3d>
            <a:camera prst="perspectiveContrastingRightFacing"/>
            <a:lightRig rig="threePt" dir="t"/>
          </a:scene3d>
          <a:sp3d>
            <a:bevelT w="184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9400636" y="1597242"/>
            <a:ext cx="112983" cy="2232107"/>
          </a:xfrm>
          <a:prstGeom prst="rect">
            <a:avLst/>
          </a:prstGeom>
          <a:solidFill>
            <a:srgbClr val="F4AD48"/>
          </a:solidFill>
          <a:ln>
            <a:noFill/>
          </a:ln>
          <a:scene3d>
            <a:camera prst="perspectiveContrastingRightFacing"/>
            <a:lightRig rig="threePt" dir="t"/>
          </a:scene3d>
          <a:sp3d>
            <a:bevelT w="184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 rot="18900000" flipH="1">
            <a:off x="9231016" y="1308097"/>
            <a:ext cx="112308" cy="2245541"/>
          </a:xfrm>
          <a:prstGeom prst="rect">
            <a:avLst/>
          </a:prstGeom>
          <a:solidFill>
            <a:srgbClr val="F4AD48"/>
          </a:solidFill>
          <a:ln>
            <a:noFill/>
          </a:ln>
          <a:scene3d>
            <a:camera prst="perspectiveContrastingRightFacing"/>
            <a:lightRig rig="threePt" dir="t"/>
          </a:scene3d>
          <a:sp3d>
            <a:bevelT w="184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/>
        </p:nvSpPr>
        <p:spPr>
          <a:xfrm rot="5400000">
            <a:off x="9287749" y="1620941"/>
            <a:ext cx="112308" cy="2245541"/>
          </a:xfrm>
          <a:prstGeom prst="rect">
            <a:avLst/>
          </a:prstGeom>
          <a:solidFill>
            <a:srgbClr val="F4AD48"/>
          </a:solidFill>
          <a:ln>
            <a:noFill/>
          </a:ln>
          <a:scene3d>
            <a:camera prst="perspectiveContrastingRightFacing"/>
            <a:lightRig rig="threePt" dir="t"/>
          </a:scene3d>
          <a:sp3d>
            <a:bevelT w="184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Ellipszis 8"/>
          <p:cNvSpPr>
            <a:spLocks noChangeAspect="1"/>
          </p:cNvSpPr>
          <p:nvPr/>
        </p:nvSpPr>
        <p:spPr>
          <a:xfrm>
            <a:off x="9273426" y="2537741"/>
            <a:ext cx="367026" cy="364830"/>
          </a:xfrm>
          <a:prstGeom prst="ellipse">
            <a:avLst/>
          </a:prstGeom>
          <a:solidFill>
            <a:srgbClr val="ED8137">
              <a:alpha val="97647"/>
            </a:srgbClr>
          </a:solidFill>
          <a:ln>
            <a:noFill/>
          </a:ln>
          <a:scene3d>
            <a:camera prst="perspectiveContrastingRightFacing"/>
            <a:lightRig rig="threePt" dir="t"/>
          </a:scene3d>
          <a:sp3d>
            <a:bevelT w="660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Fánk 9"/>
          <p:cNvSpPr/>
          <p:nvPr/>
        </p:nvSpPr>
        <p:spPr>
          <a:xfrm>
            <a:off x="9090336" y="2348886"/>
            <a:ext cx="733205" cy="728818"/>
          </a:xfrm>
          <a:prstGeom prst="donut">
            <a:avLst>
              <a:gd name="adj" fmla="val 27149"/>
            </a:avLst>
          </a:prstGeom>
          <a:solidFill>
            <a:srgbClr val="F4AD48"/>
          </a:solidFill>
          <a:ln>
            <a:noFill/>
          </a:ln>
          <a:scene3d>
            <a:camera prst="perspectiveContrastingRightFacing"/>
            <a:lightRig rig="threePt" dir="t"/>
          </a:scene3d>
          <a:sp3d>
            <a:bevelT w="18415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pic>
        <p:nvPicPr>
          <p:cNvPr id="28" name="Kép 27"/>
          <p:cNvPicPr>
            <a:picLocks noChangeAspect="1"/>
          </p:cNvPicPr>
          <p:nvPr/>
        </p:nvPicPr>
        <p:blipFill rotWithShape="1">
          <a:blip r:embed="rId2"/>
          <a:srcRect l="39340"/>
          <a:stretch/>
        </p:blipFill>
        <p:spPr>
          <a:xfrm>
            <a:off x="9352728" y="1274447"/>
            <a:ext cx="1238882" cy="2938527"/>
          </a:xfrm>
          <a:custGeom>
            <a:avLst/>
            <a:gdLst>
              <a:gd name="connsiteX0" fmla="*/ 0 w 1238882"/>
              <a:gd name="connsiteY0" fmla="*/ 0 h 2938527"/>
              <a:gd name="connsiteX1" fmla="*/ 1238882 w 1238882"/>
              <a:gd name="connsiteY1" fmla="*/ 0 h 2938527"/>
              <a:gd name="connsiteX2" fmla="*/ 1238882 w 1238882"/>
              <a:gd name="connsiteY2" fmla="*/ 2938527 h 2938527"/>
              <a:gd name="connsiteX3" fmla="*/ 217714 w 1238882"/>
              <a:gd name="connsiteY3" fmla="*/ 2938527 h 2938527"/>
              <a:gd name="connsiteX4" fmla="*/ 217714 w 1238882"/>
              <a:gd name="connsiteY4" fmla="*/ 1982872 h 2938527"/>
              <a:gd name="connsiteX5" fmla="*/ 0 w 1238882"/>
              <a:gd name="connsiteY5" fmla="*/ 1982872 h 2938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8882" h="2938527">
                <a:moveTo>
                  <a:pt x="0" y="0"/>
                </a:moveTo>
                <a:lnTo>
                  <a:pt x="1238882" y="0"/>
                </a:lnTo>
                <a:lnTo>
                  <a:pt x="1238882" y="2938527"/>
                </a:lnTo>
                <a:lnTo>
                  <a:pt x="217714" y="2938527"/>
                </a:lnTo>
                <a:lnTo>
                  <a:pt x="217714" y="1982872"/>
                </a:lnTo>
                <a:lnTo>
                  <a:pt x="0" y="1982872"/>
                </a:lnTo>
                <a:close/>
              </a:path>
            </a:pathLst>
          </a:custGeom>
        </p:spPr>
      </p:pic>
      <p:pic>
        <p:nvPicPr>
          <p:cNvPr id="31" name="Kép 30"/>
          <p:cNvPicPr>
            <a:picLocks noChangeAspect="1"/>
          </p:cNvPicPr>
          <p:nvPr/>
        </p:nvPicPr>
        <p:blipFill rotWithShape="1">
          <a:blip r:embed="rId3"/>
          <a:srcRect r="48146"/>
          <a:stretch/>
        </p:blipFill>
        <p:spPr>
          <a:xfrm rot="307648">
            <a:off x="8224169" y="1068478"/>
            <a:ext cx="1059036" cy="2938527"/>
          </a:xfrm>
          <a:custGeom>
            <a:avLst/>
            <a:gdLst>
              <a:gd name="connsiteX0" fmla="*/ 0 w 1059036"/>
              <a:gd name="connsiteY0" fmla="*/ 0 h 2938527"/>
              <a:gd name="connsiteX1" fmla="*/ 825570 w 1059036"/>
              <a:gd name="connsiteY1" fmla="*/ 0 h 2938527"/>
              <a:gd name="connsiteX2" fmla="*/ 825570 w 1059036"/>
              <a:gd name="connsiteY2" fmla="*/ 690078 h 2938527"/>
              <a:gd name="connsiteX3" fmla="*/ 1059036 w 1059036"/>
              <a:gd name="connsiteY3" fmla="*/ 690078 h 2938527"/>
              <a:gd name="connsiteX4" fmla="*/ 1059036 w 1059036"/>
              <a:gd name="connsiteY4" fmla="*/ 2938527 h 2938527"/>
              <a:gd name="connsiteX5" fmla="*/ 0 w 1059036"/>
              <a:gd name="connsiteY5" fmla="*/ 2938527 h 2938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9036" h="2938527">
                <a:moveTo>
                  <a:pt x="0" y="0"/>
                </a:moveTo>
                <a:lnTo>
                  <a:pt x="825570" y="0"/>
                </a:lnTo>
                <a:lnTo>
                  <a:pt x="825570" y="690078"/>
                </a:lnTo>
                <a:lnTo>
                  <a:pt x="1059036" y="690078"/>
                </a:lnTo>
                <a:lnTo>
                  <a:pt x="1059036" y="2938527"/>
                </a:lnTo>
                <a:lnTo>
                  <a:pt x="0" y="2938527"/>
                </a:lnTo>
                <a:close/>
              </a:path>
            </a:pathLst>
          </a:custGeom>
        </p:spPr>
      </p:pic>
      <p:sp>
        <p:nvSpPr>
          <p:cNvPr id="32" name="Lekerekített téglalap 31"/>
          <p:cNvSpPr/>
          <p:nvPr/>
        </p:nvSpPr>
        <p:spPr>
          <a:xfrm>
            <a:off x="915938" y="2041224"/>
            <a:ext cx="5220000" cy="2775552"/>
          </a:xfrm>
          <a:prstGeom prst="round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 prstMaterial="softEdge">
            <a:bevelT w="273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chemeClr val="bg1"/>
                </a:solidFill>
              </a:rPr>
              <a:t>Sokan próbáltak segíteni, de először nem sikerült: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hu-HU" sz="3200" dirty="0" smtClean="0">
                <a:solidFill>
                  <a:schemeClr val="bg1"/>
                </a:solidFill>
              </a:rPr>
              <a:t>a kerék széttört,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hu-HU" sz="3200" dirty="0" smtClean="0">
                <a:solidFill>
                  <a:schemeClr val="bg1"/>
                </a:solidFill>
              </a:rPr>
              <a:t>az étel nem volt jó,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hu-HU" sz="3200" dirty="0" smtClean="0">
                <a:solidFill>
                  <a:schemeClr val="bg1"/>
                </a:solidFill>
              </a:rPr>
              <a:t>a ruhák nagyok voltak.</a:t>
            </a:r>
            <a:endParaRPr lang="hu-H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47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" dur="2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9" grpId="1" animBg="1"/>
      <p:bldP spid="10" grpId="0" animBg="1"/>
      <p:bldP spid="3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Vörös–lila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Turbulenci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10089</TotalTime>
  <Words>654</Words>
  <Application>Microsoft Office PowerPoint</Application>
  <PresentationFormat>Szélesvásznú</PresentationFormat>
  <Paragraphs>159</Paragraphs>
  <Slides>17</Slides>
  <Notes>2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17</vt:i4>
      </vt:variant>
    </vt:vector>
  </HeadingPairs>
  <TitlesOfParts>
    <vt:vector size="24" baseType="lpstr">
      <vt:lpstr>Arial</vt:lpstr>
      <vt:lpstr>Calibri</vt:lpstr>
      <vt:lpstr>Comic Sans MS</vt:lpstr>
      <vt:lpstr>Times New Roman</vt:lpstr>
      <vt:lpstr>Wingdings 3</vt:lpstr>
      <vt:lpstr>Office Theme</vt:lpstr>
      <vt:lpstr>1_Office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Microsoft-fiók</dc:creator>
  <cp:lastModifiedBy>Szászi Andrea</cp:lastModifiedBy>
  <cp:revision>833</cp:revision>
  <dcterms:created xsi:type="dcterms:W3CDTF">2020-04-05T07:55:46Z</dcterms:created>
  <dcterms:modified xsi:type="dcterms:W3CDTF">2020-05-27T11:24:13Z</dcterms:modified>
</cp:coreProperties>
</file>