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370" r:id="rId3"/>
    <p:sldId id="371" r:id="rId4"/>
    <p:sldId id="438" r:id="rId5"/>
    <p:sldId id="409" r:id="rId6"/>
    <p:sldId id="404" r:id="rId7"/>
    <p:sldId id="410" r:id="rId8"/>
    <p:sldId id="436" r:id="rId9"/>
    <p:sldId id="412" r:id="rId10"/>
    <p:sldId id="416" r:id="rId11"/>
    <p:sldId id="413" r:id="rId12"/>
    <p:sldId id="435" r:id="rId13"/>
    <p:sldId id="417" r:id="rId14"/>
    <p:sldId id="414" r:id="rId15"/>
    <p:sldId id="434" r:id="rId16"/>
    <p:sldId id="442" r:id="rId17"/>
    <p:sldId id="441" r:id="rId18"/>
    <p:sldId id="324" r:id="rId19"/>
    <p:sldId id="443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795" userDrawn="1">
          <p15:clr>
            <a:srgbClr val="A4A3A4"/>
          </p15:clr>
        </p15:guide>
        <p15:guide id="3" orient="horz" pos="26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0F6"/>
    <a:srgbClr val="BDDEEB"/>
    <a:srgbClr val="3FA3B3"/>
    <a:srgbClr val="B5C7F5"/>
    <a:srgbClr val="91ACF1"/>
    <a:srgbClr val="D84C9C"/>
    <a:srgbClr val="FF9900"/>
    <a:srgbClr val="B11542"/>
    <a:srgbClr val="FAFD83"/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2" autoAdjust="0"/>
    <p:restoredTop sz="94434" autoAdjust="0"/>
  </p:normalViewPr>
  <p:slideViewPr>
    <p:cSldViewPr snapToGrid="0">
      <p:cViewPr varScale="1">
        <p:scale>
          <a:sx n="109" d="100"/>
          <a:sy n="109" d="100"/>
        </p:scale>
        <p:origin x="126" y="216"/>
      </p:cViewPr>
      <p:guideLst>
        <p:guide pos="3795"/>
        <p:guide orient="horz" pos="2614"/>
      </p:guideLst>
    </p:cSldViewPr>
  </p:slideViewPr>
  <p:outlineViewPr>
    <p:cViewPr>
      <p:scale>
        <a:sx n="33" d="100"/>
        <a:sy n="33" d="100"/>
      </p:scale>
      <p:origin x="0" y="-3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8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0199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443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46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80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16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42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52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38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16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9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61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3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5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31.png"/><Relationship Id="rId1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2.wdp"/><Relationship Id="rId7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microsoft.com/office/2007/relationships/hdphoto" Target="../media/hdphoto13.wdp"/><Relationship Id="rId7" Type="http://schemas.microsoft.com/office/2007/relationships/hdphoto" Target="../media/hdphoto14.wdp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6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microsoft.com/office/2007/relationships/hdphoto" Target="../media/hdphoto15.wdp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8.png"/><Relationship Id="rId3" Type="http://schemas.openxmlformats.org/officeDocument/2006/relationships/slide" Target="slide11.xml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slide" Target="slide9.xml"/><Relationship Id="rId1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8.xml"/><Relationship Id="rId10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701268" y="1384523"/>
            <a:ext cx="8490731" cy="54507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2400" b="1" dirty="0">
                <a:solidFill>
                  <a:prstClr val="white"/>
                </a:solidFill>
                <a:cs typeface="Arial" panose="020B0604020202020204" pitchFamily="34" charset="0"/>
              </a:rPr>
              <a:t>Kedves Szülők!</a:t>
            </a:r>
          </a:p>
          <a:p>
            <a:pPr algn="ctr">
              <a:defRPr/>
            </a:pPr>
            <a:r>
              <a:rPr lang="hu-HU" sz="2400" b="1" dirty="0">
                <a:solidFill>
                  <a:prstClr val="white"/>
                </a:solidFill>
                <a:cs typeface="Arial" panose="020B0604020202020204" pitchFamily="34" charset="0"/>
              </a:rPr>
              <a:t>Kérjük, hogy segítsenek a gyermeküknek a hittanóra tananyagának az elsajátításában!</a:t>
            </a:r>
            <a:endParaRPr lang="hu-HU" sz="28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lesz az alábbiakra: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íróeszköz,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kis lap,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egy kis befőttesüveg,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apró kavics, (homok),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termés/magok (ld. az egyik dián),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zenehallgatáshoz hangszóró vagy fejhallgató.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Kérem, hogy indítsák el a diavetítést! </a:t>
            </a: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149725"/>
            <a:ext cx="3415553" cy="2641822"/>
          </a:xfrm>
          <a:prstGeom prst="rect">
            <a:avLst/>
          </a:prstGeom>
          <a:solidFill>
            <a:srgbClr val="B5C7F5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 ). Az alkalmazás elérhető Windows-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és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Android-os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platformokra is!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0" y="1"/>
            <a:ext cx="12191999" cy="1384522"/>
          </a:xfrm>
          <a:prstGeom prst="rect">
            <a:avLst/>
          </a:prstGeom>
          <a:solidFill>
            <a:srgbClr val="D252A7"/>
          </a:solidFill>
          <a:ln w="73025">
            <a:noFill/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4400" dirty="0">
                <a:solidFill>
                  <a:prstClr val="white"/>
                </a:solidFill>
                <a:cs typeface="Arial" panose="020B0604020202020204" pitchFamily="34" charset="0"/>
              </a:rPr>
              <a:t>ÉV VÉGI ÖSSZEFOGLALÁS 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8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Kép 675"/>
          <p:cNvPicPr>
            <a:picLocks noChangeAspect="1"/>
          </p:cNvPicPr>
          <p:nvPr/>
        </p:nvPicPr>
        <p:blipFill rotWithShape="1">
          <a:blip r:embed="rId2"/>
          <a:srcRect l="2118" t="5096" r="8304" b="24945"/>
          <a:stretch/>
        </p:blipFill>
        <p:spPr>
          <a:xfrm>
            <a:off x="-13688" y="56148"/>
            <a:ext cx="12219375" cy="6906126"/>
          </a:xfrm>
          <a:prstGeom prst="rect">
            <a:avLst/>
          </a:prstGeom>
        </p:spPr>
      </p:pic>
      <p:sp>
        <p:nvSpPr>
          <p:cNvPr id="675" name="Ellipszis 674"/>
          <p:cNvSpPr/>
          <p:nvPr/>
        </p:nvSpPr>
        <p:spPr>
          <a:xfrm>
            <a:off x="10228767" y="687327"/>
            <a:ext cx="1128564" cy="109759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879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66" name="Kép 665"/>
          <p:cNvPicPr>
            <a:picLocks noChangeAspect="1"/>
          </p:cNvPicPr>
          <p:nvPr/>
        </p:nvPicPr>
        <p:blipFill rotWithShape="1">
          <a:blip r:embed="rId2"/>
          <a:srcRect l="2118" t="5096" r="8304" b="24945"/>
          <a:stretch/>
        </p:blipFill>
        <p:spPr>
          <a:xfrm>
            <a:off x="0" y="56148"/>
            <a:ext cx="12219375" cy="69061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2889" t="47865" r="3221" b="10507"/>
          <a:stretch/>
        </p:blipFill>
        <p:spPr>
          <a:xfrm>
            <a:off x="-48127" y="-24063"/>
            <a:ext cx="12272211" cy="64970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044" y="2135309"/>
            <a:ext cx="12233063" cy="4793243"/>
          </a:xfrm>
          <a:prstGeom prst="rect">
            <a:avLst/>
          </a:prstGeom>
        </p:spPr>
      </p:pic>
      <p:sp>
        <p:nvSpPr>
          <p:cNvPr id="9" name="Ellipszis 3">
            <a:hlinkClick r:id="rId5" action="ppaction://hlinksldjump"/>
          </p:cNvPr>
          <p:cNvSpPr/>
          <p:nvPr/>
        </p:nvSpPr>
        <p:spPr>
          <a:xfrm>
            <a:off x="-86712" y="4861051"/>
            <a:ext cx="3800569" cy="2118084"/>
          </a:xfrm>
          <a:custGeom>
            <a:avLst/>
            <a:gdLst>
              <a:gd name="connsiteX0" fmla="*/ 0 w 2671010"/>
              <a:gd name="connsiteY0" fmla="*/ 709863 h 1419725"/>
              <a:gd name="connsiteX1" fmla="*/ 1335505 w 2671010"/>
              <a:gd name="connsiteY1" fmla="*/ 0 h 1419725"/>
              <a:gd name="connsiteX2" fmla="*/ 2671010 w 2671010"/>
              <a:gd name="connsiteY2" fmla="*/ 709863 h 1419725"/>
              <a:gd name="connsiteX3" fmla="*/ 1335505 w 2671010"/>
              <a:gd name="connsiteY3" fmla="*/ 1419726 h 1419725"/>
              <a:gd name="connsiteX4" fmla="*/ 0 w 2671010"/>
              <a:gd name="connsiteY4" fmla="*/ 709863 h 1419725"/>
              <a:gd name="connsiteX0" fmla="*/ 43 w 2671053"/>
              <a:gd name="connsiteY0" fmla="*/ 1315505 h 2025368"/>
              <a:gd name="connsiteX1" fmla="*/ 1371174 w 2671053"/>
              <a:gd name="connsiteY1" fmla="*/ 0 h 2025368"/>
              <a:gd name="connsiteX2" fmla="*/ 2671053 w 2671053"/>
              <a:gd name="connsiteY2" fmla="*/ 1315505 h 2025368"/>
              <a:gd name="connsiteX3" fmla="*/ 1335548 w 2671053"/>
              <a:gd name="connsiteY3" fmla="*/ 2025368 h 2025368"/>
              <a:gd name="connsiteX4" fmla="*/ 43 w 2671053"/>
              <a:gd name="connsiteY4" fmla="*/ 1315505 h 2025368"/>
              <a:gd name="connsiteX0" fmla="*/ 33 w 3217308"/>
              <a:gd name="connsiteY0" fmla="*/ 1321902 h 2158534"/>
              <a:gd name="connsiteX1" fmla="*/ 1371164 w 3217308"/>
              <a:gd name="connsiteY1" fmla="*/ 6397 h 2158534"/>
              <a:gd name="connsiteX2" fmla="*/ 3217308 w 3217308"/>
              <a:gd name="connsiteY2" fmla="*/ 1915668 h 2158534"/>
              <a:gd name="connsiteX3" fmla="*/ 1335538 w 3217308"/>
              <a:gd name="connsiteY3" fmla="*/ 2031765 h 2158534"/>
              <a:gd name="connsiteX4" fmla="*/ 33 w 3217308"/>
              <a:gd name="connsiteY4" fmla="*/ 1321902 h 2158534"/>
              <a:gd name="connsiteX0" fmla="*/ 33 w 3217308"/>
              <a:gd name="connsiteY0" fmla="*/ 1321902 h 2158534"/>
              <a:gd name="connsiteX1" fmla="*/ 1371164 w 3217308"/>
              <a:gd name="connsiteY1" fmla="*/ 6397 h 2158534"/>
              <a:gd name="connsiteX2" fmla="*/ 3217308 w 3217308"/>
              <a:gd name="connsiteY2" fmla="*/ 1915668 h 2158534"/>
              <a:gd name="connsiteX3" fmla="*/ 1335538 w 3217308"/>
              <a:gd name="connsiteY3" fmla="*/ 2031765 h 2158534"/>
              <a:gd name="connsiteX4" fmla="*/ 33 w 3217308"/>
              <a:gd name="connsiteY4" fmla="*/ 1321902 h 2158534"/>
              <a:gd name="connsiteX0" fmla="*/ 33 w 3217308"/>
              <a:gd name="connsiteY0" fmla="*/ 1317368 h 2154000"/>
              <a:gd name="connsiteX1" fmla="*/ 1371164 w 3217308"/>
              <a:gd name="connsiteY1" fmla="*/ 1863 h 2154000"/>
              <a:gd name="connsiteX2" fmla="*/ 3217308 w 3217308"/>
              <a:gd name="connsiteY2" fmla="*/ 1911134 h 2154000"/>
              <a:gd name="connsiteX3" fmla="*/ 1335538 w 3217308"/>
              <a:gd name="connsiteY3" fmla="*/ 2027231 h 2154000"/>
              <a:gd name="connsiteX4" fmla="*/ 33 w 3217308"/>
              <a:gd name="connsiteY4" fmla="*/ 1317368 h 2154000"/>
              <a:gd name="connsiteX0" fmla="*/ 21 w 3692309"/>
              <a:gd name="connsiteY0" fmla="*/ 1885529 h 2120909"/>
              <a:gd name="connsiteX1" fmla="*/ 1846165 w 3692309"/>
              <a:gd name="connsiteY1" fmla="*/ 8 h 2120909"/>
              <a:gd name="connsiteX2" fmla="*/ 3692309 w 3692309"/>
              <a:gd name="connsiteY2" fmla="*/ 1909279 h 2120909"/>
              <a:gd name="connsiteX3" fmla="*/ 1810539 w 3692309"/>
              <a:gd name="connsiteY3" fmla="*/ 2025376 h 2120909"/>
              <a:gd name="connsiteX4" fmla="*/ 21 w 3692309"/>
              <a:gd name="connsiteY4" fmla="*/ 1885529 h 2120909"/>
              <a:gd name="connsiteX0" fmla="*/ 1021 w 3693309"/>
              <a:gd name="connsiteY0" fmla="*/ 1885528 h 2120908"/>
              <a:gd name="connsiteX1" fmla="*/ 1847165 w 3693309"/>
              <a:gd name="connsiteY1" fmla="*/ 7 h 2120908"/>
              <a:gd name="connsiteX2" fmla="*/ 3693309 w 3693309"/>
              <a:gd name="connsiteY2" fmla="*/ 1909278 h 2120908"/>
              <a:gd name="connsiteX3" fmla="*/ 1811539 w 3693309"/>
              <a:gd name="connsiteY3" fmla="*/ 2025375 h 2120908"/>
              <a:gd name="connsiteX4" fmla="*/ 1021 w 3693309"/>
              <a:gd name="connsiteY4" fmla="*/ 1885528 h 2120908"/>
              <a:gd name="connsiteX0" fmla="*/ 983 w 3752648"/>
              <a:gd name="connsiteY0" fmla="*/ 2052872 h 2113760"/>
              <a:gd name="connsiteX1" fmla="*/ 1906504 w 3752648"/>
              <a:gd name="connsiteY1" fmla="*/ 1096 h 2113760"/>
              <a:gd name="connsiteX2" fmla="*/ 3752648 w 3752648"/>
              <a:gd name="connsiteY2" fmla="*/ 1910367 h 2113760"/>
              <a:gd name="connsiteX3" fmla="*/ 1870878 w 3752648"/>
              <a:gd name="connsiteY3" fmla="*/ 2026464 h 2113760"/>
              <a:gd name="connsiteX4" fmla="*/ 983 w 3752648"/>
              <a:gd name="connsiteY4" fmla="*/ 2052872 h 2113760"/>
              <a:gd name="connsiteX0" fmla="*/ 45216 w 3796881"/>
              <a:gd name="connsiteY0" fmla="*/ 2085924 h 2176329"/>
              <a:gd name="connsiteX1" fmla="*/ 692109 w 3796881"/>
              <a:gd name="connsiteY1" fmla="*/ 818543 h 2176329"/>
              <a:gd name="connsiteX2" fmla="*/ 1950737 w 3796881"/>
              <a:gd name="connsiteY2" fmla="*/ 34148 h 2176329"/>
              <a:gd name="connsiteX3" fmla="*/ 3796881 w 3796881"/>
              <a:gd name="connsiteY3" fmla="*/ 1943419 h 2176329"/>
              <a:gd name="connsiteX4" fmla="*/ 1915111 w 3796881"/>
              <a:gd name="connsiteY4" fmla="*/ 2059516 h 2176329"/>
              <a:gd name="connsiteX5" fmla="*/ 45216 w 3796881"/>
              <a:gd name="connsiteY5" fmla="*/ 2085924 h 2176329"/>
              <a:gd name="connsiteX0" fmla="*/ 108618 w 3860283"/>
              <a:gd name="connsiteY0" fmla="*/ 2082406 h 2143294"/>
              <a:gd name="connsiteX1" fmla="*/ 280499 w 3860283"/>
              <a:gd name="connsiteY1" fmla="*/ 1539419 h 2143294"/>
              <a:gd name="connsiteX2" fmla="*/ 755511 w 3860283"/>
              <a:gd name="connsiteY2" fmla="*/ 815025 h 2143294"/>
              <a:gd name="connsiteX3" fmla="*/ 2014139 w 3860283"/>
              <a:gd name="connsiteY3" fmla="*/ 30630 h 2143294"/>
              <a:gd name="connsiteX4" fmla="*/ 3860283 w 3860283"/>
              <a:gd name="connsiteY4" fmla="*/ 1939901 h 2143294"/>
              <a:gd name="connsiteX5" fmla="*/ 1978513 w 3860283"/>
              <a:gd name="connsiteY5" fmla="*/ 2055998 h 2143294"/>
              <a:gd name="connsiteX6" fmla="*/ 108618 w 3860283"/>
              <a:gd name="connsiteY6" fmla="*/ 2082406 h 2143294"/>
              <a:gd name="connsiteX0" fmla="*/ 176 w 3751841"/>
              <a:gd name="connsiteY0" fmla="*/ 2082406 h 2143294"/>
              <a:gd name="connsiteX1" fmla="*/ 172057 w 3751841"/>
              <a:gd name="connsiteY1" fmla="*/ 1539419 h 2143294"/>
              <a:gd name="connsiteX2" fmla="*/ 647069 w 3751841"/>
              <a:gd name="connsiteY2" fmla="*/ 815025 h 2143294"/>
              <a:gd name="connsiteX3" fmla="*/ 1905697 w 3751841"/>
              <a:gd name="connsiteY3" fmla="*/ 30630 h 2143294"/>
              <a:gd name="connsiteX4" fmla="*/ 3751841 w 3751841"/>
              <a:gd name="connsiteY4" fmla="*/ 1939901 h 2143294"/>
              <a:gd name="connsiteX5" fmla="*/ 1870071 w 3751841"/>
              <a:gd name="connsiteY5" fmla="*/ 2055998 h 2143294"/>
              <a:gd name="connsiteX6" fmla="*/ 176 w 3751841"/>
              <a:gd name="connsiteY6" fmla="*/ 2082406 h 2143294"/>
              <a:gd name="connsiteX0" fmla="*/ 176 w 3751841"/>
              <a:gd name="connsiteY0" fmla="*/ 2052506 h 2113394"/>
              <a:gd name="connsiteX1" fmla="*/ 172057 w 3751841"/>
              <a:gd name="connsiteY1" fmla="*/ 1509519 h 2113394"/>
              <a:gd name="connsiteX2" fmla="*/ 647069 w 3751841"/>
              <a:gd name="connsiteY2" fmla="*/ 785125 h 2113394"/>
              <a:gd name="connsiteX3" fmla="*/ 1905697 w 3751841"/>
              <a:gd name="connsiteY3" fmla="*/ 730 h 2113394"/>
              <a:gd name="connsiteX4" fmla="*/ 3751841 w 3751841"/>
              <a:gd name="connsiteY4" fmla="*/ 1910001 h 2113394"/>
              <a:gd name="connsiteX5" fmla="*/ 1870071 w 3751841"/>
              <a:gd name="connsiteY5" fmla="*/ 2026098 h 2113394"/>
              <a:gd name="connsiteX6" fmla="*/ 176 w 3751841"/>
              <a:gd name="connsiteY6" fmla="*/ 2052506 h 2113394"/>
              <a:gd name="connsiteX0" fmla="*/ 179 w 3724548"/>
              <a:gd name="connsiteY0" fmla="*/ 2066154 h 2112736"/>
              <a:gd name="connsiteX1" fmla="*/ 144764 w 3724548"/>
              <a:gd name="connsiteY1" fmla="*/ 1509519 h 2112736"/>
              <a:gd name="connsiteX2" fmla="*/ 619776 w 3724548"/>
              <a:gd name="connsiteY2" fmla="*/ 785125 h 2112736"/>
              <a:gd name="connsiteX3" fmla="*/ 1878404 w 3724548"/>
              <a:gd name="connsiteY3" fmla="*/ 730 h 2112736"/>
              <a:gd name="connsiteX4" fmla="*/ 3724548 w 3724548"/>
              <a:gd name="connsiteY4" fmla="*/ 1910001 h 2112736"/>
              <a:gd name="connsiteX5" fmla="*/ 1842778 w 3724548"/>
              <a:gd name="connsiteY5" fmla="*/ 2026098 h 2112736"/>
              <a:gd name="connsiteX6" fmla="*/ 179 w 3724548"/>
              <a:gd name="connsiteY6" fmla="*/ 2066154 h 2112736"/>
              <a:gd name="connsiteX0" fmla="*/ 179 w 3725114"/>
              <a:gd name="connsiteY0" fmla="*/ 2066154 h 2067189"/>
              <a:gd name="connsiteX1" fmla="*/ 144764 w 3725114"/>
              <a:gd name="connsiteY1" fmla="*/ 1509519 h 2067189"/>
              <a:gd name="connsiteX2" fmla="*/ 619776 w 3725114"/>
              <a:gd name="connsiteY2" fmla="*/ 785125 h 2067189"/>
              <a:gd name="connsiteX3" fmla="*/ 1878404 w 3725114"/>
              <a:gd name="connsiteY3" fmla="*/ 730 h 2067189"/>
              <a:gd name="connsiteX4" fmla="*/ 3724548 w 3725114"/>
              <a:gd name="connsiteY4" fmla="*/ 1910001 h 2067189"/>
              <a:gd name="connsiteX5" fmla="*/ 1842778 w 3725114"/>
              <a:gd name="connsiteY5" fmla="*/ 2026098 h 2067189"/>
              <a:gd name="connsiteX6" fmla="*/ 179 w 3725114"/>
              <a:gd name="connsiteY6" fmla="*/ 2066154 h 2067189"/>
              <a:gd name="connsiteX0" fmla="*/ 180 w 3801289"/>
              <a:gd name="connsiteY0" fmla="*/ 2103013 h 2112846"/>
              <a:gd name="connsiteX1" fmla="*/ 144765 w 3801289"/>
              <a:gd name="connsiteY1" fmla="*/ 1546378 h 2112846"/>
              <a:gd name="connsiteX2" fmla="*/ 619777 w 3801289"/>
              <a:gd name="connsiteY2" fmla="*/ 821984 h 2112846"/>
              <a:gd name="connsiteX3" fmla="*/ 1878405 w 3801289"/>
              <a:gd name="connsiteY3" fmla="*/ 37589 h 2112846"/>
              <a:gd name="connsiteX4" fmla="*/ 3800749 w 3801289"/>
              <a:gd name="connsiteY4" fmla="*/ 2099260 h 2112846"/>
              <a:gd name="connsiteX5" fmla="*/ 1842779 w 3801289"/>
              <a:gd name="connsiteY5" fmla="*/ 2062957 h 2112846"/>
              <a:gd name="connsiteX6" fmla="*/ 180 w 3801289"/>
              <a:gd name="connsiteY6" fmla="*/ 2103013 h 2112846"/>
              <a:gd name="connsiteX0" fmla="*/ 180 w 3801289"/>
              <a:gd name="connsiteY0" fmla="*/ 2066077 h 2075910"/>
              <a:gd name="connsiteX1" fmla="*/ 144765 w 3801289"/>
              <a:gd name="connsiteY1" fmla="*/ 1509442 h 2075910"/>
              <a:gd name="connsiteX2" fmla="*/ 619777 w 3801289"/>
              <a:gd name="connsiteY2" fmla="*/ 785048 h 2075910"/>
              <a:gd name="connsiteX3" fmla="*/ 1878405 w 3801289"/>
              <a:gd name="connsiteY3" fmla="*/ 653 h 2075910"/>
              <a:gd name="connsiteX4" fmla="*/ 3800749 w 3801289"/>
              <a:gd name="connsiteY4" fmla="*/ 2062324 h 2075910"/>
              <a:gd name="connsiteX5" fmla="*/ 1842779 w 3801289"/>
              <a:gd name="connsiteY5" fmla="*/ 2026021 h 2075910"/>
              <a:gd name="connsiteX6" fmla="*/ 180 w 3801289"/>
              <a:gd name="connsiteY6" fmla="*/ 2066077 h 2075910"/>
              <a:gd name="connsiteX0" fmla="*/ 39137 w 3840246"/>
              <a:gd name="connsiteY0" fmla="*/ 2070239 h 2080072"/>
              <a:gd name="connsiteX1" fmla="*/ 183722 w 3840246"/>
              <a:gd name="connsiteY1" fmla="*/ 1513604 h 2080072"/>
              <a:gd name="connsiteX2" fmla="*/ 1917362 w 3840246"/>
              <a:gd name="connsiteY2" fmla="*/ 4815 h 2080072"/>
              <a:gd name="connsiteX3" fmla="*/ 3839706 w 3840246"/>
              <a:gd name="connsiteY3" fmla="*/ 2066486 h 2080072"/>
              <a:gd name="connsiteX4" fmla="*/ 1881736 w 3840246"/>
              <a:gd name="connsiteY4" fmla="*/ 2030183 h 2080072"/>
              <a:gd name="connsiteX5" fmla="*/ 39137 w 3840246"/>
              <a:gd name="connsiteY5" fmla="*/ 2070239 h 2080072"/>
              <a:gd name="connsiteX0" fmla="*/ 39137 w 3840246"/>
              <a:gd name="connsiteY0" fmla="*/ 2073357 h 2083190"/>
              <a:gd name="connsiteX1" fmla="*/ 183722 w 3840246"/>
              <a:gd name="connsiteY1" fmla="*/ 1516722 h 2083190"/>
              <a:gd name="connsiteX2" fmla="*/ 1917362 w 3840246"/>
              <a:gd name="connsiteY2" fmla="*/ 7933 h 2083190"/>
              <a:gd name="connsiteX3" fmla="*/ 3839706 w 3840246"/>
              <a:gd name="connsiteY3" fmla="*/ 2069604 h 2083190"/>
              <a:gd name="connsiteX4" fmla="*/ 1881736 w 3840246"/>
              <a:gd name="connsiteY4" fmla="*/ 2033301 h 2083190"/>
              <a:gd name="connsiteX5" fmla="*/ 39137 w 3840246"/>
              <a:gd name="connsiteY5" fmla="*/ 2073357 h 2083190"/>
              <a:gd name="connsiteX0" fmla="*/ 181 w 3801290"/>
              <a:gd name="connsiteY0" fmla="*/ 2073357 h 2083190"/>
              <a:gd name="connsiteX1" fmla="*/ 144766 w 3801290"/>
              <a:gd name="connsiteY1" fmla="*/ 1516722 h 2083190"/>
              <a:gd name="connsiteX2" fmla="*/ 1878406 w 3801290"/>
              <a:gd name="connsiteY2" fmla="*/ 7933 h 2083190"/>
              <a:gd name="connsiteX3" fmla="*/ 3800750 w 3801290"/>
              <a:gd name="connsiteY3" fmla="*/ 2069604 h 2083190"/>
              <a:gd name="connsiteX4" fmla="*/ 1842780 w 3801290"/>
              <a:gd name="connsiteY4" fmla="*/ 2033301 h 2083190"/>
              <a:gd name="connsiteX5" fmla="*/ 181 w 3801290"/>
              <a:gd name="connsiteY5" fmla="*/ 2073357 h 2083190"/>
              <a:gd name="connsiteX0" fmla="*/ 0 w 3800569"/>
              <a:gd name="connsiteY0" fmla="*/ 2073357 h 2246427"/>
              <a:gd name="connsiteX1" fmla="*/ 144585 w 3800569"/>
              <a:gd name="connsiteY1" fmla="*/ 1516722 h 2246427"/>
              <a:gd name="connsiteX2" fmla="*/ 1878225 w 3800569"/>
              <a:gd name="connsiteY2" fmla="*/ 7933 h 2246427"/>
              <a:gd name="connsiteX3" fmla="*/ 3800569 w 3800569"/>
              <a:gd name="connsiteY3" fmla="*/ 2069604 h 2246427"/>
              <a:gd name="connsiteX4" fmla="*/ 0 w 3800569"/>
              <a:gd name="connsiteY4" fmla="*/ 2073357 h 2246427"/>
              <a:gd name="connsiteX0" fmla="*/ 0 w 3800569"/>
              <a:gd name="connsiteY0" fmla="*/ 2073357 h 2118084"/>
              <a:gd name="connsiteX1" fmla="*/ 144585 w 3800569"/>
              <a:gd name="connsiteY1" fmla="*/ 1516722 h 2118084"/>
              <a:gd name="connsiteX2" fmla="*/ 1878225 w 3800569"/>
              <a:gd name="connsiteY2" fmla="*/ 7933 h 2118084"/>
              <a:gd name="connsiteX3" fmla="*/ 3800569 w 3800569"/>
              <a:gd name="connsiteY3" fmla="*/ 2069604 h 2118084"/>
              <a:gd name="connsiteX4" fmla="*/ 0 w 3800569"/>
              <a:gd name="connsiteY4" fmla="*/ 2073357 h 211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0569" h="2118084">
                <a:moveTo>
                  <a:pt x="0" y="2073357"/>
                </a:moveTo>
                <a:cubicBezTo>
                  <a:pt x="17248" y="2096443"/>
                  <a:pt x="22048" y="2013359"/>
                  <a:pt x="144585" y="1516722"/>
                </a:cubicBezTo>
                <a:cubicBezTo>
                  <a:pt x="514772" y="639085"/>
                  <a:pt x="1268894" y="-84214"/>
                  <a:pt x="1878225" y="7933"/>
                </a:cubicBezTo>
                <a:cubicBezTo>
                  <a:pt x="2465537" y="30312"/>
                  <a:pt x="3420559" y="490024"/>
                  <a:pt x="3800569" y="2069604"/>
                </a:cubicBezTo>
                <a:cubicBezTo>
                  <a:pt x="3430382" y="2089991"/>
                  <a:pt x="609331" y="2165504"/>
                  <a:pt x="0" y="2073357"/>
                </a:cubicBezTo>
                <a:close/>
              </a:path>
            </a:pathLst>
          </a:custGeom>
          <a:solidFill>
            <a:srgbClr val="50A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Kattints ide a</a:t>
            </a:r>
          </a:p>
          <a:p>
            <a:pPr algn="ctr"/>
            <a:r>
              <a:rPr lang="hu-HU" dirty="0"/>
              <a:t> továbblépéshez!</a:t>
            </a:r>
          </a:p>
        </p:txBody>
      </p:sp>
    </p:spTree>
    <p:extLst>
      <p:ext uri="{BB962C8B-B14F-4D97-AF65-F5344CB8AC3E}">
        <p14:creationId xmlns:p14="http://schemas.microsoft.com/office/powerpoint/2010/main" val="362702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79" y="1375068"/>
            <a:ext cx="10426702" cy="5108182"/>
          </a:xfrm>
          <a:prstGeom prst="rect">
            <a:avLst/>
          </a:prstGeom>
        </p:spPr>
      </p:pic>
      <p:sp>
        <p:nvSpPr>
          <p:cNvPr id="16" name="Lekerekített téglalap 15"/>
          <p:cNvSpPr>
            <a:spLocks noChangeAspect="1"/>
          </p:cNvSpPr>
          <p:nvPr/>
        </p:nvSpPr>
        <p:spPr>
          <a:xfrm>
            <a:off x="4761452" y="1988581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kerekített téglalap 16"/>
          <p:cNvSpPr>
            <a:spLocks noChangeAspect="1"/>
          </p:cNvSpPr>
          <p:nvPr/>
        </p:nvSpPr>
        <p:spPr>
          <a:xfrm>
            <a:off x="6752940" y="1988581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Lekerekített téglalap 17"/>
          <p:cNvSpPr>
            <a:spLocks noChangeAspect="1"/>
          </p:cNvSpPr>
          <p:nvPr/>
        </p:nvSpPr>
        <p:spPr>
          <a:xfrm>
            <a:off x="2464676" y="3335166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Lekerekített téglalap 18"/>
          <p:cNvSpPr>
            <a:spLocks noChangeAspect="1"/>
          </p:cNvSpPr>
          <p:nvPr/>
        </p:nvSpPr>
        <p:spPr>
          <a:xfrm>
            <a:off x="4045966" y="3429712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Lekerekített téglalap 19"/>
          <p:cNvSpPr>
            <a:spLocks noChangeAspect="1"/>
          </p:cNvSpPr>
          <p:nvPr/>
        </p:nvSpPr>
        <p:spPr>
          <a:xfrm>
            <a:off x="5642080" y="3461244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Lekerekített téglalap 20"/>
          <p:cNvSpPr>
            <a:spLocks noChangeAspect="1"/>
          </p:cNvSpPr>
          <p:nvPr/>
        </p:nvSpPr>
        <p:spPr>
          <a:xfrm>
            <a:off x="7262662" y="3463437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Lekerekített téglalap 21"/>
          <p:cNvSpPr>
            <a:spLocks noChangeAspect="1"/>
          </p:cNvSpPr>
          <p:nvPr/>
        </p:nvSpPr>
        <p:spPr>
          <a:xfrm>
            <a:off x="8851712" y="3465630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Lekerekített téglalap 22"/>
          <p:cNvSpPr>
            <a:spLocks noChangeAspect="1"/>
          </p:cNvSpPr>
          <p:nvPr/>
        </p:nvSpPr>
        <p:spPr>
          <a:xfrm>
            <a:off x="4115473" y="4802305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Lekerekített téglalap 23"/>
          <p:cNvSpPr>
            <a:spLocks noChangeAspect="1"/>
          </p:cNvSpPr>
          <p:nvPr/>
        </p:nvSpPr>
        <p:spPr>
          <a:xfrm>
            <a:off x="5720910" y="4922256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Lekerekített téglalap 24"/>
          <p:cNvSpPr>
            <a:spLocks noChangeAspect="1"/>
          </p:cNvSpPr>
          <p:nvPr/>
        </p:nvSpPr>
        <p:spPr>
          <a:xfrm>
            <a:off x="7336386" y="4802305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Lekerekített téglalap 2"/>
          <p:cNvSpPr/>
          <p:nvPr/>
        </p:nvSpPr>
        <p:spPr>
          <a:xfrm>
            <a:off x="1899456" y="51564"/>
            <a:ext cx="8320064" cy="8501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Kik is utaztak a bárkában? Kukkants be az ablakokon! (Kattints az ablakokra!)</a:t>
            </a:r>
          </a:p>
        </p:txBody>
      </p:sp>
      <p:sp>
        <p:nvSpPr>
          <p:cNvPr id="30" name="Szabadkézi sokszög 29"/>
          <p:cNvSpPr/>
          <p:nvPr/>
        </p:nvSpPr>
        <p:spPr>
          <a:xfrm>
            <a:off x="-3151356" y="6161205"/>
            <a:ext cx="16268700" cy="550806"/>
          </a:xfrm>
          <a:custGeom>
            <a:avLst/>
            <a:gdLst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79556 w 12192000"/>
              <a:gd name="connsiteY11" fmla="*/ 120763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10070306 w 12192000"/>
              <a:gd name="connsiteY12" fmla="*/ 307062 h 1706119"/>
              <a:gd name="connsiteX13" fmla="*/ 12134850 w 12192000"/>
              <a:gd name="connsiteY13" fmla="*/ 13051 h 1706119"/>
              <a:gd name="connsiteX0" fmla="*/ 12134850 w 12192000"/>
              <a:gd name="connsiteY0" fmla="*/ 36420 h 1729488"/>
              <a:gd name="connsiteX1" fmla="*/ 12192000 w 12192000"/>
              <a:gd name="connsiteY1" fmla="*/ 881763 h 1729488"/>
              <a:gd name="connsiteX2" fmla="*/ 12155090 w 12192000"/>
              <a:gd name="connsiteY2" fmla="*/ 881763 h 1729488"/>
              <a:gd name="connsiteX3" fmla="*/ 12155090 w 12192000"/>
              <a:gd name="connsiteY3" fmla="*/ 1729488 h 1729488"/>
              <a:gd name="connsiteX4" fmla="*/ 0 w 12192000"/>
              <a:gd name="connsiteY4" fmla="*/ 1729488 h 1729488"/>
              <a:gd name="connsiteX5" fmla="*/ 0 w 12192000"/>
              <a:gd name="connsiteY5" fmla="*/ 881763 h 1729488"/>
              <a:gd name="connsiteX6" fmla="*/ 0 w 12192000"/>
              <a:gd name="connsiteY6" fmla="*/ 815088 h 1729488"/>
              <a:gd name="connsiteX7" fmla="*/ 0 w 12192000"/>
              <a:gd name="connsiteY7" fmla="*/ 53672 h 1729488"/>
              <a:gd name="connsiteX8" fmla="*/ 1764506 w 12192000"/>
              <a:gd name="connsiteY8" fmla="*/ 174435 h 1729488"/>
              <a:gd name="connsiteX9" fmla="*/ 4107656 w 12192000"/>
              <a:gd name="connsiteY9" fmla="*/ 174435 h 1729488"/>
              <a:gd name="connsiteX10" fmla="*/ 5974556 w 12192000"/>
              <a:gd name="connsiteY10" fmla="*/ 277946 h 1729488"/>
              <a:gd name="connsiteX11" fmla="*/ 7838613 w 12192000"/>
              <a:gd name="connsiteY11" fmla="*/ 266365 h 1729488"/>
              <a:gd name="connsiteX12" fmla="*/ 10070306 w 12192000"/>
              <a:gd name="connsiteY12" fmla="*/ 330431 h 1729488"/>
              <a:gd name="connsiteX13" fmla="*/ 12134850 w 12192000"/>
              <a:gd name="connsiteY13" fmla="*/ 36420 h 1729488"/>
              <a:gd name="connsiteX0" fmla="*/ 12134850 w 12192000"/>
              <a:gd name="connsiteY0" fmla="*/ 24192 h 1717260"/>
              <a:gd name="connsiteX1" fmla="*/ 12192000 w 12192000"/>
              <a:gd name="connsiteY1" fmla="*/ 869535 h 1717260"/>
              <a:gd name="connsiteX2" fmla="*/ 12155090 w 12192000"/>
              <a:gd name="connsiteY2" fmla="*/ 869535 h 1717260"/>
              <a:gd name="connsiteX3" fmla="*/ 12155090 w 12192000"/>
              <a:gd name="connsiteY3" fmla="*/ 1717260 h 1717260"/>
              <a:gd name="connsiteX4" fmla="*/ 0 w 12192000"/>
              <a:gd name="connsiteY4" fmla="*/ 1717260 h 1717260"/>
              <a:gd name="connsiteX5" fmla="*/ 0 w 12192000"/>
              <a:gd name="connsiteY5" fmla="*/ 869535 h 1717260"/>
              <a:gd name="connsiteX6" fmla="*/ 0 w 12192000"/>
              <a:gd name="connsiteY6" fmla="*/ 802860 h 1717260"/>
              <a:gd name="connsiteX7" fmla="*/ 0 w 12192000"/>
              <a:gd name="connsiteY7" fmla="*/ 41444 h 1717260"/>
              <a:gd name="connsiteX8" fmla="*/ 1764506 w 12192000"/>
              <a:gd name="connsiteY8" fmla="*/ 162207 h 1717260"/>
              <a:gd name="connsiteX9" fmla="*/ 3936206 w 12192000"/>
              <a:gd name="connsiteY9" fmla="*/ 257457 h 1717260"/>
              <a:gd name="connsiteX10" fmla="*/ 5974556 w 12192000"/>
              <a:gd name="connsiteY10" fmla="*/ 265718 h 1717260"/>
              <a:gd name="connsiteX11" fmla="*/ 7838613 w 12192000"/>
              <a:gd name="connsiteY11" fmla="*/ 254137 h 1717260"/>
              <a:gd name="connsiteX12" fmla="*/ 10070306 w 12192000"/>
              <a:gd name="connsiteY12" fmla="*/ 318203 h 1717260"/>
              <a:gd name="connsiteX13" fmla="*/ 12134850 w 12192000"/>
              <a:gd name="connsiteY13" fmla="*/ 24192 h 1717260"/>
              <a:gd name="connsiteX0" fmla="*/ 12134850 w 12192000"/>
              <a:gd name="connsiteY0" fmla="*/ 16639 h 1709707"/>
              <a:gd name="connsiteX1" fmla="*/ 12192000 w 12192000"/>
              <a:gd name="connsiteY1" fmla="*/ 861982 h 1709707"/>
              <a:gd name="connsiteX2" fmla="*/ 12155090 w 12192000"/>
              <a:gd name="connsiteY2" fmla="*/ 861982 h 1709707"/>
              <a:gd name="connsiteX3" fmla="*/ 12155090 w 12192000"/>
              <a:gd name="connsiteY3" fmla="*/ 1709707 h 1709707"/>
              <a:gd name="connsiteX4" fmla="*/ 0 w 12192000"/>
              <a:gd name="connsiteY4" fmla="*/ 1709707 h 1709707"/>
              <a:gd name="connsiteX5" fmla="*/ 0 w 12192000"/>
              <a:gd name="connsiteY5" fmla="*/ 861982 h 1709707"/>
              <a:gd name="connsiteX6" fmla="*/ 0 w 12192000"/>
              <a:gd name="connsiteY6" fmla="*/ 795307 h 1709707"/>
              <a:gd name="connsiteX7" fmla="*/ 0 w 12192000"/>
              <a:gd name="connsiteY7" fmla="*/ 33891 h 1709707"/>
              <a:gd name="connsiteX8" fmla="*/ 1764506 w 12192000"/>
              <a:gd name="connsiteY8" fmla="*/ 154654 h 1709707"/>
              <a:gd name="connsiteX9" fmla="*/ 3936206 w 12192000"/>
              <a:gd name="connsiteY9" fmla="*/ 249904 h 1709707"/>
              <a:gd name="connsiteX10" fmla="*/ 5974556 w 12192000"/>
              <a:gd name="connsiteY10" fmla="*/ 258165 h 1709707"/>
              <a:gd name="connsiteX11" fmla="*/ 7838613 w 12192000"/>
              <a:gd name="connsiteY11" fmla="*/ 246584 h 1709707"/>
              <a:gd name="connsiteX12" fmla="*/ 10070306 w 12192000"/>
              <a:gd name="connsiteY12" fmla="*/ 310650 h 1709707"/>
              <a:gd name="connsiteX13" fmla="*/ 12134850 w 12192000"/>
              <a:gd name="connsiteY13" fmla="*/ 16639 h 1709707"/>
              <a:gd name="connsiteX0" fmla="*/ 12134850 w 12192000"/>
              <a:gd name="connsiteY0" fmla="*/ 16639 h 1709707"/>
              <a:gd name="connsiteX1" fmla="*/ 12192000 w 12192000"/>
              <a:gd name="connsiteY1" fmla="*/ 861982 h 1709707"/>
              <a:gd name="connsiteX2" fmla="*/ 12155090 w 12192000"/>
              <a:gd name="connsiteY2" fmla="*/ 861982 h 1709707"/>
              <a:gd name="connsiteX3" fmla="*/ 12155090 w 12192000"/>
              <a:gd name="connsiteY3" fmla="*/ 1709707 h 1709707"/>
              <a:gd name="connsiteX4" fmla="*/ 0 w 12192000"/>
              <a:gd name="connsiteY4" fmla="*/ 1709707 h 1709707"/>
              <a:gd name="connsiteX5" fmla="*/ 0 w 12192000"/>
              <a:gd name="connsiteY5" fmla="*/ 861982 h 1709707"/>
              <a:gd name="connsiteX6" fmla="*/ 0 w 12192000"/>
              <a:gd name="connsiteY6" fmla="*/ 795307 h 1709707"/>
              <a:gd name="connsiteX7" fmla="*/ 0 w 12192000"/>
              <a:gd name="connsiteY7" fmla="*/ 33891 h 1709707"/>
              <a:gd name="connsiteX8" fmla="*/ 1764506 w 12192000"/>
              <a:gd name="connsiteY8" fmla="*/ 154654 h 1709707"/>
              <a:gd name="connsiteX9" fmla="*/ 3936206 w 12192000"/>
              <a:gd name="connsiteY9" fmla="*/ 249904 h 1709707"/>
              <a:gd name="connsiteX10" fmla="*/ 5974556 w 12192000"/>
              <a:gd name="connsiteY10" fmla="*/ 258165 h 1709707"/>
              <a:gd name="connsiteX11" fmla="*/ 7838613 w 12192000"/>
              <a:gd name="connsiteY11" fmla="*/ 246584 h 1709707"/>
              <a:gd name="connsiteX12" fmla="*/ 10070306 w 12192000"/>
              <a:gd name="connsiteY12" fmla="*/ 310650 h 1709707"/>
              <a:gd name="connsiteX13" fmla="*/ 12134850 w 12192000"/>
              <a:gd name="connsiteY13" fmla="*/ 16639 h 1709707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3496 h 1706564"/>
              <a:gd name="connsiteX1" fmla="*/ 12192000 w 12192000"/>
              <a:gd name="connsiteY1" fmla="*/ 858839 h 1706564"/>
              <a:gd name="connsiteX2" fmla="*/ 12155090 w 12192000"/>
              <a:gd name="connsiteY2" fmla="*/ 858839 h 1706564"/>
              <a:gd name="connsiteX3" fmla="*/ 12155090 w 12192000"/>
              <a:gd name="connsiteY3" fmla="*/ 1706564 h 1706564"/>
              <a:gd name="connsiteX4" fmla="*/ 0 w 12192000"/>
              <a:gd name="connsiteY4" fmla="*/ 1706564 h 1706564"/>
              <a:gd name="connsiteX5" fmla="*/ 0 w 12192000"/>
              <a:gd name="connsiteY5" fmla="*/ 858839 h 1706564"/>
              <a:gd name="connsiteX6" fmla="*/ 0 w 12192000"/>
              <a:gd name="connsiteY6" fmla="*/ 792164 h 1706564"/>
              <a:gd name="connsiteX7" fmla="*/ 0 w 12192000"/>
              <a:gd name="connsiteY7" fmla="*/ 30748 h 1706564"/>
              <a:gd name="connsiteX8" fmla="*/ 1764506 w 12192000"/>
              <a:gd name="connsiteY8" fmla="*/ 151511 h 1706564"/>
              <a:gd name="connsiteX9" fmla="*/ 3936206 w 12192000"/>
              <a:gd name="connsiteY9" fmla="*/ 246761 h 1706564"/>
              <a:gd name="connsiteX10" fmla="*/ 5974556 w 12192000"/>
              <a:gd name="connsiteY10" fmla="*/ 255022 h 1706564"/>
              <a:gd name="connsiteX11" fmla="*/ 7838613 w 12192000"/>
              <a:gd name="connsiteY11" fmla="*/ 243441 h 1706564"/>
              <a:gd name="connsiteX12" fmla="*/ 10070306 w 12192000"/>
              <a:gd name="connsiteY12" fmla="*/ 307507 h 1706564"/>
              <a:gd name="connsiteX13" fmla="*/ 12134850 w 12192000"/>
              <a:gd name="connsiteY13" fmla="*/ 13496 h 1706564"/>
              <a:gd name="connsiteX0" fmla="*/ 12115800 w 12192000"/>
              <a:gd name="connsiteY0" fmla="*/ 9709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15800 w 12192000"/>
              <a:gd name="connsiteY13" fmla="*/ 97091 h 1694909"/>
              <a:gd name="connsiteX0" fmla="*/ 12115800 w 12192000"/>
              <a:gd name="connsiteY0" fmla="*/ 97091 h 1694909"/>
              <a:gd name="connsiteX1" fmla="*/ 12192000 w 12192000"/>
              <a:gd name="connsiteY1" fmla="*/ 847184 h 1694909"/>
              <a:gd name="connsiteX2" fmla="*/ 12155090 w 12192000"/>
              <a:gd name="connsiteY2" fmla="*/ 1694909 h 1694909"/>
              <a:gd name="connsiteX3" fmla="*/ 0 w 12192000"/>
              <a:gd name="connsiteY3" fmla="*/ 1694909 h 1694909"/>
              <a:gd name="connsiteX4" fmla="*/ 0 w 12192000"/>
              <a:gd name="connsiteY4" fmla="*/ 847184 h 1694909"/>
              <a:gd name="connsiteX5" fmla="*/ 0 w 12192000"/>
              <a:gd name="connsiteY5" fmla="*/ 780509 h 1694909"/>
              <a:gd name="connsiteX6" fmla="*/ 0 w 12192000"/>
              <a:gd name="connsiteY6" fmla="*/ 19093 h 1694909"/>
              <a:gd name="connsiteX7" fmla="*/ 1764506 w 12192000"/>
              <a:gd name="connsiteY7" fmla="*/ 139856 h 1694909"/>
              <a:gd name="connsiteX8" fmla="*/ 3936206 w 12192000"/>
              <a:gd name="connsiteY8" fmla="*/ 235106 h 1694909"/>
              <a:gd name="connsiteX9" fmla="*/ 5974556 w 12192000"/>
              <a:gd name="connsiteY9" fmla="*/ 243367 h 1694909"/>
              <a:gd name="connsiteX10" fmla="*/ 7838613 w 12192000"/>
              <a:gd name="connsiteY10" fmla="*/ 231786 h 1694909"/>
              <a:gd name="connsiteX11" fmla="*/ 10070306 w 12192000"/>
              <a:gd name="connsiteY11" fmla="*/ 295852 h 1694909"/>
              <a:gd name="connsiteX12" fmla="*/ 12115800 w 12192000"/>
              <a:gd name="connsiteY12" fmla="*/ 97091 h 1694909"/>
              <a:gd name="connsiteX0" fmla="*/ 12115800 w 12155090"/>
              <a:gd name="connsiteY0" fmla="*/ 97091 h 1694909"/>
              <a:gd name="connsiteX1" fmla="*/ 12155090 w 12155090"/>
              <a:gd name="connsiteY1" fmla="*/ 1694909 h 1694909"/>
              <a:gd name="connsiteX2" fmla="*/ 0 w 12155090"/>
              <a:gd name="connsiteY2" fmla="*/ 1694909 h 1694909"/>
              <a:gd name="connsiteX3" fmla="*/ 0 w 12155090"/>
              <a:gd name="connsiteY3" fmla="*/ 847184 h 1694909"/>
              <a:gd name="connsiteX4" fmla="*/ 0 w 12155090"/>
              <a:gd name="connsiteY4" fmla="*/ 780509 h 1694909"/>
              <a:gd name="connsiteX5" fmla="*/ 0 w 12155090"/>
              <a:gd name="connsiteY5" fmla="*/ 19093 h 1694909"/>
              <a:gd name="connsiteX6" fmla="*/ 1764506 w 12155090"/>
              <a:gd name="connsiteY6" fmla="*/ 139856 h 1694909"/>
              <a:gd name="connsiteX7" fmla="*/ 3936206 w 12155090"/>
              <a:gd name="connsiteY7" fmla="*/ 235106 h 1694909"/>
              <a:gd name="connsiteX8" fmla="*/ 5974556 w 12155090"/>
              <a:gd name="connsiteY8" fmla="*/ 243367 h 1694909"/>
              <a:gd name="connsiteX9" fmla="*/ 7838613 w 12155090"/>
              <a:gd name="connsiteY9" fmla="*/ 231786 h 1694909"/>
              <a:gd name="connsiteX10" fmla="*/ 10070306 w 12155090"/>
              <a:gd name="connsiteY10" fmla="*/ 295852 h 1694909"/>
              <a:gd name="connsiteX11" fmla="*/ 12115800 w 12155090"/>
              <a:gd name="connsiteY11" fmla="*/ 97091 h 1694909"/>
              <a:gd name="connsiteX0" fmla="*/ 12174453 w 12174453"/>
              <a:gd name="connsiteY0" fmla="*/ 97091 h 1694909"/>
              <a:gd name="connsiteX1" fmla="*/ 12155090 w 12174453"/>
              <a:gd name="connsiteY1" fmla="*/ 1694909 h 1694909"/>
              <a:gd name="connsiteX2" fmla="*/ 0 w 12174453"/>
              <a:gd name="connsiteY2" fmla="*/ 1694909 h 1694909"/>
              <a:gd name="connsiteX3" fmla="*/ 0 w 12174453"/>
              <a:gd name="connsiteY3" fmla="*/ 847184 h 1694909"/>
              <a:gd name="connsiteX4" fmla="*/ 0 w 12174453"/>
              <a:gd name="connsiteY4" fmla="*/ 780509 h 1694909"/>
              <a:gd name="connsiteX5" fmla="*/ 0 w 12174453"/>
              <a:gd name="connsiteY5" fmla="*/ 19093 h 1694909"/>
              <a:gd name="connsiteX6" fmla="*/ 1764506 w 12174453"/>
              <a:gd name="connsiteY6" fmla="*/ 139856 h 1694909"/>
              <a:gd name="connsiteX7" fmla="*/ 3936206 w 12174453"/>
              <a:gd name="connsiteY7" fmla="*/ 235106 h 1694909"/>
              <a:gd name="connsiteX8" fmla="*/ 5974556 w 12174453"/>
              <a:gd name="connsiteY8" fmla="*/ 243367 h 1694909"/>
              <a:gd name="connsiteX9" fmla="*/ 7838613 w 12174453"/>
              <a:gd name="connsiteY9" fmla="*/ 231786 h 1694909"/>
              <a:gd name="connsiteX10" fmla="*/ 10070306 w 12174453"/>
              <a:gd name="connsiteY10" fmla="*/ 295852 h 1694909"/>
              <a:gd name="connsiteX11" fmla="*/ 12174453 w 12174453"/>
              <a:gd name="connsiteY11" fmla="*/ 97091 h 169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74453" h="1694909">
                <a:moveTo>
                  <a:pt x="12174453" y="97091"/>
                </a:moveTo>
                <a:lnTo>
                  <a:pt x="12155090" y="1694909"/>
                </a:lnTo>
                <a:lnTo>
                  <a:pt x="0" y="1694909"/>
                </a:lnTo>
                <a:lnTo>
                  <a:pt x="0" y="847184"/>
                </a:lnTo>
                <a:lnTo>
                  <a:pt x="0" y="780509"/>
                </a:lnTo>
                <a:lnTo>
                  <a:pt x="0" y="19093"/>
                </a:lnTo>
                <a:cubicBezTo>
                  <a:pt x="505619" y="358380"/>
                  <a:pt x="630237" y="628660"/>
                  <a:pt x="1764506" y="139856"/>
                </a:cubicBezTo>
                <a:cubicBezTo>
                  <a:pt x="2518965" y="-391066"/>
                  <a:pt x="2684065" y="801552"/>
                  <a:pt x="3936206" y="235106"/>
                </a:cubicBezTo>
                <a:cubicBezTo>
                  <a:pt x="5015706" y="-356902"/>
                  <a:pt x="4990306" y="723553"/>
                  <a:pt x="5974556" y="243367"/>
                </a:cubicBezTo>
                <a:cubicBezTo>
                  <a:pt x="6773329" y="-232014"/>
                  <a:pt x="7034384" y="970674"/>
                  <a:pt x="7838613" y="231786"/>
                </a:cubicBezTo>
                <a:cubicBezTo>
                  <a:pt x="8816703" y="-395675"/>
                  <a:pt x="8830865" y="835343"/>
                  <a:pt x="10070306" y="295852"/>
                </a:cubicBezTo>
                <a:cubicBezTo>
                  <a:pt x="11214497" y="-506062"/>
                  <a:pt x="11557312" y="677905"/>
                  <a:pt x="12174453" y="97091"/>
                </a:cubicBezTo>
                <a:close/>
              </a:path>
            </a:pathLst>
          </a:custGeom>
          <a:solidFill>
            <a:srgbClr val="B9C3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1" name="Szabadkézi sokszög 30"/>
          <p:cNvSpPr/>
          <p:nvPr/>
        </p:nvSpPr>
        <p:spPr>
          <a:xfrm>
            <a:off x="-3689427" y="6317853"/>
            <a:ext cx="16268700" cy="550806"/>
          </a:xfrm>
          <a:custGeom>
            <a:avLst/>
            <a:gdLst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79556 w 12192000"/>
              <a:gd name="connsiteY11" fmla="*/ 120763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10070306 w 12192000"/>
              <a:gd name="connsiteY12" fmla="*/ 307062 h 1706119"/>
              <a:gd name="connsiteX13" fmla="*/ 12134850 w 12192000"/>
              <a:gd name="connsiteY13" fmla="*/ 13051 h 1706119"/>
              <a:gd name="connsiteX0" fmla="*/ 12134850 w 12192000"/>
              <a:gd name="connsiteY0" fmla="*/ 36420 h 1729488"/>
              <a:gd name="connsiteX1" fmla="*/ 12192000 w 12192000"/>
              <a:gd name="connsiteY1" fmla="*/ 881763 h 1729488"/>
              <a:gd name="connsiteX2" fmla="*/ 12155090 w 12192000"/>
              <a:gd name="connsiteY2" fmla="*/ 881763 h 1729488"/>
              <a:gd name="connsiteX3" fmla="*/ 12155090 w 12192000"/>
              <a:gd name="connsiteY3" fmla="*/ 1729488 h 1729488"/>
              <a:gd name="connsiteX4" fmla="*/ 0 w 12192000"/>
              <a:gd name="connsiteY4" fmla="*/ 1729488 h 1729488"/>
              <a:gd name="connsiteX5" fmla="*/ 0 w 12192000"/>
              <a:gd name="connsiteY5" fmla="*/ 881763 h 1729488"/>
              <a:gd name="connsiteX6" fmla="*/ 0 w 12192000"/>
              <a:gd name="connsiteY6" fmla="*/ 815088 h 1729488"/>
              <a:gd name="connsiteX7" fmla="*/ 0 w 12192000"/>
              <a:gd name="connsiteY7" fmla="*/ 53672 h 1729488"/>
              <a:gd name="connsiteX8" fmla="*/ 1764506 w 12192000"/>
              <a:gd name="connsiteY8" fmla="*/ 174435 h 1729488"/>
              <a:gd name="connsiteX9" fmla="*/ 4107656 w 12192000"/>
              <a:gd name="connsiteY9" fmla="*/ 174435 h 1729488"/>
              <a:gd name="connsiteX10" fmla="*/ 5974556 w 12192000"/>
              <a:gd name="connsiteY10" fmla="*/ 277946 h 1729488"/>
              <a:gd name="connsiteX11" fmla="*/ 7838613 w 12192000"/>
              <a:gd name="connsiteY11" fmla="*/ 266365 h 1729488"/>
              <a:gd name="connsiteX12" fmla="*/ 10070306 w 12192000"/>
              <a:gd name="connsiteY12" fmla="*/ 330431 h 1729488"/>
              <a:gd name="connsiteX13" fmla="*/ 12134850 w 12192000"/>
              <a:gd name="connsiteY13" fmla="*/ 36420 h 1729488"/>
              <a:gd name="connsiteX0" fmla="*/ 12134850 w 12192000"/>
              <a:gd name="connsiteY0" fmla="*/ 24192 h 1717260"/>
              <a:gd name="connsiteX1" fmla="*/ 12192000 w 12192000"/>
              <a:gd name="connsiteY1" fmla="*/ 869535 h 1717260"/>
              <a:gd name="connsiteX2" fmla="*/ 12155090 w 12192000"/>
              <a:gd name="connsiteY2" fmla="*/ 869535 h 1717260"/>
              <a:gd name="connsiteX3" fmla="*/ 12155090 w 12192000"/>
              <a:gd name="connsiteY3" fmla="*/ 1717260 h 1717260"/>
              <a:gd name="connsiteX4" fmla="*/ 0 w 12192000"/>
              <a:gd name="connsiteY4" fmla="*/ 1717260 h 1717260"/>
              <a:gd name="connsiteX5" fmla="*/ 0 w 12192000"/>
              <a:gd name="connsiteY5" fmla="*/ 869535 h 1717260"/>
              <a:gd name="connsiteX6" fmla="*/ 0 w 12192000"/>
              <a:gd name="connsiteY6" fmla="*/ 802860 h 1717260"/>
              <a:gd name="connsiteX7" fmla="*/ 0 w 12192000"/>
              <a:gd name="connsiteY7" fmla="*/ 41444 h 1717260"/>
              <a:gd name="connsiteX8" fmla="*/ 1764506 w 12192000"/>
              <a:gd name="connsiteY8" fmla="*/ 162207 h 1717260"/>
              <a:gd name="connsiteX9" fmla="*/ 3936206 w 12192000"/>
              <a:gd name="connsiteY9" fmla="*/ 257457 h 1717260"/>
              <a:gd name="connsiteX10" fmla="*/ 5974556 w 12192000"/>
              <a:gd name="connsiteY10" fmla="*/ 265718 h 1717260"/>
              <a:gd name="connsiteX11" fmla="*/ 7838613 w 12192000"/>
              <a:gd name="connsiteY11" fmla="*/ 254137 h 1717260"/>
              <a:gd name="connsiteX12" fmla="*/ 10070306 w 12192000"/>
              <a:gd name="connsiteY12" fmla="*/ 318203 h 1717260"/>
              <a:gd name="connsiteX13" fmla="*/ 12134850 w 12192000"/>
              <a:gd name="connsiteY13" fmla="*/ 24192 h 1717260"/>
              <a:gd name="connsiteX0" fmla="*/ 12134850 w 12192000"/>
              <a:gd name="connsiteY0" fmla="*/ 16639 h 1709707"/>
              <a:gd name="connsiteX1" fmla="*/ 12192000 w 12192000"/>
              <a:gd name="connsiteY1" fmla="*/ 861982 h 1709707"/>
              <a:gd name="connsiteX2" fmla="*/ 12155090 w 12192000"/>
              <a:gd name="connsiteY2" fmla="*/ 861982 h 1709707"/>
              <a:gd name="connsiteX3" fmla="*/ 12155090 w 12192000"/>
              <a:gd name="connsiteY3" fmla="*/ 1709707 h 1709707"/>
              <a:gd name="connsiteX4" fmla="*/ 0 w 12192000"/>
              <a:gd name="connsiteY4" fmla="*/ 1709707 h 1709707"/>
              <a:gd name="connsiteX5" fmla="*/ 0 w 12192000"/>
              <a:gd name="connsiteY5" fmla="*/ 861982 h 1709707"/>
              <a:gd name="connsiteX6" fmla="*/ 0 w 12192000"/>
              <a:gd name="connsiteY6" fmla="*/ 795307 h 1709707"/>
              <a:gd name="connsiteX7" fmla="*/ 0 w 12192000"/>
              <a:gd name="connsiteY7" fmla="*/ 33891 h 1709707"/>
              <a:gd name="connsiteX8" fmla="*/ 1764506 w 12192000"/>
              <a:gd name="connsiteY8" fmla="*/ 154654 h 1709707"/>
              <a:gd name="connsiteX9" fmla="*/ 3936206 w 12192000"/>
              <a:gd name="connsiteY9" fmla="*/ 249904 h 1709707"/>
              <a:gd name="connsiteX10" fmla="*/ 5974556 w 12192000"/>
              <a:gd name="connsiteY10" fmla="*/ 258165 h 1709707"/>
              <a:gd name="connsiteX11" fmla="*/ 7838613 w 12192000"/>
              <a:gd name="connsiteY11" fmla="*/ 246584 h 1709707"/>
              <a:gd name="connsiteX12" fmla="*/ 10070306 w 12192000"/>
              <a:gd name="connsiteY12" fmla="*/ 310650 h 1709707"/>
              <a:gd name="connsiteX13" fmla="*/ 12134850 w 12192000"/>
              <a:gd name="connsiteY13" fmla="*/ 16639 h 1709707"/>
              <a:gd name="connsiteX0" fmla="*/ 12134850 w 12192000"/>
              <a:gd name="connsiteY0" fmla="*/ 16639 h 1709707"/>
              <a:gd name="connsiteX1" fmla="*/ 12192000 w 12192000"/>
              <a:gd name="connsiteY1" fmla="*/ 861982 h 1709707"/>
              <a:gd name="connsiteX2" fmla="*/ 12155090 w 12192000"/>
              <a:gd name="connsiteY2" fmla="*/ 861982 h 1709707"/>
              <a:gd name="connsiteX3" fmla="*/ 12155090 w 12192000"/>
              <a:gd name="connsiteY3" fmla="*/ 1709707 h 1709707"/>
              <a:gd name="connsiteX4" fmla="*/ 0 w 12192000"/>
              <a:gd name="connsiteY4" fmla="*/ 1709707 h 1709707"/>
              <a:gd name="connsiteX5" fmla="*/ 0 w 12192000"/>
              <a:gd name="connsiteY5" fmla="*/ 861982 h 1709707"/>
              <a:gd name="connsiteX6" fmla="*/ 0 w 12192000"/>
              <a:gd name="connsiteY6" fmla="*/ 795307 h 1709707"/>
              <a:gd name="connsiteX7" fmla="*/ 0 w 12192000"/>
              <a:gd name="connsiteY7" fmla="*/ 33891 h 1709707"/>
              <a:gd name="connsiteX8" fmla="*/ 1764506 w 12192000"/>
              <a:gd name="connsiteY8" fmla="*/ 154654 h 1709707"/>
              <a:gd name="connsiteX9" fmla="*/ 3936206 w 12192000"/>
              <a:gd name="connsiteY9" fmla="*/ 249904 h 1709707"/>
              <a:gd name="connsiteX10" fmla="*/ 5974556 w 12192000"/>
              <a:gd name="connsiteY10" fmla="*/ 258165 h 1709707"/>
              <a:gd name="connsiteX11" fmla="*/ 7838613 w 12192000"/>
              <a:gd name="connsiteY11" fmla="*/ 246584 h 1709707"/>
              <a:gd name="connsiteX12" fmla="*/ 10070306 w 12192000"/>
              <a:gd name="connsiteY12" fmla="*/ 310650 h 1709707"/>
              <a:gd name="connsiteX13" fmla="*/ 12134850 w 12192000"/>
              <a:gd name="connsiteY13" fmla="*/ 16639 h 1709707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3496 h 1706564"/>
              <a:gd name="connsiteX1" fmla="*/ 12192000 w 12192000"/>
              <a:gd name="connsiteY1" fmla="*/ 858839 h 1706564"/>
              <a:gd name="connsiteX2" fmla="*/ 12155090 w 12192000"/>
              <a:gd name="connsiteY2" fmla="*/ 858839 h 1706564"/>
              <a:gd name="connsiteX3" fmla="*/ 12155090 w 12192000"/>
              <a:gd name="connsiteY3" fmla="*/ 1706564 h 1706564"/>
              <a:gd name="connsiteX4" fmla="*/ 0 w 12192000"/>
              <a:gd name="connsiteY4" fmla="*/ 1706564 h 1706564"/>
              <a:gd name="connsiteX5" fmla="*/ 0 w 12192000"/>
              <a:gd name="connsiteY5" fmla="*/ 858839 h 1706564"/>
              <a:gd name="connsiteX6" fmla="*/ 0 w 12192000"/>
              <a:gd name="connsiteY6" fmla="*/ 792164 h 1706564"/>
              <a:gd name="connsiteX7" fmla="*/ 0 w 12192000"/>
              <a:gd name="connsiteY7" fmla="*/ 30748 h 1706564"/>
              <a:gd name="connsiteX8" fmla="*/ 1764506 w 12192000"/>
              <a:gd name="connsiteY8" fmla="*/ 151511 h 1706564"/>
              <a:gd name="connsiteX9" fmla="*/ 3936206 w 12192000"/>
              <a:gd name="connsiteY9" fmla="*/ 246761 h 1706564"/>
              <a:gd name="connsiteX10" fmla="*/ 5974556 w 12192000"/>
              <a:gd name="connsiteY10" fmla="*/ 255022 h 1706564"/>
              <a:gd name="connsiteX11" fmla="*/ 7838613 w 12192000"/>
              <a:gd name="connsiteY11" fmla="*/ 243441 h 1706564"/>
              <a:gd name="connsiteX12" fmla="*/ 10070306 w 12192000"/>
              <a:gd name="connsiteY12" fmla="*/ 307507 h 1706564"/>
              <a:gd name="connsiteX13" fmla="*/ 12134850 w 12192000"/>
              <a:gd name="connsiteY13" fmla="*/ 13496 h 1706564"/>
              <a:gd name="connsiteX0" fmla="*/ 12115800 w 12192000"/>
              <a:gd name="connsiteY0" fmla="*/ 9709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15800 w 12192000"/>
              <a:gd name="connsiteY13" fmla="*/ 97091 h 1694909"/>
              <a:gd name="connsiteX0" fmla="*/ 12115800 w 12192000"/>
              <a:gd name="connsiteY0" fmla="*/ 97091 h 1694909"/>
              <a:gd name="connsiteX1" fmla="*/ 12192000 w 12192000"/>
              <a:gd name="connsiteY1" fmla="*/ 847184 h 1694909"/>
              <a:gd name="connsiteX2" fmla="*/ 12155090 w 12192000"/>
              <a:gd name="connsiteY2" fmla="*/ 1694909 h 1694909"/>
              <a:gd name="connsiteX3" fmla="*/ 0 w 12192000"/>
              <a:gd name="connsiteY3" fmla="*/ 1694909 h 1694909"/>
              <a:gd name="connsiteX4" fmla="*/ 0 w 12192000"/>
              <a:gd name="connsiteY4" fmla="*/ 847184 h 1694909"/>
              <a:gd name="connsiteX5" fmla="*/ 0 w 12192000"/>
              <a:gd name="connsiteY5" fmla="*/ 780509 h 1694909"/>
              <a:gd name="connsiteX6" fmla="*/ 0 w 12192000"/>
              <a:gd name="connsiteY6" fmla="*/ 19093 h 1694909"/>
              <a:gd name="connsiteX7" fmla="*/ 1764506 w 12192000"/>
              <a:gd name="connsiteY7" fmla="*/ 139856 h 1694909"/>
              <a:gd name="connsiteX8" fmla="*/ 3936206 w 12192000"/>
              <a:gd name="connsiteY8" fmla="*/ 235106 h 1694909"/>
              <a:gd name="connsiteX9" fmla="*/ 5974556 w 12192000"/>
              <a:gd name="connsiteY9" fmla="*/ 243367 h 1694909"/>
              <a:gd name="connsiteX10" fmla="*/ 7838613 w 12192000"/>
              <a:gd name="connsiteY10" fmla="*/ 231786 h 1694909"/>
              <a:gd name="connsiteX11" fmla="*/ 10070306 w 12192000"/>
              <a:gd name="connsiteY11" fmla="*/ 295852 h 1694909"/>
              <a:gd name="connsiteX12" fmla="*/ 12115800 w 12192000"/>
              <a:gd name="connsiteY12" fmla="*/ 97091 h 1694909"/>
              <a:gd name="connsiteX0" fmla="*/ 12115800 w 12155090"/>
              <a:gd name="connsiteY0" fmla="*/ 97091 h 1694909"/>
              <a:gd name="connsiteX1" fmla="*/ 12155090 w 12155090"/>
              <a:gd name="connsiteY1" fmla="*/ 1694909 h 1694909"/>
              <a:gd name="connsiteX2" fmla="*/ 0 w 12155090"/>
              <a:gd name="connsiteY2" fmla="*/ 1694909 h 1694909"/>
              <a:gd name="connsiteX3" fmla="*/ 0 w 12155090"/>
              <a:gd name="connsiteY3" fmla="*/ 847184 h 1694909"/>
              <a:gd name="connsiteX4" fmla="*/ 0 w 12155090"/>
              <a:gd name="connsiteY4" fmla="*/ 780509 h 1694909"/>
              <a:gd name="connsiteX5" fmla="*/ 0 w 12155090"/>
              <a:gd name="connsiteY5" fmla="*/ 19093 h 1694909"/>
              <a:gd name="connsiteX6" fmla="*/ 1764506 w 12155090"/>
              <a:gd name="connsiteY6" fmla="*/ 139856 h 1694909"/>
              <a:gd name="connsiteX7" fmla="*/ 3936206 w 12155090"/>
              <a:gd name="connsiteY7" fmla="*/ 235106 h 1694909"/>
              <a:gd name="connsiteX8" fmla="*/ 5974556 w 12155090"/>
              <a:gd name="connsiteY8" fmla="*/ 243367 h 1694909"/>
              <a:gd name="connsiteX9" fmla="*/ 7838613 w 12155090"/>
              <a:gd name="connsiteY9" fmla="*/ 231786 h 1694909"/>
              <a:gd name="connsiteX10" fmla="*/ 10070306 w 12155090"/>
              <a:gd name="connsiteY10" fmla="*/ 295852 h 1694909"/>
              <a:gd name="connsiteX11" fmla="*/ 12115800 w 12155090"/>
              <a:gd name="connsiteY11" fmla="*/ 97091 h 1694909"/>
              <a:gd name="connsiteX0" fmla="*/ 12174453 w 12174453"/>
              <a:gd name="connsiteY0" fmla="*/ 97091 h 1694909"/>
              <a:gd name="connsiteX1" fmla="*/ 12155090 w 12174453"/>
              <a:gd name="connsiteY1" fmla="*/ 1694909 h 1694909"/>
              <a:gd name="connsiteX2" fmla="*/ 0 w 12174453"/>
              <a:gd name="connsiteY2" fmla="*/ 1694909 h 1694909"/>
              <a:gd name="connsiteX3" fmla="*/ 0 w 12174453"/>
              <a:gd name="connsiteY3" fmla="*/ 847184 h 1694909"/>
              <a:gd name="connsiteX4" fmla="*/ 0 w 12174453"/>
              <a:gd name="connsiteY4" fmla="*/ 780509 h 1694909"/>
              <a:gd name="connsiteX5" fmla="*/ 0 w 12174453"/>
              <a:gd name="connsiteY5" fmla="*/ 19093 h 1694909"/>
              <a:gd name="connsiteX6" fmla="*/ 1764506 w 12174453"/>
              <a:gd name="connsiteY6" fmla="*/ 139856 h 1694909"/>
              <a:gd name="connsiteX7" fmla="*/ 3936206 w 12174453"/>
              <a:gd name="connsiteY7" fmla="*/ 235106 h 1694909"/>
              <a:gd name="connsiteX8" fmla="*/ 5974556 w 12174453"/>
              <a:gd name="connsiteY8" fmla="*/ 243367 h 1694909"/>
              <a:gd name="connsiteX9" fmla="*/ 7838613 w 12174453"/>
              <a:gd name="connsiteY9" fmla="*/ 231786 h 1694909"/>
              <a:gd name="connsiteX10" fmla="*/ 10070306 w 12174453"/>
              <a:gd name="connsiteY10" fmla="*/ 295852 h 1694909"/>
              <a:gd name="connsiteX11" fmla="*/ 12174453 w 12174453"/>
              <a:gd name="connsiteY11" fmla="*/ 97091 h 169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74453" h="1694909">
                <a:moveTo>
                  <a:pt x="12174453" y="97091"/>
                </a:moveTo>
                <a:lnTo>
                  <a:pt x="12155090" y="1694909"/>
                </a:lnTo>
                <a:lnTo>
                  <a:pt x="0" y="1694909"/>
                </a:lnTo>
                <a:lnTo>
                  <a:pt x="0" y="847184"/>
                </a:lnTo>
                <a:lnTo>
                  <a:pt x="0" y="780509"/>
                </a:lnTo>
                <a:lnTo>
                  <a:pt x="0" y="19093"/>
                </a:lnTo>
                <a:cubicBezTo>
                  <a:pt x="505619" y="358380"/>
                  <a:pt x="630237" y="628660"/>
                  <a:pt x="1764506" y="139856"/>
                </a:cubicBezTo>
                <a:cubicBezTo>
                  <a:pt x="2518965" y="-391066"/>
                  <a:pt x="2684065" y="801552"/>
                  <a:pt x="3936206" y="235106"/>
                </a:cubicBezTo>
                <a:cubicBezTo>
                  <a:pt x="5015706" y="-356902"/>
                  <a:pt x="4990306" y="723553"/>
                  <a:pt x="5974556" y="243367"/>
                </a:cubicBezTo>
                <a:cubicBezTo>
                  <a:pt x="6773329" y="-232014"/>
                  <a:pt x="7034384" y="970674"/>
                  <a:pt x="7838613" y="231786"/>
                </a:cubicBezTo>
                <a:cubicBezTo>
                  <a:pt x="8816703" y="-395675"/>
                  <a:pt x="8830865" y="835343"/>
                  <a:pt x="10070306" y="295852"/>
                </a:cubicBezTo>
                <a:cubicBezTo>
                  <a:pt x="11214497" y="-506062"/>
                  <a:pt x="11557312" y="677905"/>
                  <a:pt x="12174453" y="97091"/>
                </a:cubicBezTo>
                <a:close/>
              </a:path>
            </a:pathLst>
          </a:custGeom>
          <a:solidFill>
            <a:srgbClr val="4E67C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2" name="Szabadkézi sokszög 31"/>
          <p:cNvSpPr/>
          <p:nvPr/>
        </p:nvSpPr>
        <p:spPr>
          <a:xfrm>
            <a:off x="-3822777" y="6569129"/>
            <a:ext cx="16268700" cy="393911"/>
          </a:xfrm>
          <a:custGeom>
            <a:avLst/>
            <a:gdLst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79556 w 12192000"/>
              <a:gd name="connsiteY11" fmla="*/ 120763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10070306 w 12192000"/>
              <a:gd name="connsiteY12" fmla="*/ 307062 h 1706119"/>
              <a:gd name="connsiteX13" fmla="*/ 12134850 w 12192000"/>
              <a:gd name="connsiteY13" fmla="*/ 13051 h 1706119"/>
              <a:gd name="connsiteX0" fmla="*/ 12134850 w 12192000"/>
              <a:gd name="connsiteY0" fmla="*/ 36420 h 1729488"/>
              <a:gd name="connsiteX1" fmla="*/ 12192000 w 12192000"/>
              <a:gd name="connsiteY1" fmla="*/ 881763 h 1729488"/>
              <a:gd name="connsiteX2" fmla="*/ 12155090 w 12192000"/>
              <a:gd name="connsiteY2" fmla="*/ 881763 h 1729488"/>
              <a:gd name="connsiteX3" fmla="*/ 12155090 w 12192000"/>
              <a:gd name="connsiteY3" fmla="*/ 1729488 h 1729488"/>
              <a:gd name="connsiteX4" fmla="*/ 0 w 12192000"/>
              <a:gd name="connsiteY4" fmla="*/ 1729488 h 1729488"/>
              <a:gd name="connsiteX5" fmla="*/ 0 w 12192000"/>
              <a:gd name="connsiteY5" fmla="*/ 881763 h 1729488"/>
              <a:gd name="connsiteX6" fmla="*/ 0 w 12192000"/>
              <a:gd name="connsiteY6" fmla="*/ 815088 h 1729488"/>
              <a:gd name="connsiteX7" fmla="*/ 0 w 12192000"/>
              <a:gd name="connsiteY7" fmla="*/ 53672 h 1729488"/>
              <a:gd name="connsiteX8" fmla="*/ 1764506 w 12192000"/>
              <a:gd name="connsiteY8" fmla="*/ 174435 h 1729488"/>
              <a:gd name="connsiteX9" fmla="*/ 4107656 w 12192000"/>
              <a:gd name="connsiteY9" fmla="*/ 174435 h 1729488"/>
              <a:gd name="connsiteX10" fmla="*/ 5974556 w 12192000"/>
              <a:gd name="connsiteY10" fmla="*/ 277946 h 1729488"/>
              <a:gd name="connsiteX11" fmla="*/ 7838613 w 12192000"/>
              <a:gd name="connsiteY11" fmla="*/ 266365 h 1729488"/>
              <a:gd name="connsiteX12" fmla="*/ 10070306 w 12192000"/>
              <a:gd name="connsiteY12" fmla="*/ 330431 h 1729488"/>
              <a:gd name="connsiteX13" fmla="*/ 12134850 w 12192000"/>
              <a:gd name="connsiteY13" fmla="*/ 36420 h 1729488"/>
              <a:gd name="connsiteX0" fmla="*/ 12134850 w 12192000"/>
              <a:gd name="connsiteY0" fmla="*/ 24192 h 1717260"/>
              <a:gd name="connsiteX1" fmla="*/ 12192000 w 12192000"/>
              <a:gd name="connsiteY1" fmla="*/ 869535 h 1717260"/>
              <a:gd name="connsiteX2" fmla="*/ 12155090 w 12192000"/>
              <a:gd name="connsiteY2" fmla="*/ 869535 h 1717260"/>
              <a:gd name="connsiteX3" fmla="*/ 12155090 w 12192000"/>
              <a:gd name="connsiteY3" fmla="*/ 1717260 h 1717260"/>
              <a:gd name="connsiteX4" fmla="*/ 0 w 12192000"/>
              <a:gd name="connsiteY4" fmla="*/ 1717260 h 1717260"/>
              <a:gd name="connsiteX5" fmla="*/ 0 w 12192000"/>
              <a:gd name="connsiteY5" fmla="*/ 869535 h 1717260"/>
              <a:gd name="connsiteX6" fmla="*/ 0 w 12192000"/>
              <a:gd name="connsiteY6" fmla="*/ 802860 h 1717260"/>
              <a:gd name="connsiteX7" fmla="*/ 0 w 12192000"/>
              <a:gd name="connsiteY7" fmla="*/ 41444 h 1717260"/>
              <a:gd name="connsiteX8" fmla="*/ 1764506 w 12192000"/>
              <a:gd name="connsiteY8" fmla="*/ 162207 h 1717260"/>
              <a:gd name="connsiteX9" fmla="*/ 3936206 w 12192000"/>
              <a:gd name="connsiteY9" fmla="*/ 257457 h 1717260"/>
              <a:gd name="connsiteX10" fmla="*/ 5974556 w 12192000"/>
              <a:gd name="connsiteY10" fmla="*/ 265718 h 1717260"/>
              <a:gd name="connsiteX11" fmla="*/ 7838613 w 12192000"/>
              <a:gd name="connsiteY11" fmla="*/ 254137 h 1717260"/>
              <a:gd name="connsiteX12" fmla="*/ 10070306 w 12192000"/>
              <a:gd name="connsiteY12" fmla="*/ 318203 h 1717260"/>
              <a:gd name="connsiteX13" fmla="*/ 12134850 w 12192000"/>
              <a:gd name="connsiteY13" fmla="*/ 24192 h 1717260"/>
              <a:gd name="connsiteX0" fmla="*/ 12134850 w 12192000"/>
              <a:gd name="connsiteY0" fmla="*/ 16639 h 1709707"/>
              <a:gd name="connsiteX1" fmla="*/ 12192000 w 12192000"/>
              <a:gd name="connsiteY1" fmla="*/ 861982 h 1709707"/>
              <a:gd name="connsiteX2" fmla="*/ 12155090 w 12192000"/>
              <a:gd name="connsiteY2" fmla="*/ 861982 h 1709707"/>
              <a:gd name="connsiteX3" fmla="*/ 12155090 w 12192000"/>
              <a:gd name="connsiteY3" fmla="*/ 1709707 h 1709707"/>
              <a:gd name="connsiteX4" fmla="*/ 0 w 12192000"/>
              <a:gd name="connsiteY4" fmla="*/ 1709707 h 1709707"/>
              <a:gd name="connsiteX5" fmla="*/ 0 w 12192000"/>
              <a:gd name="connsiteY5" fmla="*/ 861982 h 1709707"/>
              <a:gd name="connsiteX6" fmla="*/ 0 w 12192000"/>
              <a:gd name="connsiteY6" fmla="*/ 795307 h 1709707"/>
              <a:gd name="connsiteX7" fmla="*/ 0 w 12192000"/>
              <a:gd name="connsiteY7" fmla="*/ 33891 h 1709707"/>
              <a:gd name="connsiteX8" fmla="*/ 1764506 w 12192000"/>
              <a:gd name="connsiteY8" fmla="*/ 154654 h 1709707"/>
              <a:gd name="connsiteX9" fmla="*/ 3936206 w 12192000"/>
              <a:gd name="connsiteY9" fmla="*/ 249904 h 1709707"/>
              <a:gd name="connsiteX10" fmla="*/ 5974556 w 12192000"/>
              <a:gd name="connsiteY10" fmla="*/ 258165 h 1709707"/>
              <a:gd name="connsiteX11" fmla="*/ 7838613 w 12192000"/>
              <a:gd name="connsiteY11" fmla="*/ 246584 h 1709707"/>
              <a:gd name="connsiteX12" fmla="*/ 10070306 w 12192000"/>
              <a:gd name="connsiteY12" fmla="*/ 310650 h 1709707"/>
              <a:gd name="connsiteX13" fmla="*/ 12134850 w 12192000"/>
              <a:gd name="connsiteY13" fmla="*/ 16639 h 1709707"/>
              <a:gd name="connsiteX0" fmla="*/ 12134850 w 12192000"/>
              <a:gd name="connsiteY0" fmla="*/ 16639 h 1709707"/>
              <a:gd name="connsiteX1" fmla="*/ 12192000 w 12192000"/>
              <a:gd name="connsiteY1" fmla="*/ 861982 h 1709707"/>
              <a:gd name="connsiteX2" fmla="*/ 12155090 w 12192000"/>
              <a:gd name="connsiteY2" fmla="*/ 861982 h 1709707"/>
              <a:gd name="connsiteX3" fmla="*/ 12155090 w 12192000"/>
              <a:gd name="connsiteY3" fmla="*/ 1709707 h 1709707"/>
              <a:gd name="connsiteX4" fmla="*/ 0 w 12192000"/>
              <a:gd name="connsiteY4" fmla="*/ 1709707 h 1709707"/>
              <a:gd name="connsiteX5" fmla="*/ 0 w 12192000"/>
              <a:gd name="connsiteY5" fmla="*/ 861982 h 1709707"/>
              <a:gd name="connsiteX6" fmla="*/ 0 w 12192000"/>
              <a:gd name="connsiteY6" fmla="*/ 795307 h 1709707"/>
              <a:gd name="connsiteX7" fmla="*/ 0 w 12192000"/>
              <a:gd name="connsiteY7" fmla="*/ 33891 h 1709707"/>
              <a:gd name="connsiteX8" fmla="*/ 1764506 w 12192000"/>
              <a:gd name="connsiteY8" fmla="*/ 154654 h 1709707"/>
              <a:gd name="connsiteX9" fmla="*/ 3936206 w 12192000"/>
              <a:gd name="connsiteY9" fmla="*/ 249904 h 1709707"/>
              <a:gd name="connsiteX10" fmla="*/ 5974556 w 12192000"/>
              <a:gd name="connsiteY10" fmla="*/ 258165 h 1709707"/>
              <a:gd name="connsiteX11" fmla="*/ 7838613 w 12192000"/>
              <a:gd name="connsiteY11" fmla="*/ 246584 h 1709707"/>
              <a:gd name="connsiteX12" fmla="*/ 10070306 w 12192000"/>
              <a:gd name="connsiteY12" fmla="*/ 310650 h 1709707"/>
              <a:gd name="connsiteX13" fmla="*/ 12134850 w 12192000"/>
              <a:gd name="connsiteY13" fmla="*/ 16639 h 1709707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3496 h 1706564"/>
              <a:gd name="connsiteX1" fmla="*/ 12192000 w 12192000"/>
              <a:gd name="connsiteY1" fmla="*/ 858839 h 1706564"/>
              <a:gd name="connsiteX2" fmla="*/ 12155090 w 12192000"/>
              <a:gd name="connsiteY2" fmla="*/ 858839 h 1706564"/>
              <a:gd name="connsiteX3" fmla="*/ 12155090 w 12192000"/>
              <a:gd name="connsiteY3" fmla="*/ 1706564 h 1706564"/>
              <a:gd name="connsiteX4" fmla="*/ 0 w 12192000"/>
              <a:gd name="connsiteY4" fmla="*/ 1706564 h 1706564"/>
              <a:gd name="connsiteX5" fmla="*/ 0 w 12192000"/>
              <a:gd name="connsiteY5" fmla="*/ 858839 h 1706564"/>
              <a:gd name="connsiteX6" fmla="*/ 0 w 12192000"/>
              <a:gd name="connsiteY6" fmla="*/ 792164 h 1706564"/>
              <a:gd name="connsiteX7" fmla="*/ 0 w 12192000"/>
              <a:gd name="connsiteY7" fmla="*/ 30748 h 1706564"/>
              <a:gd name="connsiteX8" fmla="*/ 1764506 w 12192000"/>
              <a:gd name="connsiteY8" fmla="*/ 151511 h 1706564"/>
              <a:gd name="connsiteX9" fmla="*/ 3936206 w 12192000"/>
              <a:gd name="connsiteY9" fmla="*/ 246761 h 1706564"/>
              <a:gd name="connsiteX10" fmla="*/ 5974556 w 12192000"/>
              <a:gd name="connsiteY10" fmla="*/ 255022 h 1706564"/>
              <a:gd name="connsiteX11" fmla="*/ 7838613 w 12192000"/>
              <a:gd name="connsiteY11" fmla="*/ 243441 h 1706564"/>
              <a:gd name="connsiteX12" fmla="*/ 10070306 w 12192000"/>
              <a:gd name="connsiteY12" fmla="*/ 307507 h 1706564"/>
              <a:gd name="connsiteX13" fmla="*/ 12134850 w 12192000"/>
              <a:gd name="connsiteY13" fmla="*/ 13496 h 1706564"/>
              <a:gd name="connsiteX0" fmla="*/ 12115800 w 12192000"/>
              <a:gd name="connsiteY0" fmla="*/ 9709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15800 w 12192000"/>
              <a:gd name="connsiteY13" fmla="*/ 97091 h 1694909"/>
              <a:gd name="connsiteX0" fmla="*/ 12115800 w 12192000"/>
              <a:gd name="connsiteY0" fmla="*/ 97091 h 1694909"/>
              <a:gd name="connsiteX1" fmla="*/ 12192000 w 12192000"/>
              <a:gd name="connsiteY1" fmla="*/ 847184 h 1694909"/>
              <a:gd name="connsiteX2" fmla="*/ 12155090 w 12192000"/>
              <a:gd name="connsiteY2" fmla="*/ 1694909 h 1694909"/>
              <a:gd name="connsiteX3" fmla="*/ 0 w 12192000"/>
              <a:gd name="connsiteY3" fmla="*/ 1694909 h 1694909"/>
              <a:gd name="connsiteX4" fmla="*/ 0 w 12192000"/>
              <a:gd name="connsiteY4" fmla="*/ 847184 h 1694909"/>
              <a:gd name="connsiteX5" fmla="*/ 0 w 12192000"/>
              <a:gd name="connsiteY5" fmla="*/ 780509 h 1694909"/>
              <a:gd name="connsiteX6" fmla="*/ 0 w 12192000"/>
              <a:gd name="connsiteY6" fmla="*/ 19093 h 1694909"/>
              <a:gd name="connsiteX7" fmla="*/ 1764506 w 12192000"/>
              <a:gd name="connsiteY7" fmla="*/ 139856 h 1694909"/>
              <a:gd name="connsiteX8" fmla="*/ 3936206 w 12192000"/>
              <a:gd name="connsiteY8" fmla="*/ 235106 h 1694909"/>
              <a:gd name="connsiteX9" fmla="*/ 5974556 w 12192000"/>
              <a:gd name="connsiteY9" fmla="*/ 243367 h 1694909"/>
              <a:gd name="connsiteX10" fmla="*/ 7838613 w 12192000"/>
              <a:gd name="connsiteY10" fmla="*/ 231786 h 1694909"/>
              <a:gd name="connsiteX11" fmla="*/ 10070306 w 12192000"/>
              <a:gd name="connsiteY11" fmla="*/ 295852 h 1694909"/>
              <a:gd name="connsiteX12" fmla="*/ 12115800 w 12192000"/>
              <a:gd name="connsiteY12" fmla="*/ 97091 h 1694909"/>
              <a:gd name="connsiteX0" fmla="*/ 12115800 w 12155090"/>
              <a:gd name="connsiteY0" fmla="*/ 97091 h 1694909"/>
              <a:gd name="connsiteX1" fmla="*/ 12155090 w 12155090"/>
              <a:gd name="connsiteY1" fmla="*/ 1694909 h 1694909"/>
              <a:gd name="connsiteX2" fmla="*/ 0 w 12155090"/>
              <a:gd name="connsiteY2" fmla="*/ 1694909 h 1694909"/>
              <a:gd name="connsiteX3" fmla="*/ 0 w 12155090"/>
              <a:gd name="connsiteY3" fmla="*/ 847184 h 1694909"/>
              <a:gd name="connsiteX4" fmla="*/ 0 w 12155090"/>
              <a:gd name="connsiteY4" fmla="*/ 780509 h 1694909"/>
              <a:gd name="connsiteX5" fmla="*/ 0 w 12155090"/>
              <a:gd name="connsiteY5" fmla="*/ 19093 h 1694909"/>
              <a:gd name="connsiteX6" fmla="*/ 1764506 w 12155090"/>
              <a:gd name="connsiteY6" fmla="*/ 139856 h 1694909"/>
              <a:gd name="connsiteX7" fmla="*/ 3936206 w 12155090"/>
              <a:gd name="connsiteY7" fmla="*/ 235106 h 1694909"/>
              <a:gd name="connsiteX8" fmla="*/ 5974556 w 12155090"/>
              <a:gd name="connsiteY8" fmla="*/ 243367 h 1694909"/>
              <a:gd name="connsiteX9" fmla="*/ 7838613 w 12155090"/>
              <a:gd name="connsiteY9" fmla="*/ 231786 h 1694909"/>
              <a:gd name="connsiteX10" fmla="*/ 10070306 w 12155090"/>
              <a:gd name="connsiteY10" fmla="*/ 295852 h 1694909"/>
              <a:gd name="connsiteX11" fmla="*/ 12115800 w 12155090"/>
              <a:gd name="connsiteY11" fmla="*/ 97091 h 1694909"/>
              <a:gd name="connsiteX0" fmla="*/ 12174453 w 12174453"/>
              <a:gd name="connsiteY0" fmla="*/ 97091 h 1694909"/>
              <a:gd name="connsiteX1" fmla="*/ 12155090 w 12174453"/>
              <a:gd name="connsiteY1" fmla="*/ 1694909 h 1694909"/>
              <a:gd name="connsiteX2" fmla="*/ 0 w 12174453"/>
              <a:gd name="connsiteY2" fmla="*/ 1694909 h 1694909"/>
              <a:gd name="connsiteX3" fmla="*/ 0 w 12174453"/>
              <a:gd name="connsiteY3" fmla="*/ 847184 h 1694909"/>
              <a:gd name="connsiteX4" fmla="*/ 0 w 12174453"/>
              <a:gd name="connsiteY4" fmla="*/ 780509 h 1694909"/>
              <a:gd name="connsiteX5" fmla="*/ 0 w 12174453"/>
              <a:gd name="connsiteY5" fmla="*/ 19093 h 1694909"/>
              <a:gd name="connsiteX6" fmla="*/ 1764506 w 12174453"/>
              <a:gd name="connsiteY6" fmla="*/ 139856 h 1694909"/>
              <a:gd name="connsiteX7" fmla="*/ 3936206 w 12174453"/>
              <a:gd name="connsiteY7" fmla="*/ 235106 h 1694909"/>
              <a:gd name="connsiteX8" fmla="*/ 5974556 w 12174453"/>
              <a:gd name="connsiteY8" fmla="*/ 243367 h 1694909"/>
              <a:gd name="connsiteX9" fmla="*/ 7838613 w 12174453"/>
              <a:gd name="connsiteY9" fmla="*/ 231786 h 1694909"/>
              <a:gd name="connsiteX10" fmla="*/ 10070306 w 12174453"/>
              <a:gd name="connsiteY10" fmla="*/ 295852 h 1694909"/>
              <a:gd name="connsiteX11" fmla="*/ 12174453 w 12174453"/>
              <a:gd name="connsiteY11" fmla="*/ 97091 h 169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74453" h="1694909">
                <a:moveTo>
                  <a:pt x="12174453" y="97091"/>
                </a:moveTo>
                <a:lnTo>
                  <a:pt x="12155090" y="1694909"/>
                </a:lnTo>
                <a:lnTo>
                  <a:pt x="0" y="1694909"/>
                </a:lnTo>
                <a:lnTo>
                  <a:pt x="0" y="847184"/>
                </a:lnTo>
                <a:lnTo>
                  <a:pt x="0" y="780509"/>
                </a:lnTo>
                <a:lnTo>
                  <a:pt x="0" y="19093"/>
                </a:lnTo>
                <a:cubicBezTo>
                  <a:pt x="505619" y="358380"/>
                  <a:pt x="630237" y="628660"/>
                  <a:pt x="1764506" y="139856"/>
                </a:cubicBezTo>
                <a:cubicBezTo>
                  <a:pt x="2518965" y="-391066"/>
                  <a:pt x="2684065" y="801552"/>
                  <a:pt x="3936206" y="235106"/>
                </a:cubicBezTo>
                <a:cubicBezTo>
                  <a:pt x="5015706" y="-356902"/>
                  <a:pt x="4990306" y="723553"/>
                  <a:pt x="5974556" y="243367"/>
                </a:cubicBezTo>
                <a:cubicBezTo>
                  <a:pt x="6773329" y="-232014"/>
                  <a:pt x="7034384" y="970674"/>
                  <a:pt x="7838613" y="231786"/>
                </a:cubicBezTo>
                <a:cubicBezTo>
                  <a:pt x="8816703" y="-395675"/>
                  <a:pt x="8830865" y="835343"/>
                  <a:pt x="10070306" y="295852"/>
                </a:cubicBezTo>
                <a:cubicBezTo>
                  <a:pt x="11214497" y="-506062"/>
                  <a:pt x="11557312" y="677905"/>
                  <a:pt x="12174453" y="97091"/>
                </a:cubicBezTo>
                <a:close/>
              </a:path>
            </a:pathLst>
          </a:custGeom>
          <a:solidFill>
            <a:srgbClr val="758A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6" name="Lekerekített téglalap 25"/>
          <p:cNvSpPr/>
          <p:nvPr/>
        </p:nvSpPr>
        <p:spPr>
          <a:xfrm>
            <a:off x="-104389" y="5065656"/>
            <a:ext cx="2984130" cy="11265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accent4">
                    <a:lumMod val="75000"/>
                  </a:schemeClr>
                </a:solidFill>
              </a:rPr>
              <a:t>Ha minden ablakon benéztél, kattints a folytatáshoz!</a:t>
            </a:r>
          </a:p>
        </p:txBody>
      </p:sp>
    </p:spTree>
    <p:extLst>
      <p:ext uri="{BB962C8B-B14F-4D97-AF65-F5344CB8AC3E}">
        <p14:creationId xmlns:p14="http://schemas.microsoft.com/office/powerpoint/2010/main" val="11283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06706 0.04005 C 0.08099 0.04908 0.10196 0.05394 0.12396 0.05394 C 0.14896 0.05394 0.16901 0.04908 0.18295 0.04005 L 0.25 -2.592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95833E-6 4.07407E-6 L 0.06706 0.04004 C 0.08099 0.04907 0.10196 0.05393 0.12396 0.05393 C 0.14896 0.05393 0.16901 0.04907 0.18295 0.04004 L 0.25 4.07407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4.07407E-6 L 0.06705 0.04005 C 0.08099 0.04908 0.10195 0.05394 0.12395 0.05394 C 0.14895 0.05394 0.16901 0.04908 0.18294 0.04005 L 0.25 -4.07407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97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Ellipszis 8"/>
          <p:cNvSpPr/>
          <p:nvPr/>
        </p:nvSpPr>
        <p:spPr>
          <a:xfrm>
            <a:off x="1069573" y="479387"/>
            <a:ext cx="9493794" cy="6303873"/>
          </a:xfrm>
          <a:custGeom>
            <a:avLst/>
            <a:gdLst>
              <a:gd name="connsiteX0" fmla="*/ 0 w 5898750"/>
              <a:gd name="connsiteY0" fmla="*/ 838200 h 1676400"/>
              <a:gd name="connsiteX1" fmla="*/ 2949375 w 5898750"/>
              <a:gd name="connsiteY1" fmla="*/ 0 h 1676400"/>
              <a:gd name="connsiteX2" fmla="*/ 5898750 w 5898750"/>
              <a:gd name="connsiteY2" fmla="*/ 838200 h 1676400"/>
              <a:gd name="connsiteX3" fmla="*/ 2949375 w 5898750"/>
              <a:gd name="connsiteY3" fmla="*/ 1676400 h 1676400"/>
              <a:gd name="connsiteX4" fmla="*/ 0 w 5898750"/>
              <a:gd name="connsiteY4" fmla="*/ 838200 h 1676400"/>
              <a:gd name="connsiteX0" fmla="*/ 0 w 5479650"/>
              <a:gd name="connsiteY0" fmla="*/ 857269 h 1676439"/>
              <a:gd name="connsiteX1" fmla="*/ 2530275 w 5479650"/>
              <a:gd name="connsiteY1" fmla="*/ 19 h 1676439"/>
              <a:gd name="connsiteX2" fmla="*/ 5479650 w 5479650"/>
              <a:gd name="connsiteY2" fmla="*/ 838219 h 1676439"/>
              <a:gd name="connsiteX3" fmla="*/ 2530275 w 5479650"/>
              <a:gd name="connsiteY3" fmla="*/ 1676419 h 1676439"/>
              <a:gd name="connsiteX4" fmla="*/ 0 w 5479650"/>
              <a:gd name="connsiteY4" fmla="*/ 857269 h 1676439"/>
              <a:gd name="connsiteX0" fmla="*/ 188583 w 5668233"/>
              <a:gd name="connsiteY0" fmla="*/ 950614 h 1769777"/>
              <a:gd name="connsiteX1" fmla="*/ 467583 w 5668233"/>
              <a:gd name="connsiteY1" fmla="*/ 116703 h 1769777"/>
              <a:gd name="connsiteX2" fmla="*/ 2718858 w 5668233"/>
              <a:gd name="connsiteY2" fmla="*/ 93364 h 1769777"/>
              <a:gd name="connsiteX3" fmla="*/ 5668233 w 5668233"/>
              <a:gd name="connsiteY3" fmla="*/ 931564 h 1769777"/>
              <a:gd name="connsiteX4" fmla="*/ 2718858 w 5668233"/>
              <a:gd name="connsiteY4" fmla="*/ 1769764 h 1769777"/>
              <a:gd name="connsiteX5" fmla="*/ 188583 w 5668233"/>
              <a:gd name="connsiteY5" fmla="*/ 950614 h 1769777"/>
              <a:gd name="connsiteX0" fmla="*/ 188583 w 5779637"/>
              <a:gd name="connsiteY0" fmla="*/ 943145 h 1762308"/>
              <a:gd name="connsiteX1" fmla="*/ 467583 w 5779637"/>
              <a:gd name="connsiteY1" fmla="*/ 109234 h 1762308"/>
              <a:gd name="connsiteX2" fmla="*/ 2718858 w 5779637"/>
              <a:gd name="connsiteY2" fmla="*/ 85895 h 1762308"/>
              <a:gd name="connsiteX3" fmla="*/ 5115834 w 5779637"/>
              <a:gd name="connsiteY3" fmla="*/ 57017 h 1762308"/>
              <a:gd name="connsiteX4" fmla="*/ 5668233 w 5779637"/>
              <a:gd name="connsiteY4" fmla="*/ 924095 h 1762308"/>
              <a:gd name="connsiteX5" fmla="*/ 2718858 w 5779637"/>
              <a:gd name="connsiteY5" fmla="*/ 1762295 h 1762308"/>
              <a:gd name="connsiteX6" fmla="*/ 188583 w 5779637"/>
              <a:gd name="connsiteY6" fmla="*/ 943145 h 1762308"/>
              <a:gd name="connsiteX0" fmla="*/ 30536 w 5621592"/>
              <a:gd name="connsiteY0" fmla="*/ 943145 h 1797868"/>
              <a:gd name="connsiteX1" fmla="*/ 309536 w 5621592"/>
              <a:gd name="connsiteY1" fmla="*/ 109234 h 1797868"/>
              <a:gd name="connsiteX2" fmla="*/ 2560811 w 5621592"/>
              <a:gd name="connsiteY2" fmla="*/ 85895 h 1797868"/>
              <a:gd name="connsiteX3" fmla="*/ 4957787 w 5621592"/>
              <a:gd name="connsiteY3" fmla="*/ 57017 h 1797868"/>
              <a:gd name="connsiteX4" fmla="*/ 5510186 w 5621592"/>
              <a:gd name="connsiteY4" fmla="*/ 924095 h 1797868"/>
              <a:gd name="connsiteX5" fmla="*/ 2560811 w 5621592"/>
              <a:gd name="connsiteY5" fmla="*/ 1762295 h 1797868"/>
              <a:gd name="connsiteX6" fmla="*/ 410745 w 5621592"/>
              <a:gd name="connsiteY6" fmla="*/ 1573396 h 1797868"/>
              <a:gd name="connsiteX7" fmla="*/ 30536 w 5621592"/>
              <a:gd name="connsiteY7" fmla="*/ 943145 h 1797868"/>
              <a:gd name="connsiteX0" fmla="*/ 30536 w 5563607"/>
              <a:gd name="connsiteY0" fmla="*/ 943145 h 1763491"/>
              <a:gd name="connsiteX1" fmla="*/ 309536 w 5563607"/>
              <a:gd name="connsiteY1" fmla="*/ 109234 h 1763491"/>
              <a:gd name="connsiteX2" fmla="*/ 2560811 w 5563607"/>
              <a:gd name="connsiteY2" fmla="*/ 85895 h 1763491"/>
              <a:gd name="connsiteX3" fmla="*/ 4957787 w 5563607"/>
              <a:gd name="connsiteY3" fmla="*/ 57017 h 1763491"/>
              <a:gd name="connsiteX4" fmla="*/ 5510186 w 5563607"/>
              <a:gd name="connsiteY4" fmla="*/ 924095 h 1763491"/>
              <a:gd name="connsiteX5" fmla="*/ 5293646 w 5563607"/>
              <a:gd name="connsiteY5" fmla="*/ 1508176 h 1763491"/>
              <a:gd name="connsiteX6" fmla="*/ 2560811 w 5563607"/>
              <a:gd name="connsiteY6" fmla="*/ 1762295 h 1763491"/>
              <a:gd name="connsiteX7" fmla="*/ 410745 w 5563607"/>
              <a:gd name="connsiteY7" fmla="*/ 1573396 h 1763491"/>
              <a:gd name="connsiteX8" fmla="*/ 30536 w 5563607"/>
              <a:gd name="connsiteY8" fmla="*/ 943145 h 1763491"/>
              <a:gd name="connsiteX0" fmla="*/ 30536 w 5675405"/>
              <a:gd name="connsiteY0" fmla="*/ 943145 h 1763491"/>
              <a:gd name="connsiteX1" fmla="*/ 309536 w 5675405"/>
              <a:gd name="connsiteY1" fmla="*/ 109234 h 1763491"/>
              <a:gd name="connsiteX2" fmla="*/ 2560811 w 5675405"/>
              <a:gd name="connsiteY2" fmla="*/ 85895 h 1763491"/>
              <a:gd name="connsiteX3" fmla="*/ 4957787 w 5675405"/>
              <a:gd name="connsiteY3" fmla="*/ 57017 h 1763491"/>
              <a:gd name="connsiteX4" fmla="*/ 5665199 w 5675405"/>
              <a:gd name="connsiteY4" fmla="*/ 712128 h 1763491"/>
              <a:gd name="connsiteX5" fmla="*/ 5293646 w 5675405"/>
              <a:gd name="connsiteY5" fmla="*/ 1508176 h 1763491"/>
              <a:gd name="connsiteX6" fmla="*/ 2560811 w 5675405"/>
              <a:gd name="connsiteY6" fmla="*/ 1762295 h 1763491"/>
              <a:gd name="connsiteX7" fmla="*/ 410745 w 5675405"/>
              <a:gd name="connsiteY7" fmla="*/ 1573396 h 1763491"/>
              <a:gd name="connsiteX8" fmla="*/ 30536 w 5675405"/>
              <a:gd name="connsiteY8" fmla="*/ 943145 h 1763491"/>
              <a:gd name="connsiteX0" fmla="*/ 30536 w 5900102"/>
              <a:gd name="connsiteY0" fmla="*/ 943145 h 1763491"/>
              <a:gd name="connsiteX1" fmla="*/ 309536 w 5900102"/>
              <a:gd name="connsiteY1" fmla="*/ 109234 h 1763491"/>
              <a:gd name="connsiteX2" fmla="*/ 2560811 w 5900102"/>
              <a:gd name="connsiteY2" fmla="*/ 85895 h 1763491"/>
              <a:gd name="connsiteX3" fmla="*/ 4957787 w 5900102"/>
              <a:gd name="connsiteY3" fmla="*/ 57017 h 1763491"/>
              <a:gd name="connsiteX4" fmla="*/ 5665199 w 5900102"/>
              <a:gd name="connsiteY4" fmla="*/ 712128 h 1763491"/>
              <a:gd name="connsiteX5" fmla="*/ 5293646 w 5900102"/>
              <a:gd name="connsiteY5" fmla="*/ 1508176 h 1763491"/>
              <a:gd name="connsiteX6" fmla="*/ 2560811 w 5900102"/>
              <a:gd name="connsiteY6" fmla="*/ 1762295 h 1763491"/>
              <a:gd name="connsiteX7" fmla="*/ 410745 w 5900102"/>
              <a:gd name="connsiteY7" fmla="*/ 1573396 h 1763491"/>
              <a:gd name="connsiteX8" fmla="*/ 30536 w 5900102"/>
              <a:gd name="connsiteY8" fmla="*/ 943145 h 1763491"/>
              <a:gd name="connsiteX0" fmla="*/ 1405 w 6129324"/>
              <a:gd name="connsiteY0" fmla="*/ 959450 h 1763491"/>
              <a:gd name="connsiteX1" fmla="*/ 538760 w 6129324"/>
              <a:gd name="connsiteY1" fmla="*/ 109234 h 1763491"/>
              <a:gd name="connsiteX2" fmla="*/ 2790035 w 6129324"/>
              <a:gd name="connsiteY2" fmla="*/ 85895 h 1763491"/>
              <a:gd name="connsiteX3" fmla="*/ 5187011 w 6129324"/>
              <a:gd name="connsiteY3" fmla="*/ 57017 h 1763491"/>
              <a:gd name="connsiteX4" fmla="*/ 5894423 w 6129324"/>
              <a:gd name="connsiteY4" fmla="*/ 712128 h 1763491"/>
              <a:gd name="connsiteX5" fmla="*/ 5522870 w 6129324"/>
              <a:gd name="connsiteY5" fmla="*/ 1508176 h 1763491"/>
              <a:gd name="connsiteX6" fmla="*/ 2790035 w 6129324"/>
              <a:gd name="connsiteY6" fmla="*/ 1762295 h 1763491"/>
              <a:gd name="connsiteX7" fmla="*/ 639969 w 6129324"/>
              <a:gd name="connsiteY7" fmla="*/ 1573396 h 1763491"/>
              <a:gd name="connsiteX8" fmla="*/ 1405 w 6129324"/>
              <a:gd name="connsiteY8" fmla="*/ 959450 h 1763491"/>
              <a:gd name="connsiteX0" fmla="*/ 1405 w 6291491"/>
              <a:gd name="connsiteY0" fmla="*/ 959450 h 1763491"/>
              <a:gd name="connsiteX1" fmla="*/ 538760 w 6291491"/>
              <a:gd name="connsiteY1" fmla="*/ 109234 h 1763491"/>
              <a:gd name="connsiteX2" fmla="*/ 2790035 w 6291491"/>
              <a:gd name="connsiteY2" fmla="*/ 85895 h 1763491"/>
              <a:gd name="connsiteX3" fmla="*/ 5187011 w 6291491"/>
              <a:gd name="connsiteY3" fmla="*/ 57017 h 1763491"/>
              <a:gd name="connsiteX4" fmla="*/ 6101107 w 6291491"/>
              <a:gd name="connsiteY4" fmla="*/ 695823 h 1763491"/>
              <a:gd name="connsiteX5" fmla="*/ 5522870 w 6291491"/>
              <a:gd name="connsiteY5" fmla="*/ 1508176 h 1763491"/>
              <a:gd name="connsiteX6" fmla="*/ 2790035 w 6291491"/>
              <a:gd name="connsiteY6" fmla="*/ 1762295 h 1763491"/>
              <a:gd name="connsiteX7" fmla="*/ 639969 w 6291491"/>
              <a:gd name="connsiteY7" fmla="*/ 1573396 h 1763491"/>
              <a:gd name="connsiteX8" fmla="*/ 1405 w 6291491"/>
              <a:gd name="connsiteY8" fmla="*/ 959450 h 1763491"/>
              <a:gd name="connsiteX0" fmla="*/ 1405 w 6203507"/>
              <a:gd name="connsiteY0" fmla="*/ 959450 h 1763491"/>
              <a:gd name="connsiteX1" fmla="*/ 538760 w 6203507"/>
              <a:gd name="connsiteY1" fmla="*/ 109234 h 1763491"/>
              <a:gd name="connsiteX2" fmla="*/ 2790035 w 6203507"/>
              <a:gd name="connsiteY2" fmla="*/ 85895 h 1763491"/>
              <a:gd name="connsiteX3" fmla="*/ 5187011 w 6203507"/>
              <a:gd name="connsiteY3" fmla="*/ 57017 h 1763491"/>
              <a:gd name="connsiteX4" fmla="*/ 6101107 w 6203507"/>
              <a:gd name="connsiteY4" fmla="*/ 695823 h 1763491"/>
              <a:gd name="connsiteX5" fmla="*/ 5522870 w 6203507"/>
              <a:gd name="connsiteY5" fmla="*/ 1508176 h 1763491"/>
              <a:gd name="connsiteX6" fmla="*/ 2790035 w 6203507"/>
              <a:gd name="connsiteY6" fmla="*/ 1762295 h 1763491"/>
              <a:gd name="connsiteX7" fmla="*/ 639969 w 6203507"/>
              <a:gd name="connsiteY7" fmla="*/ 1573396 h 1763491"/>
              <a:gd name="connsiteX8" fmla="*/ 1405 w 6203507"/>
              <a:gd name="connsiteY8" fmla="*/ 959450 h 1763491"/>
              <a:gd name="connsiteX0" fmla="*/ 1405 w 6203506"/>
              <a:gd name="connsiteY0" fmla="*/ 959450 h 1676447"/>
              <a:gd name="connsiteX1" fmla="*/ 538760 w 6203506"/>
              <a:gd name="connsiteY1" fmla="*/ 109234 h 1676447"/>
              <a:gd name="connsiteX2" fmla="*/ 2790035 w 6203506"/>
              <a:gd name="connsiteY2" fmla="*/ 85895 h 1676447"/>
              <a:gd name="connsiteX3" fmla="*/ 5187011 w 6203506"/>
              <a:gd name="connsiteY3" fmla="*/ 57017 h 1676447"/>
              <a:gd name="connsiteX4" fmla="*/ 6101107 w 6203506"/>
              <a:gd name="connsiteY4" fmla="*/ 695823 h 1676447"/>
              <a:gd name="connsiteX5" fmla="*/ 5522870 w 6203506"/>
              <a:gd name="connsiteY5" fmla="*/ 1508176 h 1676447"/>
              <a:gd name="connsiteX6" fmla="*/ 3125896 w 6203506"/>
              <a:gd name="connsiteY6" fmla="*/ 1664464 h 1676447"/>
              <a:gd name="connsiteX7" fmla="*/ 639969 w 6203506"/>
              <a:gd name="connsiteY7" fmla="*/ 1573396 h 1676447"/>
              <a:gd name="connsiteX8" fmla="*/ 1405 w 6203506"/>
              <a:gd name="connsiteY8" fmla="*/ 959450 h 16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3506" h="1676447">
                <a:moveTo>
                  <a:pt x="1405" y="959450"/>
                </a:moveTo>
                <a:cubicBezTo>
                  <a:pt x="-15463" y="715423"/>
                  <a:pt x="117048" y="252109"/>
                  <a:pt x="538760" y="109234"/>
                </a:cubicBezTo>
                <a:cubicBezTo>
                  <a:pt x="960472" y="-33641"/>
                  <a:pt x="2015327" y="94598"/>
                  <a:pt x="2790035" y="85895"/>
                </a:cubicBezTo>
                <a:cubicBezTo>
                  <a:pt x="3564743" y="77192"/>
                  <a:pt x="4695449" y="-82683"/>
                  <a:pt x="5187011" y="57017"/>
                </a:cubicBezTo>
                <a:cubicBezTo>
                  <a:pt x="5678573" y="196717"/>
                  <a:pt x="6170002" y="492009"/>
                  <a:pt x="6101107" y="695823"/>
                </a:cubicBezTo>
                <a:cubicBezTo>
                  <a:pt x="6393909" y="1258350"/>
                  <a:pt x="6014432" y="1368476"/>
                  <a:pt x="5522870" y="1508176"/>
                </a:cubicBezTo>
                <a:cubicBezTo>
                  <a:pt x="5031308" y="1647876"/>
                  <a:pt x="3939713" y="1653594"/>
                  <a:pt x="3125896" y="1664464"/>
                </a:cubicBezTo>
                <a:cubicBezTo>
                  <a:pt x="2312079" y="1675334"/>
                  <a:pt x="1061681" y="1709921"/>
                  <a:pt x="639969" y="1573396"/>
                </a:cubicBezTo>
                <a:cubicBezTo>
                  <a:pt x="218257" y="1436871"/>
                  <a:pt x="18273" y="1203477"/>
                  <a:pt x="1405" y="959450"/>
                </a:cubicBezTo>
                <a:close/>
              </a:path>
            </a:pathLst>
          </a:custGeom>
          <a:solidFill>
            <a:srgbClr val="CC66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62" name="Ellipszis 8"/>
          <p:cNvSpPr/>
          <p:nvPr/>
        </p:nvSpPr>
        <p:spPr>
          <a:xfrm>
            <a:off x="1148046" y="775227"/>
            <a:ext cx="9103003" cy="5767801"/>
          </a:xfrm>
          <a:custGeom>
            <a:avLst/>
            <a:gdLst>
              <a:gd name="connsiteX0" fmla="*/ 0 w 5898750"/>
              <a:gd name="connsiteY0" fmla="*/ 838200 h 1676400"/>
              <a:gd name="connsiteX1" fmla="*/ 2949375 w 5898750"/>
              <a:gd name="connsiteY1" fmla="*/ 0 h 1676400"/>
              <a:gd name="connsiteX2" fmla="*/ 5898750 w 5898750"/>
              <a:gd name="connsiteY2" fmla="*/ 838200 h 1676400"/>
              <a:gd name="connsiteX3" fmla="*/ 2949375 w 5898750"/>
              <a:gd name="connsiteY3" fmla="*/ 1676400 h 1676400"/>
              <a:gd name="connsiteX4" fmla="*/ 0 w 5898750"/>
              <a:gd name="connsiteY4" fmla="*/ 838200 h 1676400"/>
              <a:gd name="connsiteX0" fmla="*/ 0 w 5479650"/>
              <a:gd name="connsiteY0" fmla="*/ 857269 h 1676439"/>
              <a:gd name="connsiteX1" fmla="*/ 2530275 w 5479650"/>
              <a:gd name="connsiteY1" fmla="*/ 19 h 1676439"/>
              <a:gd name="connsiteX2" fmla="*/ 5479650 w 5479650"/>
              <a:gd name="connsiteY2" fmla="*/ 838219 h 1676439"/>
              <a:gd name="connsiteX3" fmla="*/ 2530275 w 5479650"/>
              <a:gd name="connsiteY3" fmla="*/ 1676419 h 1676439"/>
              <a:gd name="connsiteX4" fmla="*/ 0 w 5479650"/>
              <a:gd name="connsiteY4" fmla="*/ 857269 h 1676439"/>
              <a:gd name="connsiteX0" fmla="*/ 188583 w 5668233"/>
              <a:gd name="connsiteY0" fmla="*/ 950614 h 1769777"/>
              <a:gd name="connsiteX1" fmla="*/ 467583 w 5668233"/>
              <a:gd name="connsiteY1" fmla="*/ 116703 h 1769777"/>
              <a:gd name="connsiteX2" fmla="*/ 2718858 w 5668233"/>
              <a:gd name="connsiteY2" fmla="*/ 93364 h 1769777"/>
              <a:gd name="connsiteX3" fmla="*/ 5668233 w 5668233"/>
              <a:gd name="connsiteY3" fmla="*/ 931564 h 1769777"/>
              <a:gd name="connsiteX4" fmla="*/ 2718858 w 5668233"/>
              <a:gd name="connsiteY4" fmla="*/ 1769764 h 1769777"/>
              <a:gd name="connsiteX5" fmla="*/ 188583 w 5668233"/>
              <a:gd name="connsiteY5" fmla="*/ 950614 h 1769777"/>
              <a:gd name="connsiteX0" fmla="*/ 188583 w 5779637"/>
              <a:gd name="connsiteY0" fmla="*/ 943145 h 1762308"/>
              <a:gd name="connsiteX1" fmla="*/ 467583 w 5779637"/>
              <a:gd name="connsiteY1" fmla="*/ 109234 h 1762308"/>
              <a:gd name="connsiteX2" fmla="*/ 2718858 w 5779637"/>
              <a:gd name="connsiteY2" fmla="*/ 85895 h 1762308"/>
              <a:gd name="connsiteX3" fmla="*/ 5115834 w 5779637"/>
              <a:gd name="connsiteY3" fmla="*/ 57017 h 1762308"/>
              <a:gd name="connsiteX4" fmla="*/ 5668233 w 5779637"/>
              <a:gd name="connsiteY4" fmla="*/ 924095 h 1762308"/>
              <a:gd name="connsiteX5" fmla="*/ 2718858 w 5779637"/>
              <a:gd name="connsiteY5" fmla="*/ 1762295 h 1762308"/>
              <a:gd name="connsiteX6" fmla="*/ 188583 w 5779637"/>
              <a:gd name="connsiteY6" fmla="*/ 943145 h 1762308"/>
              <a:gd name="connsiteX0" fmla="*/ 30536 w 5621592"/>
              <a:gd name="connsiteY0" fmla="*/ 943145 h 1797868"/>
              <a:gd name="connsiteX1" fmla="*/ 309536 w 5621592"/>
              <a:gd name="connsiteY1" fmla="*/ 109234 h 1797868"/>
              <a:gd name="connsiteX2" fmla="*/ 2560811 w 5621592"/>
              <a:gd name="connsiteY2" fmla="*/ 85895 h 1797868"/>
              <a:gd name="connsiteX3" fmla="*/ 4957787 w 5621592"/>
              <a:gd name="connsiteY3" fmla="*/ 57017 h 1797868"/>
              <a:gd name="connsiteX4" fmla="*/ 5510186 w 5621592"/>
              <a:gd name="connsiteY4" fmla="*/ 924095 h 1797868"/>
              <a:gd name="connsiteX5" fmla="*/ 2560811 w 5621592"/>
              <a:gd name="connsiteY5" fmla="*/ 1762295 h 1797868"/>
              <a:gd name="connsiteX6" fmla="*/ 410745 w 5621592"/>
              <a:gd name="connsiteY6" fmla="*/ 1573396 h 1797868"/>
              <a:gd name="connsiteX7" fmla="*/ 30536 w 5621592"/>
              <a:gd name="connsiteY7" fmla="*/ 943145 h 1797868"/>
              <a:gd name="connsiteX0" fmla="*/ 30536 w 5563607"/>
              <a:gd name="connsiteY0" fmla="*/ 943145 h 1763491"/>
              <a:gd name="connsiteX1" fmla="*/ 309536 w 5563607"/>
              <a:gd name="connsiteY1" fmla="*/ 109234 h 1763491"/>
              <a:gd name="connsiteX2" fmla="*/ 2560811 w 5563607"/>
              <a:gd name="connsiteY2" fmla="*/ 85895 h 1763491"/>
              <a:gd name="connsiteX3" fmla="*/ 4957787 w 5563607"/>
              <a:gd name="connsiteY3" fmla="*/ 57017 h 1763491"/>
              <a:gd name="connsiteX4" fmla="*/ 5510186 w 5563607"/>
              <a:gd name="connsiteY4" fmla="*/ 924095 h 1763491"/>
              <a:gd name="connsiteX5" fmla="*/ 5293646 w 5563607"/>
              <a:gd name="connsiteY5" fmla="*/ 1508176 h 1763491"/>
              <a:gd name="connsiteX6" fmla="*/ 2560811 w 5563607"/>
              <a:gd name="connsiteY6" fmla="*/ 1762295 h 1763491"/>
              <a:gd name="connsiteX7" fmla="*/ 410745 w 5563607"/>
              <a:gd name="connsiteY7" fmla="*/ 1573396 h 1763491"/>
              <a:gd name="connsiteX8" fmla="*/ 30536 w 5563607"/>
              <a:gd name="connsiteY8" fmla="*/ 943145 h 1763491"/>
              <a:gd name="connsiteX0" fmla="*/ 30536 w 5675405"/>
              <a:gd name="connsiteY0" fmla="*/ 943145 h 1763491"/>
              <a:gd name="connsiteX1" fmla="*/ 309536 w 5675405"/>
              <a:gd name="connsiteY1" fmla="*/ 109234 h 1763491"/>
              <a:gd name="connsiteX2" fmla="*/ 2560811 w 5675405"/>
              <a:gd name="connsiteY2" fmla="*/ 85895 h 1763491"/>
              <a:gd name="connsiteX3" fmla="*/ 4957787 w 5675405"/>
              <a:gd name="connsiteY3" fmla="*/ 57017 h 1763491"/>
              <a:gd name="connsiteX4" fmla="*/ 5665199 w 5675405"/>
              <a:gd name="connsiteY4" fmla="*/ 712128 h 1763491"/>
              <a:gd name="connsiteX5" fmla="*/ 5293646 w 5675405"/>
              <a:gd name="connsiteY5" fmla="*/ 1508176 h 1763491"/>
              <a:gd name="connsiteX6" fmla="*/ 2560811 w 5675405"/>
              <a:gd name="connsiteY6" fmla="*/ 1762295 h 1763491"/>
              <a:gd name="connsiteX7" fmla="*/ 410745 w 5675405"/>
              <a:gd name="connsiteY7" fmla="*/ 1573396 h 1763491"/>
              <a:gd name="connsiteX8" fmla="*/ 30536 w 5675405"/>
              <a:gd name="connsiteY8" fmla="*/ 943145 h 1763491"/>
              <a:gd name="connsiteX0" fmla="*/ 30536 w 5900102"/>
              <a:gd name="connsiteY0" fmla="*/ 943145 h 1763491"/>
              <a:gd name="connsiteX1" fmla="*/ 309536 w 5900102"/>
              <a:gd name="connsiteY1" fmla="*/ 109234 h 1763491"/>
              <a:gd name="connsiteX2" fmla="*/ 2560811 w 5900102"/>
              <a:gd name="connsiteY2" fmla="*/ 85895 h 1763491"/>
              <a:gd name="connsiteX3" fmla="*/ 4957787 w 5900102"/>
              <a:gd name="connsiteY3" fmla="*/ 57017 h 1763491"/>
              <a:gd name="connsiteX4" fmla="*/ 5665199 w 5900102"/>
              <a:gd name="connsiteY4" fmla="*/ 712128 h 1763491"/>
              <a:gd name="connsiteX5" fmla="*/ 5293646 w 5900102"/>
              <a:gd name="connsiteY5" fmla="*/ 1508176 h 1763491"/>
              <a:gd name="connsiteX6" fmla="*/ 2560811 w 5900102"/>
              <a:gd name="connsiteY6" fmla="*/ 1762295 h 1763491"/>
              <a:gd name="connsiteX7" fmla="*/ 410745 w 5900102"/>
              <a:gd name="connsiteY7" fmla="*/ 1573396 h 1763491"/>
              <a:gd name="connsiteX8" fmla="*/ 30536 w 5900102"/>
              <a:gd name="connsiteY8" fmla="*/ 943145 h 1763491"/>
              <a:gd name="connsiteX0" fmla="*/ 1405 w 6129324"/>
              <a:gd name="connsiteY0" fmla="*/ 959450 h 1763491"/>
              <a:gd name="connsiteX1" fmla="*/ 538760 w 6129324"/>
              <a:gd name="connsiteY1" fmla="*/ 109234 h 1763491"/>
              <a:gd name="connsiteX2" fmla="*/ 2790035 w 6129324"/>
              <a:gd name="connsiteY2" fmla="*/ 85895 h 1763491"/>
              <a:gd name="connsiteX3" fmla="*/ 5187011 w 6129324"/>
              <a:gd name="connsiteY3" fmla="*/ 57017 h 1763491"/>
              <a:gd name="connsiteX4" fmla="*/ 5894423 w 6129324"/>
              <a:gd name="connsiteY4" fmla="*/ 712128 h 1763491"/>
              <a:gd name="connsiteX5" fmla="*/ 5522870 w 6129324"/>
              <a:gd name="connsiteY5" fmla="*/ 1508176 h 1763491"/>
              <a:gd name="connsiteX6" fmla="*/ 2790035 w 6129324"/>
              <a:gd name="connsiteY6" fmla="*/ 1762295 h 1763491"/>
              <a:gd name="connsiteX7" fmla="*/ 639969 w 6129324"/>
              <a:gd name="connsiteY7" fmla="*/ 1573396 h 1763491"/>
              <a:gd name="connsiteX8" fmla="*/ 1405 w 6129324"/>
              <a:gd name="connsiteY8" fmla="*/ 959450 h 1763491"/>
              <a:gd name="connsiteX0" fmla="*/ 1405 w 6291491"/>
              <a:gd name="connsiteY0" fmla="*/ 959450 h 1763491"/>
              <a:gd name="connsiteX1" fmla="*/ 538760 w 6291491"/>
              <a:gd name="connsiteY1" fmla="*/ 109234 h 1763491"/>
              <a:gd name="connsiteX2" fmla="*/ 2790035 w 6291491"/>
              <a:gd name="connsiteY2" fmla="*/ 85895 h 1763491"/>
              <a:gd name="connsiteX3" fmla="*/ 5187011 w 6291491"/>
              <a:gd name="connsiteY3" fmla="*/ 57017 h 1763491"/>
              <a:gd name="connsiteX4" fmla="*/ 6101107 w 6291491"/>
              <a:gd name="connsiteY4" fmla="*/ 695823 h 1763491"/>
              <a:gd name="connsiteX5" fmla="*/ 5522870 w 6291491"/>
              <a:gd name="connsiteY5" fmla="*/ 1508176 h 1763491"/>
              <a:gd name="connsiteX6" fmla="*/ 2790035 w 6291491"/>
              <a:gd name="connsiteY6" fmla="*/ 1762295 h 1763491"/>
              <a:gd name="connsiteX7" fmla="*/ 639969 w 6291491"/>
              <a:gd name="connsiteY7" fmla="*/ 1573396 h 1763491"/>
              <a:gd name="connsiteX8" fmla="*/ 1405 w 6291491"/>
              <a:gd name="connsiteY8" fmla="*/ 959450 h 1763491"/>
              <a:gd name="connsiteX0" fmla="*/ 1405 w 6203507"/>
              <a:gd name="connsiteY0" fmla="*/ 959450 h 1763491"/>
              <a:gd name="connsiteX1" fmla="*/ 538760 w 6203507"/>
              <a:gd name="connsiteY1" fmla="*/ 109234 h 1763491"/>
              <a:gd name="connsiteX2" fmla="*/ 2790035 w 6203507"/>
              <a:gd name="connsiteY2" fmla="*/ 85895 h 1763491"/>
              <a:gd name="connsiteX3" fmla="*/ 5187011 w 6203507"/>
              <a:gd name="connsiteY3" fmla="*/ 57017 h 1763491"/>
              <a:gd name="connsiteX4" fmla="*/ 6101107 w 6203507"/>
              <a:gd name="connsiteY4" fmla="*/ 695823 h 1763491"/>
              <a:gd name="connsiteX5" fmla="*/ 5522870 w 6203507"/>
              <a:gd name="connsiteY5" fmla="*/ 1508176 h 1763491"/>
              <a:gd name="connsiteX6" fmla="*/ 2790035 w 6203507"/>
              <a:gd name="connsiteY6" fmla="*/ 1762295 h 1763491"/>
              <a:gd name="connsiteX7" fmla="*/ 639969 w 6203507"/>
              <a:gd name="connsiteY7" fmla="*/ 1573396 h 1763491"/>
              <a:gd name="connsiteX8" fmla="*/ 1405 w 6203507"/>
              <a:gd name="connsiteY8" fmla="*/ 959450 h 1763491"/>
              <a:gd name="connsiteX0" fmla="*/ 1405 w 6203506"/>
              <a:gd name="connsiteY0" fmla="*/ 959450 h 1676447"/>
              <a:gd name="connsiteX1" fmla="*/ 538760 w 6203506"/>
              <a:gd name="connsiteY1" fmla="*/ 109234 h 1676447"/>
              <a:gd name="connsiteX2" fmla="*/ 2790035 w 6203506"/>
              <a:gd name="connsiteY2" fmla="*/ 85895 h 1676447"/>
              <a:gd name="connsiteX3" fmla="*/ 5187011 w 6203506"/>
              <a:gd name="connsiteY3" fmla="*/ 57017 h 1676447"/>
              <a:gd name="connsiteX4" fmla="*/ 6101107 w 6203506"/>
              <a:gd name="connsiteY4" fmla="*/ 695823 h 1676447"/>
              <a:gd name="connsiteX5" fmla="*/ 5522870 w 6203506"/>
              <a:gd name="connsiteY5" fmla="*/ 1508176 h 1676447"/>
              <a:gd name="connsiteX6" fmla="*/ 3125896 w 6203506"/>
              <a:gd name="connsiteY6" fmla="*/ 1664464 h 1676447"/>
              <a:gd name="connsiteX7" fmla="*/ 639969 w 6203506"/>
              <a:gd name="connsiteY7" fmla="*/ 1573396 h 1676447"/>
              <a:gd name="connsiteX8" fmla="*/ 1405 w 6203506"/>
              <a:gd name="connsiteY8" fmla="*/ 959450 h 16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3506" h="1676447">
                <a:moveTo>
                  <a:pt x="1405" y="959450"/>
                </a:moveTo>
                <a:cubicBezTo>
                  <a:pt x="-15463" y="715423"/>
                  <a:pt x="117048" y="252109"/>
                  <a:pt x="538760" y="109234"/>
                </a:cubicBezTo>
                <a:cubicBezTo>
                  <a:pt x="960472" y="-33641"/>
                  <a:pt x="2015327" y="94598"/>
                  <a:pt x="2790035" y="85895"/>
                </a:cubicBezTo>
                <a:cubicBezTo>
                  <a:pt x="3564743" y="77192"/>
                  <a:pt x="4695449" y="-82683"/>
                  <a:pt x="5187011" y="57017"/>
                </a:cubicBezTo>
                <a:cubicBezTo>
                  <a:pt x="5678573" y="196717"/>
                  <a:pt x="6170002" y="492009"/>
                  <a:pt x="6101107" y="695823"/>
                </a:cubicBezTo>
                <a:cubicBezTo>
                  <a:pt x="6393909" y="1258350"/>
                  <a:pt x="6014432" y="1368476"/>
                  <a:pt x="5522870" y="1508176"/>
                </a:cubicBezTo>
                <a:cubicBezTo>
                  <a:pt x="5031308" y="1647876"/>
                  <a:pt x="3939713" y="1653594"/>
                  <a:pt x="3125896" y="1664464"/>
                </a:cubicBezTo>
                <a:cubicBezTo>
                  <a:pt x="2312079" y="1675334"/>
                  <a:pt x="1061681" y="1709921"/>
                  <a:pt x="639969" y="1573396"/>
                </a:cubicBezTo>
                <a:cubicBezTo>
                  <a:pt x="218257" y="1436871"/>
                  <a:pt x="18273" y="1203477"/>
                  <a:pt x="1405" y="959450"/>
                </a:cubicBezTo>
                <a:close/>
              </a:path>
            </a:pathLst>
          </a:custGeom>
          <a:solidFill>
            <a:srgbClr val="CC66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grpSp>
        <p:nvGrpSpPr>
          <p:cNvPr id="54" name="Csoportba foglalás 53"/>
          <p:cNvGrpSpPr/>
          <p:nvPr/>
        </p:nvGrpSpPr>
        <p:grpSpPr>
          <a:xfrm>
            <a:off x="133331" y="1929993"/>
            <a:ext cx="4361686" cy="2157721"/>
            <a:chOff x="256923" y="2354940"/>
            <a:chExt cx="4361686" cy="2157721"/>
          </a:xfrm>
        </p:grpSpPr>
        <p:sp>
          <p:nvSpPr>
            <p:cNvPr id="36" name="Ellipszis 8"/>
            <p:cNvSpPr/>
            <p:nvPr/>
          </p:nvSpPr>
          <p:spPr>
            <a:xfrm flipH="1">
              <a:off x="256923" y="2884067"/>
              <a:ext cx="4210657" cy="1628594"/>
            </a:xfrm>
            <a:custGeom>
              <a:avLst/>
              <a:gdLst>
                <a:gd name="connsiteX0" fmla="*/ 0 w 5898750"/>
                <a:gd name="connsiteY0" fmla="*/ 838200 h 1676400"/>
                <a:gd name="connsiteX1" fmla="*/ 2949375 w 5898750"/>
                <a:gd name="connsiteY1" fmla="*/ 0 h 1676400"/>
                <a:gd name="connsiteX2" fmla="*/ 5898750 w 5898750"/>
                <a:gd name="connsiteY2" fmla="*/ 838200 h 1676400"/>
                <a:gd name="connsiteX3" fmla="*/ 2949375 w 5898750"/>
                <a:gd name="connsiteY3" fmla="*/ 1676400 h 1676400"/>
                <a:gd name="connsiteX4" fmla="*/ 0 w 5898750"/>
                <a:gd name="connsiteY4" fmla="*/ 838200 h 1676400"/>
                <a:gd name="connsiteX0" fmla="*/ 0 w 5479650"/>
                <a:gd name="connsiteY0" fmla="*/ 857269 h 1676439"/>
                <a:gd name="connsiteX1" fmla="*/ 2530275 w 5479650"/>
                <a:gd name="connsiteY1" fmla="*/ 19 h 1676439"/>
                <a:gd name="connsiteX2" fmla="*/ 5479650 w 5479650"/>
                <a:gd name="connsiteY2" fmla="*/ 838219 h 1676439"/>
                <a:gd name="connsiteX3" fmla="*/ 2530275 w 5479650"/>
                <a:gd name="connsiteY3" fmla="*/ 1676419 h 1676439"/>
                <a:gd name="connsiteX4" fmla="*/ 0 w 5479650"/>
                <a:gd name="connsiteY4" fmla="*/ 857269 h 1676439"/>
                <a:gd name="connsiteX0" fmla="*/ 188583 w 5668233"/>
                <a:gd name="connsiteY0" fmla="*/ 950614 h 1769777"/>
                <a:gd name="connsiteX1" fmla="*/ 467583 w 5668233"/>
                <a:gd name="connsiteY1" fmla="*/ 116703 h 1769777"/>
                <a:gd name="connsiteX2" fmla="*/ 2718858 w 5668233"/>
                <a:gd name="connsiteY2" fmla="*/ 93364 h 1769777"/>
                <a:gd name="connsiteX3" fmla="*/ 5668233 w 5668233"/>
                <a:gd name="connsiteY3" fmla="*/ 931564 h 1769777"/>
                <a:gd name="connsiteX4" fmla="*/ 2718858 w 5668233"/>
                <a:gd name="connsiteY4" fmla="*/ 1769764 h 1769777"/>
                <a:gd name="connsiteX5" fmla="*/ 188583 w 5668233"/>
                <a:gd name="connsiteY5" fmla="*/ 950614 h 1769777"/>
                <a:gd name="connsiteX0" fmla="*/ 188583 w 5779637"/>
                <a:gd name="connsiteY0" fmla="*/ 943145 h 1762308"/>
                <a:gd name="connsiteX1" fmla="*/ 467583 w 5779637"/>
                <a:gd name="connsiteY1" fmla="*/ 109234 h 1762308"/>
                <a:gd name="connsiteX2" fmla="*/ 2718858 w 5779637"/>
                <a:gd name="connsiteY2" fmla="*/ 85895 h 1762308"/>
                <a:gd name="connsiteX3" fmla="*/ 5115834 w 5779637"/>
                <a:gd name="connsiteY3" fmla="*/ 57017 h 1762308"/>
                <a:gd name="connsiteX4" fmla="*/ 5668233 w 5779637"/>
                <a:gd name="connsiteY4" fmla="*/ 924095 h 1762308"/>
                <a:gd name="connsiteX5" fmla="*/ 2718858 w 5779637"/>
                <a:gd name="connsiteY5" fmla="*/ 1762295 h 1762308"/>
                <a:gd name="connsiteX6" fmla="*/ 188583 w 5779637"/>
                <a:gd name="connsiteY6" fmla="*/ 943145 h 1762308"/>
                <a:gd name="connsiteX0" fmla="*/ 30536 w 5621592"/>
                <a:gd name="connsiteY0" fmla="*/ 943145 h 1797868"/>
                <a:gd name="connsiteX1" fmla="*/ 309536 w 5621592"/>
                <a:gd name="connsiteY1" fmla="*/ 109234 h 1797868"/>
                <a:gd name="connsiteX2" fmla="*/ 2560811 w 5621592"/>
                <a:gd name="connsiteY2" fmla="*/ 85895 h 1797868"/>
                <a:gd name="connsiteX3" fmla="*/ 4957787 w 5621592"/>
                <a:gd name="connsiteY3" fmla="*/ 57017 h 1797868"/>
                <a:gd name="connsiteX4" fmla="*/ 5510186 w 5621592"/>
                <a:gd name="connsiteY4" fmla="*/ 924095 h 1797868"/>
                <a:gd name="connsiteX5" fmla="*/ 2560811 w 5621592"/>
                <a:gd name="connsiteY5" fmla="*/ 1762295 h 1797868"/>
                <a:gd name="connsiteX6" fmla="*/ 410745 w 5621592"/>
                <a:gd name="connsiteY6" fmla="*/ 1573396 h 1797868"/>
                <a:gd name="connsiteX7" fmla="*/ 30536 w 5621592"/>
                <a:gd name="connsiteY7" fmla="*/ 943145 h 1797868"/>
                <a:gd name="connsiteX0" fmla="*/ 30536 w 5563607"/>
                <a:gd name="connsiteY0" fmla="*/ 943145 h 1763491"/>
                <a:gd name="connsiteX1" fmla="*/ 309536 w 5563607"/>
                <a:gd name="connsiteY1" fmla="*/ 109234 h 1763491"/>
                <a:gd name="connsiteX2" fmla="*/ 2560811 w 5563607"/>
                <a:gd name="connsiteY2" fmla="*/ 85895 h 1763491"/>
                <a:gd name="connsiteX3" fmla="*/ 4957787 w 5563607"/>
                <a:gd name="connsiteY3" fmla="*/ 57017 h 1763491"/>
                <a:gd name="connsiteX4" fmla="*/ 5510186 w 5563607"/>
                <a:gd name="connsiteY4" fmla="*/ 924095 h 1763491"/>
                <a:gd name="connsiteX5" fmla="*/ 5293646 w 5563607"/>
                <a:gd name="connsiteY5" fmla="*/ 1508176 h 1763491"/>
                <a:gd name="connsiteX6" fmla="*/ 2560811 w 5563607"/>
                <a:gd name="connsiteY6" fmla="*/ 1762295 h 1763491"/>
                <a:gd name="connsiteX7" fmla="*/ 410745 w 5563607"/>
                <a:gd name="connsiteY7" fmla="*/ 1573396 h 1763491"/>
                <a:gd name="connsiteX8" fmla="*/ 30536 w 5563607"/>
                <a:gd name="connsiteY8" fmla="*/ 943145 h 1763491"/>
                <a:gd name="connsiteX0" fmla="*/ 30536 w 5675405"/>
                <a:gd name="connsiteY0" fmla="*/ 943145 h 1763491"/>
                <a:gd name="connsiteX1" fmla="*/ 309536 w 5675405"/>
                <a:gd name="connsiteY1" fmla="*/ 109234 h 1763491"/>
                <a:gd name="connsiteX2" fmla="*/ 2560811 w 5675405"/>
                <a:gd name="connsiteY2" fmla="*/ 85895 h 1763491"/>
                <a:gd name="connsiteX3" fmla="*/ 4957787 w 5675405"/>
                <a:gd name="connsiteY3" fmla="*/ 57017 h 1763491"/>
                <a:gd name="connsiteX4" fmla="*/ 5665199 w 5675405"/>
                <a:gd name="connsiteY4" fmla="*/ 712128 h 1763491"/>
                <a:gd name="connsiteX5" fmla="*/ 5293646 w 5675405"/>
                <a:gd name="connsiteY5" fmla="*/ 1508176 h 1763491"/>
                <a:gd name="connsiteX6" fmla="*/ 2560811 w 5675405"/>
                <a:gd name="connsiteY6" fmla="*/ 1762295 h 1763491"/>
                <a:gd name="connsiteX7" fmla="*/ 410745 w 5675405"/>
                <a:gd name="connsiteY7" fmla="*/ 1573396 h 1763491"/>
                <a:gd name="connsiteX8" fmla="*/ 30536 w 5675405"/>
                <a:gd name="connsiteY8" fmla="*/ 943145 h 1763491"/>
                <a:gd name="connsiteX0" fmla="*/ 30536 w 5900102"/>
                <a:gd name="connsiteY0" fmla="*/ 943145 h 1763491"/>
                <a:gd name="connsiteX1" fmla="*/ 309536 w 5900102"/>
                <a:gd name="connsiteY1" fmla="*/ 109234 h 1763491"/>
                <a:gd name="connsiteX2" fmla="*/ 2560811 w 5900102"/>
                <a:gd name="connsiteY2" fmla="*/ 85895 h 1763491"/>
                <a:gd name="connsiteX3" fmla="*/ 4957787 w 5900102"/>
                <a:gd name="connsiteY3" fmla="*/ 57017 h 1763491"/>
                <a:gd name="connsiteX4" fmla="*/ 5665199 w 5900102"/>
                <a:gd name="connsiteY4" fmla="*/ 712128 h 1763491"/>
                <a:gd name="connsiteX5" fmla="*/ 5293646 w 5900102"/>
                <a:gd name="connsiteY5" fmla="*/ 1508176 h 1763491"/>
                <a:gd name="connsiteX6" fmla="*/ 2560811 w 5900102"/>
                <a:gd name="connsiteY6" fmla="*/ 1762295 h 1763491"/>
                <a:gd name="connsiteX7" fmla="*/ 410745 w 5900102"/>
                <a:gd name="connsiteY7" fmla="*/ 1573396 h 1763491"/>
                <a:gd name="connsiteX8" fmla="*/ 30536 w 5900102"/>
                <a:gd name="connsiteY8" fmla="*/ 943145 h 1763491"/>
                <a:gd name="connsiteX0" fmla="*/ 1405 w 6129324"/>
                <a:gd name="connsiteY0" fmla="*/ 959450 h 1763491"/>
                <a:gd name="connsiteX1" fmla="*/ 538760 w 6129324"/>
                <a:gd name="connsiteY1" fmla="*/ 109234 h 1763491"/>
                <a:gd name="connsiteX2" fmla="*/ 2790035 w 6129324"/>
                <a:gd name="connsiteY2" fmla="*/ 85895 h 1763491"/>
                <a:gd name="connsiteX3" fmla="*/ 5187011 w 6129324"/>
                <a:gd name="connsiteY3" fmla="*/ 57017 h 1763491"/>
                <a:gd name="connsiteX4" fmla="*/ 5894423 w 6129324"/>
                <a:gd name="connsiteY4" fmla="*/ 712128 h 1763491"/>
                <a:gd name="connsiteX5" fmla="*/ 5522870 w 6129324"/>
                <a:gd name="connsiteY5" fmla="*/ 1508176 h 1763491"/>
                <a:gd name="connsiteX6" fmla="*/ 2790035 w 6129324"/>
                <a:gd name="connsiteY6" fmla="*/ 1762295 h 1763491"/>
                <a:gd name="connsiteX7" fmla="*/ 639969 w 6129324"/>
                <a:gd name="connsiteY7" fmla="*/ 1573396 h 1763491"/>
                <a:gd name="connsiteX8" fmla="*/ 1405 w 6129324"/>
                <a:gd name="connsiteY8" fmla="*/ 959450 h 1763491"/>
                <a:gd name="connsiteX0" fmla="*/ 1405 w 6291491"/>
                <a:gd name="connsiteY0" fmla="*/ 959450 h 1763491"/>
                <a:gd name="connsiteX1" fmla="*/ 538760 w 6291491"/>
                <a:gd name="connsiteY1" fmla="*/ 109234 h 1763491"/>
                <a:gd name="connsiteX2" fmla="*/ 2790035 w 6291491"/>
                <a:gd name="connsiteY2" fmla="*/ 85895 h 1763491"/>
                <a:gd name="connsiteX3" fmla="*/ 5187011 w 6291491"/>
                <a:gd name="connsiteY3" fmla="*/ 57017 h 1763491"/>
                <a:gd name="connsiteX4" fmla="*/ 6101107 w 6291491"/>
                <a:gd name="connsiteY4" fmla="*/ 695823 h 1763491"/>
                <a:gd name="connsiteX5" fmla="*/ 5522870 w 6291491"/>
                <a:gd name="connsiteY5" fmla="*/ 1508176 h 1763491"/>
                <a:gd name="connsiteX6" fmla="*/ 2790035 w 6291491"/>
                <a:gd name="connsiteY6" fmla="*/ 1762295 h 1763491"/>
                <a:gd name="connsiteX7" fmla="*/ 639969 w 6291491"/>
                <a:gd name="connsiteY7" fmla="*/ 1573396 h 1763491"/>
                <a:gd name="connsiteX8" fmla="*/ 1405 w 6291491"/>
                <a:gd name="connsiteY8" fmla="*/ 959450 h 1763491"/>
                <a:gd name="connsiteX0" fmla="*/ 1405 w 6203507"/>
                <a:gd name="connsiteY0" fmla="*/ 959450 h 1763491"/>
                <a:gd name="connsiteX1" fmla="*/ 538760 w 6203507"/>
                <a:gd name="connsiteY1" fmla="*/ 109234 h 1763491"/>
                <a:gd name="connsiteX2" fmla="*/ 2790035 w 6203507"/>
                <a:gd name="connsiteY2" fmla="*/ 85895 h 1763491"/>
                <a:gd name="connsiteX3" fmla="*/ 5187011 w 6203507"/>
                <a:gd name="connsiteY3" fmla="*/ 57017 h 1763491"/>
                <a:gd name="connsiteX4" fmla="*/ 6101107 w 6203507"/>
                <a:gd name="connsiteY4" fmla="*/ 695823 h 1763491"/>
                <a:gd name="connsiteX5" fmla="*/ 5522870 w 6203507"/>
                <a:gd name="connsiteY5" fmla="*/ 1508176 h 1763491"/>
                <a:gd name="connsiteX6" fmla="*/ 2790035 w 6203507"/>
                <a:gd name="connsiteY6" fmla="*/ 1762295 h 1763491"/>
                <a:gd name="connsiteX7" fmla="*/ 639969 w 6203507"/>
                <a:gd name="connsiteY7" fmla="*/ 1573396 h 1763491"/>
                <a:gd name="connsiteX8" fmla="*/ 1405 w 6203507"/>
                <a:gd name="connsiteY8" fmla="*/ 959450 h 1763491"/>
                <a:gd name="connsiteX0" fmla="*/ 1405 w 6203506"/>
                <a:gd name="connsiteY0" fmla="*/ 959450 h 1676447"/>
                <a:gd name="connsiteX1" fmla="*/ 538760 w 6203506"/>
                <a:gd name="connsiteY1" fmla="*/ 109234 h 1676447"/>
                <a:gd name="connsiteX2" fmla="*/ 2790035 w 6203506"/>
                <a:gd name="connsiteY2" fmla="*/ 85895 h 1676447"/>
                <a:gd name="connsiteX3" fmla="*/ 5187011 w 6203506"/>
                <a:gd name="connsiteY3" fmla="*/ 57017 h 1676447"/>
                <a:gd name="connsiteX4" fmla="*/ 6101107 w 6203506"/>
                <a:gd name="connsiteY4" fmla="*/ 695823 h 1676447"/>
                <a:gd name="connsiteX5" fmla="*/ 5522870 w 6203506"/>
                <a:gd name="connsiteY5" fmla="*/ 1508176 h 1676447"/>
                <a:gd name="connsiteX6" fmla="*/ 3125896 w 6203506"/>
                <a:gd name="connsiteY6" fmla="*/ 1664464 h 1676447"/>
                <a:gd name="connsiteX7" fmla="*/ 639969 w 6203506"/>
                <a:gd name="connsiteY7" fmla="*/ 1573396 h 1676447"/>
                <a:gd name="connsiteX8" fmla="*/ 1405 w 6203506"/>
                <a:gd name="connsiteY8" fmla="*/ 959450 h 1676447"/>
                <a:gd name="connsiteX0" fmla="*/ 1405 w 6342580"/>
                <a:gd name="connsiteY0" fmla="*/ 928188 h 1645185"/>
                <a:gd name="connsiteX1" fmla="*/ 538760 w 6342580"/>
                <a:gd name="connsiteY1" fmla="*/ 77972 h 1645185"/>
                <a:gd name="connsiteX2" fmla="*/ 2790035 w 6342580"/>
                <a:gd name="connsiteY2" fmla="*/ 54633 h 1645185"/>
                <a:gd name="connsiteX3" fmla="*/ 6110764 w 6342580"/>
                <a:gd name="connsiteY3" fmla="*/ 244178 h 1645185"/>
                <a:gd name="connsiteX4" fmla="*/ 6101107 w 6342580"/>
                <a:gd name="connsiteY4" fmla="*/ 664561 h 1645185"/>
                <a:gd name="connsiteX5" fmla="*/ 5522870 w 6342580"/>
                <a:gd name="connsiteY5" fmla="*/ 1476914 h 1645185"/>
                <a:gd name="connsiteX6" fmla="*/ 3125896 w 6342580"/>
                <a:gd name="connsiteY6" fmla="*/ 1633202 h 1645185"/>
                <a:gd name="connsiteX7" fmla="*/ 639969 w 6342580"/>
                <a:gd name="connsiteY7" fmla="*/ 1542134 h 1645185"/>
                <a:gd name="connsiteX8" fmla="*/ 1405 w 6342580"/>
                <a:gd name="connsiteY8" fmla="*/ 928188 h 1645185"/>
                <a:gd name="connsiteX0" fmla="*/ 1405 w 6678071"/>
                <a:gd name="connsiteY0" fmla="*/ 928188 h 1645185"/>
                <a:gd name="connsiteX1" fmla="*/ 538760 w 6678071"/>
                <a:gd name="connsiteY1" fmla="*/ 77972 h 1645185"/>
                <a:gd name="connsiteX2" fmla="*/ 2790035 w 6678071"/>
                <a:gd name="connsiteY2" fmla="*/ 54633 h 1645185"/>
                <a:gd name="connsiteX3" fmla="*/ 6110764 w 6678071"/>
                <a:gd name="connsiteY3" fmla="*/ 244178 h 1645185"/>
                <a:gd name="connsiteX4" fmla="*/ 6620718 w 6678071"/>
                <a:gd name="connsiteY4" fmla="*/ 782173 h 1645185"/>
                <a:gd name="connsiteX5" fmla="*/ 5522870 w 6678071"/>
                <a:gd name="connsiteY5" fmla="*/ 1476914 h 1645185"/>
                <a:gd name="connsiteX6" fmla="*/ 3125896 w 6678071"/>
                <a:gd name="connsiteY6" fmla="*/ 1633202 h 1645185"/>
                <a:gd name="connsiteX7" fmla="*/ 639969 w 6678071"/>
                <a:gd name="connsiteY7" fmla="*/ 1542134 h 1645185"/>
                <a:gd name="connsiteX8" fmla="*/ 1405 w 6678071"/>
                <a:gd name="connsiteY8" fmla="*/ 928188 h 1645185"/>
                <a:gd name="connsiteX0" fmla="*/ 1405 w 6641372"/>
                <a:gd name="connsiteY0" fmla="*/ 928188 h 1645185"/>
                <a:gd name="connsiteX1" fmla="*/ 538760 w 6641372"/>
                <a:gd name="connsiteY1" fmla="*/ 77972 h 1645185"/>
                <a:gd name="connsiteX2" fmla="*/ 2790035 w 6641372"/>
                <a:gd name="connsiteY2" fmla="*/ 54633 h 1645185"/>
                <a:gd name="connsiteX3" fmla="*/ 6110764 w 6641372"/>
                <a:gd name="connsiteY3" fmla="*/ 244178 h 1645185"/>
                <a:gd name="connsiteX4" fmla="*/ 6620718 w 6641372"/>
                <a:gd name="connsiteY4" fmla="*/ 782173 h 1645185"/>
                <a:gd name="connsiteX5" fmla="*/ 5522870 w 6641372"/>
                <a:gd name="connsiteY5" fmla="*/ 1476914 h 1645185"/>
                <a:gd name="connsiteX6" fmla="*/ 3125896 w 6641372"/>
                <a:gd name="connsiteY6" fmla="*/ 1633202 h 1645185"/>
                <a:gd name="connsiteX7" fmla="*/ 639969 w 6641372"/>
                <a:gd name="connsiteY7" fmla="*/ 1542134 h 1645185"/>
                <a:gd name="connsiteX8" fmla="*/ 1405 w 6641372"/>
                <a:gd name="connsiteY8" fmla="*/ 928188 h 1645185"/>
                <a:gd name="connsiteX0" fmla="*/ 1405 w 6380585"/>
                <a:gd name="connsiteY0" fmla="*/ 928188 h 1645185"/>
                <a:gd name="connsiteX1" fmla="*/ 538760 w 6380585"/>
                <a:gd name="connsiteY1" fmla="*/ 77972 h 1645185"/>
                <a:gd name="connsiteX2" fmla="*/ 2790035 w 6380585"/>
                <a:gd name="connsiteY2" fmla="*/ 54633 h 1645185"/>
                <a:gd name="connsiteX3" fmla="*/ 6110764 w 6380585"/>
                <a:gd name="connsiteY3" fmla="*/ 244178 h 1645185"/>
                <a:gd name="connsiteX4" fmla="*/ 6216576 w 6380585"/>
                <a:gd name="connsiteY4" fmla="*/ 782173 h 1645185"/>
                <a:gd name="connsiteX5" fmla="*/ 5522870 w 6380585"/>
                <a:gd name="connsiteY5" fmla="*/ 1476914 h 1645185"/>
                <a:gd name="connsiteX6" fmla="*/ 3125896 w 6380585"/>
                <a:gd name="connsiteY6" fmla="*/ 1633202 h 1645185"/>
                <a:gd name="connsiteX7" fmla="*/ 639969 w 6380585"/>
                <a:gd name="connsiteY7" fmla="*/ 1542134 h 1645185"/>
                <a:gd name="connsiteX8" fmla="*/ 1405 w 6380585"/>
                <a:gd name="connsiteY8" fmla="*/ 928188 h 16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585" h="1645185">
                  <a:moveTo>
                    <a:pt x="1405" y="928188"/>
                  </a:moveTo>
                  <a:cubicBezTo>
                    <a:pt x="-15463" y="684161"/>
                    <a:pt x="117048" y="220847"/>
                    <a:pt x="538760" y="77972"/>
                  </a:cubicBezTo>
                  <a:cubicBezTo>
                    <a:pt x="960472" y="-64903"/>
                    <a:pt x="1861368" y="26932"/>
                    <a:pt x="2790035" y="54633"/>
                  </a:cubicBezTo>
                  <a:cubicBezTo>
                    <a:pt x="3718702" y="82334"/>
                    <a:pt x="5619202" y="104478"/>
                    <a:pt x="6110764" y="244178"/>
                  </a:cubicBezTo>
                  <a:cubicBezTo>
                    <a:pt x="6602326" y="383878"/>
                    <a:pt x="6285471" y="578359"/>
                    <a:pt x="6216576" y="782173"/>
                  </a:cubicBezTo>
                  <a:cubicBezTo>
                    <a:pt x="5614493" y="1311096"/>
                    <a:pt x="6014432" y="1337214"/>
                    <a:pt x="5522870" y="1476914"/>
                  </a:cubicBezTo>
                  <a:cubicBezTo>
                    <a:pt x="5031308" y="1616614"/>
                    <a:pt x="3939713" y="1622332"/>
                    <a:pt x="3125896" y="1633202"/>
                  </a:cubicBezTo>
                  <a:cubicBezTo>
                    <a:pt x="2312079" y="1644072"/>
                    <a:pt x="1061681" y="1678659"/>
                    <a:pt x="639969" y="1542134"/>
                  </a:cubicBezTo>
                  <a:cubicBezTo>
                    <a:pt x="218257" y="1405609"/>
                    <a:pt x="18273" y="1172215"/>
                    <a:pt x="1405" y="92818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bg1"/>
                </a:solidFill>
              </a:endParaRPr>
            </a:p>
          </p:txBody>
        </p:sp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887" r="9832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33992" y="2354940"/>
              <a:ext cx="2284617" cy="2131351"/>
            </a:xfrm>
            <a:prstGeom prst="rect">
              <a:avLst/>
            </a:prstGeom>
          </p:spPr>
        </p:pic>
      </p:grpSp>
      <p:grpSp>
        <p:nvGrpSpPr>
          <p:cNvPr id="52" name="Csoportba foglalás 51"/>
          <p:cNvGrpSpPr/>
          <p:nvPr/>
        </p:nvGrpSpPr>
        <p:grpSpPr>
          <a:xfrm>
            <a:off x="7738095" y="4396084"/>
            <a:ext cx="4344462" cy="2376503"/>
            <a:chOff x="7686944" y="4109925"/>
            <a:chExt cx="4344462" cy="2376503"/>
          </a:xfrm>
        </p:grpSpPr>
        <p:sp>
          <p:nvSpPr>
            <p:cNvPr id="18" name="Ellipszis 8"/>
            <p:cNvSpPr/>
            <p:nvPr/>
          </p:nvSpPr>
          <p:spPr>
            <a:xfrm>
              <a:off x="7686944" y="4109925"/>
              <a:ext cx="3853265" cy="2032434"/>
            </a:xfrm>
            <a:custGeom>
              <a:avLst/>
              <a:gdLst>
                <a:gd name="connsiteX0" fmla="*/ 0 w 5898750"/>
                <a:gd name="connsiteY0" fmla="*/ 838200 h 1676400"/>
                <a:gd name="connsiteX1" fmla="*/ 2949375 w 5898750"/>
                <a:gd name="connsiteY1" fmla="*/ 0 h 1676400"/>
                <a:gd name="connsiteX2" fmla="*/ 5898750 w 5898750"/>
                <a:gd name="connsiteY2" fmla="*/ 838200 h 1676400"/>
                <a:gd name="connsiteX3" fmla="*/ 2949375 w 5898750"/>
                <a:gd name="connsiteY3" fmla="*/ 1676400 h 1676400"/>
                <a:gd name="connsiteX4" fmla="*/ 0 w 5898750"/>
                <a:gd name="connsiteY4" fmla="*/ 838200 h 1676400"/>
                <a:gd name="connsiteX0" fmla="*/ 0 w 5479650"/>
                <a:gd name="connsiteY0" fmla="*/ 857269 h 1676439"/>
                <a:gd name="connsiteX1" fmla="*/ 2530275 w 5479650"/>
                <a:gd name="connsiteY1" fmla="*/ 19 h 1676439"/>
                <a:gd name="connsiteX2" fmla="*/ 5479650 w 5479650"/>
                <a:gd name="connsiteY2" fmla="*/ 838219 h 1676439"/>
                <a:gd name="connsiteX3" fmla="*/ 2530275 w 5479650"/>
                <a:gd name="connsiteY3" fmla="*/ 1676419 h 1676439"/>
                <a:gd name="connsiteX4" fmla="*/ 0 w 5479650"/>
                <a:gd name="connsiteY4" fmla="*/ 857269 h 1676439"/>
                <a:gd name="connsiteX0" fmla="*/ 188583 w 5668233"/>
                <a:gd name="connsiteY0" fmla="*/ 950614 h 1769777"/>
                <a:gd name="connsiteX1" fmla="*/ 467583 w 5668233"/>
                <a:gd name="connsiteY1" fmla="*/ 116703 h 1769777"/>
                <a:gd name="connsiteX2" fmla="*/ 2718858 w 5668233"/>
                <a:gd name="connsiteY2" fmla="*/ 93364 h 1769777"/>
                <a:gd name="connsiteX3" fmla="*/ 5668233 w 5668233"/>
                <a:gd name="connsiteY3" fmla="*/ 931564 h 1769777"/>
                <a:gd name="connsiteX4" fmla="*/ 2718858 w 5668233"/>
                <a:gd name="connsiteY4" fmla="*/ 1769764 h 1769777"/>
                <a:gd name="connsiteX5" fmla="*/ 188583 w 5668233"/>
                <a:gd name="connsiteY5" fmla="*/ 950614 h 1769777"/>
                <a:gd name="connsiteX0" fmla="*/ 188583 w 5779637"/>
                <a:gd name="connsiteY0" fmla="*/ 943145 h 1762308"/>
                <a:gd name="connsiteX1" fmla="*/ 467583 w 5779637"/>
                <a:gd name="connsiteY1" fmla="*/ 109234 h 1762308"/>
                <a:gd name="connsiteX2" fmla="*/ 2718858 w 5779637"/>
                <a:gd name="connsiteY2" fmla="*/ 85895 h 1762308"/>
                <a:gd name="connsiteX3" fmla="*/ 5115834 w 5779637"/>
                <a:gd name="connsiteY3" fmla="*/ 57017 h 1762308"/>
                <a:gd name="connsiteX4" fmla="*/ 5668233 w 5779637"/>
                <a:gd name="connsiteY4" fmla="*/ 924095 h 1762308"/>
                <a:gd name="connsiteX5" fmla="*/ 2718858 w 5779637"/>
                <a:gd name="connsiteY5" fmla="*/ 1762295 h 1762308"/>
                <a:gd name="connsiteX6" fmla="*/ 188583 w 5779637"/>
                <a:gd name="connsiteY6" fmla="*/ 943145 h 1762308"/>
                <a:gd name="connsiteX0" fmla="*/ 30536 w 5621592"/>
                <a:gd name="connsiteY0" fmla="*/ 943145 h 1797868"/>
                <a:gd name="connsiteX1" fmla="*/ 309536 w 5621592"/>
                <a:gd name="connsiteY1" fmla="*/ 109234 h 1797868"/>
                <a:gd name="connsiteX2" fmla="*/ 2560811 w 5621592"/>
                <a:gd name="connsiteY2" fmla="*/ 85895 h 1797868"/>
                <a:gd name="connsiteX3" fmla="*/ 4957787 w 5621592"/>
                <a:gd name="connsiteY3" fmla="*/ 57017 h 1797868"/>
                <a:gd name="connsiteX4" fmla="*/ 5510186 w 5621592"/>
                <a:gd name="connsiteY4" fmla="*/ 924095 h 1797868"/>
                <a:gd name="connsiteX5" fmla="*/ 2560811 w 5621592"/>
                <a:gd name="connsiteY5" fmla="*/ 1762295 h 1797868"/>
                <a:gd name="connsiteX6" fmla="*/ 410745 w 5621592"/>
                <a:gd name="connsiteY6" fmla="*/ 1573396 h 1797868"/>
                <a:gd name="connsiteX7" fmla="*/ 30536 w 5621592"/>
                <a:gd name="connsiteY7" fmla="*/ 943145 h 1797868"/>
                <a:gd name="connsiteX0" fmla="*/ 30536 w 5563607"/>
                <a:gd name="connsiteY0" fmla="*/ 943145 h 1763491"/>
                <a:gd name="connsiteX1" fmla="*/ 309536 w 5563607"/>
                <a:gd name="connsiteY1" fmla="*/ 109234 h 1763491"/>
                <a:gd name="connsiteX2" fmla="*/ 2560811 w 5563607"/>
                <a:gd name="connsiteY2" fmla="*/ 85895 h 1763491"/>
                <a:gd name="connsiteX3" fmla="*/ 4957787 w 5563607"/>
                <a:gd name="connsiteY3" fmla="*/ 57017 h 1763491"/>
                <a:gd name="connsiteX4" fmla="*/ 5510186 w 5563607"/>
                <a:gd name="connsiteY4" fmla="*/ 924095 h 1763491"/>
                <a:gd name="connsiteX5" fmla="*/ 5293646 w 5563607"/>
                <a:gd name="connsiteY5" fmla="*/ 1508176 h 1763491"/>
                <a:gd name="connsiteX6" fmla="*/ 2560811 w 5563607"/>
                <a:gd name="connsiteY6" fmla="*/ 1762295 h 1763491"/>
                <a:gd name="connsiteX7" fmla="*/ 410745 w 5563607"/>
                <a:gd name="connsiteY7" fmla="*/ 1573396 h 1763491"/>
                <a:gd name="connsiteX8" fmla="*/ 30536 w 5563607"/>
                <a:gd name="connsiteY8" fmla="*/ 943145 h 1763491"/>
                <a:gd name="connsiteX0" fmla="*/ 188583 w 5721652"/>
                <a:gd name="connsiteY0" fmla="*/ 943145 h 1762295"/>
                <a:gd name="connsiteX1" fmla="*/ 467583 w 5721652"/>
                <a:gd name="connsiteY1" fmla="*/ 109234 h 1762295"/>
                <a:gd name="connsiteX2" fmla="*/ 2718858 w 5721652"/>
                <a:gd name="connsiteY2" fmla="*/ 85895 h 1762295"/>
                <a:gd name="connsiteX3" fmla="*/ 5115834 w 5721652"/>
                <a:gd name="connsiteY3" fmla="*/ 57017 h 1762295"/>
                <a:gd name="connsiteX4" fmla="*/ 5668233 w 5721652"/>
                <a:gd name="connsiteY4" fmla="*/ 924095 h 1762295"/>
                <a:gd name="connsiteX5" fmla="*/ 5451693 w 5721652"/>
                <a:gd name="connsiteY5" fmla="*/ 1508176 h 1762295"/>
                <a:gd name="connsiteX6" fmla="*/ 2718858 w 5721652"/>
                <a:gd name="connsiteY6" fmla="*/ 1762295 h 1762295"/>
                <a:gd name="connsiteX7" fmla="*/ 188583 w 5721652"/>
                <a:gd name="connsiteY7" fmla="*/ 943145 h 1762295"/>
                <a:gd name="connsiteX0" fmla="*/ 186673 w 5719744"/>
                <a:gd name="connsiteY0" fmla="*/ 943145 h 1556896"/>
                <a:gd name="connsiteX1" fmla="*/ 465673 w 5719744"/>
                <a:gd name="connsiteY1" fmla="*/ 109234 h 1556896"/>
                <a:gd name="connsiteX2" fmla="*/ 2716948 w 5719744"/>
                <a:gd name="connsiteY2" fmla="*/ 85895 h 1556896"/>
                <a:gd name="connsiteX3" fmla="*/ 5113924 w 5719744"/>
                <a:gd name="connsiteY3" fmla="*/ 57017 h 1556896"/>
                <a:gd name="connsiteX4" fmla="*/ 5666323 w 5719744"/>
                <a:gd name="connsiteY4" fmla="*/ 924095 h 1556896"/>
                <a:gd name="connsiteX5" fmla="*/ 5449783 w 5719744"/>
                <a:gd name="connsiteY5" fmla="*/ 1508176 h 1556896"/>
                <a:gd name="connsiteX6" fmla="*/ 2691113 w 5719744"/>
                <a:gd name="connsiteY6" fmla="*/ 1452497 h 1556896"/>
                <a:gd name="connsiteX7" fmla="*/ 186673 w 5719744"/>
                <a:gd name="connsiteY7" fmla="*/ 943145 h 1556896"/>
                <a:gd name="connsiteX0" fmla="*/ 344013 w 5515386"/>
                <a:gd name="connsiteY0" fmla="*/ 1040976 h 1573140"/>
                <a:gd name="connsiteX1" fmla="*/ 261317 w 5515386"/>
                <a:gd name="connsiteY1" fmla="*/ 109234 h 1573140"/>
                <a:gd name="connsiteX2" fmla="*/ 2512592 w 5515386"/>
                <a:gd name="connsiteY2" fmla="*/ 85895 h 1573140"/>
                <a:gd name="connsiteX3" fmla="*/ 4909568 w 5515386"/>
                <a:gd name="connsiteY3" fmla="*/ 57017 h 1573140"/>
                <a:gd name="connsiteX4" fmla="*/ 5461967 w 5515386"/>
                <a:gd name="connsiteY4" fmla="*/ 924095 h 1573140"/>
                <a:gd name="connsiteX5" fmla="*/ 5245427 w 5515386"/>
                <a:gd name="connsiteY5" fmla="*/ 1508176 h 1573140"/>
                <a:gd name="connsiteX6" fmla="*/ 2486757 w 5515386"/>
                <a:gd name="connsiteY6" fmla="*/ 1452497 h 1573140"/>
                <a:gd name="connsiteX7" fmla="*/ 344013 w 5515386"/>
                <a:gd name="connsiteY7" fmla="*/ 1040976 h 1573140"/>
                <a:gd name="connsiteX0" fmla="*/ 344012 w 5515386"/>
                <a:gd name="connsiteY0" fmla="*/ 1167972 h 1700136"/>
                <a:gd name="connsiteX1" fmla="*/ 261316 w 5515386"/>
                <a:gd name="connsiteY1" fmla="*/ 236230 h 1700136"/>
                <a:gd name="connsiteX2" fmla="*/ 2512591 w 5515386"/>
                <a:gd name="connsiteY2" fmla="*/ 924 h 1700136"/>
                <a:gd name="connsiteX3" fmla="*/ 4909567 w 5515386"/>
                <a:gd name="connsiteY3" fmla="*/ 184013 h 1700136"/>
                <a:gd name="connsiteX4" fmla="*/ 5461966 w 5515386"/>
                <a:gd name="connsiteY4" fmla="*/ 1051091 h 1700136"/>
                <a:gd name="connsiteX5" fmla="*/ 5245426 w 5515386"/>
                <a:gd name="connsiteY5" fmla="*/ 1635172 h 1700136"/>
                <a:gd name="connsiteX6" fmla="*/ 2486756 w 5515386"/>
                <a:gd name="connsiteY6" fmla="*/ 1579493 h 1700136"/>
                <a:gd name="connsiteX7" fmla="*/ 344012 w 5515386"/>
                <a:gd name="connsiteY7" fmla="*/ 1167972 h 1700136"/>
                <a:gd name="connsiteX0" fmla="*/ 344012 w 5515386"/>
                <a:gd name="connsiteY0" fmla="*/ 1299641 h 1831805"/>
                <a:gd name="connsiteX1" fmla="*/ 261316 w 5515386"/>
                <a:gd name="connsiteY1" fmla="*/ 367899 h 1831805"/>
                <a:gd name="connsiteX2" fmla="*/ 2512591 w 5515386"/>
                <a:gd name="connsiteY2" fmla="*/ 132593 h 1831805"/>
                <a:gd name="connsiteX3" fmla="*/ 5090415 w 5515386"/>
                <a:gd name="connsiteY3" fmla="*/ 54799 h 1831805"/>
                <a:gd name="connsiteX4" fmla="*/ 5461966 w 5515386"/>
                <a:gd name="connsiteY4" fmla="*/ 1182760 h 1831805"/>
                <a:gd name="connsiteX5" fmla="*/ 5245426 w 5515386"/>
                <a:gd name="connsiteY5" fmla="*/ 1766841 h 1831805"/>
                <a:gd name="connsiteX6" fmla="*/ 2486756 w 5515386"/>
                <a:gd name="connsiteY6" fmla="*/ 1711162 h 1831805"/>
                <a:gd name="connsiteX7" fmla="*/ 344012 w 5515386"/>
                <a:gd name="connsiteY7" fmla="*/ 1299641 h 1831805"/>
                <a:gd name="connsiteX0" fmla="*/ 78878 w 5250252"/>
                <a:gd name="connsiteY0" fmla="*/ 1295641 h 1827805"/>
                <a:gd name="connsiteX1" fmla="*/ 667904 w 5250252"/>
                <a:gd name="connsiteY1" fmla="*/ 217153 h 1827805"/>
                <a:gd name="connsiteX2" fmla="*/ 2247457 w 5250252"/>
                <a:gd name="connsiteY2" fmla="*/ 128593 h 1827805"/>
                <a:gd name="connsiteX3" fmla="*/ 4825281 w 5250252"/>
                <a:gd name="connsiteY3" fmla="*/ 50799 h 1827805"/>
                <a:gd name="connsiteX4" fmla="*/ 5196832 w 5250252"/>
                <a:gd name="connsiteY4" fmla="*/ 1178760 h 1827805"/>
                <a:gd name="connsiteX5" fmla="*/ 4980292 w 5250252"/>
                <a:gd name="connsiteY5" fmla="*/ 1762841 h 1827805"/>
                <a:gd name="connsiteX6" fmla="*/ 2221622 w 5250252"/>
                <a:gd name="connsiteY6" fmla="*/ 1707162 h 1827805"/>
                <a:gd name="connsiteX7" fmla="*/ 78878 w 5250252"/>
                <a:gd name="connsiteY7" fmla="*/ 1295641 h 1827805"/>
                <a:gd name="connsiteX0" fmla="*/ 137057 w 4998406"/>
                <a:gd name="connsiteY0" fmla="*/ 969538 h 1841677"/>
                <a:gd name="connsiteX1" fmla="*/ 416058 w 4998406"/>
                <a:gd name="connsiteY1" fmla="*/ 217153 h 1841677"/>
                <a:gd name="connsiteX2" fmla="*/ 1995611 w 4998406"/>
                <a:gd name="connsiteY2" fmla="*/ 128593 h 1841677"/>
                <a:gd name="connsiteX3" fmla="*/ 4573435 w 4998406"/>
                <a:gd name="connsiteY3" fmla="*/ 50799 h 1841677"/>
                <a:gd name="connsiteX4" fmla="*/ 4944986 w 4998406"/>
                <a:gd name="connsiteY4" fmla="*/ 1178760 h 1841677"/>
                <a:gd name="connsiteX5" fmla="*/ 4728446 w 4998406"/>
                <a:gd name="connsiteY5" fmla="*/ 1762841 h 1841677"/>
                <a:gd name="connsiteX6" fmla="*/ 1969776 w 4998406"/>
                <a:gd name="connsiteY6" fmla="*/ 1707162 h 1841677"/>
                <a:gd name="connsiteX7" fmla="*/ 137057 w 4998406"/>
                <a:gd name="connsiteY7" fmla="*/ 969538 h 1841677"/>
                <a:gd name="connsiteX0" fmla="*/ 137057 w 5468497"/>
                <a:gd name="connsiteY0" fmla="*/ 969538 h 1841677"/>
                <a:gd name="connsiteX1" fmla="*/ 416058 w 5468497"/>
                <a:gd name="connsiteY1" fmla="*/ 217153 h 1841677"/>
                <a:gd name="connsiteX2" fmla="*/ 1995611 w 5468497"/>
                <a:gd name="connsiteY2" fmla="*/ 128593 h 1841677"/>
                <a:gd name="connsiteX3" fmla="*/ 4573435 w 5468497"/>
                <a:gd name="connsiteY3" fmla="*/ 50799 h 1841677"/>
                <a:gd name="connsiteX4" fmla="*/ 5461695 w 5468497"/>
                <a:gd name="connsiteY4" fmla="*/ 954354 h 1841677"/>
                <a:gd name="connsiteX5" fmla="*/ 4728446 w 5468497"/>
                <a:gd name="connsiteY5" fmla="*/ 1762841 h 1841677"/>
                <a:gd name="connsiteX6" fmla="*/ 1969776 w 5468497"/>
                <a:gd name="connsiteY6" fmla="*/ 1707162 h 1841677"/>
                <a:gd name="connsiteX7" fmla="*/ 137057 w 5468497"/>
                <a:gd name="connsiteY7" fmla="*/ 969538 h 184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8497" h="1841677">
                  <a:moveTo>
                    <a:pt x="137057" y="969538"/>
                  </a:moveTo>
                  <a:cubicBezTo>
                    <a:pt x="-121896" y="721203"/>
                    <a:pt x="-5654" y="360028"/>
                    <a:pt x="416058" y="217153"/>
                  </a:cubicBezTo>
                  <a:cubicBezTo>
                    <a:pt x="837770" y="74278"/>
                    <a:pt x="1302715" y="156319"/>
                    <a:pt x="1995611" y="128593"/>
                  </a:cubicBezTo>
                  <a:cubicBezTo>
                    <a:pt x="2688507" y="100867"/>
                    <a:pt x="4081873" y="-88901"/>
                    <a:pt x="4573435" y="50799"/>
                  </a:cubicBezTo>
                  <a:cubicBezTo>
                    <a:pt x="5064997" y="190499"/>
                    <a:pt x="5530590" y="750540"/>
                    <a:pt x="5461695" y="954354"/>
                  </a:cubicBezTo>
                  <a:cubicBezTo>
                    <a:pt x="5392800" y="1158168"/>
                    <a:pt x="5220008" y="1623141"/>
                    <a:pt x="4728446" y="1762841"/>
                  </a:cubicBezTo>
                  <a:cubicBezTo>
                    <a:pt x="4236884" y="1902541"/>
                    <a:pt x="2735008" y="1839379"/>
                    <a:pt x="1969776" y="1707162"/>
                  </a:cubicBezTo>
                  <a:cubicBezTo>
                    <a:pt x="1204545" y="1574945"/>
                    <a:pt x="396010" y="1217873"/>
                    <a:pt x="137057" y="969538"/>
                  </a:cubicBezTo>
                  <a:close/>
                </a:path>
              </a:pathLst>
            </a:custGeom>
            <a:solidFill>
              <a:srgbClr val="BC00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bg1"/>
                </a:solidFill>
              </a:endParaRPr>
            </a:p>
          </p:txBody>
        </p:sp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7" b="97590" l="0" r="97089">
                          <a14:foregroundMark x1="34096" y1="67169" x2="48441" y2="32229"/>
                          <a14:foregroundMark x1="34511" y1="49398" x2="68399" y2="43675"/>
                          <a14:foregroundMark x1="35135" y1="70783" x2="56133" y2="478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23748" y="4386259"/>
              <a:ext cx="2907658" cy="2100169"/>
            </a:xfrm>
            <a:prstGeom prst="rect">
              <a:avLst/>
            </a:prstGeom>
          </p:spPr>
        </p:pic>
      </p:grpSp>
      <p:grpSp>
        <p:nvGrpSpPr>
          <p:cNvPr id="5" name="Csoportba foglalás 4"/>
          <p:cNvGrpSpPr/>
          <p:nvPr/>
        </p:nvGrpSpPr>
        <p:grpSpPr>
          <a:xfrm>
            <a:off x="120355" y="0"/>
            <a:ext cx="2076287" cy="1204942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6" name="Lekerekített téglalap 5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2400" dirty="0">
                  <a:solidFill>
                    <a:schemeClr val="bg1"/>
                  </a:solidFill>
                </a:rPr>
                <a:t>JÉZUS </a:t>
              </a:r>
            </a:p>
            <a:p>
              <a:r>
                <a:rPr lang="hu-HU" sz="2400" dirty="0">
                  <a:solidFill>
                    <a:schemeClr val="bg1"/>
                  </a:solidFill>
                </a:rPr>
                <a:t>ÉS ÉN</a:t>
              </a:r>
            </a:p>
          </p:txBody>
        </p:sp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51" name="Csoportba foglalás 50"/>
          <p:cNvGrpSpPr/>
          <p:nvPr/>
        </p:nvGrpSpPr>
        <p:grpSpPr>
          <a:xfrm>
            <a:off x="7617010" y="1049012"/>
            <a:ext cx="4465487" cy="2282751"/>
            <a:chOff x="7617010" y="1049012"/>
            <a:chExt cx="4465487" cy="2282751"/>
          </a:xfrm>
        </p:grpSpPr>
        <p:sp>
          <p:nvSpPr>
            <p:cNvPr id="16" name="Ellipszis 8"/>
            <p:cNvSpPr/>
            <p:nvPr/>
          </p:nvSpPr>
          <p:spPr>
            <a:xfrm>
              <a:off x="7617010" y="1430986"/>
              <a:ext cx="4303877" cy="1900777"/>
            </a:xfrm>
            <a:custGeom>
              <a:avLst/>
              <a:gdLst>
                <a:gd name="connsiteX0" fmla="*/ 0 w 5898750"/>
                <a:gd name="connsiteY0" fmla="*/ 838200 h 1676400"/>
                <a:gd name="connsiteX1" fmla="*/ 2949375 w 5898750"/>
                <a:gd name="connsiteY1" fmla="*/ 0 h 1676400"/>
                <a:gd name="connsiteX2" fmla="*/ 5898750 w 5898750"/>
                <a:gd name="connsiteY2" fmla="*/ 838200 h 1676400"/>
                <a:gd name="connsiteX3" fmla="*/ 2949375 w 5898750"/>
                <a:gd name="connsiteY3" fmla="*/ 1676400 h 1676400"/>
                <a:gd name="connsiteX4" fmla="*/ 0 w 5898750"/>
                <a:gd name="connsiteY4" fmla="*/ 838200 h 1676400"/>
                <a:gd name="connsiteX0" fmla="*/ 0 w 5479650"/>
                <a:gd name="connsiteY0" fmla="*/ 857269 h 1676439"/>
                <a:gd name="connsiteX1" fmla="*/ 2530275 w 5479650"/>
                <a:gd name="connsiteY1" fmla="*/ 19 h 1676439"/>
                <a:gd name="connsiteX2" fmla="*/ 5479650 w 5479650"/>
                <a:gd name="connsiteY2" fmla="*/ 838219 h 1676439"/>
                <a:gd name="connsiteX3" fmla="*/ 2530275 w 5479650"/>
                <a:gd name="connsiteY3" fmla="*/ 1676419 h 1676439"/>
                <a:gd name="connsiteX4" fmla="*/ 0 w 5479650"/>
                <a:gd name="connsiteY4" fmla="*/ 857269 h 1676439"/>
                <a:gd name="connsiteX0" fmla="*/ 188583 w 5668233"/>
                <a:gd name="connsiteY0" fmla="*/ 950614 h 1769777"/>
                <a:gd name="connsiteX1" fmla="*/ 467583 w 5668233"/>
                <a:gd name="connsiteY1" fmla="*/ 116703 h 1769777"/>
                <a:gd name="connsiteX2" fmla="*/ 2718858 w 5668233"/>
                <a:gd name="connsiteY2" fmla="*/ 93364 h 1769777"/>
                <a:gd name="connsiteX3" fmla="*/ 5668233 w 5668233"/>
                <a:gd name="connsiteY3" fmla="*/ 931564 h 1769777"/>
                <a:gd name="connsiteX4" fmla="*/ 2718858 w 5668233"/>
                <a:gd name="connsiteY4" fmla="*/ 1769764 h 1769777"/>
                <a:gd name="connsiteX5" fmla="*/ 188583 w 5668233"/>
                <a:gd name="connsiteY5" fmla="*/ 950614 h 1769777"/>
                <a:gd name="connsiteX0" fmla="*/ 188583 w 5779637"/>
                <a:gd name="connsiteY0" fmla="*/ 943145 h 1762308"/>
                <a:gd name="connsiteX1" fmla="*/ 467583 w 5779637"/>
                <a:gd name="connsiteY1" fmla="*/ 109234 h 1762308"/>
                <a:gd name="connsiteX2" fmla="*/ 2718858 w 5779637"/>
                <a:gd name="connsiteY2" fmla="*/ 85895 h 1762308"/>
                <a:gd name="connsiteX3" fmla="*/ 5115834 w 5779637"/>
                <a:gd name="connsiteY3" fmla="*/ 57017 h 1762308"/>
                <a:gd name="connsiteX4" fmla="*/ 5668233 w 5779637"/>
                <a:gd name="connsiteY4" fmla="*/ 924095 h 1762308"/>
                <a:gd name="connsiteX5" fmla="*/ 2718858 w 5779637"/>
                <a:gd name="connsiteY5" fmla="*/ 1762295 h 1762308"/>
                <a:gd name="connsiteX6" fmla="*/ 188583 w 5779637"/>
                <a:gd name="connsiteY6" fmla="*/ 943145 h 1762308"/>
                <a:gd name="connsiteX0" fmla="*/ 30536 w 5621592"/>
                <a:gd name="connsiteY0" fmla="*/ 943145 h 1797868"/>
                <a:gd name="connsiteX1" fmla="*/ 309536 w 5621592"/>
                <a:gd name="connsiteY1" fmla="*/ 109234 h 1797868"/>
                <a:gd name="connsiteX2" fmla="*/ 2560811 w 5621592"/>
                <a:gd name="connsiteY2" fmla="*/ 85895 h 1797868"/>
                <a:gd name="connsiteX3" fmla="*/ 4957787 w 5621592"/>
                <a:gd name="connsiteY3" fmla="*/ 57017 h 1797868"/>
                <a:gd name="connsiteX4" fmla="*/ 5510186 w 5621592"/>
                <a:gd name="connsiteY4" fmla="*/ 924095 h 1797868"/>
                <a:gd name="connsiteX5" fmla="*/ 2560811 w 5621592"/>
                <a:gd name="connsiteY5" fmla="*/ 1762295 h 1797868"/>
                <a:gd name="connsiteX6" fmla="*/ 410745 w 5621592"/>
                <a:gd name="connsiteY6" fmla="*/ 1573396 h 1797868"/>
                <a:gd name="connsiteX7" fmla="*/ 30536 w 5621592"/>
                <a:gd name="connsiteY7" fmla="*/ 943145 h 1797868"/>
                <a:gd name="connsiteX0" fmla="*/ 30536 w 5563607"/>
                <a:gd name="connsiteY0" fmla="*/ 943145 h 1763491"/>
                <a:gd name="connsiteX1" fmla="*/ 309536 w 5563607"/>
                <a:gd name="connsiteY1" fmla="*/ 109234 h 1763491"/>
                <a:gd name="connsiteX2" fmla="*/ 2560811 w 5563607"/>
                <a:gd name="connsiteY2" fmla="*/ 85895 h 1763491"/>
                <a:gd name="connsiteX3" fmla="*/ 4957787 w 5563607"/>
                <a:gd name="connsiteY3" fmla="*/ 57017 h 1763491"/>
                <a:gd name="connsiteX4" fmla="*/ 5510186 w 5563607"/>
                <a:gd name="connsiteY4" fmla="*/ 924095 h 1763491"/>
                <a:gd name="connsiteX5" fmla="*/ 5293646 w 5563607"/>
                <a:gd name="connsiteY5" fmla="*/ 1508176 h 1763491"/>
                <a:gd name="connsiteX6" fmla="*/ 2560811 w 5563607"/>
                <a:gd name="connsiteY6" fmla="*/ 1762295 h 1763491"/>
                <a:gd name="connsiteX7" fmla="*/ 410745 w 5563607"/>
                <a:gd name="connsiteY7" fmla="*/ 1573396 h 1763491"/>
                <a:gd name="connsiteX8" fmla="*/ 30536 w 5563607"/>
                <a:gd name="connsiteY8" fmla="*/ 943145 h 1763491"/>
                <a:gd name="connsiteX0" fmla="*/ 30536 w 5675405"/>
                <a:gd name="connsiteY0" fmla="*/ 943145 h 1763491"/>
                <a:gd name="connsiteX1" fmla="*/ 309536 w 5675405"/>
                <a:gd name="connsiteY1" fmla="*/ 109234 h 1763491"/>
                <a:gd name="connsiteX2" fmla="*/ 2560811 w 5675405"/>
                <a:gd name="connsiteY2" fmla="*/ 85895 h 1763491"/>
                <a:gd name="connsiteX3" fmla="*/ 4957787 w 5675405"/>
                <a:gd name="connsiteY3" fmla="*/ 57017 h 1763491"/>
                <a:gd name="connsiteX4" fmla="*/ 5665199 w 5675405"/>
                <a:gd name="connsiteY4" fmla="*/ 712128 h 1763491"/>
                <a:gd name="connsiteX5" fmla="*/ 5293646 w 5675405"/>
                <a:gd name="connsiteY5" fmla="*/ 1508176 h 1763491"/>
                <a:gd name="connsiteX6" fmla="*/ 2560811 w 5675405"/>
                <a:gd name="connsiteY6" fmla="*/ 1762295 h 1763491"/>
                <a:gd name="connsiteX7" fmla="*/ 410745 w 5675405"/>
                <a:gd name="connsiteY7" fmla="*/ 1573396 h 1763491"/>
                <a:gd name="connsiteX8" fmla="*/ 30536 w 5675405"/>
                <a:gd name="connsiteY8" fmla="*/ 943145 h 1763491"/>
                <a:gd name="connsiteX0" fmla="*/ 30536 w 5900102"/>
                <a:gd name="connsiteY0" fmla="*/ 943145 h 1763491"/>
                <a:gd name="connsiteX1" fmla="*/ 309536 w 5900102"/>
                <a:gd name="connsiteY1" fmla="*/ 109234 h 1763491"/>
                <a:gd name="connsiteX2" fmla="*/ 2560811 w 5900102"/>
                <a:gd name="connsiteY2" fmla="*/ 85895 h 1763491"/>
                <a:gd name="connsiteX3" fmla="*/ 4957787 w 5900102"/>
                <a:gd name="connsiteY3" fmla="*/ 57017 h 1763491"/>
                <a:gd name="connsiteX4" fmla="*/ 5665199 w 5900102"/>
                <a:gd name="connsiteY4" fmla="*/ 712128 h 1763491"/>
                <a:gd name="connsiteX5" fmla="*/ 5293646 w 5900102"/>
                <a:gd name="connsiteY5" fmla="*/ 1508176 h 1763491"/>
                <a:gd name="connsiteX6" fmla="*/ 2560811 w 5900102"/>
                <a:gd name="connsiteY6" fmla="*/ 1762295 h 1763491"/>
                <a:gd name="connsiteX7" fmla="*/ 410745 w 5900102"/>
                <a:gd name="connsiteY7" fmla="*/ 1573396 h 1763491"/>
                <a:gd name="connsiteX8" fmla="*/ 30536 w 5900102"/>
                <a:gd name="connsiteY8" fmla="*/ 943145 h 1763491"/>
                <a:gd name="connsiteX0" fmla="*/ 1405 w 6129324"/>
                <a:gd name="connsiteY0" fmla="*/ 959450 h 1763491"/>
                <a:gd name="connsiteX1" fmla="*/ 538760 w 6129324"/>
                <a:gd name="connsiteY1" fmla="*/ 109234 h 1763491"/>
                <a:gd name="connsiteX2" fmla="*/ 2790035 w 6129324"/>
                <a:gd name="connsiteY2" fmla="*/ 85895 h 1763491"/>
                <a:gd name="connsiteX3" fmla="*/ 5187011 w 6129324"/>
                <a:gd name="connsiteY3" fmla="*/ 57017 h 1763491"/>
                <a:gd name="connsiteX4" fmla="*/ 5894423 w 6129324"/>
                <a:gd name="connsiteY4" fmla="*/ 712128 h 1763491"/>
                <a:gd name="connsiteX5" fmla="*/ 5522870 w 6129324"/>
                <a:gd name="connsiteY5" fmla="*/ 1508176 h 1763491"/>
                <a:gd name="connsiteX6" fmla="*/ 2790035 w 6129324"/>
                <a:gd name="connsiteY6" fmla="*/ 1762295 h 1763491"/>
                <a:gd name="connsiteX7" fmla="*/ 639969 w 6129324"/>
                <a:gd name="connsiteY7" fmla="*/ 1573396 h 1763491"/>
                <a:gd name="connsiteX8" fmla="*/ 1405 w 6129324"/>
                <a:gd name="connsiteY8" fmla="*/ 959450 h 1763491"/>
                <a:gd name="connsiteX0" fmla="*/ 1405 w 6291491"/>
                <a:gd name="connsiteY0" fmla="*/ 959450 h 1763491"/>
                <a:gd name="connsiteX1" fmla="*/ 538760 w 6291491"/>
                <a:gd name="connsiteY1" fmla="*/ 109234 h 1763491"/>
                <a:gd name="connsiteX2" fmla="*/ 2790035 w 6291491"/>
                <a:gd name="connsiteY2" fmla="*/ 85895 h 1763491"/>
                <a:gd name="connsiteX3" fmla="*/ 5187011 w 6291491"/>
                <a:gd name="connsiteY3" fmla="*/ 57017 h 1763491"/>
                <a:gd name="connsiteX4" fmla="*/ 6101107 w 6291491"/>
                <a:gd name="connsiteY4" fmla="*/ 695823 h 1763491"/>
                <a:gd name="connsiteX5" fmla="*/ 5522870 w 6291491"/>
                <a:gd name="connsiteY5" fmla="*/ 1508176 h 1763491"/>
                <a:gd name="connsiteX6" fmla="*/ 2790035 w 6291491"/>
                <a:gd name="connsiteY6" fmla="*/ 1762295 h 1763491"/>
                <a:gd name="connsiteX7" fmla="*/ 639969 w 6291491"/>
                <a:gd name="connsiteY7" fmla="*/ 1573396 h 1763491"/>
                <a:gd name="connsiteX8" fmla="*/ 1405 w 6291491"/>
                <a:gd name="connsiteY8" fmla="*/ 959450 h 1763491"/>
                <a:gd name="connsiteX0" fmla="*/ 1405 w 6203507"/>
                <a:gd name="connsiteY0" fmla="*/ 959450 h 1763491"/>
                <a:gd name="connsiteX1" fmla="*/ 538760 w 6203507"/>
                <a:gd name="connsiteY1" fmla="*/ 109234 h 1763491"/>
                <a:gd name="connsiteX2" fmla="*/ 2790035 w 6203507"/>
                <a:gd name="connsiteY2" fmla="*/ 85895 h 1763491"/>
                <a:gd name="connsiteX3" fmla="*/ 5187011 w 6203507"/>
                <a:gd name="connsiteY3" fmla="*/ 57017 h 1763491"/>
                <a:gd name="connsiteX4" fmla="*/ 6101107 w 6203507"/>
                <a:gd name="connsiteY4" fmla="*/ 695823 h 1763491"/>
                <a:gd name="connsiteX5" fmla="*/ 5522870 w 6203507"/>
                <a:gd name="connsiteY5" fmla="*/ 1508176 h 1763491"/>
                <a:gd name="connsiteX6" fmla="*/ 2790035 w 6203507"/>
                <a:gd name="connsiteY6" fmla="*/ 1762295 h 1763491"/>
                <a:gd name="connsiteX7" fmla="*/ 639969 w 6203507"/>
                <a:gd name="connsiteY7" fmla="*/ 1573396 h 1763491"/>
                <a:gd name="connsiteX8" fmla="*/ 1405 w 6203507"/>
                <a:gd name="connsiteY8" fmla="*/ 959450 h 1763491"/>
                <a:gd name="connsiteX0" fmla="*/ 1405 w 6203506"/>
                <a:gd name="connsiteY0" fmla="*/ 959450 h 1676447"/>
                <a:gd name="connsiteX1" fmla="*/ 538760 w 6203506"/>
                <a:gd name="connsiteY1" fmla="*/ 109234 h 1676447"/>
                <a:gd name="connsiteX2" fmla="*/ 2790035 w 6203506"/>
                <a:gd name="connsiteY2" fmla="*/ 85895 h 1676447"/>
                <a:gd name="connsiteX3" fmla="*/ 5187011 w 6203506"/>
                <a:gd name="connsiteY3" fmla="*/ 57017 h 1676447"/>
                <a:gd name="connsiteX4" fmla="*/ 6101107 w 6203506"/>
                <a:gd name="connsiteY4" fmla="*/ 695823 h 1676447"/>
                <a:gd name="connsiteX5" fmla="*/ 5522870 w 6203506"/>
                <a:gd name="connsiteY5" fmla="*/ 1508176 h 1676447"/>
                <a:gd name="connsiteX6" fmla="*/ 3125896 w 6203506"/>
                <a:gd name="connsiteY6" fmla="*/ 1664464 h 1676447"/>
                <a:gd name="connsiteX7" fmla="*/ 639969 w 6203506"/>
                <a:gd name="connsiteY7" fmla="*/ 1573396 h 1676447"/>
                <a:gd name="connsiteX8" fmla="*/ 1405 w 6203506"/>
                <a:gd name="connsiteY8" fmla="*/ 959450 h 167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506" h="1676447">
                  <a:moveTo>
                    <a:pt x="1405" y="959450"/>
                  </a:moveTo>
                  <a:cubicBezTo>
                    <a:pt x="-15463" y="715423"/>
                    <a:pt x="117048" y="252109"/>
                    <a:pt x="538760" y="109234"/>
                  </a:cubicBezTo>
                  <a:cubicBezTo>
                    <a:pt x="960472" y="-33641"/>
                    <a:pt x="2015327" y="94598"/>
                    <a:pt x="2790035" y="85895"/>
                  </a:cubicBezTo>
                  <a:cubicBezTo>
                    <a:pt x="3564743" y="77192"/>
                    <a:pt x="4695449" y="-82683"/>
                    <a:pt x="5187011" y="57017"/>
                  </a:cubicBezTo>
                  <a:cubicBezTo>
                    <a:pt x="5678573" y="196717"/>
                    <a:pt x="6170002" y="492009"/>
                    <a:pt x="6101107" y="695823"/>
                  </a:cubicBezTo>
                  <a:cubicBezTo>
                    <a:pt x="6393909" y="1258350"/>
                    <a:pt x="6014432" y="1368476"/>
                    <a:pt x="5522870" y="1508176"/>
                  </a:cubicBezTo>
                  <a:cubicBezTo>
                    <a:pt x="5031308" y="1647876"/>
                    <a:pt x="3939713" y="1653594"/>
                    <a:pt x="3125896" y="1664464"/>
                  </a:cubicBezTo>
                  <a:cubicBezTo>
                    <a:pt x="2312079" y="1675334"/>
                    <a:pt x="1061681" y="1709921"/>
                    <a:pt x="639969" y="1573396"/>
                  </a:cubicBezTo>
                  <a:cubicBezTo>
                    <a:pt x="218257" y="1436871"/>
                    <a:pt x="18273" y="1203477"/>
                    <a:pt x="1405" y="959450"/>
                  </a:cubicBezTo>
                  <a:close/>
                </a:path>
              </a:pathLst>
            </a:custGeom>
            <a:solidFill>
              <a:srgbClr val="CE7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bg1"/>
                </a:solidFill>
              </a:endParaRPr>
            </a:p>
          </p:txBody>
        </p:sp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153" r="94498">
                          <a14:foregroundMark x1="23590" y1="89206" x2="27098" y2="9715"/>
                          <a14:foregroundMark x1="31637" y1="63454" x2="34732" y2="5397"/>
                          <a14:foregroundMark x1="48281" y1="75559" x2="48624" y2="23747"/>
                          <a14:foregroundMark x1="45117" y1="64071" x2="46492" y2="24827"/>
                          <a14:foregroundMark x1="55777" y1="44719" x2="49175" y2="31457"/>
                          <a14:foregroundMark x1="58391" y1="38859" x2="59835" y2="35544"/>
                          <a14:foregroundMark x1="59010" y1="33385" x2="58047" y2="36700"/>
                          <a14:foregroundMark x1="60660" y1="36700" x2="59491" y2="35312"/>
                          <a14:foregroundMark x1="52476" y1="65150" x2="52476" y2="45258"/>
                          <a14:foregroundMark x1="49519" y1="24441" x2="52476" y2="33153"/>
                          <a14:foregroundMark x1="52476" y1="31611" x2="52407" y2="26523"/>
                          <a14:foregroundMark x1="20358" y1="73092" x2="20702" y2="26600"/>
                          <a14:foregroundMark x1="68776" y1="24981" x2="73728" y2="18967"/>
                          <a14:foregroundMark x1="60248" y1="14803" x2="59560" y2="11257"/>
                          <a14:foregroundMark x1="15131" y1="71627" x2="16506" y2="13030"/>
                          <a14:foregroundMark x1="9904" y1="35775" x2="14787" y2="18427"/>
                          <a14:foregroundMark x1="36451" y1="77255" x2="31431" y2="74942"/>
                          <a14:foregroundMark x1="45323" y1="78643" x2="50688" y2="68543"/>
                          <a14:foregroundMark x1="51926" y1="79414" x2="48831" y2="72783"/>
                          <a14:foregroundMark x1="32118" y1="88358" x2="32118" y2="88358"/>
                          <a14:foregroundMark x1="32325" y1="88743" x2="23796" y2="86816"/>
                          <a14:foregroundMark x1="45186" y1="79800" x2="44292" y2="77101"/>
                          <a14:foregroundMark x1="50894" y1="78874" x2="48143" y2="75173"/>
                          <a14:backgroundMark x1="27992" y1="85274" x2="27992" y2="852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46739" y="1049012"/>
              <a:ext cx="2235758" cy="1994345"/>
            </a:xfrm>
            <a:prstGeom prst="rect">
              <a:avLst/>
            </a:prstGeom>
          </p:spPr>
        </p:pic>
      </p:grpSp>
      <p:sp>
        <p:nvSpPr>
          <p:cNvPr id="27" name="Szövegdoboz 26"/>
          <p:cNvSpPr txBox="1"/>
          <p:nvPr/>
        </p:nvSpPr>
        <p:spPr>
          <a:xfrm>
            <a:off x="7946529" y="4877257"/>
            <a:ext cx="1900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Jézus elhívott</a:t>
            </a:r>
          </a:p>
          <a:p>
            <a:r>
              <a:rPr lang="hu-HU" dirty="0">
                <a:solidFill>
                  <a:schemeClr val="bg1"/>
                </a:solidFill>
              </a:rPr>
              <a:t>12 tanítványt.</a:t>
            </a:r>
          </a:p>
        </p:txBody>
      </p:sp>
      <p:grpSp>
        <p:nvGrpSpPr>
          <p:cNvPr id="53" name="Csoportba foglalás 52"/>
          <p:cNvGrpSpPr/>
          <p:nvPr/>
        </p:nvGrpSpPr>
        <p:grpSpPr>
          <a:xfrm>
            <a:off x="1353104" y="4394936"/>
            <a:ext cx="4210657" cy="2388325"/>
            <a:chOff x="2782908" y="4277746"/>
            <a:chExt cx="4210657" cy="2388325"/>
          </a:xfrm>
        </p:grpSpPr>
        <p:sp>
          <p:nvSpPr>
            <p:cNvPr id="19" name="Ellipszis 8"/>
            <p:cNvSpPr/>
            <p:nvPr/>
          </p:nvSpPr>
          <p:spPr>
            <a:xfrm>
              <a:off x="2782908" y="4800739"/>
              <a:ext cx="4210657" cy="1865332"/>
            </a:xfrm>
            <a:custGeom>
              <a:avLst/>
              <a:gdLst>
                <a:gd name="connsiteX0" fmla="*/ 0 w 5898750"/>
                <a:gd name="connsiteY0" fmla="*/ 838200 h 1676400"/>
                <a:gd name="connsiteX1" fmla="*/ 2949375 w 5898750"/>
                <a:gd name="connsiteY1" fmla="*/ 0 h 1676400"/>
                <a:gd name="connsiteX2" fmla="*/ 5898750 w 5898750"/>
                <a:gd name="connsiteY2" fmla="*/ 838200 h 1676400"/>
                <a:gd name="connsiteX3" fmla="*/ 2949375 w 5898750"/>
                <a:gd name="connsiteY3" fmla="*/ 1676400 h 1676400"/>
                <a:gd name="connsiteX4" fmla="*/ 0 w 5898750"/>
                <a:gd name="connsiteY4" fmla="*/ 838200 h 1676400"/>
                <a:gd name="connsiteX0" fmla="*/ 0 w 5479650"/>
                <a:gd name="connsiteY0" fmla="*/ 857269 h 1676439"/>
                <a:gd name="connsiteX1" fmla="*/ 2530275 w 5479650"/>
                <a:gd name="connsiteY1" fmla="*/ 19 h 1676439"/>
                <a:gd name="connsiteX2" fmla="*/ 5479650 w 5479650"/>
                <a:gd name="connsiteY2" fmla="*/ 838219 h 1676439"/>
                <a:gd name="connsiteX3" fmla="*/ 2530275 w 5479650"/>
                <a:gd name="connsiteY3" fmla="*/ 1676419 h 1676439"/>
                <a:gd name="connsiteX4" fmla="*/ 0 w 5479650"/>
                <a:gd name="connsiteY4" fmla="*/ 857269 h 1676439"/>
                <a:gd name="connsiteX0" fmla="*/ 188583 w 5668233"/>
                <a:gd name="connsiteY0" fmla="*/ 950614 h 1769777"/>
                <a:gd name="connsiteX1" fmla="*/ 467583 w 5668233"/>
                <a:gd name="connsiteY1" fmla="*/ 116703 h 1769777"/>
                <a:gd name="connsiteX2" fmla="*/ 2718858 w 5668233"/>
                <a:gd name="connsiteY2" fmla="*/ 93364 h 1769777"/>
                <a:gd name="connsiteX3" fmla="*/ 5668233 w 5668233"/>
                <a:gd name="connsiteY3" fmla="*/ 931564 h 1769777"/>
                <a:gd name="connsiteX4" fmla="*/ 2718858 w 5668233"/>
                <a:gd name="connsiteY4" fmla="*/ 1769764 h 1769777"/>
                <a:gd name="connsiteX5" fmla="*/ 188583 w 5668233"/>
                <a:gd name="connsiteY5" fmla="*/ 950614 h 1769777"/>
                <a:gd name="connsiteX0" fmla="*/ 188583 w 5779637"/>
                <a:gd name="connsiteY0" fmla="*/ 943145 h 1762308"/>
                <a:gd name="connsiteX1" fmla="*/ 467583 w 5779637"/>
                <a:gd name="connsiteY1" fmla="*/ 109234 h 1762308"/>
                <a:gd name="connsiteX2" fmla="*/ 2718858 w 5779637"/>
                <a:gd name="connsiteY2" fmla="*/ 85895 h 1762308"/>
                <a:gd name="connsiteX3" fmla="*/ 5115834 w 5779637"/>
                <a:gd name="connsiteY3" fmla="*/ 57017 h 1762308"/>
                <a:gd name="connsiteX4" fmla="*/ 5668233 w 5779637"/>
                <a:gd name="connsiteY4" fmla="*/ 924095 h 1762308"/>
                <a:gd name="connsiteX5" fmla="*/ 2718858 w 5779637"/>
                <a:gd name="connsiteY5" fmla="*/ 1762295 h 1762308"/>
                <a:gd name="connsiteX6" fmla="*/ 188583 w 5779637"/>
                <a:gd name="connsiteY6" fmla="*/ 943145 h 1762308"/>
                <a:gd name="connsiteX0" fmla="*/ 30536 w 5621592"/>
                <a:gd name="connsiteY0" fmla="*/ 943145 h 1797868"/>
                <a:gd name="connsiteX1" fmla="*/ 309536 w 5621592"/>
                <a:gd name="connsiteY1" fmla="*/ 109234 h 1797868"/>
                <a:gd name="connsiteX2" fmla="*/ 2560811 w 5621592"/>
                <a:gd name="connsiteY2" fmla="*/ 85895 h 1797868"/>
                <a:gd name="connsiteX3" fmla="*/ 4957787 w 5621592"/>
                <a:gd name="connsiteY3" fmla="*/ 57017 h 1797868"/>
                <a:gd name="connsiteX4" fmla="*/ 5510186 w 5621592"/>
                <a:gd name="connsiteY4" fmla="*/ 924095 h 1797868"/>
                <a:gd name="connsiteX5" fmla="*/ 2560811 w 5621592"/>
                <a:gd name="connsiteY5" fmla="*/ 1762295 h 1797868"/>
                <a:gd name="connsiteX6" fmla="*/ 410745 w 5621592"/>
                <a:gd name="connsiteY6" fmla="*/ 1573396 h 1797868"/>
                <a:gd name="connsiteX7" fmla="*/ 30536 w 5621592"/>
                <a:gd name="connsiteY7" fmla="*/ 943145 h 1797868"/>
                <a:gd name="connsiteX0" fmla="*/ 30536 w 5563607"/>
                <a:gd name="connsiteY0" fmla="*/ 943145 h 1763491"/>
                <a:gd name="connsiteX1" fmla="*/ 309536 w 5563607"/>
                <a:gd name="connsiteY1" fmla="*/ 109234 h 1763491"/>
                <a:gd name="connsiteX2" fmla="*/ 2560811 w 5563607"/>
                <a:gd name="connsiteY2" fmla="*/ 85895 h 1763491"/>
                <a:gd name="connsiteX3" fmla="*/ 4957787 w 5563607"/>
                <a:gd name="connsiteY3" fmla="*/ 57017 h 1763491"/>
                <a:gd name="connsiteX4" fmla="*/ 5510186 w 5563607"/>
                <a:gd name="connsiteY4" fmla="*/ 924095 h 1763491"/>
                <a:gd name="connsiteX5" fmla="*/ 5293646 w 5563607"/>
                <a:gd name="connsiteY5" fmla="*/ 1508176 h 1763491"/>
                <a:gd name="connsiteX6" fmla="*/ 2560811 w 5563607"/>
                <a:gd name="connsiteY6" fmla="*/ 1762295 h 1763491"/>
                <a:gd name="connsiteX7" fmla="*/ 410745 w 5563607"/>
                <a:gd name="connsiteY7" fmla="*/ 1573396 h 1763491"/>
                <a:gd name="connsiteX8" fmla="*/ 30536 w 5563607"/>
                <a:gd name="connsiteY8" fmla="*/ 943145 h 1763491"/>
                <a:gd name="connsiteX0" fmla="*/ 30536 w 5675405"/>
                <a:gd name="connsiteY0" fmla="*/ 943145 h 1763491"/>
                <a:gd name="connsiteX1" fmla="*/ 309536 w 5675405"/>
                <a:gd name="connsiteY1" fmla="*/ 109234 h 1763491"/>
                <a:gd name="connsiteX2" fmla="*/ 2560811 w 5675405"/>
                <a:gd name="connsiteY2" fmla="*/ 85895 h 1763491"/>
                <a:gd name="connsiteX3" fmla="*/ 4957787 w 5675405"/>
                <a:gd name="connsiteY3" fmla="*/ 57017 h 1763491"/>
                <a:gd name="connsiteX4" fmla="*/ 5665199 w 5675405"/>
                <a:gd name="connsiteY4" fmla="*/ 712128 h 1763491"/>
                <a:gd name="connsiteX5" fmla="*/ 5293646 w 5675405"/>
                <a:gd name="connsiteY5" fmla="*/ 1508176 h 1763491"/>
                <a:gd name="connsiteX6" fmla="*/ 2560811 w 5675405"/>
                <a:gd name="connsiteY6" fmla="*/ 1762295 h 1763491"/>
                <a:gd name="connsiteX7" fmla="*/ 410745 w 5675405"/>
                <a:gd name="connsiteY7" fmla="*/ 1573396 h 1763491"/>
                <a:gd name="connsiteX8" fmla="*/ 30536 w 5675405"/>
                <a:gd name="connsiteY8" fmla="*/ 943145 h 1763491"/>
                <a:gd name="connsiteX0" fmla="*/ 30536 w 5900102"/>
                <a:gd name="connsiteY0" fmla="*/ 943145 h 1763491"/>
                <a:gd name="connsiteX1" fmla="*/ 309536 w 5900102"/>
                <a:gd name="connsiteY1" fmla="*/ 109234 h 1763491"/>
                <a:gd name="connsiteX2" fmla="*/ 2560811 w 5900102"/>
                <a:gd name="connsiteY2" fmla="*/ 85895 h 1763491"/>
                <a:gd name="connsiteX3" fmla="*/ 4957787 w 5900102"/>
                <a:gd name="connsiteY3" fmla="*/ 57017 h 1763491"/>
                <a:gd name="connsiteX4" fmla="*/ 5665199 w 5900102"/>
                <a:gd name="connsiteY4" fmla="*/ 712128 h 1763491"/>
                <a:gd name="connsiteX5" fmla="*/ 5293646 w 5900102"/>
                <a:gd name="connsiteY5" fmla="*/ 1508176 h 1763491"/>
                <a:gd name="connsiteX6" fmla="*/ 2560811 w 5900102"/>
                <a:gd name="connsiteY6" fmla="*/ 1762295 h 1763491"/>
                <a:gd name="connsiteX7" fmla="*/ 410745 w 5900102"/>
                <a:gd name="connsiteY7" fmla="*/ 1573396 h 1763491"/>
                <a:gd name="connsiteX8" fmla="*/ 30536 w 5900102"/>
                <a:gd name="connsiteY8" fmla="*/ 943145 h 1763491"/>
                <a:gd name="connsiteX0" fmla="*/ 1405 w 6129324"/>
                <a:gd name="connsiteY0" fmla="*/ 959450 h 1763491"/>
                <a:gd name="connsiteX1" fmla="*/ 538760 w 6129324"/>
                <a:gd name="connsiteY1" fmla="*/ 109234 h 1763491"/>
                <a:gd name="connsiteX2" fmla="*/ 2790035 w 6129324"/>
                <a:gd name="connsiteY2" fmla="*/ 85895 h 1763491"/>
                <a:gd name="connsiteX3" fmla="*/ 5187011 w 6129324"/>
                <a:gd name="connsiteY3" fmla="*/ 57017 h 1763491"/>
                <a:gd name="connsiteX4" fmla="*/ 5894423 w 6129324"/>
                <a:gd name="connsiteY4" fmla="*/ 712128 h 1763491"/>
                <a:gd name="connsiteX5" fmla="*/ 5522870 w 6129324"/>
                <a:gd name="connsiteY5" fmla="*/ 1508176 h 1763491"/>
                <a:gd name="connsiteX6" fmla="*/ 2790035 w 6129324"/>
                <a:gd name="connsiteY6" fmla="*/ 1762295 h 1763491"/>
                <a:gd name="connsiteX7" fmla="*/ 639969 w 6129324"/>
                <a:gd name="connsiteY7" fmla="*/ 1573396 h 1763491"/>
                <a:gd name="connsiteX8" fmla="*/ 1405 w 6129324"/>
                <a:gd name="connsiteY8" fmla="*/ 959450 h 1763491"/>
                <a:gd name="connsiteX0" fmla="*/ 1405 w 6291491"/>
                <a:gd name="connsiteY0" fmla="*/ 959450 h 1763491"/>
                <a:gd name="connsiteX1" fmla="*/ 538760 w 6291491"/>
                <a:gd name="connsiteY1" fmla="*/ 109234 h 1763491"/>
                <a:gd name="connsiteX2" fmla="*/ 2790035 w 6291491"/>
                <a:gd name="connsiteY2" fmla="*/ 85895 h 1763491"/>
                <a:gd name="connsiteX3" fmla="*/ 5187011 w 6291491"/>
                <a:gd name="connsiteY3" fmla="*/ 57017 h 1763491"/>
                <a:gd name="connsiteX4" fmla="*/ 6101107 w 6291491"/>
                <a:gd name="connsiteY4" fmla="*/ 695823 h 1763491"/>
                <a:gd name="connsiteX5" fmla="*/ 5522870 w 6291491"/>
                <a:gd name="connsiteY5" fmla="*/ 1508176 h 1763491"/>
                <a:gd name="connsiteX6" fmla="*/ 2790035 w 6291491"/>
                <a:gd name="connsiteY6" fmla="*/ 1762295 h 1763491"/>
                <a:gd name="connsiteX7" fmla="*/ 639969 w 6291491"/>
                <a:gd name="connsiteY7" fmla="*/ 1573396 h 1763491"/>
                <a:gd name="connsiteX8" fmla="*/ 1405 w 6291491"/>
                <a:gd name="connsiteY8" fmla="*/ 959450 h 1763491"/>
                <a:gd name="connsiteX0" fmla="*/ 1405 w 6203507"/>
                <a:gd name="connsiteY0" fmla="*/ 959450 h 1763491"/>
                <a:gd name="connsiteX1" fmla="*/ 538760 w 6203507"/>
                <a:gd name="connsiteY1" fmla="*/ 109234 h 1763491"/>
                <a:gd name="connsiteX2" fmla="*/ 2790035 w 6203507"/>
                <a:gd name="connsiteY2" fmla="*/ 85895 h 1763491"/>
                <a:gd name="connsiteX3" fmla="*/ 5187011 w 6203507"/>
                <a:gd name="connsiteY3" fmla="*/ 57017 h 1763491"/>
                <a:gd name="connsiteX4" fmla="*/ 6101107 w 6203507"/>
                <a:gd name="connsiteY4" fmla="*/ 695823 h 1763491"/>
                <a:gd name="connsiteX5" fmla="*/ 5522870 w 6203507"/>
                <a:gd name="connsiteY5" fmla="*/ 1508176 h 1763491"/>
                <a:gd name="connsiteX6" fmla="*/ 2790035 w 6203507"/>
                <a:gd name="connsiteY6" fmla="*/ 1762295 h 1763491"/>
                <a:gd name="connsiteX7" fmla="*/ 639969 w 6203507"/>
                <a:gd name="connsiteY7" fmla="*/ 1573396 h 1763491"/>
                <a:gd name="connsiteX8" fmla="*/ 1405 w 6203507"/>
                <a:gd name="connsiteY8" fmla="*/ 959450 h 1763491"/>
                <a:gd name="connsiteX0" fmla="*/ 1405 w 6203506"/>
                <a:gd name="connsiteY0" fmla="*/ 959450 h 1676447"/>
                <a:gd name="connsiteX1" fmla="*/ 538760 w 6203506"/>
                <a:gd name="connsiteY1" fmla="*/ 109234 h 1676447"/>
                <a:gd name="connsiteX2" fmla="*/ 2790035 w 6203506"/>
                <a:gd name="connsiteY2" fmla="*/ 85895 h 1676447"/>
                <a:gd name="connsiteX3" fmla="*/ 5187011 w 6203506"/>
                <a:gd name="connsiteY3" fmla="*/ 57017 h 1676447"/>
                <a:gd name="connsiteX4" fmla="*/ 6101107 w 6203506"/>
                <a:gd name="connsiteY4" fmla="*/ 695823 h 1676447"/>
                <a:gd name="connsiteX5" fmla="*/ 5522870 w 6203506"/>
                <a:gd name="connsiteY5" fmla="*/ 1508176 h 1676447"/>
                <a:gd name="connsiteX6" fmla="*/ 3125896 w 6203506"/>
                <a:gd name="connsiteY6" fmla="*/ 1664464 h 1676447"/>
                <a:gd name="connsiteX7" fmla="*/ 639969 w 6203506"/>
                <a:gd name="connsiteY7" fmla="*/ 1573396 h 1676447"/>
                <a:gd name="connsiteX8" fmla="*/ 1405 w 6203506"/>
                <a:gd name="connsiteY8" fmla="*/ 959450 h 1676447"/>
                <a:gd name="connsiteX0" fmla="*/ 1405 w 6342580"/>
                <a:gd name="connsiteY0" fmla="*/ 928188 h 1645185"/>
                <a:gd name="connsiteX1" fmla="*/ 538760 w 6342580"/>
                <a:gd name="connsiteY1" fmla="*/ 77972 h 1645185"/>
                <a:gd name="connsiteX2" fmla="*/ 2790035 w 6342580"/>
                <a:gd name="connsiteY2" fmla="*/ 54633 h 1645185"/>
                <a:gd name="connsiteX3" fmla="*/ 6110764 w 6342580"/>
                <a:gd name="connsiteY3" fmla="*/ 244178 h 1645185"/>
                <a:gd name="connsiteX4" fmla="*/ 6101107 w 6342580"/>
                <a:gd name="connsiteY4" fmla="*/ 664561 h 1645185"/>
                <a:gd name="connsiteX5" fmla="*/ 5522870 w 6342580"/>
                <a:gd name="connsiteY5" fmla="*/ 1476914 h 1645185"/>
                <a:gd name="connsiteX6" fmla="*/ 3125896 w 6342580"/>
                <a:gd name="connsiteY6" fmla="*/ 1633202 h 1645185"/>
                <a:gd name="connsiteX7" fmla="*/ 639969 w 6342580"/>
                <a:gd name="connsiteY7" fmla="*/ 1542134 h 1645185"/>
                <a:gd name="connsiteX8" fmla="*/ 1405 w 6342580"/>
                <a:gd name="connsiteY8" fmla="*/ 928188 h 1645185"/>
                <a:gd name="connsiteX0" fmla="*/ 1405 w 6678071"/>
                <a:gd name="connsiteY0" fmla="*/ 928188 h 1645185"/>
                <a:gd name="connsiteX1" fmla="*/ 538760 w 6678071"/>
                <a:gd name="connsiteY1" fmla="*/ 77972 h 1645185"/>
                <a:gd name="connsiteX2" fmla="*/ 2790035 w 6678071"/>
                <a:gd name="connsiteY2" fmla="*/ 54633 h 1645185"/>
                <a:gd name="connsiteX3" fmla="*/ 6110764 w 6678071"/>
                <a:gd name="connsiteY3" fmla="*/ 244178 h 1645185"/>
                <a:gd name="connsiteX4" fmla="*/ 6620718 w 6678071"/>
                <a:gd name="connsiteY4" fmla="*/ 782173 h 1645185"/>
                <a:gd name="connsiteX5" fmla="*/ 5522870 w 6678071"/>
                <a:gd name="connsiteY5" fmla="*/ 1476914 h 1645185"/>
                <a:gd name="connsiteX6" fmla="*/ 3125896 w 6678071"/>
                <a:gd name="connsiteY6" fmla="*/ 1633202 h 1645185"/>
                <a:gd name="connsiteX7" fmla="*/ 639969 w 6678071"/>
                <a:gd name="connsiteY7" fmla="*/ 1542134 h 1645185"/>
                <a:gd name="connsiteX8" fmla="*/ 1405 w 6678071"/>
                <a:gd name="connsiteY8" fmla="*/ 928188 h 1645185"/>
                <a:gd name="connsiteX0" fmla="*/ 1405 w 6641372"/>
                <a:gd name="connsiteY0" fmla="*/ 928188 h 1645185"/>
                <a:gd name="connsiteX1" fmla="*/ 538760 w 6641372"/>
                <a:gd name="connsiteY1" fmla="*/ 77972 h 1645185"/>
                <a:gd name="connsiteX2" fmla="*/ 2790035 w 6641372"/>
                <a:gd name="connsiteY2" fmla="*/ 54633 h 1645185"/>
                <a:gd name="connsiteX3" fmla="*/ 6110764 w 6641372"/>
                <a:gd name="connsiteY3" fmla="*/ 244178 h 1645185"/>
                <a:gd name="connsiteX4" fmla="*/ 6620718 w 6641372"/>
                <a:gd name="connsiteY4" fmla="*/ 782173 h 1645185"/>
                <a:gd name="connsiteX5" fmla="*/ 5522870 w 6641372"/>
                <a:gd name="connsiteY5" fmla="*/ 1476914 h 1645185"/>
                <a:gd name="connsiteX6" fmla="*/ 3125896 w 6641372"/>
                <a:gd name="connsiteY6" fmla="*/ 1633202 h 1645185"/>
                <a:gd name="connsiteX7" fmla="*/ 639969 w 6641372"/>
                <a:gd name="connsiteY7" fmla="*/ 1542134 h 1645185"/>
                <a:gd name="connsiteX8" fmla="*/ 1405 w 6641372"/>
                <a:gd name="connsiteY8" fmla="*/ 928188 h 1645185"/>
                <a:gd name="connsiteX0" fmla="*/ 1405 w 6380585"/>
                <a:gd name="connsiteY0" fmla="*/ 928188 h 1645185"/>
                <a:gd name="connsiteX1" fmla="*/ 538760 w 6380585"/>
                <a:gd name="connsiteY1" fmla="*/ 77972 h 1645185"/>
                <a:gd name="connsiteX2" fmla="*/ 2790035 w 6380585"/>
                <a:gd name="connsiteY2" fmla="*/ 54633 h 1645185"/>
                <a:gd name="connsiteX3" fmla="*/ 6110764 w 6380585"/>
                <a:gd name="connsiteY3" fmla="*/ 244178 h 1645185"/>
                <a:gd name="connsiteX4" fmla="*/ 6216576 w 6380585"/>
                <a:gd name="connsiteY4" fmla="*/ 782173 h 1645185"/>
                <a:gd name="connsiteX5" fmla="*/ 5522870 w 6380585"/>
                <a:gd name="connsiteY5" fmla="*/ 1476914 h 1645185"/>
                <a:gd name="connsiteX6" fmla="*/ 3125896 w 6380585"/>
                <a:gd name="connsiteY6" fmla="*/ 1633202 h 1645185"/>
                <a:gd name="connsiteX7" fmla="*/ 639969 w 6380585"/>
                <a:gd name="connsiteY7" fmla="*/ 1542134 h 1645185"/>
                <a:gd name="connsiteX8" fmla="*/ 1405 w 6380585"/>
                <a:gd name="connsiteY8" fmla="*/ 928188 h 16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585" h="1645185">
                  <a:moveTo>
                    <a:pt x="1405" y="928188"/>
                  </a:moveTo>
                  <a:cubicBezTo>
                    <a:pt x="-15463" y="684161"/>
                    <a:pt x="117048" y="220847"/>
                    <a:pt x="538760" y="77972"/>
                  </a:cubicBezTo>
                  <a:cubicBezTo>
                    <a:pt x="960472" y="-64903"/>
                    <a:pt x="1861368" y="26932"/>
                    <a:pt x="2790035" y="54633"/>
                  </a:cubicBezTo>
                  <a:cubicBezTo>
                    <a:pt x="3718702" y="82334"/>
                    <a:pt x="5619202" y="104478"/>
                    <a:pt x="6110764" y="244178"/>
                  </a:cubicBezTo>
                  <a:cubicBezTo>
                    <a:pt x="6602326" y="383878"/>
                    <a:pt x="6285471" y="578359"/>
                    <a:pt x="6216576" y="782173"/>
                  </a:cubicBezTo>
                  <a:cubicBezTo>
                    <a:pt x="5614493" y="1311096"/>
                    <a:pt x="6014432" y="1337214"/>
                    <a:pt x="5522870" y="1476914"/>
                  </a:cubicBezTo>
                  <a:cubicBezTo>
                    <a:pt x="5031308" y="1616614"/>
                    <a:pt x="3939713" y="1622332"/>
                    <a:pt x="3125896" y="1633202"/>
                  </a:cubicBezTo>
                  <a:cubicBezTo>
                    <a:pt x="2312079" y="1644072"/>
                    <a:pt x="1061681" y="1678659"/>
                    <a:pt x="639969" y="1542134"/>
                  </a:cubicBezTo>
                  <a:cubicBezTo>
                    <a:pt x="218257" y="1405609"/>
                    <a:pt x="18273" y="1172215"/>
                    <a:pt x="1405" y="928188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bg1"/>
                </a:solidFill>
              </a:endParaRPr>
            </a:p>
          </p:txBody>
        </p:sp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81" b="100000" l="1006" r="100000">
                          <a14:foregroundMark x1="8853" y1="91153" x2="24145" y2="73190"/>
                          <a14:foregroundMark x1="4024" y1="97587" x2="27364" y2="959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37826" y="4277746"/>
              <a:ext cx="2037749" cy="1529337"/>
            </a:xfrm>
            <a:prstGeom prst="rect">
              <a:avLst/>
            </a:prstGeom>
          </p:spPr>
        </p:pic>
      </p:grpSp>
      <p:sp>
        <p:nvSpPr>
          <p:cNvPr id="21" name="Szövegdoboz 20"/>
          <p:cNvSpPr txBox="1"/>
          <p:nvPr/>
        </p:nvSpPr>
        <p:spPr>
          <a:xfrm>
            <a:off x="7833328" y="1584520"/>
            <a:ext cx="1888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Jeruzsálem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7876965" y="1989443"/>
            <a:ext cx="2462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Jézus a szüleivel a templomban  </a:t>
            </a:r>
          </a:p>
          <a:p>
            <a:r>
              <a:rPr lang="hu-HU" dirty="0">
                <a:solidFill>
                  <a:schemeClr val="bg1"/>
                </a:solidFill>
              </a:rPr>
              <a:t>volt 12 évesen. Tanította a bölcseket.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1477336" y="5685025"/>
            <a:ext cx="198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Csodát tett egy menyegzőn.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1507189" y="5160682"/>
            <a:ext cx="116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Kána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701829" y="2752590"/>
            <a:ext cx="1569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Jézus gyerekeket </a:t>
            </a:r>
          </a:p>
          <a:p>
            <a:r>
              <a:rPr lang="hu-HU" dirty="0">
                <a:solidFill>
                  <a:schemeClr val="bg1"/>
                </a:solidFill>
              </a:rPr>
              <a:t>áldott meg.</a:t>
            </a:r>
          </a:p>
        </p:txBody>
      </p:sp>
      <p:grpSp>
        <p:nvGrpSpPr>
          <p:cNvPr id="50" name="Csoportba foglalás 49"/>
          <p:cNvGrpSpPr/>
          <p:nvPr/>
        </p:nvGrpSpPr>
        <p:grpSpPr>
          <a:xfrm>
            <a:off x="3504866" y="-188450"/>
            <a:ext cx="4600315" cy="2758069"/>
            <a:chOff x="3504866" y="-188450"/>
            <a:chExt cx="4600315" cy="2758069"/>
          </a:xfrm>
        </p:grpSpPr>
        <p:sp>
          <p:nvSpPr>
            <p:cNvPr id="37" name="Ellipszis 8"/>
            <p:cNvSpPr/>
            <p:nvPr/>
          </p:nvSpPr>
          <p:spPr>
            <a:xfrm>
              <a:off x="3504866" y="563555"/>
              <a:ext cx="3810895" cy="2006064"/>
            </a:xfrm>
            <a:custGeom>
              <a:avLst/>
              <a:gdLst>
                <a:gd name="connsiteX0" fmla="*/ 0 w 5898750"/>
                <a:gd name="connsiteY0" fmla="*/ 838200 h 1676400"/>
                <a:gd name="connsiteX1" fmla="*/ 2949375 w 5898750"/>
                <a:gd name="connsiteY1" fmla="*/ 0 h 1676400"/>
                <a:gd name="connsiteX2" fmla="*/ 5898750 w 5898750"/>
                <a:gd name="connsiteY2" fmla="*/ 838200 h 1676400"/>
                <a:gd name="connsiteX3" fmla="*/ 2949375 w 5898750"/>
                <a:gd name="connsiteY3" fmla="*/ 1676400 h 1676400"/>
                <a:gd name="connsiteX4" fmla="*/ 0 w 5898750"/>
                <a:gd name="connsiteY4" fmla="*/ 838200 h 1676400"/>
                <a:gd name="connsiteX0" fmla="*/ 0 w 5479650"/>
                <a:gd name="connsiteY0" fmla="*/ 857269 h 1676439"/>
                <a:gd name="connsiteX1" fmla="*/ 2530275 w 5479650"/>
                <a:gd name="connsiteY1" fmla="*/ 19 h 1676439"/>
                <a:gd name="connsiteX2" fmla="*/ 5479650 w 5479650"/>
                <a:gd name="connsiteY2" fmla="*/ 838219 h 1676439"/>
                <a:gd name="connsiteX3" fmla="*/ 2530275 w 5479650"/>
                <a:gd name="connsiteY3" fmla="*/ 1676419 h 1676439"/>
                <a:gd name="connsiteX4" fmla="*/ 0 w 5479650"/>
                <a:gd name="connsiteY4" fmla="*/ 857269 h 1676439"/>
                <a:gd name="connsiteX0" fmla="*/ 188583 w 5668233"/>
                <a:gd name="connsiteY0" fmla="*/ 950614 h 1769777"/>
                <a:gd name="connsiteX1" fmla="*/ 467583 w 5668233"/>
                <a:gd name="connsiteY1" fmla="*/ 116703 h 1769777"/>
                <a:gd name="connsiteX2" fmla="*/ 2718858 w 5668233"/>
                <a:gd name="connsiteY2" fmla="*/ 93364 h 1769777"/>
                <a:gd name="connsiteX3" fmla="*/ 5668233 w 5668233"/>
                <a:gd name="connsiteY3" fmla="*/ 931564 h 1769777"/>
                <a:gd name="connsiteX4" fmla="*/ 2718858 w 5668233"/>
                <a:gd name="connsiteY4" fmla="*/ 1769764 h 1769777"/>
                <a:gd name="connsiteX5" fmla="*/ 188583 w 5668233"/>
                <a:gd name="connsiteY5" fmla="*/ 950614 h 1769777"/>
                <a:gd name="connsiteX0" fmla="*/ 188583 w 5779637"/>
                <a:gd name="connsiteY0" fmla="*/ 943145 h 1762308"/>
                <a:gd name="connsiteX1" fmla="*/ 467583 w 5779637"/>
                <a:gd name="connsiteY1" fmla="*/ 109234 h 1762308"/>
                <a:gd name="connsiteX2" fmla="*/ 2718858 w 5779637"/>
                <a:gd name="connsiteY2" fmla="*/ 85895 h 1762308"/>
                <a:gd name="connsiteX3" fmla="*/ 5115834 w 5779637"/>
                <a:gd name="connsiteY3" fmla="*/ 57017 h 1762308"/>
                <a:gd name="connsiteX4" fmla="*/ 5668233 w 5779637"/>
                <a:gd name="connsiteY4" fmla="*/ 924095 h 1762308"/>
                <a:gd name="connsiteX5" fmla="*/ 2718858 w 5779637"/>
                <a:gd name="connsiteY5" fmla="*/ 1762295 h 1762308"/>
                <a:gd name="connsiteX6" fmla="*/ 188583 w 5779637"/>
                <a:gd name="connsiteY6" fmla="*/ 943145 h 1762308"/>
                <a:gd name="connsiteX0" fmla="*/ 30536 w 5621592"/>
                <a:gd name="connsiteY0" fmla="*/ 943145 h 1797868"/>
                <a:gd name="connsiteX1" fmla="*/ 309536 w 5621592"/>
                <a:gd name="connsiteY1" fmla="*/ 109234 h 1797868"/>
                <a:gd name="connsiteX2" fmla="*/ 2560811 w 5621592"/>
                <a:gd name="connsiteY2" fmla="*/ 85895 h 1797868"/>
                <a:gd name="connsiteX3" fmla="*/ 4957787 w 5621592"/>
                <a:gd name="connsiteY3" fmla="*/ 57017 h 1797868"/>
                <a:gd name="connsiteX4" fmla="*/ 5510186 w 5621592"/>
                <a:gd name="connsiteY4" fmla="*/ 924095 h 1797868"/>
                <a:gd name="connsiteX5" fmla="*/ 2560811 w 5621592"/>
                <a:gd name="connsiteY5" fmla="*/ 1762295 h 1797868"/>
                <a:gd name="connsiteX6" fmla="*/ 410745 w 5621592"/>
                <a:gd name="connsiteY6" fmla="*/ 1573396 h 1797868"/>
                <a:gd name="connsiteX7" fmla="*/ 30536 w 5621592"/>
                <a:gd name="connsiteY7" fmla="*/ 943145 h 1797868"/>
                <a:gd name="connsiteX0" fmla="*/ 30536 w 5563607"/>
                <a:gd name="connsiteY0" fmla="*/ 943145 h 1763491"/>
                <a:gd name="connsiteX1" fmla="*/ 309536 w 5563607"/>
                <a:gd name="connsiteY1" fmla="*/ 109234 h 1763491"/>
                <a:gd name="connsiteX2" fmla="*/ 2560811 w 5563607"/>
                <a:gd name="connsiteY2" fmla="*/ 85895 h 1763491"/>
                <a:gd name="connsiteX3" fmla="*/ 4957787 w 5563607"/>
                <a:gd name="connsiteY3" fmla="*/ 57017 h 1763491"/>
                <a:gd name="connsiteX4" fmla="*/ 5510186 w 5563607"/>
                <a:gd name="connsiteY4" fmla="*/ 924095 h 1763491"/>
                <a:gd name="connsiteX5" fmla="*/ 5293646 w 5563607"/>
                <a:gd name="connsiteY5" fmla="*/ 1508176 h 1763491"/>
                <a:gd name="connsiteX6" fmla="*/ 2560811 w 5563607"/>
                <a:gd name="connsiteY6" fmla="*/ 1762295 h 1763491"/>
                <a:gd name="connsiteX7" fmla="*/ 410745 w 5563607"/>
                <a:gd name="connsiteY7" fmla="*/ 1573396 h 1763491"/>
                <a:gd name="connsiteX8" fmla="*/ 30536 w 5563607"/>
                <a:gd name="connsiteY8" fmla="*/ 943145 h 1763491"/>
                <a:gd name="connsiteX0" fmla="*/ 188583 w 5721652"/>
                <a:gd name="connsiteY0" fmla="*/ 943145 h 1762295"/>
                <a:gd name="connsiteX1" fmla="*/ 467583 w 5721652"/>
                <a:gd name="connsiteY1" fmla="*/ 109234 h 1762295"/>
                <a:gd name="connsiteX2" fmla="*/ 2718858 w 5721652"/>
                <a:gd name="connsiteY2" fmla="*/ 85895 h 1762295"/>
                <a:gd name="connsiteX3" fmla="*/ 5115834 w 5721652"/>
                <a:gd name="connsiteY3" fmla="*/ 57017 h 1762295"/>
                <a:gd name="connsiteX4" fmla="*/ 5668233 w 5721652"/>
                <a:gd name="connsiteY4" fmla="*/ 924095 h 1762295"/>
                <a:gd name="connsiteX5" fmla="*/ 5451693 w 5721652"/>
                <a:gd name="connsiteY5" fmla="*/ 1508176 h 1762295"/>
                <a:gd name="connsiteX6" fmla="*/ 2718858 w 5721652"/>
                <a:gd name="connsiteY6" fmla="*/ 1762295 h 1762295"/>
                <a:gd name="connsiteX7" fmla="*/ 188583 w 5721652"/>
                <a:gd name="connsiteY7" fmla="*/ 943145 h 1762295"/>
                <a:gd name="connsiteX0" fmla="*/ 186673 w 5719744"/>
                <a:gd name="connsiteY0" fmla="*/ 943145 h 1556896"/>
                <a:gd name="connsiteX1" fmla="*/ 465673 w 5719744"/>
                <a:gd name="connsiteY1" fmla="*/ 109234 h 1556896"/>
                <a:gd name="connsiteX2" fmla="*/ 2716948 w 5719744"/>
                <a:gd name="connsiteY2" fmla="*/ 85895 h 1556896"/>
                <a:gd name="connsiteX3" fmla="*/ 5113924 w 5719744"/>
                <a:gd name="connsiteY3" fmla="*/ 57017 h 1556896"/>
                <a:gd name="connsiteX4" fmla="*/ 5666323 w 5719744"/>
                <a:gd name="connsiteY4" fmla="*/ 924095 h 1556896"/>
                <a:gd name="connsiteX5" fmla="*/ 5449783 w 5719744"/>
                <a:gd name="connsiteY5" fmla="*/ 1508176 h 1556896"/>
                <a:gd name="connsiteX6" fmla="*/ 2691113 w 5719744"/>
                <a:gd name="connsiteY6" fmla="*/ 1452497 h 1556896"/>
                <a:gd name="connsiteX7" fmla="*/ 186673 w 5719744"/>
                <a:gd name="connsiteY7" fmla="*/ 943145 h 1556896"/>
                <a:gd name="connsiteX0" fmla="*/ 344013 w 5515386"/>
                <a:gd name="connsiteY0" fmla="*/ 1040976 h 1573140"/>
                <a:gd name="connsiteX1" fmla="*/ 261317 w 5515386"/>
                <a:gd name="connsiteY1" fmla="*/ 109234 h 1573140"/>
                <a:gd name="connsiteX2" fmla="*/ 2512592 w 5515386"/>
                <a:gd name="connsiteY2" fmla="*/ 85895 h 1573140"/>
                <a:gd name="connsiteX3" fmla="*/ 4909568 w 5515386"/>
                <a:gd name="connsiteY3" fmla="*/ 57017 h 1573140"/>
                <a:gd name="connsiteX4" fmla="*/ 5461967 w 5515386"/>
                <a:gd name="connsiteY4" fmla="*/ 924095 h 1573140"/>
                <a:gd name="connsiteX5" fmla="*/ 5245427 w 5515386"/>
                <a:gd name="connsiteY5" fmla="*/ 1508176 h 1573140"/>
                <a:gd name="connsiteX6" fmla="*/ 2486757 w 5515386"/>
                <a:gd name="connsiteY6" fmla="*/ 1452497 h 1573140"/>
                <a:gd name="connsiteX7" fmla="*/ 344013 w 5515386"/>
                <a:gd name="connsiteY7" fmla="*/ 1040976 h 1573140"/>
                <a:gd name="connsiteX0" fmla="*/ 344012 w 5515386"/>
                <a:gd name="connsiteY0" fmla="*/ 1167972 h 1700136"/>
                <a:gd name="connsiteX1" fmla="*/ 261316 w 5515386"/>
                <a:gd name="connsiteY1" fmla="*/ 236230 h 1700136"/>
                <a:gd name="connsiteX2" fmla="*/ 2512591 w 5515386"/>
                <a:gd name="connsiteY2" fmla="*/ 924 h 1700136"/>
                <a:gd name="connsiteX3" fmla="*/ 4909567 w 5515386"/>
                <a:gd name="connsiteY3" fmla="*/ 184013 h 1700136"/>
                <a:gd name="connsiteX4" fmla="*/ 5461966 w 5515386"/>
                <a:gd name="connsiteY4" fmla="*/ 1051091 h 1700136"/>
                <a:gd name="connsiteX5" fmla="*/ 5245426 w 5515386"/>
                <a:gd name="connsiteY5" fmla="*/ 1635172 h 1700136"/>
                <a:gd name="connsiteX6" fmla="*/ 2486756 w 5515386"/>
                <a:gd name="connsiteY6" fmla="*/ 1579493 h 1700136"/>
                <a:gd name="connsiteX7" fmla="*/ 344012 w 5515386"/>
                <a:gd name="connsiteY7" fmla="*/ 1167972 h 1700136"/>
                <a:gd name="connsiteX0" fmla="*/ 344012 w 5515386"/>
                <a:gd name="connsiteY0" fmla="*/ 1299641 h 1831805"/>
                <a:gd name="connsiteX1" fmla="*/ 261316 w 5515386"/>
                <a:gd name="connsiteY1" fmla="*/ 367899 h 1831805"/>
                <a:gd name="connsiteX2" fmla="*/ 2512591 w 5515386"/>
                <a:gd name="connsiteY2" fmla="*/ 132593 h 1831805"/>
                <a:gd name="connsiteX3" fmla="*/ 5090415 w 5515386"/>
                <a:gd name="connsiteY3" fmla="*/ 54799 h 1831805"/>
                <a:gd name="connsiteX4" fmla="*/ 5461966 w 5515386"/>
                <a:gd name="connsiteY4" fmla="*/ 1182760 h 1831805"/>
                <a:gd name="connsiteX5" fmla="*/ 5245426 w 5515386"/>
                <a:gd name="connsiteY5" fmla="*/ 1766841 h 1831805"/>
                <a:gd name="connsiteX6" fmla="*/ 2486756 w 5515386"/>
                <a:gd name="connsiteY6" fmla="*/ 1711162 h 1831805"/>
                <a:gd name="connsiteX7" fmla="*/ 344012 w 5515386"/>
                <a:gd name="connsiteY7" fmla="*/ 1299641 h 1831805"/>
                <a:gd name="connsiteX0" fmla="*/ 78878 w 5250252"/>
                <a:gd name="connsiteY0" fmla="*/ 1295641 h 1827805"/>
                <a:gd name="connsiteX1" fmla="*/ 667904 w 5250252"/>
                <a:gd name="connsiteY1" fmla="*/ 217153 h 1827805"/>
                <a:gd name="connsiteX2" fmla="*/ 2247457 w 5250252"/>
                <a:gd name="connsiteY2" fmla="*/ 128593 h 1827805"/>
                <a:gd name="connsiteX3" fmla="*/ 4825281 w 5250252"/>
                <a:gd name="connsiteY3" fmla="*/ 50799 h 1827805"/>
                <a:gd name="connsiteX4" fmla="*/ 5196832 w 5250252"/>
                <a:gd name="connsiteY4" fmla="*/ 1178760 h 1827805"/>
                <a:gd name="connsiteX5" fmla="*/ 4980292 w 5250252"/>
                <a:gd name="connsiteY5" fmla="*/ 1762841 h 1827805"/>
                <a:gd name="connsiteX6" fmla="*/ 2221622 w 5250252"/>
                <a:gd name="connsiteY6" fmla="*/ 1707162 h 1827805"/>
                <a:gd name="connsiteX7" fmla="*/ 78878 w 5250252"/>
                <a:gd name="connsiteY7" fmla="*/ 1295641 h 1827805"/>
                <a:gd name="connsiteX0" fmla="*/ 137057 w 4998406"/>
                <a:gd name="connsiteY0" fmla="*/ 969538 h 1841677"/>
                <a:gd name="connsiteX1" fmla="*/ 416058 w 4998406"/>
                <a:gd name="connsiteY1" fmla="*/ 217153 h 1841677"/>
                <a:gd name="connsiteX2" fmla="*/ 1995611 w 4998406"/>
                <a:gd name="connsiteY2" fmla="*/ 128593 h 1841677"/>
                <a:gd name="connsiteX3" fmla="*/ 4573435 w 4998406"/>
                <a:gd name="connsiteY3" fmla="*/ 50799 h 1841677"/>
                <a:gd name="connsiteX4" fmla="*/ 4944986 w 4998406"/>
                <a:gd name="connsiteY4" fmla="*/ 1178760 h 1841677"/>
                <a:gd name="connsiteX5" fmla="*/ 4728446 w 4998406"/>
                <a:gd name="connsiteY5" fmla="*/ 1762841 h 1841677"/>
                <a:gd name="connsiteX6" fmla="*/ 1969776 w 4998406"/>
                <a:gd name="connsiteY6" fmla="*/ 1707162 h 1841677"/>
                <a:gd name="connsiteX7" fmla="*/ 137057 w 4998406"/>
                <a:gd name="connsiteY7" fmla="*/ 969538 h 1841677"/>
                <a:gd name="connsiteX0" fmla="*/ 137057 w 5468497"/>
                <a:gd name="connsiteY0" fmla="*/ 969538 h 1841677"/>
                <a:gd name="connsiteX1" fmla="*/ 416058 w 5468497"/>
                <a:gd name="connsiteY1" fmla="*/ 217153 h 1841677"/>
                <a:gd name="connsiteX2" fmla="*/ 1995611 w 5468497"/>
                <a:gd name="connsiteY2" fmla="*/ 128593 h 1841677"/>
                <a:gd name="connsiteX3" fmla="*/ 4573435 w 5468497"/>
                <a:gd name="connsiteY3" fmla="*/ 50799 h 1841677"/>
                <a:gd name="connsiteX4" fmla="*/ 5461695 w 5468497"/>
                <a:gd name="connsiteY4" fmla="*/ 954354 h 1841677"/>
                <a:gd name="connsiteX5" fmla="*/ 4728446 w 5468497"/>
                <a:gd name="connsiteY5" fmla="*/ 1762841 h 1841677"/>
                <a:gd name="connsiteX6" fmla="*/ 1969776 w 5468497"/>
                <a:gd name="connsiteY6" fmla="*/ 1707162 h 1841677"/>
                <a:gd name="connsiteX7" fmla="*/ 137057 w 5468497"/>
                <a:gd name="connsiteY7" fmla="*/ 969538 h 184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8497" h="1841677">
                  <a:moveTo>
                    <a:pt x="137057" y="969538"/>
                  </a:moveTo>
                  <a:cubicBezTo>
                    <a:pt x="-121896" y="721203"/>
                    <a:pt x="-5654" y="360028"/>
                    <a:pt x="416058" y="217153"/>
                  </a:cubicBezTo>
                  <a:cubicBezTo>
                    <a:pt x="837770" y="74278"/>
                    <a:pt x="1302715" y="156319"/>
                    <a:pt x="1995611" y="128593"/>
                  </a:cubicBezTo>
                  <a:cubicBezTo>
                    <a:pt x="2688507" y="100867"/>
                    <a:pt x="4081873" y="-88901"/>
                    <a:pt x="4573435" y="50799"/>
                  </a:cubicBezTo>
                  <a:cubicBezTo>
                    <a:pt x="5064997" y="190499"/>
                    <a:pt x="5530590" y="750540"/>
                    <a:pt x="5461695" y="954354"/>
                  </a:cubicBezTo>
                  <a:cubicBezTo>
                    <a:pt x="5392800" y="1158168"/>
                    <a:pt x="5220008" y="1623141"/>
                    <a:pt x="4728446" y="1762841"/>
                  </a:cubicBezTo>
                  <a:cubicBezTo>
                    <a:pt x="4236884" y="1902541"/>
                    <a:pt x="2735008" y="1839379"/>
                    <a:pt x="1969776" y="1707162"/>
                  </a:cubicBezTo>
                  <a:cubicBezTo>
                    <a:pt x="1204545" y="1574945"/>
                    <a:pt x="396010" y="1217873"/>
                    <a:pt x="137057" y="96953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bg1"/>
                </a:solidFill>
              </a:endParaRPr>
            </a:p>
          </p:txBody>
        </p:sp>
        <p:pic>
          <p:nvPicPr>
            <p:cNvPr id="48" name="Kép 47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877" b="100000" l="0" r="89855">
                          <a14:foregroundMark x1="24017" y1="96790" x2="22567" y2="85679"/>
                          <a14:foregroundMark x1="53209" y1="68889" x2="49896" y2="65185"/>
                          <a14:foregroundMark x1="57143" y1="69630" x2="57143" y2="69630"/>
                          <a14:foregroundMark x1="55280" y1="94815" x2="53416" y2="79753"/>
                          <a14:foregroundMark x1="69979" y1="92840" x2="66667" y2="83210"/>
                          <a14:foregroundMark x1="16149" y1="96296" x2="12629" y2="92840"/>
                          <a14:foregroundMark x1="12215" y1="92840" x2="12215" y2="92840"/>
                          <a14:foregroundMark x1="11801" y1="76049" x2="8903" y2="74321"/>
                          <a14:backgroundMark x1="8489" y1="63704" x2="7453" y2="281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81949" y="-188450"/>
              <a:ext cx="2223232" cy="2071464"/>
            </a:xfrm>
            <a:prstGeom prst="rect">
              <a:avLst/>
            </a:prstGeom>
          </p:spPr>
        </p:pic>
      </p:grpSp>
      <p:sp>
        <p:nvSpPr>
          <p:cNvPr id="43" name="Szövegdoboz 42"/>
          <p:cNvSpPr txBox="1"/>
          <p:nvPr/>
        </p:nvSpPr>
        <p:spPr>
          <a:xfrm>
            <a:off x="4243761" y="769652"/>
            <a:ext cx="176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Betlehem</a:t>
            </a:r>
          </a:p>
        </p:txBody>
      </p:sp>
      <p:sp>
        <p:nvSpPr>
          <p:cNvPr id="47" name="Szövegdoboz 46"/>
          <p:cNvSpPr txBox="1"/>
          <p:nvPr/>
        </p:nvSpPr>
        <p:spPr>
          <a:xfrm>
            <a:off x="4235017" y="1204942"/>
            <a:ext cx="1763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</a:rPr>
              <a:t>Isten Fia a földre jött.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9" name="Ellipszis 68"/>
          <p:cNvSpPr/>
          <p:nvPr/>
        </p:nvSpPr>
        <p:spPr>
          <a:xfrm>
            <a:off x="7261705" y="798474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0" name="Ellipszis 69"/>
          <p:cNvSpPr/>
          <p:nvPr/>
        </p:nvSpPr>
        <p:spPr>
          <a:xfrm>
            <a:off x="7537948" y="823682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1" name="Ellipszis 70"/>
          <p:cNvSpPr/>
          <p:nvPr/>
        </p:nvSpPr>
        <p:spPr>
          <a:xfrm>
            <a:off x="7833328" y="853086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Ellipszis 71"/>
          <p:cNvSpPr/>
          <p:nvPr/>
        </p:nvSpPr>
        <p:spPr>
          <a:xfrm>
            <a:off x="8095658" y="91122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3" name="Ellipszis 72"/>
          <p:cNvSpPr/>
          <p:nvPr/>
        </p:nvSpPr>
        <p:spPr>
          <a:xfrm>
            <a:off x="8389652" y="1033086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" name="Ellipszis 73"/>
          <p:cNvSpPr/>
          <p:nvPr/>
        </p:nvSpPr>
        <p:spPr>
          <a:xfrm>
            <a:off x="8608459" y="124756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6" name="Ellipszis 75"/>
          <p:cNvSpPr/>
          <p:nvPr/>
        </p:nvSpPr>
        <p:spPr>
          <a:xfrm>
            <a:off x="9611635" y="334024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7" name="Ellipszis 76"/>
          <p:cNvSpPr/>
          <p:nvPr/>
        </p:nvSpPr>
        <p:spPr>
          <a:xfrm>
            <a:off x="9577691" y="3659128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8" name="Ellipszis 77"/>
          <p:cNvSpPr/>
          <p:nvPr/>
        </p:nvSpPr>
        <p:spPr>
          <a:xfrm>
            <a:off x="9494402" y="3964780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9" name="Ellipszis 78"/>
          <p:cNvSpPr/>
          <p:nvPr/>
        </p:nvSpPr>
        <p:spPr>
          <a:xfrm>
            <a:off x="9369653" y="427739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Ellipszis 80"/>
          <p:cNvSpPr/>
          <p:nvPr/>
        </p:nvSpPr>
        <p:spPr>
          <a:xfrm>
            <a:off x="8029768" y="588605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3" name="Ellipszis 82"/>
          <p:cNvSpPr/>
          <p:nvPr/>
        </p:nvSpPr>
        <p:spPr>
          <a:xfrm>
            <a:off x="7749381" y="606040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Ellipszis 83"/>
          <p:cNvSpPr/>
          <p:nvPr/>
        </p:nvSpPr>
        <p:spPr>
          <a:xfrm>
            <a:off x="7452517" y="6220102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Ellipszis 85"/>
          <p:cNvSpPr/>
          <p:nvPr/>
        </p:nvSpPr>
        <p:spPr>
          <a:xfrm>
            <a:off x="7089358" y="627709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7" name="Ellipszis 86"/>
          <p:cNvSpPr/>
          <p:nvPr/>
        </p:nvSpPr>
        <p:spPr>
          <a:xfrm>
            <a:off x="6666385" y="635091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8" name="Ellipszis 87"/>
          <p:cNvSpPr/>
          <p:nvPr/>
        </p:nvSpPr>
        <p:spPr>
          <a:xfrm>
            <a:off x="5814764" y="6310102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9" name="Ellipszis 88"/>
          <p:cNvSpPr/>
          <p:nvPr/>
        </p:nvSpPr>
        <p:spPr>
          <a:xfrm>
            <a:off x="5379795" y="6220102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0" name="Ellipszis 89"/>
          <p:cNvSpPr/>
          <p:nvPr/>
        </p:nvSpPr>
        <p:spPr>
          <a:xfrm>
            <a:off x="6239631" y="635344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1" name="Ellipszis 90"/>
          <p:cNvSpPr/>
          <p:nvPr/>
        </p:nvSpPr>
        <p:spPr>
          <a:xfrm>
            <a:off x="1498957" y="4714168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2" name="Ellipszis 91"/>
          <p:cNvSpPr/>
          <p:nvPr/>
        </p:nvSpPr>
        <p:spPr>
          <a:xfrm>
            <a:off x="1375874" y="411284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4" name="Ellipszis 93"/>
          <p:cNvSpPr/>
          <p:nvPr/>
        </p:nvSpPr>
        <p:spPr>
          <a:xfrm>
            <a:off x="1416081" y="441978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5" name="Ellipszis 94"/>
          <p:cNvSpPr/>
          <p:nvPr/>
        </p:nvSpPr>
        <p:spPr>
          <a:xfrm>
            <a:off x="1588957" y="2306442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" name="Ellipszis 95"/>
          <p:cNvSpPr/>
          <p:nvPr/>
        </p:nvSpPr>
        <p:spPr>
          <a:xfrm>
            <a:off x="1853870" y="1676674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7" name="Ellipszis 96"/>
          <p:cNvSpPr/>
          <p:nvPr/>
        </p:nvSpPr>
        <p:spPr>
          <a:xfrm>
            <a:off x="1654766" y="1999220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Ellipszis 97"/>
          <p:cNvSpPr/>
          <p:nvPr/>
        </p:nvSpPr>
        <p:spPr>
          <a:xfrm>
            <a:off x="2106642" y="146888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Ellipszis 98"/>
          <p:cNvSpPr/>
          <p:nvPr/>
        </p:nvSpPr>
        <p:spPr>
          <a:xfrm>
            <a:off x="2816187" y="1165326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0" name="Ellipszis 99"/>
          <p:cNvSpPr/>
          <p:nvPr/>
        </p:nvSpPr>
        <p:spPr>
          <a:xfrm>
            <a:off x="2462729" y="1298310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2" name="Ellipszis 101"/>
          <p:cNvSpPr/>
          <p:nvPr/>
        </p:nvSpPr>
        <p:spPr>
          <a:xfrm>
            <a:off x="3247161" y="108127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4" name="Szövegdoboz 103"/>
          <p:cNvSpPr txBox="1"/>
          <p:nvPr/>
        </p:nvSpPr>
        <p:spPr>
          <a:xfrm>
            <a:off x="4475452" y="2674260"/>
            <a:ext cx="3554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Járjuk végig újra ezeknek a csodálatos történeteknek 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az útját! </a:t>
            </a:r>
            <a:r>
              <a:rPr lang="hu-HU" dirty="0">
                <a:solidFill>
                  <a:schemeClr val="bg1"/>
                </a:solidFill>
              </a:rPr>
              <a:t>Csak egyet kattints!</a:t>
            </a:r>
          </a:p>
        </p:txBody>
      </p:sp>
      <p:pic>
        <p:nvPicPr>
          <p:cNvPr id="105" name="Kép 10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924273"/>
            <a:ext cx="981611" cy="970479"/>
          </a:xfrm>
          <a:prstGeom prst="rect">
            <a:avLst/>
          </a:prstGeom>
        </p:spPr>
      </p:pic>
      <p:pic>
        <p:nvPicPr>
          <p:cNvPr id="111" name="Kép 110"/>
          <p:cNvPicPr>
            <a:picLocks noChangeAspect="1"/>
          </p:cNvPicPr>
          <p:nvPr/>
        </p:nvPicPr>
        <p:blipFill rotWithShape="1">
          <a:blip r:embed="rId15"/>
          <a:srcRect l="8050" t="17085" r="7065" b="9137"/>
          <a:stretch/>
        </p:blipFill>
        <p:spPr>
          <a:xfrm>
            <a:off x="5756676" y="3599839"/>
            <a:ext cx="2149071" cy="105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0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25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250"/>
                            </p:stCondLst>
                            <p:childTnLst>
                              <p:par>
                                <p:cTn id="84" presetID="17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75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7250"/>
                            </p:stCondLst>
                            <p:childTnLst>
                              <p:par>
                                <p:cTn id="1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7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5" grpId="0"/>
      <p:bldP spid="28" grpId="0"/>
      <p:bldP spid="29" grpId="0"/>
      <p:bldP spid="30" grpId="0"/>
      <p:bldP spid="43" grpId="0"/>
      <p:bldP spid="47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zis 8"/>
          <p:cNvSpPr/>
          <p:nvPr/>
        </p:nvSpPr>
        <p:spPr>
          <a:xfrm>
            <a:off x="8376820" y="2175345"/>
            <a:ext cx="3599402" cy="2482341"/>
          </a:xfrm>
          <a:custGeom>
            <a:avLst/>
            <a:gdLst>
              <a:gd name="connsiteX0" fmla="*/ 0 w 5898750"/>
              <a:gd name="connsiteY0" fmla="*/ 838200 h 1676400"/>
              <a:gd name="connsiteX1" fmla="*/ 2949375 w 5898750"/>
              <a:gd name="connsiteY1" fmla="*/ 0 h 1676400"/>
              <a:gd name="connsiteX2" fmla="*/ 5898750 w 5898750"/>
              <a:gd name="connsiteY2" fmla="*/ 838200 h 1676400"/>
              <a:gd name="connsiteX3" fmla="*/ 2949375 w 5898750"/>
              <a:gd name="connsiteY3" fmla="*/ 1676400 h 1676400"/>
              <a:gd name="connsiteX4" fmla="*/ 0 w 5898750"/>
              <a:gd name="connsiteY4" fmla="*/ 838200 h 1676400"/>
              <a:gd name="connsiteX0" fmla="*/ 0 w 5479650"/>
              <a:gd name="connsiteY0" fmla="*/ 857269 h 1676439"/>
              <a:gd name="connsiteX1" fmla="*/ 2530275 w 5479650"/>
              <a:gd name="connsiteY1" fmla="*/ 19 h 1676439"/>
              <a:gd name="connsiteX2" fmla="*/ 5479650 w 5479650"/>
              <a:gd name="connsiteY2" fmla="*/ 838219 h 1676439"/>
              <a:gd name="connsiteX3" fmla="*/ 2530275 w 5479650"/>
              <a:gd name="connsiteY3" fmla="*/ 1676419 h 1676439"/>
              <a:gd name="connsiteX4" fmla="*/ 0 w 5479650"/>
              <a:gd name="connsiteY4" fmla="*/ 857269 h 1676439"/>
              <a:gd name="connsiteX0" fmla="*/ 188583 w 5668233"/>
              <a:gd name="connsiteY0" fmla="*/ 950614 h 1769777"/>
              <a:gd name="connsiteX1" fmla="*/ 467583 w 5668233"/>
              <a:gd name="connsiteY1" fmla="*/ 116703 h 1769777"/>
              <a:gd name="connsiteX2" fmla="*/ 2718858 w 5668233"/>
              <a:gd name="connsiteY2" fmla="*/ 93364 h 1769777"/>
              <a:gd name="connsiteX3" fmla="*/ 5668233 w 5668233"/>
              <a:gd name="connsiteY3" fmla="*/ 931564 h 1769777"/>
              <a:gd name="connsiteX4" fmla="*/ 2718858 w 5668233"/>
              <a:gd name="connsiteY4" fmla="*/ 1769764 h 1769777"/>
              <a:gd name="connsiteX5" fmla="*/ 188583 w 5668233"/>
              <a:gd name="connsiteY5" fmla="*/ 950614 h 1769777"/>
              <a:gd name="connsiteX0" fmla="*/ 188583 w 5779637"/>
              <a:gd name="connsiteY0" fmla="*/ 943145 h 1762308"/>
              <a:gd name="connsiteX1" fmla="*/ 467583 w 5779637"/>
              <a:gd name="connsiteY1" fmla="*/ 109234 h 1762308"/>
              <a:gd name="connsiteX2" fmla="*/ 2718858 w 5779637"/>
              <a:gd name="connsiteY2" fmla="*/ 85895 h 1762308"/>
              <a:gd name="connsiteX3" fmla="*/ 5115834 w 5779637"/>
              <a:gd name="connsiteY3" fmla="*/ 57017 h 1762308"/>
              <a:gd name="connsiteX4" fmla="*/ 5668233 w 5779637"/>
              <a:gd name="connsiteY4" fmla="*/ 924095 h 1762308"/>
              <a:gd name="connsiteX5" fmla="*/ 2718858 w 5779637"/>
              <a:gd name="connsiteY5" fmla="*/ 1762295 h 1762308"/>
              <a:gd name="connsiteX6" fmla="*/ 188583 w 5779637"/>
              <a:gd name="connsiteY6" fmla="*/ 943145 h 1762308"/>
              <a:gd name="connsiteX0" fmla="*/ 30536 w 5621592"/>
              <a:gd name="connsiteY0" fmla="*/ 943145 h 1797868"/>
              <a:gd name="connsiteX1" fmla="*/ 309536 w 5621592"/>
              <a:gd name="connsiteY1" fmla="*/ 109234 h 1797868"/>
              <a:gd name="connsiteX2" fmla="*/ 2560811 w 5621592"/>
              <a:gd name="connsiteY2" fmla="*/ 85895 h 1797868"/>
              <a:gd name="connsiteX3" fmla="*/ 4957787 w 5621592"/>
              <a:gd name="connsiteY3" fmla="*/ 57017 h 1797868"/>
              <a:gd name="connsiteX4" fmla="*/ 5510186 w 5621592"/>
              <a:gd name="connsiteY4" fmla="*/ 924095 h 1797868"/>
              <a:gd name="connsiteX5" fmla="*/ 2560811 w 5621592"/>
              <a:gd name="connsiteY5" fmla="*/ 1762295 h 1797868"/>
              <a:gd name="connsiteX6" fmla="*/ 410745 w 5621592"/>
              <a:gd name="connsiteY6" fmla="*/ 1573396 h 1797868"/>
              <a:gd name="connsiteX7" fmla="*/ 30536 w 5621592"/>
              <a:gd name="connsiteY7" fmla="*/ 943145 h 1797868"/>
              <a:gd name="connsiteX0" fmla="*/ 30536 w 5563607"/>
              <a:gd name="connsiteY0" fmla="*/ 943145 h 1763491"/>
              <a:gd name="connsiteX1" fmla="*/ 309536 w 5563607"/>
              <a:gd name="connsiteY1" fmla="*/ 109234 h 1763491"/>
              <a:gd name="connsiteX2" fmla="*/ 2560811 w 5563607"/>
              <a:gd name="connsiteY2" fmla="*/ 85895 h 1763491"/>
              <a:gd name="connsiteX3" fmla="*/ 4957787 w 5563607"/>
              <a:gd name="connsiteY3" fmla="*/ 57017 h 1763491"/>
              <a:gd name="connsiteX4" fmla="*/ 5510186 w 5563607"/>
              <a:gd name="connsiteY4" fmla="*/ 924095 h 1763491"/>
              <a:gd name="connsiteX5" fmla="*/ 5293646 w 5563607"/>
              <a:gd name="connsiteY5" fmla="*/ 1508176 h 1763491"/>
              <a:gd name="connsiteX6" fmla="*/ 2560811 w 5563607"/>
              <a:gd name="connsiteY6" fmla="*/ 1762295 h 1763491"/>
              <a:gd name="connsiteX7" fmla="*/ 410745 w 5563607"/>
              <a:gd name="connsiteY7" fmla="*/ 1573396 h 1763491"/>
              <a:gd name="connsiteX8" fmla="*/ 30536 w 5563607"/>
              <a:gd name="connsiteY8" fmla="*/ 943145 h 1763491"/>
              <a:gd name="connsiteX0" fmla="*/ 30536 w 5675405"/>
              <a:gd name="connsiteY0" fmla="*/ 943145 h 1763491"/>
              <a:gd name="connsiteX1" fmla="*/ 309536 w 5675405"/>
              <a:gd name="connsiteY1" fmla="*/ 109234 h 1763491"/>
              <a:gd name="connsiteX2" fmla="*/ 2560811 w 5675405"/>
              <a:gd name="connsiteY2" fmla="*/ 85895 h 1763491"/>
              <a:gd name="connsiteX3" fmla="*/ 4957787 w 5675405"/>
              <a:gd name="connsiteY3" fmla="*/ 57017 h 1763491"/>
              <a:gd name="connsiteX4" fmla="*/ 5665199 w 5675405"/>
              <a:gd name="connsiteY4" fmla="*/ 712128 h 1763491"/>
              <a:gd name="connsiteX5" fmla="*/ 5293646 w 5675405"/>
              <a:gd name="connsiteY5" fmla="*/ 1508176 h 1763491"/>
              <a:gd name="connsiteX6" fmla="*/ 2560811 w 5675405"/>
              <a:gd name="connsiteY6" fmla="*/ 1762295 h 1763491"/>
              <a:gd name="connsiteX7" fmla="*/ 410745 w 5675405"/>
              <a:gd name="connsiteY7" fmla="*/ 1573396 h 1763491"/>
              <a:gd name="connsiteX8" fmla="*/ 30536 w 5675405"/>
              <a:gd name="connsiteY8" fmla="*/ 943145 h 1763491"/>
              <a:gd name="connsiteX0" fmla="*/ 30536 w 5900102"/>
              <a:gd name="connsiteY0" fmla="*/ 943145 h 1763491"/>
              <a:gd name="connsiteX1" fmla="*/ 309536 w 5900102"/>
              <a:gd name="connsiteY1" fmla="*/ 109234 h 1763491"/>
              <a:gd name="connsiteX2" fmla="*/ 2560811 w 5900102"/>
              <a:gd name="connsiteY2" fmla="*/ 85895 h 1763491"/>
              <a:gd name="connsiteX3" fmla="*/ 4957787 w 5900102"/>
              <a:gd name="connsiteY3" fmla="*/ 57017 h 1763491"/>
              <a:gd name="connsiteX4" fmla="*/ 5665199 w 5900102"/>
              <a:gd name="connsiteY4" fmla="*/ 712128 h 1763491"/>
              <a:gd name="connsiteX5" fmla="*/ 5293646 w 5900102"/>
              <a:gd name="connsiteY5" fmla="*/ 1508176 h 1763491"/>
              <a:gd name="connsiteX6" fmla="*/ 2560811 w 5900102"/>
              <a:gd name="connsiteY6" fmla="*/ 1762295 h 1763491"/>
              <a:gd name="connsiteX7" fmla="*/ 410745 w 5900102"/>
              <a:gd name="connsiteY7" fmla="*/ 1573396 h 1763491"/>
              <a:gd name="connsiteX8" fmla="*/ 30536 w 5900102"/>
              <a:gd name="connsiteY8" fmla="*/ 943145 h 1763491"/>
              <a:gd name="connsiteX0" fmla="*/ 1405 w 6129324"/>
              <a:gd name="connsiteY0" fmla="*/ 959450 h 1763491"/>
              <a:gd name="connsiteX1" fmla="*/ 538760 w 6129324"/>
              <a:gd name="connsiteY1" fmla="*/ 109234 h 1763491"/>
              <a:gd name="connsiteX2" fmla="*/ 2790035 w 6129324"/>
              <a:gd name="connsiteY2" fmla="*/ 85895 h 1763491"/>
              <a:gd name="connsiteX3" fmla="*/ 5187011 w 6129324"/>
              <a:gd name="connsiteY3" fmla="*/ 57017 h 1763491"/>
              <a:gd name="connsiteX4" fmla="*/ 5894423 w 6129324"/>
              <a:gd name="connsiteY4" fmla="*/ 712128 h 1763491"/>
              <a:gd name="connsiteX5" fmla="*/ 5522870 w 6129324"/>
              <a:gd name="connsiteY5" fmla="*/ 1508176 h 1763491"/>
              <a:gd name="connsiteX6" fmla="*/ 2790035 w 6129324"/>
              <a:gd name="connsiteY6" fmla="*/ 1762295 h 1763491"/>
              <a:gd name="connsiteX7" fmla="*/ 639969 w 6129324"/>
              <a:gd name="connsiteY7" fmla="*/ 1573396 h 1763491"/>
              <a:gd name="connsiteX8" fmla="*/ 1405 w 6129324"/>
              <a:gd name="connsiteY8" fmla="*/ 959450 h 1763491"/>
              <a:gd name="connsiteX0" fmla="*/ 1405 w 6291491"/>
              <a:gd name="connsiteY0" fmla="*/ 959450 h 1763491"/>
              <a:gd name="connsiteX1" fmla="*/ 538760 w 6291491"/>
              <a:gd name="connsiteY1" fmla="*/ 109234 h 1763491"/>
              <a:gd name="connsiteX2" fmla="*/ 2790035 w 6291491"/>
              <a:gd name="connsiteY2" fmla="*/ 85895 h 1763491"/>
              <a:gd name="connsiteX3" fmla="*/ 5187011 w 6291491"/>
              <a:gd name="connsiteY3" fmla="*/ 57017 h 1763491"/>
              <a:gd name="connsiteX4" fmla="*/ 6101107 w 6291491"/>
              <a:gd name="connsiteY4" fmla="*/ 695823 h 1763491"/>
              <a:gd name="connsiteX5" fmla="*/ 5522870 w 6291491"/>
              <a:gd name="connsiteY5" fmla="*/ 1508176 h 1763491"/>
              <a:gd name="connsiteX6" fmla="*/ 2790035 w 6291491"/>
              <a:gd name="connsiteY6" fmla="*/ 1762295 h 1763491"/>
              <a:gd name="connsiteX7" fmla="*/ 639969 w 6291491"/>
              <a:gd name="connsiteY7" fmla="*/ 1573396 h 1763491"/>
              <a:gd name="connsiteX8" fmla="*/ 1405 w 6291491"/>
              <a:gd name="connsiteY8" fmla="*/ 959450 h 1763491"/>
              <a:gd name="connsiteX0" fmla="*/ 1405 w 6203507"/>
              <a:gd name="connsiteY0" fmla="*/ 959450 h 1763491"/>
              <a:gd name="connsiteX1" fmla="*/ 538760 w 6203507"/>
              <a:gd name="connsiteY1" fmla="*/ 109234 h 1763491"/>
              <a:gd name="connsiteX2" fmla="*/ 2790035 w 6203507"/>
              <a:gd name="connsiteY2" fmla="*/ 85895 h 1763491"/>
              <a:gd name="connsiteX3" fmla="*/ 5187011 w 6203507"/>
              <a:gd name="connsiteY3" fmla="*/ 57017 h 1763491"/>
              <a:gd name="connsiteX4" fmla="*/ 6101107 w 6203507"/>
              <a:gd name="connsiteY4" fmla="*/ 695823 h 1763491"/>
              <a:gd name="connsiteX5" fmla="*/ 5522870 w 6203507"/>
              <a:gd name="connsiteY5" fmla="*/ 1508176 h 1763491"/>
              <a:gd name="connsiteX6" fmla="*/ 2790035 w 6203507"/>
              <a:gd name="connsiteY6" fmla="*/ 1762295 h 1763491"/>
              <a:gd name="connsiteX7" fmla="*/ 639969 w 6203507"/>
              <a:gd name="connsiteY7" fmla="*/ 1573396 h 1763491"/>
              <a:gd name="connsiteX8" fmla="*/ 1405 w 6203507"/>
              <a:gd name="connsiteY8" fmla="*/ 959450 h 1763491"/>
              <a:gd name="connsiteX0" fmla="*/ 1405 w 6203506"/>
              <a:gd name="connsiteY0" fmla="*/ 959450 h 1676447"/>
              <a:gd name="connsiteX1" fmla="*/ 538760 w 6203506"/>
              <a:gd name="connsiteY1" fmla="*/ 109234 h 1676447"/>
              <a:gd name="connsiteX2" fmla="*/ 2790035 w 6203506"/>
              <a:gd name="connsiteY2" fmla="*/ 85895 h 1676447"/>
              <a:gd name="connsiteX3" fmla="*/ 5187011 w 6203506"/>
              <a:gd name="connsiteY3" fmla="*/ 57017 h 1676447"/>
              <a:gd name="connsiteX4" fmla="*/ 6101107 w 6203506"/>
              <a:gd name="connsiteY4" fmla="*/ 695823 h 1676447"/>
              <a:gd name="connsiteX5" fmla="*/ 5522870 w 6203506"/>
              <a:gd name="connsiteY5" fmla="*/ 1508176 h 1676447"/>
              <a:gd name="connsiteX6" fmla="*/ 3125896 w 6203506"/>
              <a:gd name="connsiteY6" fmla="*/ 1664464 h 1676447"/>
              <a:gd name="connsiteX7" fmla="*/ 639969 w 6203506"/>
              <a:gd name="connsiteY7" fmla="*/ 1573396 h 1676447"/>
              <a:gd name="connsiteX8" fmla="*/ 1405 w 6203506"/>
              <a:gd name="connsiteY8" fmla="*/ 959450 h 16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3506" h="1676447">
                <a:moveTo>
                  <a:pt x="1405" y="959450"/>
                </a:moveTo>
                <a:cubicBezTo>
                  <a:pt x="-15463" y="715423"/>
                  <a:pt x="117048" y="252109"/>
                  <a:pt x="538760" y="109234"/>
                </a:cubicBezTo>
                <a:cubicBezTo>
                  <a:pt x="960472" y="-33641"/>
                  <a:pt x="2015327" y="94598"/>
                  <a:pt x="2790035" y="85895"/>
                </a:cubicBezTo>
                <a:cubicBezTo>
                  <a:pt x="3564743" y="77192"/>
                  <a:pt x="4695449" y="-82683"/>
                  <a:pt x="5187011" y="57017"/>
                </a:cubicBezTo>
                <a:cubicBezTo>
                  <a:pt x="5678573" y="196717"/>
                  <a:pt x="6170002" y="492009"/>
                  <a:pt x="6101107" y="695823"/>
                </a:cubicBezTo>
                <a:cubicBezTo>
                  <a:pt x="6393909" y="1258350"/>
                  <a:pt x="6014432" y="1368476"/>
                  <a:pt x="5522870" y="1508176"/>
                </a:cubicBezTo>
                <a:cubicBezTo>
                  <a:pt x="5031308" y="1647876"/>
                  <a:pt x="3939713" y="1653594"/>
                  <a:pt x="3125896" y="1664464"/>
                </a:cubicBezTo>
                <a:cubicBezTo>
                  <a:pt x="2312079" y="1675334"/>
                  <a:pt x="1061681" y="1709921"/>
                  <a:pt x="639969" y="1573396"/>
                </a:cubicBezTo>
                <a:cubicBezTo>
                  <a:pt x="218257" y="1436871"/>
                  <a:pt x="18273" y="1203477"/>
                  <a:pt x="1405" y="95945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19" name="Ellipszis 8"/>
          <p:cNvSpPr/>
          <p:nvPr/>
        </p:nvSpPr>
        <p:spPr>
          <a:xfrm>
            <a:off x="4248256" y="1452672"/>
            <a:ext cx="3599402" cy="2482341"/>
          </a:xfrm>
          <a:custGeom>
            <a:avLst/>
            <a:gdLst>
              <a:gd name="connsiteX0" fmla="*/ 0 w 5898750"/>
              <a:gd name="connsiteY0" fmla="*/ 838200 h 1676400"/>
              <a:gd name="connsiteX1" fmla="*/ 2949375 w 5898750"/>
              <a:gd name="connsiteY1" fmla="*/ 0 h 1676400"/>
              <a:gd name="connsiteX2" fmla="*/ 5898750 w 5898750"/>
              <a:gd name="connsiteY2" fmla="*/ 838200 h 1676400"/>
              <a:gd name="connsiteX3" fmla="*/ 2949375 w 5898750"/>
              <a:gd name="connsiteY3" fmla="*/ 1676400 h 1676400"/>
              <a:gd name="connsiteX4" fmla="*/ 0 w 5898750"/>
              <a:gd name="connsiteY4" fmla="*/ 838200 h 1676400"/>
              <a:gd name="connsiteX0" fmla="*/ 0 w 5479650"/>
              <a:gd name="connsiteY0" fmla="*/ 857269 h 1676439"/>
              <a:gd name="connsiteX1" fmla="*/ 2530275 w 5479650"/>
              <a:gd name="connsiteY1" fmla="*/ 19 h 1676439"/>
              <a:gd name="connsiteX2" fmla="*/ 5479650 w 5479650"/>
              <a:gd name="connsiteY2" fmla="*/ 838219 h 1676439"/>
              <a:gd name="connsiteX3" fmla="*/ 2530275 w 5479650"/>
              <a:gd name="connsiteY3" fmla="*/ 1676419 h 1676439"/>
              <a:gd name="connsiteX4" fmla="*/ 0 w 5479650"/>
              <a:gd name="connsiteY4" fmla="*/ 857269 h 1676439"/>
              <a:gd name="connsiteX0" fmla="*/ 188583 w 5668233"/>
              <a:gd name="connsiteY0" fmla="*/ 950614 h 1769777"/>
              <a:gd name="connsiteX1" fmla="*/ 467583 w 5668233"/>
              <a:gd name="connsiteY1" fmla="*/ 116703 h 1769777"/>
              <a:gd name="connsiteX2" fmla="*/ 2718858 w 5668233"/>
              <a:gd name="connsiteY2" fmla="*/ 93364 h 1769777"/>
              <a:gd name="connsiteX3" fmla="*/ 5668233 w 5668233"/>
              <a:gd name="connsiteY3" fmla="*/ 931564 h 1769777"/>
              <a:gd name="connsiteX4" fmla="*/ 2718858 w 5668233"/>
              <a:gd name="connsiteY4" fmla="*/ 1769764 h 1769777"/>
              <a:gd name="connsiteX5" fmla="*/ 188583 w 5668233"/>
              <a:gd name="connsiteY5" fmla="*/ 950614 h 1769777"/>
              <a:gd name="connsiteX0" fmla="*/ 188583 w 5779637"/>
              <a:gd name="connsiteY0" fmla="*/ 943145 h 1762308"/>
              <a:gd name="connsiteX1" fmla="*/ 467583 w 5779637"/>
              <a:gd name="connsiteY1" fmla="*/ 109234 h 1762308"/>
              <a:gd name="connsiteX2" fmla="*/ 2718858 w 5779637"/>
              <a:gd name="connsiteY2" fmla="*/ 85895 h 1762308"/>
              <a:gd name="connsiteX3" fmla="*/ 5115834 w 5779637"/>
              <a:gd name="connsiteY3" fmla="*/ 57017 h 1762308"/>
              <a:gd name="connsiteX4" fmla="*/ 5668233 w 5779637"/>
              <a:gd name="connsiteY4" fmla="*/ 924095 h 1762308"/>
              <a:gd name="connsiteX5" fmla="*/ 2718858 w 5779637"/>
              <a:gd name="connsiteY5" fmla="*/ 1762295 h 1762308"/>
              <a:gd name="connsiteX6" fmla="*/ 188583 w 5779637"/>
              <a:gd name="connsiteY6" fmla="*/ 943145 h 1762308"/>
              <a:gd name="connsiteX0" fmla="*/ 30536 w 5621592"/>
              <a:gd name="connsiteY0" fmla="*/ 943145 h 1797868"/>
              <a:gd name="connsiteX1" fmla="*/ 309536 w 5621592"/>
              <a:gd name="connsiteY1" fmla="*/ 109234 h 1797868"/>
              <a:gd name="connsiteX2" fmla="*/ 2560811 w 5621592"/>
              <a:gd name="connsiteY2" fmla="*/ 85895 h 1797868"/>
              <a:gd name="connsiteX3" fmla="*/ 4957787 w 5621592"/>
              <a:gd name="connsiteY3" fmla="*/ 57017 h 1797868"/>
              <a:gd name="connsiteX4" fmla="*/ 5510186 w 5621592"/>
              <a:gd name="connsiteY4" fmla="*/ 924095 h 1797868"/>
              <a:gd name="connsiteX5" fmla="*/ 2560811 w 5621592"/>
              <a:gd name="connsiteY5" fmla="*/ 1762295 h 1797868"/>
              <a:gd name="connsiteX6" fmla="*/ 410745 w 5621592"/>
              <a:gd name="connsiteY6" fmla="*/ 1573396 h 1797868"/>
              <a:gd name="connsiteX7" fmla="*/ 30536 w 5621592"/>
              <a:gd name="connsiteY7" fmla="*/ 943145 h 1797868"/>
              <a:gd name="connsiteX0" fmla="*/ 30536 w 5563607"/>
              <a:gd name="connsiteY0" fmla="*/ 943145 h 1763491"/>
              <a:gd name="connsiteX1" fmla="*/ 309536 w 5563607"/>
              <a:gd name="connsiteY1" fmla="*/ 109234 h 1763491"/>
              <a:gd name="connsiteX2" fmla="*/ 2560811 w 5563607"/>
              <a:gd name="connsiteY2" fmla="*/ 85895 h 1763491"/>
              <a:gd name="connsiteX3" fmla="*/ 4957787 w 5563607"/>
              <a:gd name="connsiteY3" fmla="*/ 57017 h 1763491"/>
              <a:gd name="connsiteX4" fmla="*/ 5510186 w 5563607"/>
              <a:gd name="connsiteY4" fmla="*/ 924095 h 1763491"/>
              <a:gd name="connsiteX5" fmla="*/ 5293646 w 5563607"/>
              <a:gd name="connsiteY5" fmla="*/ 1508176 h 1763491"/>
              <a:gd name="connsiteX6" fmla="*/ 2560811 w 5563607"/>
              <a:gd name="connsiteY6" fmla="*/ 1762295 h 1763491"/>
              <a:gd name="connsiteX7" fmla="*/ 410745 w 5563607"/>
              <a:gd name="connsiteY7" fmla="*/ 1573396 h 1763491"/>
              <a:gd name="connsiteX8" fmla="*/ 30536 w 5563607"/>
              <a:gd name="connsiteY8" fmla="*/ 943145 h 1763491"/>
              <a:gd name="connsiteX0" fmla="*/ 30536 w 5675405"/>
              <a:gd name="connsiteY0" fmla="*/ 943145 h 1763491"/>
              <a:gd name="connsiteX1" fmla="*/ 309536 w 5675405"/>
              <a:gd name="connsiteY1" fmla="*/ 109234 h 1763491"/>
              <a:gd name="connsiteX2" fmla="*/ 2560811 w 5675405"/>
              <a:gd name="connsiteY2" fmla="*/ 85895 h 1763491"/>
              <a:gd name="connsiteX3" fmla="*/ 4957787 w 5675405"/>
              <a:gd name="connsiteY3" fmla="*/ 57017 h 1763491"/>
              <a:gd name="connsiteX4" fmla="*/ 5665199 w 5675405"/>
              <a:gd name="connsiteY4" fmla="*/ 712128 h 1763491"/>
              <a:gd name="connsiteX5" fmla="*/ 5293646 w 5675405"/>
              <a:gd name="connsiteY5" fmla="*/ 1508176 h 1763491"/>
              <a:gd name="connsiteX6" fmla="*/ 2560811 w 5675405"/>
              <a:gd name="connsiteY6" fmla="*/ 1762295 h 1763491"/>
              <a:gd name="connsiteX7" fmla="*/ 410745 w 5675405"/>
              <a:gd name="connsiteY7" fmla="*/ 1573396 h 1763491"/>
              <a:gd name="connsiteX8" fmla="*/ 30536 w 5675405"/>
              <a:gd name="connsiteY8" fmla="*/ 943145 h 1763491"/>
              <a:gd name="connsiteX0" fmla="*/ 30536 w 5900102"/>
              <a:gd name="connsiteY0" fmla="*/ 943145 h 1763491"/>
              <a:gd name="connsiteX1" fmla="*/ 309536 w 5900102"/>
              <a:gd name="connsiteY1" fmla="*/ 109234 h 1763491"/>
              <a:gd name="connsiteX2" fmla="*/ 2560811 w 5900102"/>
              <a:gd name="connsiteY2" fmla="*/ 85895 h 1763491"/>
              <a:gd name="connsiteX3" fmla="*/ 4957787 w 5900102"/>
              <a:gd name="connsiteY3" fmla="*/ 57017 h 1763491"/>
              <a:gd name="connsiteX4" fmla="*/ 5665199 w 5900102"/>
              <a:gd name="connsiteY4" fmla="*/ 712128 h 1763491"/>
              <a:gd name="connsiteX5" fmla="*/ 5293646 w 5900102"/>
              <a:gd name="connsiteY5" fmla="*/ 1508176 h 1763491"/>
              <a:gd name="connsiteX6" fmla="*/ 2560811 w 5900102"/>
              <a:gd name="connsiteY6" fmla="*/ 1762295 h 1763491"/>
              <a:gd name="connsiteX7" fmla="*/ 410745 w 5900102"/>
              <a:gd name="connsiteY7" fmla="*/ 1573396 h 1763491"/>
              <a:gd name="connsiteX8" fmla="*/ 30536 w 5900102"/>
              <a:gd name="connsiteY8" fmla="*/ 943145 h 1763491"/>
              <a:gd name="connsiteX0" fmla="*/ 1405 w 6129324"/>
              <a:gd name="connsiteY0" fmla="*/ 959450 h 1763491"/>
              <a:gd name="connsiteX1" fmla="*/ 538760 w 6129324"/>
              <a:gd name="connsiteY1" fmla="*/ 109234 h 1763491"/>
              <a:gd name="connsiteX2" fmla="*/ 2790035 w 6129324"/>
              <a:gd name="connsiteY2" fmla="*/ 85895 h 1763491"/>
              <a:gd name="connsiteX3" fmla="*/ 5187011 w 6129324"/>
              <a:gd name="connsiteY3" fmla="*/ 57017 h 1763491"/>
              <a:gd name="connsiteX4" fmla="*/ 5894423 w 6129324"/>
              <a:gd name="connsiteY4" fmla="*/ 712128 h 1763491"/>
              <a:gd name="connsiteX5" fmla="*/ 5522870 w 6129324"/>
              <a:gd name="connsiteY5" fmla="*/ 1508176 h 1763491"/>
              <a:gd name="connsiteX6" fmla="*/ 2790035 w 6129324"/>
              <a:gd name="connsiteY6" fmla="*/ 1762295 h 1763491"/>
              <a:gd name="connsiteX7" fmla="*/ 639969 w 6129324"/>
              <a:gd name="connsiteY7" fmla="*/ 1573396 h 1763491"/>
              <a:gd name="connsiteX8" fmla="*/ 1405 w 6129324"/>
              <a:gd name="connsiteY8" fmla="*/ 959450 h 1763491"/>
              <a:gd name="connsiteX0" fmla="*/ 1405 w 6291491"/>
              <a:gd name="connsiteY0" fmla="*/ 959450 h 1763491"/>
              <a:gd name="connsiteX1" fmla="*/ 538760 w 6291491"/>
              <a:gd name="connsiteY1" fmla="*/ 109234 h 1763491"/>
              <a:gd name="connsiteX2" fmla="*/ 2790035 w 6291491"/>
              <a:gd name="connsiteY2" fmla="*/ 85895 h 1763491"/>
              <a:gd name="connsiteX3" fmla="*/ 5187011 w 6291491"/>
              <a:gd name="connsiteY3" fmla="*/ 57017 h 1763491"/>
              <a:gd name="connsiteX4" fmla="*/ 6101107 w 6291491"/>
              <a:gd name="connsiteY4" fmla="*/ 695823 h 1763491"/>
              <a:gd name="connsiteX5" fmla="*/ 5522870 w 6291491"/>
              <a:gd name="connsiteY5" fmla="*/ 1508176 h 1763491"/>
              <a:gd name="connsiteX6" fmla="*/ 2790035 w 6291491"/>
              <a:gd name="connsiteY6" fmla="*/ 1762295 h 1763491"/>
              <a:gd name="connsiteX7" fmla="*/ 639969 w 6291491"/>
              <a:gd name="connsiteY7" fmla="*/ 1573396 h 1763491"/>
              <a:gd name="connsiteX8" fmla="*/ 1405 w 6291491"/>
              <a:gd name="connsiteY8" fmla="*/ 959450 h 1763491"/>
              <a:gd name="connsiteX0" fmla="*/ 1405 w 6203507"/>
              <a:gd name="connsiteY0" fmla="*/ 959450 h 1763491"/>
              <a:gd name="connsiteX1" fmla="*/ 538760 w 6203507"/>
              <a:gd name="connsiteY1" fmla="*/ 109234 h 1763491"/>
              <a:gd name="connsiteX2" fmla="*/ 2790035 w 6203507"/>
              <a:gd name="connsiteY2" fmla="*/ 85895 h 1763491"/>
              <a:gd name="connsiteX3" fmla="*/ 5187011 w 6203507"/>
              <a:gd name="connsiteY3" fmla="*/ 57017 h 1763491"/>
              <a:gd name="connsiteX4" fmla="*/ 6101107 w 6203507"/>
              <a:gd name="connsiteY4" fmla="*/ 695823 h 1763491"/>
              <a:gd name="connsiteX5" fmla="*/ 5522870 w 6203507"/>
              <a:gd name="connsiteY5" fmla="*/ 1508176 h 1763491"/>
              <a:gd name="connsiteX6" fmla="*/ 2790035 w 6203507"/>
              <a:gd name="connsiteY6" fmla="*/ 1762295 h 1763491"/>
              <a:gd name="connsiteX7" fmla="*/ 639969 w 6203507"/>
              <a:gd name="connsiteY7" fmla="*/ 1573396 h 1763491"/>
              <a:gd name="connsiteX8" fmla="*/ 1405 w 6203507"/>
              <a:gd name="connsiteY8" fmla="*/ 959450 h 1763491"/>
              <a:gd name="connsiteX0" fmla="*/ 1405 w 6203506"/>
              <a:gd name="connsiteY0" fmla="*/ 959450 h 1676447"/>
              <a:gd name="connsiteX1" fmla="*/ 538760 w 6203506"/>
              <a:gd name="connsiteY1" fmla="*/ 109234 h 1676447"/>
              <a:gd name="connsiteX2" fmla="*/ 2790035 w 6203506"/>
              <a:gd name="connsiteY2" fmla="*/ 85895 h 1676447"/>
              <a:gd name="connsiteX3" fmla="*/ 5187011 w 6203506"/>
              <a:gd name="connsiteY3" fmla="*/ 57017 h 1676447"/>
              <a:gd name="connsiteX4" fmla="*/ 6101107 w 6203506"/>
              <a:gd name="connsiteY4" fmla="*/ 695823 h 1676447"/>
              <a:gd name="connsiteX5" fmla="*/ 5522870 w 6203506"/>
              <a:gd name="connsiteY5" fmla="*/ 1508176 h 1676447"/>
              <a:gd name="connsiteX6" fmla="*/ 3125896 w 6203506"/>
              <a:gd name="connsiteY6" fmla="*/ 1664464 h 1676447"/>
              <a:gd name="connsiteX7" fmla="*/ 639969 w 6203506"/>
              <a:gd name="connsiteY7" fmla="*/ 1573396 h 1676447"/>
              <a:gd name="connsiteX8" fmla="*/ 1405 w 6203506"/>
              <a:gd name="connsiteY8" fmla="*/ 959450 h 16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3506" h="1676447">
                <a:moveTo>
                  <a:pt x="1405" y="959450"/>
                </a:moveTo>
                <a:cubicBezTo>
                  <a:pt x="-15463" y="715423"/>
                  <a:pt x="117048" y="252109"/>
                  <a:pt x="538760" y="109234"/>
                </a:cubicBezTo>
                <a:cubicBezTo>
                  <a:pt x="960472" y="-33641"/>
                  <a:pt x="2015327" y="94598"/>
                  <a:pt x="2790035" y="85895"/>
                </a:cubicBezTo>
                <a:cubicBezTo>
                  <a:pt x="3564743" y="77192"/>
                  <a:pt x="4695449" y="-82683"/>
                  <a:pt x="5187011" y="57017"/>
                </a:cubicBezTo>
                <a:cubicBezTo>
                  <a:pt x="5678573" y="196717"/>
                  <a:pt x="6170002" y="492009"/>
                  <a:pt x="6101107" y="695823"/>
                </a:cubicBezTo>
                <a:cubicBezTo>
                  <a:pt x="6393909" y="1258350"/>
                  <a:pt x="6014432" y="1368476"/>
                  <a:pt x="5522870" y="1508176"/>
                </a:cubicBezTo>
                <a:cubicBezTo>
                  <a:pt x="5031308" y="1647876"/>
                  <a:pt x="3939713" y="1653594"/>
                  <a:pt x="3125896" y="1664464"/>
                </a:cubicBezTo>
                <a:cubicBezTo>
                  <a:pt x="2312079" y="1675334"/>
                  <a:pt x="1061681" y="1709921"/>
                  <a:pt x="639969" y="1573396"/>
                </a:cubicBezTo>
                <a:cubicBezTo>
                  <a:pt x="218257" y="1436871"/>
                  <a:pt x="18273" y="1203477"/>
                  <a:pt x="1405" y="959450"/>
                </a:cubicBezTo>
                <a:close/>
              </a:path>
            </a:pathLst>
          </a:custGeom>
          <a:solidFill>
            <a:srgbClr val="FFC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18" name="Ellipszis 8"/>
          <p:cNvSpPr/>
          <p:nvPr/>
        </p:nvSpPr>
        <p:spPr>
          <a:xfrm>
            <a:off x="287936" y="2188951"/>
            <a:ext cx="3599402" cy="2482341"/>
          </a:xfrm>
          <a:custGeom>
            <a:avLst/>
            <a:gdLst>
              <a:gd name="connsiteX0" fmla="*/ 0 w 5898750"/>
              <a:gd name="connsiteY0" fmla="*/ 838200 h 1676400"/>
              <a:gd name="connsiteX1" fmla="*/ 2949375 w 5898750"/>
              <a:gd name="connsiteY1" fmla="*/ 0 h 1676400"/>
              <a:gd name="connsiteX2" fmla="*/ 5898750 w 5898750"/>
              <a:gd name="connsiteY2" fmla="*/ 838200 h 1676400"/>
              <a:gd name="connsiteX3" fmla="*/ 2949375 w 5898750"/>
              <a:gd name="connsiteY3" fmla="*/ 1676400 h 1676400"/>
              <a:gd name="connsiteX4" fmla="*/ 0 w 5898750"/>
              <a:gd name="connsiteY4" fmla="*/ 838200 h 1676400"/>
              <a:gd name="connsiteX0" fmla="*/ 0 w 5479650"/>
              <a:gd name="connsiteY0" fmla="*/ 857269 h 1676439"/>
              <a:gd name="connsiteX1" fmla="*/ 2530275 w 5479650"/>
              <a:gd name="connsiteY1" fmla="*/ 19 h 1676439"/>
              <a:gd name="connsiteX2" fmla="*/ 5479650 w 5479650"/>
              <a:gd name="connsiteY2" fmla="*/ 838219 h 1676439"/>
              <a:gd name="connsiteX3" fmla="*/ 2530275 w 5479650"/>
              <a:gd name="connsiteY3" fmla="*/ 1676419 h 1676439"/>
              <a:gd name="connsiteX4" fmla="*/ 0 w 5479650"/>
              <a:gd name="connsiteY4" fmla="*/ 857269 h 1676439"/>
              <a:gd name="connsiteX0" fmla="*/ 188583 w 5668233"/>
              <a:gd name="connsiteY0" fmla="*/ 950614 h 1769777"/>
              <a:gd name="connsiteX1" fmla="*/ 467583 w 5668233"/>
              <a:gd name="connsiteY1" fmla="*/ 116703 h 1769777"/>
              <a:gd name="connsiteX2" fmla="*/ 2718858 w 5668233"/>
              <a:gd name="connsiteY2" fmla="*/ 93364 h 1769777"/>
              <a:gd name="connsiteX3" fmla="*/ 5668233 w 5668233"/>
              <a:gd name="connsiteY3" fmla="*/ 931564 h 1769777"/>
              <a:gd name="connsiteX4" fmla="*/ 2718858 w 5668233"/>
              <a:gd name="connsiteY4" fmla="*/ 1769764 h 1769777"/>
              <a:gd name="connsiteX5" fmla="*/ 188583 w 5668233"/>
              <a:gd name="connsiteY5" fmla="*/ 950614 h 1769777"/>
              <a:gd name="connsiteX0" fmla="*/ 188583 w 5779637"/>
              <a:gd name="connsiteY0" fmla="*/ 943145 h 1762308"/>
              <a:gd name="connsiteX1" fmla="*/ 467583 w 5779637"/>
              <a:gd name="connsiteY1" fmla="*/ 109234 h 1762308"/>
              <a:gd name="connsiteX2" fmla="*/ 2718858 w 5779637"/>
              <a:gd name="connsiteY2" fmla="*/ 85895 h 1762308"/>
              <a:gd name="connsiteX3" fmla="*/ 5115834 w 5779637"/>
              <a:gd name="connsiteY3" fmla="*/ 57017 h 1762308"/>
              <a:gd name="connsiteX4" fmla="*/ 5668233 w 5779637"/>
              <a:gd name="connsiteY4" fmla="*/ 924095 h 1762308"/>
              <a:gd name="connsiteX5" fmla="*/ 2718858 w 5779637"/>
              <a:gd name="connsiteY5" fmla="*/ 1762295 h 1762308"/>
              <a:gd name="connsiteX6" fmla="*/ 188583 w 5779637"/>
              <a:gd name="connsiteY6" fmla="*/ 943145 h 1762308"/>
              <a:gd name="connsiteX0" fmla="*/ 30536 w 5621592"/>
              <a:gd name="connsiteY0" fmla="*/ 943145 h 1797868"/>
              <a:gd name="connsiteX1" fmla="*/ 309536 w 5621592"/>
              <a:gd name="connsiteY1" fmla="*/ 109234 h 1797868"/>
              <a:gd name="connsiteX2" fmla="*/ 2560811 w 5621592"/>
              <a:gd name="connsiteY2" fmla="*/ 85895 h 1797868"/>
              <a:gd name="connsiteX3" fmla="*/ 4957787 w 5621592"/>
              <a:gd name="connsiteY3" fmla="*/ 57017 h 1797868"/>
              <a:gd name="connsiteX4" fmla="*/ 5510186 w 5621592"/>
              <a:gd name="connsiteY4" fmla="*/ 924095 h 1797868"/>
              <a:gd name="connsiteX5" fmla="*/ 2560811 w 5621592"/>
              <a:gd name="connsiteY5" fmla="*/ 1762295 h 1797868"/>
              <a:gd name="connsiteX6" fmla="*/ 410745 w 5621592"/>
              <a:gd name="connsiteY6" fmla="*/ 1573396 h 1797868"/>
              <a:gd name="connsiteX7" fmla="*/ 30536 w 5621592"/>
              <a:gd name="connsiteY7" fmla="*/ 943145 h 1797868"/>
              <a:gd name="connsiteX0" fmla="*/ 30536 w 5563607"/>
              <a:gd name="connsiteY0" fmla="*/ 943145 h 1763491"/>
              <a:gd name="connsiteX1" fmla="*/ 309536 w 5563607"/>
              <a:gd name="connsiteY1" fmla="*/ 109234 h 1763491"/>
              <a:gd name="connsiteX2" fmla="*/ 2560811 w 5563607"/>
              <a:gd name="connsiteY2" fmla="*/ 85895 h 1763491"/>
              <a:gd name="connsiteX3" fmla="*/ 4957787 w 5563607"/>
              <a:gd name="connsiteY3" fmla="*/ 57017 h 1763491"/>
              <a:gd name="connsiteX4" fmla="*/ 5510186 w 5563607"/>
              <a:gd name="connsiteY4" fmla="*/ 924095 h 1763491"/>
              <a:gd name="connsiteX5" fmla="*/ 5293646 w 5563607"/>
              <a:gd name="connsiteY5" fmla="*/ 1508176 h 1763491"/>
              <a:gd name="connsiteX6" fmla="*/ 2560811 w 5563607"/>
              <a:gd name="connsiteY6" fmla="*/ 1762295 h 1763491"/>
              <a:gd name="connsiteX7" fmla="*/ 410745 w 5563607"/>
              <a:gd name="connsiteY7" fmla="*/ 1573396 h 1763491"/>
              <a:gd name="connsiteX8" fmla="*/ 30536 w 5563607"/>
              <a:gd name="connsiteY8" fmla="*/ 943145 h 1763491"/>
              <a:gd name="connsiteX0" fmla="*/ 30536 w 5675405"/>
              <a:gd name="connsiteY0" fmla="*/ 943145 h 1763491"/>
              <a:gd name="connsiteX1" fmla="*/ 309536 w 5675405"/>
              <a:gd name="connsiteY1" fmla="*/ 109234 h 1763491"/>
              <a:gd name="connsiteX2" fmla="*/ 2560811 w 5675405"/>
              <a:gd name="connsiteY2" fmla="*/ 85895 h 1763491"/>
              <a:gd name="connsiteX3" fmla="*/ 4957787 w 5675405"/>
              <a:gd name="connsiteY3" fmla="*/ 57017 h 1763491"/>
              <a:gd name="connsiteX4" fmla="*/ 5665199 w 5675405"/>
              <a:gd name="connsiteY4" fmla="*/ 712128 h 1763491"/>
              <a:gd name="connsiteX5" fmla="*/ 5293646 w 5675405"/>
              <a:gd name="connsiteY5" fmla="*/ 1508176 h 1763491"/>
              <a:gd name="connsiteX6" fmla="*/ 2560811 w 5675405"/>
              <a:gd name="connsiteY6" fmla="*/ 1762295 h 1763491"/>
              <a:gd name="connsiteX7" fmla="*/ 410745 w 5675405"/>
              <a:gd name="connsiteY7" fmla="*/ 1573396 h 1763491"/>
              <a:gd name="connsiteX8" fmla="*/ 30536 w 5675405"/>
              <a:gd name="connsiteY8" fmla="*/ 943145 h 1763491"/>
              <a:gd name="connsiteX0" fmla="*/ 30536 w 5900102"/>
              <a:gd name="connsiteY0" fmla="*/ 943145 h 1763491"/>
              <a:gd name="connsiteX1" fmla="*/ 309536 w 5900102"/>
              <a:gd name="connsiteY1" fmla="*/ 109234 h 1763491"/>
              <a:gd name="connsiteX2" fmla="*/ 2560811 w 5900102"/>
              <a:gd name="connsiteY2" fmla="*/ 85895 h 1763491"/>
              <a:gd name="connsiteX3" fmla="*/ 4957787 w 5900102"/>
              <a:gd name="connsiteY3" fmla="*/ 57017 h 1763491"/>
              <a:gd name="connsiteX4" fmla="*/ 5665199 w 5900102"/>
              <a:gd name="connsiteY4" fmla="*/ 712128 h 1763491"/>
              <a:gd name="connsiteX5" fmla="*/ 5293646 w 5900102"/>
              <a:gd name="connsiteY5" fmla="*/ 1508176 h 1763491"/>
              <a:gd name="connsiteX6" fmla="*/ 2560811 w 5900102"/>
              <a:gd name="connsiteY6" fmla="*/ 1762295 h 1763491"/>
              <a:gd name="connsiteX7" fmla="*/ 410745 w 5900102"/>
              <a:gd name="connsiteY7" fmla="*/ 1573396 h 1763491"/>
              <a:gd name="connsiteX8" fmla="*/ 30536 w 5900102"/>
              <a:gd name="connsiteY8" fmla="*/ 943145 h 1763491"/>
              <a:gd name="connsiteX0" fmla="*/ 1405 w 6129324"/>
              <a:gd name="connsiteY0" fmla="*/ 959450 h 1763491"/>
              <a:gd name="connsiteX1" fmla="*/ 538760 w 6129324"/>
              <a:gd name="connsiteY1" fmla="*/ 109234 h 1763491"/>
              <a:gd name="connsiteX2" fmla="*/ 2790035 w 6129324"/>
              <a:gd name="connsiteY2" fmla="*/ 85895 h 1763491"/>
              <a:gd name="connsiteX3" fmla="*/ 5187011 w 6129324"/>
              <a:gd name="connsiteY3" fmla="*/ 57017 h 1763491"/>
              <a:gd name="connsiteX4" fmla="*/ 5894423 w 6129324"/>
              <a:gd name="connsiteY4" fmla="*/ 712128 h 1763491"/>
              <a:gd name="connsiteX5" fmla="*/ 5522870 w 6129324"/>
              <a:gd name="connsiteY5" fmla="*/ 1508176 h 1763491"/>
              <a:gd name="connsiteX6" fmla="*/ 2790035 w 6129324"/>
              <a:gd name="connsiteY6" fmla="*/ 1762295 h 1763491"/>
              <a:gd name="connsiteX7" fmla="*/ 639969 w 6129324"/>
              <a:gd name="connsiteY7" fmla="*/ 1573396 h 1763491"/>
              <a:gd name="connsiteX8" fmla="*/ 1405 w 6129324"/>
              <a:gd name="connsiteY8" fmla="*/ 959450 h 1763491"/>
              <a:gd name="connsiteX0" fmla="*/ 1405 w 6291491"/>
              <a:gd name="connsiteY0" fmla="*/ 959450 h 1763491"/>
              <a:gd name="connsiteX1" fmla="*/ 538760 w 6291491"/>
              <a:gd name="connsiteY1" fmla="*/ 109234 h 1763491"/>
              <a:gd name="connsiteX2" fmla="*/ 2790035 w 6291491"/>
              <a:gd name="connsiteY2" fmla="*/ 85895 h 1763491"/>
              <a:gd name="connsiteX3" fmla="*/ 5187011 w 6291491"/>
              <a:gd name="connsiteY3" fmla="*/ 57017 h 1763491"/>
              <a:gd name="connsiteX4" fmla="*/ 6101107 w 6291491"/>
              <a:gd name="connsiteY4" fmla="*/ 695823 h 1763491"/>
              <a:gd name="connsiteX5" fmla="*/ 5522870 w 6291491"/>
              <a:gd name="connsiteY5" fmla="*/ 1508176 h 1763491"/>
              <a:gd name="connsiteX6" fmla="*/ 2790035 w 6291491"/>
              <a:gd name="connsiteY6" fmla="*/ 1762295 h 1763491"/>
              <a:gd name="connsiteX7" fmla="*/ 639969 w 6291491"/>
              <a:gd name="connsiteY7" fmla="*/ 1573396 h 1763491"/>
              <a:gd name="connsiteX8" fmla="*/ 1405 w 6291491"/>
              <a:gd name="connsiteY8" fmla="*/ 959450 h 1763491"/>
              <a:gd name="connsiteX0" fmla="*/ 1405 w 6203507"/>
              <a:gd name="connsiteY0" fmla="*/ 959450 h 1763491"/>
              <a:gd name="connsiteX1" fmla="*/ 538760 w 6203507"/>
              <a:gd name="connsiteY1" fmla="*/ 109234 h 1763491"/>
              <a:gd name="connsiteX2" fmla="*/ 2790035 w 6203507"/>
              <a:gd name="connsiteY2" fmla="*/ 85895 h 1763491"/>
              <a:gd name="connsiteX3" fmla="*/ 5187011 w 6203507"/>
              <a:gd name="connsiteY3" fmla="*/ 57017 h 1763491"/>
              <a:gd name="connsiteX4" fmla="*/ 6101107 w 6203507"/>
              <a:gd name="connsiteY4" fmla="*/ 695823 h 1763491"/>
              <a:gd name="connsiteX5" fmla="*/ 5522870 w 6203507"/>
              <a:gd name="connsiteY5" fmla="*/ 1508176 h 1763491"/>
              <a:gd name="connsiteX6" fmla="*/ 2790035 w 6203507"/>
              <a:gd name="connsiteY6" fmla="*/ 1762295 h 1763491"/>
              <a:gd name="connsiteX7" fmla="*/ 639969 w 6203507"/>
              <a:gd name="connsiteY7" fmla="*/ 1573396 h 1763491"/>
              <a:gd name="connsiteX8" fmla="*/ 1405 w 6203507"/>
              <a:gd name="connsiteY8" fmla="*/ 959450 h 1763491"/>
              <a:gd name="connsiteX0" fmla="*/ 1405 w 6203506"/>
              <a:gd name="connsiteY0" fmla="*/ 959450 h 1676447"/>
              <a:gd name="connsiteX1" fmla="*/ 538760 w 6203506"/>
              <a:gd name="connsiteY1" fmla="*/ 109234 h 1676447"/>
              <a:gd name="connsiteX2" fmla="*/ 2790035 w 6203506"/>
              <a:gd name="connsiteY2" fmla="*/ 85895 h 1676447"/>
              <a:gd name="connsiteX3" fmla="*/ 5187011 w 6203506"/>
              <a:gd name="connsiteY3" fmla="*/ 57017 h 1676447"/>
              <a:gd name="connsiteX4" fmla="*/ 6101107 w 6203506"/>
              <a:gd name="connsiteY4" fmla="*/ 695823 h 1676447"/>
              <a:gd name="connsiteX5" fmla="*/ 5522870 w 6203506"/>
              <a:gd name="connsiteY5" fmla="*/ 1508176 h 1676447"/>
              <a:gd name="connsiteX6" fmla="*/ 3125896 w 6203506"/>
              <a:gd name="connsiteY6" fmla="*/ 1664464 h 1676447"/>
              <a:gd name="connsiteX7" fmla="*/ 639969 w 6203506"/>
              <a:gd name="connsiteY7" fmla="*/ 1573396 h 1676447"/>
              <a:gd name="connsiteX8" fmla="*/ 1405 w 6203506"/>
              <a:gd name="connsiteY8" fmla="*/ 959450 h 16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3506" h="1676447">
                <a:moveTo>
                  <a:pt x="1405" y="959450"/>
                </a:moveTo>
                <a:cubicBezTo>
                  <a:pt x="-15463" y="715423"/>
                  <a:pt x="117048" y="252109"/>
                  <a:pt x="538760" y="109234"/>
                </a:cubicBezTo>
                <a:cubicBezTo>
                  <a:pt x="960472" y="-33641"/>
                  <a:pt x="2015327" y="94598"/>
                  <a:pt x="2790035" y="85895"/>
                </a:cubicBezTo>
                <a:cubicBezTo>
                  <a:pt x="3564743" y="77192"/>
                  <a:pt x="4695449" y="-82683"/>
                  <a:pt x="5187011" y="57017"/>
                </a:cubicBezTo>
                <a:cubicBezTo>
                  <a:pt x="5678573" y="196717"/>
                  <a:pt x="6170002" y="492009"/>
                  <a:pt x="6101107" y="695823"/>
                </a:cubicBezTo>
                <a:cubicBezTo>
                  <a:pt x="6393909" y="1258350"/>
                  <a:pt x="6014432" y="1368476"/>
                  <a:pt x="5522870" y="1508176"/>
                </a:cubicBezTo>
                <a:cubicBezTo>
                  <a:pt x="5031308" y="1647876"/>
                  <a:pt x="3939713" y="1653594"/>
                  <a:pt x="3125896" y="1664464"/>
                </a:cubicBezTo>
                <a:cubicBezTo>
                  <a:pt x="2312079" y="1675334"/>
                  <a:pt x="1061681" y="1709921"/>
                  <a:pt x="639969" y="1573396"/>
                </a:cubicBezTo>
                <a:cubicBezTo>
                  <a:pt x="218257" y="1436871"/>
                  <a:pt x="18273" y="1203477"/>
                  <a:pt x="1405" y="959450"/>
                </a:cubicBezTo>
                <a:close/>
              </a:path>
            </a:pathLst>
          </a:custGeom>
          <a:solidFill>
            <a:schemeClr val="accent4">
              <a:lumMod val="7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4248377" y="3859836"/>
            <a:ext cx="3613318" cy="828000"/>
          </a:xfrm>
          <a:prstGeom prst="roundRect">
            <a:avLst/>
          </a:prstGeom>
          <a:solidFill>
            <a:srgbClr val="C6EE48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JÉZUS MEGVENDÉGEL ÖTEZER EMBERT</a:t>
            </a:r>
          </a:p>
        </p:txBody>
      </p:sp>
      <p:sp>
        <p:nvSpPr>
          <p:cNvPr id="3" name="Lekerekített téglalap 2"/>
          <p:cNvSpPr/>
          <p:nvPr/>
        </p:nvSpPr>
        <p:spPr>
          <a:xfrm>
            <a:off x="9014055" y="3829686"/>
            <a:ext cx="2680500" cy="828000"/>
          </a:xfrm>
          <a:prstGeom prst="roundRect">
            <a:avLst/>
          </a:prstGeom>
          <a:solidFill>
            <a:srgbClr val="AD879A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AZ ELVESZETT BÁRÁNY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415517" y="3905451"/>
            <a:ext cx="2680500" cy="82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JÉZUS LECSENDESÍTI A TENGERT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215853" y="-120446"/>
            <a:ext cx="2316506" cy="1394498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6" name="Lekerekített téglalap 5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2000" dirty="0">
                  <a:solidFill>
                    <a:schemeClr val="bg1"/>
                  </a:solidFill>
                </a:rPr>
                <a:t>JÉZUSNAK</a:t>
              </a:r>
            </a:p>
            <a:p>
              <a:r>
                <a:rPr lang="hu-HU" sz="2000" dirty="0">
                  <a:solidFill>
                    <a:schemeClr val="bg1"/>
                  </a:solidFill>
                </a:rPr>
                <a:t>HATALMA</a:t>
              </a:r>
            </a:p>
            <a:p>
              <a:r>
                <a:rPr lang="hu-HU" sz="2000" dirty="0">
                  <a:solidFill>
                    <a:schemeClr val="bg1"/>
                  </a:solidFill>
                </a:rPr>
                <a:t>VAN</a:t>
              </a:r>
            </a:p>
          </p:txBody>
        </p:sp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sp>
        <p:nvSpPr>
          <p:cNvPr id="12" name="Lekerekített téglalap 11"/>
          <p:cNvSpPr/>
          <p:nvPr/>
        </p:nvSpPr>
        <p:spPr>
          <a:xfrm>
            <a:off x="3236575" y="223072"/>
            <a:ext cx="6939946" cy="828000"/>
          </a:xfrm>
          <a:prstGeom prst="roundRect">
            <a:avLst/>
          </a:prstGeom>
          <a:solidFill>
            <a:srgbClr val="AD879A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Kattints a hangszórókra, hallgasd meg az énekeket, és figyeld meg, hogy hogyan kapcsolódik az ének a történethez!</a:t>
            </a:r>
          </a:p>
        </p:txBody>
      </p:sp>
      <p:pic>
        <p:nvPicPr>
          <p:cNvPr id="13" name="Vihar zúg a tó felett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6887" y="5062320"/>
            <a:ext cx="1325472" cy="1325472"/>
          </a:xfrm>
          <a:prstGeom prst="rect">
            <a:avLst/>
          </a:prstGeom>
        </p:spPr>
      </p:pic>
      <p:pic>
        <p:nvPicPr>
          <p:cNvPr id="14" name="Tágas mezőn ezernyi nép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04036" y="5096597"/>
            <a:ext cx="1417233" cy="1417233"/>
          </a:xfrm>
          <a:prstGeom prst="rect">
            <a:avLst/>
          </a:prstGeom>
        </p:spPr>
      </p:pic>
      <p:pic>
        <p:nvPicPr>
          <p:cNvPr id="15" name="Az Úr a pásztorom - zené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731" y="5110489"/>
            <a:ext cx="1279147" cy="127914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2316" y="801555"/>
            <a:ext cx="1634343" cy="194679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3399" y="1908745"/>
            <a:ext cx="1061639" cy="169454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5289" y="1579546"/>
            <a:ext cx="1468667" cy="132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5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3.7037E-6 L 4.79167E-6 0.1641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75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15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7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llipszis 56"/>
          <p:cNvSpPr>
            <a:spLocks noChangeAspect="1"/>
          </p:cNvSpPr>
          <p:nvPr/>
        </p:nvSpPr>
        <p:spPr>
          <a:xfrm>
            <a:off x="6235829" y="48368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Ellipszis 57"/>
          <p:cNvSpPr>
            <a:spLocks noChangeAspect="1"/>
          </p:cNvSpPr>
          <p:nvPr/>
        </p:nvSpPr>
        <p:spPr>
          <a:xfrm>
            <a:off x="5243255" y="400994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9" name="Ellipszis 58"/>
          <p:cNvSpPr>
            <a:spLocks noChangeAspect="1"/>
          </p:cNvSpPr>
          <p:nvPr/>
        </p:nvSpPr>
        <p:spPr>
          <a:xfrm>
            <a:off x="5035679" y="47987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Ellipszis 59"/>
          <p:cNvSpPr>
            <a:spLocks noChangeAspect="1"/>
          </p:cNvSpPr>
          <p:nvPr/>
        </p:nvSpPr>
        <p:spPr>
          <a:xfrm>
            <a:off x="4919405" y="338129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Ellipszis 60"/>
          <p:cNvSpPr>
            <a:spLocks noChangeAspect="1"/>
          </p:cNvSpPr>
          <p:nvPr/>
        </p:nvSpPr>
        <p:spPr>
          <a:xfrm>
            <a:off x="4711829" y="417006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2" name="Ellipszis 61"/>
          <p:cNvSpPr>
            <a:spLocks noChangeAspect="1"/>
          </p:cNvSpPr>
          <p:nvPr/>
        </p:nvSpPr>
        <p:spPr>
          <a:xfrm>
            <a:off x="7221321" y="195518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Ellipszis 62"/>
          <p:cNvSpPr>
            <a:spLocks noChangeAspect="1"/>
          </p:cNvSpPr>
          <p:nvPr/>
        </p:nvSpPr>
        <p:spPr>
          <a:xfrm>
            <a:off x="4992966" y="1127053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4" name="Ellipszis 63"/>
          <p:cNvSpPr>
            <a:spLocks noChangeAspect="1"/>
          </p:cNvSpPr>
          <p:nvPr/>
        </p:nvSpPr>
        <p:spPr>
          <a:xfrm>
            <a:off x="5145366" y="1279453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5" name="Ellipszis 64"/>
          <p:cNvSpPr>
            <a:spLocks noChangeAspect="1"/>
          </p:cNvSpPr>
          <p:nvPr/>
        </p:nvSpPr>
        <p:spPr>
          <a:xfrm>
            <a:off x="5297766" y="2028197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6" name="Ellipszis 65"/>
          <p:cNvSpPr>
            <a:spLocks noChangeAspect="1"/>
          </p:cNvSpPr>
          <p:nvPr/>
        </p:nvSpPr>
        <p:spPr>
          <a:xfrm>
            <a:off x="8999910" y="2192807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7" name="Ellipszis 66"/>
          <p:cNvSpPr>
            <a:spLocks noChangeAspect="1"/>
          </p:cNvSpPr>
          <p:nvPr/>
        </p:nvSpPr>
        <p:spPr>
          <a:xfrm>
            <a:off x="2561068" y="3819403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8" name="Ellipszis 67"/>
          <p:cNvSpPr>
            <a:spLocks noChangeAspect="1"/>
          </p:cNvSpPr>
          <p:nvPr/>
        </p:nvSpPr>
        <p:spPr>
          <a:xfrm>
            <a:off x="4465992" y="1410355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9" name="Csoportba foglalás 68"/>
          <p:cNvGrpSpPr/>
          <p:nvPr/>
        </p:nvGrpSpPr>
        <p:grpSpPr>
          <a:xfrm>
            <a:off x="2694503" y="6213583"/>
            <a:ext cx="354648" cy="322800"/>
            <a:chOff x="4808718" y="1412803"/>
            <a:chExt cx="354648" cy="322800"/>
          </a:xfrm>
        </p:grpSpPr>
        <p:sp>
          <p:nvSpPr>
            <p:cNvPr id="70" name="Ellipszis 69"/>
            <p:cNvSpPr>
              <a:spLocks noChangeAspect="1"/>
            </p:cNvSpPr>
            <p:nvPr/>
          </p:nvSpPr>
          <p:spPr>
            <a:xfrm>
              <a:off x="4840566" y="14128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Ellipszis 70"/>
            <p:cNvSpPr>
              <a:spLocks noChangeAspect="1"/>
            </p:cNvSpPr>
            <p:nvPr/>
          </p:nvSpPr>
          <p:spPr>
            <a:xfrm>
              <a:off x="4992966" y="15652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Ellipszis 71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3" name="Ellipszis 72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4" name="Csoportba foglalás 73"/>
          <p:cNvGrpSpPr/>
          <p:nvPr/>
        </p:nvGrpSpPr>
        <p:grpSpPr>
          <a:xfrm>
            <a:off x="9375020" y="6016722"/>
            <a:ext cx="49848" cy="279584"/>
            <a:chOff x="4808718" y="1412803"/>
            <a:chExt cx="49848" cy="279584"/>
          </a:xfrm>
        </p:grpSpPr>
        <p:sp>
          <p:nvSpPr>
            <p:cNvPr id="75" name="Ellipszis 74"/>
            <p:cNvSpPr>
              <a:spLocks noChangeAspect="1"/>
            </p:cNvSpPr>
            <p:nvPr/>
          </p:nvSpPr>
          <p:spPr>
            <a:xfrm>
              <a:off x="4840566" y="14128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6" name="Ellipszis 75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7" name="Csoportba foglalás 76"/>
          <p:cNvGrpSpPr/>
          <p:nvPr/>
        </p:nvGrpSpPr>
        <p:grpSpPr>
          <a:xfrm>
            <a:off x="8385616" y="3258417"/>
            <a:ext cx="354648" cy="61216"/>
            <a:chOff x="4808718" y="1674387"/>
            <a:chExt cx="354648" cy="61216"/>
          </a:xfrm>
        </p:grpSpPr>
        <p:sp>
          <p:nvSpPr>
            <p:cNvPr id="78" name="Ellipszis 77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9" name="Ellipszis 78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0" name="Csoportba foglalás 79"/>
          <p:cNvGrpSpPr/>
          <p:nvPr/>
        </p:nvGrpSpPr>
        <p:grpSpPr>
          <a:xfrm>
            <a:off x="7155347" y="2676271"/>
            <a:ext cx="354648" cy="61216"/>
            <a:chOff x="4808718" y="1674387"/>
            <a:chExt cx="354648" cy="61216"/>
          </a:xfrm>
        </p:grpSpPr>
        <p:sp>
          <p:nvSpPr>
            <p:cNvPr id="81" name="Ellipszis 80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2" name="Ellipszis 81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3" name="Csoportba foglalás 82"/>
          <p:cNvGrpSpPr/>
          <p:nvPr/>
        </p:nvGrpSpPr>
        <p:grpSpPr>
          <a:xfrm>
            <a:off x="5925078" y="2094125"/>
            <a:ext cx="354648" cy="61216"/>
            <a:chOff x="4808718" y="1674387"/>
            <a:chExt cx="354648" cy="61216"/>
          </a:xfrm>
        </p:grpSpPr>
        <p:sp>
          <p:nvSpPr>
            <p:cNvPr id="84" name="Ellipszis 83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5" name="Ellipszis 84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6" name="Csoportba foglalás 85"/>
          <p:cNvGrpSpPr/>
          <p:nvPr/>
        </p:nvGrpSpPr>
        <p:grpSpPr>
          <a:xfrm>
            <a:off x="4694809" y="2102529"/>
            <a:ext cx="354648" cy="61216"/>
            <a:chOff x="4808718" y="1674387"/>
            <a:chExt cx="354648" cy="61216"/>
          </a:xfrm>
        </p:grpSpPr>
        <p:sp>
          <p:nvSpPr>
            <p:cNvPr id="87" name="Ellipszis 86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8" name="Ellipszis 87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9" name="Ellipszis 88"/>
          <p:cNvSpPr>
            <a:spLocks noChangeAspect="1"/>
          </p:cNvSpPr>
          <p:nvPr/>
        </p:nvSpPr>
        <p:spPr>
          <a:xfrm>
            <a:off x="5832809" y="3404907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0" name="Csoportba foglalás 89"/>
          <p:cNvGrpSpPr/>
          <p:nvPr/>
        </p:nvGrpSpPr>
        <p:grpSpPr>
          <a:xfrm>
            <a:off x="5344601" y="3252337"/>
            <a:ext cx="354648" cy="61216"/>
            <a:chOff x="4808718" y="1674387"/>
            <a:chExt cx="354648" cy="61216"/>
          </a:xfrm>
        </p:grpSpPr>
        <p:sp>
          <p:nvSpPr>
            <p:cNvPr id="91" name="Ellipszis 90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Ellipszis 91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3" name="Ellipszis 92"/>
          <p:cNvSpPr>
            <a:spLocks noChangeAspect="1"/>
          </p:cNvSpPr>
          <p:nvPr/>
        </p:nvSpPr>
        <p:spPr>
          <a:xfrm>
            <a:off x="4022063" y="3693882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4" name="Csoportba foglalás 93"/>
          <p:cNvGrpSpPr/>
          <p:nvPr/>
        </p:nvGrpSpPr>
        <p:grpSpPr>
          <a:xfrm>
            <a:off x="1980943" y="1804408"/>
            <a:ext cx="354648" cy="61216"/>
            <a:chOff x="4808718" y="1674387"/>
            <a:chExt cx="354648" cy="61216"/>
          </a:xfrm>
        </p:grpSpPr>
        <p:sp>
          <p:nvSpPr>
            <p:cNvPr id="95" name="Ellipszis 94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6" name="Ellipszis 95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7" name="Ellipszis 96"/>
          <p:cNvSpPr>
            <a:spLocks noChangeAspect="1"/>
          </p:cNvSpPr>
          <p:nvPr/>
        </p:nvSpPr>
        <p:spPr>
          <a:xfrm>
            <a:off x="4019459" y="2366891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8" name="Csoportba foglalás 97"/>
          <p:cNvGrpSpPr/>
          <p:nvPr/>
        </p:nvGrpSpPr>
        <p:grpSpPr>
          <a:xfrm>
            <a:off x="9829776" y="2385321"/>
            <a:ext cx="354648" cy="322800"/>
            <a:chOff x="4808718" y="1412803"/>
            <a:chExt cx="354648" cy="322800"/>
          </a:xfrm>
        </p:grpSpPr>
        <p:sp>
          <p:nvSpPr>
            <p:cNvPr id="99" name="Ellipszis 98"/>
            <p:cNvSpPr>
              <a:spLocks noChangeAspect="1"/>
            </p:cNvSpPr>
            <p:nvPr/>
          </p:nvSpPr>
          <p:spPr>
            <a:xfrm>
              <a:off x="4840566" y="14128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0" name="Ellipszis 99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1" name="Ellipszis 100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02" name="Ellipszis 101"/>
          <p:cNvSpPr>
            <a:spLocks noChangeAspect="1"/>
          </p:cNvSpPr>
          <p:nvPr/>
        </p:nvSpPr>
        <p:spPr>
          <a:xfrm>
            <a:off x="8928324" y="921061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3" name="Ellipszis 102"/>
          <p:cNvSpPr>
            <a:spLocks noChangeAspect="1"/>
          </p:cNvSpPr>
          <p:nvPr/>
        </p:nvSpPr>
        <p:spPr>
          <a:xfrm>
            <a:off x="9080724" y="1246887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4" name="Ellipszis 103"/>
          <p:cNvSpPr>
            <a:spLocks noChangeAspect="1"/>
          </p:cNvSpPr>
          <p:nvPr/>
        </p:nvSpPr>
        <p:spPr>
          <a:xfrm>
            <a:off x="9034205" y="415183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/>
          <p:cNvSpPr>
            <a:spLocks noChangeAspect="1"/>
          </p:cNvSpPr>
          <p:nvPr/>
        </p:nvSpPr>
        <p:spPr>
          <a:xfrm>
            <a:off x="2840425" y="684741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/>
          <p:cNvSpPr>
            <a:spLocks noChangeAspect="1"/>
          </p:cNvSpPr>
          <p:nvPr/>
        </p:nvSpPr>
        <p:spPr>
          <a:xfrm>
            <a:off x="4457704" y="1909958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Ellipszis 23"/>
          <p:cNvSpPr>
            <a:spLocks noChangeAspect="1"/>
          </p:cNvSpPr>
          <p:nvPr/>
        </p:nvSpPr>
        <p:spPr>
          <a:xfrm>
            <a:off x="3715402" y="165012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/>
          <p:cNvSpPr>
            <a:spLocks noChangeAspect="1"/>
          </p:cNvSpPr>
          <p:nvPr/>
        </p:nvSpPr>
        <p:spPr>
          <a:xfrm>
            <a:off x="2937632" y="966945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Ellipszis 25"/>
          <p:cNvSpPr>
            <a:spLocks noChangeAspect="1"/>
          </p:cNvSpPr>
          <p:nvPr/>
        </p:nvSpPr>
        <p:spPr>
          <a:xfrm>
            <a:off x="9643229" y="383763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Ellipszis 26"/>
          <p:cNvSpPr>
            <a:spLocks noChangeAspect="1"/>
          </p:cNvSpPr>
          <p:nvPr/>
        </p:nvSpPr>
        <p:spPr>
          <a:xfrm>
            <a:off x="839057" y="439804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Ellipszis 27"/>
          <p:cNvSpPr>
            <a:spLocks noChangeAspect="1"/>
          </p:cNvSpPr>
          <p:nvPr/>
        </p:nvSpPr>
        <p:spPr>
          <a:xfrm>
            <a:off x="9276700" y="798783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Ellipszis 28"/>
          <p:cNvSpPr>
            <a:spLocks noChangeAspect="1"/>
          </p:cNvSpPr>
          <p:nvPr/>
        </p:nvSpPr>
        <p:spPr>
          <a:xfrm>
            <a:off x="10037379" y="967093"/>
            <a:ext cx="28800" cy="28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Ellipszis 29"/>
          <p:cNvSpPr>
            <a:spLocks noChangeAspect="1"/>
          </p:cNvSpPr>
          <p:nvPr/>
        </p:nvSpPr>
        <p:spPr>
          <a:xfrm>
            <a:off x="3597828" y="576101"/>
            <a:ext cx="28800" cy="28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Ellipszis 30"/>
          <p:cNvSpPr>
            <a:spLocks noChangeAspect="1"/>
          </p:cNvSpPr>
          <p:nvPr/>
        </p:nvSpPr>
        <p:spPr>
          <a:xfrm>
            <a:off x="5068540" y="2526921"/>
            <a:ext cx="28800" cy="28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Ellipszis 31"/>
          <p:cNvSpPr>
            <a:spLocks noChangeAspect="1"/>
          </p:cNvSpPr>
          <p:nvPr/>
        </p:nvSpPr>
        <p:spPr>
          <a:xfrm>
            <a:off x="3867059" y="1962235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/>
          <p:cNvSpPr>
            <a:spLocks noChangeAspect="1"/>
          </p:cNvSpPr>
          <p:nvPr/>
        </p:nvSpPr>
        <p:spPr>
          <a:xfrm>
            <a:off x="4840566" y="974653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Ellipszis 33"/>
          <p:cNvSpPr>
            <a:spLocks noChangeAspect="1"/>
          </p:cNvSpPr>
          <p:nvPr/>
        </p:nvSpPr>
        <p:spPr>
          <a:xfrm>
            <a:off x="2867259" y="2853130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Ellipszis 34"/>
          <p:cNvSpPr>
            <a:spLocks noChangeAspect="1"/>
          </p:cNvSpPr>
          <p:nvPr/>
        </p:nvSpPr>
        <p:spPr>
          <a:xfrm>
            <a:off x="1653494" y="2784708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/>
          <p:cNvSpPr>
            <a:spLocks noChangeAspect="1"/>
          </p:cNvSpPr>
          <p:nvPr/>
        </p:nvSpPr>
        <p:spPr>
          <a:xfrm>
            <a:off x="10024232" y="4548345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37"/>
          <p:cNvSpPr>
            <a:spLocks noChangeAspect="1"/>
          </p:cNvSpPr>
          <p:nvPr/>
        </p:nvSpPr>
        <p:spPr>
          <a:xfrm>
            <a:off x="9884328" y="3890801"/>
            <a:ext cx="28800" cy="28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38"/>
          <p:cNvSpPr>
            <a:spLocks noChangeAspect="1"/>
          </p:cNvSpPr>
          <p:nvPr/>
        </p:nvSpPr>
        <p:spPr>
          <a:xfrm>
            <a:off x="11282105" y="374324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1"/>
          <p:cNvSpPr>
            <a:spLocks noChangeAspect="1"/>
          </p:cNvSpPr>
          <p:nvPr/>
        </p:nvSpPr>
        <p:spPr>
          <a:xfrm>
            <a:off x="9055229" y="45320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2"/>
          <p:cNvSpPr>
            <a:spLocks noChangeAspect="1"/>
          </p:cNvSpPr>
          <p:nvPr/>
        </p:nvSpPr>
        <p:spPr>
          <a:xfrm>
            <a:off x="10674479" y="49511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3"/>
          <p:cNvSpPr>
            <a:spLocks noChangeAspect="1"/>
          </p:cNvSpPr>
          <p:nvPr/>
        </p:nvSpPr>
        <p:spPr>
          <a:xfrm>
            <a:off x="6862505" y="385754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4"/>
          <p:cNvSpPr>
            <a:spLocks noChangeAspect="1"/>
          </p:cNvSpPr>
          <p:nvPr/>
        </p:nvSpPr>
        <p:spPr>
          <a:xfrm>
            <a:off x="6654929" y="46463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Ellipszis 45"/>
          <p:cNvSpPr>
            <a:spLocks noChangeAspect="1"/>
          </p:cNvSpPr>
          <p:nvPr/>
        </p:nvSpPr>
        <p:spPr>
          <a:xfrm>
            <a:off x="6538655" y="322889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Ellipszis 46"/>
          <p:cNvSpPr>
            <a:spLocks noChangeAspect="1"/>
          </p:cNvSpPr>
          <p:nvPr/>
        </p:nvSpPr>
        <p:spPr>
          <a:xfrm>
            <a:off x="5740529" y="53702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7"/>
          <p:cNvSpPr>
            <a:spLocks noChangeAspect="1"/>
          </p:cNvSpPr>
          <p:nvPr/>
        </p:nvSpPr>
        <p:spPr>
          <a:xfrm>
            <a:off x="1659325" y="4570941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Ellipszis 48"/>
          <p:cNvSpPr>
            <a:spLocks noChangeAspect="1"/>
          </p:cNvSpPr>
          <p:nvPr/>
        </p:nvSpPr>
        <p:spPr>
          <a:xfrm>
            <a:off x="1756532" y="4853145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9"/>
          <p:cNvSpPr>
            <a:spLocks noChangeAspect="1"/>
          </p:cNvSpPr>
          <p:nvPr/>
        </p:nvSpPr>
        <p:spPr>
          <a:xfrm>
            <a:off x="2416728" y="4462301"/>
            <a:ext cx="28800" cy="28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Ellipszis 50"/>
          <p:cNvSpPr>
            <a:spLocks noChangeAspect="1"/>
          </p:cNvSpPr>
          <p:nvPr/>
        </p:nvSpPr>
        <p:spPr>
          <a:xfrm>
            <a:off x="5488375" y="4151841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Ellipszis 51"/>
          <p:cNvSpPr>
            <a:spLocks noChangeAspect="1"/>
          </p:cNvSpPr>
          <p:nvPr/>
        </p:nvSpPr>
        <p:spPr>
          <a:xfrm>
            <a:off x="5585582" y="4434045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Ellipszis 52"/>
          <p:cNvSpPr>
            <a:spLocks noChangeAspect="1"/>
          </p:cNvSpPr>
          <p:nvPr/>
        </p:nvSpPr>
        <p:spPr>
          <a:xfrm>
            <a:off x="11024444" y="5758513"/>
            <a:ext cx="28800" cy="28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Ellipszis 53"/>
          <p:cNvSpPr>
            <a:spLocks noChangeAspect="1"/>
          </p:cNvSpPr>
          <p:nvPr/>
        </p:nvSpPr>
        <p:spPr>
          <a:xfrm>
            <a:off x="7643555" y="282884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Ellipszis 54"/>
          <p:cNvSpPr>
            <a:spLocks noChangeAspect="1"/>
          </p:cNvSpPr>
          <p:nvPr/>
        </p:nvSpPr>
        <p:spPr>
          <a:xfrm>
            <a:off x="10255379" y="49511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Ellipszis 55"/>
          <p:cNvSpPr>
            <a:spLocks noChangeAspect="1"/>
          </p:cNvSpPr>
          <p:nvPr/>
        </p:nvSpPr>
        <p:spPr>
          <a:xfrm>
            <a:off x="6443405" y="540059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3051788" y="69538"/>
            <a:ext cx="6189644" cy="6264310"/>
          </a:xfrm>
          <a:prstGeom prst="ellipse">
            <a:avLst/>
          </a:prstGeom>
          <a:gradFill flip="none" rotWithShape="1">
            <a:gsLst>
              <a:gs pos="85000">
                <a:schemeClr val="bg2">
                  <a:lumMod val="10000"/>
                </a:schemeClr>
              </a:gs>
              <a:gs pos="60000">
                <a:schemeClr val="accent4">
                  <a:lumMod val="50000"/>
                </a:schemeClr>
              </a:gs>
              <a:gs pos="6000">
                <a:srgbClr val="C8E2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0521" y="1002600"/>
            <a:ext cx="5442072" cy="49464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425" y="1489653"/>
            <a:ext cx="3889151" cy="3878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15621" t="5458" r="2342" b="5172"/>
          <a:stretch/>
        </p:blipFill>
        <p:spPr>
          <a:xfrm>
            <a:off x="7266203" y="3429000"/>
            <a:ext cx="2520000" cy="2520000"/>
          </a:xfrm>
          <a:prstGeom prst="ellipse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/>
          <a:srcRect l="5698" r="1595"/>
          <a:stretch/>
        </p:blipFill>
        <p:spPr>
          <a:xfrm>
            <a:off x="4836000" y="229826"/>
            <a:ext cx="2520000" cy="2520000"/>
          </a:xfrm>
          <a:prstGeom prst="ellipse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/>
          <a:srcRect l="8050" t="17085" r="7065" b="9137"/>
          <a:stretch/>
        </p:blipFill>
        <p:spPr>
          <a:xfrm>
            <a:off x="5328500" y="2265391"/>
            <a:ext cx="1552575" cy="72944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13417" r="13417"/>
          <a:stretch/>
        </p:blipFill>
        <p:spPr>
          <a:xfrm>
            <a:off x="2412105" y="3429000"/>
            <a:ext cx="2520000" cy="2520000"/>
          </a:xfrm>
          <a:prstGeom prst="ellipse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/>
          <a:srcRect l="8050" t="17085" r="7065" b="9137"/>
          <a:stretch/>
        </p:blipFill>
        <p:spPr>
          <a:xfrm>
            <a:off x="2895817" y="5401873"/>
            <a:ext cx="1552575" cy="72944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7"/>
          <a:srcRect l="8050" t="17085" r="7065" b="9137"/>
          <a:stretch/>
        </p:blipFill>
        <p:spPr>
          <a:xfrm>
            <a:off x="7780507" y="5253709"/>
            <a:ext cx="1552575" cy="729443"/>
          </a:xfrm>
          <a:prstGeom prst="rect">
            <a:avLst/>
          </a:prstGeom>
        </p:spPr>
      </p:pic>
      <p:sp>
        <p:nvSpPr>
          <p:cNvPr id="37" name="Szövegdoboz 36"/>
          <p:cNvSpPr txBox="1"/>
          <p:nvPr/>
        </p:nvSpPr>
        <p:spPr>
          <a:xfrm>
            <a:off x="2158548" y="196436"/>
            <a:ext cx="30271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GYERMEKKÉNT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</a:p>
          <a:p>
            <a:r>
              <a:rPr lang="hu-HU" sz="1600" dirty="0">
                <a:solidFill>
                  <a:schemeClr val="bg1"/>
                </a:solidFill>
              </a:rPr>
              <a:t>SZÜLETETT A FÖLDRE, </a:t>
            </a:r>
          </a:p>
          <a:p>
            <a:r>
              <a:rPr lang="hu-HU" sz="1600" dirty="0">
                <a:solidFill>
                  <a:schemeClr val="bg1"/>
                </a:solidFill>
              </a:rPr>
              <a:t>HOGY AZ EMBEREKNEK</a:t>
            </a:r>
          </a:p>
        </p:txBody>
      </p:sp>
      <p:sp>
        <p:nvSpPr>
          <p:cNvPr id="40" name="Szövegdoboz 39"/>
          <p:cNvSpPr txBox="1"/>
          <p:nvPr/>
        </p:nvSpPr>
        <p:spPr>
          <a:xfrm>
            <a:off x="-192530" y="69538"/>
            <a:ext cx="241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b="1" dirty="0">
                <a:solidFill>
                  <a:srgbClr val="FFFF00"/>
                </a:solidFill>
              </a:rPr>
              <a:t>JÉZUS</a:t>
            </a:r>
          </a:p>
          <a:p>
            <a:pPr algn="r"/>
            <a:r>
              <a:rPr lang="hu-HU" sz="3200" b="1" dirty="0">
                <a:solidFill>
                  <a:srgbClr val="FFFF00"/>
                </a:solidFill>
              </a:rPr>
              <a:t>KRISZTUS</a:t>
            </a:r>
          </a:p>
        </p:txBody>
      </p:sp>
      <p:sp>
        <p:nvSpPr>
          <p:cNvPr id="41" name="Szövegdoboz 40"/>
          <p:cNvSpPr txBox="1"/>
          <p:nvPr/>
        </p:nvSpPr>
        <p:spPr>
          <a:xfrm>
            <a:off x="2124141" y="1030183"/>
            <a:ext cx="2024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effectLst/>
              </a:rPr>
              <a:t>ÜDVÖSSÉGET</a:t>
            </a:r>
          </a:p>
          <a:p>
            <a:r>
              <a:rPr lang="hu-HU" sz="2000" dirty="0">
                <a:solidFill>
                  <a:schemeClr val="bg1"/>
                </a:solidFill>
                <a:effectLst/>
              </a:rPr>
              <a:t>HOZZON 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7881913" y="1948298"/>
            <a:ext cx="32179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A KERESZTEN </a:t>
            </a:r>
          </a:p>
          <a:p>
            <a:r>
              <a:rPr lang="hu-HU" sz="3200" dirty="0">
                <a:solidFill>
                  <a:schemeClr val="bg1"/>
                </a:solidFill>
              </a:rPr>
              <a:t>MEGHALT </a:t>
            </a:r>
          </a:p>
          <a:p>
            <a:r>
              <a:rPr lang="hu-HU" sz="3200" dirty="0">
                <a:solidFill>
                  <a:schemeClr val="bg1"/>
                </a:solidFill>
              </a:rPr>
              <a:t>ÉRTÜNK,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7908594" y="5928898"/>
            <a:ext cx="3491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DE  </a:t>
            </a:r>
            <a:r>
              <a:rPr lang="hu-HU" sz="3200" b="1" dirty="0">
                <a:solidFill>
                  <a:srgbClr val="FFFF00"/>
                </a:solidFill>
              </a:rPr>
              <a:t>ISTEN</a:t>
            </a:r>
            <a:endParaRPr lang="hu-HU" sz="4000" b="1" dirty="0">
              <a:solidFill>
                <a:srgbClr val="FFFF00"/>
              </a:solidFill>
            </a:endParaRPr>
          </a:p>
          <a:p>
            <a:r>
              <a:rPr lang="hu-HU" sz="2400" dirty="0">
                <a:solidFill>
                  <a:schemeClr val="bg1"/>
                </a:solidFill>
              </a:rPr>
              <a:t>FELTÁMASZTOTTA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7682" y="5429846"/>
            <a:ext cx="1860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>
                <a:solidFill>
                  <a:schemeClr val="bg1"/>
                </a:solidFill>
              </a:rPr>
              <a:t>JÉZUS</a:t>
            </a:r>
          </a:p>
          <a:p>
            <a:pPr algn="r"/>
            <a:r>
              <a:rPr lang="hu-HU" sz="2800" dirty="0">
                <a:solidFill>
                  <a:schemeClr val="bg1"/>
                </a:solidFill>
              </a:rPr>
              <a:t>HELYETT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1831643" y="5972681"/>
            <a:ext cx="29538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ELJÖTT A </a:t>
            </a:r>
            <a:r>
              <a:rPr lang="hu-HU" sz="3200" b="1" dirty="0">
                <a:solidFill>
                  <a:srgbClr val="FFFF00"/>
                </a:solidFill>
              </a:rPr>
              <a:t>SZENTLÉLEK</a:t>
            </a:r>
          </a:p>
        </p:txBody>
      </p:sp>
      <p:pic>
        <p:nvPicPr>
          <p:cNvPr id="106" name="Kép 10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6155" y="-3592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xit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50"/>
                            </p:stCondLst>
                            <p:childTnLst>
                              <p:par>
                                <p:cTn id="9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50"/>
                            </p:stCondLst>
                            <p:childTnLst>
                              <p:par>
                                <p:cTn id="1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0" dur="4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89" grpId="0" animBg="1"/>
      <p:bldP spid="104" grpId="0" animBg="1"/>
      <p:bldP spid="26" grpId="0" animBg="1"/>
      <p:bldP spid="30" grpId="0" animBg="1"/>
      <p:bldP spid="35" grpId="0" animBg="1"/>
      <p:bldP spid="35" grpId="1" animBg="1"/>
      <p:bldP spid="38" grpId="0" animBg="1"/>
      <p:bldP spid="39" grpId="0" animBg="1"/>
      <p:bldP spid="47" grpId="0" animBg="1"/>
      <p:bldP spid="50" grpId="0" animBg="1"/>
      <p:bldP spid="53" grpId="0" animBg="1"/>
      <p:bldP spid="56" grpId="0" animBg="1"/>
      <p:bldP spid="37" grpId="0"/>
      <p:bldP spid="37" grpId="1"/>
      <p:bldP spid="40" grpId="0"/>
      <p:bldP spid="40" grpId="1"/>
      <p:bldP spid="41" grpId="0"/>
      <p:bldP spid="41" grpId="1"/>
      <p:bldP spid="15" grpId="0"/>
      <p:bldP spid="15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D67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abadkézi sokszög 17"/>
          <p:cNvSpPr/>
          <p:nvPr/>
        </p:nvSpPr>
        <p:spPr>
          <a:xfrm>
            <a:off x="2560666" y="-1513"/>
            <a:ext cx="7057016" cy="1556600"/>
          </a:xfrm>
          <a:custGeom>
            <a:avLst/>
            <a:gdLst/>
            <a:ahLst/>
            <a:cxnLst/>
            <a:rect l="l" t="t" r="r" b="b"/>
            <a:pathLst>
              <a:path w="12192000" h="2680138">
                <a:moveTo>
                  <a:pt x="0" y="0"/>
                </a:moveTo>
                <a:lnTo>
                  <a:pt x="12192000" y="0"/>
                </a:lnTo>
                <a:lnTo>
                  <a:pt x="12192000" y="2680138"/>
                </a:lnTo>
                <a:lnTo>
                  <a:pt x="0" y="2680138"/>
                </a:lnTo>
                <a:lnTo>
                  <a:pt x="0" y="0"/>
                </a:lnTo>
                <a:close/>
                <a:moveTo>
                  <a:pt x="5586140" y="434758"/>
                </a:moveTo>
                <a:lnTo>
                  <a:pt x="5531706" y="549356"/>
                </a:lnTo>
                <a:lnTo>
                  <a:pt x="5592688" y="549356"/>
                </a:lnTo>
                <a:lnTo>
                  <a:pt x="5682729" y="434758"/>
                </a:lnTo>
                <a:lnTo>
                  <a:pt x="5586140" y="434758"/>
                </a:lnTo>
                <a:close/>
                <a:moveTo>
                  <a:pt x="7244978" y="434758"/>
                </a:moveTo>
                <a:lnTo>
                  <a:pt x="7190544" y="549356"/>
                </a:lnTo>
                <a:lnTo>
                  <a:pt x="7251526" y="549356"/>
                </a:lnTo>
                <a:lnTo>
                  <a:pt x="7341567" y="434758"/>
                </a:lnTo>
                <a:lnTo>
                  <a:pt x="7244978" y="434758"/>
                </a:lnTo>
                <a:close/>
                <a:moveTo>
                  <a:pt x="5582456" y="575549"/>
                </a:moveTo>
                <a:cubicBezTo>
                  <a:pt x="5497872" y="575549"/>
                  <a:pt x="5428840" y="603721"/>
                  <a:pt x="5375362" y="660065"/>
                </a:cubicBezTo>
                <a:cubicBezTo>
                  <a:pt x="5321883" y="716409"/>
                  <a:pt x="5295143" y="794376"/>
                  <a:pt x="5295143" y="893967"/>
                </a:cubicBezTo>
                <a:cubicBezTo>
                  <a:pt x="5295143" y="946627"/>
                  <a:pt x="5306603" y="996559"/>
                  <a:pt x="5329523" y="1043763"/>
                </a:cubicBezTo>
                <a:cubicBezTo>
                  <a:pt x="5352442" y="1090966"/>
                  <a:pt x="5386140" y="1128210"/>
                  <a:pt x="5430614" y="1155495"/>
                </a:cubicBezTo>
                <a:cubicBezTo>
                  <a:pt x="5475089" y="1182780"/>
                  <a:pt x="5525566" y="1196423"/>
                  <a:pt x="5582047" y="1196423"/>
                </a:cubicBezTo>
                <a:cubicBezTo>
                  <a:pt x="5634162" y="1196423"/>
                  <a:pt x="5682729" y="1184077"/>
                  <a:pt x="5727749" y="1159384"/>
                </a:cubicBezTo>
                <a:cubicBezTo>
                  <a:pt x="5772770" y="1134690"/>
                  <a:pt x="5807559" y="1098333"/>
                  <a:pt x="5832115" y="1050311"/>
                </a:cubicBezTo>
                <a:cubicBezTo>
                  <a:pt x="5856672" y="1002289"/>
                  <a:pt x="5868950" y="947855"/>
                  <a:pt x="5868950" y="887009"/>
                </a:cubicBezTo>
                <a:cubicBezTo>
                  <a:pt x="5868950" y="826982"/>
                  <a:pt x="5857286" y="773299"/>
                  <a:pt x="5833957" y="725959"/>
                </a:cubicBezTo>
                <a:cubicBezTo>
                  <a:pt x="5810628" y="678619"/>
                  <a:pt x="5776726" y="641716"/>
                  <a:pt x="5732252" y="615249"/>
                </a:cubicBezTo>
                <a:cubicBezTo>
                  <a:pt x="5687777" y="588783"/>
                  <a:pt x="5637845" y="575549"/>
                  <a:pt x="5582456" y="575549"/>
                </a:cubicBezTo>
                <a:close/>
                <a:moveTo>
                  <a:pt x="6198046" y="586191"/>
                </a:moveTo>
                <a:lnTo>
                  <a:pt x="6198046" y="1186191"/>
                </a:lnTo>
                <a:lnTo>
                  <a:pt x="6277446" y="1186191"/>
                </a:lnTo>
                <a:lnTo>
                  <a:pt x="6277446" y="903381"/>
                </a:lnTo>
                <a:lnTo>
                  <a:pt x="6589315" y="903381"/>
                </a:lnTo>
                <a:lnTo>
                  <a:pt x="6589315" y="1186191"/>
                </a:lnTo>
                <a:lnTo>
                  <a:pt x="6668715" y="1186191"/>
                </a:lnTo>
                <a:lnTo>
                  <a:pt x="6668715" y="586191"/>
                </a:lnTo>
                <a:lnTo>
                  <a:pt x="6589315" y="586191"/>
                </a:lnTo>
                <a:lnTo>
                  <a:pt x="6589315" y="832576"/>
                </a:lnTo>
                <a:lnTo>
                  <a:pt x="6277446" y="832576"/>
                </a:lnTo>
                <a:lnTo>
                  <a:pt x="6277446" y="586191"/>
                </a:lnTo>
                <a:lnTo>
                  <a:pt x="6198046" y="586191"/>
                </a:lnTo>
                <a:close/>
                <a:moveTo>
                  <a:pt x="6818697" y="586191"/>
                </a:moveTo>
                <a:lnTo>
                  <a:pt x="6818697" y="1186191"/>
                </a:lnTo>
                <a:lnTo>
                  <a:pt x="6898097" y="1186191"/>
                </a:lnTo>
                <a:lnTo>
                  <a:pt x="6898097" y="586191"/>
                </a:lnTo>
                <a:lnTo>
                  <a:pt x="6818697" y="586191"/>
                </a:lnTo>
                <a:close/>
                <a:moveTo>
                  <a:pt x="7198320" y="586191"/>
                </a:moveTo>
                <a:lnTo>
                  <a:pt x="6967897" y="1186191"/>
                </a:lnTo>
                <a:lnTo>
                  <a:pt x="7052208" y="1186191"/>
                </a:lnTo>
                <a:lnTo>
                  <a:pt x="7118102" y="1004472"/>
                </a:lnTo>
                <a:lnTo>
                  <a:pt x="7368989" y="1004472"/>
                </a:lnTo>
                <a:lnTo>
                  <a:pt x="7438975" y="1186191"/>
                </a:lnTo>
                <a:lnTo>
                  <a:pt x="7529426" y="1186191"/>
                </a:lnTo>
                <a:lnTo>
                  <a:pt x="7283859" y="586191"/>
                </a:lnTo>
                <a:lnTo>
                  <a:pt x="7198320" y="586191"/>
                </a:lnTo>
                <a:close/>
                <a:moveTo>
                  <a:pt x="7594947" y="586191"/>
                </a:moveTo>
                <a:lnTo>
                  <a:pt x="7594947" y="1186191"/>
                </a:lnTo>
                <a:lnTo>
                  <a:pt x="7671073" y="1186191"/>
                </a:lnTo>
                <a:lnTo>
                  <a:pt x="7671073" y="714704"/>
                </a:lnTo>
                <a:lnTo>
                  <a:pt x="7986216" y="1186191"/>
                </a:lnTo>
                <a:lnTo>
                  <a:pt x="8067662" y="1186191"/>
                </a:lnTo>
                <a:lnTo>
                  <a:pt x="8067662" y="586191"/>
                </a:lnTo>
                <a:lnTo>
                  <a:pt x="7991537" y="586191"/>
                </a:lnTo>
                <a:lnTo>
                  <a:pt x="7991537" y="1057269"/>
                </a:lnTo>
                <a:lnTo>
                  <a:pt x="7676393" y="586191"/>
                </a:lnTo>
                <a:lnTo>
                  <a:pt x="7594947" y="586191"/>
                </a:lnTo>
                <a:close/>
                <a:moveTo>
                  <a:pt x="8143156" y="586191"/>
                </a:moveTo>
                <a:lnTo>
                  <a:pt x="8374397" y="932030"/>
                </a:lnTo>
                <a:lnTo>
                  <a:pt x="8374397" y="1186191"/>
                </a:lnTo>
                <a:lnTo>
                  <a:pt x="8453797" y="1186191"/>
                </a:lnTo>
                <a:lnTo>
                  <a:pt x="8453797" y="932030"/>
                </a:lnTo>
                <a:lnTo>
                  <a:pt x="8693224" y="586191"/>
                </a:lnTo>
                <a:lnTo>
                  <a:pt x="8600727" y="586191"/>
                </a:lnTo>
                <a:lnTo>
                  <a:pt x="8484493" y="762589"/>
                </a:lnTo>
                <a:cubicBezTo>
                  <a:pt x="8458844" y="801880"/>
                  <a:pt x="8437016" y="837214"/>
                  <a:pt x="8419008" y="868592"/>
                </a:cubicBezTo>
                <a:cubicBezTo>
                  <a:pt x="8400181" y="834758"/>
                  <a:pt x="8379854" y="800925"/>
                  <a:pt x="8358026" y="767091"/>
                </a:cubicBezTo>
                <a:lnTo>
                  <a:pt x="8239745" y="586191"/>
                </a:lnTo>
                <a:lnTo>
                  <a:pt x="8143156" y="586191"/>
                </a:lnTo>
                <a:close/>
                <a:moveTo>
                  <a:pt x="8744719" y="586191"/>
                </a:moveTo>
                <a:lnTo>
                  <a:pt x="8744719" y="656996"/>
                </a:lnTo>
                <a:lnTo>
                  <a:pt x="9079507" y="656996"/>
                </a:lnTo>
                <a:cubicBezTo>
                  <a:pt x="9059862" y="677187"/>
                  <a:pt x="9039125" y="700925"/>
                  <a:pt x="9017297" y="728210"/>
                </a:cubicBezTo>
                <a:lnTo>
                  <a:pt x="8709930" y="1112521"/>
                </a:lnTo>
                <a:lnTo>
                  <a:pt x="8709930" y="1186191"/>
                </a:lnTo>
                <a:lnTo>
                  <a:pt x="9184282" y="1186191"/>
                </a:lnTo>
                <a:lnTo>
                  <a:pt x="9184282" y="1115386"/>
                </a:lnTo>
                <a:lnTo>
                  <a:pt x="8801199" y="1115386"/>
                </a:lnTo>
                <a:lnTo>
                  <a:pt x="8837625" y="1073231"/>
                </a:lnTo>
                <a:lnTo>
                  <a:pt x="9174460" y="656996"/>
                </a:lnTo>
                <a:lnTo>
                  <a:pt x="9174460" y="586191"/>
                </a:lnTo>
                <a:lnTo>
                  <a:pt x="8744719" y="586191"/>
                </a:lnTo>
                <a:close/>
                <a:moveTo>
                  <a:pt x="9285672" y="586191"/>
                </a:moveTo>
                <a:lnTo>
                  <a:pt x="9285672" y="1186191"/>
                </a:lnTo>
                <a:lnTo>
                  <a:pt x="9365071" y="1186191"/>
                </a:lnTo>
                <a:lnTo>
                  <a:pt x="9365071" y="586191"/>
                </a:lnTo>
                <a:lnTo>
                  <a:pt x="9285672" y="586191"/>
                </a:lnTo>
                <a:close/>
                <a:moveTo>
                  <a:pt x="9497491" y="586191"/>
                </a:moveTo>
                <a:lnTo>
                  <a:pt x="9497491" y="1186191"/>
                </a:lnTo>
                <a:lnTo>
                  <a:pt x="9576891" y="1186191"/>
                </a:lnTo>
                <a:lnTo>
                  <a:pt x="9576891" y="978278"/>
                </a:lnTo>
                <a:lnTo>
                  <a:pt x="9675118" y="882507"/>
                </a:lnTo>
                <a:lnTo>
                  <a:pt x="9888760" y="1186191"/>
                </a:lnTo>
                <a:lnTo>
                  <a:pt x="9993535" y="1186191"/>
                </a:lnTo>
                <a:lnTo>
                  <a:pt x="9730779" y="829301"/>
                </a:lnTo>
                <a:lnTo>
                  <a:pt x="9982485" y="586191"/>
                </a:lnTo>
                <a:lnTo>
                  <a:pt x="9874845" y="586191"/>
                </a:lnTo>
                <a:lnTo>
                  <a:pt x="9576891" y="883735"/>
                </a:lnTo>
                <a:lnTo>
                  <a:pt x="9576891" y="586191"/>
                </a:lnTo>
                <a:lnTo>
                  <a:pt x="9497491" y="586191"/>
                </a:lnTo>
                <a:close/>
                <a:moveTo>
                  <a:pt x="10417770" y="586191"/>
                </a:moveTo>
                <a:lnTo>
                  <a:pt x="10187347" y="1186191"/>
                </a:lnTo>
                <a:lnTo>
                  <a:pt x="10271658" y="1186191"/>
                </a:lnTo>
                <a:lnTo>
                  <a:pt x="10337552" y="1004472"/>
                </a:lnTo>
                <a:lnTo>
                  <a:pt x="10588439" y="1004472"/>
                </a:lnTo>
                <a:lnTo>
                  <a:pt x="10658425" y="1186191"/>
                </a:lnTo>
                <a:lnTo>
                  <a:pt x="10748875" y="1186191"/>
                </a:lnTo>
                <a:lnTo>
                  <a:pt x="10503309" y="586191"/>
                </a:lnTo>
                <a:lnTo>
                  <a:pt x="10417770" y="586191"/>
                </a:lnTo>
                <a:close/>
                <a:moveTo>
                  <a:pt x="10802119" y="586191"/>
                </a:moveTo>
                <a:lnTo>
                  <a:pt x="10802119" y="656996"/>
                </a:lnTo>
                <a:lnTo>
                  <a:pt x="11136907" y="656996"/>
                </a:lnTo>
                <a:cubicBezTo>
                  <a:pt x="11117262" y="677187"/>
                  <a:pt x="11096526" y="700925"/>
                  <a:pt x="11074697" y="728210"/>
                </a:cubicBezTo>
                <a:lnTo>
                  <a:pt x="10767330" y="1112521"/>
                </a:lnTo>
                <a:lnTo>
                  <a:pt x="10767330" y="1186191"/>
                </a:lnTo>
                <a:lnTo>
                  <a:pt x="11241682" y="1186191"/>
                </a:lnTo>
                <a:lnTo>
                  <a:pt x="11241682" y="1115386"/>
                </a:lnTo>
                <a:lnTo>
                  <a:pt x="10858599" y="1115386"/>
                </a:lnTo>
                <a:lnTo>
                  <a:pt x="10895025" y="1073231"/>
                </a:lnTo>
                <a:lnTo>
                  <a:pt x="11231860" y="656996"/>
                </a:lnTo>
                <a:lnTo>
                  <a:pt x="11231860" y="586191"/>
                </a:lnTo>
                <a:lnTo>
                  <a:pt x="10802119" y="586191"/>
                </a:lnTo>
                <a:close/>
                <a:moveTo>
                  <a:pt x="4450060" y="575959"/>
                </a:moveTo>
                <a:cubicBezTo>
                  <a:pt x="4409678" y="575959"/>
                  <a:pt x="4372980" y="582780"/>
                  <a:pt x="4339964" y="596422"/>
                </a:cubicBezTo>
                <a:cubicBezTo>
                  <a:pt x="4306949" y="610065"/>
                  <a:pt x="4281847" y="630051"/>
                  <a:pt x="4264657" y="656382"/>
                </a:cubicBezTo>
                <a:cubicBezTo>
                  <a:pt x="4247468" y="682712"/>
                  <a:pt x="4238873" y="711020"/>
                  <a:pt x="4238873" y="741307"/>
                </a:cubicBezTo>
                <a:cubicBezTo>
                  <a:pt x="4238873" y="768865"/>
                  <a:pt x="4245899" y="793762"/>
                  <a:pt x="4259951" y="816000"/>
                </a:cubicBezTo>
                <a:cubicBezTo>
                  <a:pt x="4274003" y="838237"/>
                  <a:pt x="4295353" y="856859"/>
                  <a:pt x="4324003" y="871866"/>
                </a:cubicBezTo>
                <a:cubicBezTo>
                  <a:pt x="4346104" y="883599"/>
                  <a:pt x="4384712" y="896082"/>
                  <a:pt x="4439828" y="909315"/>
                </a:cubicBezTo>
                <a:cubicBezTo>
                  <a:pt x="4494944" y="922548"/>
                  <a:pt x="4530552" y="932303"/>
                  <a:pt x="4546650" y="938578"/>
                </a:cubicBezTo>
                <a:cubicBezTo>
                  <a:pt x="4571752" y="948128"/>
                  <a:pt x="4589760" y="959929"/>
                  <a:pt x="4600674" y="973981"/>
                </a:cubicBezTo>
                <a:cubicBezTo>
                  <a:pt x="4611589" y="988033"/>
                  <a:pt x="4617045" y="1004472"/>
                  <a:pt x="4617045" y="1023299"/>
                </a:cubicBezTo>
                <a:cubicBezTo>
                  <a:pt x="4617045" y="1041853"/>
                  <a:pt x="4611384" y="1058974"/>
                  <a:pt x="4600060" y="1074663"/>
                </a:cubicBezTo>
                <a:cubicBezTo>
                  <a:pt x="4588737" y="1090352"/>
                  <a:pt x="4571479" y="1102699"/>
                  <a:pt x="4548287" y="1111703"/>
                </a:cubicBezTo>
                <a:cubicBezTo>
                  <a:pt x="4525094" y="1120707"/>
                  <a:pt x="4498355" y="1125209"/>
                  <a:pt x="4468069" y="1125209"/>
                </a:cubicBezTo>
                <a:cubicBezTo>
                  <a:pt x="4433962" y="1125209"/>
                  <a:pt x="4403266" y="1119274"/>
                  <a:pt x="4375981" y="1107405"/>
                </a:cubicBezTo>
                <a:cubicBezTo>
                  <a:pt x="4348696" y="1095536"/>
                  <a:pt x="4328573" y="1079984"/>
                  <a:pt x="4315612" y="1060748"/>
                </a:cubicBezTo>
                <a:cubicBezTo>
                  <a:pt x="4302652" y="1041512"/>
                  <a:pt x="4294398" y="1016887"/>
                  <a:pt x="4290851" y="986873"/>
                </a:cubicBezTo>
                <a:lnTo>
                  <a:pt x="4215954" y="993422"/>
                </a:lnTo>
                <a:cubicBezTo>
                  <a:pt x="4217045" y="1033531"/>
                  <a:pt x="4228027" y="1069479"/>
                  <a:pt x="4248900" y="1101266"/>
                </a:cubicBezTo>
                <a:cubicBezTo>
                  <a:pt x="4269774" y="1133053"/>
                  <a:pt x="4298559" y="1156860"/>
                  <a:pt x="4335258" y="1172685"/>
                </a:cubicBezTo>
                <a:cubicBezTo>
                  <a:pt x="4371957" y="1188510"/>
                  <a:pt x="4417454" y="1196423"/>
                  <a:pt x="4471752" y="1196423"/>
                </a:cubicBezTo>
                <a:cubicBezTo>
                  <a:pt x="4514590" y="1196423"/>
                  <a:pt x="4553130" y="1188579"/>
                  <a:pt x="4587373" y="1172890"/>
                </a:cubicBezTo>
                <a:cubicBezTo>
                  <a:pt x="4621616" y="1157201"/>
                  <a:pt x="4647877" y="1135236"/>
                  <a:pt x="4666158" y="1106996"/>
                </a:cubicBezTo>
                <a:cubicBezTo>
                  <a:pt x="4684440" y="1078756"/>
                  <a:pt x="4693580" y="1048674"/>
                  <a:pt x="4693580" y="1016750"/>
                </a:cubicBezTo>
                <a:cubicBezTo>
                  <a:pt x="4693580" y="984554"/>
                  <a:pt x="4685258" y="956109"/>
                  <a:pt x="4668614" y="931416"/>
                </a:cubicBezTo>
                <a:cubicBezTo>
                  <a:pt x="4651970" y="906723"/>
                  <a:pt x="4626186" y="886327"/>
                  <a:pt x="4591261" y="870229"/>
                </a:cubicBezTo>
                <a:cubicBezTo>
                  <a:pt x="4567250" y="859315"/>
                  <a:pt x="4522980" y="846559"/>
                  <a:pt x="4458450" y="831962"/>
                </a:cubicBezTo>
                <a:cubicBezTo>
                  <a:pt x="4393921" y="817364"/>
                  <a:pt x="4354016" y="803108"/>
                  <a:pt x="4338737" y="789192"/>
                </a:cubicBezTo>
                <a:cubicBezTo>
                  <a:pt x="4323184" y="775277"/>
                  <a:pt x="4315408" y="757541"/>
                  <a:pt x="4315408" y="735986"/>
                </a:cubicBezTo>
                <a:cubicBezTo>
                  <a:pt x="4315408" y="711157"/>
                  <a:pt x="4326390" y="689942"/>
                  <a:pt x="4348355" y="672343"/>
                </a:cubicBezTo>
                <a:cubicBezTo>
                  <a:pt x="4370319" y="654745"/>
                  <a:pt x="4405313" y="645945"/>
                  <a:pt x="4453335" y="645945"/>
                </a:cubicBezTo>
                <a:cubicBezTo>
                  <a:pt x="4499447" y="645945"/>
                  <a:pt x="4534303" y="655631"/>
                  <a:pt x="4557905" y="675004"/>
                </a:cubicBezTo>
                <a:cubicBezTo>
                  <a:pt x="4581507" y="694376"/>
                  <a:pt x="4595353" y="723026"/>
                  <a:pt x="4599446" y="760952"/>
                </a:cubicBezTo>
                <a:lnTo>
                  <a:pt x="4675572" y="755222"/>
                </a:lnTo>
                <a:cubicBezTo>
                  <a:pt x="4674208" y="720024"/>
                  <a:pt x="4664385" y="688510"/>
                  <a:pt x="4646104" y="660679"/>
                </a:cubicBezTo>
                <a:cubicBezTo>
                  <a:pt x="4627823" y="632848"/>
                  <a:pt x="4601697" y="611770"/>
                  <a:pt x="4567727" y="597446"/>
                </a:cubicBezTo>
                <a:cubicBezTo>
                  <a:pt x="4533757" y="583121"/>
                  <a:pt x="4494535" y="575959"/>
                  <a:pt x="4450060" y="575959"/>
                </a:cubicBezTo>
                <a:close/>
                <a:moveTo>
                  <a:pt x="4791844" y="586191"/>
                </a:moveTo>
                <a:lnTo>
                  <a:pt x="4791844" y="656996"/>
                </a:lnTo>
                <a:lnTo>
                  <a:pt x="5126633" y="656996"/>
                </a:lnTo>
                <a:cubicBezTo>
                  <a:pt x="5106987" y="677187"/>
                  <a:pt x="5086251" y="700925"/>
                  <a:pt x="5064423" y="728210"/>
                </a:cubicBezTo>
                <a:lnTo>
                  <a:pt x="4757056" y="1112521"/>
                </a:lnTo>
                <a:lnTo>
                  <a:pt x="4757056" y="1186191"/>
                </a:lnTo>
                <a:lnTo>
                  <a:pt x="5231408" y="1186191"/>
                </a:lnTo>
                <a:lnTo>
                  <a:pt x="5231408" y="1115386"/>
                </a:lnTo>
                <a:lnTo>
                  <a:pt x="4848324" y="1115386"/>
                </a:lnTo>
                <a:lnTo>
                  <a:pt x="4884750" y="1073231"/>
                </a:lnTo>
                <a:lnTo>
                  <a:pt x="5221585" y="656996"/>
                </a:lnTo>
                <a:lnTo>
                  <a:pt x="5221585" y="586191"/>
                </a:lnTo>
                <a:lnTo>
                  <a:pt x="4791844" y="586191"/>
                </a:lnTo>
                <a:close/>
                <a:moveTo>
                  <a:pt x="992485" y="586191"/>
                </a:moveTo>
                <a:lnTo>
                  <a:pt x="992485" y="1186191"/>
                </a:lnTo>
                <a:lnTo>
                  <a:pt x="1069020" y="1186191"/>
                </a:lnTo>
                <a:lnTo>
                  <a:pt x="1069020" y="675413"/>
                </a:lnTo>
                <a:lnTo>
                  <a:pt x="1242554" y="1186191"/>
                </a:lnTo>
                <a:lnTo>
                  <a:pt x="1314177" y="1186191"/>
                </a:lnTo>
                <a:lnTo>
                  <a:pt x="1488529" y="684008"/>
                </a:lnTo>
                <a:lnTo>
                  <a:pt x="1488529" y="1186191"/>
                </a:lnTo>
                <a:lnTo>
                  <a:pt x="1565064" y="1186191"/>
                </a:lnTo>
                <a:lnTo>
                  <a:pt x="1565064" y="586191"/>
                </a:lnTo>
                <a:lnTo>
                  <a:pt x="1458243" y="586191"/>
                </a:lnTo>
                <a:lnTo>
                  <a:pt x="1314586" y="1003653"/>
                </a:lnTo>
                <a:cubicBezTo>
                  <a:pt x="1300125" y="1045945"/>
                  <a:pt x="1289484" y="1078005"/>
                  <a:pt x="1282663" y="1099834"/>
                </a:cubicBezTo>
                <a:cubicBezTo>
                  <a:pt x="1276660" y="1080188"/>
                  <a:pt x="1267110" y="1050584"/>
                  <a:pt x="1254013" y="1011020"/>
                </a:cubicBezTo>
                <a:lnTo>
                  <a:pt x="1111994" y="586191"/>
                </a:lnTo>
                <a:lnTo>
                  <a:pt x="992485" y="586191"/>
                </a:lnTo>
                <a:close/>
                <a:moveTo>
                  <a:pt x="1691903" y="586191"/>
                </a:moveTo>
                <a:lnTo>
                  <a:pt x="1691903" y="1186191"/>
                </a:lnTo>
                <a:lnTo>
                  <a:pt x="2139652" y="1186191"/>
                </a:lnTo>
                <a:lnTo>
                  <a:pt x="2139652" y="1115386"/>
                </a:lnTo>
                <a:lnTo>
                  <a:pt x="1771303" y="1115386"/>
                </a:lnTo>
                <a:lnTo>
                  <a:pt x="1771303" y="911157"/>
                </a:lnTo>
                <a:lnTo>
                  <a:pt x="2103227" y="911157"/>
                </a:lnTo>
                <a:lnTo>
                  <a:pt x="2103227" y="840761"/>
                </a:lnTo>
                <a:lnTo>
                  <a:pt x="1771303" y="840761"/>
                </a:lnTo>
                <a:lnTo>
                  <a:pt x="1771303" y="656996"/>
                </a:lnTo>
                <a:lnTo>
                  <a:pt x="2125737" y="656996"/>
                </a:lnTo>
                <a:lnTo>
                  <a:pt x="2125737" y="586191"/>
                </a:lnTo>
                <a:lnTo>
                  <a:pt x="1691903" y="586191"/>
                </a:lnTo>
                <a:close/>
                <a:moveTo>
                  <a:pt x="2248966" y="586191"/>
                </a:moveTo>
                <a:lnTo>
                  <a:pt x="2248966" y="1186191"/>
                </a:lnTo>
                <a:lnTo>
                  <a:pt x="2623865" y="1186191"/>
                </a:lnTo>
                <a:lnTo>
                  <a:pt x="2623865" y="1115386"/>
                </a:lnTo>
                <a:lnTo>
                  <a:pt x="2328366" y="1115386"/>
                </a:lnTo>
                <a:lnTo>
                  <a:pt x="2328366" y="586191"/>
                </a:lnTo>
                <a:lnTo>
                  <a:pt x="2248966" y="586191"/>
                </a:lnTo>
                <a:close/>
                <a:moveTo>
                  <a:pt x="2590081" y="586191"/>
                </a:moveTo>
                <a:lnTo>
                  <a:pt x="2821322" y="932030"/>
                </a:lnTo>
                <a:lnTo>
                  <a:pt x="2821322" y="1186191"/>
                </a:lnTo>
                <a:lnTo>
                  <a:pt x="2900722" y="1186191"/>
                </a:lnTo>
                <a:lnTo>
                  <a:pt x="2900722" y="932030"/>
                </a:lnTo>
                <a:lnTo>
                  <a:pt x="3140149" y="586191"/>
                </a:lnTo>
                <a:lnTo>
                  <a:pt x="3047653" y="586191"/>
                </a:lnTo>
                <a:lnTo>
                  <a:pt x="2931418" y="762589"/>
                </a:lnTo>
                <a:cubicBezTo>
                  <a:pt x="2905770" y="801880"/>
                  <a:pt x="2883942" y="837214"/>
                  <a:pt x="2865934" y="868592"/>
                </a:cubicBezTo>
                <a:cubicBezTo>
                  <a:pt x="2847107" y="834758"/>
                  <a:pt x="2826779" y="800925"/>
                  <a:pt x="2804951" y="767091"/>
                </a:cubicBezTo>
                <a:lnTo>
                  <a:pt x="2686670" y="586191"/>
                </a:lnTo>
                <a:lnTo>
                  <a:pt x="2590081" y="586191"/>
                </a:lnTo>
                <a:close/>
                <a:moveTo>
                  <a:pt x="3218247" y="586191"/>
                </a:moveTo>
                <a:lnTo>
                  <a:pt x="3218247" y="1186191"/>
                </a:lnTo>
                <a:lnTo>
                  <a:pt x="3297647" y="1186191"/>
                </a:lnTo>
                <a:lnTo>
                  <a:pt x="3297647" y="586191"/>
                </a:lnTo>
                <a:lnTo>
                  <a:pt x="3218247" y="586191"/>
                </a:lnTo>
                <a:close/>
                <a:moveTo>
                  <a:pt x="3430066" y="586191"/>
                </a:moveTo>
                <a:lnTo>
                  <a:pt x="3430066" y="1186191"/>
                </a:lnTo>
                <a:lnTo>
                  <a:pt x="3509467" y="1186191"/>
                </a:lnTo>
                <a:lnTo>
                  <a:pt x="3509467" y="978278"/>
                </a:lnTo>
                <a:lnTo>
                  <a:pt x="3607693" y="882507"/>
                </a:lnTo>
                <a:lnTo>
                  <a:pt x="3821336" y="1186191"/>
                </a:lnTo>
                <a:lnTo>
                  <a:pt x="3926111" y="1186191"/>
                </a:lnTo>
                <a:lnTo>
                  <a:pt x="3663355" y="829301"/>
                </a:lnTo>
                <a:lnTo>
                  <a:pt x="3915060" y="586191"/>
                </a:lnTo>
                <a:lnTo>
                  <a:pt x="3807420" y="586191"/>
                </a:lnTo>
                <a:lnTo>
                  <a:pt x="3509467" y="883735"/>
                </a:lnTo>
                <a:lnTo>
                  <a:pt x="3509467" y="586191"/>
                </a:lnTo>
                <a:lnTo>
                  <a:pt x="3430066" y="586191"/>
                </a:lnTo>
                <a:close/>
                <a:moveTo>
                  <a:pt x="7464053" y="1434883"/>
                </a:moveTo>
                <a:lnTo>
                  <a:pt x="7409619" y="1549481"/>
                </a:lnTo>
                <a:lnTo>
                  <a:pt x="7470601" y="1549481"/>
                </a:lnTo>
                <a:lnTo>
                  <a:pt x="7560642" y="1434883"/>
                </a:lnTo>
                <a:lnTo>
                  <a:pt x="7464053" y="1434883"/>
                </a:lnTo>
                <a:close/>
                <a:moveTo>
                  <a:pt x="9205639" y="1434883"/>
                </a:moveTo>
                <a:lnTo>
                  <a:pt x="9151205" y="1549481"/>
                </a:lnTo>
                <a:lnTo>
                  <a:pt x="9212188" y="1549481"/>
                </a:lnTo>
                <a:lnTo>
                  <a:pt x="9302229" y="1434883"/>
                </a:lnTo>
                <a:lnTo>
                  <a:pt x="9205639" y="1434883"/>
                </a:lnTo>
                <a:close/>
                <a:moveTo>
                  <a:pt x="5649131" y="1575674"/>
                </a:moveTo>
                <a:cubicBezTo>
                  <a:pt x="5564547" y="1575674"/>
                  <a:pt x="5495515" y="1603846"/>
                  <a:pt x="5442037" y="1660190"/>
                </a:cubicBezTo>
                <a:cubicBezTo>
                  <a:pt x="5388558" y="1716534"/>
                  <a:pt x="5361818" y="1794501"/>
                  <a:pt x="5361818" y="1894092"/>
                </a:cubicBezTo>
                <a:cubicBezTo>
                  <a:pt x="5361818" y="1946752"/>
                  <a:pt x="5373278" y="1996684"/>
                  <a:pt x="5396198" y="2043888"/>
                </a:cubicBezTo>
                <a:cubicBezTo>
                  <a:pt x="5419117" y="2091091"/>
                  <a:pt x="5452815" y="2128335"/>
                  <a:pt x="5497289" y="2155620"/>
                </a:cubicBezTo>
                <a:cubicBezTo>
                  <a:pt x="5541764" y="2182906"/>
                  <a:pt x="5592241" y="2196548"/>
                  <a:pt x="5648722" y="2196548"/>
                </a:cubicBezTo>
                <a:cubicBezTo>
                  <a:pt x="5700837" y="2196548"/>
                  <a:pt x="5749404" y="2184202"/>
                  <a:pt x="5794424" y="2159509"/>
                </a:cubicBezTo>
                <a:cubicBezTo>
                  <a:pt x="5839445" y="2134815"/>
                  <a:pt x="5874234" y="2098458"/>
                  <a:pt x="5898790" y="2050436"/>
                </a:cubicBezTo>
                <a:cubicBezTo>
                  <a:pt x="5923347" y="2002414"/>
                  <a:pt x="5935625" y="1947980"/>
                  <a:pt x="5935625" y="1887134"/>
                </a:cubicBezTo>
                <a:cubicBezTo>
                  <a:pt x="5935625" y="1827107"/>
                  <a:pt x="5923961" y="1773424"/>
                  <a:pt x="5900632" y="1726084"/>
                </a:cubicBezTo>
                <a:cubicBezTo>
                  <a:pt x="5877303" y="1678744"/>
                  <a:pt x="5843401" y="1641841"/>
                  <a:pt x="5798927" y="1615374"/>
                </a:cubicBezTo>
                <a:cubicBezTo>
                  <a:pt x="5754451" y="1588908"/>
                  <a:pt x="5704519" y="1575674"/>
                  <a:pt x="5649131" y="1575674"/>
                </a:cubicBezTo>
                <a:close/>
                <a:moveTo>
                  <a:pt x="9201956" y="1575674"/>
                </a:moveTo>
                <a:cubicBezTo>
                  <a:pt x="9117372" y="1575674"/>
                  <a:pt x="9048341" y="1603846"/>
                  <a:pt x="8994861" y="1660190"/>
                </a:cubicBezTo>
                <a:cubicBezTo>
                  <a:pt x="8941383" y="1716534"/>
                  <a:pt x="8914643" y="1794501"/>
                  <a:pt x="8914643" y="1894092"/>
                </a:cubicBezTo>
                <a:cubicBezTo>
                  <a:pt x="8914643" y="1946752"/>
                  <a:pt x="8926103" y="1996684"/>
                  <a:pt x="8949022" y="2043888"/>
                </a:cubicBezTo>
                <a:cubicBezTo>
                  <a:pt x="8971942" y="2091091"/>
                  <a:pt x="9005639" y="2128335"/>
                  <a:pt x="9050114" y="2155620"/>
                </a:cubicBezTo>
                <a:cubicBezTo>
                  <a:pt x="9094589" y="2182906"/>
                  <a:pt x="9145066" y="2196548"/>
                  <a:pt x="9201546" y="2196548"/>
                </a:cubicBezTo>
                <a:cubicBezTo>
                  <a:pt x="9253661" y="2196548"/>
                  <a:pt x="9302229" y="2184202"/>
                  <a:pt x="9347249" y="2159509"/>
                </a:cubicBezTo>
                <a:cubicBezTo>
                  <a:pt x="9392270" y="2134815"/>
                  <a:pt x="9427058" y="2098458"/>
                  <a:pt x="9451615" y="2050436"/>
                </a:cubicBezTo>
                <a:cubicBezTo>
                  <a:pt x="9476172" y="2002414"/>
                  <a:pt x="9488450" y="1947980"/>
                  <a:pt x="9488450" y="1887134"/>
                </a:cubicBezTo>
                <a:cubicBezTo>
                  <a:pt x="9488450" y="1827107"/>
                  <a:pt x="9476786" y="1773424"/>
                  <a:pt x="9453457" y="1726084"/>
                </a:cubicBezTo>
                <a:cubicBezTo>
                  <a:pt x="9430128" y="1678744"/>
                  <a:pt x="9396226" y="1641841"/>
                  <a:pt x="9351751" y="1615374"/>
                </a:cubicBezTo>
                <a:cubicBezTo>
                  <a:pt x="9307277" y="1588908"/>
                  <a:pt x="9257345" y="1575674"/>
                  <a:pt x="9201956" y="1575674"/>
                </a:cubicBezTo>
                <a:close/>
                <a:moveTo>
                  <a:pt x="10219791" y="1576084"/>
                </a:moveTo>
                <a:cubicBezTo>
                  <a:pt x="10164402" y="1576084"/>
                  <a:pt x="10119859" y="1590954"/>
                  <a:pt x="10086162" y="1620695"/>
                </a:cubicBezTo>
                <a:cubicBezTo>
                  <a:pt x="10052464" y="1650436"/>
                  <a:pt x="10032205" y="1693273"/>
                  <a:pt x="10025385" y="1749208"/>
                </a:cubicBezTo>
                <a:lnTo>
                  <a:pt x="10101101" y="1758212"/>
                </a:lnTo>
                <a:cubicBezTo>
                  <a:pt x="10107649" y="1716466"/>
                  <a:pt x="10121428" y="1685770"/>
                  <a:pt x="10142438" y="1666125"/>
                </a:cubicBezTo>
                <a:cubicBezTo>
                  <a:pt x="10163447" y="1646479"/>
                  <a:pt x="10189641" y="1636657"/>
                  <a:pt x="10221019" y="1636657"/>
                </a:cubicBezTo>
                <a:cubicBezTo>
                  <a:pt x="10253488" y="1636657"/>
                  <a:pt x="10280910" y="1647503"/>
                  <a:pt x="10303284" y="1669194"/>
                </a:cubicBezTo>
                <a:cubicBezTo>
                  <a:pt x="10325657" y="1690886"/>
                  <a:pt x="10336845" y="1716057"/>
                  <a:pt x="10336845" y="1744706"/>
                </a:cubicBezTo>
                <a:cubicBezTo>
                  <a:pt x="10336845" y="1760531"/>
                  <a:pt x="10333024" y="1775129"/>
                  <a:pt x="10325385" y="1788499"/>
                </a:cubicBezTo>
                <a:cubicBezTo>
                  <a:pt x="10317745" y="1801868"/>
                  <a:pt x="10301169" y="1819808"/>
                  <a:pt x="10275658" y="1842319"/>
                </a:cubicBezTo>
                <a:cubicBezTo>
                  <a:pt x="10250145" y="1864829"/>
                  <a:pt x="10232479" y="1881950"/>
                  <a:pt x="10222656" y="1893683"/>
                </a:cubicBezTo>
                <a:cubicBezTo>
                  <a:pt x="10209286" y="1909781"/>
                  <a:pt x="10199600" y="1925743"/>
                  <a:pt x="10193598" y="1941568"/>
                </a:cubicBezTo>
                <a:cubicBezTo>
                  <a:pt x="10185412" y="1962578"/>
                  <a:pt x="10181319" y="1987544"/>
                  <a:pt x="10181319" y="2016466"/>
                </a:cubicBezTo>
                <a:cubicBezTo>
                  <a:pt x="10181319" y="2021377"/>
                  <a:pt x="10181455" y="2028744"/>
                  <a:pt x="10181729" y="2038567"/>
                </a:cubicBezTo>
                <a:lnTo>
                  <a:pt x="10252533" y="2038567"/>
                </a:lnTo>
                <a:cubicBezTo>
                  <a:pt x="10253079" y="2009099"/>
                  <a:pt x="10255125" y="1987817"/>
                  <a:pt x="10258673" y="1974720"/>
                </a:cubicBezTo>
                <a:cubicBezTo>
                  <a:pt x="10262219" y="1961623"/>
                  <a:pt x="10267677" y="1950027"/>
                  <a:pt x="10275044" y="1939931"/>
                </a:cubicBezTo>
                <a:cubicBezTo>
                  <a:pt x="10282411" y="1929836"/>
                  <a:pt x="10298099" y="1914147"/>
                  <a:pt x="10322111" y="1892864"/>
                </a:cubicBezTo>
                <a:cubicBezTo>
                  <a:pt x="10357854" y="1861214"/>
                  <a:pt x="10381865" y="1834338"/>
                  <a:pt x="10394143" y="1812237"/>
                </a:cubicBezTo>
                <a:cubicBezTo>
                  <a:pt x="10406422" y="1790136"/>
                  <a:pt x="10412561" y="1765988"/>
                  <a:pt x="10412561" y="1739795"/>
                </a:cubicBezTo>
                <a:cubicBezTo>
                  <a:pt x="10412561" y="1694501"/>
                  <a:pt x="10395098" y="1655893"/>
                  <a:pt x="10360173" y="1623969"/>
                </a:cubicBezTo>
                <a:cubicBezTo>
                  <a:pt x="10325248" y="1592046"/>
                  <a:pt x="10278454" y="1576084"/>
                  <a:pt x="10219791" y="1576084"/>
                </a:cubicBezTo>
                <a:close/>
                <a:moveTo>
                  <a:pt x="9583217" y="1586316"/>
                </a:moveTo>
                <a:lnTo>
                  <a:pt x="9583217" y="2186316"/>
                </a:lnTo>
                <a:lnTo>
                  <a:pt x="9958114" y="2186316"/>
                </a:lnTo>
                <a:lnTo>
                  <a:pt x="9958114" y="2115511"/>
                </a:lnTo>
                <a:lnTo>
                  <a:pt x="9662617" y="2115511"/>
                </a:lnTo>
                <a:lnTo>
                  <a:pt x="9662617" y="1586316"/>
                </a:lnTo>
                <a:lnTo>
                  <a:pt x="9583217" y="1586316"/>
                </a:lnTo>
                <a:close/>
                <a:moveTo>
                  <a:pt x="10177226" y="2102414"/>
                </a:moveTo>
                <a:lnTo>
                  <a:pt x="10177226" y="2186316"/>
                </a:lnTo>
                <a:lnTo>
                  <a:pt x="10261128" y="2186316"/>
                </a:lnTo>
                <a:lnTo>
                  <a:pt x="10261128" y="2102414"/>
                </a:lnTo>
                <a:lnTo>
                  <a:pt x="10177226" y="2102414"/>
                </a:lnTo>
                <a:close/>
                <a:moveTo>
                  <a:pt x="8021935" y="1576084"/>
                </a:moveTo>
                <a:cubicBezTo>
                  <a:pt x="7981553" y="1576084"/>
                  <a:pt x="7944854" y="1582905"/>
                  <a:pt x="7911839" y="1596548"/>
                </a:cubicBezTo>
                <a:cubicBezTo>
                  <a:pt x="7878825" y="1610190"/>
                  <a:pt x="7853722" y="1630176"/>
                  <a:pt x="7836532" y="1656507"/>
                </a:cubicBezTo>
                <a:cubicBezTo>
                  <a:pt x="7819343" y="1682837"/>
                  <a:pt x="7810748" y="1711145"/>
                  <a:pt x="7810748" y="1741432"/>
                </a:cubicBezTo>
                <a:cubicBezTo>
                  <a:pt x="7810748" y="1768990"/>
                  <a:pt x="7817774" y="1793887"/>
                  <a:pt x="7831826" y="1816125"/>
                </a:cubicBezTo>
                <a:cubicBezTo>
                  <a:pt x="7845878" y="1838362"/>
                  <a:pt x="7867228" y="1856984"/>
                  <a:pt x="7895878" y="1871991"/>
                </a:cubicBezTo>
                <a:cubicBezTo>
                  <a:pt x="7917979" y="1883724"/>
                  <a:pt x="7956587" y="1896207"/>
                  <a:pt x="8011703" y="1909440"/>
                </a:cubicBezTo>
                <a:cubicBezTo>
                  <a:pt x="8066819" y="1922673"/>
                  <a:pt x="8102426" y="1932428"/>
                  <a:pt x="8118524" y="1938703"/>
                </a:cubicBezTo>
                <a:cubicBezTo>
                  <a:pt x="8143627" y="1948253"/>
                  <a:pt x="8161635" y="1960054"/>
                  <a:pt x="8172549" y="1974106"/>
                </a:cubicBezTo>
                <a:cubicBezTo>
                  <a:pt x="8183463" y="1988158"/>
                  <a:pt x="8188920" y="2004597"/>
                  <a:pt x="8188920" y="2023424"/>
                </a:cubicBezTo>
                <a:cubicBezTo>
                  <a:pt x="8188920" y="2041978"/>
                  <a:pt x="8183258" y="2059099"/>
                  <a:pt x="8171935" y="2074788"/>
                </a:cubicBezTo>
                <a:cubicBezTo>
                  <a:pt x="8160612" y="2090477"/>
                  <a:pt x="8143354" y="2102824"/>
                  <a:pt x="8120162" y="2111828"/>
                </a:cubicBezTo>
                <a:cubicBezTo>
                  <a:pt x="8096969" y="2120832"/>
                  <a:pt x="8070230" y="2125334"/>
                  <a:pt x="8039943" y="2125334"/>
                </a:cubicBezTo>
                <a:cubicBezTo>
                  <a:pt x="8005837" y="2125334"/>
                  <a:pt x="7975141" y="2119399"/>
                  <a:pt x="7947856" y="2107530"/>
                </a:cubicBezTo>
                <a:cubicBezTo>
                  <a:pt x="7920571" y="2095661"/>
                  <a:pt x="7900448" y="2080109"/>
                  <a:pt x="7887487" y="2060873"/>
                </a:cubicBezTo>
                <a:cubicBezTo>
                  <a:pt x="7874527" y="2041637"/>
                  <a:pt x="7866273" y="2017012"/>
                  <a:pt x="7862726" y="1986998"/>
                </a:cubicBezTo>
                <a:lnTo>
                  <a:pt x="7787828" y="1993547"/>
                </a:lnTo>
                <a:cubicBezTo>
                  <a:pt x="7788920" y="2033656"/>
                  <a:pt x="7799902" y="2069604"/>
                  <a:pt x="7820775" y="2101391"/>
                </a:cubicBezTo>
                <a:cubicBezTo>
                  <a:pt x="7841648" y="2133178"/>
                  <a:pt x="7870434" y="2156985"/>
                  <a:pt x="7907133" y="2172810"/>
                </a:cubicBezTo>
                <a:cubicBezTo>
                  <a:pt x="7943831" y="2188635"/>
                  <a:pt x="7989329" y="2196548"/>
                  <a:pt x="8043627" y="2196548"/>
                </a:cubicBezTo>
                <a:cubicBezTo>
                  <a:pt x="8086464" y="2196548"/>
                  <a:pt x="8125005" y="2188704"/>
                  <a:pt x="8159248" y="2173015"/>
                </a:cubicBezTo>
                <a:cubicBezTo>
                  <a:pt x="8193490" y="2157326"/>
                  <a:pt x="8219753" y="2135361"/>
                  <a:pt x="8238033" y="2107121"/>
                </a:cubicBezTo>
                <a:cubicBezTo>
                  <a:pt x="8256314" y="2078881"/>
                  <a:pt x="8265455" y="2048799"/>
                  <a:pt x="8265455" y="2016875"/>
                </a:cubicBezTo>
                <a:cubicBezTo>
                  <a:pt x="8265455" y="1984679"/>
                  <a:pt x="8257133" y="1956234"/>
                  <a:pt x="8240489" y="1931541"/>
                </a:cubicBezTo>
                <a:cubicBezTo>
                  <a:pt x="8223845" y="1906848"/>
                  <a:pt x="8198061" y="1886452"/>
                  <a:pt x="8163136" y="1870354"/>
                </a:cubicBezTo>
                <a:cubicBezTo>
                  <a:pt x="8139125" y="1859440"/>
                  <a:pt x="8094854" y="1846684"/>
                  <a:pt x="8030325" y="1832087"/>
                </a:cubicBezTo>
                <a:cubicBezTo>
                  <a:pt x="7965796" y="1817489"/>
                  <a:pt x="7925891" y="1803233"/>
                  <a:pt x="7910612" y="1789317"/>
                </a:cubicBezTo>
                <a:cubicBezTo>
                  <a:pt x="7895059" y="1775402"/>
                  <a:pt x="7887283" y="1757666"/>
                  <a:pt x="7887283" y="1736111"/>
                </a:cubicBezTo>
                <a:cubicBezTo>
                  <a:pt x="7887283" y="1711282"/>
                  <a:pt x="7898265" y="1690067"/>
                  <a:pt x="7920230" y="1672469"/>
                </a:cubicBezTo>
                <a:cubicBezTo>
                  <a:pt x="7942194" y="1654870"/>
                  <a:pt x="7977187" y="1646070"/>
                  <a:pt x="8025209" y="1646070"/>
                </a:cubicBezTo>
                <a:cubicBezTo>
                  <a:pt x="8071321" y="1646070"/>
                  <a:pt x="8106178" y="1655756"/>
                  <a:pt x="8129780" y="1675129"/>
                </a:cubicBezTo>
                <a:cubicBezTo>
                  <a:pt x="8153381" y="1694501"/>
                  <a:pt x="8167228" y="1723151"/>
                  <a:pt x="8171321" y="1761077"/>
                </a:cubicBezTo>
                <a:lnTo>
                  <a:pt x="8247447" y="1755347"/>
                </a:lnTo>
                <a:cubicBezTo>
                  <a:pt x="8246082" y="1720149"/>
                  <a:pt x="8236260" y="1688635"/>
                  <a:pt x="8217979" y="1660804"/>
                </a:cubicBezTo>
                <a:cubicBezTo>
                  <a:pt x="8199698" y="1632973"/>
                  <a:pt x="8173572" y="1611895"/>
                  <a:pt x="8139602" y="1597571"/>
                </a:cubicBezTo>
                <a:cubicBezTo>
                  <a:pt x="8105632" y="1583246"/>
                  <a:pt x="8066410" y="1576084"/>
                  <a:pt x="8021935" y="1576084"/>
                </a:cubicBezTo>
                <a:close/>
                <a:moveTo>
                  <a:pt x="8373541" y="1586316"/>
                </a:moveTo>
                <a:lnTo>
                  <a:pt x="8373541" y="2186316"/>
                </a:lnTo>
                <a:lnTo>
                  <a:pt x="8602327" y="2186316"/>
                </a:lnTo>
                <a:cubicBezTo>
                  <a:pt x="8640526" y="2186316"/>
                  <a:pt x="8672791" y="2182974"/>
                  <a:pt x="8699121" y="2176289"/>
                </a:cubicBezTo>
                <a:cubicBezTo>
                  <a:pt x="8725451" y="2169604"/>
                  <a:pt x="8747347" y="2159713"/>
                  <a:pt x="8764810" y="2146616"/>
                </a:cubicBezTo>
                <a:cubicBezTo>
                  <a:pt x="8782273" y="2133519"/>
                  <a:pt x="8796939" y="2114897"/>
                  <a:pt x="8808808" y="2090750"/>
                </a:cubicBezTo>
                <a:cubicBezTo>
                  <a:pt x="8820677" y="2066603"/>
                  <a:pt x="8826611" y="2040477"/>
                  <a:pt x="8826611" y="2012373"/>
                </a:cubicBezTo>
                <a:cubicBezTo>
                  <a:pt x="8826611" y="1977448"/>
                  <a:pt x="8816857" y="1947162"/>
                  <a:pt x="8797348" y="1921514"/>
                </a:cubicBezTo>
                <a:cubicBezTo>
                  <a:pt x="8777839" y="1895866"/>
                  <a:pt x="8749940" y="1877721"/>
                  <a:pt x="8713651" y="1867080"/>
                </a:cubicBezTo>
                <a:cubicBezTo>
                  <a:pt x="8741754" y="1853164"/>
                  <a:pt x="8762764" y="1834883"/>
                  <a:pt x="8776679" y="1812237"/>
                </a:cubicBezTo>
                <a:cubicBezTo>
                  <a:pt x="8790595" y="1789590"/>
                  <a:pt x="8797553" y="1765443"/>
                  <a:pt x="8797553" y="1739795"/>
                </a:cubicBezTo>
                <a:cubicBezTo>
                  <a:pt x="8797553" y="1712237"/>
                  <a:pt x="8789708" y="1685838"/>
                  <a:pt x="8774019" y="1660599"/>
                </a:cubicBezTo>
                <a:cubicBezTo>
                  <a:pt x="8758330" y="1635361"/>
                  <a:pt x="8736638" y="1616670"/>
                  <a:pt x="8708944" y="1604528"/>
                </a:cubicBezTo>
                <a:cubicBezTo>
                  <a:pt x="8681249" y="1592387"/>
                  <a:pt x="8644483" y="1586316"/>
                  <a:pt x="8598644" y="1586316"/>
                </a:cubicBezTo>
                <a:lnTo>
                  <a:pt x="8373541" y="1586316"/>
                </a:lnTo>
                <a:close/>
                <a:moveTo>
                  <a:pt x="6032847" y="1586316"/>
                </a:moveTo>
                <a:lnTo>
                  <a:pt x="6032847" y="2186316"/>
                </a:lnTo>
                <a:lnTo>
                  <a:pt x="6108973" y="2186316"/>
                </a:lnTo>
                <a:lnTo>
                  <a:pt x="6108973" y="1714829"/>
                </a:lnTo>
                <a:lnTo>
                  <a:pt x="6424116" y="2186316"/>
                </a:lnTo>
                <a:lnTo>
                  <a:pt x="6505562" y="2186316"/>
                </a:lnTo>
                <a:lnTo>
                  <a:pt x="6505562" y="1586316"/>
                </a:lnTo>
                <a:lnTo>
                  <a:pt x="6429437" y="1586316"/>
                </a:lnTo>
                <a:lnTo>
                  <a:pt x="6429437" y="2057394"/>
                </a:lnTo>
                <a:lnTo>
                  <a:pt x="6114293" y="1586316"/>
                </a:lnTo>
                <a:lnTo>
                  <a:pt x="6032847" y="1586316"/>
                </a:lnTo>
                <a:close/>
                <a:moveTo>
                  <a:pt x="6643266" y="1586316"/>
                </a:moveTo>
                <a:lnTo>
                  <a:pt x="6643266" y="2186316"/>
                </a:lnTo>
                <a:lnTo>
                  <a:pt x="6859773" y="2186316"/>
                </a:lnTo>
                <a:cubicBezTo>
                  <a:pt x="6896063" y="2186316"/>
                  <a:pt x="6928191" y="2182906"/>
                  <a:pt x="6956158" y="2176084"/>
                </a:cubicBezTo>
                <a:cubicBezTo>
                  <a:pt x="6984126" y="2169263"/>
                  <a:pt x="7008000" y="2159236"/>
                  <a:pt x="7027782" y="2146002"/>
                </a:cubicBezTo>
                <a:cubicBezTo>
                  <a:pt x="7047564" y="2132769"/>
                  <a:pt x="7065777" y="2114624"/>
                  <a:pt x="7082420" y="2091569"/>
                </a:cubicBezTo>
                <a:cubicBezTo>
                  <a:pt x="7099064" y="2068513"/>
                  <a:pt x="7112707" y="2039386"/>
                  <a:pt x="7123348" y="2004188"/>
                </a:cubicBezTo>
                <a:cubicBezTo>
                  <a:pt x="7133989" y="1968990"/>
                  <a:pt x="7139310" y="1928608"/>
                  <a:pt x="7139310" y="1883042"/>
                </a:cubicBezTo>
                <a:cubicBezTo>
                  <a:pt x="7139310" y="1829563"/>
                  <a:pt x="7131466" y="1782018"/>
                  <a:pt x="7115776" y="1740409"/>
                </a:cubicBezTo>
                <a:cubicBezTo>
                  <a:pt x="7100087" y="1698799"/>
                  <a:pt x="7076418" y="1664624"/>
                  <a:pt x="7044767" y="1637885"/>
                </a:cubicBezTo>
                <a:cubicBezTo>
                  <a:pt x="7020483" y="1617148"/>
                  <a:pt x="6991151" y="1602823"/>
                  <a:pt x="6956772" y="1594910"/>
                </a:cubicBezTo>
                <a:cubicBezTo>
                  <a:pt x="6932215" y="1589181"/>
                  <a:pt x="6896608" y="1586316"/>
                  <a:pt x="6849951" y="1586316"/>
                </a:cubicBezTo>
                <a:lnTo>
                  <a:pt x="6643266" y="1586316"/>
                </a:lnTo>
                <a:close/>
                <a:moveTo>
                  <a:pt x="7417395" y="1586316"/>
                </a:moveTo>
                <a:lnTo>
                  <a:pt x="7186972" y="2186316"/>
                </a:lnTo>
                <a:lnTo>
                  <a:pt x="7271283" y="2186316"/>
                </a:lnTo>
                <a:lnTo>
                  <a:pt x="7337177" y="2004597"/>
                </a:lnTo>
                <a:lnTo>
                  <a:pt x="7588064" y="2004597"/>
                </a:lnTo>
                <a:lnTo>
                  <a:pt x="7658050" y="2186316"/>
                </a:lnTo>
                <a:lnTo>
                  <a:pt x="7748501" y="2186316"/>
                </a:lnTo>
                <a:lnTo>
                  <a:pt x="7502934" y="1586316"/>
                </a:lnTo>
                <a:lnTo>
                  <a:pt x="7417395" y="1586316"/>
                </a:lnTo>
                <a:close/>
                <a:moveTo>
                  <a:pt x="1959570" y="1586316"/>
                </a:moveTo>
                <a:lnTo>
                  <a:pt x="1729147" y="2186316"/>
                </a:lnTo>
                <a:lnTo>
                  <a:pt x="1813458" y="2186316"/>
                </a:lnTo>
                <a:lnTo>
                  <a:pt x="1879352" y="2004597"/>
                </a:lnTo>
                <a:lnTo>
                  <a:pt x="2130239" y="2004597"/>
                </a:lnTo>
                <a:lnTo>
                  <a:pt x="2200225" y="2186316"/>
                </a:lnTo>
                <a:lnTo>
                  <a:pt x="2290676" y="2186316"/>
                </a:lnTo>
                <a:lnTo>
                  <a:pt x="2045109" y="1586316"/>
                </a:lnTo>
                <a:lnTo>
                  <a:pt x="1959570" y="1586316"/>
                </a:lnTo>
                <a:close/>
                <a:moveTo>
                  <a:pt x="2358243" y="1586316"/>
                </a:moveTo>
                <a:lnTo>
                  <a:pt x="2358243" y="2186316"/>
                </a:lnTo>
                <a:lnTo>
                  <a:pt x="2437643" y="2186316"/>
                </a:lnTo>
                <a:lnTo>
                  <a:pt x="2437643" y="1919877"/>
                </a:lnTo>
                <a:lnTo>
                  <a:pt x="2529731" y="1919877"/>
                </a:lnTo>
                <a:cubicBezTo>
                  <a:pt x="2550195" y="1919877"/>
                  <a:pt x="2564929" y="1920832"/>
                  <a:pt x="2573933" y="1922742"/>
                </a:cubicBezTo>
                <a:cubicBezTo>
                  <a:pt x="2586211" y="1925743"/>
                  <a:pt x="2598285" y="1931063"/>
                  <a:pt x="2610154" y="1938703"/>
                </a:cubicBezTo>
                <a:cubicBezTo>
                  <a:pt x="2622023" y="1946343"/>
                  <a:pt x="2635460" y="1959713"/>
                  <a:pt x="2650468" y="1978813"/>
                </a:cubicBezTo>
                <a:cubicBezTo>
                  <a:pt x="2665475" y="1997912"/>
                  <a:pt x="2684574" y="2025470"/>
                  <a:pt x="2707766" y="2061487"/>
                </a:cubicBezTo>
                <a:lnTo>
                  <a:pt x="2787166" y="2186316"/>
                </a:lnTo>
                <a:lnTo>
                  <a:pt x="2887030" y="2186316"/>
                </a:lnTo>
                <a:lnTo>
                  <a:pt x="2782664" y="2023015"/>
                </a:lnTo>
                <a:cubicBezTo>
                  <a:pt x="2761928" y="1991091"/>
                  <a:pt x="2739963" y="1964488"/>
                  <a:pt x="2716770" y="1943205"/>
                </a:cubicBezTo>
                <a:cubicBezTo>
                  <a:pt x="2705857" y="1933383"/>
                  <a:pt x="2689895" y="1923424"/>
                  <a:pt x="2668885" y="1913328"/>
                </a:cubicBezTo>
                <a:cubicBezTo>
                  <a:pt x="2726457" y="1905415"/>
                  <a:pt x="2769022" y="1886862"/>
                  <a:pt x="2796579" y="1857667"/>
                </a:cubicBezTo>
                <a:cubicBezTo>
                  <a:pt x="2824138" y="1828471"/>
                  <a:pt x="2837916" y="1792591"/>
                  <a:pt x="2837916" y="1750027"/>
                </a:cubicBezTo>
                <a:cubicBezTo>
                  <a:pt x="2837916" y="1717012"/>
                  <a:pt x="2829595" y="1686861"/>
                  <a:pt x="2812951" y="1659576"/>
                </a:cubicBezTo>
                <a:cubicBezTo>
                  <a:pt x="2796307" y="1632291"/>
                  <a:pt x="2774069" y="1613260"/>
                  <a:pt x="2746239" y="1602482"/>
                </a:cubicBezTo>
                <a:cubicBezTo>
                  <a:pt x="2718408" y="1591704"/>
                  <a:pt x="2677753" y="1586316"/>
                  <a:pt x="2624274" y="1586316"/>
                </a:cubicBezTo>
                <a:lnTo>
                  <a:pt x="2358243" y="1586316"/>
                </a:lnTo>
                <a:close/>
                <a:moveTo>
                  <a:pt x="3131145" y="1586316"/>
                </a:moveTo>
                <a:lnTo>
                  <a:pt x="2900722" y="2186316"/>
                </a:lnTo>
                <a:lnTo>
                  <a:pt x="2985033" y="2186316"/>
                </a:lnTo>
                <a:lnTo>
                  <a:pt x="3050927" y="2004597"/>
                </a:lnTo>
                <a:lnTo>
                  <a:pt x="3301814" y="2004597"/>
                </a:lnTo>
                <a:lnTo>
                  <a:pt x="3371800" y="2186316"/>
                </a:lnTo>
                <a:lnTo>
                  <a:pt x="3462251" y="2186316"/>
                </a:lnTo>
                <a:lnTo>
                  <a:pt x="3216684" y="1586316"/>
                </a:lnTo>
                <a:lnTo>
                  <a:pt x="3131145" y="1586316"/>
                </a:lnTo>
                <a:close/>
                <a:moveTo>
                  <a:pt x="3527772" y="1586316"/>
                </a:moveTo>
                <a:lnTo>
                  <a:pt x="3527772" y="2186316"/>
                </a:lnTo>
                <a:lnTo>
                  <a:pt x="3603898" y="2186316"/>
                </a:lnTo>
                <a:lnTo>
                  <a:pt x="3603898" y="1714829"/>
                </a:lnTo>
                <a:lnTo>
                  <a:pt x="3919041" y="2186316"/>
                </a:lnTo>
                <a:lnTo>
                  <a:pt x="4000488" y="2186316"/>
                </a:lnTo>
                <a:lnTo>
                  <a:pt x="4000488" y="1586316"/>
                </a:lnTo>
                <a:lnTo>
                  <a:pt x="3924362" y="1586316"/>
                </a:lnTo>
                <a:lnTo>
                  <a:pt x="3924362" y="2057394"/>
                </a:lnTo>
                <a:lnTo>
                  <a:pt x="3609218" y="1586316"/>
                </a:lnTo>
                <a:lnTo>
                  <a:pt x="3527772" y="1586316"/>
                </a:lnTo>
                <a:close/>
                <a:moveTo>
                  <a:pt x="4075981" y="1586316"/>
                </a:moveTo>
                <a:lnTo>
                  <a:pt x="4307222" y="1932155"/>
                </a:lnTo>
                <a:lnTo>
                  <a:pt x="4307222" y="2186316"/>
                </a:lnTo>
                <a:lnTo>
                  <a:pt x="4386622" y="2186316"/>
                </a:lnTo>
                <a:lnTo>
                  <a:pt x="4386622" y="1932155"/>
                </a:lnTo>
                <a:lnTo>
                  <a:pt x="4626050" y="1586316"/>
                </a:lnTo>
                <a:lnTo>
                  <a:pt x="4533553" y="1586316"/>
                </a:lnTo>
                <a:lnTo>
                  <a:pt x="4417318" y="1762714"/>
                </a:lnTo>
                <a:cubicBezTo>
                  <a:pt x="4391670" y="1802005"/>
                  <a:pt x="4369842" y="1837339"/>
                  <a:pt x="4351833" y="1868717"/>
                </a:cubicBezTo>
                <a:cubicBezTo>
                  <a:pt x="4333007" y="1834883"/>
                  <a:pt x="4312679" y="1801050"/>
                  <a:pt x="4290851" y="1767216"/>
                </a:cubicBezTo>
                <a:lnTo>
                  <a:pt x="4172570" y="1586316"/>
                </a:lnTo>
                <a:lnTo>
                  <a:pt x="4075981" y="1586316"/>
                </a:lnTo>
                <a:close/>
                <a:moveTo>
                  <a:pt x="4688185" y="1586316"/>
                </a:moveTo>
                <a:lnTo>
                  <a:pt x="4688185" y="2186316"/>
                </a:lnTo>
                <a:lnTo>
                  <a:pt x="4764720" y="2186316"/>
                </a:lnTo>
                <a:lnTo>
                  <a:pt x="4764720" y="1675538"/>
                </a:lnTo>
                <a:lnTo>
                  <a:pt x="4938253" y="2186316"/>
                </a:lnTo>
                <a:lnTo>
                  <a:pt x="5009877" y="2186316"/>
                </a:lnTo>
                <a:lnTo>
                  <a:pt x="5184229" y="1684133"/>
                </a:lnTo>
                <a:lnTo>
                  <a:pt x="5184229" y="2186316"/>
                </a:lnTo>
                <a:lnTo>
                  <a:pt x="5260764" y="2186316"/>
                </a:lnTo>
                <a:lnTo>
                  <a:pt x="5260764" y="1586316"/>
                </a:lnTo>
                <a:lnTo>
                  <a:pt x="5153943" y="1586316"/>
                </a:lnTo>
                <a:lnTo>
                  <a:pt x="5010286" y="2003779"/>
                </a:lnTo>
                <a:cubicBezTo>
                  <a:pt x="4995825" y="2046071"/>
                  <a:pt x="4985184" y="2078131"/>
                  <a:pt x="4978363" y="2099959"/>
                </a:cubicBezTo>
                <a:cubicBezTo>
                  <a:pt x="4972360" y="2080313"/>
                  <a:pt x="4962810" y="2050709"/>
                  <a:pt x="4949713" y="2011146"/>
                </a:cubicBezTo>
                <a:lnTo>
                  <a:pt x="4807694" y="1586316"/>
                </a:lnTo>
                <a:lnTo>
                  <a:pt x="4688185" y="1586316"/>
                </a:ln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7" name="Szabadkézi sokszög 16"/>
          <p:cNvSpPr/>
          <p:nvPr/>
        </p:nvSpPr>
        <p:spPr>
          <a:xfrm>
            <a:off x="5673332" y="373971"/>
            <a:ext cx="237373" cy="281442"/>
          </a:xfrm>
          <a:custGeom>
            <a:avLst/>
            <a:gdLst/>
            <a:ahLst/>
            <a:cxnLst/>
            <a:rect l="l" t="t" r="r" b="b"/>
            <a:pathLst>
              <a:path w="410096" h="484584">
                <a:moveTo>
                  <a:pt x="205866" y="0"/>
                </a:moveTo>
                <a:cubicBezTo>
                  <a:pt x="245430" y="0"/>
                  <a:pt x="281105" y="10027"/>
                  <a:pt x="312892" y="30082"/>
                </a:cubicBezTo>
                <a:cubicBezTo>
                  <a:pt x="344679" y="50136"/>
                  <a:pt x="368827" y="78376"/>
                  <a:pt x="385334" y="114802"/>
                </a:cubicBezTo>
                <a:cubicBezTo>
                  <a:pt x="401842" y="151228"/>
                  <a:pt x="410096" y="193861"/>
                  <a:pt x="410096" y="242701"/>
                </a:cubicBezTo>
                <a:cubicBezTo>
                  <a:pt x="410096" y="319918"/>
                  <a:pt x="390792" y="379536"/>
                  <a:pt x="352183" y="421555"/>
                </a:cubicBezTo>
                <a:cubicBezTo>
                  <a:pt x="313574" y="463574"/>
                  <a:pt x="264393" y="484584"/>
                  <a:pt x="204638" y="484584"/>
                </a:cubicBezTo>
                <a:cubicBezTo>
                  <a:pt x="145975" y="484584"/>
                  <a:pt x="97203" y="463779"/>
                  <a:pt x="58322" y="422169"/>
                </a:cubicBezTo>
                <a:cubicBezTo>
                  <a:pt x="19440" y="380559"/>
                  <a:pt x="0" y="323602"/>
                  <a:pt x="0" y="251296"/>
                </a:cubicBezTo>
                <a:cubicBezTo>
                  <a:pt x="0" y="160982"/>
                  <a:pt x="20259" y="96521"/>
                  <a:pt x="60777" y="57912"/>
                </a:cubicBezTo>
                <a:cubicBezTo>
                  <a:pt x="101296" y="19304"/>
                  <a:pt x="149659" y="0"/>
                  <a:pt x="205866" y="0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6" name="Szabadkézi sokszög 15"/>
          <p:cNvSpPr/>
          <p:nvPr/>
        </p:nvSpPr>
        <p:spPr>
          <a:xfrm>
            <a:off x="6694390" y="377061"/>
            <a:ext cx="117739" cy="168770"/>
          </a:xfrm>
          <a:custGeom>
            <a:avLst/>
            <a:gdLst/>
            <a:ahLst/>
            <a:cxnLst/>
            <a:rect l="l" t="t" r="r" b="b"/>
            <a:pathLst>
              <a:path w="203411" h="290587">
                <a:moveTo>
                  <a:pt x="98227" y="0"/>
                </a:moveTo>
                <a:cubicBezTo>
                  <a:pt x="107504" y="32470"/>
                  <a:pt x="121692" y="73943"/>
                  <a:pt x="140792" y="124421"/>
                </a:cubicBezTo>
                <a:lnTo>
                  <a:pt x="203411" y="290587"/>
                </a:lnTo>
                <a:lnTo>
                  <a:pt x="0" y="290587"/>
                </a:lnTo>
                <a:lnTo>
                  <a:pt x="65894" y="114598"/>
                </a:lnTo>
                <a:cubicBezTo>
                  <a:pt x="79809" y="76672"/>
                  <a:pt x="90587" y="38472"/>
                  <a:pt x="98227" y="0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5" name="Szabadkézi sokszög 14"/>
          <p:cNvSpPr/>
          <p:nvPr/>
        </p:nvSpPr>
        <p:spPr>
          <a:xfrm>
            <a:off x="8557884" y="377061"/>
            <a:ext cx="117739" cy="168770"/>
          </a:xfrm>
          <a:custGeom>
            <a:avLst/>
            <a:gdLst/>
            <a:ahLst/>
            <a:cxnLst/>
            <a:rect l="l" t="t" r="r" b="b"/>
            <a:pathLst>
              <a:path w="203411" h="290587">
                <a:moveTo>
                  <a:pt x="98227" y="0"/>
                </a:moveTo>
                <a:cubicBezTo>
                  <a:pt x="107504" y="32470"/>
                  <a:pt x="121692" y="73943"/>
                  <a:pt x="140792" y="124421"/>
                </a:cubicBezTo>
                <a:lnTo>
                  <a:pt x="203411" y="290587"/>
                </a:lnTo>
                <a:lnTo>
                  <a:pt x="0" y="290587"/>
                </a:lnTo>
                <a:lnTo>
                  <a:pt x="65894" y="114598"/>
                </a:lnTo>
                <a:cubicBezTo>
                  <a:pt x="79809" y="76672"/>
                  <a:pt x="90586" y="38472"/>
                  <a:pt x="98227" y="0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4" name="Szabadkézi sokszög 13"/>
          <p:cNvSpPr/>
          <p:nvPr/>
        </p:nvSpPr>
        <p:spPr>
          <a:xfrm>
            <a:off x="5711925" y="954834"/>
            <a:ext cx="237373" cy="281442"/>
          </a:xfrm>
          <a:custGeom>
            <a:avLst/>
            <a:gdLst/>
            <a:ahLst/>
            <a:cxnLst/>
            <a:rect l="l" t="t" r="r" b="b"/>
            <a:pathLst>
              <a:path w="410096" h="484584">
                <a:moveTo>
                  <a:pt x="205866" y="0"/>
                </a:moveTo>
                <a:cubicBezTo>
                  <a:pt x="245430" y="0"/>
                  <a:pt x="281105" y="10027"/>
                  <a:pt x="312892" y="30082"/>
                </a:cubicBezTo>
                <a:cubicBezTo>
                  <a:pt x="344679" y="50136"/>
                  <a:pt x="368827" y="78376"/>
                  <a:pt x="385334" y="114802"/>
                </a:cubicBezTo>
                <a:cubicBezTo>
                  <a:pt x="401842" y="151228"/>
                  <a:pt x="410096" y="193861"/>
                  <a:pt x="410096" y="242701"/>
                </a:cubicBezTo>
                <a:cubicBezTo>
                  <a:pt x="410096" y="319918"/>
                  <a:pt x="390792" y="379536"/>
                  <a:pt x="352183" y="421555"/>
                </a:cubicBezTo>
                <a:cubicBezTo>
                  <a:pt x="313574" y="463574"/>
                  <a:pt x="264393" y="484584"/>
                  <a:pt x="204638" y="484584"/>
                </a:cubicBezTo>
                <a:cubicBezTo>
                  <a:pt x="145976" y="484584"/>
                  <a:pt x="97203" y="463779"/>
                  <a:pt x="58322" y="422169"/>
                </a:cubicBezTo>
                <a:cubicBezTo>
                  <a:pt x="19440" y="380560"/>
                  <a:pt x="0" y="323602"/>
                  <a:pt x="0" y="251296"/>
                </a:cubicBezTo>
                <a:cubicBezTo>
                  <a:pt x="0" y="160982"/>
                  <a:pt x="20259" y="96521"/>
                  <a:pt x="60777" y="57912"/>
                </a:cubicBezTo>
                <a:cubicBezTo>
                  <a:pt x="101296" y="19304"/>
                  <a:pt x="149659" y="0"/>
                  <a:pt x="205866" y="0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3" name="Szabadkézi sokszög 12"/>
          <p:cNvSpPr/>
          <p:nvPr/>
        </p:nvSpPr>
        <p:spPr>
          <a:xfrm>
            <a:off x="7768385" y="954834"/>
            <a:ext cx="237373" cy="281442"/>
          </a:xfrm>
          <a:custGeom>
            <a:avLst/>
            <a:gdLst/>
            <a:ahLst/>
            <a:cxnLst/>
            <a:rect l="l" t="t" r="r" b="b"/>
            <a:pathLst>
              <a:path w="410095" h="484584">
                <a:moveTo>
                  <a:pt x="205866" y="0"/>
                </a:moveTo>
                <a:cubicBezTo>
                  <a:pt x="245430" y="0"/>
                  <a:pt x="281105" y="10027"/>
                  <a:pt x="312892" y="30082"/>
                </a:cubicBezTo>
                <a:cubicBezTo>
                  <a:pt x="344680" y="50136"/>
                  <a:pt x="368827" y="78376"/>
                  <a:pt x="385334" y="114802"/>
                </a:cubicBezTo>
                <a:cubicBezTo>
                  <a:pt x="401842" y="151228"/>
                  <a:pt x="410095" y="193861"/>
                  <a:pt x="410095" y="242701"/>
                </a:cubicBezTo>
                <a:cubicBezTo>
                  <a:pt x="410095" y="319918"/>
                  <a:pt x="390791" y="379536"/>
                  <a:pt x="352183" y="421555"/>
                </a:cubicBezTo>
                <a:cubicBezTo>
                  <a:pt x="313575" y="463574"/>
                  <a:pt x="264393" y="484584"/>
                  <a:pt x="204638" y="484584"/>
                </a:cubicBezTo>
                <a:cubicBezTo>
                  <a:pt x="145976" y="484584"/>
                  <a:pt x="97203" y="463779"/>
                  <a:pt x="58322" y="422169"/>
                </a:cubicBezTo>
                <a:cubicBezTo>
                  <a:pt x="19440" y="380560"/>
                  <a:pt x="0" y="323602"/>
                  <a:pt x="0" y="251296"/>
                </a:cubicBezTo>
                <a:cubicBezTo>
                  <a:pt x="0" y="160982"/>
                  <a:pt x="20259" y="96521"/>
                  <a:pt x="60777" y="57912"/>
                </a:cubicBezTo>
                <a:cubicBezTo>
                  <a:pt x="101296" y="19304"/>
                  <a:pt x="149659" y="0"/>
                  <a:pt x="205866" y="0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2" name="Szabadkézi sokszög 11"/>
          <p:cNvSpPr/>
          <p:nvPr/>
        </p:nvSpPr>
        <p:spPr>
          <a:xfrm>
            <a:off x="3662079" y="957925"/>
            <a:ext cx="117739" cy="168770"/>
          </a:xfrm>
          <a:custGeom>
            <a:avLst/>
            <a:gdLst/>
            <a:ahLst/>
            <a:cxnLst/>
            <a:rect l="l" t="t" r="r" b="b"/>
            <a:pathLst>
              <a:path w="203411" h="290587">
                <a:moveTo>
                  <a:pt x="98227" y="0"/>
                </a:moveTo>
                <a:cubicBezTo>
                  <a:pt x="107504" y="32470"/>
                  <a:pt x="121692" y="73943"/>
                  <a:pt x="140792" y="124421"/>
                </a:cubicBezTo>
                <a:lnTo>
                  <a:pt x="203411" y="290587"/>
                </a:lnTo>
                <a:lnTo>
                  <a:pt x="0" y="290587"/>
                </a:lnTo>
                <a:lnTo>
                  <a:pt x="65894" y="114598"/>
                </a:lnTo>
                <a:cubicBezTo>
                  <a:pt x="79809" y="76672"/>
                  <a:pt x="90587" y="38472"/>
                  <a:pt x="98227" y="0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-10760" y="4763175"/>
            <a:ext cx="8747167" cy="1162050"/>
          </a:xfrm>
          <a:prstGeom prst="rect">
            <a:avLst/>
          </a:prstGeom>
          <a:solidFill>
            <a:srgbClr val="EDDD67"/>
          </a:solidFill>
          <a:ln>
            <a:noFill/>
          </a:ln>
          <a:scene3d>
            <a:camera prst="orthographicFront"/>
            <a:lightRig rig="threePt" dir="t"/>
          </a:scene3d>
          <a:sp3d>
            <a:bevelT w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3600" b="1" dirty="0">
                <a:solidFill>
                  <a:prstClr val="white"/>
                </a:solidFill>
              </a:rPr>
              <a:t>  NINCSEN ITT, HANEM _ _ _ _ _ _ _ _ _.</a:t>
            </a:r>
          </a:p>
        </p:txBody>
      </p:sp>
      <p:sp>
        <p:nvSpPr>
          <p:cNvPr id="11" name="Szabadkézi sokszög 10"/>
          <p:cNvSpPr/>
          <p:nvPr/>
        </p:nvSpPr>
        <p:spPr>
          <a:xfrm>
            <a:off x="4340214" y="957925"/>
            <a:ext cx="117739" cy="168770"/>
          </a:xfrm>
          <a:custGeom>
            <a:avLst/>
            <a:gdLst/>
            <a:ahLst/>
            <a:cxnLst/>
            <a:rect l="l" t="t" r="r" b="b"/>
            <a:pathLst>
              <a:path w="203411" h="290587">
                <a:moveTo>
                  <a:pt x="98227" y="0"/>
                </a:moveTo>
                <a:cubicBezTo>
                  <a:pt x="107504" y="32470"/>
                  <a:pt x="121692" y="73943"/>
                  <a:pt x="140792" y="124421"/>
                </a:cubicBezTo>
                <a:lnTo>
                  <a:pt x="203411" y="290587"/>
                </a:lnTo>
                <a:lnTo>
                  <a:pt x="0" y="290587"/>
                </a:lnTo>
                <a:lnTo>
                  <a:pt x="65894" y="114598"/>
                </a:lnTo>
                <a:cubicBezTo>
                  <a:pt x="79810" y="76672"/>
                  <a:pt x="90587" y="38472"/>
                  <a:pt x="98227" y="0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0" name="Szabadkézi sokszög 9"/>
          <p:cNvSpPr/>
          <p:nvPr/>
        </p:nvSpPr>
        <p:spPr>
          <a:xfrm>
            <a:off x="6821196" y="957925"/>
            <a:ext cx="117739" cy="168770"/>
          </a:xfrm>
          <a:custGeom>
            <a:avLst/>
            <a:gdLst/>
            <a:ahLst/>
            <a:cxnLst/>
            <a:rect l="l" t="t" r="r" b="b"/>
            <a:pathLst>
              <a:path w="203411" h="290587">
                <a:moveTo>
                  <a:pt x="98227" y="0"/>
                </a:moveTo>
                <a:cubicBezTo>
                  <a:pt x="107504" y="32470"/>
                  <a:pt x="121692" y="73943"/>
                  <a:pt x="140792" y="124421"/>
                </a:cubicBezTo>
                <a:lnTo>
                  <a:pt x="203411" y="290587"/>
                </a:lnTo>
                <a:lnTo>
                  <a:pt x="0" y="290587"/>
                </a:lnTo>
                <a:lnTo>
                  <a:pt x="65894" y="114598"/>
                </a:lnTo>
                <a:cubicBezTo>
                  <a:pt x="79809" y="76672"/>
                  <a:pt x="90587" y="38472"/>
                  <a:pt x="98227" y="0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9" name="Szabadkézi sokszög 8"/>
          <p:cNvSpPr/>
          <p:nvPr/>
        </p:nvSpPr>
        <p:spPr>
          <a:xfrm>
            <a:off x="3971964" y="959827"/>
            <a:ext cx="184308" cy="115286"/>
          </a:xfrm>
          <a:custGeom>
            <a:avLst/>
            <a:gdLst/>
            <a:ahLst/>
            <a:cxnLst/>
            <a:rect l="l" t="t" r="r" b="b"/>
            <a:pathLst>
              <a:path w="318418" h="198499">
                <a:moveTo>
                  <a:pt x="0" y="0"/>
                </a:moveTo>
                <a:lnTo>
                  <a:pt x="189905" y="0"/>
                </a:lnTo>
                <a:cubicBezTo>
                  <a:pt x="234380" y="0"/>
                  <a:pt x="266918" y="9140"/>
                  <a:pt x="287518" y="27421"/>
                </a:cubicBezTo>
                <a:cubicBezTo>
                  <a:pt x="308118" y="45702"/>
                  <a:pt x="318418" y="69031"/>
                  <a:pt x="318418" y="97408"/>
                </a:cubicBezTo>
                <a:cubicBezTo>
                  <a:pt x="318418" y="116780"/>
                  <a:pt x="313097" y="134720"/>
                  <a:pt x="302456" y="151228"/>
                </a:cubicBezTo>
                <a:cubicBezTo>
                  <a:pt x="291815" y="167735"/>
                  <a:pt x="276262" y="179740"/>
                  <a:pt x="255799" y="187244"/>
                </a:cubicBezTo>
                <a:cubicBezTo>
                  <a:pt x="235335" y="194747"/>
                  <a:pt x="206958" y="198499"/>
                  <a:pt x="170669" y="198499"/>
                </a:cubicBezTo>
                <a:lnTo>
                  <a:pt x="0" y="198499"/>
                </a:lnTo>
                <a:lnTo>
                  <a:pt x="0" y="0"/>
                </a:ln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8" name="Szabadkézi sokszög 7"/>
          <p:cNvSpPr/>
          <p:nvPr/>
        </p:nvSpPr>
        <p:spPr>
          <a:xfrm>
            <a:off x="6452236" y="962441"/>
            <a:ext cx="193784" cy="266229"/>
          </a:xfrm>
          <a:custGeom>
            <a:avLst/>
            <a:gdLst/>
            <a:ahLst/>
            <a:cxnLst/>
            <a:rect l="l" t="t" r="r" b="b"/>
            <a:pathLst>
              <a:path w="334789" h="458390">
                <a:moveTo>
                  <a:pt x="0" y="0"/>
                </a:moveTo>
                <a:lnTo>
                  <a:pt x="126058" y="0"/>
                </a:lnTo>
                <a:cubicBezTo>
                  <a:pt x="173261" y="0"/>
                  <a:pt x="207504" y="4092"/>
                  <a:pt x="228787" y="12278"/>
                </a:cubicBezTo>
                <a:cubicBezTo>
                  <a:pt x="258254" y="23738"/>
                  <a:pt x="283288" y="46316"/>
                  <a:pt x="303889" y="80013"/>
                </a:cubicBezTo>
                <a:cubicBezTo>
                  <a:pt x="324489" y="113710"/>
                  <a:pt x="334789" y="161937"/>
                  <a:pt x="334789" y="224693"/>
                </a:cubicBezTo>
                <a:cubicBezTo>
                  <a:pt x="334789" y="269986"/>
                  <a:pt x="329537" y="308526"/>
                  <a:pt x="319032" y="340314"/>
                </a:cubicBezTo>
                <a:cubicBezTo>
                  <a:pt x="308528" y="372101"/>
                  <a:pt x="293862" y="397408"/>
                  <a:pt x="275035" y="416235"/>
                </a:cubicBezTo>
                <a:cubicBezTo>
                  <a:pt x="261665" y="429604"/>
                  <a:pt x="243725" y="439973"/>
                  <a:pt x="221215" y="447340"/>
                </a:cubicBezTo>
                <a:cubicBezTo>
                  <a:pt x="198705" y="454707"/>
                  <a:pt x="167668" y="458390"/>
                  <a:pt x="128104" y="458390"/>
                </a:cubicBezTo>
                <a:lnTo>
                  <a:pt x="0" y="458390"/>
                </a:lnTo>
                <a:lnTo>
                  <a:pt x="0" y="0"/>
                </a:ln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7" name="Szabadkézi sokszög 6"/>
          <p:cNvSpPr/>
          <p:nvPr/>
        </p:nvSpPr>
        <p:spPr>
          <a:xfrm>
            <a:off x="7453760" y="962442"/>
            <a:ext cx="154222" cy="105303"/>
          </a:xfrm>
          <a:custGeom>
            <a:avLst/>
            <a:gdLst/>
            <a:ahLst/>
            <a:cxnLst/>
            <a:rect l="l" t="t" r="r" b="b"/>
            <a:pathLst>
              <a:path w="266440" h="181309">
                <a:moveTo>
                  <a:pt x="0" y="0"/>
                </a:moveTo>
                <a:lnTo>
                  <a:pt x="119918" y="0"/>
                </a:lnTo>
                <a:cubicBezTo>
                  <a:pt x="163028" y="0"/>
                  <a:pt x="193452" y="2796"/>
                  <a:pt x="211187" y="8390"/>
                </a:cubicBezTo>
                <a:cubicBezTo>
                  <a:pt x="228922" y="13983"/>
                  <a:pt x="242565" y="24352"/>
                  <a:pt x="252115" y="39495"/>
                </a:cubicBezTo>
                <a:cubicBezTo>
                  <a:pt x="261664" y="54638"/>
                  <a:pt x="266440" y="72169"/>
                  <a:pt x="266440" y="92087"/>
                </a:cubicBezTo>
                <a:cubicBezTo>
                  <a:pt x="266440" y="113096"/>
                  <a:pt x="261324" y="130559"/>
                  <a:pt x="251092" y="144475"/>
                </a:cubicBezTo>
                <a:cubicBezTo>
                  <a:pt x="240860" y="158390"/>
                  <a:pt x="225648" y="168349"/>
                  <a:pt x="205457" y="174352"/>
                </a:cubicBezTo>
                <a:cubicBezTo>
                  <a:pt x="190177" y="178990"/>
                  <a:pt x="164939" y="181309"/>
                  <a:pt x="129741" y="181309"/>
                </a:cubicBezTo>
                <a:lnTo>
                  <a:pt x="0" y="181309"/>
                </a:lnTo>
                <a:lnTo>
                  <a:pt x="0" y="0"/>
                </a:ln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71" name="Lekerekített téglalap 70"/>
          <p:cNvSpPr/>
          <p:nvPr/>
        </p:nvSpPr>
        <p:spPr>
          <a:xfrm>
            <a:off x="8708851" y="2936218"/>
            <a:ext cx="3033143" cy="944806"/>
          </a:xfrm>
          <a:prstGeom prst="roundRect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prstClr val="white"/>
                </a:solidFill>
              </a:rPr>
              <a:t>Nem ez a helyes válasz!</a:t>
            </a:r>
            <a:endParaRPr lang="hu-HU" sz="3600" dirty="0">
              <a:solidFill>
                <a:prstClr val="white"/>
              </a:solidFill>
            </a:endParaRPr>
          </a:p>
        </p:txBody>
      </p:sp>
      <p:sp>
        <p:nvSpPr>
          <p:cNvPr id="72" name="Lekerekített téglalap 71"/>
          <p:cNvSpPr/>
          <p:nvPr/>
        </p:nvSpPr>
        <p:spPr>
          <a:xfrm>
            <a:off x="4457953" y="2934186"/>
            <a:ext cx="3388570" cy="864000"/>
          </a:xfrm>
          <a:prstGeom prst="roundRect">
            <a:avLst/>
          </a:prstGeom>
          <a:solidFill>
            <a:srgbClr val="ADD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prstClr val="white"/>
                </a:solidFill>
              </a:rPr>
              <a:t>Ez a helyes válasz!</a:t>
            </a:r>
            <a:endParaRPr lang="hu-HU" sz="3600" dirty="0">
              <a:solidFill>
                <a:prstClr val="white"/>
              </a:solidFill>
            </a:endParaRPr>
          </a:p>
        </p:txBody>
      </p:sp>
      <p:sp>
        <p:nvSpPr>
          <p:cNvPr id="6" name="Szabadkézi sokszög 5"/>
          <p:cNvSpPr/>
          <p:nvPr/>
        </p:nvSpPr>
        <p:spPr>
          <a:xfrm>
            <a:off x="7453760" y="1108866"/>
            <a:ext cx="168672" cy="119803"/>
          </a:xfrm>
          <a:custGeom>
            <a:avLst/>
            <a:gdLst/>
            <a:ahLst/>
            <a:cxnLst/>
            <a:rect l="l" t="t" r="r" b="b"/>
            <a:pathLst>
              <a:path w="291405" h="206276">
                <a:moveTo>
                  <a:pt x="0" y="0"/>
                </a:moveTo>
                <a:lnTo>
                  <a:pt x="138745" y="0"/>
                </a:lnTo>
                <a:cubicBezTo>
                  <a:pt x="176944" y="0"/>
                  <a:pt x="206207" y="3343"/>
                  <a:pt x="226535" y="10028"/>
                </a:cubicBezTo>
                <a:cubicBezTo>
                  <a:pt x="246862" y="16713"/>
                  <a:pt x="262756" y="28309"/>
                  <a:pt x="274216" y="44816"/>
                </a:cubicBezTo>
                <a:cubicBezTo>
                  <a:pt x="285676" y="61324"/>
                  <a:pt x="291405" y="80765"/>
                  <a:pt x="291405" y="103138"/>
                </a:cubicBezTo>
                <a:cubicBezTo>
                  <a:pt x="291405" y="122238"/>
                  <a:pt x="287449" y="139086"/>
                  <a:pt x="279536" y="153684"/>
                </a:cubicBezTo>
                <a:cubicBezTo>
                  <a:pt x="271624" y="168282"/>
                  <a:pt x="261528" y="179400"/>
                  <a:pt x="249250" y="187040"/>
                </a:cubicBezTo>
                <a:cubicBezTo>
                  <a:pt x="236972" y="194680"/>
                  <a:pt x="221692" y="200137"/>
                  <a:pt x="203411" y="203411"/>
                </a:cubicBezTo>
                <a:cubicBezTo>
                  <a:pt x="193042" y="205321"/>
                  <a:pt x="175034" y="206276"/>
                  <a:pt x="149386" y="206276"/>
                </a:cubicBezTo>
                <a:lnTo>
                  <a:pt x="0" y="206276"/>
                </a:lnTo>
                <a:lnTo>
                  <a:pt x="0" y="0"/>
                </a:ln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64" name="Lekerekített téglalap 63"/>
          <p:cNvSpPr/>
          <p:nvPr/>
        </p:nvSpPr>
        <p:spPr>
          <a:xfrm>
            <a:off x="8531137" y="2916058"/>
            <a:ext cx="3388570" cy="990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prstClr val="white"/>
                </a:solidFill>
              </a:rPr>
              <a:t>ELVITTÉK</a:t>
            </a:r>
          </a:p>
        </p:txBody>
      </p:sp>
      <p:sp>
        <p:nvSpPr>
          <p:cNvPr id="65" name="Lekerekített téglalap 64"/>
          <p:cNvSpPr/>
          <p:nvPr/>
        </p:nvSpPr>
        <p:spPr>
          <a:xfrm>
            <a:off x="4178791" y="2890424"/>
            <a:ext cx="3869432" cy="990600"/>
          </a:xfrm>
          <a:prstGeom prst="roundRect">
            <a:avLst/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prstClr val="white"/>
                </a:solidFill>
              </a:rPr>
              <a:t>FELTÁMADT</a:t>
            </a:r>
          </a:p>
        </p:txBody>
      </p:sp>
      <p:sp>
        <p:nvSpPr>
          <p:cNvPr id="66" name="Lekerekített téglalap 65"/>
          <p:cNvSpPr/>
          <p:nvPr/>
        </p:nvSpPr>
        <p:spPr>
          <a:xfrm>
            <a:off x="2560667" y="1881168"/>
            <a:ext cx="7057016" cy="706783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prstClr val="white"/>
                </a:solidFill>
              </a:rPr>
              <a:t>KATTINTS A HELYES VÁLASZRA!</a:t>
            </a:r>
          </a:p>
        </p:txBody>
      </p:sp>
      <p:grpSp>
        <p:nvGrpSpPr>
          <p:cNvPr id="69" name="Csoportba foglalás 68"/>
          <p:cNvGrpSpPr/>
          <p:nvPr/>
        </p:nvGrpSpPr>
        <p:grpSpPr>
          <a:xfrm>
            <a:off x="8736407" y="4074338"/>
            <a:ext cx="3455593" cy="2814515"/>
            <a:chOff x="8123263" y="3501959"/>
            <a:chExt cx="3455593" cy="2814515"/>
          </a:xfrm>
        </p:grpSpPr>
        <p:pic>
          <p:nvPicPr>
            <p:cNvPr id="67" name="Kép 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3263" y="3501959"/>
              <a:ext cx="3455593" cy="2807224"/>
            </a:xfrm>
            <a:prstGeom prst="rect">
              <a:avLst/>
            </a:prstGeom>
          </p:spPr>
        </p:pic>
        <p:sp>
          <p:nvSpPr>
            <p:cNvPr id="68" name="Téglalap 67"/>
            <p:cNvSpPr/>
            <p:nvPr/>
          </p:nvSpPr>
          <p:spPr>
            <a:xfrm>
              <a:off x="11249247" y="6113721"/>
              <a:ext cx="329609" cy="202753"/>
            </a:xfrm>
            <a:prstGeom prst="rect">
              <a:avLst/>
            </a:prstGeom>
            <a:solidFill>
              <a:srgbClr val="B4D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</p:grpSp>
      <p:sp>
        <p:nvSpPr>
          <p:cNvPr id="70" name="Lekerekített téglalap 69"/>
          <p:cNvSpPr/>
          <p:nvPr/>
        </p:nvSpPr>
        <p:spPr>
          <a:xfrm>
            <a:off x="273509" y="2934186"/>
            <a:ext cx="3388570" cy="936000"/>
          </a:xfrm>
          <a:prstGeom prst="roundRect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prstClr val="white"/>
                </a:solidFill>
              </a:rPr>
              <a:t>Nem ez a helyes válasz!</a:t>
            </a:r>
            <a:endParaRPr lang="hu-HU" sz="3600" dirty="0">
              <a:solidFill>
                <a:prstClr val="white"/>
              </a:solidFill>
            </a:endParaRPr>
          </a:p>
        </p:txBody>
      </p:sp>
      <p:sp>
        <p:nvSpPr>
          <p:cNvPr id="63" name="Lekerekített téglalap 62"/>
          <p:cNvSpPr/>
          <p:nvPr/>
        </p:nvSpPr>
        <p:spPr>
          <a:xfrm>
            <a:off x="273509" y="2916058"/>
            <a:ext cx="3388570" cy="990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prstClr val="white"/>
                </a:solidFill>
              </a:rPr>
              <a:t>ELUTAZOTT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60" y="-87537"/>
            <a:ext cx="1377016" cy="135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64" grpId="0" animBg="1"/>
      <p:bldP spid="65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12">
              <a:schemeClr val="bg1"/>
            </a:gs>
            <a:gs pos="0">
              <a:schemeClr val="accent5">
                <a:lumMod val="20000"/>
                <a:lumOff val="80000"/>
              </a:schemeClr>
            </a:gs>
            <a:gs pos="94000">
              <a:srgbClr val="FAFD83"/>
            </a:gs>
            <a:gs pos="54000">
              <a:schemeClr val="accent3">
                <a:lumMod val="20000"/>
                <a:lumOff val="8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28760" y="662330"/>
            <a:ext cx="674216" cy="499079"/>
          </a:xfrm>
          <a:prstGeom prst="rect">
            <a:avLst/>
          </a:prstGeom>
        </p:spPr>
      </p:pic>
      <p:sp>
        <p:nvSpPr>
          <p:cNvPr id="1096" name="Ellipszis 1095"/>
          <p:cNvSpPr/>
          <p:nvPr/>
        </p:nvSpPr>
        <p:spPr>
          <a:xfrm>
            <a:off x="6940961" y="5666944"/>
            <a:ext cx="3983345" cy="1484830"/>
          </a:xfrm>
          <a:prstGeom prst="ellipse">
            <a:avLst/>
          </a:prstGeom>
          <a:gradFill>
            <a:gsLst>
              <a:gs pos="0">
                <a:srgbClr val="E8FDA5"/>
              </a:gs>
              <a:gs pos="85000">
                <a:srgbClr val="007A37"/>
              </a:gs>
              <a:gs pos="53000">
                <a:srgbClr val="92D050"/>
              </a:gs>
            </a:gsLst>
            <a:lin ang="8100000" scaled="1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9" name="Téglalap 1098"/>
          <p:cNvSpPr/>
          <p:nvPr/>
        </p:nvSpPr>
        <p:spPr>
          <a:xfrm rot="990735">
            <a:off x="-772471" y="2041570"/>
            <a:ext cx="13750034" cy="3133178"/>
          </a:xfrm>
          <a:custGeom>
            <a:avLst/>
            <a:gdLst>
              <a:gd name="connsiteX0" fmla="*/ 0 w 14260610"/>
              <a:gd name="connsiteY0" fmla="*/ 0 h 1907357"/>
              <a:gd name="connsiteX1" fmla="*/ 14260610 w 14260610"/>
              <a:gd name="connsiteY1" fmla="*/ 0 h 1907357"/>
              <a:gd name="connsiteX2" fmla="*/ 14260610 w 14260610"/>
              <a:gd name="connsiteY2" fmla="*/ 1907357 h 1907357"/>
              <a:gd name="connsiteX3" fmla="*/ 0 w 14260610"/>
              <a:gd name="connsiteY3" fmla="*/ 1907357 h 1907357"/>
              <a:gd name="connsiteX4" fmla="*/ 0 w 14260610"/>
              <a:gd name="connsiteY4" fmla="*/ 0 h 1907357"/>
              <a:gd name="connsiteX0" fmla="*/ 0 w 14260610"/>
              <a:gd name="connsiteY0" fmla="*/ 670568 h 2577925"/>
              <a:gd name="connsiteX1" fmla="*/ 13305413 w 14260610"/>
              <a:gd name="connsiteY1" fmla="*/ 0 h 2577925"/>
              <a:gd name="connsiteX2" fmla="*/ 14260610 w 14260610"/>
              <a:gd name="connsiteY2" fmla="*/ 2577925 h 2577925"/>
              <a:gd name="connsiteX3" fmla="*/ 0 w 14260610"/>
              <a:gd name="connsiteY3" fmla="*/ 2577925 h 2577925"/>
              <a:gd name="connsiteX4" fmla="*/ 0 w 14260610"/>
              <a:gd name="connsiteY4" fmla="*/ 670568 h 2577925"/>
              <a:gd name="connsiteX0" fmla="*/ 697576 w 14260610"/>
              <a:gd name="connsiteY0" fmla="*/ 693986 h 2577925"/>
              <a:gd name="connsiteX1" fmla="*/ 13305413 w 14260610"/>
              <a:gd name="connsiteY1" fmla="*/ 0 h 2577925"/>
              <a:gd name="connsiteX2" fmla="*/ 14260610 w 14260610"/>
              <a:gd name="connsiteY2" fmla="*/ 2577925 h 2577925"/>
              <a:gd name="connsiteX3" fmla="*/ 0 w 14260610"/>
              <a:gd name="connsiteY3" fmla="*/ 2577925 h 2577925"/>
              <a:gd name="connsiteX4" fmla="*/ 697576 w 14260610"/>
              <a:gd name="connsiteY4" fmla="*/ 693986 h 2577925"/>
              <a:gd name="connsiteX0" fmla="*/ 576652 w 14139686"/>
              <a:gd name="connsiteY0" fmla="*/ 693986 h 2577925"/>
              <a:gd name="connsiteX1" fmla="*/ 13184489 w 14139686"/>
              <a:gd name="connsiteY1" fmla="*/ 0 h 2577925"/>
              <a:gd name="connsiteX2" fmla="*/ 14139686 w 14139686"/>
              <a:gd name="connsiteY2" fmla="*/ 2577925 h 2577925"/>
              <a:gd name="connsiteX3" fmla="*/ 0 w 14139686"/>
              <a:gd name="connsiteY3" fmla="*/ 2542078 h 2577925"/>
              <a:gd name="connsiteX4" fmla="*/ 576652 w 14139686"/>
              <a:gd name="connsiteY4" fmla="*/ 693986 h 2577925"/>
              <a:gd name="connsiteX0" fmla="*/ 0 w 13563034"/>
              <a:gd name="connsiteY0" fmla="*/ 693986 h 2632649"/>
              <a:gd name="connsiteX1" fmla="*/ 12607837 w 13563034"/>
              <a:gd name="connsiteY1" fmla="*/ 0 h 2632649"/>
              <a:gd name="connsiteX2" fmla="*/ 13563034 w 13563034"/>
              <a:gd name="connsiteY2" fmla="*/ 2577925 h 2632649"/>
              <a:gd name="connsiteX3" fmla="*/ 338156 w 13563034"/>
              <a:gd name="connsiteY3" fmla="*/ 2632649 h 2632649"/>
              <a:gd name="connsiteX4" fmla="*/ 0 w 13563034"/>
              <a:gd name="connsiteY4" fmla="*/ 693986 h 2632649"/>
              <a:gd name="connsiteX0" fmla="*/ 0 w 13750034"/>
              <a:gd name="connsiteY0" fmla="*/ 617872 h 2632649"/>
              <a:gd name="connsiteX1" fmla="*/ 12794837 w 13750034"/>
              <a:gd name="connsiteY1" fmla="*/ 0 h 2632649"/>
              <a:gd name="connsiteX2" fmla="*/ 13750034 w 13750034"/>
              <a:gd name="connsiteY2" fmla="*/ 2577925 h 2632649"/>
              <a:gd name="connsiteX3" fmla="*/ 525156 w 13750034"/>
              <a:gd name="connsiteY3" fmla="*/ 2632649 h 2632649"/>
              <a:gd name="connsiteX4" fmla="*/ 0 w 13750034"/>
              <a:gd name="connsiteY4" fmla="*/ 617872 h 2632649"/>
              <a:gd name="connsiteX0" fmla="*/ 0 w 13750034"/>
              <a:gd name="connsiteY0" fmla="*/ 634721 h 2649498"/>
              <a:gd name="connsiteX1" fmla="*/ 13184490 w 13750034"/>
              <a:gd name="connsiteY1" fmla="*/ 0 h 2649498"/>
              <a:gd name="connsiteX2" fmla="*/ 13750034 w 13750034"/>
              <a:gd name="connsiteY2" fmla="*/ 2594774 h 2649498"/>
              <a:gd name="connsiteX3" fmla="*/ 525156 w 13750034"/>
              <a:gd name="connsiteY3" fmla="*/ 2649498 h 2649498"/>
              <a:gd name="connsiteX4" fmla="*/ 0 w 13750034"/>
              <a:gd name="connsiteY4" fmla="*/ 634721 h 2649498"/>
              <a:gd name="connsiteX0" fmla="*/ 0 w 13750034"/>
              <a:gd name="connsiteY0" fmla="*/ 634721 h 2763731"/>
              <a:gd name="connsiteX1" fmla="*/ 13184490 w 13750034"/>
              <a:gd name="connsiteY1" fmla="*/ 0 h 2763731"/>
              <a:gd name="connsiteX2" fmla="*/ 13750034 w 13750034"/>
              <a:gd name="connsiteY2" fmla="*/ 2594774 h 2763731"/>
              <a:gd name="connsiteX3" fmla="*/ 361696 w 13750034"/>
              <a:gd name="connsiteY3" fmla="*/ 2763731 h 2763731"/>
              <a:gd name="connsiteX4" fmla="*/ 0 w 13750034"/>
              <a:gd name="connsiteY4" fmla="*/ 634721 h 2763731"/>
              <a:gd name="connsiteX0" fmla="*/ 0 w 13750034"/>
              <a:gd name="connsiteY0" fmla="*/ 634721 h 2763731"/>
              <a:gd name="connsiteX1" fmla="*/ 7122405 w 13750034"/>
              <a:gd name="connsiteY1" fmla="*/ 301387 h 2763731"/>
              <a:gd name="connsiteX2" fmla="*/ 13184490 w 13750034"/>
              <a:gd name="connsiteY2" fmla="*/ 0 h 2763731"/>
              <a:gd name="connsiteX3" fmla="*/ 13750034 w 13750034"/>
              <a:gd name="connsiteY3" fmla="*/ 2594774 h 2763731"/>
              <a:gd name="connsiteX4" fmla="*/ 361696 w 13750034"/>
              <a:gd name="connsiteY4" fmla="*/ 2763731 h 2763731"/>
              <a:gd name="connsiteX5" fmla="*/ 0 w 13750034"/>
              <a:gd name="connsiteY5" fmla="*/ 634721 h 2763731"/>
              <a:gd name="connsiteX0" fmla="*/ 0 w 13750034"/>
              <a:gd name="connsiteY0" fmla="*/ 700644 h 2829654"/>
              <a:gd name="connsiteX1" fmla="*/ 7473940 w 13750034"/>
              <a:gd name="connsiteY1" fmla="*/ 0 h 2829654"/>
              <a:gd name="connsiteX2" fmla="*/ 13184490 w 13750034"/>
              <a:gd name="connsiteY2" fmla="*/ 65923 h 2829654"/>
              <a:gd name="connsiteX3" fmla="*/ 13750034 w 13750034"/>
              <a:gd name="connsiteY3" fmla="*/ 2660697 h 2829654"/>
              <a:gd name="connsiteX4" fmla="*/ 361696 w 13750034"/>
              <a:gd name="connsiteY4" fmla="*/ 2829654 h 2829654"/>
              <a:gd name="connsiteX5" fmla="*/ 0 w 13750034"/>
              <a:gd name="connsiteY5" fmla="*/ 700644 h 2829654"/>
              <a:gd name="connsiteX0" fmla="*/ 0 w 13750034"/>
              <a:gd name="connsiteY0" fmla="*/ 1004168 h 3133178"/>
              <a:gd name="connsiteX1" fmla="*/ 7473940 w 13750034"/>
              <a:gd name="connsiteY1" fmla="*/ 303524 h 3133178"/>
              <a:gd name="connsiteX2" fmla="*/ 13184490 w 13750034"/>
              <a:gd name="connsiteY2" fmla="*/ 369447 h 3133178"/>
              <a:gd name="connsiteX3" fmla="*/ 13750034 w 13750034"/>
              <a:gd name="connsiteY3" fmla="*/ 2964221 h 3133178"/>
              <a:gd name="connsiteX4" fmla="*/ 361696 w 13750034"/>
              <a:gd name="connsiteY4" fmla="*/ 3133178 h 3133178"/>
              <a:gd name="connsiteX5" fmla="*/ 0 w 13750034"/>
              <a:gd name="connsiteY5" fmla="*/ 1004168 h 3133178"/>
              <a:gd name="connsiteX0" fmla="*/ 0 w 13750034"/>
              <a:gd name="connsiteY0" fmla="*/ 1004168 h 3133178"/>
              <a:gd name="connsiteX1" fmla="*/ 7473940 w 13750034"/>
              <a:gd name="connsiteY1" fmla="*/ 303524 h 3133178"/>
              <a:gd name="connsiteX2" fmla="*/ 13184490 w 13750034"/>
              <a:gd name="connsiteY2" fmla="*/ 369447 h 3133178"/>
              <a:gd name="connsiteX3" fmla="*/ 13750034 w 13750034"/>
              <a:gd name="connsiteY3" fmla="*/ 2964221 h 3133178"/>
              <a:gd name="connsiteX4" fmla="*/ 361696 w 13750034"/>
              <a:gd name="connsiteY4" fmla="*/ 3133178 h 3133178"/>
              <a:gd name="connsiteX5" fmla="*/ 0 w 13750034"/>
              <a:gd name="connsiteY5" fmla="*/ 1004168 h 3133178"/>
              <a:gd name="connsiteX0" fmla="*/ 0 w 13750034"/>
              <a:gd name="connsiteY0" fmla="*/ 1004168 h 3133178"/>
              <a:gd name="connsiteX1" fmla="*/ 7473940 w 13750034"/>
              <a:gd name="connsiteY1" fmla="*/ 303524 h 3133178"/>
              <a:gd name="connsiteX2" fmla="*/ 13184490 w 13750034"/>
              <a:gd name="connsiteY2" fmla="*/ 369447 h 3133178"/>
              <a:gd name="connsiteX3" fmla="*/ 13750034 w 13750034"/>
              <a:gd name="connsiteY3" fmla="*/ 2964221 h 3133178"/>
              <a:gd name="connsiteX4" fmla="*/ 7268186 w 13750034"/>
              <a:gd name="connsiteY4" fmla="*/ 2271984 h 3133178"/>
              <a:gd name="connsiteX5" fmla="*/ 361696 w 13750034"/>
              <a:gd name="connsiteY5" fmla="*/ 3133178 h 3133178"/>
              <a:gd name="connsiteX6" fmla="*/ 0 w 13750034"/>
              <a:gd name="connsiteY6" fmla="*/ 1004168 h 3133178"/>
              <a:gd name="connsiteX0" fmla="*/ 0 w 13750034"/>
              <a:gd name="connsiteY0" fmla="*/ 1004168 h 3133178"/>
              <a:gd name="connsiteX1" fmla="*/ 7473940 w 13750034"/>
              <a:gd name="connsiteY1" fmla="*/ 303524 h 3133178"/>
              <a:gd name="connsiteX2" fmla="*/ 13184490 w 13750034"/>
              <a:gd name="connsiteY2" fmla="*/ 369447 h 3133178"/>
              <a:gd name="connsiteX3" fmla="*/ 13750034 w 13750034"/>
              <a:gd name="connsiteY3" fmla="*/ 2964221 h 3133178"/>
              <a:gd name="connsiteX4" fmla="*/ 7268186 w 13750034"/>
              <a:gd name="connsiteY4" fmla="*/ 2271984 h 3133178"/>
              <a:gd name="connsiteX5" fmla="*/ 361696 w 13750034"/>
              <a:gd name="connsiteY5" fmla="*/ 3133178 h 3133178"/>
              <a:gd name="connsiteX6" fmla="*/ 0 w 13750034"/>
              <a:gd name="connsiteY6" fmla="*/ 1004168 h 313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0034" h="3133178">
                <a:moveTo>
                  <a:pt x="0" y="1004168"/>
                </a:moveTo>
                <a:cubicBezTo>
                  <a:pt x="2491313" y="770620"/>
                  <a:pt x="4739830" y="1825880"/>
                  <a:pt x="7473940" y="303524"/>
                </a:cubicBezTo>
                <a:cubicBezTo>
                  <a:pt x="10180181" y="-405776"/>
                  <a:pt x="11280973" y="347473"/>
                  <a:pt x="13184490" y="369447"/>
                </a:cubicBezTo>
                <a:lnTo>
                  <a:pt x="13750034" y="2964221"/>
                </a:lnTo>
                <a:cubicBezTo>
                  <a:pt x="11480843" y="2995874"/>
                  <a:pt x="9537377" y="2240331"/>
                  <a:pt x="7268186" y="2271984"/>
                </a:cubicBezTo>
                <a:cubicBezTo>
                  <a:pt x="2891341" y="3437180"/>
                  <a:pt x="2663859" y="2846113"/>
                  <a:pt x="361696" y="3133178"/>
                </a:cubicBezTo>
                <a:lnTo>
                  <a:pt x="0" y="1004168"/>
                </a:lnTo>
                <a:close/>
              </a:path>
            </a:pathLst>
          </a:custGeom>
          <a:gradFill flip="none" rotWithShape="1">
            <a:gsLst>
              <a:gs pos="99000">
                <a:srgbClr val="FFFF00"/>
              </a:gs>
              <a:gs pos="6000">
                <a:srgbClr val="09F596"/>
              </a:gs>
              <a:gs pos="74000">
                <a:srgbClr val="09A055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342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22" name="Csoportba foglalás 221"/>
          <p:cNvGrpSpPr/>
          <p:nvPr/>
        </p:nvGrpSpPr>
        <p:grpSpPr>
          <a:xfrm>
            <a:off x="-306003" y="1214905"/>
            <a:ext cx="764573" cy="862966"/>
            <a:chOff x="-4155491" y="-3261549"/>
            <a:chExt cx="3743452" cy="6238179"/>
          </a:xfrm>
        </p:grpSpPr>
        <p:sp>
          <p:nvSpPr>
            <p:cNvPr id="223" name="Téglalap 222"/>
            <p:cNvSpPr>
              <a:spLocks noChangeAspect="1"/>
            </p:cNvSpPr>
            <p:nvPr/>
          </p:nvSpPr>
          <p:spPr>
            <a:xfrm rot="300000">
              <a:off x="-1716090" y="1282412"/>
              <a:ext cx="53329" cy="108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4" name="Téglalap 223"/>
            <p:cNvSpPr>
              <a:spLocks noChangeAspect="1"/>
            </p:cNvSpPr>
            <p:nvPr/>
          </p:nvSpPr>
          <p:spPr>
            <a:xfrm rot="21600000" flipV="1">
              <a:off x="-2133613" y="1338530"/>
              <a:ext cx="53329" cy="108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5" name="Téglalap 224"/>
            <p:cNvSpPr>
              <a:spLocks noChangeAspect="1"/>
            </p:cNvSpPr>
            <p:nvPr/>
          </p:nvSpPr>
          <p:spPr>
            <a:xfrm rot="21300000" flipV="1">
              <a:off x="-2934507" y="1358230"/>
              <a:ext cx="53329" cy="108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6" name="Téglalap 225"/>
            <p:cNvSpPr>
              <a:spLocks noChangeAspect="1"/>
            </p:cNvSpPr>
            <p:nvPr/>
          </p:nvSpPr>
          <p:spPr>
            <a:xfrm rot="21600000" flipV="1">
              <a:off x="-2534650" y="1358230"/>
              <a:ext cx="53329" cy="108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227" name="Csoportba foglalás 226"/>
            <p:cNvGrpSpPr/>
            <p:nvPr/>
          </p:nvGrpSpPr>
          <p:grpSpPr>
            <a:xfrm>
              <a:off x="-4155491" y="-3261549"/>
              <a:ext cx="3743452" cy="4678426"/>
              <a:chOff x="-5421369" y="1165538"/>
              <a:chExt cx="3743452" cy="4678426"/>
            </a:xfrm>
          </p:grpSpPr>
          <p:grpSp>
            <p:nvGrpSpPr>
              <p:cNvPr id="231" name="Csoportba foglalás 230"/>
              <p:cNvGrpSpPr/>
              <p:nvPr/>
            </p:nvGrpSpPr>
            <p:grpSpPr>
              <a:xfrm>
                <a:off x="-5421369" y="1165538"/>
                <a:ext cx="3743452" cy="4593880"/>
                <a:chOff x="-5467792" y="-4033570"/>
                <a:chExt cx="3743452" cy="4593880"/>
              </a:xfrm>
            </p:grpSpPr>
            <p:sp>
              <p:nvSpPr>
                <p:cNvPr id="233" name="Szabadkézi sokszög 232"/>
                <p:cNvSpPr/>
                <p:nvPr/>
              </p:nvSpPr>
              <p:spPr>
                <a:xfrm rot="10800000">
                  <a:off x="-5467792" y="-4023445"/>
                  <a:ext cx="3743452" cy="4474851"/>
                </a:xfrm>
                <a:custGeom>
                  <a:avLst/>
                  <a:gdLst>
                    <a:gd name="connsiteX0" fmla="*/ 735903 w 1471806"/>
                    <a:gd name="connsiteY0" fmla="*/ 1758681 h 1758681"/>
                    <a:gd name="connsiteX1" fmla="*/ 449456 w 1471806"/>
                    <a:gd name="connsiteY1" fmla="*/ 1698918 h 1758681"/>
                    <a:gd name="connsiteX2" fmla="*/ 357199 w 1471806"/>
                    <a:gd name="connsiteY2" fmla="*/ 1647169 h 1758681"/>
                    <a:gd name="connsiteX3" fmla="*/ 300995 w 1471806"/>
                    <a:gd name="connsiteY3" fmla="*/ 1621134 h 1758681"/>
                    <a:gd name="connsiteX4" fmla="*/ 249870 w 1471806"/>
                    <a:gd name="connsiteY4" fmla="*/ 1591729 h 1758681"/>
                    <a:gd name="connsiteX5" fmla="*/ 249503 w 1471806"/>
                    <a:gd name="connsiteY5" fmla="*/ 1591472 h 1758681"/>
                    <a:gd name="connsiteX6" fmla="*/ 211557 w 1471806"/>
                    <a:gd name="connsiteY6" fmla="*/ 1557682 h 1758681"/>
                    <a:gd name="connsiteX7" fmla="*/ 64773 w 1471806"/>
                    <a:gd name="connsiteY7" fmla="*/ 1330228 h 1758681"/>
                    <a:gd name="connsiteX8" fmla="*/ 56711 w 1471806"/>
                    <a:gd name="connsiteY8" fmla="*/ 1306381 h 1758681"/>
                    <a:gd name="connsiteX9" fmla="*/ 55408 w 1471806"/>
                    <a:gd name="connsiteY9" fmla="*/ 1302246 h 1758681"/>
                    <a:gd name="connsiteX10" fmla="*/ 40364 w 1471806"/>
                    <a:gd name="connsiteY10" fmla="*/ 1246033 h 1758681"/>
                    <a:gd name="connsiteX11" fmla="*/ 31404 w 1471806"/>
                    <a:gd name="connsiteY11" fmla="*/ 1206231 h 1758681"/>
                    <a:gd name="connsiteX12" fmla="*/ 14951 w 1471806"/>
                    <a:gd name="connsiteY12" fmla="*/ 1151456 h 1758681"/>
                    <a:gd name="connsiteX13" fmla="*/ 0 w 1471806"/>
                    <a:gd name="connsiteY13" fmla="*/ 998190 h 1758681"/>
                    <a:gd name="connsiteX14" fmla="*/ 125681 w 1471806"/>
                    <a:gd name="connsiteY14" fmla="*/ 572992 h 1758681"/>
                    <a:gd name="connsiteX15" fmla="*/ 160441 w 1471806"/>
                    <a:gd name="connsiteY15" fmla="*/ 529455 h 1758681"/>
                    <a:gd name="connsiteX16" fmla="*/ 176065 w 1471806"/>
                    <a:gd name="connsiteY16" fmla="*/ 501422 h 1758681"/>
                    <a:gd name="connsiteX17" fmla="*/ 182526 w 1471806"/>
                    <a:gd name="connsiteY17" fmla="*/ 483329 h 1758681"/>
                    <a:gd name="connsiteX18" fmla="*/ 220650 w 1471806"/>
                    <a:gd name="connsiteY18" fmla="*/ 418374 h 1758681"/>
                    <a:gd name="connsiteX19" fmla="*/ 236149 w 1471806"/>
                    <a:gd name="connsiteY19" fmla="*/ 393620 h 1758681"/>
                    <a:gd name="connsiteX20" fmla="*/ 455533 w 1471806"/>
                    <a:gd name="connsiteY20" fmla="*/ 0 h 1758681"/>
                    <a:gd name="connsiteX21" fmla="*/ 1027896 w 1471806"/>
                    <a:gd name="connsiteY21" fmla="*/ 0 h 1758681"/>
                    <a:gd name="connsiteX22" fmla="*/ 1204260 w 1471806"/>
                    <a:gd name="connsiteY22" fmla="*/ 316432 h 1758681"/>
                    <a:gd name="connsiteX23" fmla="*/ 1218924 w 1471806"/>
                    <a:gd name="connsiteY23" fmla="*/ 338582 h 1758681"/>
                    <a:gd name="connsiteX24" fmla="*/ 1300901 w 1471806"/>
                    <a:gd name="connsiteY24" fmla="*/ 473578 h 1758681"/>
                    <a:gd name="connsiteX25" fmla="*/ 1316907 w 1471806"/>
                    <a:gd name="connsiteY25" fmla="*/ 518544 h 1758681"/>
                    <a:gd name="connsiteX26" fmla="*/ 1407892 w 1471806"/>
                    <a:gd name="connsiteY26" fmla="*/ 681790 h 1758681"/>
                    <a:gd name="connsiteX27" fmla="*/ 1403270 w 1471806"/>
                    <a:gd name="connsiteY27" fmla="*/ 681790 h 1758681"/>
                    <a:gd name="connsiteX28" fmla="*/ 1413975 w 1471806"/>
                    <a:gd name="connsiteY28" fmla="*/ 702173 h 1758681"/>
                    <a:gd name="connsiteX29" fmla="*/ 1471806 w 1471806"/>
                    <a:gd name="connsiteY29" fmla="*/ 998190 h 1758681"/>
                    <a:gd name="connsiteX30" fmla="*/ 1468007 w 1471806"/>
                    <a:gd name="connsiteY30" fmla="*/ 1075946 h 1758681"/>
                    <a:gd name="connsiteX31" fmla="*/ 1460746 w 1471806"/>
                    <a:gd name="connsiteY31" fmla="*/ 1125112 h 1758681"/>
                    <a:gd name="connsiteX32" fmla="*/ 1457364 w 1471806"/>
                    <a:gd name="connsiteY32" fmla="*/ 1178190 h 1758681"/>
                    <a:gd name="connsiteX33" fmla="*/ 1190508 w 1471806"/>
                    <a:gd name="connsiteY33" fmla="*/ 1610907 h 1758681"/>
                    <a:gd name="connsiteX34" fmla="*/ 1105358 w 1471806"/>
                    <a:gd name="connsiteY34" fmla="*/ 1652357 h 1758681"/>
                    <a:gd name="connsiteX35" fmla="*/ 1022350 w 1471806"/>
                    <a:gd name="connsiteY35" fmla="*/ 1698918 h 1758681"/>
                    <a:gd name="connsiteX36" fmla="*/ 735903 w 1471806"/>
                    <a:gd name="connsiteY36" fmla="*/ 1758681 h 1758681"/>
                    <a:gd name="connsiteX0" fmla="*/ 735903 w 1471806"/>
                    <a:gd name="connsiteY0" fmla="*/ 1758681 h 1758681"/>
                    <a:gd name="connsiteX1" fmla="*/ 449456 w 1471806"/>
                    <a:gd name="connsiteY1" fmla="*/ 1698918 h 1758681"/>
                    <a:gd name="connsiteX2" fmla="*/ 357199 w 1471806"/>
                    <a:gd name="connsiteY2" fmla="*/ 1647169 h 1758681"/>
                    <a:gd name="connsiteX3" fmla="*/ 300995 w 1471806"/>
                    <a:gd name="connsiteY3" fmla="*/ 1621134 h 1758681"/>
                    <a:gd name="connsiteX4" fmla="*/ 249870 w 1471806"/>
                    <a:gd name="connsiteY4" fmla="*/ 1591729 h 1758681"/>
                    <a:gd name="connsiteX5" fmla="*/ 249503 w 1471806"/>
                    <a:gd name="connsiteY5" fmla="*/ 1591472 h 1758681"/>
                    <a:gd name="connsiteX6" fmla="*/ 211557 w 1471806"/>
                    <a:gd name="connsiteY6" fmla="*/ 1557682 h 1758681"/>
                    <a:gd name="connsiteX7" fmla="*/ 64773 w 1471806"/>
                    <a:gd name="connsiteY7" fmla="*/ 1330228 h 1758681"/>
                    <a:gd name="connsiteX8" fmla="*/ 56711 w 1471806"/>
                    <a:gd name="connsiteY8" fmla="*/ 1306381 h 1758681"/>
                    <a:gd name="connsiteX9" fmla="*/ 55408 w 1471806"/>
                    <a:gd name="connsiteY9" fmla="*/ 1302246 h 1758681"/>
                    <a:gd name="connsiteX10" fmla="*/ 40364 w 1471806"/>
                    <a:gd name="connsiteY10" fmla="*/ 1246033 h 1758681"/>
                    <a:gd name="connsiteX11" fmla="*/ 31404 w 1471806"/>
                    <a:gd name="connsiteY11" fmla="*/ 1206231 h 1758681"/>
                    <a:gd name="connsiteX12" fmla="*/ 14951 w 1471806"/>
                    <a:gd name="connsiteY12" fmla="*/ 1151456 h 1758681"/>
                    <a:gd name="connsiteX13" fmla="*/ 0 w 1471806"/>
                    <a:gd name="connsiteY13" fmla="*/ 998190 h 1758681"/>
                    <a:gd name="connsiteX14" fmla="*/ 125681 w 1471806"/>
                    <a:gd name="connsiteY14" fmla="*/ 572992 h 1758681"/>
                    <a:gd name="connsiteX15" fmla="*/ 160441 w 1471806"/>
                    <a:gd name="connsiteY15" fmla="*/ 529455 h 1758681"/>
                    <a:gd name="connsiteX16" fmla="*/ 176065 w 1471806"/>
                    <a:gd name="connsiteY16" fmla="*/ 501422 h 1758681"/>
                    <a:gd name="connsiteX17" fmla="*/ 182526 w 1471806"/>
                    <a:gd name="connsiteY17" fmla="*/ 483329 h 1758681"/>
                    <a:gd name="connsiteX18" fmla="*/ 220650 w 1471806"/>
                    <a:gd name="connsiteY18" fmla="*/ 418374 h 1758681"/>
                    <a:gd name="connsiteX19" fmla="*/ 236149 w 1471806"/>
                    <a:gd name="connsiteY19" fmla="*/ 393620 h 1758681"/>
                    <a:gd name="connsiteX20" fmla="*/ 455533 w 1471806"/>
                    <a:gd name="connsiteY20" fmla="*/ 0 h 1758681"/>
                    <a:gd name="connsiteX21" fmla="*/ 1027896 w 1471806"/>
                    <a:gd name="connsiteY21" fmla="*/ 0 h 1758681"/>
                    <a:gd name="connsiteX22" fmla="*/ 1204260 w 1471806"/>
                    <a:gd name="connsiteY22" fmla="*/ 316432 h 1758681"/>
                    <a:gd name="connsiteX23" fmla="*/ 1218924 w 1471806"/>
                    <a:gd name="connsiteY23" fmla="*/ 338582 h 1758681"/>
                    <a:gd name="connsiteX24" fmla="*/ 1300901 w 1471806"/>
                    <a:gd name="connsiteY24" fmla="*/ 473578 h 1758681"/>
                    <a:gd name="connsiteX25" fmla="*/ 1316907 w 1471806"/>
                    <a:gd name="connsiteY25" fmla="*/ 518544 h 1758681"/>
                    <a:gd name="connsiteX26" fmla="*/ 1407892 w 1471806"/>
                    <a:gd name="connsiteY26" fmla="*/ 681790 h 1758681"/>
                    <a:gd name="connsiteX27" fmla="*/ 1403270 w 1471806"/>
                    <a:gd name="connsiteY27" fmla="*/ 681790 h 1758681"/>
                    <a:gd name="connsiteX28" fmla="*/ 1413975 w 1471806"/>
                    <a:gd name="connsiteY28" fmla="*/ 702173 h 1758681"/>
                    <a:gd name="connsiteX29" fmla="*/ 1471806 w 1471806"/>
                    <a:gd name="connsiteY29" fmla="*/ 998190 h 1758681"/>
                    <a:gd name="connsiteX30" fmla="*/ 1468007 w 1471806"/>
                    <a:gd name="connsiteY30" fmla="*/ 1075946 h 1758681"/>
                    <a:gd name="connsiteX31" fmla="*/ 1460746 w 1471806"/>
                    <a:gd name="connsiteY31" fmla="*/ 1125112 h 1758681"/>
                    <a:gd name="connsiteX32" fmla="*/ 1457364 w 1471806"/>
                    <a:gd name="connsiteY32" fmla="*/ 1178190 h 1758681"/>
                    <a:gd name="connsiteX33" fmla="*/ 1190508 w 1471806"/>
                    <a:gd name="connsiteY33" fmla="*/ 1610907 h 1758681"/>
                    <a:gd name="connsiteX34" fmla="*/ 1022350 w 1471806"/>
                    <a:gd name="connsiteY34" fmla="*/ 1698918 h 1758681"/>
                    <a:gd name="connsiteX35" fmla="*/ 735903 w 1471806"/>
                    <a:gd name="connsiteY35" fmla="*/ 1758681 h 175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471806" h="1758681">
                      <a:moveTo>
                        <a:pt x="735903" y="1758681"/>
                      </a:moveTo>
                      <a:cubicBezTo>
                        <a:pt x="634296" y="1758681"/>
                        <a:pt x="537499" y="1737401"/>
                        <a:pt x="449456" y="1698918"/>
                      </a:cubicBezTo>
                      <a:lnTo>
                        <a:pt x="357199" y="1647169"/>
                      </a:lnTo>
                      <a:lnTo>
                        <a:pt x="300995" y="1621134"/>
                      </a:lnTo>
                      <a:cubicBezTo>
                        <a:pt x="282615" y="1611696"/>
                        <a:pt x="265460" y="1601872"/>
                        <a:pt x="249870" y="1591729"/>
                      </a:cubicBezTo>
                      <a:lnTo>
                        <a:pt x="249503" y="1591472"/>
                      </a:lnTo>
                      <a:lnTo>
                        <a:pt x="211557" y="1557682"/>
                      </a:lnTo>
                      <a:cubicBezTo>
                        <a:pt x="156119" y="1501954"/>
                        <a:pt x="101254" y="1421205"/>
                        <a:pt x="64773" y="1330228"/>
                      </a:cubicBezTo>
                      <a:lnTo>
                        <a:pt x="56711" y="1306381"/>
                      </a:lnTo>
                      <a:lnTo>
                        <a:pt x="55408" y="1302246"/>
                      </a:lnTo>
                      <a:cubicBezTo>
                        <a:pt x="50330" y="1285018"/>
                        <a:pt x="45337" y="1266367"/>
                        <a:pt x="40364" y="1246033"/>
                      </a:cubicBezTo>
                      <a:lnTo>
                        <a:pt x="31404" y="1206231"/>
                      </a:lnTo>
                      <a:lnTo>
                        <a:pt x="14951" y="1151456"/>
                      </a:lnTo>
                      <a:cubicBezTo>
                        <a:pt x="5148" y="1101950"/>
                        <a:pt x="0" y="1050691"/>
                        <a:pt x="0" y="998190"/>
                      </a:cubicBezTo>
                      <a:cubicBezTo>
                        <a:pt x="0" y="840687"/>
                        <a:pt x="46332" y="694367"/>
                        <a:pt x="125681" y="572992"/>
                      </a:cubicBezTo>
                      <a:lnTo>
                        <a:pt x="160441" y="529455"/>
                      </a:lnTo>
                      <a:lnTo>
                        <a:pt x="176065" y="501422"/>
                      </a:lnTo>
                      <a:lnTo>
                        <a:pt x="182526" y="483329"/>
                      </a:lnTo>
                      <a:cubicBezTo>
                        <a:pt x="193907" y="463002"/>
                        <a:pt x="206801" y="441112"/>
                        <a:pt x="220650" y="418374"/>
                      </a:cubicBezTo>
                      <a:lnTo>
                        <a:pt x="236149" y="393620"/>
                      </a:lnTo>
                      <a:lnTo>
                        <a:pt x="455533" y="0"/>
                      </a:lnTo>
                      <a:lnTo>
                        <a:pt x="1027896" y="0"/>
                      </a:lnTo>
                      <a:lnTo>
                        <a:pt x="1204260" y="316432"/>
                      </a:lnTo>
                      <a:lnTo>
                        <a:pt x="1218924" y="338582"/>
                      </a:lnTo>
                      <a:cubicBezTo>
                        <a:pt x="1249324" y="386018"/>
                        <a:pt x="1278140" y="432924"/>
                        <a:pt x="1300901" y="473578"/>
                      </a:cubicBezTo>
                      <a:lnTo>
                        <a:pt x="1316907" y="518544"/>
                      </a:lnTo>
                      <a:lnTo>
                        <a:pt x="1407892" y="681790"/>
                      </a:lnTo>
                      <a:lnTo>
                        <a:pt x="1403270" y="681790"/>
                      </a:lnTo>
                      <a:lnTo>
                        <a:pt x="1413975" y="702173"/>
                      </a:lnTo>
                      <a:cubicBezTo>
                        <a:pt x="1451214" y="793157"/>
                        <a:pt x="1471806" y="893188"/>
                        <a:pt x="1471806" y="998190"/>
                      </a:cubicBezTo>
                      <a:cubicBezTo>
                        <a:pt x="1471806" y="1024441"/>
                        <a:pt x="1470519" y="1050381"/>
                        <a:pt x="1468007" y="1075946"/>
                      </a:cubicBezTo>
                      <a:lnTo>
                        <a:pt x="1460746" y="1125112"/>
                      </a:lnTo>
                      <a:lnTo>
                        <a:pt x="1457364" y="1178190"/>
                      </a:lnTo>
                      <a:cubicBezTo>
                        <a:pt x="1430070" y="1373204"/>
                        <a:pt x="1293630" y="1556890"/>
                        <a:pt x="1190508" y="1610907"/>
                      </a:cubicBezTo>
                      <a:lnTo>
                        <a:pt x="1022350" y="1698918"/>
                      </a:lnTo>
                      <a:cubicBezTo>
                        <a:pt x="934308" y="1737401"/>
                        <a:pt x="837510" y="1758681"/>
                        <a:pt x="735903" y="1758681"/>
                      </a:cubicBezTo>
                      <a:close/>
                    </a:path>
                  </a:pathLst>
                </a:custGeom>
                <a:solidFill>
                  <a:srgbClr val="3FA3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34" name="Szabadkézi sokszög 233"/>
                <p:cNvSpPr/>
                <p:nvPr/>
              </p:nvSpPr>
              <p:spPr>
                <a:xfrm rot="10800000">
                  <a:off x="-5042092" y="-4033570"/>
                  <a:ext cx="2907370" cy="4593880"/>
                </a:xfrm>
                <a:custGeom>
                  <a:avLst/>
                  <a:gdLst>
                    <a:gd name="connsiteX0" fmla="*/ 735903 w 1471806"/>
                    <a:gd name="connsiteY0" fmla="*/ 1758681 h 1758681"/>
                    <a:gd name="connsiteX1" fmla="*/ 449456 w 1471806"/>
                    <a:gd name="connsiteY1" fmla="*/ 1698918 h 1758681"/>
                    <a:gd name="connsiteX2" fmla="*/ 357199 w 1471806"/>
                    <a:gd name="connsiteY2" fmla="*/ 1647169 h 1758681"/>
                    <a:gd name="connsiteX3" fmla="*/ 300995 w 1471806"/>
                    <a:gd name="connsiteY3" fmla="*/ 1621134 h 1758681"/>
                    <a:gd name="connsiteX4" fmla="*/ 249870 w 1471806"/>
                    <a:gd name="connsiteY4" fmla="*/ 1591729 h 1758681"/>
                    <a:gd name="connsiteX5" fmla="*/ 249503 w 1471806"/>
                    <a:gd name="connsiteY5" fmla="*/ 1591472 h 1758681"/>
                    <a:gd name="connsiteX6" fmla="*/ 211557 w 1471806"/>
                    <a:gd name="connsiteY6" fmla="*/ 1557682 h 1758681"/>
                    <a:gd name="connsiteX7" fmla="*/ 64773 w 1471806"/>
                    <a:gd name="connsiteY7" fmla="*/ 1330228 h 1758681"/>
                    <a:gd name="connsiteX8" fmla="*/ 56711 w 1471806"/>
                    <a:gd name="connsiteY8" fmla="*/ 1306381 h 1758681"/>
                    <a:gd name="connsiteX9" fmla="*/ 55408 w 1471806"/>
                    <a:gd name="connsiteY9" fmla="*/ 1302246 h 1758681"/>
                    <a:gd name="connsiteX10" fmla="*/ 40364 w 1471806"/>
                    <a:gd name="connsiteY10" fmla="*/ 1246033 h 1758681"/>
                    <a:gd name="connsiteX11" fmla="*/ 31404 w 1471806"/>
                    <a:gd name="connsiteY11" fmla="*/ 1206231 h 1758681"/>
                    <a:gd name="connsiteX12" fmla="*/ 14951 w 1471806"/>
                    <a:gd name="connsiteY12" fmla="*/ 1151456 h 1758681"/>
                    <a:gd name="connsiteX13" fmla="*/ 0 w 1471806"/>
                    <a:gd name="connsiteY13" fmla="*/ 998190 h 1758681"/>
                    <a:gd name="connsiteX14" fmla="*/ 125681 w 1471806"/>
                    <a:gd name="connsiteY14" fmla="*/ 572992 h 1758681"/>
                    <a:gd name="connsiteX15" fmla="*/ 160441 w 1471806"/>
                    <a:gd name="connsiteY15" fmla="*/ 529455 h 1758681"/>
                    <a:gd name="connsiteX16" fmla="*/ 176065 w 1471806"/>
                    <a:gd name="connsiteY16" fmla="*/ 501422 h 1758681"/>
                    <a:gd name="connsiteX17" fmla="*/ 182526 w 1471806"/>
                    <a:gd name="connsiteY17" fmla="*/ 483329 h 1758681"/>
                    <a:gd name="connsiteX18" fmla="*/ 220650 w 1471806"/>
                    <a:gd name="connsiteY18" fmla="*/ 418374 h 1758681"/>
                    <a:gd name="connsiteX19" fmla="*/ 236149 w 1471806"/>
                    <a:gd name="connsiteY19" fmla="*/ 393620 h 1758681"/>
                    <a:gd name="connsiteX20" fmla="*/ 455533 w 1471806"/>
                    <a:gd name="connsiteY20" fmla="*/ 0 h 1758681"/>
                    <a:gd name="connsiteX21" fmla="*/ 1027896 w 1471806"/>
                    <a:gd name="connsiteY21" fmla="*/ 0 h 1758681"/>
                    <a:gd name="connsiteX22" fmla="*/ 1204260 w 1471806"/>
                    <a:gd name="connsiteY22" fmla="*/ 316432 h 1758681"/>
                    <a:gd name="connsiteX23" fmla="*/ 1218924 w 1471806"/>
                    <a:gd name="connsiteY23" fmla="*/ 338582 h 1758681"/>
                    <a:gd name="connsiteX24" fmla="*/ 1300901 w 1471806"/>
                    <a:gd name="connsiteY24" fmla="*/ 473578 h 1758681"/>
                    <a:gd name="connsiteX25" fmla="*/ 1316907 w 1471806"/>
                    <a:gd name="connsiteY25" fmla="*/ 518544 h 1758681"/>
                    <a:gd name="connsiteX26" fmla="*/ 1407892 w 1471806"/>
                    <a:gd name="connsiteY26" fmla="*/ 681790 h 1758681"/>
                    <a:gd name="connsiteX27" fmla="*/ 1403270 w 1471806"/>
                    <a:gd name="connsiteY27" fmla="*/ 681790 h 1758681"/>
                    <a:gd name="connsiteX28" fmla="*/ 1413975 w 1471806"/>
                    <a:gd name="connsiteY28" fmla="*/ 702173 h 1758681"/>
                    <a:gd name="connsiteX29" fmla="*/ 1471806 w 1471806"/>
                    <a:gd name="connsiteY29" fmla="*/ 998190 h 1758681"/>
                    <a:gd name="connsiteX30" fmla="*/ 1468007 w 1471806"/>
                    <a:gd name="connsiteY30" fmla="*/ 1075946 h 1758681"/>
                    <a:gd name="connsiteX31" fmla="*/ 1460746 w 1471806"/>
                    <a:gd name="connsiteY31" fmla="*/ 1125112 h 1758681"/>
                    <a:gd name="connsiteX32" fmla="*/ 1457364 w 1471806"/>
                    <a:gd name="connsiteY32" fmla="*/ 1178190 h 1758681"/>
                    <a:gd name="connsiteX33" fmla="*/ 1190508 w 1471806"/>
                    <a:gd name="connsiteY33" fmla="*/ 1610907 h 1758681"/>
                    <a:gd name="connsiteX34" fmla="*/ 1105358 w 1471806"/>
                    <a:gd name="connsiteY34" fmla="*/ 1652357 h 1758681"/>
                    <a:gd name="connsiteX35" fmla="*/ 1022350 w 1471806"/>
                    <a:gd name="connsiteY35" fmla="*/ 1698918 h 1758681"/>
                    <a:gd name="connsiteX36" fmla="*/ 735903 w 1471806"/>
                    <a:gd name="connsiteY36" fmla="*/ 1758681 h 1758681"/>
                    <a:gd name="connsiteX0" fmla="*/ 735903 w 1471806"/>
                    <a:gd name="connsiteY0" fmla="*/ 1758681 h 1758681"/>
                    <a:gd name="connsiteX1" fmla="*/ 449456 w 1471806"/>
                    <a:gd name="connsiteY1" fmla="*/ 1698918 h 1758681"/>
                    <a:gd name="connsiteX2" fmla="*/ 357199 w 1471806"/>
                    <a:gd name="connsiteY2" fmla="*/ 1647169 h 1758681"/>
                    <a:gd name="connsiteX3" fmla="*/ 300995 w 1471806"/>
                    <a:gd name="connsiteY3" fmla="*/ 1621134 h 1758681"/>
                    <a:gd name="connsiteX4" fmla="*/ 249870 w 1471806"/>
                    <a:gd name="connsiteY4" fmla="*/ 1591729 h 1758681"/>
                    <a:gd name="connsiteX5" fmla="*/ 249503 w 1471806"/>
                    <a:gd name="connsiteY5" fmla="*/ 1591472 h 1758681"/>
                    <a:gd name="connsiteX6" fmla="*/ 211557 w 1471806"/>
                    <a:gd name="connsiteY6" fmla="*/ 1557682 h 1758681"/>
                    <a:gd name="connsiteX7" fmla="*/ 64773 w 1471806"/>
                    <a:gd name="connsiteY7" fmla="*/ 1330228 h 1758681"/>
                    <a:gd name="connsiteX8" fmla="*/ 56711 w 1471806"/>
                    <a:gd name="connsiteY8" fmla="*/ 1306381 h 1758681"/>
                    <a:gd name="connsiteX9" fmla="*/ 55408 w 1471806"/>
                    <a:gd name="connsiteY9" fmla="*/ 1302246 h 1758681"/>
                    <a:gd name="connsiteX10" fmla="*/ 40364 w 1471806"/>
                    <a:gd name="connsiteY10" fmla="*/ 1246033 h 1758681"/>
                    <a:gd name="connsiteX11" fmla="*/ 31404 w 1471806"/>
                    <a:gd name="connsiteY11" fmla="*/ 1206231 h 1758681"/>
                    <a:gd name="connsiteX12" fmla="*/ 14951 w 1471806"/>
                    <a:gd name="connsiteY12" fmla="*/ 1151456 h 1758681"/>
                    <a:gd name="connsiteX13" fmla="*/ 0 w 1471806"/>
                    <a:gd name="connsiteY13" fmla="*/ 998190 h 1758681"/>
                    <a:gd name="connsiteX14" fmla="*/ 125681 w 1471806"/>
                    <a:gd name="connsiteY14" fmla="*/ 572992 h 1758681"/>
                    <a:gd name="connsiteX15" fmla="*/ 160441 w 1471806"/>
                    <a:gd name="connsiteY15" fmla="*/ 529455 h 1758681"/>
                    <a:gd name="connsiteX16" fmla="*/ 176065 w 1471806"/>
                    <a:gd name="connsiteY16" fmla="*/ 501422 h 1758681"/>
                    <a:gd name="connsiteX17" fmla="*/ 182526 w 1471806"/>
                    <a:gd name="connsiteY17" fmla="*/ 483329 h 1758681"/>
                    <a:gd name="connsiteX18" fmla="*/ 220650 w 1471806"/>
                    <a:gd name="connsiteY18" fmla="*/ 418374 h 1758681"/>
                    <a:gd name="connsiteX19" fmla="*/ 236149 w 1471806"/>
                    <a:gd name="connsiteY19" fmla="*/ 393620 h 1758681"/>
                    <a:gd name="connsiteX20" fmla="*/ 455533 w 1471806"/>
                    <a:gd name="connsiteY20" fmla="*/ 0 h 1758681"/>
                    <a:gd name="connsiteX21" fmla="*/ 1027896 w 1471806"/>
                    <a:gd name="connsiteY21" fmla="*/ 0 h 1758681"/>
                    <a:gd name="connsiteX22" fmla="*/ 1204260 w 1471806"/>
                    <a:gd name="connsiteY22" fmla="*/ 316432 h 1758681"/>
                    <a:gd name="connsiteX23" fmla="*/ 1218924 w 1471806"/>
                    <a:gd name="connsiteY23" fmla="*/ 338582 h 1758681"/>
                    <a:gd name="connsiteX24" fmla="*/ 1300901 w 1471806"/>
                    <a:gd name="connsiteY24" fmla="*/ 473578 h 1758681"/>
                    <a:gd name="connsiteX25" fmla="*/ 1316907 w 1471806"/>
                    <a:gd name="connsiteY25" fmla="*/ 518544 h 1758681"/>
                    <a:gd name="connsiteX26" fmla="*/ 1407892 w 1471806"/>
                    <a:gd name="connsiteY26" fmla="*/ 681790 h 1758681"/>
                    <a:gd name="connsiteX27" fmla="*/ 1403270 w 1471806"/>
                    <a:gd name="connsiteY27" fmla="*/ 681790 h 1758681"/>
                    <a:gd name="connsiteX28" fmla="*/ 1413975 w 1471806"/>
                    <a:gd name="connsiteY28" fmla="*/ 702173 h 1758681"/>
                    <a:gd name="connsiteX29" fmla="*/ 1471806 w 1471806"/>
                    <a:gd name="connsiteY29" fmla="*/ 998190 h 1758681"/>
                    <a:gd name="connsiteX30" fmla="*/ 1468007 w 1471806"/>
                    <a:gd name="connsiteY30" fmla="*/ 1075946 h 1758681"/>
                    <a:gd name="connsiteX31" fmla="*/ 1460746 w 1471806"/>
                    <a:gd name="connsiteY31" fmla="*/ 1125112 h 1758681"/>
                    <a:gd name="connsiteX32" fmla="*/ 1457364 w 1471806"/>
                    <a:gd name="connsiteY32" fmla="*/ 1178190 h 1758681"/>
                    <a:gd name="connsiteX33" fmla="*/ 1190508 w 1471806"/>
                    <a:gd name="connsiteY33" fmla="*/ 1610907 h 1758681"/>
                    <a:gd name="connsiteX34" fmla="*/ 1022350 w 1471806"/>
                    <a:gd name="connsiteY34" fmla="*/ 1698918 h 1758681"/>
                    <a:gd name="connsiteX35" fmla="*/ 735903 w 1471806"/>
                    <a:gd name="connsiteY35" fmla="*/ 1758681 h 175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471806" h="1758681">
                      <a:moveTo>
                        <a:pt x="735903" y="1758681"/>
                      </a:moveTo>
                      <a:cubicBezTo>
                        <a:pt x="634296" y="1758681"/>
                        <a:pt x="537499" y="1737401"/>
                        <a:pt x="449456" y="1698918"/>
                      </a:cubicBezTo>
                      <a:lnTo>
                        <a:pt x="357199" y="1647169"/>
                      </a:lnTo>
                      <a:lnTo>
                        <a:pt x="300995" y="1621134"/>
                      </a:lnTo>
                      <a:cubicBezTo>
                        <a:pt x="282615" y="1611696"/>
                        <a:pt x="265460" y="1601872"/>
                        <a:pt x="249870" y="1591729"/>
                      </a:cubicBezTo>
                      <a:lnTo>
                        <a:pt x="249503" y="1591472"/>
                      </a:lnTo>
                      <a:lnTo>
                        <a:pt x="211557" y="1557682"/>
                      </a:lnTo>
                      <a:cubicBezTo>
                        <a:pt x="156119" y="1501954"/>
                        <a:pt x="101254" y="1421205"/>
                        <a:pt x="64773" y="1330228"/>
                      </a:cubicBezTo>
                      <a:lnTo>
                        <a:pt x="56711" y="1306381"/>
                      </a:lnTo>
                      <a:lnTo>
                        <a:pt x="55408" y="1302246"/>
                      </a:lnTo>
                      <a:cubicBezTo>
                        <a:pt x="50330" y="1285018"/>
                        <a:pt x="45337" y="1266367"/>
                        <a:pt x="40364" y="1246033"/>
                      </a:cubicBezTo>
                      <a:lnTo>
                        <a:pt x="31404" y="1206231"/>
                      </a:lnTo>
                      <a:lnTo>
                        <a:pt x="14951" y="1151456"/>
                      </a:lnTo>
                      <a:cubicBezTo>
                        <a:pt x="5148" y="1101950"/>
                        <a:pt x="0" y="1050691"/>
                        <a:pt x="0" y="998190"/>
                      </a:cubicBezTo>
                      <a:cubicBezTo>
                        <a:pt x="0" y="840687"/>
                        <a:pt x="46332" y="694367"/>
                        <a:pt x="125681" y="572992"/>
                      </a:cubicBezTo>
                      <a:lnTo>
                        <a:pt x="160441" y="529455"/>
                      </a:lnTo>
                      <a:lnTo>
                        <a:pt x="176065" y="501422"/>
                      </a:lnTo>
                      <a:lnTo>
                        <a:pt x="182526" y="483329"/>
                      </a:lnTo>
                      <a:cubicBezTo>
                        <a:pt x="193907" y="463002"/>
                        <a:pt x="206801" y="441112"/>
                        <a:pt x="220650" y="418374"/>
                      </a:cubicBezTo>
                      <a:lnTo>
                        <a:pt x="236149" y="393620"/>
                      </a:lnTo>
                      <a:lnTo>
                        <a:pt x="455533" y="0"/>
                      </a:lnTo>
                      <a:lnTo>
                        <a:pt x="1027896" y="0"/>
                      </a:lnTo>
                      <a:lnTo>
                        <a:pt x="1204260" y="316432"/>
                      </a:lnTo>
                      <a:lnTo>
                        <a:pt x="1218924" y="338582"/>
                      </a:lnTo>
                      <a:cubicBezTo>
                        <a:pt x="1249324" y="386018"/>
                        <a:pt x="1278140" y="432924"/>
                        <a:pt x="1300901" y="473578"/>
                      </a:cubicBezTo>
                      <a:lnTo>
                        <a:pt x="1316907" y="518544"/>
                      </a:lnTo>
                      <a:lnTo>
                        <a:pt x="1407892" y="681790"/>
                      </a:lnTo>
                      <a:lnTo>
                        <a:pt x="1403270" y="681790"/>
                      </a:lnTo>
                      <a:lnTo>
                        <a:pt x="1413975" y="702173"/>
                      </a:lnTo>
                      <a:cubicBezTo>
                        <a:pt x="1451214" y="793157"/>
                        <a:pt x="1471806" y="893188"/>
                        <a:pt x="1471806" y="998190"/>
                      </a:cubicBezTo>
                      <a:cubicBezTo>
                        <a:pt x="1471806" y="1024441"/>
                        <a:pt x="1470519" y="1050381"/>
                        <a:pt x="1468007" y="1075946"/>
                      </a:cubicBezTo>
                      <a:lnTo>
                        <a:pt x="1460746" y="1125112"/>
                      </a:lnTo>
                      <a:lnTo>
                        <a:pt x="1457364" y="1178190"/>
                      </a:lnTo>
                      <a:cubicBezTo>
                        <a:pt x="1430070" y="1373204"/>
                        <a:pt x="1293630" y="1556890"/>
                        <a:pt x="1190508" y="1610907"/>
                      </a:cubicBezTo>
                      <a:lnTo>
                        <a:pt x="1022350" y="1698918"/>
                      </a:lnTo>
                      <a:cubicBezTo>
                        <a:pt x="934308" y="1737401"/>
                        <a:pt x="837510" y="1758681"/>
                        <a:pt x="735903" y="175868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35" name="Szabadkézi sokszög 234"/>
                <p:cNvSpPr/>
                <p:nvPr/>
              </p:nvSpPr>
              <p:spPr>
                <a:xfrm rot="10800000">
                  <a:off x="-4174631" y="-4023446"/>
                  <a:ext cx="1145984" cy="4518244"/>
                </a:xfrm>
                <a:custGeom>
                  <a:avLst/>
                  <a:gdLst>
                    <a:gd name="connsiteX0" fmla="*/ 735903 w 1471806"/>
                    <a:gd name="connsiteY0" fmla="*/ 1758681 h 1758681"/>
                    <a:gd name="connsiteX1" fmla="*/ 449456 w 1471806"/>
                    <a:gd name="connsiteY1" fmla="*/ 1698918 h 1758681"/>
                    <a:gd name="connsiteX2" fmla="*/ 357199 w 1471806"/>
                    <a:gd name="connsiteY2" fmla="*/ 1647169 h 1758681"/>
                    <a:gd name="connsiteX3" fmla="*/ 300995 w 1471806"/>
                    <a:gd name="connsiteY3" fmla="*/ 1621134 h 1758681"/>
                    <a:gd name="connsiteX4" fmla="*/ 249870 w 1471806"/>
                    <a:gd name="connsiteY4" fmla="*/ 1591729 h 1758681"/>
                    <a:gd name="connsiteX5" fmla="*/ 249503 w 1471806"/>
                    <a:gd name="connsiteY5" fmla="*/ 1591472 h 1758681"/>
                    <a:gd name="connsiteX6" fmla="*/ 211557 w 1471806"/>
                    <a:gd name="connsiteY6" fmla="*/ 1557682 h 1758681"/>
                    <a:gd name="connsiteX7" fmla="*/ 64773 w 1471806"/>
                    <a:gd name="connsiteY7" fmla="*/ 1330228 h 1758681"/>
                    <a:gd name="connsiteX8" fmla="*/ 56711 w 1471806"/>
                    <a:gd name="connsiteY8" fmla="*/ 1306381 h 1758681"/>
                    <a:gd name="connsiteX9" fmla="*/ 55408 w 1471806"/>
                    <a:gd name="connsiteY9" fmla="*/ 1302246 h 1758681"/>
                    <a:gd name="connsiteX10" fmla="*/ 40364 w 1471806"/>
                    <a:gd name="connsiteY10" fmla="*/ 1246033 h 1758681"/>
                    <a:gd name="connsiteX11" fmla="*/ 31404 w 1471806"/>
                    <a:gd name="connsiteY11" fmla="*/ 1206231 h 1758681"/>
                    <a:gd name="connsiteX12" fmla="*/ 14951 w 1471806"/>
                    <a:gd name="connsiteY12" fmla="*/ 1151456 h 1758681"/>
                    <a:gd name="connsiteX13" fmla="*/ 0 w 1471806"/>
                    <a:gd name="connsiteY13" fmla="*/ 998190 h 1758681"/>
                    <a:gd name="connsiteX14" fmla="*/ 125681 w 1471806"/>
                    <a:gd name="connsiteY14" fmla="*/ 572992 h 1758681"/>
                    <a:gd name="connsiteX15" fmla="*/ 160441 w 1471806"/>
                    <a:gd name="connsiteY15" fmla="*/ 529455 h 1758681"/>
                    <a:gd name="connsiteX16" fmla="*/ 176065 w 1471806"/>
                    <a:gd name="connsiteY16" fmla="*/ 501422 h 1758681"/>
                    <a:gd name="connsiteX17" fmla="*/ 182526 w 1471806"/>
                    <a:gd name="connsiteY17" fmla="*/ 483329 h 1758681"/>
                    <a:gd name="connsiteX18" fmla="*/ 220650 w 1471806"/>
                    <a:gd name="connsiteY18" fmla="*/ 418374 h 1758681"/>
                    <a:gd name="connsiteX19" fmla="*/ 236149 w 1471806"/>
                    <a:gd name="connsiteY19" fmla="*/ 393620 h 1758681"/>
                    <a:gd name="connsiteX20" fmla="*/ 455533 w 1471806"/>
                    <a:gd name="connsiteY20" fmla="*/ 0 h 1758681"/>
                    <a:gd name="connsiteX21" fmla="*/ 1027896 w 1471806"/>
                    <a:gd name="connsiteY21" fmla="*/ 0 h 1758681"/>
                    <a:gd name="connsiteX22" fmla="*/ 1204260 w 1471806"/>
                    <a:gd name="connsiteY22" fmla="*/ 316432 h 1758681"/>
                    <a:gd name="connsiteX23" fmla="*/ 1218924 w 1471806"/>
                    <a:gd name="connsiteY23" fmla="*/ 338582 h 1758681"/>
                    <a:gd name="connsiteX24" fmla="*/ 1300901 w 1471806"/>
                    <a:gd name="connsiteY24" fmla="*/ 473578 h 1758681"/>
                    <a:gd name="connsiteX25" fmla="*/ 1316907 w 1471806"/>
                    <a:gd name="connsiteY25" fmla="*/ 518544 h 1758681"/>
                    <a:gd name="connsiteX26" fmla="*/ 1407892 w 1471806"/>
                    <a:gd name="connsiteY26" fmla="*/ 681790 h 1758681"/>
                    <a:gd name="connsiteX27" fmla="*/ 1403270 w 1471806"/>
                    <a:gd name="connsiteY27" fmla="*/ 681790 h 1758681"/>
                    <a:gd name="connsiteX28" fmla="*/ 1413975 w 1471806"/>
                    <a:gd name="connsiteY28" fmla="*/ 702173 h 1758681"/>
                    <a:gd name="connsiteX29" fmla="*/ 1471806 w 1471806"/>
                    <a:gd name="connsiteY29" fmla="*/ 998190 h 1758681"/>
                    <a:gd name="connsiteX30" fmla="*/ 1468007 w 1471806"/>
                    <a:gd name="connsiteY30" fmla="*/ 1075946 h 1758681"/>
                    <a:gd name="connsiteX31" fmla="*/ 1460746 w 1471806"/>
                    <a:gd name="connsiteY31" fmla="*/ 1125112 h 1758681"/>
                    <a:gd name="connsiteX32" fmla="*/ 1457364 w 1471806"/>
                    <a:gd name="connsiteY32" fmla="*/ 1178190 h 1758681"/>
                    <a:gd name="connsiteX33" fmla="*/ 1190508 w 1471806"/>
                    <a:gd name="connsiteY33" fmla="*/ 1610907 h 1758681"/>
                    <a:gd name="connsiteX34" fmla="*/ 1105358 w 1471806"/>
                    <a:gd name="connsiteY34" fmla="*/ 1652357 h 1758681"/>
                    <a:gd name="connsiteX35" fmla="*/ 1022350 w 1471806"/>
                    <a:gd name="connsiteY35" fmla="*/ 1698918 h 1758681"/>
                    <a:gd name="connsiteX36" fmla="*/ 735903 w 1471806"/>
                    <a:gd name="connsiteY36" fmla="*/ 1758681 h 1758681"/>
                    <a:gd name="connsiteX0" fmla="*/ 735903 w 1471806"/>
                    <a:gd name="connsiteY0" fmla="*/ 1758681 h 1758681"/>
                    <a:gd name="connsiteX1" fmla="*/ 449456 w 1471806"/>
                    <a:gd name="connsiteY1" fmla="*/ 1698918 h 1758681"/>
                    <a:gd name="connsiteX2" fmla="*/ 357199 w 1471806"/>
                    <a:gd name="connsiteY2" fmla="*/ 1647169 h 1758681"/>
                    <a:gd name="connsiteX3" fmla="*/ 300995 w 1471806"/>
                    <a:gd name="connsiteY3" fmla="*/ 1621134 h 1758681"/>
                    <a:gd name="connsiteX4" fmla="*/ 249870 w 1471806"/>
                    <a:gd name="connsiteY4" fmla="*/ 1591729 h 1758681"/>
                    <a:gd name="connsiteX5" fmla="*/ 249503 w 1471806"/>
                    <a:gd name="connsiteY5" fmla="*/ 1591472 h 1758681"/>
                    <a:gd name="connsiteX6" fmla="*/ 211557 w 1471806"/>
                    <a:gd name="connsiteY6" fmla="*/ 1557682 h 1758681"/>
                    <a:gd name="connsiteX7" fmla="*/ 64773 w 1471806"/>
                    <a:gd name="connsiteY7" fmla="*/ 1330228 h 1758681"/>
                    <a:gd name="connsiteX8" fmla="*/ 56711 w 1471806"/>
                    <a:gd name="connsiteY8" fmla="*/ 1306381 h 1758681"/>
                    <a:gd name="connsiteX9" fmla="*/ 55408 w 1471806"/>
                    <a:gd name="connsiteY9" fmla="*/ 1302246 h 1758681"/>
                    <a:gd name="connsiteX10" fmla="*/ 40364 w 1471806"/>
                    <a:gd name="connsiteY10" fmla="*/ 1246033 h 1758681"/>
                    <a:gd name="connsiteX11" fmla="*/ 31404 w 1471806"/>
                    <a:gd name="connsiteY11" fmla="*/ 1206231 h 1758681"/>
                    <a:gd name="connsiteX12" fmla="*/ 14951 w 1471806"/>
                    <a:gd name="connsiteY12" fmla="*/ 1151456 h 1758681"/>
                    <a:gd name="connsiteX13" fmla="*/ 0 w 1471806"/>
                    <a:gd name="connsiteY13" fmla="*/ 998190 h 1758681"/>
                    <a:gd name="connsiteX14" fmla="*/ 125681 w 1471806"/>
                    <a:gd name="connsiteY14" fmla="*/ 572992 h 1758681"/>
                    <a:gd name="connsiteX15" fmla="*/ 160441 w 1471806"/>
                    <a:gd name="connsiteY15" fmla="*/ 529455 h 1758681"/>
                    <a:gd name="connsiteX16" fmla="*/ 176065 w 1471806"/>
                    <a:gd name="connsiteY16" fmla="*/ 501422 h 1758681"/>
                    <a:gd name="connsiteX17" fmla="*/ 182526 w 1471806"/>
                    <a:gd name="connsiteY17" fmla="*/ 483329 h 1758681"/>
                    <a:gd name="connsiteX18" fmla="*/ 220650 w 1471806"/>
                    <a:gd name="connsiteY18" fmla="*/ 418374 h 1758681"/>
                    <a:gd name="connsiteX19" fmla="*/ 236149 w 1471806"/>
                    <a:gd name="connsiteY19" fmla="*/ 393620 h 1758681"/>
                    <a:gd name="connsiteX20" fmla="*/ 455533 w 1471806"/>
                    <a:gd name="connsiteY20" fmla="*/ 0 h 1758681"/>
                    <a:gd name="connsiteX21" fmla="*/ 1027896 w 1471806"/>
                    <a:gd name="connsiteY21" fmla="*/ 0 h 1758681"/>
                    <a:gd name="connsiteX22" fmla="*/ 1204260 w 1471806"/>
                    <a:gd name="connsiteY22" fmla="*/ 316432 h 1758681"/>
                    <a:gd name="connsiteX23" fmla="*/ 1218924 w 1471806"/>
                    <a:gd name="connsiteY23" fmla="*/ 338582 h 1758681"/>
                    <a:gd name="connsiteX24" fmla="*/ 1300901 w 1471806"/>
                    <a:gd name="connsiteY24" fmla="*/ 473578 h 1758681"/>
                    <a:gd name="connsiteX25" fmla="*/ 1316907 w 1471806"/>
                    <a:gd name="connsiteY25" fmla="*/ 518544 h 1758681"/>
                    <a:gd name="connsiteX26" fmla="*/ 1407892 w 1471806"/>
                    <a:gd name="connsiteY26" fmla="*/ 681790 h 1758681"/>
                    <a:gd name="connsiteX27" fmla="*/ 1403270 w 1471806"/>
                    <a:gd name="connsiteY27" fmla="*/ 681790 h 1758681"/>
                    <a:gd name="connsiteX28" fmla="*/ 1413975 w 1471806"/>
                    <a:gd name="connsiteY28" fmla="*/ 702173 h 1758681"/>
                    <a:gd name="connsiteX29" fmla="*/ 1471806 w 1471806"/>
                    <a:gd name="connsiteY29" fmla="*/ 998190 h 1758681"/>
                    <a:gd name="connsiteX30" fmla="*/ 1468007 w 1471806"/>
                    <a:gd name="connsiteY30" fmla="*/ 1075946 h 1758681"/>
                    <a:gd name="connsiteX31" fmla="*/ 1460746 w 1471806"/>
                    <a:gd name="connsiteY31" fmla="*/ 1125112 h 1758681"/>
                    <a:gd name="connsiteX32" fmla="*/ 1457364 w 1471806"/>
                    <a:gd name="connsiteY32" fmla="*/ 1178190 h 1758681"/>
                    <a:gd name="connsiteX33" fmla="*/ 1190508 w 1471806"/>
                    <a:gd name="connsiteY33" fmla="*/ 1610907 h 1758681"/>
                    <a:gd name="connsiteX34" fmla="*/ 1022350 w 1471806"/>
                    <a:gd name="connsiteY34" fmla="*/ 1698918 h 1758681"/>
                    <a:gd name="connsiteX35" fmla="*/ 735903 w 1471806"/>
                    <a:gd name="connsiteY35" fmla="*/ 1758681 h 175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471806" h="1758681">
                      <a:moveTo>
                        <a:pt x="735903" y="1758681"/>
                      </a:moveTo>
                      <a:cubicBezTo>
                        <a:pt x="634296" y="1758681"/>
                        <a:pt x="537499" y="1737401"/>
                        <a:pt x="449456" y="1698918"/>
                      </a:cubicBezTo>
                      <a:lnTo>
                        <a:pt x="357199" y="1647169"/>
                      </a:lnTo>
                      <a:lnTo>
                        <a:pt x="300995" y="1621134"/>
                      </a:lnTo>
                      <a:cubicBezTo>
                        <a:pt x="282615" y="1611696"/>
                        <a:pt x="265460" y="1601872"/>
                        <a:pt x="249870" y="1591729"/>
                      </a:cubicBezTo>
                      <a:lnTo>
                        <a:pt x="249503" y="1591472"/>
                      </a:lnTo>
                      <a:lnTo>
                        <a:pt x="211557" y="1557682"/>
                      </a:lnTo>
                      <a:cubicBezTo>
                        <a:pt x="156119" y="1501954"/>
                        <a:pt x="101254" y="1421205"/>
                        <a:pt x="64773" y="1330228"/>
                      </a:cubicBezTo>
                      <a:lnTo>
                        <a:pt x="56711" y="1306381"/>
                      </a:lnTo>
                      <a:lnTo>
                        <a:pt x="55408" y="1302246"/>
                      </a:lnTo>
                      <a:cubicBezTo>
                        <a:pt x="50330" y="1285018"/>
                        <a:pt x="45337" y="1266367"/>
                        <a:pt x="40364" y="1246033"/>
                      </a:cubicBezTo>
                      <a:lnTo>
                        <a:pt x="31404" y="1206231"/>
                      </a:lnTo>
                      <a:lnTo>
                        <a:pt x="14951" y="1151456"/>
                      </a:lnTo>
                      <a:cubicBezTo>
                        <a:pt x="5148" y="1101950"/>
                        <a:pt x="0" y="1050691"/>
                        <a:pt x="0" y="998190"/>
                      </a:cubicBezTo>
                      <a:cubicBezTo>
                        <a:pt x="0" y="840687"/>
                        <a:pt x="46332" y="694367"/>
                        <a:pt x="125681" y="572992"/>
                      </a:cubicBezTo>
                      <a:lnTo>
                        <a:pt x="160441" y="529455"/>
                      </a:lnTo>
                      <a:lnTo>
                        <a:pt x="176065" y="501422"/>
                      </a:lnTo>
                      <a:lnTo>
                        <a:pt x="182526" y="483329"/>
                      </a:lnTo>
                      <a:cubicBezTo>
                        <a:pt x="193907" y="463002"/>
                        <a:pt x="206801" y="441112"/>
                        <a:pt x="220650" y="418374"/>
                      </a:cubicBezTo>
                      <a:lnTo>
                        <a:pt x="236149" y="393620"/>
                      </a:lnTo>
                      <a:lnTo>
                        <a:pt x="455533" y="0"/>
                      </a:lnTo>
                      <a:lnTo>
                        <a:pt x="1027896" y="0"/>
                      </a:lnTo>
                      <a:lnTo>
                        <a:pt x="1204260" y="316432"/>
                      </a:lnTo>
                      <a:lnTo>
                        <a:pt x="1218924" y="338582"/>
                      </a:lnTo>
                      <a:cubicBezTo>
                        <a:pt x="1249324" y="386018"/>
                        <a:pt x="1278140" y="432924"/>
                        <a:pt x="1300901" y="473578"/>
                      </a:cubicBezTo>
                      <a:lnTo>
                        <a:pt x="1316907" y="518544"/>
                      </a:lnTo>
                      <a:lnTo>
                        <a:pt x="1407892" y="681790"/>
                      </a:lnTo>
                      <a:lnTo>
                        <a:pt x="1403270" y="681790"/>
                      </a:lnTo>
                      <a:lnTo>
                        <a:pt x="1413975" y="702173"/>
                      </a:lnTo>
                      <a:cubicBezTo>
                        <a:pt x="1451214" y="793157"/>
                        <a:pt x="1471806" y="893188"/>
                        <a:pt x="1471806" y="998190"/>
                      </a:cubicBezTo>
                      <a:cubicBezTo>
                        <a:pt x="1471806" y="1024441"/>
                        <a:pt x="1470519" y="1050381"/>
                        <a:pt x="1468007" y="1075946"/>
                      </a:cubicBezTo>
                      <a:lnTo>
                        <a:pt x="1460746" y="1125112"/>
                      </a:lnTo>
                      <a:lnTo>
                        <a:pt x="1457364" y="1178190"/>
                      </a:lnTo>
                      <a:cubicBezTo>
                        <a:pt x="1430070" y="1373204"/>
                        <a:pt x="1293630" y="1556890"/>
                        <a:pt x="1190508" y="1610907"/>
                      </a:cubicBezTo>
                      <a:lnTo>
                        <a:pt x="1022350" y="1698918"/>
                      </a:lnTo>
                      <a:cubicBezTo>
                        <a:pt x="934308" y="1737401"/>
                        <a:pt x="837510" y="1758681"/>
                        <a:pt x="735903" y="1758681"/>
                      </a:cubicBezTo>
                      <a:close/>
                    </a:path>
                  </a:pathLst>
                </a:custGeom>
                <a:solidFill>
                  <a:srgbClr val="3FA3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32" name="Téglalap 231"/>
              <p:cNvSpPr/>
              <p:nvPr/>
            </p:nvSpPr>
            <p:spPr>
              <a:xfrm>
                <a:off x="-4373710" y="5606829"/>
                <a:ext cx="1577767" cy="2371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28" name="Csoportba foglalás 227"/>
            <p:cNvGrpSpPr/>
            <p:nvPr/>
          </p:nvGrpSpPr>
          <p:grpSpPr>
            <a:xfrm>
              <a:off x="-3073021" y="1996140"/>
              <a:ext cx="1488305" cy="980490"/>
              <a:chOff x="-3111524" y="2197680"/>
              <a:chExt cx="1488305" cy="980490"/>
            </a:xfrm>
          </p:grpSpPr>
          <p:sp>
            <p:nvSpPr>
              <p:cNvPr id="229" name="Lekerekített téglalap 228"/>
              <p:cNvSpPr/>
              <p:nvPr/>
            </p:nvSpPr>
            <p:spPr>
              <a:xfrm>
                <a:off x="-3104034" y="2330110"/>
                <a:ext cx="1466168" cy="84806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30" name="Téglalap 229"/>
              <p:cNvSpPr/>
              <p:nvPr/>
            </p:nvSpPr>
            <p:spPr>
              <a:xfrm>
                <a:off x="-3111524" y="2197680"/>
                <a:ext cx="1488305" cy="225736"/>
              </a:xfrm>
              <a:prstGeom prst="rect">
                <a:avLst/>
              </a:prstGeom>
              <a:solidFill>
                <a:srgbClr val="3FA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4" name="Téglalap 3"/>
          <p:cNvSpPr/>
          <p:nvPr/>
        </p:nvSpPr>
        <p:spPr>
          <a:xfrm>
            <a:off x="-396492" y="4888681"/>
            <a:ext cx="12911959" cy="2301766"/>
          </a:xfrm>
          <a:prstGeom prst="rect">
            <a:avLst/>
          </a:prstGeom>
          <a:gradFill flip="none" rotWithShape="1">
            <a:gsLst>
              <a:gs pos="99000">
                <a:srgbClr val="056634"/>
              </a:gs>
              <a:gs pos="6000">
                <a:srgbClr val="09F596"/>
              </a:gs>
              <a:gs pos="74000">
                <a:srgbClr val="09A055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342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7" name="Ellipszis 1096"/>
          <p:cNvSpPr/>
          <p:nvPr/>
        </p:nvSpPr>
        <p:spPr>
          <a:xfrm>
            <a:off x="-376844" y="4352576"/>
            <a:ext cx="6479392" cy="2763247"/>
          </a:xfrm>
          <a:prstGeom prst="ellipse">
            <a:avLst/>
          </a:prstGeom>
          <a:gradFill>
            <a:gsLst>
              <a:gs pos="0">
                <a:srgbClr val="E8FDA5"/>
              </a:gs>
              <a:gs pos="81000">
                <a:srgbClr val="007A37"/>
              </a:gs>
              <a:gs pos="42000">
                <a:srgbClr val="92D050"/>
              </a:gs>
            </a:gsLst>
            <a:lin ang="8100000" scaled="1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8050" t="17085" r="7065" b="9137"/>
          <a:stretch/>
        </p:blipFill>
        <p:spPr>
          <a:xfrm>
            <a:off x="2731175" y="3987005"/>
            <a:ext cx="2058319" cy="967055"/>
          </a:xfrm>
          <a:prstGeom prst="rect">
            <a:avLst/>
          </a:prstGeom>
        </p:spPr>
      </p:pic>
      <p:sp>
        <p:nvSpPr>
          <p:cNvPr id="88" name="Ellipszis 87"/>
          <p:cNvSpPr/>
          <p:nvPr/>
        </p:nvSpPr>
        <p:spPr>
          <a:xfrm>
            <a:off x="7298639" y="2731993"/>
            <a:ext cx="5109217" cy="2494464"/>
          </a:xfrm>
          <a:custGeom>
            <a:avLst/>
            <a:gdLst>
              <a:gd name="connsiteX0" fmla="*/ 0 w 3983345"/>
              <a:gd name="connsiteY0" fmla="*/ 742415 h 1484830"/>
              <a:gd name="connsiteX1" fmla="*/ 1991673 w 3983345"/>
              <a:gd name="connsiteY1" fmla="*/ 0 h 1484830"/>
              <a:gd name="connsiteX2" fmla="*/ 3983346 w 3983345"/>
              <a:gd name="connsiteY2" fmla="*/ 742415 h 1484830"/>
              <a:gd name="connsiteX3" fmla="*/ 1991673 w 3983345"/>
              <a:gd name="connsiteY3" fmla="*/ 1484830 h 1484830"/>
              <a:gd name="connsiteX4" fmla="*/ 0 w 3983345"/>
              <a:gd name="connsiteY4" fmla="*/ 742415 h 1484830"/>
              <a:gd name="connsiteX0" fmla="*/ 0 w 4303980"/>
              <a:gd name="connsiteY0" fmla="*/ 671535 h 1485500"/>
              <a:gd name="connsiteX1" fmla="*/ 2312307 w 4303980"/>
              <a:gd name="connsiteY1" fmla="*/ 372 h 1485500"/>
              <a:gd name="connsiteX2" fmla="*/ 4303980 w 4303980"/>
              <a:gd name="connsiteY2" fmla="*/ 742787 h 1485500"/>
              <a:gd name="connsiteX3" fmla="*/ 2312307 w 4303980"/>
              <a:gd name="connsiteY3" fmla="*/ 1485202 h 1485500"/>
              <a:gd name="connsiteX4" fmla="*/ 0 w 4303980"/>
              <a:gd name="connsiteY4" fmla="*/ 671535 h 1485500"/>
              <a:gd name="connsiteX0" fmla="*/ 65 w 4304045"/>
              <a:gd name="connsiteY0" fmla="*/ 671367 h 1485332"/>
              <a:gd name="connsiteX1" fmla="*/ 2312372 w 4304045"/>
              <a:gd name="connsiteY1" fmla="*/ 204 h 1485332"/>
              <a:gd name="connsiteX2" fmla="*/ 4304045 w 4304045"/>
              <a:gd name="connsiteY2" fmla="*/ 742619 h 1485332"/>
              <a:gd name="connsiteX3" fmla="*/ 2312372 w 4304045"/>
              <a:gd name="connsiteY3" fmla="*/ 1485034 h 1485332"/>
              <a:gd name="connsiteX4" fmla="*/ 65 w 4304045"/>
              <a:gd name="connsiteY4" fmla="*/ 671367 h 1485332"/>
              <a:gd name="connsiteX0" fmla="*/ 58 w 4553420"/>
              <a:gd name="connsiteY0" fmla="*/ 372349 h 1501481"/>
              <a:gd name="connsiteX1" fmla="*/ 2561747 w 4553420"/>
              <a:gd name="connsiteY1" fmla="*/ 9944 h 1501481"/>
              <a:gd name="connsiteX2" fmla="*/ 4553420 w 4553420"/>
              <a:gd name="connsiteY2" fmla="*/ 752359 h 1501481"/>
              <a:gd name="connsiteX3" fmla="*/ 2561747 w 4553420"/>
              <a:gd name="connsiteY3" fmla="*/ 1494774 h 1501481"/>
              <a:gd name="connsiteX4" fmla="*/ 58 w 4553420"/>
              <a:gd name="connsiteY4" fmla="*/ 372349 h 1501481"/>
              <a:gd name="connsiteX0" fmla="*/ 58 w 4430591"/>
              <a:gd name="connsiteY0" fmla="*/ 372349 h 1501481"/>
              <a:gd name="connsiteX1" fmla="*/ 2561747 w 4430591"/>
              <a:gd name="connsiteY1" fmla="*/ 9944 h 1501481"/>
              <a:gd name="connsiteX2" fmla="*/ 4430591 w 4430591"/>
              <a:gd name="connsiteY2" fmla="*/ 752359 h 1501481"/>
              <a:gd name="connsiteX3" fmla="*/ 2561747 w 4430591"/>
              <a:gd name="connsiteY3" fmla="*/ 1494774 h 1501481"/>
              <a:gd name="connsiteX4" fmla="*/ 58 w 4430591"/>
              <a:gd name="connsiteY4" fmla="*/ 372349 h 1501481"/>
              <a:gd name="connsiteX0" fmla="*/ 58 w 4430591"/>
              <a:gd name="connsiteY0" fmla="*/ 392321 h 1521453"/>
              <a:gd name="connsiteX1" fmla="*/ 2561747 w 4430591"/>
              <a:gd name="connsiteY1" fmla="*/ 29916 h 1521453"/>
              <a:gd name="connsiteX2" fmla="*/ 4430591 w 4430591"/>
              <a:gd name="connsiteY2" fmla="*/ 772331 h 1521453"/>
              <a:gd name="connsiteX3" fmla="*/ 2561747 w 4430591"/>
              <a:gd name="connsiteY3" fmla="*/ 1514746 h 1521453"/>
              <a:gd name="connsiteX4" fmla="*/ 58 w 4430591"/>
              <a:gd name="connsiteY4" fmla="*/ 392321 h 1521453"/>
              <a:gd name="connsiteX0" fmla="*/ 58 w 4430591"/>
              <a:gd name="connsiteY0" fmla="*/ 392321 h 1640428"/>
              <a:gd name="connsiteX1" fmla="*/ 2561747 w 4430591"/>
              <a:gd name="connsiteY1" fmla="*/ 29916 h 1640428"/>
              <a:gd name="connsiteX2" fmla="*/ 4430591 w 4430591"/>
              <a:gd name="connsiteY2" fmla="*/ 772331 h 1640428"/>
              <a:gd name="connsiteX3" fmla="*/ 2561747 w 4430591"/>
              <a:gd name="connsiteY3" fmla="*/ 1514746 h 1640428"/>
              <a:gd name="connsiteX4" fmla="*/ 58 w 4430591"/>
              <a:gd name="connsiteY4" fmla="*/ 392321 h 164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0591" h="1640428">
                <a:moveTo>
                  <a:pt x="58" y="392321"/>
                </a:moveTo>
                <a:cubicBezTo>
                  <a:pt x="11933" y="219803"/>
                  <a:pt x="1823325" y="-33419"/>
                  <a:pt x="2561747" y="29916"/>
                </a:cubicBezTo>
                <a:cubicBezTo>
                  <a:pt x="3300169" y="93251"/>
                  <a:pt x="4362352" y="-333729"/>
                  <a:pt x="4430591" y="772331"/>
                </a:cubicBezTo>
                <a:cubicBezTo>
                  <a:pt x="4389648" y="2014869"/>
                  <a:pt x="3300169" y="1578081"/>
                  <a:pt x="2561747" y="1514746"/>
                </a:cubicBezTo>
                <a:cubicBezTo>
                  <a:pt x="1823325" y="1451411"/>
                  <a:pt x="-11817" y="564839"/>
                  <a:pt x="58" y="392321"/>
                </a:cubicBezTo>
                <a:close/>
              </a:path>
            </a:pathLst>
          </a:custGeom>
          <a:gradFill>
            <a:gsLst>
              <a:gs pos="25000">
                <a:srgbClr val="E8FDA5"/>
              </a:gs>
              <a:gs pos="82000">
                <a:srgbClr val="007A37"/>
              </a:gs>
              <a:gs pos="46000">
                <a:srgbClr val="92D050"/>
              </a:gs>
            </a:gsLst>
            <a:lin ang="8100000" scaled="1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abadkézi sokszög 10"/>
          <p:cNvSpPr/>
          <p:nvPr/>
        </p:nvSpPr>
        <p:spPr>
          <a:xfrm>
            <a:off x="1852807" y="90244"/>
            <a:ext cx="1450490" cy="956280"/>
          </a:xfrm>
          <a:custGeom>
            <a:avLst/>
            <a:gdLst>
              <a:gd name="connsiteX0" fmla="*/ 963949 w 1555532"/>
              <a:gd name="connsiteY0" fmla="*/ 0 h 1145467"/>
              <a:gd name="connsiteX1" fmla="*/ 1279384 w 1555532"/>
              <a:gd name="connsiteY1" fmla="*/ 202345 h 1145467"/>
              <a:gd name="connsiteX2" fmla="*/ 1280574 w 1555532"/>
              <a:gd name="connsiteY2" fmla="*/ 206055 h 1145467"/>
              <a:gd name="connsiteX3" fmla="*/ 1315501 w 1555532"/>
              <a:gd name="connsiteY3" fmla="*/ 209576 h 1145467"/>
              <a:gd name="connsiteX4" fmla="*/ 1555532 w 1555532"/>
              <a:gd name="connsiteY4" fmla="*/ 504084 h 1145467"/>
              <a:gd name="connsiteX5" fmla="*/ 1555532 w 1555532"/>
              <a:gd name="connsiteY5" fmla="*/ 513549 h 1145467"/>
              <a:gd name="connsiteX6" fmla="*/ 1371930 w 1555532"/>
              <a:gd name="connsiteY6" fmla="*/ 790540 h 1145467"/>
              <a:gd name="connsiteX7" fmla="*/ 1331279 w 1555532"/>
              <a:gd name="connsiteY7" fmla="*/ 803159 h 1145467"/>
              <a:gd name="connsiteX8" fmla="*/ 1326421 w 1555532"/>
              <a:gd name="connsiteY8" fmla="*/ 840147 h 1145467"/>
              <a:gd name="connsiteX9" fmla="*/ 903516 w 1555532"/>
              <a:gd name="connsiteY9" fmla="*/ 1104681 h 1145467"/>
              <a:gd name="connsiteX10" fmla="*/ 688647 w 1555532"/>
              <a:gd name="connsiteY10" fmla="*/ 1060787 h 1145467"/>
              <a:gd name="connsiteX11" fmla="*/ 662364 w 1555532"/>
              <a:gd name="connsiteY11" fmla="*/ 1046809 h 1145467"/>
              <a:gd name="connsiteX12" fmla="*/ 660982 w 1555532"/>
              <a:gd name="connsiteY12" fmla="*/ 1048431 h 1145467"/>
              <a:gd name="connsiteX13" fmla="*/ 418913 w 1555532"/>
              <a:gd name="connsiteY13" fmla="*/ 1145467 h 1145467"/>
              <a:gd name="connsiteX14" fmla="*/ 76576 w 1555532"/>
              <a:gd name="connsiteY14" fmla="*/ 814164 h 1145467"/>
              <a:gd name="connsiteX15" fmla="*/ 83531 w 1555532"/>
              <a:gd name="connsiteY15" fmla="*/ 747395 h 1145467"/>
              <a:gd name="connsiteX16" fmla="*/ 89873 w 1555532"/>
              <a:gd name="connsiteY16" fmla="*/ 727622 h 1145467"/>
              <a:gd name="connsiteX17" fmla="*/ 88048 w 1555532"/>
              <a:gd name="connsiteY17" fmla="*/ 726116 h 1145467"/>
              <a:gd name="connsiteX18" fmla="*/ 0 w 1555532"/>
              <a:gd name="connsiteY18" fmla="*/ 513549 h 1145467"/>
              <a:gd name="connsiteX19" fmla="*/ 0 w 1555532"/>
              <a:gd name="connsiteY19" fmla="*/ 504084 h 1145467"/>
              <a:gd name="connsiteX20" fmla="*/ 300615 w 1555532"/>
              <a:gd name="connsiteY20" fmla="*/ 203469 h 1145467"/>
              <a:gd name="connsiteX21" fmla="*/ 323430 w 1555532"/>
              <a:gd name="connsiteY21" fmla="*/ 203469 h 1145467"/>
              <a:gd name="connsiteX22" fmla="*/ 337741 w 1555532"/>
              <a:gd name="connsiteY22" fmla="*/ 177954 h 1145467"/>
              <a:gd name="connsiteX23" fmla="*/ 621612 w 1555532"/>
              <a:gd name="connsiteY23" fmla="*/ 31886 h 1145467"/>
              <a:gd name="connsiteX24" fmla="*/ 707168 w 1555532"/>
              <a:gd name="connsiteY24" fmla="*/ 42316 h 1145467"/>
              <a:gd name="connsiteX25" fmla="*/ 763532 w 1555532"/>
              <a:gd name="connsiteY25" fmla="*/ 63778 h 1145467"/>
              <a:gd name="connsiteX26" fmla="*/ 772545 w 1555532"/>
              <a:gd name="connsiteY26" fmla="*/ 56581 h 1145467"/>
              <a:gd name="connsiteX27" fmla="*/ 963949 w 1555532"/>
              <a:gd name="connsiteY27" fmla="*/ 0 h 11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55532" h="1145467">
                <a:moveTo>
                  <a:pt x="963949" y="0"/>
                </a:moveTo>
                <a:cubicBezTo>
                  <a:pt x="1105750" y="0"/>
                  <a:pt x="1227414" y="83435"/>
                  <a:pt x="1279384" y="202345"/>
                </a:cubicBezTo>
                <a:lnTo>
                  <a:pt x="1280574" y="206055"/>
                </a:lnTo>
                <a:lnTo>
                  <a:pt x="1315501" y="209576"/>
                </a:lnTo>
                <a:cubicBezTo>
                  <a:pt x="1452487" y="237608"/>
                  <a:pt x="1555532" y="358812"/>
                  <a:pt x="1555532" y="504084"/>
                </a:cubicBezTo>
                <a:lnTo>
                  <a:pt x="1555532" y="513549"/>
                </a:lnTo>
                <a:cubicBezTo>
                  <a:pt x="1555532" y="638068"/>
                  <a:pt x="1479825" y="744904"/>
                  <a:pt x="1371930" y="790540"/>
                </a:cubicBezTo>
                <a:lnTo>
                  <a:pt x="1331279" y="803159"/>
                </a:lnTo>
                <a:lnTo>
                  <a:pt x="1326421" y="840147"/>
                </a:lnTo>
                <a:cubicBezTo>
                  <a:pt x="1286169" y="991117"/>
                  <a:pt x="1112123" y="1104681"/>
                  <a:pt x="903516" y="1104681"/>
                </a:cubicBezTo>
                <a:cubicBezTo>
                  <a:pt x="825288" y="1104681"/>
                  <a:pt x="751921" y="1088711"/>
                  <a:pt x="688647" y="1060787"/>
                </a:cubicBezTo>
                <a:lnTo>
                  <a:pt x="662364" y="1046809"/>
                </a:lnTo>
                <a:lnTo>
                  <a:pt x="660982" y="1048431"/>
                </a:lnTo>
                <a:cubicBezTo>
                  <a:pt x="599031" y="1108385"/>
                  <a:pt x="513447" y="1145467"/>
                  <a:pt x="418913" y="1145467"/>
                </a:cubicBezTo>
                <a:cubicBezTo>
                  <a:pt x="229845" y="1145467"/>
                  <a:pt x="76576" y="997138"/>
                  <a:pt x="76576" y="814164"/>
                </a:cubicBezTo>
                <a:cubicBezTo>
                  <a:pt x="76576" y="791292"/>
                  <a:pt x="78971" y="768962"/>
                  <a:pt x="83531" y="747395"/>
                </a:cubicBezTo>
                <a:lnTo>
                  <a:pt x="89873" y="727622"/>
                </a:lnTo>
                <a:lnTo>
                  <a:pt x="88048" y="726116"/>
                </a:lnTo>
                <a:cubicBezTo>
                  <a:pt x="33647" y="671715"/>
                  <a:pt x="0" y="596562"/>
                  <a:pt x="0" y="513549"/>
                </a:cubicBezTo>
                <a:lnTo>
                  <a:pt x="0" y="504084"/>
                </a:lnTo>
                <a:cubicBezTo>
                  <a:pt x="0" y="338059"/>
                  <a:pt x="134590" y="203469"/>
                  <a:pt x="300615" y="203469"/>
                </a:cubicBezTo>
                <a:lnTo>
                  <a:pt x="323430" y="203469"/>
                </a:lnTo>
                <a:lnTo>
                  <a:pt x="337741" y="177954"/>
                </a:lnTo>
                <a:cubicBezTo>
                  <a:pt x="399261" y="89827"/>
                  <a:pt x="503445" y="31886"/>
                  <a:pt x="621612" y="31886"/>
                </a:cubicBezTo>
                <a:cubicBezTo>
                  <a:pt x="651154" y="31886"/>
                  <a:pt x="679822" y="35507"/>
                  <a:pt x="707168" y="42316"/>
                </a:cubicBezTo>
                <a:lnTo>
                  <a:pt x="763532" y="63778"/>
                </a:lnTo>
                <a:lnTo>
                  <a:pt x="772545" y="56581"/>
                </a:lnTo>
                <a:cubicBezTo>
                  <a:pt x="827182" y="20859"/>
                  <a:pt x="893049" y="0"/>
                  <a:pt x="963949" y="0"/>
                </a:cubicBezTo>
                <a:close/>
              </a:path>
            </a:pathLst>
          </a:custGeom>
          <a:solidFill>
            <a:srgbClr val="60D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abadkézi sokszög 15"/>
          <p:cNvSpPr/>
          <p:nvPr/>
        </p:nvSpPr>
        <p:spPr>
          <a:xfrm>
            <a:off x="352782" y="201690"/>
            <a:ext cx="1213737" cy="606410"/>
          </a:xfrm>
          <a:custGeom>
            <a:avLst/>
            <a:gdLst>
              <a:gd name="connsiteX0" fmla="*/ 963949 w 1555532"/>
              <a:gd name="connsiteY0" fmla="*/ 0 h 1145467"/>
              <a:gd name="connsiteX1" fmla="*/ 1279384 w 1555532"/>
              <a:gd name="connsiteY1" fmla="*/ 202345 h 1145467"/>
              <a:gd name="connsiteX2" fmla="*/ 1280574 w 1555532"/>
              <a:gd name="connsiteY2" fmla="*/ 206055 h 1145467"/>
              <a:gd name="connsiteX3" fmla="*/ 1315501 w 1555532"/>
              <a:gd name="connsiteY3" fmla="*/ 209576 h 1145467"/>
              <a:gd name="connsiteX4" fmla="*/ 1555532 w 1555532"/>
              <a:gd name="connsiteY4" fmla="*/ 504084 h 1145467"/>
              <a:gd name="connsiteX5" fmla="*/ 1555532 w 1555532"/>
              <a:gd name="connsiteY5" fmla="*/ 513549 h 1145467"/>
              <a:gd name="connsiteX6" fmla="*/ 1371930 w 1555532"/>
              <a:gd name="connsiteY6" fmla="*/ 790540 h 1145467"/>
              <a:gd name="connsiteX7" fmla="*/ 1331279 w 1555532"/>
              <a:gd name="connsiteY7" fmla="*/ 803159 h 1145467"/>
              <a:gd name="connsiteX8" fmla="*/ 1326421 w 1555532"/>
              <a:gd name="connsiteY8" fmla="*/ 840147 h 1145467"/>
              <a:gd name="connsiteX9" fmla="*/ 903516 w 1555532"/>
              <a:gd name="connsiteY9" fmla="*/ 1104681 h 1145467"/>
              <a:gd name="connsiteX10" fmla="*/ 688647 w 1555532"/>
              <a:gd name="connsiteY10" fmla="*/ 1060787 h 1145467"/>
              <a:gd name="connsiteX11" fmla="*/ 662364 w 1555532"/>
              <a:gd name="connsiteY11" fmla="*/ 1046809 h 1145467"/>
              <a:gd name="connsiteX12" fmla="*/ 660982 w 1555532"/>
              <a:gd name="connsiteY12" fmla="*/ 1048431 h 1145467"/>
              <a:gd name="connsiteX13" fmla="*/ 418913 w 1555532"/>
              <a:gd name="connsiteY13" fmla="*/ 1145467 h 1145467"/>
              <a:gd name="connsiteX14" fmla="*/ 76576 w 1555532"/>
              <a:gd name="connsiteY14" fmla="*/ 814164 h 1145467"/>
              <a:gd name="connsiteX15" fmla="*/ 83531 w 1555532"/>
              <a:gd name="connsiteY15" fmla="*/ 747395 h 1145467"/>
              <a:gd name="connsiteX16" fmla="*/ 89873 w 1555532"/>
              <a:gd name="connsiteY16" fmla="*/ 727622 h 1145467"/>
              <a:gd name="connsiteX17" fmla="*/ 88048 w 1555532"/>
              <a:gd name="connsiteY17" fmla="*/ 726116 h 1145467"/>
              <a:gd name="connsiteX18" fmla="*/ 0 w 1555532"/>
              <a:gd name="connsiteY18" fmla="*/ 513549 h 1145467"/>
              <a:gd name="connsiteX19" fmla="*/ 0 w 1555532"/>
              <a:gd name="connsiteY19" fmla="*/ 504084 h 1145467"/>
              <a:gd name="connsiteX20" fmla="*/ 300615 w 1555532"/>
              <a:gd name="connsiteY20" fmla="*/ 203469 h 1145467"/>
              <a:gd name="connsiteX21" fmla="*/ 323430 w 1555532"/>
              <a:gd name="connsiteY21" fmla="*/ 203469 h 1145467"/>
              <a:gd name="connsiteX22" fmla="*/ 337741 w 1555532"/>
              <a:gd name="connsiteY22" fmla="*/ 177954 h 1145467"/>
              <a:gd name="connsiteX23" fmla="*/ 621612 w 1555532"/>
              <a:gd name="connsiteY23" fmla="*/ 31886 h 1145467"/>
              <a:gd name="connsiteX24" fmla="*/ 707168 w 1555532"/>
              <a:gd name="connsiteY24" fmla="*/ 42316 h 1145467"/>
              <a:gd name="connsiteX25" fmla="*/ 763532 w 1555532"/>
              <a:gd name="connsiteY25" fmla="*/ 63778 h 1145467"/>
              <a:gd name="connsiteX26" fmla="*/ 772545 w 1555532"/>
              <a:gd name="connsiteY26" fmla="*/ 56581 h 1145467"/>
              <a:gd name="connsiteX27" fmla="*/ 963949 w 1555532"/>
              <a:gd name="connsiteY27" fmla="*/ 0 h 11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55532" h="1145467">
                <a:moveTo>
                  <a:pt x="963949" y="0"/>
                </a:moveTo>
                <a:cubicBezTo>
                  <a:pt x="1105750" y="0"/>
                  <a:pt x="1227414" y="83435"/>
                  <a:pt x="1279384" y="202345"/>
                </a:cubicBezTo>
                <a:lnTo>
                  <a:pt x="1280574" y="206055"/>
                </a:lnTo>
                <a:lnTo>
                  <a:pt x="1315501" y="209576"/>
                </a:lnTo>
                <a:cubicBezTo>
                  <a:pt x="1452487" y="237608"/>
                  <a:pt x="1555532" y="358812"/>
                  <a:pt x="1555532" y="504084"/>
                </a:cubicBezTo>
                <a:lnTo>
                  <a:pt x="1555532" y="513549"/>
                </a:lnTo>
                <a:cubicBezTo>
                  <a:pt x="1555532" y="638068"/>
                  <a:pt x="1479825" y="744904"/>
                  <a:pt x="1371930" y="790540"/>
                </a:cubicBezTo>
                <a:lnTo>
                  <a:pt x="1331279" y="803159"/>
                </a:lnTo>
                <a:lnTo>
                  <a:pt x="1326421" y="840147"/>
                </a:lnTo>
                <a:cubicBezTo>
                  <a:pt x="1286169" y="991117"/>
                  <a:pt x="1112123" y="1104681"/>
                  <a:pt x="903516" y="1104681"/>
                </a:cubicBezTo>
                <a:cubicBezTo>
                  <a:pt x="825288" y="1104681"/>
                  <a:pt x="751921" y="1088711"/>
                  <a:pt x="688647" y="1060787"/>
                </a:cubicBezTo>
                <a:lnTo>
                  <a:pt x="662364" y="1046809"/>
                </a:lnTo>
                <a:lnTo>
                  <a:pt x="660982" y="1048431"/>
                </a:lnTo>
                <a:cubicBezTo>
                  <a:pt x="599031" y="1108385"/>
                  <a:pt x="513447" y="1145467"/>
                  <a:pt x="418913" y="1145467"/>
                </a:cubicBezTo>
                <a:cubicBezTo>
                  <a:pt x="229845" y="1145467"/>
                  <a:pt x="76576" y="997138"/>
                  <a:pt x="76576" y="814164"/>
                </a:cubicBezTo>
                <a:cubicBezTo>
                  <a:pt x="76576" y="791292"/>
                  <a:pt x="78971" y="768962"/>
                  <a:pt x="83531" y="747395"/>
                </a:cubicBezTo>
                <a:lnTo>
                  <a:pt x="89873" y="727622"/>
                </a:lnTo>
                <a:lnTo>
                  <a:pt x="88048" y="726116"/>
                </a:lnTo>
                <a:cubicBezTo>
                  <a:pt x="33647" y="671715"/>
                  <a:pt x="0" y="596562"/>
                  <a:pt x="0" y="513549"/>
                </a:cubicBezTo>
                <a:lnTo>
                  <a:pt x="0" y="504084"/>
                </a:lnTo>
                <a:cubicBezTo>
                  <a:pt x="0" y="338059"/>
                  <a:pt x="134590" y="203469"/>
                  <a:pt x="300615" y="203469"/>
                </a:cubicBezTo>
                <a:lnTo>
                  <a:pt x="323430" y="203469"/>
                </a:lnTo>
                <a:lnTo>
                  <a:pt x="337741" y="177954"/>
                </a:lnTo>
                <a:cubicBezTo>
                  <a:pt x="399261" y="89827"/>
                  <a:pt x="503445" y="31886"/>
                  <a:pt x="621612" y="31886"/>
                </a:cubicBezTo>
                <a:cubicBezTo>
                  <a:pt x="651154" y="31886"/>
                  <a:pt x="679822" y="35507"/>
                  <a:pt x="707168" y="42316"/>
                </a:cubicBezTo>
                <a:lnTo>
                  <a:pt x="763532" y="63778"/>
                </a:lnTo>
                <a:lnTo>
                  <a:pt x="772545" y="56581"/>
                </a:lnTo>
                <a:cubicBezTo>
                  <a:pt x="827182" y="20859"/>
                  <a:pt x="893049" y="0"/>
                  <a:pt x="963949" y="0"/>
                </a:cubicBezTo>
                <a:close/>
              </a:path>
            </a:pathLst>
          </a:custGeom>
          <a:solidFill>
            <a:srgbClr val="94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8" name="Ellipszis 1097"/>
          <p:cNvSpPr/>
          <p:nvPr/>
        </p:nvSpPr>
        <p:spPr>
          <a:xfrm>
            <a:off x="2255458" y="1381435"/>
            <a:ext cx="6435498" cy="1484830"/>
          </a:xfrm>
          <a:prstGeom prst="ellipse">
            <a:avLst/>
          </a:prstGeom>
          <a:gradFill>
            <a:gsLst>
              <a:gs pos="27000">
                <a:srgbClr val="FAFD83"/>
              </a:gs>
              <a:gs pos="78000">
                <a:srgbClr val="92D050"/>
              </a:gs>
            </a:gsLst>
            <a:lin ang="7800000" scaled="0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 13"/>
          <p:cNvSpPr/>
          <p:nvPr/>
        </p:nvSpPr>
        <p:spPr>
          <a:xfrm>
            <a:off x="6796190" y="311635"/>
            <a:ext cx="1247220" cy="513498"/>
          </a:xfrm>
          <a:custGeom>
            <a:avLst/>
            <a:gdLst>
              <a:gd name="connsiteX0" fmla="*/ 963949 w 1555532"/>
              <a:gd name="connsiteY0" fmla="*/ 0 h 1145467"/>
              <a:gd name="connsiteX1" fmla="*/ 1279384 w 1555532"/>
              <a:gd name="connsiteY1" fmla="*/ 202345 h 1145467"/>
              <a:gd name="connsiteX2" fmla="*/ 1280574 w 1555532"/>
              <a:gd name="connsiteY2" fmla="*/ 206055 h 1145467"/>
              <a:gd name="connsiteX3" fmla="*/ 1315501 w 1555532"/>
              <a:gd name="connsiteY3" fmla="*/ 209576 h 1145467"/>
              <a:gd name="connsiteX4" fmla="*/ 1555532 w 1555532"/>
              <a:gd name="connsiteY4" fmla="*/ 504084 h 1145467"/>
              <a:gd name="connsiteX5" fmla="*/ 1555532 w 1555532"/>
              <a:gd name="connsiteY5" fmla="*/ 513549 h 1145467"/>
              <a:gd name="connsiteX6" fmla="*/ 1371930 w 1555532"/>
              <a:gd name="connsiteY6" fmla="*/ 790540 h 1145467"/>
              <a:gd name="connsiteX7" fmla="*/ 1331279 w 1555532"/>
              <a:gd name="connsiteY7" fmla="*/ 803159 h 1145467"/>
              <a:gd name="connsiteX8" fmla="*/ 1326421 w 1555532"/>
              <a:gd name="connsiteY8" fmla="*/ 840147 h 1145467"/>
              <a:gd name="connsiteX9" fmla="*/ 903516 w 1555532"/>
              <a:gd name="connsiteY9" fmla="*/ 1104681 h 1145467"/>
              <a:gd name="connsiteX10" fmla="*/ 688647 w 1555532"/>
              <a:gd name="connsiteY10" fmla="*/ 1060787 h 1145467"/>
              <a:gd name="connsiteX11" fmla="*/ 662364 w 1555532"/>
              <a:gd name="connsiteY11" fmla="*/ 1046809 h 1145467"/>
              <a:gd name="connsiteX12" fmla="*/ 660982 w 1555532"/>
              <a:gd name="connsiteY12" fmla="*/ 1048431 h 1145467"/>
              <a:gd name="connsiteX13" fmla="*/ 418913 w 1555532"/>
              <a:gd name="connsiteY13" fmla="*/ 1145467 h 1145467"/>
              <a:gd name="connsiteX14" fmla="*/ 76576 w 1555532"/>
              <a:gd name="connsiteY14" fmla="*/ 814164 h 1145467"/>
              <a:gd name="connsiteX15" fmla="*/ 83531 w 1555532"/>
              <a:gd name="connsiteY15" fmla="*/ 747395 h 1145467"/>
              <a:gd name="connsiteX16" fmla="*/ 89873 w 1555532"/>
              <a:gd name="connsiteY16" fmla="*/ 727622 h 1145467"/>
              <a:gd name="connsiteX17" fmla="*/ 88048 w 1555532"/>
              <a:gd name="connsiteY17" fmla="*/ 726116 h 1145467"/>
              <a:gd name="connsiteX18" fmla="*/ 0 w 1555532"/>
              <a:gd name="connsiteY18" fmla="*/ 513549 h 1145467"/>
              <a:gd name="connsiteX19" fmla="*/ 0 w 1555532"/>
              <a:gd name="connsiteY19" fmla="*/ 504084 h 1145467"/>
              <a:gd name="connsiteX20" fmla="*/ 300615 w 1555532"/>
              <a:gd name="connsiteY20" fmla="*/ 203469 h 1145467"/>
              <a:gd name="connsiteX21" fmla="*/ 323430 w 1555532"/>
              <a:gd name="connsiteY21" fmla="*/ 203469 h 1145467"/>
              <a:gd name="connsiteX22" fmla="*/ 337741 w 1555532"/>
              <a:gd name="connsiteY22" fmla="*/ 177954 h 1145467"/>
              <a:gd name="connsiteX23" fmla="*/ 621612 w 1555532"/>
              <a:gd name="connsiteY23" fmla="*/ 31886 h 1145467"/>
              <a:gd name="connsiteX24" fmla="*/ 707168 w 1555532"/>
              <a:gd name="connsiteY24" fmla="*/ 42316 h 1145467"/>
              <a:gd name="connsiteX25" fmla="*/ 763532 w 1555532"/>
              <a:gd name="connsiteY25" fmla="*/ 63778 h 1145467"/>
              <a:gd name="connsiteX26" fmla="*/ 772545 w 1555532"/>
              <a:gd name="connsiteY26" fmla="*/ 56581 h 1145467"/>
              <a:gd name="connsiteX27" fmla="*/ 963949 w 1555532"/>
              <a:gd name="connsiteY27" fmla="*/ 0 h 11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55532" h="1145467">
                <a:moveTo>
                  <a:pt x="963949" y="0"/>
                </a:moveTo>
                <a:cubicBezTo>
                  <a:pt x="1105750" y="0"/>
                  <a:pt x="1227414" y="83435"/>
                  <a:pt x="1279384" y="202345"/>
                </a:cubicBezTo>
                <a:lnTo>
                  <a:pt x="1280574" y="206055"/>
                </a:lnTo>
                <a:lnTo>
                  <a:pt x="1315501" y="209576"/>
                </a:lnTo>
                <a:cubicBezTo>
                  <a:pt x="1452487" y="237608"/>
                  <a:pt x="1555532" y="358812"/>
                  <a:pt x="1555532" y="504084"/>
                </a:cubicBezTo>
                <a:lnTo>
                  <a:pt x="1555532" y="513549"/>
                </a:lnTo>
                <a:cubicBezTo>
                  <a:pt x="1555532" y="638068"/>
                  <a:pt x="1479825" y="744904"/>
                  <a:pt x="1371930" y="790540"/>
                </a:cubicBezTo>
                <a:lnTo>
                  <a:pt x="1331279" y="803159"/>
                </a:lnTo>
                <a:lnTo>
                  <a:pt x="1326421" y="840147"/>
                </a:lnTo>
                <a:cubicBezTo>
                  <a:pt x="1286169" y="991117"/>
                  <a:pt x="1112123" y="1104681"/>
                  <a:pt x="903516" y="1104681"/>
                </a:cubicBezTo>
                <a:cubicBezTo>
                  <a:pt x="825288" y="1104681"/>
                  <a:pt x="751921" y="1088711"/>
                  <a:pt x="688647" y="1060787"/>
                </a:cubicBezTo>
                <a:lnTo>
                  <a:pt x="662364" y="1046809"/>
                </a:lnTo>
                <a:lnTo>
                  <a:pt x="660982" y="1048431"/>
                </a:lnTo>
                <a:cubicBezTo>
                  <a:pt x="599031" y="1108385"/>
                  <a:pt x="513447" y="1145467"/>
                  <a:pt x="418913" y="1145467"/>
                </a:cubicBezTo>
                <a:cubicBezTo>
                  <a:pt x="229845" y="1145467"/>
                  <a:pt x="76576" y="997138"/>
                  <a:pt x="76576" y="814164"/>
                </a:cubicBezTo>
                <a:cubicBezTo>
                  <a:pt x="76576" y="791292"/>
                  <a:pt x="78971" y="768962"/>
                  <a:pt x="83531" y="747395"/>
                </a:cubicBezTo>
                <a:lnTo>
                  <a:pt x="89873" y="727622"/>
                </a:lnTo>
                <a:lnTo>
                  <a:pt x="88048" y="726116"/>
                </a:lnTo>
                <a:cubicBezTo>
                  <a:pt x="33647" y="671715"/>
                  <a:pt x="0" y="596562"/>
                  <a:pt x="0" y="513549"/>
                </a:cubicBezTo>
                <a:lnTo>
                  <a:pt x="0" y="504084"/>
                </a:lnTo>
                <a:cubicBezTo>
                  <a:pt x="0" y="338059"/>
                  <a:pt x="134590" y="203469"/>
                  <a:pt x="300615" y="203469"/>
                </a:cubicBezTo>
                <a:lnTo>
                  <a:pt x="323430" y="203469"/>
                </a:lnTo>
                <a:lnTo>
                  <a:pt x="337741" y="177954"/>
                </a:lnTo>
                <a:cubicBezTo>
                  <a:pt x="399261" y="89827"/>
                  <a:pt x="503445" y="31886"/>
                  <a:pt x="621612" y="31886"/>
                </a:cubicBezTo>
                <a:cubicBezTo>
                  <a:pt x="651154" y="31886"/>
                  <a:pt x="679822" y="35507"/>
                  <a:pt x="707168" y="42316"/>
                </a:cubicBezTo>
                <a:lnTo>
                  <a:pt x="763532" y="63778"/>
                </a:lnTo>
                <a:lnTo>
                  <a:pt x="772545" y="56581"/>
                </a:lnTo>
                <a:cubicBezTo>
                  <a:pt x="827182" y="20859"/>
                  <a:pt x="893049" y="0"/>
                  <a:pt x="963949" y="0"/>
                </a:cubicBezTo>
                <a:close/>
              </a:path>
            </a:pathLst>
          </a:custGeom>
          <a:solidFill>
            <a:srgbClr val="60D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abadkézi sokszög 16"/>
          <p:cNvSpPr/>
          <p:nvPr/>
        </p:nvSpPr>
        <p:spPr>
          <a:xfrm>
            <a:off x="-43196" y="65307"/>
            <a:ext cx="1213737" cy="606410"/>
          </a:xfrm>
          <a:custGeom>
            <a:avLst/>
            <a:gdLst>
              <a:gd name="connsiteX0" fmla="*/ 963949 w 1555532"/>
              <a:gd name="connsiteY0" fmla="*/ 0 h 1145467"/>
              <a:gd name="connsiteX1" fmla="*/ 1279384 w 1555532"/>
              <a:gd name="connsiteY1" fmla="*/ 202345 h 1145467"/>
              <a:gd name="connsiteX2" fmla="*/ 1280574 w 1555532"/>
              <a:gd name="connsiteY2" fmla="*/ 206055 h 1145467"/>
              <a:gd name="connsiteX3" fmla="*/ 1315501 w 1555532"/>
              <a:gd name="connsiteY3" fmla="*/ 209576 h 1145467"/>
              <a:gd name="connsiteX4" fmla="*/ 1555532 w 1555532"/>
              <a:gd name="connsiteY4" fmla="*/ 504084 h 1145467"/>
              <a:gd name="connsiteX5" fmla="*/ 1555532 w 1555532"/>
              <a:gd name="connsiteY5" fmla="*/ 513549 h 1145467"/>
              <a:gd name="connsiteX6" fmla="*/ 1371930 w 1555532"/>
              <a:gd name="connsiteY6" fmla="*/ 790540 h 1145467"/>
              <a:gd name="connsiteX7" fmla="*/ 1331279 w 1555532"/>
              <a:gd name="connsiteY7" fmla="*/ 803159 h 1145467"/>
              <a:gd name="connsiteX8" fmla="*/ 1326421 w 1555532"/>
              <a:gd name="connsiteY8" fmla="*/ 840147 h 1145467"/>
              <a:gd name="connsiteX9" fmla="*/ 903516 w 1555532"/>
              <a:gd name="connsiteY9" fmla="*/ 1104681 h 1145467"/>
              <a:gd name="connsiteX10" fmla="*/ 688647 w 1555532"/>
              <a:gd name="connsiteY10" fmla="*/ 1060787 h 1145467"/>
              <a:gd name="connsiteX11" fmla="*/ 662364 w 1555532"/>
              <a:gd name="connsiteY11" fmla="*/ 1046809 h 1145467"/>
              <a:gd name="connsiteX12" fmla="*/ 660982 w 1555532"/>
              <a:gd name="connsiteY12" fmla="*/ 1048431 h 1145467"/>
              <a:gd name="connsiteX13" fmla="*/ 418913 w 1555532"/>
              <a:gd name="connsiteY13" fmla="*/ 1145467 h 1145467"/>
              <a:gd name="connsiteX14" fmla="*/ 76576 w 1555532"/>
              <a:gd name="connsiteY14" fmla="*/ 814164 h 1145467"/>
              <a:gd name="connsiteX15" fmla="*/ 83531 w 1555532"/>
              <a:gd name="connsiteY15" fmla="*/ 747395 h 1145467"/>
              <a:gd name="connsiteX16" fmla="*/ 89873 w 1555532"/>
              <a:gd name="connsiteY16" fmla="*/ 727622 h 1145467"/>
              <a:gd name="connsiteX17" fmla="*/ 88048 w 1555532"/>
              <a:gd name="connsiteY17" fmla="*/ 726116 h 1145467"/>
              <a:gd name="connsiteX18" fmla="*/ 0 w 1555532"/>
              <a:gd name="connsiteY18" fmla="*/ 513549 h 1145467"/>
              <a:gd name="connsiteX19" fmla="*/ 0 w 1555532"/>
              <a:gd name="connsiteY19" fmla="*/ 504084 h 1145467"/>
              <a:gd name="connsiteX20" fmla="*/ 300615 w 1555532"/>
              <a:gd name="connsiteY20" fmla="*/ 203469 h 1145467"/>
              <a:gd name="connsiteX21" fmla="*/ 323430 w 1555532"/>
              <a:gd name="connsiteY21" fmla="*/ 203469 h 1145467"/>
              <a:gd name="connsiteX22" fmla="*/ 337741 w 1555532"/>
              <a:gd name="connsiteY22" fmla="*/ 177954 h 1145467"/>
              <a:gd name="connsiteX23" fmla="*/ 621612 w 1555532"/>
              <a:gd name="connsiteY23" fmla="*/ 31886 h 1145467"/>
              <a:gd name="connsiteX24" fmla="*/ 707168 w 1555532"/>
              <a:gd name="connsiteY24" fmla="*/ 42316 h 1145467"/>
              <a:gd name="connsiteX25" fmla="*/ 763532 w 1555532"/>
              <a:gd name="connsiteY25" fmla="*/ 63778 h 1145467"/>
              <a:gd name="connsiteX26" fmla="*/ 772545 w 1555532"/>
              <a:gd name="connsiteY26" fmla="*/ 56581 h 1145467"/>
              <a:gd name="connsiteX27" fmla="*/ 963949 w 1555532"/>
              <a:gd name="connsiteY27" fmla="*/ 0 h 11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55532" h="1145467">
                <a:moveTo>
                  <a:pt x="963949" y="0"/>
                </a:moveTo>
                <a:cubicBezTo>
                  <a:pt x="1105750" y="0"/>
                  <a:pt x="1227414" y="83435"/>
                  <a:pt x="1279384" y="202345"/>
                </a:cubicBezTo>
                <a:lnTo>
                  <a:pt x="1280574" y="206055"/>
                </a:lnTo>
                <a:lnTo>
                  <a:pt x="1315501" y="209576"/>
                </a:lnTo>
                <a:cubicBezTo>
                  <a:pt x="1452487" y="237608"/>
                  <a:pt x="1555532" y="358812"/>
                  <a:pt x="1555532" y="504084"/>
                </a:cubicBezTo>
                <a:lnTo>
                  <a:pt x="1555532" y="513549"/>
                </a:lnTo>
                <a:cubicBezTo>
                  <a:pt x="1555532" y="638068"/>
                  <a:pt x="1479825" y="744904"/>
                  <a:pt x="1371930" y="790540"/>
                </a:cubicBezTo>
                <a:lnTo>
                  <a:pt x="1331279" y="803159"/>
                </a:lnTo>
                <a:lnTo>
                  <a:pt x="1326421" y="840147"/>
                </a:lnTo>
                <a:cubicBezTo>
                  <a:pt x="1286169" y="991117"/>
                  <a:pt x="1112123" y="1104681"/>
                  <a:pt x="903516" y="1104681"/>
                </a:cubicBezTo>
                <a:cubicBezTo>
                  <a:pt x="825288" y="1104681"/>
                  <a:pt x="751921" y="1088711"/>
                  <a:pt x="688647" y="1060787"/>
                </a:cubicBezTo>
                <a:lnTo>
                  <a:pt x="662364" y="1046809"/>
                </a:lnTo>
                <a:lnTo>
                  <a:pt x="660982" y="1048431"/>
                </a:lnTo>
                <a:cubicBezTo>
                  <a:pt x="599031" y="1108385"/>
                  <a:pt x="513447" y="1145467"/>
                  <a:pt x="418913" y="1145467"/>
                </a:cubicBezTo>
                <a:cubicBezTo>
                  <a:pt x="229845" y="1145467"/>
                  <a:pt x="76576" y="997138"/>
                  <a:pt x="76576" y="814164"/>
                </a:cubicBezTo>
                <a:cubicBezTo>
                  <a:pt x="76576" y="791292"/>
                  <a:pt x="78971" y="768962"/>
                  <a:pt x="83531" y="747395"/>
                </a:cubicBezTo>
                <a:lnTo>
                  <a:pt x="89873" y="727622"/>
                </a:lnTo>
                <a:lnTo>
                  <a:pt x="88048" y="726116"/>
                </a:lnTo>
                <a:cubicBezTo>
                  <a:pt x="33647" y="671715"/>
                  <a:pt x="0" y="596562"/>
                  <a:pt x="0" y="513549"/>
                </a:cubicBezTo>
                <a:lnTo>
                  <a:pt x="0" y="504084"/>
                </a:lnTo>
                <a:cubicBezTo>
                  <a:pt x="0" y="338059"/>
                  <a:pt x="134590" y="203469"/>
                  <a:pt x="300615" y="203469"/>
                </a:cubicBezTo>
                <a:lnTo>
                  <a:pt x="323430" y="203469"/>
                </a:lnTo>
                <a:lnTo>
                  <a:pt x="337741" y="177954"/>
                </a:lnTo>
                <a:cubicBezTo>
                  <a:pt x="399261" y="89827"/>
                  <a:pt x="503445" y="31886"/>
                  <a:pt x="621612" y="31886"/>
                </a:cubicBezTo>
                <a:cubicBezTo>
                  <a:pt x="651154" y="31886"/>
                  <a:pt x="679822" y="35507"/>
                  <a:pt x="707168" y="42316"/>
                </a:cubicBezTo>
                <a:lnTo>
                  <a:pt x="763532" y="63778"/>
                </a:lnTo>
                <a:lnTo>
                  <a:pt x="772545" y="56581"/>
                </a:lnTo>
                <a:cubicBezTo>
                  <a:pt x="827182" y="20859"/>
                  <a:pt x="893049" y="0"/>
                  <a:pt x="963949" y="0"/>
                </a:cubicBezTo>
                <a:close/>
              </a:path>
            </a:pathLst>
          </a:custGeom>
          <a:solidFill>
            <a:srgbClr val="94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Téglalap 85"/>
          <p:cNvSpPr/>
          <p:nvPr/>
        </p:nvSpPr>
        <p:spPr>
          <a:xfrm>
            <a:off x="3792792" y="1474239"/>
            <a:ext cx="79625" cy="7247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2" name="Csoportba foglalás 91"/>
          <p:cNvGrpSpPr/>
          <p:nvPr/>
        </p:nvGrpSpPr>
        <p:grpSpPr>
          <a:xfrm flipH="1">
            <a:off x="3714826" y="5079150"/>
            <a:ext cx="1366031" cy="1119111"/>
            <a:chOff x="-5129594" y="1789413"/>
            <a:chExt cx="4255560" cy="3505045"/>
          </a:xfrm>
        </p:grpSpPr>
        <p:sp>
          <p:nvSpPr>
            <p:cNvPr id="93" name="Lekerekített téglalap 92"/>
            <p:cNvSpPr/>
            <p:nvPr/>
          </p:nvSpPr>
          <p:spPr>
            <a:xfrm rot="5400000">
              <a:off x="-3918693" y="3832764"/>
              <a:ext cx="790482" cy="2680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4" name="Lekerekített téglalap 93"/>
            <p:cNvSpPr/>
            <p:nvPr/>
          </p:nvSpPr>
          <p:spPr>
            <a:xfrm rot="5400000">
              <a:off x="-5744566" y="3088469"/>
              <a:ext cx="2702066" cy="11335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5" name="Lekerekített téglalap 94"/>
            <p:cNvSpPr/>
            <p:nvPr/>
          </p:nvSpPr>
          <p:spPr>
            <a:xfrm>
              <a:off x="-4756895" y="4902943"/>
              <a:ext cx="3882861" cy="39151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6" name="Lekerekített téglalap 78"/>
            <p:cNvSpPr/>
            <p:nvPr/>
          </p:nvSpPr>
          <p:spPr>
            <a:xfrm>
              <a:off x="-4458846" y="3662747"/>
              <a:ext cx="3301023" cy="1288016"/>
            </a:xfrm>
            <a:custGeom>
              <a:avLst/>
              <a:gdLst>
                <a:gd name="connsiteX0" fmla="*/ 0 w 3241482"/>
                <a:gd name="connsiteY0" fmla="*/ 634255 h 1268510"/>
                <a:gd name="connsiteX1" fmla="*/ 634255 w 3241482"/>
                <a:gd name="connsiteY1" fmla="*/ 0 h 1268510"/>
                <a:gd name="connsiteX2" fmla="*/ 2607227 w 3241482"/>
                <a:gd name="connsiteY2" fmla="*/ 0 h 1268510"/>
                <a:gd name="connsiteX3" fmla="*/ 3241482 w 3241482"/>
                <a:gd name="connsiteY3" fmla="*/ 634255 h 1268510"/>
                <a:gd name="connsiteX4" fmla="*/ 3241482 w 3241482"/>
                <a:gd name="connsiteY4" fmla="*/ 634255 h 1268510"/>
                <a:gd name="connsiteX5" fmla="*/ 2607227 w 3241482"/>
                <a:gd name="connsiteY5" fmla="*/ 1268510 h 1268510"/>
                <a:gd name="connsiteX6" fmla="*/ 634255 w 3241482"/>
                <a:gd name="connsiteY6" fmla="*/ 1268510 h 1268510"/>
                <a:gd name="connsiteX7" fmla="*/ 0 w 3241482"/>
                <a:gd name="connsiteY7" fmla="*/ 634255 h 1268510"/>
                <a:gd name="connsiteX0" fmla="*/ 0 w 3584382"/>
                <a:gd name="connsiteY0" fmla="*/ 634255 h 1342865"/>
                <a:gd name="connsiteX1" fmla="*/ 634255 w 3584382"/>
                <a:gd name="connsiteY1" fmla="*/ 0 h 1342865"/>
                <a:gd name="connsiteX2" fmla="*/ 2607227 w 3584382"/>
                <a:gd name="connsiteY2" fmla="*/ 0 h 1342865"/>
                <a:gd name="connsiteX3" fmla="*/ 3241482 w 3584382"/>
                <a:gd name="connsiteY3" fmla="*/ 634255 h 1342865"/>
                <a:gd name="connsiteX4" fmla="*/ 3584382 w 3584382"/>
                <a:gd name="connsiteY4" fmla="*/ 1148605 h 1342865"/>
                <a:gd name="connsiteX5" fmla="*/ 2607227 w 3584382"/>
                <a:gd name="connsiteY5" fmla="*/ 1268510 h 1342865"/>
                <a:gd name="connsiteX6" fmla="*/ 634255 w 3584382"/>
                <a:gd name="connsiteY6" fmla="*/ 1268510 h 1342865"/>
                <a:gd name="connsiteX7" fmla="*/ 0 w 3584382"/>
                <a:gd name="connsiteY7" fmla="*/ 634255 h 1342865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241482 w 3587751"/>
                <a:gd name="connsiteY3" fmla="*/ 63425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246622 w 3200118"/>
                <a:gd name="connsiteY0" fmla="*/ 1268510 h 1268510"/>
                <a:gd name="connsiteX1" fmla="*/ 246622 w 3200118"/>
                <a:gd name="connsiteY1" fmla="*/ 0 h 1268510"/>
                <a:gd name="connsiteX2" fmla="*/ 2219594 w 3200118"/>
                <a:gd name="connsiteY2" fmla="*/ 0 h 1268510"/>
                <a:gd name="connsiteX3" fmla="*/ 2949099 w 3200118"/>
                <a:gd name="connsiteY3" fmla="*/ 500905 h 1268510"/>
                <a:gd name="connsiteX4" fmla="*/ 3196749 w 3200118"/>
                <a:gd name="connsiteY4" fmla="*/ 1148605 h 1268510"/>
                <a:gd name="connsiteX5" fmla="*/ 2219594 w 3200118"/>
                <a:gd name="connsiteY5" fmla="*/ 1268510 h 1268510"/>
                <a:gd name="connsiteX6" fmla="*/ 246622 w 3200118"/>
                <a:gd name="connsiteY6" fmla="*/ 1268510 h 1268510"/>
                <a:gd name="connsiteX0" fmla="*/ 246622 w 3276000"/>
                <a:gd name="connsiteY0" fmla="*/ 1268510 h 1268519"/>
                <a:gd name="connsiteX1" fmla="*/ 246622 w 3276000"/>
                <a:gd name="connsiteY1" fmla="*/ 0 h 1268519"/>
                <a:gd name="connsiteX2" fmla="*/ 2219594 w 3276000"/>
                <a:gd name="connsiteY2" fmla="*/ 0 h 1268519"/>
                <a:gd name="connsiteX3" fmla="*/ 2949099 w 3276000"/>
                <a:gd name="connsiteY3" fmla="*/ 500905 h 1268519"/>
                <a:gd name="connsiteX4" fmla="*/ 3272949 w 3276000"/>
                <a:gd name="connsiteY4" fmla="*/ 1224805 h 1268519"/>
                <a:gd name="connsiteX5" fmla="*/ 2219594 w 3276000"/>
                <a:gd name="connsiteY5" fmla="*/ 1268510 h 1268519"/>
                <a:gd name="connsiteX6" fmla="*/ 246622 w 3276000"/>
                <a:gd name="connsiteY6" fmla="*/ 1268510 h 1268519"/>
                <a:gd name="connsiteX0" fmla="*/ 246622 w 3272949"/>
                <a:gd name="connsiteY0" fmla="*/ 1268510 h 1378234"/>
                <a:gd name="connsiteX1" fmla="*/ 246622 w 3272949"/>
                <a:gd name="connsiteY1" fmla="*/ 0 h 1378234"/>
                <a:gd name="connsiteX2" fmla="*/ 2219594 w 3272949"/>
                <a:gd name="connsiteY2" fmla="*/ 0 h 1378234"/>
                <a:gd name="connsiteX3" fmla="*/ 2949099 w 3272949"/>
                <a:gd name="connsiteY3" fmla="*/ 500905 h 1378234"/>
                <a:gd name="connsiteX4" fmla="*/ 3272949 w 3272949"/>
                <a:gd name="connsiteY4" fmla="*/ 1224805 h 1378234"/>
                <a:gd name="connsiteX5" fmla="*/ 246622 w 3272949"/>
                <a:gd name="connsiteY5" fmla="*/ 1268510 h 1378234"/>
                <a:gd name="connsiteX0" fmla="*/ 246622 w 3272949"/>
                <a:gd name="connsiteY0" fmla="*/ 1268510 h 1355413"/>
                <a:gd name="connsiteX1" fmla="*/ 246622 w 3272949"/>
                <a:gd name="connsiteY1" fmla="*/ 0 h 1355413"/>
                <a:gd name="connsiteX2" fmla="*/ 2219594 w 3272949"/>
                <a:gd name="connsiteY2" fmla="*/ 0 h 1355413"/>
                <a:gd name="connsiteX3" fmla="*/ 2949099 w 3272949"/>
                <a:gd name="connsiteY3" fmla="*/ 500905 h 1355413"/>
                <a:gd name="connsiteX4" fmla="*/ 3272949 w 3272949"/>
                <a:gd name="connsiteY4" fmla="*/ 1224805 h 1355413"/>
                <a:gd name="connsiteX5" fmla="*/ 246622 w 3272949"/>
                <a:gd name="connsiteY5" fmla="*/ 1268510 h 1355413"/>
                <a:gd name="connsiteX0" fmla="*/ 246622 w 3282226"/>
                <a:gd name="connsiteY0" fmla="*/ 1268510 h 1355413"/>
                <a:gd name="connsiteX1" fmla="*/ 246622 w 3282226"/>
                <a:gd name="connsiteY1" fmla="*/ 0 h 1355413"/>
                <a:gd name="connsiteX2" fmla="*/ 2219594 w 3282226"/>
                <a:gd name="connsiteY2" fmla="*/ 0 h 1355413"/>
                <a:gd name="connsiteX3" fmla="*/ 2949099 w 3282226"/>
                <a:gd name="connsiteY3" fmla="*/ 500905 h 1355413"/>
                <a:gd name="connsiteX4" fmla="*/ 3272949 w 3282226"/>
                <a:gd name="connsiteY4" fmla="*/ 1224805 h 1355413"/>
                <a:gd name="connsiteX5" fmla="*/ 246622 w 3282226"/>
                <a:gd name="connsiteY5" fmla="*/ 1268510 h 1355413"/>
                <a:gd name="connsiteX0" fmla="*/ 246622 w 3344811"/>
                <a:gd name="connsiteY0" fmla="*/ 1268510 h 1355413"/>
                <a:gd name="connsiteX1" fmla="*/ 246622 w 3344811"/>
                <a:gd name="connsiteY1" fmla="*/ 0 h 1355413"/>
                <a:gd name="connsiteX2" fmla="*/ 2219594 w 3344811"/>
                <a:gd name="connsiteY2" fmla="*/ 0 h 1355413"/>
                <a:gd name="connsiteX3" fmla="*/ 3272949 w 3344811"/>
                <a:gd name="connsiteY3" fmla="*/ 1224805 h 1355413"/>
                <a:gd name="connsiteX4" fmla="*/ 246622 w 3344811"/>
                <a:gd name="connsiteY4" fmla="*/ 1268510 h 1355413"/>
                <a:gd name="connsiteX0" fmla="*/ 246622 w 3283287"/>
                <a:gd name="connsiteY0" fmla="*/ 1268510 h 1355413"/>
                <a:gd name="connsiteX1" fmla="*/ 246622 w 3283287"/>
                <a:gd name="connsiteY1" fmla="*/ 0 h 1355413"/>
                <a:gd name="connsiteX2" fmla="*/ 2219594 w 3283287"/>
                <a:gd name="connsiteY2" fmla="*/ 0 h 1355413"/>
                <a:gd name="connsiteX3" fmla="*/ 3272949 w 3283287"/>
                <a:gd name="connsiteY3" fmla="*/ 1224805 h 1355413"/>
                <a:gd name="connsiteX4" fmla="*/ 246622 w 3283287"/>
                <a:gd name="connsiteY4" fmla="*/ 1268510 h 1355413"/>
                <a:gd name="connsiteX0" fmla="*/ 246622 w 3286671"/>
                <a:gd name="connsiteY0" fmla="*/ 1268510 h 1355413"/>
                <a:gd name="connsiteX1" fmla="*/ 246622 w 3286671"/>
                <a:gd name="connsiteY1" fmla="*/ 0 h 1355413"/>
                <a:gd name="connsiteX2" fmla="*/ 2219594 w 3286671"/>
                <a:gd name="connsiteY2" fmla="*/ 0 h 1355413"/>
                <a:gd name="connsiteX3" fmla="*/ 3272949 w 3286671"/>
                <a:gd name="connsiteY3" fmla="*/ 1224805 h 1355413"/>
                <a:gd name="connsiteX4" fmla="*/ 246622 w 3286671"/>
                <a:gd name="connsiteY4" fmla="*/ 1268510 h 1355413"/>
                <a:gd name="connsiteX0" fmla="*/ 246622 w 3286671"/>
                <a:gd name="connsiteY0" fmla="*/ 1268510 h 1272342"/>
                <a:gd name="connsiteX1" fmla="*/ 246622 w 3286671"/>
                <a:gd name="connsiteY1" fmla="*/ 0 h 1272342"/>
                <a:gd name="connsiteX2" fmla="*/ 2219594 w 3286671"/>
                <a:gd name="connsiteY2" fmla="*/ 0 h 1272342"/>
                <a:gd name="connsiteX3" fmla="*/ 3272949 w 3286671"/>
                <a:gd name="connsiteY3" fmla="*/ 1224805 h 1272342"/>
                <a:gd name="connsiteX4" fmla="*/ 246622 w 3286671"/>
                <a:gd name="connsiteY4" fmla="*/ 1268510 h 1272342"/>
                <a:gd name="connsiteX0" fmla="*/ 246622 w 3286671"/>
                <a:gd name="connsiteY0" fmla="*/ 1268611 h 1272443"/>
                <a:gd name="connsiteX1" fmla="*/ 246622 w 3286671"/>
                <a:gd name="connsiteY1" fmla="*/ 101 h 1272443"/>
                <a:gd name="connsiteX2" fmla="*/ 1306462 w 3286671"/>
                <a:gd name="connsiteY2" fmla="*/ 341087 h 1272443"/>
                <a:gd name="connsiteX3" fmla="*/ 2219594 w 3286671"/>
                <a:gd name="connsiteY3" fmla="*/ 101 h 1272443"/>
                <a:gd name="connsiteX4" fmla="*/ 3272949 w 3286671"/>
                <a:gd name="connsiteY4" fmla="*/ 1224906 h 1272443"/>
                <a:gd name="connsiteX5" fmla="*/ 246622 w 3286671"/>
                <a:gd name="connsiteY5" fmla="*/ 1268611 h 1272443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2219594 w 3286671"/>
                <a:gd name="connsiteY4" fmla="*/ 98970 h 1371312"/>
                <a:gd name="connsiteX5" fmla="*/ 3272949 w 3286671"/>
                <a:gd name="connsiteY5" fmla="*/ 1323775 h 1371312"/>
                <a:gd name="connsiteX6" fmla="*/ 246622 w 3286671"/>
                <a:gd name="connsiteY6" fmla="*/ 1367480 h 1371312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1858912 w 3286671"/>
                <a:gd name="connsiteY4" fmla="*/ 420907 h 1371312"/>
                <a:gd name="connsiteX5" fmla="*/ 2219594 w 3286671"/>
                <a:gd name="connsiteY5" fmla="*/ 98970 h 1371312"/>
                <a:gd name="connsiteX6" fmla="*/ 3272949 w 3286671"/>
                <a:gd name="connsiteY6" fmla="*/ 1323775 h 1371312"/>
                <a:gd name="connsiteX7" fmla="*/ 246622 w 3286671"/>
                <a:gd name="connsiteY7" fmla="*/ 1367480 h 1371312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923367 w 3351126"/>
                <a:gd name="connsiteY4" fmla="*/ 36210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1923367 w 3351126"/>
                <a:gd name="connsiteY5" fmla="*/ 362101 h 1312506"/>
                <a:gd name="connsiteX6" fmla="*/ 2284049 w 3351126"/>
                <a:gd name="connsiteY6" fmla="*/ 40164 h 1312506"/>
                <a:gd name="connsiteX7" fmla="*/ 3337404 w 3351126"/>
                <a:gd name="connsiteY7" fmla="*/ 1264969 h 1312506"/>
                <a:gd name="connsiteX8" fmla="*/ 311077 w 3351126"/>
                <a:gd name="connsiteY8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212342 w 3252391"/>
                <a:gd name="connsiteY0" fmla="*/ 1321048 h 1324880"/>
                <a:gd name="connsiteX1" fmla="*/ 287246 w 3252391"/>
                <a:gd name="connsiteY1" fmla="*/ 147788 h 1324880"/>
                <a:gd name="connsiteX2" fmla="*/ 967382 w 3252391"/>
                <a:gd name="connsiteY2" fmla="*/ 50625 h 1324880"/>
                <a:gd name="connsiteX3" fmla="*/ 1557932 w 3252391"/>
                <a:gd name="connsiteY3" fmla="*/ 584025 h 1324880"/>
                <a:gd name="connsiteX4" fmla="*/ 2185314 w 3252391"/>
                <a:gd name="connsiteY4" fmla="*/ 52538 h 1324880"/>
                <a:gd name="connsiteX5" fmla="*/ 3238669 w 3252391"/>
                <a:gd name="connsiteY5" fmla="*/ 1277343 h 1324880"/>
                <a:gd name="connsiteX6" fmla="*/ 212342 w 3252391"/>
                <a:gd name="connsiteY6" fmla="*/ 1321048 h 1324880"/>
                <a:gd name="connsiteX0" fmla="*/ 356401 w 3138445"/>
                <a:gd name="connsiteY0" fmla="*/ 1282948 h 1297635"/>
                <a:gd name="connsiteX1" fmla="*/ 173300 w 3138445"/>
                <a:gd name="connsiteY1" fmla="*/ 147788 h 1297635"/>
                <a:gd name="connsiteX2" fmla="*/ 853436 w 3138445"/>
                <a:gd name="connsiteY2" fmla="*/ 50625 h 1297635"/>
                <a:gd name="connsiteX3" fmla="*/ 1443986 w 3138445"/>
                <a:gd name="connsiteY3" fmla="*/ 584025 h 1297635"/>
                <a:gd name="connsiteX4" fmla="*/ 2071368 w 3138445"/>
                <a:gd name="connsiteY4" fmla="*/ 52538 h 1297635"/>
                <a:gd name="connsiteX5" fmla="*/ 3124723 w 3138445"/>
                <a:gd name="connsiteY5" fmla="*/ 1277343 h 1297635"/>
                <a:gd name="connsiteX6" fmla="*/ 356401 w 3138445"/>
                <a:gd name="connsiteY6" fmla="*/ 1282948 h 1297635"/>
                <a:gd name="connsiteX0" fmla="*/ 252240 w 3206288"/>
                <a:gd name="connsiteY0" fmla="*/ 1244848 h 1288016"/>
                <a:gd name="connsiteX1" fmla="*/ 241143 w 3206288"/>
                <a:gd name="connsiteY1" fmla="*/ 147788 h 1288016"/>
                <a:gd name="connsiteX2" fmla="*/ 921279 w 3206288"/>
                <a:gd name="connsiteY2" fmla="*/ 50625 h 1288016"/>
                <a:gd name="connsiteX3" fmla="*/ 1511829 w 3206288"/>
                <a:gd name="connsiteY3" fmla="*/ 584025 h 1288016"/>
                <a:gd name="connsiteX4" fmla="*/ 2139211 w 3206288"/>
                <a:gd name="connsiteY4" fmla="*/ 52538 h 1288016"/>
                <a:gd name="connsiteX5" fmla="*/ 3192566 w 3206288"/>
                <a:gd name="connsiteY5" fmla="*/ 1277343 h 1288016"/>
                <a:gd name="connsiteX6" fmla="*/ 252240 w 3206288"/>
                <a:gd name="connsiteY6" fmla="*/ 1244848 h 1288016"/>
                <a:gd name="connsiteX0" fmla="*/ 162579 w 3116627"/>
                <a:gd name="connsiteY0" fmla="*/ 1244848 h 1288016"/>
                <a:gd name="connsiteX1" fmla="*/ 151482 w 3116627"/>
                <a:gd name="connsiteY1" fmla="*/ 147788 h 1288016"/>
                <a:gd name="connsiteX2" fmla="*/ 831618 w 3116627"/>
                <a:gd name="connsiteY2" fmla="*/ 50625 h 1288016"/>
                <a:gd name="connsiteX3" fmla="*/ 1422168 w 3116627"/>
                <a:gd name="connsiteY3" fmla="*/ 584025 h 1288016"/>
                <a:gd name="connsiteX4" fmla="*/ 2049550 w 3116627"/>
                <a:gd name="connsiteY4" fmla="*/ 52538 h 1288016"/>
                <a:gd name="connsiteX5" fmla="*/ 3102905 w 3116627"/>
                <a:gd name="connsiteY5" fmla="*/ 1277343 h 1288016"/>
                <a:gd name="connsiteX6" fmla="*/ 162579 w 3116627"/>
                <a:gd name="connsiteY6" fmla="*/ 1244848 h 1288016"/>
                <a:gd name="connsiteX0" fmla="*/ 26459 w 2980507"/>
                <a:gd name="connsiteY0" fmla="*/ 1244848 h 1288016"/>
                <a:gd name="connsiteX1" fmla="*/ 15362 w 2980507"/>
                <a:gd name="connsiteY1" fmla="*/ 147788 h 1288016"/>
                <a:gd name="connsiteX2" fmla="*/ 695498 w 2980507"/>
                <a:gd name="connsiteY2" fmla="*/ 50625 h 1288016"/>
                <a:gd name="connsiteX3" fmla="*/ 1286048 w 2980507"/>
                <a:gd name="connsiteY3" fmla="*/ 584025 h 1288016"/>
                <a:gd name="connsiteX4" fmla="*/ 1913430 w 2980507"/>
                <a:gd name="connsiteY4" fmla="*/ 52538 h 1288016"/>
                <a:gd name="connsiteX5" fmla="*/ 2966785 w 2980507"/>
                <a:gd name="connsiteY5" fmla="*/ 1277343 h 1288016"/>
                <a:gd name="connsiteX6" fmla="*/ 26459 w 2980507"/>
                <a:gd name="connsiteY6" fmla="*/ 1244848 h 128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0507" h="1288016">
                  <a:moveTo>
                    <a:pt x="26459" y="1244848"/>
                  </a:moveTo>
                  <a:cubicBezTo>
                    <a:pt x="-9964" y="1223930"/>
                    <a:pt x="-3861" y="721156"/>
                    <a:pt x="15362" y="147788"/>
                  </a:cubicBezTo>
                  <a:cubicBezTo>
                    <a:pt x="103102" y="-41724"/>
                    <a:pt x="452183" y="-18906"/>
                    <a:pt x="695498" y="50625"/>
                  </a:cubicBezTo>
                  <a:cubicBezTo>
                    <a:pt x="938813" y="120156"/>
                    <a:pt x="511559" y="488456"/>
                    <a:pt x="1286048" y="584025"/>
                  </a:cubicBezTo>
                  <a:cubicBezTo>
                    <a:pt x="1838287" y="584344"/>
                    <a:pt x="1823807" y="70335"/>
                    <a:pt x="1913430" y="52538"/>
                  </a:cubicBezTo>
                  <a:cubicBezTo>
                    <a:pt x="2608318" y="256672"/>
                    <a:pt x="3067014" y="589675"/>
                    <a:pt x="2966785" y="1277343"/>
                  </a:cubicBezTo>
                  <a:cubicBezTo>
                    <a:pt x="2497322" y="1310027"/>
                    <a:pt x="226047" y="1258482"/>
                    <a:pt x="26459" y="124484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97" name="Csoportba foglalás 96"/>
            <p:cNvGrpSpPr/>
            <p:nvPr/>
          </p:nvGrpSpPr>
          <p:grpSpPr>
            <a:xfrm rot="20925807">
              <a:off x="-2929056" y="3791614"/>
              <a:ext cx="635875" cy="263242"/>
              <a:chOff x="-4319785" y="2586801"/>
              <a:chExt cx="790482" cy="407059"/>
            </a:xfrm>
          </p:grpSpPr>
          <p:sp>
            <p:nvSpPr>
              <p:cNvPr id="103" name="Lekerekített téglalap 102"/>
              <p:cNvSpPr/>
              <p:nvPr/>
            </p:nvSpPr>
            <p:spPr>
              <a:xfrm rot="8474067">
                <a:off x="-4319785" y="2586801"/>
                <a:ext cx="790482" cy="22376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4" name="Lekerekített téglalap 103"/>
              <p:cNvSpPr/>
              <p:nvPr/>
            </p:nvSpPr>
            <p:spPr>
              <a:xfrm rot="2889815">
                <a:off x="-4017021" y="2762846"/>
                <a:ext cx="370972" cy="9105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98" name="Téglalap 44"/>
            <p:cNvSpPr/>
            <p:nvPr/>
          </p:nvSpPr>
          <p:spPr>
            <a:xfrm>
              <a:off x="-4458846" y="4423692"/>
              <a:ext cx="3280969" cy="2803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9" name="Fánk 98"/>
            <p:cNvSpPr/>
            <p:nvPr/>
          </p:nvSpPr>
          <p:spPr>
            <a:xfrm>
              <a:off x="-4270116" y="4292029"/>
              <a:ext cx="559611" cy="527341"/>
            </a:xfrm>
            <a:prstGeom prst="donut">
              <a:avLst>
                <a:gd name="adj" fmla="val 49488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34925">
              <a:solidFill>
                <a:srgbClr val="C9FA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00" name="Téglalap 44"/>
            <p:cNvSpPr/>
            <p:nvPr/>
          </p:nvSpPr>
          <p:spPr>
            <a:xfrm>
              <a:off x="-4485406" y="4496642"/>
              <a:ext cx="3308789" cy="1279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1" name="Háromszög 100"/>
            <p:cNvSpPr/>
            <p:nvPr/>
          </p:nvSpPr>
          <p:spPr>
            <a:xfrm rot="16200000">
              <a:off x="-5132619" y="1792438"/>
              <a:ext cx="713513" cy="707463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2" name="Lekerekített téglalap 101"/>
            <p:cNvSpPr/>
            <p:nvPr/>
          </p:nvSpPr>
          <p:spPr>
            <a:xfrm>
              <a:off x="-3968035" y="5096582"/>
              <a:ext cx="2899434" cy="4571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044" name="Csoportba foglalás 1043"/>
          <p:cNvGrpSpPr/>
          <p:nvPr/>
        </p:nvGrpSpPr>
        <p:grpSpPr>
          <a:xfrm>
            <a:off x="3792792" y="1317684"/>
            <a:ext cx="155431" cy="152085"/>
            <a:chOff x="-4485406" y="3571543"/>
            <a:chExt cx="3327583" cy="1379220"/>
          </a:xfrm>
        </p:grpSpPr>
        <p:sp>
          <p:nvSpPr>
            <p:cNvPr id="1045" name="Lekerekített téglalap 1044"/>
            <p:cNvSpPr/>
            <p:nvPr/>
          </p:nvSpPr>
          <p:spPr>
            <a:xfrm rot="5400000">
              <a:off x="-3918693" y="3832764"/>
              <a:ext cx="790482" cy="2680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46" name="Lekerekített téglalap 78"/>
            <p:cNvSpPr/>
            <p:nvPr/>
          </p:nvSpPr>
          <p:spPr>
            <a:xfrm>
              <a:off x="-4458846" y="3662747"/>
              <a:ext cx="3301023" cy="1288016"/>
            </a:xfrm>
            <a:custGeom>
              <a:avLst/>
              <a:gdLst>
                <a:gd name="connsiteX0" fmla="*/ 0 w 3241482"/>
                <a:gd name="connsiteY0" fmla="*/ 634255 h 1268510"/>
                <a:gd name="connsiteX1" fmla="*/ 634255 w 3241482"/>
                <a:gd name="connsiteY1" fmla="*/ 0 h 1268510"/>
                <a:gd name="connsiteX2" fmla="*/ 2607227 w 3241482"/>
                <a:gd name="connsiteY2" fmla="*/ 0 h 1268510"/>
                <a:gd name="connsiteX3" fmla="*/ 3241482 w 3241482"/>
                <a:gd name="connsiteY3" fmla="*/ 634255 h 1268510"/>
                <a:gd name="connsiteX4" fmla="*/ 3241482 w 3241482"/>
                <a:gd name="connsiteY4" fmla="*/ 634255 h 1268510"/>
                <a:gd name="connsiteX5" fmla="*/ 2607227 w 3241482"/>
                <a:gd name="connsiteY5" fmla="*/ 1268510 h 1268510"/>
                <a:gd name="connsiteX6" fmla="*/ 634255 w 3241482"/>
                <a:gd name="connsiteY6" fmla="*/ 1268510 h 1268510"/>
                <a:gd name="connsiteX7" fmla="*/ 0 w 3241482"/>
                <a:gd name="connsiteY7" fmla="*/ 634255 h 1268510"/>
                <a:gd name="connsiteX0" fmla="*/ 0 w 3584382"/>
                <a:gd name="connsiteY0" fmla="*/ 634255 h 1342865"/>
                <a:gd name="connsiteX1" fmla="*/ 634255 w 3584382"/>
                <a:gd name="connsiteY1" fmla="*/ 0 h 1342865"/>
                <a:gd name="connsiteX2" fmla="*/ 2607227 w 3584382"/>
                <a:gd name="connsiteY2" fmla="*/ 0 h 1342865"/>
                <a:gd name="connsiteX3" fmla="*/ 3241482 w 3584382"/>
                <a:gd name="connsiteY3" fmla="*/ 634255 h 1342865"/>
                <a:gd name="connsiteX4" fmla="*/ 3584382 w 3584382"/>
                <a:gd name="connsiteY4" fmla="*/ 1148605 h 1342865"/>
                <a:gd name="connsiteX5" fmla="*/ 2607227 w 3584382"/>
                <a:gd name="connsiteY5" fmla="*/ 1268510 h 1342865"/>
                <a:gd name="connsiteX6" fmla="*/ 634255 w 3584382"/>
                <a:gd name="connsiteY6" fmla="*/ 1268510 h 1342865"/>
                <a:gd name="connsiteX7" fmla="*/ 0 w 3584382"/>
                <a:gd name="connsiteY7" fmla="*/ 634255 h 1342865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241482 w 3587751"/>
                <a:gd name="connsiteY3" fmla="*/ 63425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246622 w 3200118"/>
                <a:gd name="connsiteY0" fmla="*/ 1268510 h 1268510"/>
                <a:gd name="connsiteX1" fmla="*/ 246622 w 3200118"/>
                <a:gd name="connsiteY1" fmla="*/ 0 h 1268510"/>
                <a:gd name="connsiteX2" fmla="*/ 2219594 w 3200118"/>
                <a:gd name="connsiteY2" fmla="*/ 0 h 1268510"/>
                <a:gd name="connsiteX3" fmla="*/ 2949099 w 3200118"/>
                <a:gd name="connsiteY3" fmla="*/ 500905 h 1268510"/>
                <a:gd name="connsiteX4" fmla="*/ 3196749 w 3200118"/>
                <a:gd name="connsiteY4" fmla="*/ 1148605 h 1268510"/>
                <a:gd name="connsiteX5" fmla="*/ 2219594 w 3200118"/>
                <a:gd name="connsiteY5" fmla="*/ 1268510 h 1268510"/>
                <a:gd name="connsiteX6" fmla="*/ 246622 w 3200118"/>
                <a:gd name="connsiteY6" fmla="*/ 1268510 h 1268510"/>
                <a:gd name="connsiteX0" fmla="*/ 246622 w 3276000"/>
                <a:gd name="connsiteY0" fmla="*/ 1268510 h 1268519"/>
                <a:gd name="connsiteX1" fmla="*/ 246622 w 3276000"/>
                <a:gd name="connsiteY1" fmla="*/ 0 h 1268519"/>
                <a:gd name="connsiteX2" fmla="*/ 2219594 w 3276000"/>
                <a:gd name="connsiteY2" fmla="*/ 0 h 1268519"/>
                <a:gd name="connsiteX3" fmla="*/ 2949099 w 3276000"/>
                <a:gd name="connsiteY3" fmla="*/ 500905 h 1268519"/>
                <a:gd name="connsiteX4" fmla="*/ 3272949 w 3276000"/>
                <a:gd name="connsiteY4" fmla="*/ 1224805 h 1268519"/>
                <a:gd name="connsiteX5" fmla="*/ 2219594 w 3276000"/>
                <a:gd name="connsiteY5" fmla="*/ 1268510 h 1268519"/>
                <a:gd name="connsiteX6" fmla="*/ 246622 w 3276000"/>
                <a:gd name="connsiteY6" fmla="*/ 1268510 h 1268519"/>
                <a:gd name="connsiteX0" fmla="*/ 246622 w 3272949"/>
                <a:gd name="connsiteY0" fmla="*/ 1268510 h 1378234"/>
                <a:gd name="connsiteX1" fmla="*/ 246622 w 3272949"/>
                <a:gd name="connsiteY1" fmla="*/ 0 h 1378234"/>
                <a:gd name="connsiteX2" fmla="*/ 2219594 w 3272949"/>
                <a:gd name="connsiteY2" fmla="*/ 0 h 1378234"/>
                <a:gd name="connsiteX3" fmla="*/ 2949099 w 3272949"/>
                <a:gd name="connsiteY3" fmla="*/ 500905 h 1378234"/>
                <a:gd name="connsiteX4" fmla="*/ 3272949 w 3272949"/>
                <a:gd name="connsiteY4" fmla="*/ 1224805 h 1378234"/>
                <a:gd name="connsiteX5" fmla="*/ 246622 w 3272949"/>
                <a:gd name="connsiteY5" fmla="*/ 1268510 h 1378234"/>
                <a:gd name="connsiteX0" fmla="*/ 246622 w 3272949"/>
                <a:gd name="connsiteY0" fmla="*/ 1268510 h 1355413"/>
                <a:gd name="connsiteX1" fmla="*/ 246622 w 3272949"/>
                <a:gd name="connsiteY1" fmla="*/ 0 h 1355413"/>
                <a:gd name="connsiteX2" fmla="*/ 2219594 w 3272949"/>
                <a:gd name="connsiteY2" fmla="*/ 0 h 1355413"/>
                <a:gd name="connsiteX3" fmla="*/ 2949099 w 3272949"/>
                <a:gd name="connsiteY3" fmla="*/ 500905 h 1355413"/>
                <a:gd name="connsiteX4" fmla="*/ 3272949 w 3272949"/>
                <a:gd name="connsiteY4" fmla="*/ 1224805 h 1355413"/>
                <a:gd name="connsiteX5" fmla="*/ 246622 w 3272949"/>
                <a:gd name="connsiteY5" fmla="*/ 1268510 h 1355413"/>
                <a:gd name="connsiteX0" fmla="*/ 246622 w 3282226"/>
                <a:gd name="connsiteY0" fmla="*/ 1268510 h 1355413"/>
                <a:gd name="connsiteX1" fmla="*/ 246622 w 3282226"/>
                <a:gd name="connsiteY1" fmla="*/ 0 h 1355413"/>
                <a:gd name="connsiteX2" fmla="*/ 2219594 w 3282226"/>
                <a:gd name="connsiteY2" fmla="*/ 0 h 1355413"/>
                <a:gd name="connsiteX3" fmla="*/ 2949099 w 3282226"/>
                <a:gd name="connsiteY3" fmla="*/ 500905 h 1355413"/>
                <a:gd name="connsiteX4" fmla="*/ 3272949 w 3282226"/>
                <a:gd name="connsiteY4" fmla="*/ 1224805 h 1355413"/>
                <a:gd name="connsiteX5" fmla="*/ 246622 w 3282226"/>
                <a:gd name="connsiteY5" fmla="*/ 1268510 h 1355413"/>
                <a:gd name="connsiteX0" fmla="*/ 246622 w 3344811"/>
                <a:gd name="connsiteY0" fmla="*/ 1268510 h 1355413"/>
                <a:gd name="connsiteX1" fmla="*/ 246622 w 3344811"/>
                <a:gd name="connsiteY1" fmla="*/ 0 h 1355413"/>
                <a:gd name="connsiteX2" fmla="*/ 2219594 w 3344811"/>
                <a:gd name="connsiteY2" fmla="*/ 0 h 1355413"/>
                <a:gd name="connsiteX3" fmla="*/ 3272949 w 3344811"/>
                <a:gd name="connsiteY3" fmla="*/ 1224805 h 1355413"/>
                <a:gd name="connsiteX4" fmla="*/ 246622 w 3344811"/>
                <a:gd name="connsiteY4" fmla="*/ 1268510 h 1355413"/>
                <a:gd name="connsiteX0" fmla="*/ 246622 w 3283287"/>
                <a:gd name="connsiteY0" fmla="*/ 1268510 h 1355413"/>
                <a:gd name="connsiteX1" fmla="*/ 246622 w 3283287"/>
                <a:gd name="connsiteY1" fmla="*/ 0 h 1355413"/>
                <a:gd name="connsiteX2" fmla="*/ 2219594 w 3283287"/>
                <a:gd name="connsiteY2" fmla="*/ 0 h 1355413"/>
                <a:gd name="connsiteX3" fmla="*/ 3272949 w 3283287"/>
                <a:gd name="connsiteY3" fmla="*/ 1224805 h 1355413"/>
                <a:gd name="connsiteX4" fmla="*/ 246622 w 3283287"/>
                <a:gd name="connsiteY4" fmla="*/ 1268510 h 1355413"/>
                <a:gd name="connsiteX0" fmla="*/ 246622 w 3286671"/>
                <a:gd name="connsiteY0" fmla="*/ 1268510 h 1355413"/>
                <a:gd name="connsiteX1" fmla="*/ 246622 w 3286671"/>
                <a:gd name="connsiteY1" fmla="*/ 0 h 1355413"/>
                <a:gd name="connsiteX2" fmla="*/ 2219594 w 3286671"/>
                <a:gd name="connsiteY2" fmla="*/ 0 h 1355413"/>
                <a:gd name="connsiteX3" fmla="*/ 3272949 w 3286671"/>
                <a:gd name="connsiteY3" fmla="*/ 1224805 h 1355413"/>
                <a:gd name="connsiteX4" fmla="*/ 246622 w 3286671"/>
                <a:gd name="connsiteY4" fmla="*/ 1268510 h 1355413"/>
                <a:gd name="connsiteX0" fmla="*/ 246622 w 3286671"/>
                <a:gd name="connsiteY0" fmla="*/ 1268510 h 1272342"/>
                <a:gd name="connsiteX1" fmla="*/ 246622 w 3286671"/>
                <a:gd name="connsiteY1" fmla="*/ 0 h 1272342"/>
                <a:gd name="connsiteX2" fmla="*/ 2219594 w 3286671"/>
                <a:gd name="connsiteY2" fmla="*/ 0 h 1272342"/>
                <a:gd name="connsiteX3" fmla="*/ 3272949 w 3286671"/>
                <a:gd name="connsiteY3" fmla="*/ 1224805 h 1272342"/>
                <a:gd name="connsiteX4" fmla="*/ 246622 w 3286671"/>
                <a:gd name="connsiteY4" fmla="*/ 1268510 h 1272342"/>
                <a:gd name="connsiteX0" fmla="*/ 246622 w 3286671"/>
                <a:gd name="connsiteY0" fmla="*/ 1268611 h 1272443"/>
                <a:gd name="connsiteX1" fmla="*/ 246622 w 3286671"/>
                <a:gd name="connsiteY1" fmla="*/ 101 h 1272443"/>
                <a:gd name="connsiteX2" fmla="*/ 1306462 w 3286671"/>
                <a:gd name="connsiteY2" fmla="*/ 341087 h 1272443"/>
                <a:gd name="connsiteX3" fmla="*/ 2219594 w 3286671"/>
                <a:gd name="connsiteY3" fmla="*/ 101 h 1272443"/>
                <a:gd name="connsiteX4" fmla="*/ 3272949 w 3286671"/>
                <a:gd name="connsiteY4" fmla="*/ 1224906 h 1272443"/>
                <a:gd name="connsiteX5" fmla="*/ 246622 w 3286671"/>
                <a:gd name="connsiteY5" fmla="*/ 1268611 h 1272443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2219594 w 3286671"/>
                <a:gd name="connsiteY4" fmla="*/ 98970 h 1371312"/>
                <a:gd name="connsiteX5" fmla="*/ 3272949 w 3286671"/>
                <a:gd name="connsiteY5" fmla="*/ 1323775 h 1371312"/>
                <a:gd name="connsiteX6" fmla="*/ 246622 w 3286671"/>
                <a:gd name="connsiteY6" fmla="*/ 1367480 h 1371312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1858912 w 3286671"/>
                <a:gd name="connsiteY4" fmla="*/ 420907 h 1371312"/>
                <a:gd name="connsiteX5" fmla="*/ 2219594 w 3286671"/>
                <a:gd name="connsiteY5" fmla="*/ 98970 h 1371312"/>
                <a:gd name="connsiteX6" fmla="*/ 3272949 w 3286671"/>
                <a:gd name="connsiteY6" fmla="*/ 1323775 h 1371312"/>
                <a:gd name="connsiteX7" fmla="*/ 246622 w 3286671"/>
                <a:gd name="connsiteY7" fmla="*/ 1367480 h 1371312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923367 w 3351126"/>
                <a:gd name="connsiteY4" fmla="*/ 36210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1923367 w 3351126"/>
                <a:gd name="connsiteY5" fmla="*/ 362101 h 1312506"/>
                <a:gd name="connsiteX6" fmla="*/ 2284049 w 3351126"/>
                <a:gd name="connsiteY6" fmla="*/ 40164 h 1312506"/>
                <a:gd name="connsiteX7" fmla="*/ 3337404 w 3351126"/>
                <a:gd name="connsiteY7" fmla="*/ 1264969 h 1312506"/>
                <a:gd name="connsiteX8" fmla="*/ 311077 w 3351126"/>
                <a:gd name="connsiteY8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212342 w 3252391"/>
                <a:gd name="connsiteY0" fmla="*/ 1321048 h 1324880"/>
                <a:gd name="connsiteX1" fmla="*/ 287246 w 3252391"/>
                <a:gd name="connsiteY1" fmla="*/ 147788 h 1324880"/>
                <a:gd name="connsiteX2" fmla="*/ 967382 w 3252391"/>
                <a:gd name="connsiteY2" fmla="*/ 50625 h 1324880"/>
                <a:gd name="connsiteX3" fmla="*/ 1557932 w 3252391"/>
                <a:gd name="connsiteY3" fmla="*/ 584025 h 1324880"/>
                <a:gd name="connsiteX4" fmla="*/ 2185314 w 3252391"/>
                <a:gd name="connsiteY4" fmla="*/ 52538 h 1324880"/>
                <a:gd name="connsiteX5" fmla="*/ 3238669 w 3252391"/>
                <a:gd name="connsiteY5" fmla="*/ 1277343 h 1324880"/>
                <a:gd name="connsiteX6" fmla="*/ 212342 w 3252391"/>
                <a:gd name="connsiteY6" fmla="*/ 1321048 h 1324880"/>
                <a:gd name="connsiteX0" fmla="*/ 356401 w 3138445"/>
                <a:gd name="connsiteY0" fmla="*/ 1282948 h 1297635"/>
                <a:gd name="connsiteX1" fmla="*/ 173300 w 3138445"/>
                <a:gd name="connsiteY1" fmla="*/ 147788 h 1297635"/>
                <a:gd name="connsiteX2" fmla="*/ 853436 w 3138445"/>
                <a:gd name="connsiteY2" fmla="*/ 50625 h 1297635"/>
                <a:gd name="connsiteX3" fmla="*/ 1443986 w 3138445"/>
                <a:gd name="connsiteY3" fmla="*/ 584025 h 1297635"/>
                <a:gd name="connsiteX4" fmla="*/ 2071368 w 3138445"/>
                <a:gd name="connsiteY4" fmla="*/ 52538 h 1297635"/>
                <a:gd name="connsiteX5" fmla="*/ 3124723 w 3138445"/>
                <a:gd name="connsiteY5" fmla="*/ 1277343 h 1297635"/>
                <a:gd name="connsiteX6" fmla="*/ 356401 w 3138445"/>
                <a:gd name="connsiteY6" fmla="*/ 1282948 h 1297635"/>
                <a:gd name="connsiteX0" fmla="*/ 252240 w 3206288"/>
                <a:gd name="connsiteY0" fmla="*/ 1244848 h 1288016"/>
                <a:gd name="connsiteX1" fmla="*/ 241143 w 3206288"/>
                <a:gd name="connsiteY1" fmla="*/ 147788 h 1288016"/>
                <a:gd name="connsiteX2" fmla="*/ 921279 w 3206288"/>
                <a:gd name="connsiteY2" fmla="*/ 50625 h 1288016"/>
                <a:gd name="connsiteX3" fmla="*/ 1511829 w 3206288"/>
                <a:gd name="connsiteY3" fmla="*/ 584025 h 1288016"/>
                <a:gd name="connsiteX4" fmla="*/ 2139211 w 3206288"/>
                <a:gd name="connsiteY4" fmla="*/ 52538 h 1288016"/>
                <a:gd name="connsiteX5" fmla="*/ 3192566 w 3206288"/>
                <a:gd name="connsiteY5" fmla="*/ 1277343 h 1288016"/>
                <a:gd name="connsiteX6" fmla="*/ 252240 w 3206288"/>
                <a:gd name="connsiteY6" fmla="*/ 1244848 h 1288016"/>
                <a:gd name="connsiteX0" fmla="*/ 162579 w 3116627"/>
                <a:gd name="connsiteY0" fmla="*/ 1244848 h 1288016"/>
                <a:gd name="connsiteX1" fmla="*/ 151482 w 3116627"/>
                <a:gd name="connsiteY1" fmla="*/ 147788 h 1288016"/>
                <a:gd name="connsiteX2" fmla="*/ 831618 w 3116627"/>
                <a:gd name="connsiteY2" fmla="*/ 50625 h 1288016"/>
                <a:gd name="connsiteX3" fmla="*/ 1422168 w 3116627"/>
                <a:gd name="connsiteY3" fmla="*/ 584025 h 1288016"/>
                <a:gd name="connsiteX4" fmla="*/ 2049550 w 3116627"/>
                <a:gd name="connsiteY4" fmla="*/ 52538 h 1288016"/>
                <a:gd name="connsiteX5" fmla="*/ 3102905 w 3116627"/>
                <a:gd name="connsiteY5" fmla="*/ 1277343 h 1288016"/>
                <a:gd name="connsiteX6" fmla="*/ 162579 w 3116627"/>
                <a:gd name="connsiteY6" fmla="*/ 1244848 h 1288016"/>
                <a:gd name="connsiteX0" fmla="*/ 26459 w 2980507"/>
                <a:gd name="connsiteY0" fmla="*/ 1244848 h 1288016"/>
                <a:gd name="connsiteX1" fmla="*/ 15362 w 2980507"/>
                <a:gd name="connsiteY1" fmla="*/ 147788 h 1288016"/>
                <a:gd name="connsiteX2" fmla="*/ 695498 w 2980507"/>
                <a:gd name="connsiteY2" fmla="*/ 50625 h 1288016"/>
                <a:gd name="connsiteX3" fmla="*/ 1286048 w 2980507"/>
                <a:gd name="connsiteY3" fmla="*/ 584025 h 1288016"/>
                <a:gd name="connsiteX4" fmla="*/ 1913430 w 2980507"/>
                <a:gd name="connsiteY4" fmla="*/ 52538 h 1288016"/>
                <a:gd name="connsiteX5" fmla="*/ 2966785 w 2980507"/>
                <a:gd name="connsiteY5" fmla="*/ 1277343 h 1288016"/>
                <a:gd name="connsiteX6" fmla="*/ 26459 w 2980507"/>
                <a:gd name="connsiteY6" fmla="*/ 1244848 h 128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0507" h="1288016">
                  <a:moveTo>
                    <a:pt x="26459" y="1244848"/>
                  </a:moveTo>
                  <a:cubicBezTo>
                    <a:pt x="-9964" y="1223930"/>
                    <a:pt x="-3861" y="721156"/>
                    <a:pt x="15362" y="147788"/>
                  </a:cubicBezTo>
                  <a:cubicBezTo>
                    <a:pt x="103102" y="-41724"/>
                    <a:pt x="452183" y="-18906"/>
                    <a:pt x="695498" y="50625"/>
                  </a:cubicBezTo>
                  <a:cubicBezTo>
                    <a:pt x="938813" y="120156"/>
                    <a:pt x="511559" y="488456"/>
                    <a:pt x="1286048" y="584025"/>
                  </a:cubicBezTo>
                  <a:cubicBezTo>
                    <a:pt x="1838287" y="584344"/>
                    <a:pt x="1823807" y="70335"/>
                    <a:pt x="1913430" y="52538"/>
                  </a:cubicBezTo>
                  <a:cubicBezTo>
                    <a:pt x="2608318" y="256672"/>
                    <a:pt x="3067014" y="589675"/>
                    <a:pt x="2966785" y="1277343"/>
                  </a:cubicBezTo>
                  <a:cubicBezTo>
                    <a:pt x="2497322" y="1310027"/>
                    <a:pt x="226047" y="1258482"/>
                    <a:pt x="26459" y="124484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1047" name="Csoportba foglalás 1046"/>
            <p:cNvGrpSpPr/>
            <p:nvPr/>
          </p:nvGrpSpPr>
          <p:grpSpPr>
            <a:xfrm rot="20925807">
              <a:off x="-2929056" y="3791614"/>
              <a:ext cx="635875" cy="263242"/>
              <a:chOff x="-4319785" y="2586801"/>
              <a:chExt cx="790482" cy="407059"/>
            </a:xfrm>
          </p:grpSpPr>
          <p:sp>
            <p:nvSpPr>
              <p:cNvPr id="1051" name="Lekerekített téglalap 1050"/>
              <p:cNvSpPr/>
              <p:nvPr/>
            </p:nvSpPr>
            <p:spPr>
              <a:xfrm rot="8474067">
                <a:off x="-4319785" y="2586801"/>
                <a:ext cx="790482" cy="22376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52" name="Lekerekített téglalap 1051"/>
              <p:cNvSpPr/>
              <p:nvPr/>
            </p:nvSpPr>
            <p:spPr>
              <a:xfrm rot="2889815">
                <a:off x="-4017021" y="2762846"/>
                <a:ext cx="370972" cy="9105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048" name="Téglalap 44"/>
            <p:cNvSpPr/>
            <p:nvPr/>
          </p:nvSpPr>
          <p:spPr>
            <a:xfrm>
              <a:off x="-4458846" y="4423692"/>
              <a:ext cx="3280969" cy="2803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49" name="Téglalap 44"/>
            <p:cNvSpPr/>
            <p:nvPr/>
          </p:nvSpPr>
          <p:spPr>
            <a:xfrm>
              <a:off x="-4485406" y="4496642"/>
              <a:ext cx="3308789" cy="1279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83" name="Kép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658" y="412015"/>
            <a:ext cx="3302730" cy="1785664"/>
          </a:xfrm>
          <a:prstGeom prst="rect">
            <a:avLst/>
          </a:prstGeom>
        </p:spPr>
      </p:pic>
      <p:grpSp>
        <p:nvGrpSpPr>
          <p:cNvPr id="1031" name="Csoportba foglalás 1030"/>
          <p:cNvGrpSpPr/>
          <p:nvPr/>
        </p:nvGrpSpPr>
        <p:grpSpPr>
          <a:xfrm rot="21076713">
            <a:off x="3803288" y="1307921"/>
            <a:ext cx="157793" cy="154062"/>
            <a:chOff x="-4485406" y="3571543"/>
            <a:chExt cx="3327583" cy="1379220"/>
          </a:xfrm>
          <a:scene3d>
            <a:camera prst="perspectiveHeroicExtremeLeftFacing"/>
            <a:lightRig rig="threePt" dir="t"/>
          </a:scene3d>
        </p:grpSpPr>
        <p:sp>
          <p:nvSpPr>
            <p:cNvPr id="1032" name="Lekerekített téglalap 1031"/>
            <p:cNvSpPr/>
            <p:nvPr/>
          </p:nvSpPr>
          <p:spPr>
            <a:xfrm rot="5400000">
              <a:off x="-3918693" y="3832764"/>
              <a:ext cx="790482" cy="2680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35" name="Lekerekített téglalap 78"/>
            <p:cNvSpPr/>
            <p:nvPr/>
          </p:nvSpPr>
          <p:spPr>
            <a:xfrm>
              <a:off x="-4458846" y="3662747"/>
              <a:ext cx="3301023" cy="1288016"/>
            </a:xfrm>
            <a:custGeom>
              <a:avLst/>
              <a:gdLst>
                <a:gd name="connsiteX0" fmla="*/ 0 w 3241482"/>
                <a:gd name="connsiteY0" fmla="*/ 634255 h 1268510"/>
                <a:gd name="connsiteX1" fmla="*/ 634255 w 3241482"/>
                <a:gd name="connsiteY1" fmla="*/ 0 h 1268510"/>
                <a:gd name="connsiteX2" fmla="*/ 2607227 w 3241482"/>
                <a:gd name="connsiteY2" fmla="*/ 0 h 1268510"/>
                <a:gd name="connsiteX3" fmla="*/ 3241482 w 3241482"/>
                <a:gd name="connsiteY3" fmla="*/ 634255 h 1268510"/>
                <a:gd name="connsiteX4" fmla="*/ 3241482 w 3241482"/>
                <a:gd name="connsiteY4" fmla="*/ 634255 h 1268510"/>
                <a:gd name="connsiteX5" fmla="*/ 2607227 w 3241482"/>
                <a:gd name="connsiteY5" fmla="*/ 1268510 h 1268510"/>
                <a:gd name="connsiteX6" fmla="*/ 634255 w 3241482"/>
                <a:gd name="connsiteY6" fmla="*/ 1268510 h 1268510"/>
                <a:gd name="connsiteX7" fmla="*/ 0 w 3241482"/>
                <a:gd name="connsiteY7" fmla="*/ 634255 h 1268510"/>
                <a:gd name="connsiteX0" fmla="*/ 0 w 3584382"/>
                <a:gd name="connsiteY0" fmla="*/ 634255 h 1342865"/>
                <a:gd name="connsiteX1" fmla="*/ 634255 w 3584382"/>
                <a:gd name="connsiteY1" fmla="*/ 0 h 1342865"/>
                <a:gd name="connsiteX2" fmla="*/ 2607227 w 3584382"/>
                <a:gd name="connsiteY2" fmla="*/ 0 h 1342865"/>
                <a:gd name="connsiteX3" fmla="*/ 3241482 w 3584382"/>
                <a:gd name="connsiteY3" fmla="*/ 634255 h 1342865"/>
                <a:gd name="connsiteX4" fmla="*/ 3584382 w 3584382"/>
                <a:gd name="connsiteY4" fmla="*/ 1148605 h 1342865"/>
                <a:gd name="connsiteX5" fmla="*/ 2607227 w 3584382"/>
                <a:gd name="connsiteY5" fmla="*/ 1268510 h 1342865"/>
                <a:gd name="connsiteX6" fmla="*/ 634255 w 3584382"/>
                <a:gd name="connsiteY6" fmla="*/ 1268510 h 1342865"/>
                <a:gd name="connsiteX7" fmla="*/ 0 w 3584382"/>
                <a:gd name="connsiteY7" fmla="*/ 634255 h 1342865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241482 w 3587751"/>
                <a:gd name="connsiteY3" fmla="*/ 63425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246622 w 3200118"/>
                <a:gd name="connsiteY0" fmla="*/ 1268510 h 1268510"/>
                <a:gd name="connsiteX1" fmla="*/ 246622 w 3200118"/>
                <a:gd name="connsiteY1" fmla="*/ 0 h 1268510"/>
                <a:gd name="connsiteX2" fmla="*/ 2219594 w 3200118"/>
                <a:gd name="connsiteY2" fmla="*/ 0 h 1268510"/>
                <a:gd name="connsiteX3" fmla="*/ 2949099 w 3200118"/>
                <a:gd name="connsiteY3" fmla="*/ 500905 h 1268510"/>
                <a:gd name="connsiteX4" fmla="*/ 3196749 w 3200118"/>
                <a:gd name="connsiteY4" fmla="*/ 1148605 h 1268510"/>
                <a:gd name="connsiteX5" fmla="*/ 2219594 w 3200118"/>
                <a:gd name="connsiteY5" fmla="*/ 1268510 h 1268510"/>
                <a:gd name="connsiteX6" fmla="*/ 246622 w 3200118"/>
                <a:gd name="connsiteY6" fmla="*/ 1268510 h 1268510"/>
                <a:gd name="connsiteX0" fmla="*/ 246622 w 3276000"/>
                <a:gd name="connsiteY0" fmla="*/ 1268510 h 1268519"/>
                <a:gd name="connsiteX1" fmla="*/ 246622 w 3276000"/>
                <a:gd name="connsiteY1" fmla="*/ 0 h 1268519"/>
                <a:gd name="connsiteX2" fmla="*/ 2219594 w 3276000"/>
                <a:gd name="connsiteY2" fmla="*/ 0 h 1268519"/>
                <a:gd name="connsiteX3" fmla="*/ 2949099 w 3276000"/>
                <a:gd name="connsiteY3" fmla="*/ 500905 h 1268519"/>
                <a:gd name="connsiteX4" fmla="*/ 3272949 w 3276000"/>
                <a:gd name="connsiteY4" fmla="*/ 1224805 h 1268519"/>
                <a:gd name="connsiteX5" fmla="*/ 2219594 w 3276000"/>
                <a:gd name="connsiteY5" fmla="*/ 1268510 h 1268519"/>
                <a:gd name="connsiteX6" fmla="*/ 246622 w 3276000"/>
                <a:gd name="connsiteY6" fmla="*/ 1268510 h 1268519"/>
                <a:gd name="connsiteX0" fmla="*/ 246622 w 3272949"/>
                <a:gd name="connsiteY0" fmla="*/ 1268510 h 1378234"/>
                <a:gd name="connsiteX1" fmla="*/ 246622 w 3272949"/>
                <a:gd name="connsiteY1" fmla="*/ 0 h 1378234"/>
                <a:gd name="connsiteX2" fmla="*/ 2219594 w 3272949"/>
                <a:gd name="connsiteY2" fmla="*/ 0 h 1378234"/>
                <a:gd name="connsiteX3" fmla="*/ 2949099 w 3272949"/>
                <a:gd name="connsiteY3" fmla="*/ 500905 h 1378234"/>
                <a:gd name="connsiteX4" fmla="*/ 3272949 w 3272949"/>
                <a:gd name="connsiteY4" fmla="*/ 1224805 h 1378234"/>
                <a:gd name="connsiteX5" fmla="*/ 246622 w 3272949"/>
                <a:gd name="connsiteY5" fmla="*/ 1268510 h 1378234"/>
                <a:gd name="connsiteX0" fmla="*/ 246622 w 3272949"/>
                <a:gd name="connsiteY0" fmla="*/ 1268510 h 1355413"/>
                <a:gd name="connsiteX1" fmla="*/ 246622 w 3272949"/>
                <a:gd name="connsiteY1" fmla="*/ 0 h 1355413"/>
                <a:gd name="connsiteX2" fmla="*/ 2219594 w 3272949"/>
                <a:gd name="connsiteY2" fmla="*/ 0 h 1355413"/>
                <a:gd name="connsiteX3" fmla="*/ 2949099 w 3272949"/>
                <a:gd name="connsiteY3" fmla="*/ 500905 h 1355413"/>
                <a:gd name="connsiteX4" fmla="*/ 3272949 w 3272949"/>
                <a:gd name="connsiteY4" fmla="*/ 1224805 h 1355413"/>
                <a:gd name="connsiteX5" fmla="*/ 246622 w 3272949"/>
                <a:gd name="connsiteY5" fmla="*/ 1268510 h 1355413"/>
                <a:gd name="connsiteX0" fmla="*/ 246622 w 3282226"/>
                <a:gd name="connsiteY0" fmla="*/ 1268510 h 1355413"/>
                <a:gd name="connsiteX1" fmla="*/ 246622 w 3282226"/>
                <a:gd name="connsiteY1" fmla="*/ 0 h 1355413"/>
                <a:gd name="connsiteX2" fmla="*/ 2219594 w 3282226"/>
                <a:gd name="connsiteY2" fmla="*/ 0 h 1355413"/>
                <a:gd name="connsiteX3" fmla="*/ 2949099 w 3282226"/>
                <a:gd name="connsiteY3" fmla="*/ 500905 h 1355413"/>
                <a:gd name="connsiteX4" fmla="*/ 3272949 w 3282226"/>
                <a:gd name="connsiteY4" fmla="*/ 1224805 h 1355413"/>
                <a:gd name="connsiteX5" fmla="*/ 246622 w 3282226"/>
                <a:gd name="connsiteY5" fmla="*/ 1268510 h 1355413"/>
                <a:gd name="connsiteX0" fmla="*/ 246622 w 3344811"/>
                <a:gd name="connsiteY0" fmla="*/ 1268510 h 1355413"/>
                <a:gd name="connsiteX1" fmla="*/ 246622 w 3344811"/>
                <a:gd name="connsiteY1" fmla="*/ 0 h 1355413"/>
                <a:gd name="connsiteX2" fmla="*/ 2219594 w 3344811"/>
                <a:gd name="connsiteY2" fmla="*/ 0 h 1355413"/>
                <a:gd name="connsiteX3" fmla="*/ 3272949 w 3344811"/>
                <a:gd name="connsiteY3" fmla="*/ 1224805 h 1355413"/>
                <a:gd name="connsiteX4" fmla="*/ 246622 w 3344811"/>
                <a:gd name="connsiteY4" fmla="*/ 1268510 h 1355413"/>
                <a:gd name="connsiteX0" fmla="*/ 246622 w 3283287"/>
                <a:gd name="connsiteY0" fmla="*/ 1268510 h 1355413"/>
                <a:gd name="connsiteX1" fmla="*/ 246622 w 3283287"/>
                <a:gd name="connsiteY1" fmla="*/ 0 h 1355413"/>
                <a:gd name="connsiteX2" fmla="*/ 2219594 w 3283287"/>
                <a:gd name="connsiteY2" fmla="*/ 0 h 1355413"/>
                <a:gd name="connsiteX3" fmla="*/ 3272949 w 3283287"/>
                <a:gd name="connsiteY3" fmla="*/ 1224805 h 1355413"/>
                <a:gd name="connsiteX4" fmla="*/ 246622 w 3283287"/>
                <a:gd name="connsiteY4" fmla="*/ 1268510 h 1355413"/>
                <a:gd name="connsiteX0" fmla="*/ 246622 w 3286671"/>
                <a:gd name="connsiteY0" fmla="*/ 1268510 h 1355413"/>
                <a:gd name="connsiteX1" fmla="*/ 246622 w 3286671"/>
                <a:gd name="connsiteY1" fmla="*/ 0 h 1355413"/>
                <a:gd name="connsiteX2" fmla="*/ 2219594 w 3286671"/>
                <a:gd name="connsiteY2" fmla="*/ 0 h 1355413"/>
                <a:gd name="connsiteX3" fmla="*/ 3272949 w 3286671"/>
                <a:gd name="connsiteY3" fmla="*/ 1224805 h 1355413"/>
                <a:gd name="connsiteX4" fmla="*/ 246622 w 3286671"/>
                <a:gd name="connsiteY4" fmla="*/ 1268510 h 1355413"/>
                <a:gd name="connsiteX0" fmla="*/ 246622 w 3286671"/>
                <a:gd name="connsiteY0" fmla="*/ 1268510 h 1272342"/>
                <a:gd name="connsiteX1" fmla="*/ 246622 w 3286671"/>
                <a:gd name="connsiteY1" fmla="*/ 0 h 1272342"/>
                <a:gd name="connsiteX2" fmla="*/ 2219594 w 3286671"/>
                <a:gd name="connsiteY2" fmla="*/ 0 h 1272342"/>
                <a:gd name="connsiteX3" fmla="*/ 3272949 w 3286671"/>
                <a:gd name="connsiteY3" fmla="*/ 1224805 h 1272342"/>
                <a:gd name="connsiteX4" fmla="*/ 246622 w 3286671"/>
                <a:gd name="connsiteY4" fmla="*/ 1268510 h 1272342"/>
                <a:gd name="connsiteX0" fmla="*/ 246622 w 3286671"/>
                <a:gd name="connsiteY0" fmla="*/ 1268611 h 1272443"/>
                <a:gd name="connsiteX1" fmla="*/ 246622 w 3286671"/>
                <a:gd name="connsiteY1" fmla="*/ 101 h 1272443"/>
                <a:gd name="connsiteX2" fmla="*/ 1306462 w 3286671"/>
                <a:gd name="connsiteY2" fmla="*/ 341087 h 1272443"/>
                <a:gd name="connsiteX3" fmla="*/ 2219594 w 3286671"/>
                <a:gd name="connsiteY3" fmla="*/ 101 h 1272443"/>
                <a:gd name="connsiteX4" fmla="*/ 3272949 w 3286671"/>
                <a:gd name="connsiteY4" fmla="*/ 1224906 h 1272443"/>
                <a:gd name="connsiteX5" fmla="*/ 246622 w 3286671"/>
                <a:gd name="connsiteY5" fmla="*/ 1268611 h 1272443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2219594 w 3286671"/>
                <a:gd name="connsiteY4" fmla="*/ 98970 h 1371312"/>
                <a:gd name="connsiteX5" fmla="*/ 3272949 w 3286671"/>
                <a:gd name="connsiteY5" fmla="*/ 1323775 h 1371312"/>
                <a:gd name="connsiteX6" fmla="*/ 246622 w 3286671"/>
                <a:gd name="connsiteY6" fmla="*/ 1367480 h 1371312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1858912 w 3286671"/>
                <a:gd name="connsiteY4" fmla="*/ 420907 h 1371312"/>
                <a:gd name="connsiteX5" fmla="*/ 2219594 w 3286671"/>
                <a:gd name="connsiteY5" fmla="*/ 98970 h 1371312"/>
                <a:gd name="connsiteX6" fmla="*/ 3272949 w 3286671"/>
                <a:gd name="connsiteY6" fmla="*/ 1323775 h 1371312"/>
                <a:gd name="connsiteX7" fmla="*/ 246622 w 3286671"/>
                <a:gd name="connsiteY7" fmla="*/ 1367480 h 1371312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923367 w 3351126"/>
                <a:gd name="connsiteY4" fmla="*/ 36210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1923367 w 3351126"/>
                <a:gd name="connsiteY5" fmla="*/ 362101 h 1312506"/>
                <a:gd name="connsiteX6" fmla="*/ 2284049 w 3351126"/>
                <a:gd name="connsiteY6" fmla="*/ 40164 h 1312506"/>
                <a:gd name="connsiteX7" fmla="*/ 3337404 w 3351126"/>
                <a:gd name="connsiteY7" fmla="*/ 1264969 h 1312506"/>
                <a:gd name="connsiteX8" fmla="*/ 311077 w 3351126"/>
                <a:gd name="connsiteY8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212342 w 3252391"/>
                <a:gd name="connsiteY0" fmla="*/ 1321048 h 1324880"/>
                <a:gd name="connsiteX1" fmla="*/ 287246 w 3252391"/>
                <a:gd name="connsiteY1" fmla="*/ 147788 h 1324880"/>
                <a:gd name="connsiteX2" fmla="*/ 967382 w 3252391"/>
                <a:gd name="connsiteY2" fmla="*/ 50625 h 1324880"/>
                <a:gd name="connsiteX3" fmla="*/ 1557932 w 3252391"/>
                <a:gd name="connsiteY3" fmla="*/ 584025 h 1324880"/>
                <a:gd name="connsiteX4" fmla="*/ 2185314 w 3252391"/>
                <a:gd name="connsiteY4" fmla="*/ 52538 h 1324880"/>
                <a:gd name="connsiteX5" fmla="*/ 3238669 w 3252391"/>
                <a:gd name="connsiteY5" fmla="*/ 1277343 h 1324880"/>
                <a:gd name="connsiteX6" fmla="*/ 212342 w 3252391"/>
                <a:gd name="connsiteY6" fmla="*/ 1321048 h 1324880"/>
                <a:gd name="connsiteX0" fmla="*/ 356401 w 3138445"/>
                <a:gd name="connsiteY0" fmla="*/ 1282948 h 1297635"/>
                <a:gd name="connsiteX1" fmla="*/ 173300 w 3138445"/>
                <a:gd name="connsiteY1" fmla="*/ 147788 h 1297635"/>
                <a:gd name="connsiteX2" fmla="*/ 853436 w 3138445"/>
                <a:gd name="connsiteY2" fmla="*/ 50625 h 1297635"/>
                <a:gd name="connsiteX3" fmla="*/ 1443986 w 3138445"/>
                <a:gd name="connsiteY3" fmla="*/ 584025 h 1297635"/>
                <a:gd name="connsiteX4" fmla="*/ 2071368 w 3138445"/>
                <a:gd name="connsiteY4" fmla="*/ 52538 h 1297635"/>
                <a:gd name="connsiteX5" fmla="*/ 3124723 w 3138445"/>
                <a:gd name="connsiteY5" fmla="*/ 1277343 h 1297635"/>
                <a:gd name="connsiteX6" fmla="*/ 356401 w 3138445"/>
                <a:gd name="connsiteY6" fmla="*/ 1282948 h 1297635"/>
                <a:gd name="connsiteX0" fmla="*/ 252240 w 3206288"/>
                <a:gd name="connsiteY0" fmla="*/ 1244848 h 1288016"/>
                <a:gd name="connsiteX1" fmla="*/ 241143 w 3206288"/>
                <a:gd name="connsiteY1" fmla="*/ 147788 h 1288016"/>
                <a:gd name="connsiteX2" fmla="*/ 921279 w 3206288"/>
                <a:gd name="connsiteY2" fmla="*/ 50625 h 1288016"/>
                <a:gd name="connsiteX3" fmla="*/ 1511829 w 3206288"/>
                <a:gd name="connsiteY3" fmla="*/ 584025 h 1288016"/>
                <a:gd name="connsiteX4" fmla="*/ 2139211 w 3206288"/>
                <a:gd name="connsiteY4" fmla="*/ 52538 h 1288016"/>
                <a:gd name="connsiteX5" fmla="*/ 3192566 w 3206288"/>
                <a:gd name="connsiteY5" fmla="*/ 1277343 h 1288016"/>
                <a:gd name="connsiteX6" fmla="*/ 252240 w 3206288"/>
                <a:gd name="connsiteY6" fmla="*/ 1244848 h 1288016"/>
                <a:gd name="connsiteX0" fmla="*/ 162579 w 3116627"/>
                <a:gd name="connsiteY0" fmla="*/ 1244848 h 1288016"/>
                <a:gd name="connsiteX1" fmla="*/ 151482 w 3116627"/>
                <a:gd name="connsiteY1" fmla="*/ 147788 h 1288016"/>
                <a:gd name="connsiteX2" fmla="*/ 831618 w 3116627"/>
                <a:gd name="connsiteY2" fmla="*/ 50625 h 1288016"/>
                <a:gd name="connsiteX3" fmla="*/ 1422168 w 3116627"/>
                <a:gd name="connsiteY3" fmla="*/ 584025 h 1288016"/>
                <a:gd name="connsiteX4" fmla="*/ 2049550 w 3116627"/>
                <a:gd name="connsiteY4" fmla="*/ 52538 h 1288016"/>
                <a:gd name="connsiteX5" fmla="*/ 3102905 w 3116627"/>
                <a:gd name="connsiteY5" fmla="*/ 1277343 h 1288016"/>
                <a:gd name="connsiteX6" fmla="*/ 162579 w 3116627"/>
                <a:gd name="connsiteY6" fmla="*/ 1244848 h 1288016"/>
                <a:gd name="connsiteX0" fmla="*/ 26459 w 2980507"/>
                <a:gd name="connsiteY0" fmla="*/ 1244848 h 1288016"/>
                <a:gd name="connsiteX1" fmla="*/ 15362 w 2980507"/>
                <a:gd name="connsiteY1" fmla="*/ 147788 h 1288016"/>
                <a:gd name="connsiteX2" fmla="*/ 695498 w 2980507"/>
                <a:gd name="connsiteY2" fmla="*/ 50625 h 1288016"/>
                <a:gd name="connsiteX3" fmla="*/ 1286048 w 2980507"/>
                <a:gd name="connsiteY3" fmla="*/ 584025 h 1288016"/>
                <a:gd name="connsiteX4" fmla="*/ 1913430 w 2980507"/>
                <a:gd name="connsiteY4" fmla="*/ 52538 h 1288016"/>
                <a:gd name="connsiteX5" fmla="*/ 2966785 w 2980507"/>
                <a:gd name="connsiteY5" fmla="*/ 1277343 h 1288016"/>
                <a:gd name="connsiteX6" fmla="*/ 26459 w 2980507"/>
                <a:gd name="connsiteY6" fmla="*/ 1244848 h 128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0507" h="1288016">
                  <a:moveTo>
                    <a:pt x="26459" y="1244848"/>
                  </a:moveTo>
                  <a:cubicBezTo>
                    <a:pt x="-9964" y="1223930"/>
                    <a:pt x="-3861" y="721156"/>
                    <a:pt x="15362" y="147788"/>
                  </a:cubicBezTo>
                  <a:cubicBezTo>
                    <a:pt x="103102" y="-41724"/>
                    <a:pt x="452183" y="-18906"/>
                    <a:pt x="695498" y="50625"/>
                  </a:cubicBezTo>
                  <a:cubicBezTo>
                    <a:pt x="938813" y="120156"/>
                    <a:pt x="511559" y="488456"/>
                    <a:pt x="1286048" y="584025"/>
                  </a:cubicBezTo>
                  <a:cubicBezTo>
                    <a:pt x="1838287" y="584344"/>
                    <a:pt x="1823807" y="70335"/>
                    <a:pt x="1913430" y="52538"/>
                  </a:cubicBezTo>
                  <a:cubicBezTo>
                    <a:pt x="2608318" y="256672"/>
                    <a:pt x="3067014" y="589675"/>
                    <a:pt x="2966785" y="1277343"/>
                  </a:cubicBezTo>
                  <a:cubicBezTo>
                    <a:pt x="2497322" y="1310027"/>
                    <a:pt x="226047" y="1258482"/>
                    <a:pt x="26459" y="124484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1036" name="Csoportba foglalás 1035"/>
            <p:cNvGrpSpPr/>
            <p:nvPr/>
          </p:nvGrpSpPr>
          <p:grpSpPr>
            <a:xfrm rot="20925807">
              <a:off x="-2929056" y="3791614"/>
              <a:ext cx="635875" cy="263242"/>
              <a:chOff x="-4319785" y="2586801"/>
              <a:chExt cx="790482" cy="407059"/>
            </a:xfrm>
          </p:grpSpPr>
          <p:sp>
            <p:nvSpPr>
              <p:cNvPr id="1042" name="Lekerekített téglalap 1041"/>
              <p:cNvSpPr/>
              <p:nvPr/>
            </p:nvSpPr>
            <p:spPr>
              <a:xfrm rot="8474067">
                <a:off x="-4319785" y="2586801"/>
                <a:ext cx="790482" cy="22376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43" name="Lekerekített téglalap 1042"/>
              <p:cNvSpPr/>
              <p:nvPr/>
            </p:nvSpPr>
            <p:spPr>
              <a:xfrm rot="2889815">
                <a:off x="-4017021" y="2762846"/>
                <a:ext cx="370972" cy="9105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037" name="Téglalap 44"/>
            <p:cNvSpPr/>
            <p:nvPr/>
          </p:nvSpPr>
          <p:spPr>
            <a:xfrm>
              <a:off x="-4458846" y="4423692"/>
              <a:ext cx="3280969" cy="2803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39" name="Téglalap 44"/>
            <p:cNvSpPr/>
            <p:nvPr/>
          </p:nvSpPr>
          <p:spPr>
            <a:xfrm>
              <a:off x="-4485406" y="4496642"/>
              <a:ext cx="3308789" cy="1279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5" name="Szabadkézi sokszög 14"/>
          <p:cNvSpPr/>
          <p:nvPr/>
        </p:nvSpPr>
        <p:spPr>
          <a:xfrm>
            <a:off x="4237712" y="114087"/>
            <a:ext cx="1213737" cy="606410"/>
          </a:xfrm>
          <a:custGeom>
            <a:avLst/>
            <a:gdLst>
              <a:gd name="connsiteX0" fmla="*/ 963949 w 1555532"/>
              <a:gd name="connsiteY0" fmla="*/ 0 h 1145467"/>
              <a:gd name="connsiteX1" fmla="*/ 1279384 w 1555532"/>
              <a:gd name="connsiteY1" fmla="*/ 202345 h 1145467"/>
              <a:gd name="connsiteX2" fmla="*/ 1280574 w 1555532"/>
              <a:gd name="connsiteY2" fmla="*/ 206055 h 1145467"/>
              <a:gd name="connsiteX3" fmla="*/ 1315501 w 1555532"/>
              <a:gd name="connsiteY3" fmla="*/ 209576 h 1145467"/>
              <a:gd name="connsiteX4" fmla="*/ 1555532 w 1555532"/>
              <a:gd name="connsiteY4" fmla="*/ 504084 h 1145467"/>
              <a:gd name="connsiteX5" fmla="*/ 1555532 w 1555532"/>
              <a:gd name="connsiteY5" fmla="*/ 513549 h 1145467"/>
              <a:gd name="connsiteX6" fmla="*/ 1371930 w 1555532"/>
              <a:gd name="connsiteY6" fmla="*/ 790540 h 1145467"/>
              <a:gd name="connsiteX7" fmla="*/ 1331279 w 1555532"/>
              <a:gd name="connsiteY7" fmla="*/ 803159 h 1145467"/>
              <a:gd name="connsiteX8" fmla="*/ 1326421 w 1555532"/>
              <a:gd name="connsiteY8" fmla="*/ 840147 h 1145467"/>
              <a:gd name="connsiteX9" fmla="*/ 903516 w 1555532"/>
              <a:gd name="connsiteY9" fmla="*/ 1104681 h 1145467"/>
              <a:gd name="connsiteX10" fmla="*/ 688647 w 1555532"/>
              <a:gd name="connsiteY10" fmla="*/ 1060787 h 1145467"/>
              <a:gd name="connsiteX11" fmla="*/ 662364 w 1555532"/>
              <a:gd name="connsiteY11" fmla="*/ 1046809 h 1145467"/>
              <a:gd name="connsiteX12" fmla="*/ 660982 w 1555532"/>
              <a:gd name="connsiteY12" fmla="*/ 1048431 h 1145467"/>
              <a:gd name="connsiteX13" fmla="*/ 418913 w 1555532"/>
              <a:gd name="connsiteY13" fmla="*/ 1145467 h 1145467"/>
              <a:gd name="connsiteX14" fmla="*/ 76576 w 1555532"/>
              <a:gd name="connsiteY14" fmla="*/ 814164 h 1145467"/>
              <a:gd name="connsiteX15" fmla="*/ 83531 w 1555532"/>
              <a:gd name="connsiteY15" fmla="*/ 747395 h 1145467"/>
              <a:gd name="connsiteX16" fmla="*/ 89873 w 1555532"/>
              <a:gd name="connsiteY16" fmla="*/ 727622 h 1145467"/>
              <a:gd name="connsiteX17" fmla="*/ 88048 w 1555532"/>
              <a:gd name="connsiteY17" fmla="*/ 726116 h 1145467"/>
              <a:gd name="connsiteX18" fmla="*/ 0 w 1555532"/>
              <a:gd name="connsiteY18" fmla="*/ 513549 h 1145467"/>
              <a:gd name="connsiteX19" fmla="*/ 0 w 1555532"/>
              <a:gd name="connsiteY19" fmla="*/ 504084 h 1145467"/>
              <a:gd name="connsiteX20" fmla="*/ 300615 w 1555532"/>
              <a:gd name="connsiteY20" fmla="*/ 203469 h 1145467"/>
              <a:gd name="connsiteX21" fmla="*/ 323430 w 1555532"/>
              <a:gd name="connsiteY21" fmla="*/ 203469 h 1145467"/>
              <a:gd name="connsiteX22" fmla="*/ 337741 w 1555532"/>
              <a:gd name="connsiteY22" fmla="*/ 177954 h 1145467"/>
              <a:gd name="connsiteX23" fmla="*/ 621612 w 1555532"/>
              <a:gd name="connsiteY23" fmla="*/ 31886 h 1145467"/>
              <a:gd name="connsiteX24" fmla="*/ 707168 w 1555532"/>
              <a:gd name="connsiteY24" fmla="*/ 42316 h 1145467"/>
              <a:gd name="connsiteX25" fmla="*/ 763532 w 1555532"/>
              <a:gd name="connsiteY25" fmla="*/ 63778 h 1145467"/>
              <a:gd name="connsiteX26" fmla="*/ 772545 w 1555532"/>
              <a:gd name="connsiteY26" fmla="*/ 56581 h 1145467"/>
              <a:gd name="connsiteX27" fmla="*/ 963949 w 1555532"/>
              <a:gd name="connsiteY27" fmla="*/ 0 h 11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55532" h="1145467">
                <a:moveTo>
                  <a:pt x="963949" y="0"/>
                </a:moveTo>
                <a:cubicBezTo>
                  <a:pt x="1105750" y="0"/>
                  <a:pt x="1227414" y="83435"/>
                  <a:pt x="1279384" y="202345"/>
                </a:cubicBezTo>
                <a:lnTo>
                  <a:pt x="1280574" y="206055"/>
                </a:lnTo>
                <a:lnTo>
                  <a:pt x="1315501" y="209576"/>
                </a:lnTo>
                <a:cubicBezTo>
                  <a:pt x="1452487" y="237608"/>
                  <a:pt x="1555532" y="358812"/>
                  <a:pt x="1555532" y="504084"/>
                </a:cubicBezTo>
                <a:lnTo>
                  <a:pt x="1555532" y="513549"/>
                </a:lnTo>
                <a:cubicBezTo>
                  <a:pt x="1555532" y="638068"/>
                  <a:pt x="1479825" y="744904"/>
                  <a:pt x="1371930" y="790540"/>
                </a:cubicBezTo>
                <a:lnTo>
                  <a:pt x="1331279" y="803159"/>
                </a:lnTo>
                <a:lnTo>
                  <a:pt x="1326421" y="840147"/>
                </a:lnTo>
                <a:cubicBezTo>
                  <a:pt x="1286169" y="991117"/>
                  <a:pt x="1112123" y="1104681"/>
                  <a:pt x="903516" y="1104681"/>
                </a:cubicBezTo>
                <a:cubicBezTo>
                  <a:pt x="825288" y="1104681"/>
                  <a:pt x="751921" y="1088711"/>
                  <a:pt x="688647" y="1060787"/>
                </a:cubicBezTo>
                <a:lnTo>
                  <a:pt x="662364" y="1046809"/>
                </a:lnTo>
                <a:lnTo>
                  <a:pt x="660982" y="1048431"/>
                </a:lnTo>
                <a:cubicBezTo>
                  <a:pt x="599031" y="1108385"/>
                  <a:pt x="513447" y="1145467"/>
                  <a:pt x="418913" y="1145467"/>
                </a:cubicBezTo>
                <a:cubicBezTo>
                  <a:pt x="229845" y="1145467"/>
                  <a:pt x="76576" y="997138"/>
                  <a:pt x="76576" y="814164"/>
                </a:cubicBezTo>
                <a:cubicBezTo>
                  <a:pt x="76576" y="791292"/>
                  <a:pt x="78971" y="768962"/>
                  <a:pt x="83531" y="747395"/>
                </a:cubicBezTo>
                <a:lnTo>
                  <a:pt x="89873" y="727622"/>
                </a:lnTo>
                <a:lnTo>
                  <a:pt x="88048" y="726116"/>
                </a:lnTo>
                <a:cubicBezTo>
                  <a:pt x="33647" y="671715"/>
                  <a:pt x="0" y="596562"/>
                  <a:pt x="0" y="513549"/>
                </a:cubicBezTo>
                <a:lnTo>
                  <a:pt x="0" y="504084"/>
                </a:lnTo>
                <a:cubicBezTo>
                  <a:pt x="0" y="338059"/>
                  <a:pt x="134590" y="203469"/>
                  <a:pt x="300615" y="203469"/>
                </a:cubicBezTo>
                <a:lnTo>
                  <a:pt x="323430" y="203469"/>
                </a:lnTo>
                <a:lnTo>
                  <a:pt x="337741" y="177954"/>
                </a:lnTo>
                <a:cubicBezTo>
                  <a:pt x="399261" y="89827"/>
                  <a:pt x="503445" y="31886"/>
                  <a:pt x="621612" y="31886"/>
                </a:cubicBezTo>
                <a:cubicBezTo>
                  <a:pt x="651154" y="31886"/>
                  <a:pt x="679822" y="35507"/>
                  <a:pt x="707168" y="42316"/>
                </a:cubicBezTo>
                <a:lnTo>
                  <a:pt x="763532" y="63778"/>
                </a:lnTo>
                <a:lnTo>
                  <a:pt x="772545" y="56581"/>
                </a:lnTo>
                <a:cubicBezTo>
                  <a:pt x="827182" y="20859"/>
                  <a:pt x="893049" y="0"/>
                  <a:pt x="963949" y="0"/>
                </a:cubicBezTo>
                <a:close/>
              </a:path>
            </a:pathLst>
          </a:custGeom>
          <a:solidFill>
            <a:srgbClr val="94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083" name="Csoportba foglalás 1082"/>
          <p:cNvGrpSpPr/>
          <p:nvPr/>
        </p:nvGrpSpPr>
        <p:grpSpPr>
          <a:xfrm>
            <a:off x="146954" y="4076700"/>
            <a:ext cx="1019084" cy="1002451"/>
            <a:chOff x="-5129594" y="1789413"/>
            <a:chExt cx="4255561" cy="3505046"/>
          </a:xfrm>
        </p:grpSpPr>
        <p:sp>
          <p:nvSpPr>
            <p:cNvPr id="1084" name="Lekerekített téglalap 1083"/>
            <p:cNvSpPr/>
            <p:nvPr/>
          </p:nvSpPr>
          <p:spPr>
            <a:xfrm rot="5400000">
              <a:off x="-3918693" y="3832764"/>
              <a:ext cx="790482" cy="2680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85" name="Lekerekített téglalap 1084"/>
            <p:cNvSpPr/>
            <p:nvPr/>
          </p:nvSpPr>
          <p:spPr>
            <a:xfrm rot="5400000">
              <a:off x="-5744566" y="3088469"/>
              <a:ext cx="2702066" cy="11335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86" name="Lekerekített téglalap 1085"/>
            <p:cNvSpPr/>
            <p:nvPr/>
          </p:nvSpPr>
          <p:spPr>
            <a:xfrm>
              <a:off x="-4756894" y="4902944"/>
              <a:ext cx="3882861" cy="39151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87" name="Lekerekített téglalap 78"/>
            <p:cNvSpPr/>
            <p:nvPr/>
          </p:nvSpPr>
          <p:spPr>
            <a:xfrm>
              <a:off x="-4458846" y="3662747"/>
              <a:ext cx="3301023" cy="1288016"/>
            </a:xfrm>
            <a:custGeom>
              <a:avLst/>
              <a:gdLst>
                <a:gd name="connsiteX0" fmla="*/ 0 w 3241482"/>
                <a:gd name="connsiteY0" fmla="*/ 634255 h 1268510"/>
                <a:gd name="connsiteX1" fmla="*/ 634255 w 3241482"/>
                <a:gd name="connsiteY1" fmla="*/ 0 h 1268510"/>
                <a:gd name="connsiteX2" fmla="*/ 2607227 w 3241482"/>
                <a:gd name="connsiteY2" fmla="*/ 0 h 1268510"/>
                <a:gd name="connsiteX3" fmla="*/ 3241482 w 3241482"/>
                <a:gd name="connsiteY3" fmla="*/ 634255 h 1268510"/>
                <a:gd name="connsiteX4" fmla="*/ 3241482 w 3241482"/>
                <a:gd name="connsiteY4" fmla="*/ 634255 h 1268510"/>
                <a:gd name="connsiteX5" fmla="*/ 2607227 w 3241482"/>
                <a:gd name="connsiteY5" fmla="*/ 1268510 h 1268510"/>
                <a:gd name="connsiteX6" fmla="*/ 634255 w 3241482"/>
                <a:gd name="connsiteY6" fmla="*/ 1268510 h 1268510"/>
                <a:gd name="connsiteX7" fmla="*/ 0 w 3241482"/>
                <a:gd name="connsiteY7" fmla="*/ 634255 h 1268510"/>
                <a:gd name="connsiteX0" fmla="*/ 0 w 3584382"/>
                <a:gd name="connsiteY0" fmla="*/ 634255 h 1342865"/>
                <a:gd name="connsiteX1" fmla="*/ 634255 w 3584382"/>
                <a:gd name="connsiteY1" fmla="*/ 0 h 1342865"/>
                <a:gd name="connsiteX2" fmla="*/ 2607227 w 3584382"/>
                <a:gd name="connsiteY2" fmla="*/ 0 h 1342865"/>
                <a:gd name="connsiteX3" fmla="*/ 3241482 w 3584382"/>
                <a:gd name="connsiteY3" fmla="*/ 634255 h 1342865"/>
                <a:gd name="connsiteX4" fmla="*/ 3584382 w 3584382"/>
                <a:gd name="connsiteY4" fmla="*/ 1148605 h 1342865"/>
                <a:gd name="connsiteX5" fmla="*/ 2607227 w 3584382"/>
                <a:gd name="connsiteY5" fmla="*/ 1268510 h 1342865"/>
                <a:gd name="connsiteX6" fmla="*/ 634255 w 3584382"/>
                <a:gd name="connsiteY6" fmla="*/ 1268510 h 1342865"/>
                <a:gd name="connsiteX7" fmla="*/ 0 w 3584382"/>
                <a:gd name="connsiteY7" fmla="*/ 634255 h 1342865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241482 w 3587751"/>
                <a:gd name="connsiteY3" fmla="*/ 63425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246622 w 3200118"/>
                <a:gd name="connsiteY0" fmla="*/ 1268510 h 1268510"/>
                <a:gd name="connsiteX1" fmla="*/ 246622 w 3200118"/>
                <a:gd name="connsiteY1" fmla="*/ 0 h 1268510"/>
                <a:gd name="connsiteX2" fmla="*/ 2219594 w 3200118"/>
                <a:gd name="connsiteY2" fmla="*/ 0 h 1268510"/>
                <a:gd name="connsiteX3" fmla="*/ 2949099 w 3200118"/>
                <a:gd name="connsiteY3" fmla="*/ 500905 h 1268510"/>
                <a:gd name="connsiteX4" fmla="*/ 3196749 w 3200118"/>
                <a:gd name="connsiteY4" fmla="*/ 1148605 h 1268510"/>
                <a:gd name="connsiteX5" fmla="*/ 2219594 w 3200118"/>
                <a:gd name="connsiteY5" fmla="*/ 1268510 h 1268510"/>
                <a:gd name="connsiteX6" fmla="*/ 246622 w 3200118"/>
                <a:gd name="connsiteY6" fmla="*/ 1268510 h 1268510"/>
                <a:gd name="connsiteX0" fmla="*/ 246622 w 3276000"/>
                <a:gd name="connsiteY0" fmla="*/ 1268510 h 1268519"/>
                <a:gd name="connsiteX1" fmla="*/ 246622 w 3276000"/>
                <a:gd name="connsiteY1" fmla="*/ 0 h 1268519"/>
                <a:gd name="connsiteX2" fmla="*/ 2219594 w 3276000"/>
                <a:gd name="connsiteY2" fmla="*/ 0 h 1268519"/>
                <a:gd name="connsiteX3" fmla="*/ 2949099 w 3276000"/>
                <a:gd name="connsiteY3" fmla="*/ 500905 h 1268519"/>
                <a:gd name="connsiteX4" fmla="*/ 3272949 w 3276000"/>
                <a:gd name="connsiteY4" fmla="*/ 1224805 h 1268519"/>
                <a:gd name="connsiteX5" fmla="*/ 2219594 w 3276000"/>
                <a:gd name="connsiteY5" fmla="*/ 1268510 h 1268519"/>
                <a:gd name="connsiteX6" fmla="*/ 246622 w 3276000"/>
                <a:gd name="connsiteY6" fmla="*/ 1268510 h 1268519"/>
                <a:gd name="connsiteX0" fmla="*/ 246622 w 3272949"/>
                <a:gd name="connsiteY0" fmla="*/ 1268510 h 1378234"/>
                <a:gd name="connsiteX1" fmla="*/ 246622 w 3272949"/>
                <a:gd name="connsiteY1" fmla="*/ 0 h 1378234"/>
                <a:gd name="connsiteX2" fmla="*/ 2219594 w 3272949"/>
                <a:gd name="connsiteY2" fmla="*/ 0 h 1378234"/>
                <a:gd name="connsiteX3" fmla="*/ 2949099 w 3272949"/>
                <a:gd name="connsiteY3" fmla="*/ 500905 h 1378234"/>
                <a:gd name="connsiteX4" fmla="*/ 3272949 w 3272949"/>
                <a:gd name="connsiteY4" fmla="*/ 1224805 h 1378234"/>
                <a:gd name="connsiteX5" fmla="*/ 246622 w 3272949"/>
                <a:gd name="connsiteY5" fmla="*/ 1268510 h 1378234"/>
                <a:gd name="connsiteX0" fmla="*/ 246622 w 3272949"/>
                <a:gd name="connsiteY0" fmla="*/ 1268510 h 1355413"/>
                <a:gd name="connsiteX1" fmla="*/ 246622 w 3272949"/>
                <a:gd name="connsiteY1" fmla="*/ 0 h 1355413"/>
                <a:gd name="connsiteX2" fmla="*/ 2219594 w 3272949"/>
                <a:gd name="connsiteY2" fmla="*/ 0 h 1355413"/>
                <a:gd name="connsiteX3" fmla="*/ 2949099 w 3272949"/>
                <a:gd name="connsiteY3" fmla="*/ 500905 h 1355413"/>
                <a:gd name="connsiteX4" fmla="*/ 3272949 w 3272949"/>
                <a:gd name="connsiteY4" fmla="*/ 1224805 h 1355413"/>
                <a:gd name="connsiteX5" fmla="*/ 246622 w 3272949"/>
                <a:gd name="connsiteY5" fmla="*/ 1268510 h 1355413"/>
                <a:gd name="connsiteX0" fmla="*/ 246622 w 3282226"/>
                <a:gd name="connsiteY0" fmla="*/ 1268510 h 1355413"/>
                <a:gd name="connsiteX1" fmla="*/ 246622 w 3282226"/>
                <a:gd name="connsiteY1" fmla="*/ 0 h 1355413"/>
                <a:gd name="connsiteX2" fmla="*/ 2219594 w 3282226"/>
                <a:gd name="connsiteY2" fmla="*/ 0 h 1355413"/>
                <a:gd name="connsiteX3" fmla="*/ 2949099 w 3282226"/>
                <a:gd name="connsiteY3" fmla="*/ 500905 h 1355413"/>
                <a:gd name="connsiteX4" fmla="*/ 3272949 w 3282226"/>
                <a:gd name="connsiteY4" fmla="*/ 1224805 h 1355413"/>
                <a:gd name="connsiteX5" fmla="*/ 246622 w 3282226"/>
                <a:gd name="connsiteY5" fmla="*/ 1268510 h 1355413"/>
                <a:gd name="connsiteX0" fmla="*/ 246622 w 3344811"/>
                <a:gd name="connsiteY0" fmla="*/ 1268510 h 1355413"/>
                <a:gd name="connsiteX1" fmla="*/ 246622 w 3344811"/>
                <a:gd name="connsiteY1" fmla="*/ 0 h 1355413"/>
                <a:gd name="connsiteX2" fmla="*/ 2219594 w 3344811"/>
                <a:gd name="connsiteY2" fmla="*/ 0 h 1355413"/>
                <a:gd name="connsiteX3" fmla="*/ 3272949 w 3344811"/>
                <a:gd name="connsiteY3" fmla="*/ 1224805 h 1355413"/>
                <a:gd name="connsiteX4" fmla="*/ 246622 w 3344811"/>
                <a:gd name="connsiteY4" fmla="*/ 1268510 h 1355413"/>
                <a:gd name="connsiteX0" fmla="*/ 246622 w 3283287"/>
                <a:gd name="connsiteY0" fmla="*/ 1268510 h 1355413"/>
                <a:gd name="connsiteX1" fmla="*/ 246622 w 3283287"/>
                <a:gd name="connsiteY1" fmla="*/ 0 h 1355413"/>
                <a:gd name="connsiteX2" fmla="*/ 2219594 w 3283287"/>
                <a:gd name="connsiteY2" fmla="*/ 0 h 1355413"/>
                <a:gd name="connsiteX3" fmla="*/ 3272949 w 3283287"/>
                <a:gd name="connsiteY3" fmla="*/ 1224805 h 1355413"/>
                <a:gd name="connsiteX4" fmla="*/ 246622 w 3283287"/>
                <a:gd name="connsiteY4" fmla="*/ 1268510 h 1355413"/>
                <a:gd name="connsiteX0" fmla="*/ 246622 w 3286671"/>
                <a:gd name="connsiteY0" fmla="*/ 1268510 h 1355413"/>
                <a:gd name="connsiteX1" fmla="*/ 246622 w 3286671"/>
                <a:gd name="connsiteY1" fmla="*/ 0 h 1355413"/>
                <a:gd name="connsiteX2" fmla="*/ 2219594 w 3286671"/>
                <a:gd name="connsiteY2" fmla="*/ 0 h 1355413"/>
                <a:gd name="connsiteX3" fmla="*/ 3272949 w 3286671"/>
                <a:gd name="connsiteY3" fmla="*/ 1224805 h 1355413"/>
                <a:gd name="connsiteX4" fmla="*/ 246622 w 3286671"/>
                <a:gd name="connsiteY4" fmla="*/ 1268510 h 1355413"/>
                <a:gd name="connsiteX0" fmla="*/ 246622 w 3286671"/>
                <a:gd name="connsiteY0" fmla="*/ 1268510 h 1272342"/>
                <a:gd name="connsiteX1" fmla="*/ 246622 w 3286671"/>
                <a:gd name="connsiteY1" fmla="*/ 0 h 1272342"/>
                <a:gd name="connsiteX2" fmla="*/ 2219594 w 3286671"/>
                <a:gd name="connsiteY2" fmla="*/ 0 h 1272342"/>
                <a:gd name="connsiteX3" fmla="*/ 3272949 w 3286671"/>
                <a:gd name="connsiteY3" fmla="*/ 1224805 h 1272342"/>
                <a:gd name="connsiteX4" fmla="*/ 246622 w 3286671"/>
                <a:gd name="connsiteY4" fmla="*/ 1268510 h 1272342"/>
                <a:gd name="connsiteX0" fmla="*/ 246622 w 3286671"/>
                <a:gd name="connsiteY0" fmla="*/ 1268611 h 1272443"/>
                <a:gd name="connsiteX1" fmla="*/ 246622 w 3286671"/>
                <a:gd name="connsiteY1" fmla="*/ 101 h 1272443"/>
                <a:gd name="connsiteX2" fmla="*/ 1306462 w 3286671"/>
                <a:gd name="connsiteY2" fmla="*/ 341087 h 1272443"/>
                <a:gd name="connsiteX3" fmla="*/ 2219594 w 3286671"/>
                <a:gd name="connsiteY3" fmla="*/ 101 h 1272443"/>
                <a:gd name="connsiteX4" fmla="*/ 3272949 w 3286671"/>
                <a:gd name="connsiteY4" fmla="*/ 1224906 h 1272443"/>
                <a:gd name="connsiteX5" fmla="*/ 246622 w 3286671"/>
                <a:gd name="connsiteY5" fmla="*/ 1268611 h 1272443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2219594 w 3286671"/>
                <a:gd name="connsiteY4" fmla="*/ 98970 h 1371312"/>
                <a:gd name="connsiteX5" fmla="*/ 3272949 w 3286671"/>
                <a:gd name="connsiteY5" fmla="*/ 1323775 h 1371312"/>
                <a:gd name="connsiteX6" fmla="*/ 246622 w 3286671"/>
                <a:gd name="connsiteY6" fmla="*/ 1367480 h 1371312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1858912 w 3286671"/>
                <a:gd name="connsiteY4" fmla="*/ 420907 h 1371312"/>
                <a:gd name="connsiteX5" fmla="*/ 2219594 w 3286671"/>
                <a:gd name="connsiteY5" fmla="*/ 98970 h 1371312"/>
                <a:gd name="connsiteX6" fmla="*/ 3272949 w 3286671"/>
                <a:gd name="connsiteY6" fmla="*/ 1323775 h 1371312"/>
                <a:gd name="connsiteX7" fmla="*/ 246622 w 3286671"/>
                <a:gd name="connsiteY7" fmla="*/ 1367480 h 1371312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923367 w 3351126"/>
                <a:gd name="connsiteY4" fmla="*/ 36210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1923367 w 3351126"/>
                <a:gd name="connsiteY5" fmla="*/ 362101 h 1312506"/>
                <a:gd name="connsiteX6" fmla="*/ 2284049 w 3351126"/>
                <a:gd name="connsiteY6" fmla="*/ 40164 h 1312506"/>
                <a:gd name="connsiteX7" fmla="*/ 3337404 w 3351126"/>
                <a:gd name="connsiteY7" fmla="*/ 1264969 h 1312506"/>
                <a:gd name="connsiteX8" fmla="*/ 311077 w 3351126"/>
                <a:gd name="connsiteY8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212342 w 3252391"/>
                <a:gd name="connsiteY0" fmla="*/ 1321048 h 1324880"/>
                <a:gd name="connsiteX1" fmla="*/ 287246 w 3252391"/>
                <a:gd name="connsiteY1" fmla="*/ 147788 h 1324880"/>
                <a:gd name="connsiteX2" fmla="*/ 967382 w 3252391"/>
                <a:gd name="connsiteY2" fmla="*/ 50625 h 1324880"/>
                <a:gd name="connsiteX3" fmla="*/ 1557932 w 3252391"/>
                <a:gd name="connsiteY3" fmla="*/ 584025 h 1324880"/>
                <a:gd name="connsiteX4" fmla="*/ 2185314 w 3252391"/>
                <a:gd name="connsiteY4" fmla="*/ 52538 h 1324880"/>
                <a:gd name="connsiteX5" fmla="*/ 3238669 w 3252391"/>
                <a:gd name="connsiteY5" fmla="*/ 1277343 h 1324880"/>
                <a:gd name="connsiteX6" fmla="*/ 212342 w 3252391"/>
                <a:gd name="connsiteY6" fmla="*/ 1321048 h 1324880"/>
                <a:gd name="connsiteX0" fmla="*/ 356401 w 3138445"/>
                <a:gd name="connsiteY0" fmla="*/ 1282948 h 1297635"/>
                <a:gd name="connsiteX1" fmla="*/ 173300 w 3138445"/>
                <a:gd name="connsiteY1" fmla="*/ 147788 h 1297635"/>
                <a:gd name="connsiteX2" fmla="*/ 853436 w 3138445"/>
                <a:gd name="connsiteY2" fmla="*/ 50625 h 1297635"/>
                <a:gd name="connsiteX3" fmla="*/ 1443986 w 3138445"/>
                <a:gd name="connsiteY3" fmla="*/ 584025 h 1297635"/>
                <a:gd name="connsiteX4" fmla="*/ 2071368 w 3138445"/>
                <a:gd name="connsiteY4" fmla="*/ 52538 h 1297635"/>
                <a:gd name="connsiteX5" fmla="*/ 3124723 w 3138445"/>
                <a:gd name="connsiteY5" fmla="*/ 1277343 h 1297635"/>
                <a:gd name="connsiteX6" fmla="*/ 356401 w 3138445"/>
                <a:gd name="connsiteY6" fmla="*/ 1282948 h 1297635"/>
                <a:gd name="connsiteX0" fmla="*/ 252240 w 3206288"/>
                <a:gd name="connsiteY0" fmla="*/ 1244848 h 1288016"/>
                <a:gd name="connsiteX1" fmla="*/ 241143 w 3206288"/>
                <a:gd name="connsiteY1" fmla="*/ 147788 h 1288016"/>
                <a:gd name="connsiteX2" fmla="*/ 921279 w 3206288"/>
                <a:gd name="connsiteY2" fmla="*/ 50625 h 1288016"/>
                <a:gd name="connsiteX3" fmla="*/ 1511829 w 3206288"/>
                <a:gd name="connsiteY3" fmla="*/ 584025 h 1288016"/>
                <a:gd name="connsiteX4" fmla="*/ 2139211 w 3206288"/>
                <a:gd name="connsiteY4" fmla="*/ 52538 h 1288016"/>
                <a:gd name="connsiteX5" fmla="*/ 3192566 w 3206288"/>
                <a:gd name="connsiteY5" fmla="*/ 1277343 h 1288016"/>
                <a:gd name="connsiteX6" fmla="*/ 252240 w 3206288"/>
                <a:gd name="connsiteY6" fmla="*/ 1244848 h 1288016"/>
                <a:gd name="connsiteX0" fmla="*/ 162579 w 3116627"/>
                <a:gd name="connsiteY0" fmla="*/ 1244848 h 1288016"/>
                <a:gd name="connsiteX1" fmla="*/ 151482 w 3116627"/>
                <a:gd name="connsiteY1" fmla="*/ 147788 h 1288016"/>
                <a:gd name="connsiteX2" fmla="*/ 831618 w 3116627"/>
                <a:gd name="connsiteY2" fmla="*/ 50625 h 1288016"/>
                <a:gd name="connsiteX3" fmla="*/ 1422168 w 3116627"/>
                <a:gd name="connsiteY3" fmla="*/ 584025 h 1288016"/>
                <a:gd name="connsiteX4" fmla="*/ 2049550 w 3116627"/>
                <a:gd name="connsiteY4" fmla="*/ 52538 h 1288016"/>
                <a:gd name="connsiteX5" fmla="*/ 3102905 w 3116627"/>
                <a:gd name="connsiteY5" fmla="*/ 1277343 h 1288016"/>
                <a:gd name="connsiteX6" fmla="*/ 162579 w 3116627"/>
                <a:gd name="connsiteY6" fmla="*/ 1244848 h 1288016"/>
                <a:gd name="connsiteX0" fmla="*/ 26459 w 2980507"/>
                <a:gd name="connsiteY0" fmla="*/ 1244848 h 1288016"/>
                <a:gd name="connsiteX1" fmla="*/ 15362 w 2980507"/>
                <a:gd name="connsiteY1" fmla="*/ 147788 h 1288016"/>
                <a:gd name="connsiteX2" fmla="*/ 695498 w 2980507"/>
                <a:gd name="connsiteY2" fmla="*/ 50625 h 1288016"/>
                <a:gd name="connsiteX3" fmla="*/ 1286048 w 2980507"/>
                <a:gd name="connsiteY3" fmla="*/ 584025 h 1288016"/>
                <a:gd name="connsiteX4" fmla="*/ 1913430 w 2980507"/>
                <a:gd name="connsiteY4" fmla="*/ 52538 h 1288016"/>
                <a:gd name="connsiteX5" fmla="*/ 2966785 w 2980507"/>
                <a:gd name="connsiteY5" fmla="*/ 1277343 h 1288016"/>
                <a:gd name="connsiteX6" fmla="*/ 26459 w 2980507"/>
                <a:gd name="connsiteY6" fmla="*/ 1244848 h 128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0507" h="1288016">
                  <a:moveTo>
                    <a:pt x="26459" y="1244848"/>
                  </a:moveTo>
                  <a:cubicBezTo>
                    <a:pt x="-9964" y="1223930"/>
                    <a:pt x="-3861" y="721156"/>
                    <a:pt x="15362" y="147788"/>
                  </a:cubicBezTo>
                  <a:cubicBezTo>
                    <a:pt x="103102" y="-41724"/>
                    <a:pt x="452183" y="-18906"/>
                    <a:pt x="695498" y="50625"/>
                  </a:cubicBezTo>
                  <a:cubicBezTo>
                    <a:pt x="938813" y="120156"/>
                    <a:pt x="511559" y="488456"/>
                    <a:pt x="1286048" y="584025"/>
                  </a:cubicBezTo>
                  <a:cubicBezTo>
                    <a:pt x="1838287" y="584344"/>
                    <a:pt x="1823807" y="70335"/>
                    <a:pt x="1913430" y="52538"/>
                  </a:cubicBezTo>
                  <a:cubicBezTo>
                    <a:pt x="2608318" y="256672"/>
                    <a:pt x="3067014" y="589675"/>
                    <a:pt x="2966785" y="1277343"/>
                  </a:cubicBezTo>
                  <a:cubicBezTo>
                    <a:pt x="2497322" y="1310027"/>
                    <a:pt x="226047" y="1258482"/>
                    <a:pt x="26459" y="1244848"/>
                  </a:cubicBezTo>
                  <a:close/>
                </a:path>
              </a:pathLst>
            </a:custGeom>
            <a:solidFill>
              <a:srgbClr val="FAFD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1088" name="Csoportba foglalás 1087"/>
            <p:cNvGrpSpPr/>
            <p:nvPr/>
          </p:nvGrpSpPr>
          <p:grpSpPr>
            <a:xfrm rot="20925807">
              <a:off x="-2929056" y="3791614"/>
              <a:ext cx="635875" cy="263242"/>
              <a:chOff x="-4319785" y="2586801"/>
              <a:chExt cx="790482" cy="407059"/>
            </a:xfrm>
          </p:grpSpPr>
          <p:sp>
            <p:nvSpPr>
              <p:cNvPr id="1094" name="Lekerekített téglalap 1093"/>
              <p:cNvSpPr/>
              <p:nvPr/>
            </p:nvSpPr>
            <p:spPr>
              <a:xfrm rot="8474067">
                <a:off x="-4319785" y="2586801"/>
                <a:ext cx="790482" cy="22376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95" name="Lekerekített téglalap 1094"/>
              <p:cNvSpPr/>
              <p:nvPr/>
            </p:nvSpPr>
            <p:spPr>
              <a:xfrm rot="2889815">
                <a:off x="-4017021" y="2762846"/>
                <a:ext cx="370972" cy="9105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089" name="Téglalap 44"/>
            <p:cNvSpPr/>
            <p:nvPr/>
          </p:nvSpPr>
          <p:spPr>
            <a:xfrm>
              <a:off x="-4458846" y="4423692"/>
              <a:ext cx="3280969" cy="2803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90" name="Fánk 1089"/>
            <p:cNvSpPr/>
            <p:nvPr/>
          </p:nvSpPr>
          <p:spPr>
            <a:xfrm>
              <a:off x="-4333280" y="4314250"/>
              <a:ext cx="534390" cy="527342"/>
            </a:xfrm>
            <a:prstGeom prst="donut">
              <a:avLst>
                <a:gd name="adj" fmla="val 49488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349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091" name="Téglalap 44"/>
            <p:cNvSpPr/>
            <p:nvPr/>
          </p:nvSpPr>
          <p:spPr>
            <a:xfrm>
              <a:off x="-4485406" y="4496642"/>
              <a:ext cx="3308789" cy="1279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92" name="Háromszög 1091"/>
            <p:cNvSpPr/>
            <p:nvPr/>
          </p:nvSpPr>
          <p:spPr>
            <a:xfrm rot="16200000">
              <a:off x="-5132619" y="1792438"/>
              <a:ext cx="713513" cy="707463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93" name="Lekerekített téglalap 1092"/>
            <p:cNvSpPr/>
            <p:nvPr/>
          </p:nvSpPr>
          <p:spPr>
            <a:xfrm>
              <a:off x="-3968035" y="5096582"/>
              <a:ext cx="2899434" cy="4571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168" name="Ellipszis 1167"/>
          <p:cNvSpPr/>
          <p:nvPr/>
        </p:nvSpPr>
        <p:spPr>
          <a:xfrm>
            <a:off x="-229438" y="2495383"/>
            <a:ext cx="2833290" cy="1304619"/>
          </a:xfrm>
          <a:prstGeom prst="ellipse">
            <a:avLst/>
          </a:prstGeom>
          <a:gradFill>
            <a:gsLst>
              <a:gs pos="24000">
                <a:srgbClr val="FAFD83"/>
              </a:gs>
              <a:gs pos="79000">
                <a:srgbClr val="007A37"/>
              </a:gs>
              <a:gs pos="49000">
                <a:srgbClr val="92D050"/>
              </a:gs>
            </a:gsLst>
            <a:lin ang="8100000" scaled="1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8" name="Csoportba foglalás 37"/>
          <p:cNvGrpSpPr/>
          <p:nvPr/>
        </p:nvGrpSpPr>
        <p:grpSpPr>
          <a:xfrm>
            <a:off x="7645019" y="3865595"/>
            <a:ext cx="2407323" cy="2697811"/>
            <a:chOff x="2370780" y="1348445"/>
            <a:chExt cx="2859438" cy="2829435"/>
          </a:xfrm>
        </p:grpSpPr>
        <p:sp>
          <p:nvSpPr>
            <p:cNvPr id="42" name="Téglalap 41"/>
            <p:cNvSpPr/>
            <p:nvPr/>
          </p:nvSpPr>
          <p:spPr>
            <a:xfrm>
              <a:off x="2787383" y="2536600"/>
              <a:ext cx="70149" cy="147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Téglalap 7"/>
            <p:cNvSpPr/>
            <p:nvPr/>
          </p:nvSpPr>
          <p:spPr>
            <a:xfrm>
              <a:off x="3613152" y="2070912"/>
              <a:ext cx="483816" cy="196452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4824566" y="2551869"/>
              <a:ext cx="70149" cy="147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4" name="Téglalap 43"/>
            <p:cNvSpPr/>
            <p:nvPr/>
          </p:nvSpPr>
          <p:spPr>
            <a:xfrm>
              <a:off x="3809070" y="2537478"/>
              <a:ext cx="70149" cy="147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21" name="Csoportba foglalás 20"/>
            <p:cNvGrpSpPr/>
            <p:nvPr/>
          </p:nvGrpSpPr>
          <p:grpSpPr>
            <a:xfrm>
              <a:off x="2522114" y="3880211"/>
              <a:ext cx="2665892" cy="297669"/>
              <a:chOff x="2522114" y="3880211"/>
              <a:chExt cx="2665892" cy="297669"/>
            </a:xfrm>
          </p:grpSpPr>
          <p:sp>
            <p:nvSpPr>
              <p:cNvPr id="40" name="Téglalap 39"/>
              <p:cNvSpPr/>
              <p:nvPr/>
            </p:nvSpPr>
            <p:spPr>
              <a:xfrm>
                <a:off x="2815405" y="4020911"/>
                <a:ext cx="2080156" cy="15696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2522114" y="3880211"/>
                <a:ext cx="2665892" cy="20649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7" name="Szabadkézi sokszög 46"/>
            <p:cNvSpPr/>
            <p:nvPr/>
          </p:nvSpPr>
          <p:spPr>
            <a:xfrm>
              <a:off x="2370780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1" name="Szabadkézi sokszög 50"/>
            <p:cNvSpPr/>
            <p:nvPr/>
          </p:nvSpPr>
          <p:spPr>
            <a:xfrm>
              <a:off x="2769545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2" name="Szabadkézi sokszög 51"/>
            <p:cNvSpPr/>
            <p:nvPr/>
          </p:nvSpPr>
          <p:spPr>
            <a:xfrm>
              <a:off x="3168310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3" name="Szabadkézi sokszög 52"/>
            <p:cNvSpPr/>
            <p:nvPr/>
          </p:nvSpPr>
          <p:spPr>
            <a:xfrm>
              <a:off x="3567075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4" name="Szabadkézi sokszög 53"/>
            <p:cNvSpPr/>
            <p:nvPr/>
          </p:nvSpPr>
          <p:spPr>
            <a:xfrm>
              <a:off x="3965840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6" name="Szabadkézi sokszög 55"/>
            <p:cNvSpPr/>
            <p:nvPr/>
          </p:nvSpPr>
          <p:spPr>
            <a:xfrm>
              <a:off x="4364605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7" name="Szabadkézi sokszög 56"/>
            <p:cNvSpPr/>
            <p:nvPr/>
          </p:nvSpPr>
          <p:spPr>
            <a:xfrm>
              <a:off x="4763370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Háromszög 32"/>
            <p:cNvSpPr/>
            <p:nvPr/>
          </p:nvSpPr>
          <p:spPr>
            <a:xfrm>
              <a:off x="2394809" y="1393226"/>
              <a:ext cx="2835409" cy="106011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Háromszög 73"/>
            <p:cNvSpPr>
              <a:spLocks noChangeAspect="1"/>
            </p:cNvSpPr>
            <p:nvPr/>
          </p:nvSpPr>
          <p:spPr>
            <a:xfrm>
              <a:off x="3454044" y="1361365"/>
              <a:ext cx="681943" cy="1141559"/>
            </a:xfrm>
            <a:prstGeom prst="triangle">
              <a:avLst/>
            </a:prstGeom>
            <a:solidFill>
              <a:srgbClr val="E8F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6" name="Háromszög 74"/>
            <p:cNvSpPr>
              <a:spLocks noChangeAspect="1"/>
            </p:cNvSpPr>
            <p:nvPr/>
          </p:nvSpPr>
          <p:spPr>
            <a:xfrm rot="2227294" flipH="1">
              <a:off x="2988061" y="1357194"/>
              <a:ext cx="433384" cy="1398983"/>
            </a:xfrm>
            <a:custGeom>
              <a:avLst/>
              <a:gdLst>
                <a:gd name="connsiteX0" fmla="*/ 0 w 389070"/>
                <a:gd name="connsiteY0" fmla="*/ 1141559 h 1141559"/>
                <a:gd name="connsiteX1" fmla="*/ 194535 w 389070"/>
                <a:gd name="connsiteY1" fmla="*/ 0 h 1141559"/>
                <a:gd name="connsiteX2" fmla="*/ 389070 w 389070"/>
                <a:gd name="connsiteY2" fmla="*/ 1141559 h 1141559"/>
                <a:gd name="connsiteX3" fmla="*/ 0 w 389070"/>
                <a:gd name="connsiteY3" fmla="*/ 1141559 h 1141559"/>
                <a:gd name="connsiteX0" fmla="*/ 0 w 445090"/>
                <a:gd name="connsiteY0" fmla="*/ 1141559 h 1398983"/>
                <a:gd name="connsiteX1" fmla="*/ 194535 w 445090"/>
                <a:gd name="connsiteY1" fmla="*/ 0 h 1398983"/>
                <a:gd name="connsiteX2" fmla="*/ 445090 w 445090"/>
                <a:gd name="connsiteY2" fmla="*/ 1398983 h 1398983"/>
                <a:gd name="connsiteX3" fmla="*/ 0 w 445090"/>
                <a:gd name="connsiteY3" fmla="*/ 1141559 h 1398983"/>
                <a:gd name="connsiteX0" fmla="*/ 0 w 433384"/>
                <a:gd name="connsiteY0" fmla="*/ 1078744 h 1398983"/>
                <a:gd name="connsiteX1" fmla="*/ 182829 w 433384"/>
                <a:gd name="connsiteY1" fmla="*/ 0 h 1398983"/>
                <a:gd name="connsiteX2" fmla="*/ 433384 w 433384"/>
                <a:gd name="connsiteY2" fmla="*/ 1398983 h 1398983"/>
                <a:gd name="connsiteX3" fmla="*/ 0 w 433384"/>
                <a:gd name="connsiteY3" fmla="*/ 1078744 h 139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384" h="1398983">
                  <a:moveTo>
                    <a:pt x="0" y="1078744"/>
                  </a:moveTo>
                  <a:lnTo>
                    <a:pt x="182829" y="0"/>
                  </a:lnTo>
                  <a:lnTo>
                    <a:pt x="433384" y="1398983"/>
                  </a:lnTo>
                  <a:lnTo>
                    <a:pt x="0" y="1078744"/>
                  </a:lnTo>
                  <a:close/>
                </a:path>
              </a:pathLst>
            </a:custGeom>
            <a:solidFill>
              <a:srgbClr val="E8F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Háromszög 74"/>
            <p:cNvSpPr>
              <a:spLocks noChangeAspect="1"/>
            </p:cNvSpPr>
            <p:nvPr/>
          </p:nvSpPr>
          <p:spPr>
            <a:xfrm rot="19372706">
              <a:off x="4158809" y="1348445"/>
              <a:ext cx="433384" cy="1398983"/>
            </a:xfrm>
            <a:custGeom>
              <a:avLst/>
              <a:gdLst>
                <a:gd name="connsiteX0" fmla="*/ 0 w 389070"/>
                <a:gd name="connsiteY0" fmla="*/ 1141559 h 1141559"/>
                <a:gd name="connsiteX1" fmla="*/ 194535 w 389070"/>
                <a:gd name="connsiteY1" fmla="*/ 0 h 1141559"/>
                <a:gd name="connsiteX2" fmla="*/ 389070 w 389070"/>
                <a:gd name="connsiteY2" fmla="*/ 1141559 h 1141559"/>
                <a:gd name="connsiteX3" fmla="*/ 0 w 389070"/>
                <a:gd name="connsiteY3" fmla="*/ 1141559 h 1141559"/>
                <a:gd name="connsiteX0" fmla="*/ 0 w 445090"/>
                <a:gd name="connsiteY0" fmla="*/ 1141559 h 1398983"/>
                <a:gd name="connsiteX1" fmla="*/ 194535 w 445090"/>
                <a:gd name="connsiteY1" fmla="*/ 0 h 1398983"/>
                <a:gd name="connsiteX2" fmla="*/ 445090 w 445090"/>
                <a:gd name="connsiteY2" fmla="*/ 1398983 h 1398983"/>
                <a:gd name="connsiteX3" fmla="*/ 0 w 445090"/>
                <a:gd name="connsiteY3" fmla="*/ 1141559 h 1398983"/>
                <a:gd name="connsiteX0" fmla="*/ 0 w 433384"/>
                <a:gd name="connsiteY0" fmla="*/ 1078744 h 1398983"/>
                <a:gd name="connsiteX1" fmla="*/ 182829 w 433384"/>
                <a:gd name="connsiteY1" fmla="*/ 0 h 1398983"/>
                <a:gd name="connsiteX2" fmla="*/ 433384 w 433384"/>
                <a:gd name="connsiteY2" fmla="*/ 1398983 h 1398983"/>
                <a:gd name="connsiteX3" fmla="*/ 0 w 433384"/>
                <a:gd name="connsiteY3" fmla="*/ 1078744 h 139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384" h="1398983">
                  <a:moveTo>
                    <a:pt x="0" y="1078744"/>
                  </a:moveTo>
                  <a:lnTo>
                    <a:pt x="182829" y="0"/>
                  </a:lnTo>
                  <a:lnTo>
                    <a:pt x="433384" y="1398983"/>
                  </a:lnTo>
                  <a:lnTo>
                    <a:pt x="0" y="1078744"/>
                  </a:lnTo>
                  <a:close/>
                </a:path>
              </a:pathLst>
            </a:custGeom>
            <a:solidFill>
              <a:srgbClr val="E8F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0" name="Háromszög 59"/>
            <p:cNvSpPr>
              <a:spLocks noChangeAspect="1"/>
            </p:cNvSpPr>
            <p:nvPr/>
          </p:nvSpPr>
          <p:spPr>
            <a:xfrm>
              <a:off x="3146203" y="1369819"/>
              <a:ext cx="1325733" cy="463382"/>
            </a:xfrm>
            <a:prstGeom prst="triangle">
              <a:avLst/>
            </a:prstGeom>
            <a:solidFill>
              <a:srgbClr val="FAFD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Téglalap 35"/>
            <p:cNvSpPr/>
            <p:nvPr/>
          </p:nvSpPr>
          <p:spPr>
            <a:xfrm>
              <a:off x="2370780" y="2455425"/>
              <a:ext cx="2848473" cy="64994"/>
            </a:xfrm>
            <a:prstGeom prst="rect">
              <a:avLst/>
            </a:prstGeom>
            <a:solidFill>
              <a:srgbClr val="FAFD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112" name="Trapezoid 1111"/>
          <p:cNvSpPr>
            <a:spLocks noChangeAspect="1"/>
          </p:cNvSpPr>
          <p:nvPr/>
        </p:nvSpPr>
        <p:spPr>
          <a:xfrm>
            <a:off x="1048666" y="2540752"/>
            <a:ext cx="563153" cy="291832"/>
          </a:xfrm>
          <a:prstGeom prst="trapezoid">
            <a:avLst/>
          </a:prstGeom>
          <a:gradFill flip="none" rotWithShape="1">
            <a:gsLst>
              <a:gs pos="54000">
                <a:srgbClr val="C00000"/>
              </a:gs>
              <a:gs pos="19000">
                <a:srgbClr val="E32D91">
                  <a:lumMod val="45000"/>
                  <a:lumOff val="55000"/>
                </a:srgbClr>
              </a:gs>
              <a:gs pos="63940">
                <a:srgbClr val="CE2D3B"/>
              </a:gs>
              <a:gs pos="89000">
                <a:srgbClr val="E32D91">
                  <a:lumMod val="45000"/>
                  <a:lumOff val="5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304800" prst="angle"/>
          </a:sp3d>
        </p:spPr>
        <p:txBody>
          <a:bodyPr rtlCol="0" anchor="ctr"/>
          <a:lstStyle/>
          <a:p>
            <a:pPr algn="ctr">
              <a:defRPr/>
            </a:pPr>
            <a:endParaRPr lang="hu-HU" sz="23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3" name="Téglalap 1112"/>
          <p:cNvSpPr>
            <a:spLocks noChangeAspect="1"/>
          </p:cNvSpPr>
          <p:nvPr/>
        </p:nvSpPr>
        <p:spPr>
          <a:xfrm>
            <a:off x="719828" y="2801258"/>
            <a:ext cx="1176658" cy="245075"/>
          </a:xfrm>
          <a:prstGeom prst="rect">
            <a:avLst/>
          </a:prstGeom>
          <a:solidFill>
            <a:srgbClr val="E32D9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hu-HU" sz="2300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14" name="Csoportba foglalás 1113"/>
          <p:cNvGrpSpPr>
            <a:grpSpLocks noChangeAspect="1"/>
          </p:cNvGrpSpPr>
          <p:nvPr/>
        </p:nvGrpSpPr>
        <p:grpSpPr>
          <a:xfrm>
            <a:off x="767832" y="1432441"/>
            <a:ext cx="1165656" cy="1165656"/>
            <a:chOff x="3756000" y="1089000"/>
            <a:chExt cx="4680000" cy="4680000"/>
          </a:xfrm>
        </p:grpSpPr>
        <p:grpSp>
          <p:nvGrpSpPr>
            <p:cNvPr id="1115" name="Csoportba foglalás 1114"/>
            <p:cNvGrpSpPr/>
            <p:nvPr/>
          </p:nvGrpSpPr>
          <p:grpSpPr>
            <a:xfrm>
              <a:off x="3756000" y="1089000"/>
              <a:ext cx="4680000" cy="4680000"/>
              <a:chOff x="6765727" y="699976"/>
              <a:chExt cx="3730310" cy="3730523"/>
            </a:xfrm>
          </p:grpSpPr>
          <p:sp>
            <p:nvSpPr>
              <p:cNvPr id="1129" name="Szabadkézi sokszög 1128"/>
              <p:cNvSpPr/>
              <p:nvPr/>
            </p:nvSpPr>
            <p:spPr>
              <a:xfrm rot="6300000">
                <a:off x="7965382" y="3145078"/>
                <a:ext cx="1713914" cy="856927"/>
              </a:xfrm>
              <a:custGeom>
                <a:avLst/>
                <a:gdLst>
                  <a:gd name="connsiteX0" fmla="*/ 0 w 1713914"/>
                  <a:gd name="connsiteY0" fmla="*/ 856927 h 856927"/>
                  <a:gd name="connsiteX1" fmla="*/ 1484241 w 1713914"/>
                  <a:gd name="connsiteY1" fmla="*/ 0 h 856927"/>
                  <a:gd name="connsiteX2" fmla="*/ 1499745 w 1713914"/>
                  <a:gd name="connsiteY2" fmla="*/ 25520 h 856927"/>
                  <a:gd name="connsiteX3" fmla="*/ 1705623 w 1713914"/>
                  <a:gd name="connsiteY3" fmla="*/ 692728 h 856927"/>
                  <a:gd name="connsiteX4" fmla="*/ 1713914 w 1713914"/>
                  <a:gd name="connsiteY4" fmla="*/ 856927 h 856927"/>
                  <a:gd name="connsiteX5" fmla="*/ 0 w 1713914"/>
                  <a:gd name="connsiteY5" fmla="*/ 856927 h 85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3914" h="856927">
                    <a:moveTo>
                      <a:pt x="0" y="856927"/>
                    </a:moveTo>
                    <a:lnTo>
                      <a:pt x="1484241" y="0"/>
                    </a:lnTo>
                    <a:lnTo>
                      <a:pt x="1499745" y="25520"/>
                    </a:lnTo>
                    <a:cubicBezTo>
                      <a:pt x="1609477" y="227518"/>
                      <a:pt x="1681288" y="453106"/>
                      <a:pt x="1705623" y="692728"/>
                    </a:cubicBezTo>
                    <a:lnTo>
                      <a:pt x="1713914" y="856927"/>
                    </a:lnTo>
                    <a:lnTo>
                      <a:pt x="0" y="856927"/>
                    </a:lnTo>
                    <a:close/>
                  </a:path>
                </a:pathLst>
              </a:custGeom>
              <a:solidFill>
                <a:srgbClr val="FF66C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5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0" name="Szabadkézi sokszög 1129"/>
              <p:cNvSpPr/>
              <p:nvPr/>
            </p:nvSpPr>
            <p:spPr>
              <a:xfrm rot="6300000">
                <a:off x="8447318" y="1357050"/>
                <a:ext cx="1705479" cy="853322"/>
              </a:xfrm>
              <a:custGeom>
                <a:avLst/>
                <a:gdLst>
                  <a:gd name="connsiteX0" fmla="*/ 0 w 1705479"/>
                  <a:gd name="connsiteY0" fmla="*/ 853322 h 853322"/>
                  <a:gd name="connsiteX1" fmla="*/ 8291 w 1705479"/>
                  <a:gd name="connsiteY1" fmla="*/ 689123 h 853322"/>
                  <a:gd name="connsiteX2" fmla="*/ 214169 w 1705479"/>
                  <a:gd name="connsiteY2" fmla="*/ 21915 h 853322"/>
                  <a:gd name="connsiteX3" fmla="*/ 227483 w 1705479"/>
                  <a:gd name="connsiteY3" fmla="*/ 0 h 853322"/>
                  <a:gd name="connsiteX4" fmla="*/ 1705479 w 1705479"/>
                  <a:gd name="connsiteY4" fmla="*/ 853322 h 853322"/>
                  <a:gd name="connsiteX5" fmla="*/ 0 w 1705479"/>
                  <a:gd name="connsiteY5" fmla="*/ 853322 h 8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479" h="853322">
                    <a:moveTo>
                      <a:pt x="0" y="853322"/>
                    </a:moveTo>
                    <a:lnTo>
                      <a:pt x="8291" y="689123"/>
                    </a:lnTo>
                    <a:cubicBezTo>
                      <a:pt x="32626" y="449501"/>
                      <a:pt x="104437" y="223913"/>
                      <a:pt x="214169" y="21915"/>
                    </a:cubicBezTo>
                    <a:lnTo>
                      <a:pt x="227483" y="0"/>
                    </a:lnTo>
                    <a:lnTo>
                      <a:pt x="1705479" y="853322"/>
                    </a:lnTo>
                    <a:lnTo>
                      <a:pt x="0" y="853322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5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1" name="Szabadkézi sokszög 1130"/>
              <p:cNvSpPr/>
              <p:nvPr/>
            </p:nvSpPr>
            <p:spPr>
              <a:xfrm rot="6300000">
                <a:off x="7583889" y="1126819"/>
                <a:ext cx="1706395" cy="852709"/>
              </a:xfrm>
              <a:custGeom>
                <a:avLst/>
                <a:gdLst>
                  <a:gd name="connsiteX0" fmla="*/ 0 w 1706395"/>
                  <a:gd name="connsiteY0" fmla="*/ 0 h 852709"/>
                  <a:gd name="connsiteX1" fmla="*/ 1706395 w 1706395"/>
                  <a:gd name="connsiteY1" fmla="*/ 0 h 852709"/>
                  <a:gd name="connsiteX2" fmla="*/ 229460 w 1706395"/>
                  <a:gd name="connsiteY2" fmla="*/ 852709 h 852709"/>
                  <a:gd name="connsiteX3" fmla="*/ 213956 w 1706395"/>
                  <a:gd name="connsiteY3" fmla="*/ 827189 h 852709"/>
                  <a:gd name="connsiteX4" fmla="*/ 8078 w 1706395"/>
                  <a:gd name="connsiteY4" fmla="*/ 159981 h 852709"/>
                  <a:gd name="connsiteX5" fmla="*/ 0 w 1706395"/>
                  <a:gd name="connsiteY5" fmla="*/ 0 h 85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6395" h="852709">
                    <a:moveTo>
                      <a:pt x="0" y="0"/>
                    </a:moveTo>
                    <a:lnTo>
                      <a:pt x="1706395" y="0"/>
                    </a:lnTo>
                    <a:lnTo>
                      <a:pt x="229460" y="852709"/>
                    </a:lnTo>
                    <a:lnTo>
                      <a:pt x="213956" y="827189"/>
                    </a:lnTo>
                    <a:cubicBezTo>
                      <a:pt x="104224" y="625191"/>
                      <a:pt x="32413" y="399604"/>
                      <a:pt x="8078" y="1599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5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2" name="Szabadkézi sokszög 1131"/>
              <p:cNvSpPr/>
              <p:nvPr/>
            </p:nvSpPr>
            <p:spPr>
              <a:xfrm rot="6300000">
                <a:off x="8855794" y="1260605"/>
                <a:ext cx="1482648" cy="1484442"/>
              </a:xfrm>
              <a:custGeom>
                <a:avLst/>
                <a:gdLst>
                  <a:gd name="connsiteX0" fmla="*/ 0 w 1482648"/>
                  <a:gd name="connsiteY0" fmla="*/ 628435 h 1484442"/>
                  <a:gd name="connsiteX1" fmla="*/ 57250 w 1482648"/>
                  <a:gd name="connsiteY1" fmla="*/ 534198 h 1484442"/>
                  <a:gd name="connsiteX2" fmla="*/ 538579 w 1482648"/>
                  <a:gd name="connsiteY2" fmla="*/ 52869 h 1484442"/>
                  <a:gd name="connsiteX3" fmla="*/ 625605 w 1482648"/>
                  <a:gd name="connsiteY3" fmla="*/ 0 h 1484442"/>
                  <a:gd name="connsiteX4" fmla="*/ 1482648 w 1482648"/>
                  <a:gd name="connsiteY4" fmla="*/ 1484442 h 1484442"/>
                  <a:gd name="connsiteX5" fmla="*/ 0 w 1482648"/>
                  <a:gd name="connsiteY5" fmla="*/ 628435 h 148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2648" h="1484442">
                    <a:moveTo>
                      <a:pt x="0" y="628435"/>
                    </a:moveTo>
                    <a:lnTo>
                      <a:pt x="57250" y="534198"/>
                    </a:lnTo>
                    <a:cubicBezTo>
                      <a:pt x="185345" y="344592"/>
                      <a:pt x="348973" y="180964"/>
                      <a:pt x="538579" y="52869"/>
                    </a:cubicBezTo>
                    <a:lnTo>
                      <a:pt x="625605" y="0"/>
                    </a:lnTo>
                    <a:lnTo>
                      <a:pt x="1482648" y="1484442"/>
                    </a:lnTo>
                    <a:lnTo>
                      <a:pt x="0" y="628435"/>
                    </a:lnTo>
                    <a:close/>
                  </a:path>
                </a:pathLst>
              </a:cu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5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3" name="Szabadkézi sokszög 1132"/>
              <p:cNvSpPr/>
              <p:nvPr/>
            </p:nvSpPr>
            <p:spPr>
              <a:xfrm rot="6300000">
                <a:off x="7329215" y="854859"/>
                <a:ext cx="1483545" cy="1483545"/>
              </a:xfrm>
              <a:custGeom>
                <a:avLst/>
                <a:gdLst>
                  <a:gd name="connsiteX0" fmla="*/ 0 w 1483545"/>
                  <a:gd name="connsiteY0" fmla="*/ 856525 h 1483545"/>
                  <a:gd name="connsiteX1" fmla="*/ 1483545 w 1483545"/>
                  <a:gd name="connsiteY1" fmla="*/ 0 h 1483545"/>
                  <a:gd name="connsiteX2" fmla="*/ 627020 w 1483545"/>
                  <a:gd name="connsiteY2" fmla="*/ 1483545 h 1483545"/>
                  <a:gd name="connsiteX3" fmla="*/ 536389 w 1483545"/>
                  <a:gd name="connsiteY3" fmla="*/ 1428485 h 1483545"/>
                  <a:gd name="connsiteX4" fmla="*/ 55060 w 1483545"/>
                  <a:gd name="connsiteY4" fmla="*/ 947156 h 1483545"/>
                  <a:gd name="connsiteX5" fmla="*/ 0 w 1483545"/>
                  <a:gd name="connsiteY5" fmla="*/ 856525 h 148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3545" h="1483545">
                    <a:moveTo>
                      <a:pt x="0" y="856525"/>
                    </a:moveTo>
                    <a:lnTo>
                      <a:pt x="1483545" y="0"/>
                    </a:lnTo>
                    <a:lnTo>
                      <a:pt x="627020" y="1483545"/>
                    </a:lnTo>
                    <a:lnTo>
                      <a:pt x="536389" y="1428485"/>
                    </a:lnTo>
                    <a:cubicBezTo>
                      <a:pt x="346783" y="1300390"/>
                      <a:pt x="183155" y="1136762"/>
                      <a:pt x="55060" y="947156"/>
                    </a:cubicBezTo>
                    <a:lnTo>
                      <a:pt x="0" y="856525"/>
                    </a:lnTo>
                    <a:close/>
                  </a:path>
                </a:pathLst>
              </a:cu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5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4" name="Szabadkézi sokszög 1133"/>
              <p:cNvSpPr/>
              <p:nvPr/>
            </p:nvSpPr>
            <p:spPr>
              <a:xfrm rot="6300000">
                <a:off x="9204597" y="1509269"/>
                <a:ext cx="860532" cy="1722349"/>
              </a:xfrm>
              <a:custGeom>
                <a:avLst/>
                <a:gdLst>
                  <a:gd name="connsiteX0" fmla="*/ 0 w 860532"/>
                  <a:gd name="connsiteY0" fmla="*/ 231863 h 1722349"/>
                  <a:gd name="connsiteX1" fmla="*/ 29125 w 860532"/>
                  <a:gd name="connsiteY1" fmla="*/ 214169 h 1722349"/>
                  <a:gd name="connsiteX2" fmla="*/ 696333 w 860532"/>
                  <a:gd name="connsiteY2" fmla="*/ 8291 h 1722349"/>
                  <a:gd name="connsiteX3" fmla="*/ 860532 w 860532"/>
                  <a:gd name="connsiteY3" fmla="*/ 0 h 1722349"/>
                  <a:gd name="connsiteX4" fmla="*/ 860532 w 860532"/>
                  <a:gd name="connsiteY4" fmla="*/ 1722349 h 1722349"/>
                  <a:gd name="connsiteX5" fmla="*/ 0 w 860532"/>
                  <a:gd name="connsiteY5" fmla="*/ 231863 h 172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0532" h="1722349">
                    <a:moveTo>
                      <a:pt x="0" y="231863"/>
                    </a:moveTo>
                    <a:lnTo>
                      <a:pt x="29125" y="214169"/>
                    </a:lnTo>
                    <a:cubicBezTo>
                      <a:pt x="231123" y="104437"/>
                      <a:pt x="456710" y="32627"/>
                      <a:pt x="696333" y="8291"/>
                    </a:cubicBezTo>
                    <a:lnTo>
                      <a:pt x="860532" y="0"/>
                    </a:lnTo>
                    <a:lnTo>
                      <a:pt x="860532" y="1722349"/>
                    </a:lnTo>
                    <a:lnTo>
                      <a:pt x="0" y="231863"/>
                    </a:lnTo>
                    <a:close/>
                  </a:path>
                </a:pathLst>
              </a:custGeom>
              <a:solidFill>
                <a:srgbClr val="FF66C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5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5" name="Szabadkézi sokszög 1134"/>
              <p:cNvSpPr/>
              <p:nvPr/>
            </p:nvSpPr>
            <p:spPr>
              <a:xfrm rot="6300000">
                <a:off x="7424717" y="1037953"/>
                <a:ext cx="856927" cy="1713913"/>
              </a:xfrm>
              <a:custGeom>
                <a:avLst/>
                <a:gdLst>
                  <a:gd name="connsiteX0" fmla="*/ 0 w 856927"/>
                  <a:gd name="connsiteY0" fmla="*/ 1484240 h 1713913"/>
                  <a:gd name="connsiteX1" fmla="*/ 856927 w 856927"/>
                  <a:gd name="connsiteY1" fmla="*/ 0 h 1713913"/>
                  <a:gd name="connsiteX2" fmla="*/ 856927 w 856927"/>
                  <a:gd name="connsiteY2" fmla="*/ 1713913 h 1713913"/>
                  <a:gd name="connsiteX3" fmla="*/ 692728 w 856927"/>
                  <a:gd name="connsiteY3" fmla="*/ 1705622 h 1713913"/>
                  <a:gd name="connsiteX4" fmla="*/ 25520 w 856927"/>
                  <a:gd name="connsiteY4" fmla="*/ 1499744 h 1713913"/>
                  <a:gd name="connsiteX5" fmla="*/ 0 w 856927"/>
                  <a:gd name="connsiteY5" fmla="*/ 1484240 h 171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927" h="1713913">
                    <a:moveTo>
                      <a:pt x="0" y="1484240"/>
                    </a:moveTo>
                    <a:lnTo>
                      <a:pt x="856927" y="0"/>
                    </a:lnTo>
                    <a:lnTo>
                      <a:pt x="856927" y="1713913"/>
                    </a:lnTo>
                    <a:lnTo>
                      <a:pt x="692728" y="1705622"/>
                    </a:lnTo>
                    <a:cubicBezTo>
                      <a:pt x="453105" y="1681287"/>
                      <a:pt x="227518" y="1609476"/>
                      <a:pt x="25520" y="1499744"/>
                    </a:cubicBezTo>
                    <a:lnTo>
                      <a:pt x="0" y="1484240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5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6" name="Szabadkézi sokszög 1135"/>
              <p:cNvSpPr/>
              <p:nvPr/>
            </p:nvSpPr>
            <p:spPr>
              <a:xfrm rot="6300000">
                <a:off x="7191806" y="1901839"/>
                <a:ext cx="853322" cy="1705479"/>
              </a:xfrm>
              <a:custGeom>
                <a:avLst/>
                <a:gdLst>
                  <a:gd name="connsiteX0" fmla="*/ 0 w 853322"/>
                  <a:gd name="connsiteY0" fmla="*/ 1705479 h 1705479"/>
                  <a:gd name="connsiteX1" fmla="*/ 0 w 853322"/>
                  <a:gd name="connsiteY1" fmla="*/ 0 h 1705479"/>
                  <a:gd name="connsiteX2" fmla="*/ 853322 w 853322"/>
                  <a:gd name="connsiteY2" fmla="*/ 1477997 h 1705479"/>
                  <a:gd name="connsiteX3" fmla="*/ 831407 w 853322"/>
                  <a:gd name="connsiteY3" fmla="*/ 1491310 h 1705479"/>
                  <a:gd name="connsiteX4" fmla="*/ 164199 w 853322"/>
                  <a:gd name="connsiteY4" fmla="*/ 1697188 h 1705479"/>
                  <a:gd name="connsiteX5" fmla="*/ 0 w 853322"/>
                  <a:gd name="connsiteY5" fmla="*/ 1705479 h 170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322" h="1705479">
                    <a:moveTo>
                      <a:pt x="0" y="1705479"/>
                    </a:moveTo>
                    <a:lnTo>
                      <a:pt x="0" y="0"/>
                    </a:lnTo>
                    <a:lnTo>
                      <a:pt x="853322" y="1477997"/>
                    </a:lnTo>
                    <a:lnTo>
                      <a:pt x="831407" y="1491310"/>
                    </a:lnTo>
                    <a:cubicBezTo>
                      <a:pt x="629409" y="1601042"/>
                      <a:pt x="403822" y="1672853"/>
                      <a:pt x="164199" y="1697188"/>
                    </a:cubicBezTo>
                    <a:lnTo>
                      <a:pt x="0" y="1705479"/>
                    </a:lnTo>
                    <a:close/>
                  </a:path>
                </a:pathLst>
              </a:custGeom>
              <a:solidFill>
                <a:srgbClr val="FF66C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5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7" name="Szabadkézi sokszög 1136"/>
              <p:cNvSpPr/>
              <p:nvPr/>
            </p:nvSpPr>
            <p:spPr>
              <a:xfrm rot="6300000">
                <a:off x="8978901" y="2378820"/>
                <a:ext cx="856927" cy="1713915"/>
              </a:xfrm>
              <a:custGeom>
                <a:avLst/>
                <a:gdLst>
                  <a:gd name="connsiteX0" fmla="*/ 0 w 856927"/>
                  <a:gd name="connsiteY0" fmla="*/ 1713915 h 1713915"/>
                  <a:gd name="connsiteX1" fmla="*/ 0 w 856927"/>
                  <a:gd name="connsiteY1" fmla="*/ 0 h 1713915"/>
                  <a:gd name="connsiteX2" fmla="*/ 164199 w 856927"/>
                  <a:gd name="connsiteY2" fmla="*/ 8291 h 1713915"/>
                  <a:gd name="connsiteX3" fmla="*/ 831407 w 856927"/>
                  <a:gd name="connsiteY3" fmla="*/ 214169 h 1713915"/>
                  <a:gd name="connsiteX4" fmla="*/ 856927 w 856927"/>
                  <a:gd name="connsiteY4" fmla="*/ 229673 h 1713915"/>
                  <a:gd name="connsiteX5" fmla="*/ 0 w 856927"/>
                  <a:gd name="connsiteY5" fmla="*/ 1713915 h 171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927" h="1713915">
                    <a:moveTo>
                      <a:pt x="0" y="1713915"/>
                    </a:moveTo>
                    <a:lnTo>
                      <a:pt x="0" y="0"/>
                    </a:lnTo>
                    <a:lnTo>
                      <a:pt x="164199" y="8291"/>
                    </a:lnTo>
                    <a:cubicBezTo>
                      <a:pt x="403822" y="32627"/>
                      <a:pt x="629409" y="104437"/>
                      <a:pt x="831407" y="214169"/>
                    </a:cubicBezTo>
                    <a:lnTo>
                      <a:pt x="856927" y="229673"/>
                    </a:lnTo>
                    <a:lnTo>
                      <a:pt x="0" y="1713915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5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8" name="Szabadkézi sokszög 1137"/>
              <p:cNvSpPr/>
              <p:nvPr/>
            </p:nvSpPr>
            <p:spPr>
              <a:xfrm rot="6300000">
                <a:off x="6917474" y="2380074"/>
                <a:ext cx="1484442" cy="1482647"/>
              </a:xfrm>
              <a:custGeom>
                <a:avLst/>
                <a:gdLst>
                  <a:gd name="connsiteX0" fmla="*/ 0 w 1484442"/>
                  <a:gd name="connsiteY0" fmla="*/ 0 h 1482647"/>
                  <a:gd name="connsiteX1" fmla="*/ 1484442 w 1484442"/>
                  <a:gd name="connsiteY1" fmla="*/ 857043 h 1482647"/>
                  <a:gd name="connsiteX2" fmla="*/ 1431572 w 1484442"/>
                  <a:gd name="connsiteY2" fmla="*/ 944068 h 1482647"/>
                  <a:gd name="connsiteX3" fmla="*/ 950243 w 1484442"/>
                  <a:gd name="connsiteY3" fmla="*/ 1425397 h 1482647"/>
                  <a:gd name="connsiteX4" fmla="*/ 856007 w 1484442"/>
                  <a:gd name="connsiteY4" fmla="*/ 1482647 h 1482647"/>
                  <a:gd name="connsiteX5" fmla="*/ 0 w 1484442"/>
                  <a:gd name="connsiteY5" fmla="*/ 0 h 148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4442" h="1482647">
                    <a:moveTo>
                      <a:pt x="0" y="0"/>
                    </a:moveTo>
                    <a:lnTo>
                      <a:pt x="1484442" y="857043"/>
                    </a:lnTo>
                    <a:lnTo>
                      <a:pt x="1431572" y="944068"/>
                    </a:lnTo>
                    <a:cubicBezTo>
                      <a:pt x="1303477" y="1133674"/>
                      <a:pt x="1139849" y="1297302"/>
                      <a:pt x="950243" y="1425397"/>
                    </a:cubicBezTo>
                    <a:lnTo>
                      <a:pt x="856007" y="14826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5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9" name="Szabadkézi sokszög 1138"/>
              <p:cNvSpPr/>
              <p:nvPr/>
            </p:nvSpPr>
            <p:spPr>
              <a:xfrm rot="6300000">
                <a:off x="8447786" y="2792283"/>
                <a:ext cx="1483544" cy="1483544"/>
              </a:xfrm>
              <a:custGeom>
                <a:avLst/>
                <a:gdLst>
                  <a:gd name="connsiteX0" fmla="*/ 0 w 1483544"/>
                  <a:gd name="connsiteY0" fmla="*/ 1483544 h 1483544"/>
                  <a:gd name="connsiteX1" fmla="*/ 856524 w 1483544"/>
                  <a:gd name="connsiteY1" fmla="*/ 0 h 1483544"/>
                  <a:gd name="connsiteX2" fmla="*/ 947155 w 1483544"/>
                  <a:gd name="connsiteY2" fmla="*/ 55059 h 1483544"/>
                  <a:gd name="connsiteX3" fmla="*/ 1428484 w 1483544"/>
                  <a:gd name="connsiteY3" fmla="*/ 536388 h 1483544"/>
                  <a:gd name="connsiteX4" fmla="*/ 1483544 w 1483544"/>
                  <a:gd name="connsiteY4" fmla="*/ 627019 h 1483544"/>
                  <a:gd name="connsiteX5" fmla="*/ 0 w 1483544"/>
                  <a:gd name="connsiteY5" fmla="*/ 1483544 h 148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3544" h="1483544">
                    <a:moveTo>
                      <a:pt x="0" y="1483544"/>
                    </a:moveTo>
                    <a:lnTo>
                      <a:pt x="856524" y="0"/>
                    </a:lnTo>
                    <a:lnTo>
                      <a:pt x="947155" y="55059"/>
                    </a:lnTo>
                    <a:cubicBezTo>
                      <a:pt x="1136761" y="183154"/>
                      <a:pt x="1300389" y="346782"/>
                      <a:pt x="1428484" y="536388"/>
                    </a:cubicBezTo>
                    <a:lnTo>
                      <a:pt x="1483544" y="627019"/>
                    </a:lnTo>
                    <a:lnTo>
                      <a:pt x="0" y="1483544"/>
                    </a:lnTo>
                    <a:close/>
                  </a:path>
                </a:pathLst>
              </a:cu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5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0" name="Szabadkézi sokszög 1139"/>
              <p:cNvSpPr/>
              <p:nvPr/>
            </p:nvSpPr>
            <p:spPr>
              <a:xfrm rot="6300000">
                <a:off x="7098818" y="2912617"/>
                <a:ext cx="1714830" cy="856315"/>
              </a:xfrm>
              <a:custGeom>
                <a:avLst/>
                <a:gdLst>
                  <a:gd name="connsiteX0" fmla="*/ 0 w 1714830"/>
                  <a:gd name="connsiteY0" fmla="*/ 0 h 856315"/>
                  <a:gd name="connsiteX1" fmla="*/ 1714830 w 1714830"/>
                  <a:gd name="connsiteY1" fmla="*/ 0 h 856315"/>
                  <a:gd name="connsiteX2" fmla="*/ 1706752 w 1714830"/>
                  <a:gd name="connsiteY2" fmla="*/ 159981 h 856315"/>
                  <a:gd name="connsiteX3" fmla="*/ 1500874 w 1714830"/>
                  <a:gd name="connsiteY3" fmla="*/ 827189 h 856315"/>
                  <a:gd name="connsiteX4" fmla="*/ 1483180 w 1714830"/>
                  <a:gd name="connsiteY4" fmla="*/ 856315 h 856315"/>
                  <a:gd name="connsiteX5" fmla="*/ 0 w 1714830"/>
                  <a:gd name="connsiteY5" fmla="*/ 0 h 85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4830" h="856315">
                    <a:moveTo>
                      <a:pt x="0" y="0"/>
                    </a:moveTo>
                    <a:lnTo>
                      <a:pt x="1714830" y="0"/>
                    </a:lnTo>
                    <a:lnTo>
                      <a:pt x="1706752" y="159981"/>
                    </a:lnTo>
                    <a:cubicBezTo>
                      <a:pt x="1682417" y="399604"/>
                      <a:pt x="1610606" y="625191"/>
                      <a:pt x="1500874" y="827189"/>
                    </a:cubicBezTo>
                    <a:lnTo>
                      <a:pt x="1483180" y="8563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5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116" name="Csoportba foglalás 1115"/>
            <p:cNvGrpSpPr/>
            <p:nvPr/>
          </p:nvGrpSpPr>
          <p:grpSpPr>
            <a:xfrm>
              <a:off x="4729239" y="2039414"/>
              <a:ext cx="2700842" cy="2700947"/>
              <a:chOff x="7701750" y="1594718"/>
              <a:chExt cx="2700842" cy="2700947"/>
            </a:xfrm>
          </p:grpSpPr>
          <p:sp>
            <p:nvSpPr>
              <p:cNvPr id="1117" name="Szövegdoboz 1116"/>
              <p:cNvSpPr txBox="1"/>
              <p:nvPr/>
            </p:nvSpPr>
            <p:spPr>
              <a:xfrm rot="5400000">
                <a:off x="8856467" y="1667024"/>
                <a:ext cx="555561" cy="410950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>
                  <a:defRPr/>
                </a:pPr>
                <a:r>
                  <a:rPr lang="hu-HU" sz="500" kern="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1. </a:t>
                </a:r>
              </a:p>
            </p:txBody>
          </p:sp>
          <p:sp>
            <p:nvSpPr>
              <p:cNvPr id="1118" name="Szövegdoboz 1117"/>
              <p:cNvSpPr txBox="1"/>
              <p:nvPr/>
            </p:nvSpPr>
            <p:spPr>
              <a:xfrm rot="7573583">
                <a:off x="9337974" y="1880486"/>
                <a:ext cx="555561" cy="362978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>
                  <a:defRPr/>
                </a:pPr>
                <a:r>
                  <a:rPr lang="hu-HU" sz="500" kern="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2. </a:t>
                </a:r>
              </a:p>
            </p:txBody>
          </p:sp>
          <p:sp>
            <p:nvSpPr>
              <p:cNvPr id="1119" name="Szövegdoboz 1118"/>
              <p:cNvSpPr txBox="1"/>
              <p:nvPr/>
            </p:nvSpPr>
            <p:spPr>
              <a:xfrm rot="9209995">
                <a:off x="9771081" y="2348662"/>
                <a:ext cx="555593" cy="410927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>
                  <a:defRPr/>
                </a:pPr>
                <a:r>
                  <a:rPr lang="hu-HU" sz="500" kern="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3. </a:t>
                </a:r>
              </a:p>
            </p:txBody>
          </p:sp>
          <p:sp>
            <p:nvSpPr>
              <p:cNvPr id="1120" name="Szövegdoboz 1119"/>
              <p:cNvSpPr txBox="1"/>
              <p:nvPr/>
            </p:nvSpPr>
            <p:spPr>
              <a:xfrm rot="11259113">
                <a:off x="9882125" y="2839643"/>
                <a:ext cx="520467" cy="362958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>
                  <a:defRPr/>
                </a:pPr>
                <a:r>
                  <a:rPr lang="hu-HU" sz="500" kern="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1.</a:t>
                </a:r>
              </a:p>
            </p:txBody>
          </p:sp>
          <p:sp>
            <p:nvSpPr>
              <p:cNvPr id="1121" name="Szövegdoboz 1120"/>
              <p:cNvSpPr txBox="1"/>
              <p:nvPr/>
            </p:nvSpPr>
            <p:spPr>
              <a:xfrm rot="12479450">
                <a:off x="9657368" y="3352463"/>
                <a:ext cx="555593" cy="362958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>
                  <a:defRPr/>
                </a:pPr>
                <a:r>
                  <a:rPr lang="hu-HU" sz="500" kern="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2.</a:t>
                </a:r>
              </a:p>
            </p:txBody>
          </p:sp>
          <p:sp>
            <p:nvSpPr>
              <p:cNvPr id="1122" name="Szövegdoboz 1121"/>
              <p:cNvSpPr txBox="1"/>
              <p:nvPr/>
            </p:nvSpPr>
            <p:spPr>
              <a:xfrm rot="14653329">
                <a:off x="9276877" y="3737806"/>
                <a:ext cx="555561" cy="362978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>
                  <a:defRPr/>
                </a:pPr>
                <a:r>
                  <a:rPr lang="hu-HU" sz="500" kern="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3.</a:t>
                </a:r>
              </a:p>
            </p:txBody>
          </p:sp>
          <p:sp>
            <p:nvSpPr>
              <p:cNvPr id="1123" name="Szövegdoboz 1122"/>
              <p:cNvSpPr txBox="1"/>
              <p:nvPr/>
            </p:nvSpPr>
            <p:spPr>
              <a:xfrm rot="16200000">
                <a:off x="8768461" y="3878664"/>
                <a:ext cx="423053" cy="410950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>
                  <a:defRPr/>
                </a:pPr>
                <a:r>
                  <a:rPr lang="hu-HU" sz="500" kern="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1. </a:t>
                </a:r>
              </a:p>
            </p:txBody>
          </p:sp>
          <p:sp>
            <p:nvSpPr>
              <p:cNvPr id="1124" name="Szövegdoboz 1123"/>
              <p:cNvSpPr txBox="1"/>
              <p:nvPr/>
            </p:nvSpPr>
            <p:spPr>
              <a:xfrm rot="17890455">
                <a:off x="8165399" y="3672306"/>
                <a:ext cx="555561" cy="362978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>
                  <a:defRPr/>
                </a:pPr>
                <a:r>
                  <a:rPr lang="hu-HU" sz="500" kern="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2. </a:t>
                </a:r>
              </a:p>
            </p:txBody>
          </p:sp>
          <p:sp>
            <p:nvSpPr>
              <p:cNvPr id="1125" name="Szövegdoboz 1124"/>
              <p:cNvSpPr txBox="1"/>
              <p:nvPr/>
            </p:nvSpPr>
            <p:spPr>
              <a:xfrm rot="19526867">
                <a:off x="7789137" y="3233630"/>
                <a:ext cx="555593" cy="410927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>
                  <a:defRPr/>
                </a:pPr>
                <a:r>
                  <a:rPr lang="hu-HU" sz="500" kern="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3. </a:t>
                </a:r>
              </a:p>
            </p:txBody>
          </p:sp>
          <p:sp>
            <p:nvSpPr>
              <p:cNvPr id="1126" name="Szövegdoboz 1125"/>
              <p:cNvSpPr txBox="1"/>
              <p:nvPr/>
            </p:nvSpPr>
            <p:spPr>
              <a:xfrm>
                <a:off x="7701750" y="2737581"/>
                <a:ext cx="555593" cy="394983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>
                  <a:defRPr/>
                </a:pPr>
                <a:r>
                  <a:rPr lang="hu-HU" sz="500" kern="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1.</a:t>
                </a:r>
              </a:p>
            </p:txBody>
          </p:sp>
          <p:sp>
            <p:nvSpPr>
              <p:cNvPr id="1127" name="Szövegdoboz 1126"/>
              <p:cNvSpPr txBox="1"/>
              <p:nvPr/>
            </p:nvSpPr>
            <p:spPr>
              <a:xfrm rot="1543934">
                <a:off x="7824557" y="2171132"/>
                <a:ext cx="450166" cy="460887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>
                  <a:defRPr/>
                </a:pPr>
                <a:r>
                  <a:rPr lang="hu-HU" sz="500" kern="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2.</a:t>
                </a:r>
              </a:p>
            </p:txBody>
          </p:sp>
          <p:sp>
            <p:nvSpPr>
              <p:cNvPr id="1128" name="Szövegdoboz 1127"/>
              <p:cNvSpPr txBox="1"/>
              <p:nvPr/>
            </p:nvSpPr>
            <p:spPr>
              <a:xfrm rot="3370201">
                <a:off x="8278880" y="1807539"/>
                <a:ext cx="550065" cy="392946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>
                  <a:defRPr/>
                </a:pPr>
                <a:r>
                  <a:rPr lang="hu-HU" sz="500" kern="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3.</a:t>
                </a:r>
              </a:p>
            </p:txBody>
          </p:sp>
        </p:grpSp>
      </p:grpSp>
      <p:sp>
        <p:nvSpPr>
          <p:cNvPr id="77" name="Téglalap 76"/>
          <p:cNvSpPr/>
          <p:nvPr/>
        </p:nvSpPr>
        <p:spPr>
          <a:xfrm>
            <a:off x="7646054" y="5736600"/>
            <a:ext cx="784050" cy="608739"/>
          </a:xfrm>
          <a:custGeom>
            <a:avLst/>
            <a:gdLst>
              <a:gd name="connsiteX0" fmla="*/ 0 w 2914650"/>
              <a:gd name="connsiteY0" fmla="*/ 0 h 1283733"/>
              <a:gd name="connsiteX1" fmla="*/ 2914650 w 2914650"/>
              <a:gd name="connsiteY1" fmla="*/ 0 h 1283733"/>
              <a:gd name="connsiteX2" fmla="*/ 2914650 w 2914650"/>
              <a:gd name="connsiteY2" fmla="*/ 1283733 h 1283733"/>
              <a:gd name="connsiteX3" fmla="*/ 0 w 2914650"/>
              <a:gd name="connsiteY3" fmla="*/ 1283733 h 1283733"/>
              <a:gd name="connsiteX4" fmla="*/ 0 w 2914650"/>
              <a:gd name="connsiteY4" fmla="*/ 0 h 1283733"/>
              <a:gd name="connsiteX0" fmla="*/ 1333500 w 4248150"/>
              <a:gd name="connsiteY0" fmla="*/ 0 h 2464833"/>
              <a:gd name="connsiteX1" fmla="*/ 4248150 w 4248150"/>
              <a:gd name="connsiteY1" fmla="*/ 0 h 2464833"/>
              <a:gd name="connsiteX2" fmla="*/ 4248150 w 4248150"/>
              <a:gd name="connsiteY2" fmla="*/ 1283733 h 2464833"/>
              <a:gd name="connsiteX3" fmla="*/ 0 w 4248150"/>
              <a:gd name="connsiteY3" fmla="*/ 2464833 h 2464833"/>
              <a:gd name="connsiteX4" fmla="*/ 1333500 w 4248150"/>
              <a:gd name="connsiteY4" fmla="*/ 0 h 2464833"/>
              <a:gd name="connsiteX0" fmla="*/ 1333500 w 4248150"/>
              <a:gd name="connsiteY0" fmla="*/ 0 h 2464833"/>
              <a:gd name="connsiteX1" fmla="*/ 4248150 w 4248150"/>
              <a:gd name="connsiteY1" fmla="*/ 0 h 2464833"/>
              <a:gd name="connsiteX2" fmla="*/ 4248150 w 4248150"/>
              <a:gd name="connsiteY2" fmla="*/ 1283733 h 2464833"/>
              <a:gd name="connsiteX3" fmla="*/ 1619250 w 4248150"/>
              <a:gd name="connsiteY3" fmla="*/ 1235413 h 2464833"/>
              <a:gd name="connsiteX4" fmla="*/ 0 w 4248150"/>
              <a:gd name="connsiteY4" fmla="*/ 2464833 h 2464833"/>
              <a:gd name="connsiteX5" fmla="*/ 1333500 w 4248150"/>
              <a:gd name="connsiteY5" fmla="*/ 0 h 2464833"/>
              <a:gd name="connsiteX0" fmla="*/ 1333500 w 4438650"/>
              <a:gd name="connsiteY0" fmla="*/ 1619250 h 4084083"/>
              <a:gd name="connsiteX1" fmla="*/ 4438650 w 4438650"/>
              <a:gd name="connsiteY1" fmla="*/ 0 h 4084083"/>
              <a:gd name="connsiteX2" fmla="*/ 4248150 w 4438650"/>
              <a:gd name="connsiteY2" fmla="*/ 2902983 h 4084083"/>
              <a:gd name="connsiteX3" fmla="*/ 1619250 w 4438650"/>
              <a:gd name="connsiteY3" fmla="*/ 2854663 h 4084083"/>
              <a:gd name="connsiteX4" fmla="*/ 0 w 4438650"/>
              <a:gd name="connsiteY4" fmla="*/ 4084083 h 4084083"/>
              <a:gd name="connsiteX5" fmla="*/ 1333500 w 4438650"/>
              <a:gd name="connsiteY5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48150 w 5277156"/>
              <a:gd name="connsiteY3" fmla="*/ 2902983 h 4084083"/>
              <a:gd name="connsiteX4" fmla="*/ 1619250 w 5277156"/>
              <a:gd name="connsiteY4" fmla="*/ 2854663 h 4084083"/>
              <a:gd name="connsiteX5" fmla="*/ 0 w 5277156"/>
              <a:gd name="connsiteY5" fmla="*/ 4084083 h 4084083"/>
              <a:gd name="connsiteX6" fmla="*/ 1333500 w 5277156"/>
              <a:gd name="connsiteY6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48150 w 5277156"/>
              <a:gd name="connsiteY3" fmla="*/ 2902983 h 4084083"/>
              <a:gd name="connsiteX4" fmla="*/ 1619250 w 5277156"/>
              <a:gd name="connsiteY4" fmla="*/ 2854663 h 4084083"/>
              <a:gd name="connsiteX5" fmla="*/ 0 w 5277156"/>
              <a:gd name="connsiteY5" fmla="*/ 4084083 h 4084083"/>
              <a:gd name="connsiteX6" fmla="*/ 1333500 w 5277156"/>
              <a:gd name="connsiteY6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3771900 w 5277156"/>
              <a:gd name="connsiteY3" fmla="*/ 1502113 h 4084083"/>
              <a:gd name="connsiteX4" fmla="*/ 4248150 w 5277156"/>
              <a:gd name="connsiteY4" fmla="*/ 290298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248150 w 5277156"/>
              <a:gd name="connsiteY4" fmla="*/ 290298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629150 w 5277156"/>
              <a:gd name="connsiteY4" fmla="*/ 376023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991100 w 5277156"/>
              <a:gd name="connsiteY4" fmla="*/ 2530813 h 4084083"/>
              <a:gd name="connsiteX5" fmla="*/ 4629150 w 5277156"/>
              <a:gd name="connsiteY5" fmla="*/ 3760233 h 4084083"/>
              <a:gd name="connsiteX6" fmla="*/ 1619250 w 5277156"/>
              <a:gd name="connsiteY6" fmla="*/ 2854663 h 4084083"/>
              <a:gd name="connsiteX7" fmla="*/ 0 w 5277156"/>
              <a:gd name="connsiteY7" fmla="*/ 4084083 h 4084083"/>
              <a:gd name="connsiteX8" fmla="*/ 1333500 w 5277156"/>
              <a:gd name="connsiteY8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991100 w 5277156"/>
              <a:gd name="connsiteY4" fmla="*/ 2530813 h 4084083"/>
              <a:gd name="connsiteX5" fmla="*/ 4629150 w 5277156"/>
              <a:gd name="connsiteY5" fmla="*/ 3760233 h 4084083"/>
              <a:gd name="connsiteX6" fmla="*/ 1619250 w 5277156"/>
              <a:gd name="connsiteY6" fmla="*/ 2854663 h 4084083"/>
              <a:gd name="connsiteX7" fmla="*/ 0 w 5277156"/>
              <a:gd name="connsiteY7" fmla="*/ 4084083 h 4084083"/>
              <a:gd name="connsiteX8" fmla="*/ 1333500 w 5277156"/>
              <a:gd name="connsiteY8" fmla="*/ 1619250 h 4084083"/>
              <a:gd name="connsiteX0" fmla="*/ 1333500 w 5277156"/>
              <a:gd name="connsiteY0" fmla="*/ 1619250 h 4084083"/>
              <a:gd name="connsiteX1" fmla="*/ 266700 w 5277156"/>
              <a:gd name="connsiteY1" fmla="*/ 1216363 h 4084083"/>
              <a:gd name="connsiteX2" fmla="*/ 4438650 w 5277156"/>
              <a:gd name="connsiteY2" fmla="*/ 0 h 4084083"/>
              <a:gd name="connsiteX3" fmla="*/ 5276850 w 5277156"/>
              <a:gd name="connsiteY3" fmla="*/ 1044913 h 4084083"/>
              <a:gd name="connsiteX4" fmla="*/ 4286250 w 5277156"/>
              <a:gd name="connsiteY4" fmla="*/ 1425913 h 4084083"/>
              <a:gd name="connsiteX5" fmla="*/ 4991100 w 5277156"/>
              <a:gd name="connsiteY5" fmla="*/ 2530813 h 4084083"/>
              <a:gd name="connsiteX6" fmla="*/ 4629150 w 5277156"/>
              <a:gd name="connsiteY6" fmla="*/ 3760233 h 4084083"/>
              <a:gd name="connsiteX7" fmla="*/ 1619250 w 5277156"/>
              <a:gd name="connsiteY7" fmla="*/ 2854663 h 4084083"/>
              <a:gd name="connsiteX8" fmla="*/ 0 w 5277156"/>
              <a:gd name="connsiteY8" fmla="*/ 4084083 h 4084083"/>
              <a:gd name="connsiteX9" fmla="*/ 1333500 w 5277156"/>
              <a:gd name="connsiteY9" fmla="*/ 1619250 h 4084083"/>
              <a:gd name="connsiteX0" fmla="*/ 1519408 w 5463064"/>
              <a:gd name="connsiteY0" fmla="*/ 1619250 h 4084083"/>
              <a:gd name="connsiteX1" fmla="*/ 147808 w 5463064"/>
              <a:gd name="connsiteY1" fmla="*/ 3026113 h 4084083"/>
              <a:gd name="connsiteX2" fmla="*/ 452608 w 5463064"/>
              <a:gd name="connsiteY2" fmla="*/ 1216363 h 4084083"/>
              <a:gd name="connsiteX3" fmla="*/ 4624558 w 5463064"/>
              <a:gd name="connsiteY3" fmla="*/ 0 h 4084083"/>
              <a:gd name="connsiteX4" fmla="*/ 5462758 w 5463064"/>
              <a:gd name="connsiteY4" fmla="*/ 1044913 h 4084083"/>
              <a:gd name="connsiteX5" fmla="*/ 4472158 w 5463064"/>
              <a:gd name="connsiteY5" fmla="*/ 1425913 h 4084083"/>
              <a:gd name="connsiteX6" fmla="*/ 5177008 w 5463064"/>
              <a:gd name="connsiteY6" fmla="*/ 2530813 h 4084083"/>
              <a:gd name="connsiteX7" fmla="*/ 4815058 w 5463064"/>
              <a:gd name="connsiteY7" fmla="*/ 3760233 h 4084083"/>
              <a:gd name="connsiteX8" fmla="*/ 1805158 w 5463064"/>
              <a:gd name="connsiteY8" fmla="*/ 2854663 h 4084083"/>
              <a:gd name="connsiteX9" fmla="*/ 185908 w 5463064"/>
              <a:gd name="connsiteY9" fmla="*/ 4084083 h 4084083"/>
              <a:gd name="connsiteX10" fmla="*/ 1519408 w 5463064"/>
              <a:gd name="connsiteY10" fmla="*/ 1619250 h 4084083"/>
              <a:gd name="connsiteX0" fmla="*/ 1416422 w 5360078"/>
              <a:gd name="connsiteY0" fmla="*/ 1619250 h 4084083"/>
              <a:gd name="connsiteX1" fmla="*/ 44822 w 5360078"/>
              <a:gd name="connsiteY1" fmla="*/ 3026113 h 4084083"/>
              <a:gd name="connsiteX2" fmla="*/ 349622 w 5360078"/>
              <a:gd name="connsiteY2" fmla="*/ 1216363 h 4084083"/>
              <a:gd name="connsiteX3" fmla="*/ 4521572 w 5360078"/>
              <a:gd name="connsiteY3" fmla="*/ 0 h 4084083"/>
              <a:gd name="connsiteX4" fmla="*/ 5359772 w 5360078"/>
              <a:gd name="connsiteY4" fmla="*/ 1044913 h 4084083"/>
              <a:gd name="connsiteX5" fmla="*/ 4369172 w 5360078"/>
              <a:gd name="connsiteY5" fmla="*/ 1425913 h 4084083"/>
              <a:gd name="connsiteX6" fmla="*/ 5074022 w 5360078"/>
              <a:gd name="connsiteY6" fmla="*/ 2530813 h 4084083"/>
              <a:gd name="connsiteX7" fmla="*/ 4712072 w 5360078"/>
              <a:gd name="connsiteY7" fmla="*/ 3760233 h 4084083"/>
              <a:gd name="connsiteX8" fmla="*/ 1702172 w 5360078"/>
              <a:gd name="connsiteY8" fmla="*/ 2854663 h 4084083"/>
              <a:gd name="connsiteX9" fmla="*/ 82922 w 5360078"/>
              <a:gd name="connsiteY9" fmla="*/ 4084083 h 4084083"/>
              <a:gd name="connsiteX10" fmla="*/ 1416422 w 5360078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04800 w 5315256"/>
              <a:gd name="connsiteY2" fmla="*/ 1216363 h 4084083"/>
              <a:gd name="connsiteX3" fmla="*/ 4476750 w 5315256"/>
              <a:gd name="connsiteY3" fmla="*/ 0 h 4084083"/>
              <a:gd name="connsiteX4" fmla="*/ 5314950 w 5315256"/>
              <a:gd name="connsiteY4" fmla="*/ 1044913 h 4084083"/>
              <a:gd name="connsiteX5" fmla="*/ 4324350 w 5315256"/>
              <a:gd name="connsiteY5" fmla="*/ 1425913 h 4084083"/>
              <a:gd name="connsiteX6" fmla="*/ 5029200 w 5315256"/>
              <a:gd name="connsiteY6" fmla="*/ 2530813 h 4084083"/>
              <a:gd name="connsiteX7" fmla="*/ 4667250 w 5315256"/>
              <a:gd name="connsiteY7" fmla="*/ 3760233 h 4084083"/>
              <a:gd name="connsiteX8" fmla="*/ 1657350 w 5315256"/>
              <a:gd name="connsiteY8" fmla="*/ 2854663 h 4084083"/>
              <a:gd name="connsiteX9" fmla="*/ 38100 w 5315256"/>
              <a:gd name="connsiteY9" fmla="*/ 4084083 h 4084083"/>
              <a:gd name="connsiteX10" fmla="*/ 1371600 w 5315256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4476750 w 5315256"/>
              <a:gd name="connsiteY3" fmla="*/ 0 h 4084083"/>
              <a:gd name="connsiteX4" fmla="*/ 5314950 w 5315256"/>
              <a:gd name="connsiteY4" fmla="*/ 1044913 h 4084083"/>
              <a:gd name="connsiteX5" fmla="*/ 4324350 w 5315256"/>
              <a:gd name="connsiteY5" fmla="*/ 1425913 h 4084083"/>
              <a:gd name="connsiteX6" fmla="*/ 5029200 w 5315256"/>
              <a:gd name="connsiteY6" fmla="*/ 2530813 h 4084083"/>
              <a:gd name="connsiteX7" fmla="*/ 4667250 w 5315256"/>
              <a:gd name="connsiteY7" fmla="*/ 3760233 h 4084083"/>
              <a:gd name="connsiteX8" fmla="*/ 1657350 w 5315256"/>
              <a:gd name="connsiteY8" fmla="*/ 2854663 h 4084083"/>
              <a:gd name="connsiteX9" fmla="*/ 38100 w 5315256"/>
              <a:gd name="connsiteY9" fmla="*/ 4084083 h 4084083"/>
              <a:gd name="connsiteX10" fmla="*/ 1371600 w 5315256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324350 w 5315256"/>
              <a:gd name="connsiteY6" fmla="*/ 14259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324350 w 5315256"/>
              <a:gd name="connsiteY6" fmla="*/ 14259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171950 w 5315256"/>
              <a:gd name="connsiteY8" fmla="*/ 385548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5029702 w 5315256"/>
              <a:gd name="connsiteY8" fmla="*/ 3520498 h 4084083"/>
              <a:gd name="connsiteX9" fmla="*/ 4171950 w 5315256"/>
              <a:gd name="connsiteY9" fmla="*/ 3855483 h 4084083"/>
              <a:gd name="connsiteX10" fmla="*/ 4362952 w 5315256"/>
              <a:gd name="connsiteY10" fmla="*/ 2968048 h 4084083"/>
              <a:gd name="connsiteX11" fmla="*/ 1657350 w 5315256"/>
              <a:gd name="connsiteY11" fmla="*/ 2854663 h 4084083"/>
              <a:gd name="connsiteX12" fmla="*/ 38100 w 5315256"/>
              <a:gd name="connsiteY12" fmla="*/ 4084083 h 4084083"/>
              <a:gd name="connsiteX13" fmla="*/ 1371600 w 5315256"/>
              <a:gd name="connsiteY1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171950 w 5315256"/>
              <a:gd name="connsiteY9" fmla="*/ 3855483 h 4084083"/>
              <a:gd name="connsiteX10" fmla="*/ 4362952 w 5315256"/>
              <a:gd name="connsiteY10" fmla="*/ 2968048 h 4084083"/>
              <a:gd name="connsiteX11" fmla="*/ 1657350 w 5315256"/>
              <a:gd name="connsiteY11" fmla="*/ 2854663 h 4084083"/>
              <a:gd name="connsiteX12" fmla="*/ 38100 w 5315256"/>
              <a:gd name="connsiteY12" fmla="*/ 4084083 h 4084083"/>
              <a:gd name="connsiteX13" fmla="*/ 1371600 w 5315256"/>
              <a:gd name="connsiteY1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1657350 w 5315256"/>
              <a:gd name="connsiteY12" fmla="*/ 2854663 h 4084083"/>
              <a:gd name="connsiteX13" fmla="*/ 38100 w 5315256"/>
              <a:gd name="connsiteY13" fmla="*/ 4084083 h 4084083"/>
              <a:gd name="connsiteX14" fmla="*/ 1371600 w 5315256"/>
              <a:gd name="connsiteY1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2133600 w 5315256"/>
              <a:gd name="connsiteY12" fmla="*/ 2702263 h 4084083"/>
              <a:gd name="connsiteX13" fmla="*/ 38100 w 5315256"/>
              <a:gd name="connsiteY13" fmla="*/ 4084083 h 4084083"/>
              <a:gd name="connsiteX14" fmla="*/ 1371600 w 5315256"/>
              <a:gd name="connsiteY1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133600 w 5315256"/>
              <a:gd name="connsiteY13" fmla="*/ 2702263 h 4084083"/>
              <a:gd name="connsiteX14" fmla="*/ 38100 w 5315256"/>
              <a:gd name="connsiteY14" fmla="*/ 4084083 h 4084083"/>
              <a:gd name="connsiteX15" fmla="*/ 1371600 w 5315256"/>
              <a:gd name="connsiteY15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38100 w 5315256"/>
              <a:gd name="connsiteY14" fmla="*/ 4084083 h 4084083"/>
              <a:gd name="connsiteX15" fmla="*/ 1371600 w 5315256"/>
              <a:gd name="connsiteY15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38100 w 5315256"/>
              <a:gd name="connsiteY15" fmla="*/ 4084083 h 4084083"/>
              <a:gd name="connsiteX16" fmla="*/ 1371600 w 5315256"/>
              <a:gd name="connsiteY16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38100 w 5315256"/>
              <a:gd name="connsiteY15" fmla="*/ 4084083 h 4084083"/>
              <a:gd name="connsiteX16" fmla="*/ 1371600 w 5315256"/>
              <a:gd name="connsiteY16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71600 w 5315256"/>
              <a:gd name="connsiteY17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371600 w 5315256"/>
              <a:gd name="connsiteY18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371600 w 5315256"/>
              <a:gd name="connsiteY18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257802 w 5315256"/>
              <a:gd name="connsiteY18" fmla="*/ 2606098 h 4084083"/>
              <a:gd name="connsiteX19" fmla="*/ 1371600 w 5315256"/>
              <a:gd name="connsiteY19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257802 w 5315256"/>
              <a:gd name="connsiteY18" fmla="*/ 2606098 h 4084083"/>
              <a:gd name="connsiteX19" fmla="*/ 1086352 w 5315256"/>
              <a:gd name="connsiteY19" fmla="*/ 2186998 h 4084083"/>
              <a:gd name="connsiteX20" fmla="*/ 1371600 w 5315256"/>
              <a:gd name="connsiteY2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3830405 w 5315256"/>
              <a:gd name="connsiteY4" fmla="*/ 230493 h 4084083"/>
              <a:gd name="connsiteX5" fmla="*/ 4476750 w 5315256"/>
              <a:gd name="connsiteY5" fmla="*/ 0 h 4084083"/>
              <a:gd name="connsiteX6" fmla="*/ 5314950 w 5315256"/>
              <a:gd name="connsiteY6" fmla="*/ 1044913 h 4084083"/>
              <a:gd name="connsiteX7" fmla="*/ 4457700 w 5315256"/>
              <a:gd name="connsiteY7" fmla="*/ 1006813 h 4084083"/>
              <a:gd name="connsiteX8" fmla="*/ 4838700 w 5315256"/>
              <a:gd name="connsiteY8" fmla="*/ 2530813 h 4084083"/>
              <a:gd name="connsiteX9" fmla="*/ 5029702 w 5315256"/>
              <a:gd name="connsiteY9" fmla="*/ 3520498 h 4084083"/>
              <a:gd name="connsiteX10" fmla="*/ 4572502 w 5315256"/>
              <a:gd name="connsiteY10" fmla="*/ 4015798 h 4084083"/>
              <a:gd name="connsiteX11" fmla="*/ 4171950 w 5315256"/>
              <a:gd name="connsiteY11" fmla="*/ 3855483 h 4084083"/>
              <a:gd name="connsiteX12" fmla="*/ 4362952 w 5315256"/>
              <a:gd name="connsiteY12" fmla="*/ 2968048 h 4084083"/>
              <a:gd name="connsiteX13" fmla="*/ 3067552 w 5315256"/>
              <a:gd name="connsiteY13" fmla="*/ 3082348 h 4084083"/>
              <a:gd name="connsiteX14" fmla="*/ 2076450 w 5315256"/>
              <a:gd name="connsiteY14" fmla="*/ 2702263 h 4084083"/>
              <a:gd name="connsiteX15" fmla="*/ 1086352 w 5315256"/>
              <a:gd name="connsiteY15" fmla="*/ 3139498 h 4084083"/>
              <a:gd name="connsiteX16" fmla="*/ 610102 w 5315256"/>
              <a:gd name="connsiteY16" fmla="*/ 4034848 h 4084083"/>
              <a:gd name="connsiteX17" fmla="*/ 38100 w 5315256"/>
              <a:gd name="connsiteY17" fmla="*/ 4084083 h 4084083"/>
              <a:gd name="connsiteX18" fmla="*/ 133852 w 5315256"/>
              <a:gd name="connsiteY18" fmla="*/ 3596698 h 4084083"/>
              <a:gd name="connsiteX19" fmla="*/ 1257802 w 5315256"/>
              <a:gd name="connsiteY19" fmla="*/ 2606098 h 4084083"/>
              <a:gd name="connsiteX20" fmla="*/ 1086352 w 5315256"/>
              <a:gd name="connsiteY20" fmla="*/ 2186998 h 4084083"/>
              <a:gd name="connsiteX21" fmla="*/ 1371600 w 5315256"/>
              <a:gd name="connsiteY2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220805 w 5315256"/>
              <a:gd name="connsiteY3" fmla="*/ 1621143 h 4084083"/>
              <a:gd name="connsiteX4" fmla="*/ 3390900 w 5315256"/>
              <a:gd name="connsiteY4" fmla="*/ 702013 h 4084083"/>
              <a:gd name="connsiteX5" fmla="*/ 3830405 w 5315256"/>
              <a:gd name="connsiteY5" fmla="*/ 230493 h 4084083"/>
              <a:gd name="connsiteX6" fmla="*/ 4476750 w 5315256"/>
              <a:gd name="connsiteY6" fmla="*/ 0 h 4084083"/>
              <a:gd name="connsiteX7" fmla="*/ 5314950 w 5315256"/>
              <a:gd name="connsiteY7" fmla="*/ 1044913 h 4084083"/>
              <a:gd name="connsiteX8" fmla="*/ 4457700 w 5315256"/>
              <a:gd name="connsiteY8" fmla="*/ 1006813 h 4084083"/>
              <a:gd name="connsiteX9" fmla="*/ 4838700 w 5315256"/>
              <a:gd name="connsiteY9" fmla="*/ 2530813 h 4084083"/>
              <a:gd name="connsiteX10" fmla="*/ 5029702 w 5315256"/>
              <a:gd name="connsiteY10" fmla="*/ 3520498 h 4084083"/>
              <a:gd name="connsiteX11" fmla="*/ 4572502 w 5315256"/>
              <a:gd name="connsiteY11" fmla="*/ 4015798 h 4084083"/>
              <a:gd name="connsiteX12" fmla="*/ 4171950 w 5315256"/>
              <a:gd name="connsiteY12" fmla="*/ 3855483 h 4084083"/>
              <a:gd name="connsiteX13" fmla="*/ 4362952 w 5315256"/>
              <a:gd name="connsiteY13" fmla="*/ 2968048 h 4084083"/>
              <a:gd name="connsiteX14" fmla="*/ 3067552 w 5315256"/>
              <a:gd name="connsiteY14" fmla="*/ 3082348 h 4084083"/>
              <a:gd name="connsiteX15" fmla="*/ 2076450 w 5315256"/>
              <a:gd name="connsiteY15" fmla="*/ 2702263 h 4084083"/>
              <a:gd name="connsiteX16" fmla="*/ 1086352 w 5315256"/>
              <a:gd name="connsiteY16" fmla="*/ 3139498 h 4084083"/>
              <a:gd name="connsiteX17" fmla="*/ 610102 w 5315256"/>
              <a:gd name="connsiteY17" fmla="*/ 4034848 h 4084083"/>
              <a:gd name="connsiteX18" fmla="*/ 38100 w 5315256"/>
              <a:gd name="connsiteY18" fmla="*/ 4084083 h 4084083"/>
              <a:gd name="connsiteX19" fmla="*/ 133852 w 5315256"/>
              <a:gd name="connsiteY19" fmla="*/ 3596698 h 4084083"/>
              <a:gd name="connsiteX20" fmla="*/ 1257802 w 5315256"/>
              <a:gd name="connsiteY20" fmla="*/ 2606098 h 4084083"/>
              <a:gd name="connsiteX21" fmla="*/ 1086352 w 5315256"/>
              <a:gd name="connsiteY21" fmla="*/ 2186998 h 4084083"/>
              <a:gd name="connsiteX22" fmla="*/ 1371600 w 5315256"/>
              <a:gd name="connsiteY2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220805 w 5315256"/>
              <a:gd name="connsiteY3" fmla="*/ 1621143 h 4084083"/>
              <a:gd name="connsiteX4" fmla="*/ 3390900 w 5315256"/>
              <a:gd name="connsiteY4" fmla="*/ 702013 h 4084083"/>
              <a:gd name="connsiteX5" fmla="*/ 3830405 w 5315256"/>
              <a:gd name="connsiteY5" fmla="*/ 230493 h 4084083"/>
              <a:gd name="connsiteX6" fmla="*/ 4097105 w 5315256"/>
              <a:gd name="connsiteY6" fmla="*/ 325743 h 4084083"/>
              <a:gd name="connsiteX7" fmla="*/ 4476750 w 5315256"/>
              <a:gd name="connsiteY7" fmla="*/ 0 h 4084083"/>
              <a:gd name="connsiteX8" fmla="*/ 5314950 w 5315256"/>
              <a:gd name="connsiteY8" fmla="*/ 1044913 h 4084083"/>
              <a:gd name="connsiteX9" fmla="*/ 4457700 w 5315256"/>
              <a:gd name="connsiteY9" fmla="*/ 1006813 h 4084083"/>
              <a:gd name="connsiteX10" fmla="*/ 4838700 w 5315256"/>
              <a:gd name="connsiteY10" fmla="*/ 2530813 h 4084083"/>
              <a:gd name="connsiteX11" fmla="*/ 5029702 w 5315256"/>
              <a:gd name="connsiteY11" fmla="*/ 3520498 h 4084083"/>
              <a:gd name="connsiteX12" fmla="*/ 4572502 w 5315256"/>
              <a:gd name="connsiteY12" fmla="*/ 4015798 h 4084083"/>
              <a:gd name="connsiteX13" fmla="*/ 4171950 w 5315256"/>
              <a:gd name="connsiteY13" fmla="*/ 3855483 h 4084083"/>
              <a:gd name="connsiteX14" fmla="*/ 4362952 w 5315256"/>
              <a:gd name="connsiteY14" fmla="*/ 2968048 h 4084083"/>
              <a:gd name="connsiteX15" fmla="*/ 3067552 w 5315256"/>
              <a:gd name="connsiteY15" fmla="*/ 3082348 h 4084083"/>
              <a:gd name="connsiteX16" fmla="*/ 2076450 w 5315256"/>
              <a:gd name="connsiteY16" fmla="*/ 2702263 h 4084083"/>
              <a:gd name="connsiteX17" fmla="*/ 1086352 w 5315256"/>
              <a:gd name="connsiteY17" fmla="*/ 3139498 h 4084083"/>
              <a:gd name="connsiteX18" fmla="*/ 610102 w 5315256"/>
              <a:gd name="connsiteY18" fmla="*/ 4034848 h 4084083"/>
              <a:gd name="connsiteX19" fmla="*/ 38100 w 5315256"/>
              <a:gd name="connsiteY19" fmla="*/ 4084083 h 4084083"/>
              <a:gd name="connsiteX20" fmla="*/ 133852 w 5315256"/>
              <a:gd name="connsiteY20" fmla="*/ 3596698 h 4084083"/>
              <a:gd name="connsiteX21" fmla="*/ 1257802 w 5315256"/>
              <a:gd name="connsiteY21" fmla="*/ 2606098 h 4084083"/>
              <a:gd name="connsiteX22" fmla="*/ 1086352 w 5315256"/>
              <a:gd name="connsiteY22" fmla="*/ 2186998 h 4084083"/>
              <a:gd name="connsiteX23" fmla="*/ 1371600 w 5315256"/>
              <a:gd name="connsiteY2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71600 w 5315256"/>
              <a:gd name="connsiteY2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71600 w 5315256"/>
              <a:gd name="connsiteY24" fmla="*/ 1619250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50334 w 5315256"/>
              <a:gd name="connsiteY24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50334 w 5315256"/>
              <a:gd name="connsiteY24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717281 w 5315256"/>
              <a:gd name="connsiteY22" fmla="*/ 2837685 h 4084083"/>
              <a:gd name="connsiteX23" fmla="*/ 1257802 w 5315256"/>
              <a:gd name="connsiteY23" fmla="*/ 2606098 h 4084083"/>
              <a:gd name="connsiteX24" fmla="*/ 1086352 w 5315256"/>
              <a:gd name="connsiteY24" fmla="*/ 2186998 h 4084083"/>
              <a:gd name="connsiteX25" fmla="*/ 1350334 w 5315256"/>
              <a:gd name="connsiteY25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610955 w 5315256"/>
              <a:gd name="connsiteY22" fmla="*/ 3188559 h 4084083"/>
              <a:gd name="connsiteX23" fmla="*/ 717281 w 5315256"/>
              <a:gd name="connsiteY23" fmla="*/ 2837685 h 4084083"/>
              <a:gd name="connsiteX24" fmla="*/ 1257802 w 5315256"/>
              <a:gd name="connsiteY24" fmla="*/ 2606098 h 4084083"/>
              <a:gd name="connsiteX25" fmla="*/ 1086352 w 5315256"/>
              <a:gd name="connsiteY25" fmla="*/ 2186998 h 4084083"/>
              <a:gd name="connsiteX26" fmla="*/ 1350334 w 5315256"/>
              <a:gd name="connsiteY26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142583 w 5315256"/>
              <a:gd name="connsiteY3" fmla="*/ 1327862 h 4084083"/>
              <a:gd name="connsiteX4" fmla="*/ 1610415 w 5315256"/>
              <a:gd name="connsiteY4" fmla="*/ 1668103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483338 w 5315256"/>
              <a:gd name="connsiteY2" fmla="*/ 1894189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483338 w 5315256"/>
              <a:gd name="connsiteY2" fmla="*/ 1894189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12234 w 5277156"/>
              <a:gd name="connsiteY0" fmla="*/ 1757473 h 4084083"/>
              <a:gd name="connsiteX1" fmla="*/ 142653 w 5277156"/>
              <a:gd name="connsiteY1" fmla="*/ 3100541 h 4084083"/>
              <a:gd name="connsiteX2" fmla="*/ 445238 w 5277156"/>
              <a:gd name="connsiteY2" fmla="*/ 1894189 h 4084083"/>
              <a:gd name="connsiteX3" fmla="*/ 1104483 w 5277156"/>
              <a:gd name="connsiteY3" fmla="*/ 1327862 h 4084083"/>
              <a:gd name="connsiteX4" fmla="*/ 1529785 w 5277156"/>
              <a:gd name="connsiteY4" fmla="*/ 1614941 h 4084083"/>
              <a:gd name="connsiteX5" fmla="*/ 3182705 w 5277156"/>
              <a:gd name="connsiteY5" fmla="*/ 1621143 h 4084083"/>
              <a:gd name="connsiteX6" fmla="*/ 3352800 w 5277156"/>
              <a:gd name="connsiteY6" fmla="*/ 702013 h 4084083"/>
              <a:gd name="connsiteX7" fmla="*/ 3792305 w 5277156"/>
              <a:gd name="connsiteY7" fmla="*/ 230493 h 4084083"/>
              <a:gd name="connsiteX8" fmla="*/ 4059005 w 5277156"/>
              <a:gd name="connsiteY8" fmla="*/ 325743 h 4084083"/>
              <a:gd name="connsiteX9" fmla="*/ 4438650 w 5277156"/>
              <a:gd name="connsiteY9" fmla="*/ 0 h 4084083"/>
              <a:gd name="connsiteX10" fmla="*/ 5276850 w 5277156"/>
              <a:gd name="connsiteY10" fmla="*/ 1044913 h 4084083"/>
              <a:gd name="connsiteX11" fmla="*/ 4419600 w 5277156"/>
              <a:gd name="connsiteY11" fmla="*/ 1006813 h 4084083"/>
              <a:gd name="connsiteX12" fmla="*/ 4800600 w 5277156"/>
              <a:gd name="connsiteY12" fmla="*/ 2530813 h 4084083"/>
              <a:gd name="connsiteX13" fmla="*/ 4991602 w 5277156"/>
              <a:gd name="connsiteY13" fmla="*/ 3520498 h 4084083"/>
              <a:gd name="connsiteX14" fmla="*/ 4534402 w 5277156"/>
              <a:gd name="connsiteY14" fmla="*/ 4015798 h 4084083"/>
              <a:gd name="connsiteX15" fmla="*/ 4133850 w 5277156"/>
              <a:gd name="connsiteY15" fmla="*/ 3855483 h 4084083"/>
              <a:gd name="connsiteX16" fmla="*/ 4324852 w 5277156"/>
              <a:gd name="connsiteY16" fmla="*/ 2968048 h 4084083"/>
              <a:gd name="connsiteX17" fmla="*/ 3029452 w 5277156"/>
              <a:gd name="connsiteY17" fmla="*/ 3082348 h 4084083"/>
              <a:gd name="connsiteX18" fmla="*/ 2038350 w 5277156"/>
              <a:gd name="connsiteY18" fmla="*/ 2702263 h 4084083"/>
              <a:gd name="connsiteX19" fmla="*/ 1048252 w 5277156"/>
              <a:gd name="connsiteY19" fmla="*/ 3139498 h 4084083"/>
              <a:gd name="connsiteX20" fmla="*/ 433779 w 5277156"/>
              <a:gd name="connsiteY20" fmla="*/ 3917890 h 4084083"/>
              <a:gd name="connsiteX21" fmla="*/ 0 w 5277156"/>
              <a:gd name="connsiteY21" fmla="*/ 4084083 h 4084083"/>
              <a:gd name="connsiteX22" fmla="*/ 95752 w 5277156"/>
              <a:gd name="connsiteY22" fmla="*/ 3596698 h 4084083"/>
              <a:gd name="connsiteX23" fmla="*/ 572855 w 5277156"/>
              <a:gd name="connsiteY23" fmla="*/ 3188559 h 4084083"/>
              <a:gd name="connsiteX24" fmla="*/ 679181 w 5277156"/>
              <a:gd name="connsiteY24" fmla="*/ 2837685 h 4084083"/>
              <a:gd name="connsiteX25" fmla="*/ 1219702 w 5277156"/>
              <a:gd name="connsiteY25" fmla="*/ 2606098 h 4084083"/>
              <a:gd name="connsiteX26" fmla="*/ 1048252 w 5277156"/>
              <a:gd name="connsiteY26" fmla="*/ 2186998 h 4084083"/>
              <a:gd name="connsiteX27" fmla="*/ 1312234 w 5277156"/>
              <a:gd name="connsiteY27" fmla="*/ 1757473 h 4084083"/>
              <a:gd name="connsiteX0" fmla="*/ 1312234 w 5277156"/>
              <a:gd name="connsiteY0" fmla="*/ 1757473 h 4084083"/>
              <a:gd name="connsiteX1" fmla="*/ 689813 w 5277156"/>
              <a:gd name="connsiteY1" fmla="*/ 2720727 h 4084083"/>
              <a:gd name="connsiteX2" fmla="*/ 142653 w 5277156"/>
              <a:gd name="connsiteY2" fmla="*/ 3100541 h 4084083"/>
              <a:gd name="connsiteX3" fmla="*/ 445238 w 5277156"/>
              <a:gd name="connsiteY3" fmla="*/ 1894189 h 4084083"/>
              <a:gd name="connsiteX4" fmla="*/ 1104483 w 5277156"/>
              <a:gd name="connsiteY4" fmla="*/ 1327862 h 4084083"/>
              <a:gd name="connsiteX5" fmla="*/ 1529785 w 5277156"/>
              <a:gd name="connsiteY5" fmla="*/ 1614941 h 4084083"/>
              <a:gd name="connsiteX6" fmla="*/ 3182705 w 5277156"/>
              <a:gd name="connsiteY6" fmla="*/ 1621143 h 4084083"/>
              <a:gd name="connsiteX7" fmla="*/ 3352800 w 5277156"/>
              <a:gd name="connsiteY7" fmla="*/ 702013 h 4084083"/>
              <a:gd name="connsiteX8" fmla="*/ 3792305 w 5277156"/>
              <a:gd name="connsiteY8" fmla="*/ 230493 h 4084083"/>
              <a:gd name="connsiteX9" fmla="*/ 4059005 w 5277156"/>
              <a:gd name="connsiteY9" fmla="*/ 325743 h 4084083"/>
              <a:gd name="connsiteX10" fmla="*/ 4438650 w 5277156"/>
              <a:gd name="connsiteY10" fmla="*/ 0 h 4084083"/>
              <a:gd name="connsiteX11" fmla="*/ 5276850 w 5277156"/>
              <a:gd name="connsiteY11" fmla="*/ 1044913 h 4084083"/>
              <a:gd name="connsiteX12" fmla="*/ 4419600 w 5277156"/>
              <a:gd name="connsiteY12" fmla="*/ 1006813 h 4084083"/>
              <a:gd name="connsiteX13" fmla="*/ 4800600 w 5277156"/>
              <a:gd name="connsiteY13" fmla="*/ 2530813 h 4084083"/>
              <a:gd name="connsiteX14" fmla="*/ 4991602 w 5277156"/>
              <a:gd name="connsiteY14" fmla="*/ 3520498 h 4084083"/>
              <a:gd name="connsiteX15" fmla="*/ 4534402 w 5277156"/>
              <a:gd name="connsiteY15" fmla="*/ 4015798 h 4084083"/>
              <a:gd name="connsiteX16" fmla="*/ 4133850 w 5277156"/>
              <a:gd name="connsiteY16" fmla="*/ 3855483 h 4084083"/>
              <a:gd name="connsiteX17" fmla="*/ 4324852 w 5277156"/>
              <a:gd name="connsiteY17" fmla="*/ 2968048 h 4084083"/>
              <a:gd name="connsiteX18" fmla="*/ 3029452 w 5277156"/>
              <a:gd name="connsiteY18" fmla="*/ 3082348 h 4084083"/>
              <a:gd name="connsiteX19" fmla="*/ 2038350 w 5277156"/>
              <a:gd name="connsiteY19" fmla="*/ 2702263 h 4084083"/>
              <a:gd name="connsiteX20" fmla="*/ 1048252 w 5277156"/>
              <a:gd name="connsiteY20" fmla="*/ 3139498 h 4084083"/>
              <a:gd name="connsiteX21" fmla="*/ 433779 w 5277156"/>
              <a:gd name="connsiteY21" fmla="*/ 3917890 h 4084083"/>
              <a:gd name="connsiteX22" fmla="*/ 0 w 5277156"/>
              <a:gd name="connsiteY22" fmla="*/ 4084083 h 4084083"/>
              <a:gd name="connsiteX23" fmla="*/ 95752 w 5277156"/>
              <a:gd name="connsiteY23" fmla="*/ 3596698 h 4084083"/>
              <a:gd name="connsiteX24" fmla="*/ 572855 w 5277156"/>
              <a:gd name="connsiteY24" fmla="*/ 3188559 h 4084083"/>
              <a:gd name="connsiteX25" fmla="*/ 679181 w 5277156"/>
              <a:gd name="connsiteY25" fmla="*/ 2837685 h 4084083"/>
              <a:gd name="connsiteX26" fmla="*/ 1219702 w 5277156"/>
              <a:gd name="connsiteY26" fmla="*/ 2606098 h 4084083"/>
              <a:gd name="connsiteX27" fmla="*/ 1048252 w 5277156"/>
              <a:gd name="connsiteY27" fmla="*/ 2186998 h 4084083"/>
              <a:gd name="connsiteX28" fmla="*/ 1312234 w 5277156"/>
              <a:gd name="connsiteY28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029452 w 5277156"/>
              <a:gd name="connsiteY19" fmla="*/ 3082348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219702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029452 w 5277156"/>
              <a:gd name="connsiteY19" fmla="*/ 3082348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038949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114512 w 5277156"/>
              <a:gd name="connsiteY19" fmla="*/ 2965390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038949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98198 w 5277156"/>
              <a:gd name="connsiteY16" fmla="*/ 3728719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06542 w 5277156"/>
              <a:gd name="connsiteY15" fmla="*/ 3350377 h 4084083"/>
              <a:gd name="connsiteX16" fmla="*/ 4598198 w 5277156"/>
              <a:gd name="connsiteY16" fmla="*/ 3728719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800600 w 5277156"/>
              <a:gd name="connsiteY15" fmla="*/ 2530813 h 4084083"/>
              <a:gd name="connsiteX16" fmla="*/ 4906542 w 5277156"/>
              <a:gd name="connsiteY16" fmla="*/ 3350377 h 4084083"/>
              <a:gd name="connsiteX17" fmla="*/ 4598198 w 5277156"/>
              <a:gd name="connsiteY17" fmla="*/ 3728719 h 4084083"/>
              <a:gd name="connsiteX18" fmla="*/ 4197645 w 5277156"/>
              <a:gd name="connsiteY18" fmla="*/ 3260060 h 4084083"/>
              <a:gd name="connsiteX19" fmla="*/ 4324852 w 5277156"/>
              <a:gd name="connsiteY19" fmla="*/ 2968048 h 4084083"/>
              <a:gd name="connsiteX20" fmla="*/ 3720092 w 5277156"/>
              <a:gd name="connsiteY20" fmla="*/ 2858950 h 4084083"/>
              <a:gd name="connsiteX21" fmla="*/ 3114512 w 5277156"/>
              <a:gd name="connsiteY21" fmla="*/ 2965390 h 4084083"/>
              <a:gd name="connsiteX22" fmla="*/ 2038350 w 5277156"/>
              <a:gd name="connsiteY22" fmla="*/ 2702263 h 4084083"/>
              <a:gd name="connsiteX23" fmla="*/ 1048252 w 5277156"/>
              <a:gd name="connsiteY23" fmla="*/ 3139498 h 4084083"/>
              <a:gd name="connsiteX24" fmla="*/ 433779 w 5277156"/>
              <a:gd name="connsiteY24" fmla="*/ 3917890 h 4084083"/>
              <a:gd name="connsiteX25" fmla="*/ 0 w 5277156"/>
              <a:gd name="connsiteY25" fmla="*/ 4084083 h 4084083"/>
              <a:gd name="connsiteX26" fmla="*/ 95752 w 5277156"/>
              <a:gd name="connsiteY26" fmla="*/ 3596698 h 4084083"/>
              <a:gd name="connsiteX27" fmla="*/ 572855 w 5277156"/>
              <a:gd name="connsiteY27" fmla="*/ 3188559 h 4084083"/>
              <a:gd name="connsiteX28" fmla="*/ 679181 w 5277156"/>
              <a:gd name="connsiteY28" fmla="*/ 2837685 h 4084083"/>
              <a:gd name="connsiteX29" fmla="*/ 1038949 w 5277156"/>
              <a:gd name="connsiteY29" fmla="*/ 2606098 h 4084083"/>
              <a:gd name="connsiteX30" fmla="*/ 1048252 w 5277156"/>
              <a:gd name="connsiteY30" fmla="*/ 2186998 h 4084083"/>
              <a:gd name="connsiteX31" fmla="*/ 1312234 w 5277156"/>
              <a:gd name="connsiteY31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800600 w 5277156"/>
              <a:gd name="connsiteY16" fmla="*/ 253081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218910 w 5277156"/>
              <a:gd name="connsiteY19" fmla="*/ 338765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198557 w 5277156"/>
              <a:gd name="connsiteY14" fmla="*/ 1381024 h 4084083"/>
              <a:gd name="connsiteX15" fmla="*/ 4272985 w 5277156"/>
              <a:gd name="connsiteY15" fmla="*/ 2518708 h 4084083"/>
              <a:gd name="connsiteX16" fmla="*/ 4538799 w 5277156"/>
              <a:gd name="connsiteY16" fmla="*/ 2508076 h 4084083"/>
              <a:gd name="connsiteX17" fmla="*/ 4768702 w 5277156"/>
              <a:gd name="connsiteY17" fmla="*/ 2658403 h 4084083"/>
              <a:gd name="connsiteX18" fmla="*/ 4906542 w 5277156"/>
              <a:gd name="connsiteY18" fmla="*/ 3350377 h 4084083"/>
              <a:gd name="connsiteX19" fmla="*/ 4598198 w 5277156"/>
              <a:gd name="connsiteY19" fmla="*/ 3728719 h 4084083"/>
              <a:gd name="connsiteX20" fmla="*/ 4218910 w 5277156"/>
              <a:gd name="connsiteY20" fmla="*/ 3387650 h 4084083"/>
              <a:gd name="connsiteX21" fmla="*/ 4324852 w 5277156"/>
              <a:gd name="connsiteY21" fmla="*/ 2968048 h 4084083"/>
              <a:gd name="connsiteX22" fmla="*/ 3720092 w 5277156"/>
              <a:gd name="connsiteY22" fmla="*/ 2858950 h 4084083"/>
              <a:gd name="connsiteX23" fmla="*/ 3114512 w 5277156"/>
              <a:gd name="connsiteY23" fmla="*/ 2965390 h 4084083"/>
              <a:gd name="connsiteX24" fmla="*/ 2038350 w 5277156"/>
              <a:gd name="connsiteY24" fmla="*/ 2702263 h 4084083"/>
              <a:gd name="connsiteX25" fmla="*/ 1048252 w 5277156"/>
              <a:gd name="connsiteY25" fmla="*/ 3139498 h 4084083"/>
              <a:gd name="connsiteX26" fmla="*/ 433779 w 5277156"/>
              <a:gd name="connsiteY26" fmla="*/ 3917890 h 4084083"/>
              <a:gd name="connsiteX27" fmla="*/ 0 w 5277156"/>
              <a:gd name="connsiteY27" fmla="*/ 4084083 h 4084083"/>
              <a:gd name="connsiteX28" fmla="*/ 95752 w 5277156"/>
              <a:gd name="connsiteY28" fmla="*/ 3596698 h 4084083"/>
              <a:gd name="connsiteX29" fmla="*/ 572855 w 5277156"/>
              <a:gd name="connsiteY29" fmla="*/ 3188559 h 4084083"/>
              <a:gd name="connsiteX30" fmla="*/ 679181 w 5277156"/>
              <a:gd name="connsiteY30" fmla="*/ 2837685 h 4084083"/>
              <a:gd name="connsiteX31" fmla="*/ 1038949 w 5277156"/>
              <a:gd name="connsiteY31" fmla="*/ 2606098 h 4084083"/>
              <a:gd name="connsiteX32" fmla="*/ 1048252 w 5277156"/>
              <a:gd name="connsiteY32" fmla="*/ 2186998 h 4084083"/>
              <a:gd name="connsiteX33" fmla="*/ 1312234 w 5277156"/>
              <a:gd name="connsiteY33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198557 w 5277156"/>
              <a:gd name="connsiteY14" fmla="*/ 1381024 h 4084083"/>
              <a:gd name="connsiteX15" fmla="*/ 4411208 w 5277156"/>
              <a:gd name="connsiteY15" fmla="*/ 2135936 h 4084083"/>
              <a:gd name="connsiteX16" fmla="*/ 4272985 w 5277156"/>
              <a:gd name="connsiteY16" fmla="*/ 2518708 h 4084083"/>
              <a:gd name="connsiteX17" fmla="*/ 4538799 w 5277156"/>
              <a:gd name="connsiteY17" fmla="*/ 2508076 h 4084083"/>
              <a:gd name="connsiteX18" fmla="*/ 4768702 w 5277156"/>
              <a:gd name="connsiteY18" fmla="*/ 2658403 h 4084083"/>
              <a:gd name="connsiteX19" fmla="*/ 4906542 w 5277156"/>
              <a:gd name="connsiteY19" fmla="*/ 3350377 h 4084083"/>
              <a:gd name="connsiteX20" fmla="*/ 4598198 w 5277156"/>
              <a:gd name="connsiteY20" fmla="*/ 3728719 h 4084083"/>
              <a:gd name="connsiteX21" fmla="*/ 4218910 w 5277156"/>
              <a:gd name="connsiteY21" fmla="*/ 3387650 h 4084083"/>
              <a:gd name="connsiteX22" fmla="*/ 4324852 w 5277156"/>
              <a:gd name="connsiteY22" fmla="*/ 2968048 h 4084083"/>
              <a:gd name="connsiteX23" fmla="*/ 3720092 w 5277156"/>
              <a:gd name="connsiteY23" fmla="*/ 2858950 h 4084083"/>
              <a:gd name="connsiteX24" fmla="*/ 3114512 w 5277156"/>
              <a:gd name="connsiteY24" fmla="*/ 2965390 h 4084083"/>
              <a:gd name="connsiteX25" fmla="*/ 2038350 w 5277156"/>
              <a:gd name="connsiteY25" fmla="*/ 2702263 h 4084083"/>
              <a:gd name="connsiteX26" fmla="*/ 1048252 w 5277156"/>
              <a:gd name="connsiteY26" fmla="*/ 3139498 h 4084083"/>
              <a:gd name="connsiteX27" fmla="*/ 433779 w 5277156"/>
              <a:gd name="connsiteY27" fmla="*/ 3917890 h 4084083"/>
              <a:gd name="connsiteX28" fmla="*/ 0 w 5277156"/>
              <a:gd name="connsiteY28" fmla="*/ 4084083 h 4084083"/>
              <a:gd name="connsiteX29" fmla="*/ 95752 w 5277156"/>
              <a:gd name="connsiteY29" fmla="*/ 3596698 h 4084083"/>
              <a:gd name="connsiteX30" fmla="*/ 572855 w 5277156"/>
              <a:gd name="connsiteY30" fmla="*/ 3188559 h 4084083"/>
              <a:gd name="connsiteX31" fmla="*/ 679181 w 5277156"/>
              <a:gd name="connsiteY31" fmla="*/ 2837685 h 4084083"/>
              <a:gd name="connsiteX32" fmla="*/ 1038949 w 5277156"/>
              <a:gd name="connsiteY32" fmla="*/ 2606098 h 4084083"/>
              <a:gd name="connsiteX33" fmla="*/ 1048252 w 5277156"/>
              <a:gd name="connsiteY33" fmla="*/ 2186998 h 4084083"/>
              <a:gd name="connsiteX34" fmla="*/ 1312234 w 5277156"/>
              <a:gd name="connsiteY34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83618 w 5277156"/>
              <a:gd name="connsiteY14" fmla="*/ 1423555 h 4084083"/>
              <a:gd name="connsiteX15" fmla="*/ 4411208 w 5277156"/>
              <a:gd name="connsiteY15" fmla="*/ 2135936 h 4084083"/>
              <a:gd name="connsiteX16" fmla="*/ 4272985 w 5277156"/>
              <a:gd name="connsiteY16" fmla="*/ 2518708 h 4084083"/>
              <a:gd name="connsiteX17" fmla="*/ 4538799 w 5277156"/>
              <a:gd name="connsiteY17" fmla="*/ 2508076 h 4084083"/>
              <a:gd name="connsiteX18" fmla="*/ 4768702 w 5277156"/>
              <a:gd name="connsiteY18" fmla="*/ 2658403 h 4084083"/>
              <a:gd name="connsiteX19" fmla="*/ 4906542 w 5277156"/>
              <a:gd name="connsiteY19" fmla="*/ 3350377 h 4084083"/>
              <a:gd name="connsiteX20" fmla="*/ 4598198 w 5277156"/>
              <a:gd name="connsiteY20" fmla="*/ 3728719 h 4084083"/>
              <a:gd name="connsiteX21" fmla="*/ 4218910 w 5277156"/>
              <a:gd name="connsiteY21" fmla="*/ 3387650 h 4084083"/>
              <a:gd name="connsiteX22" fmla="*/ 4324852 w 5277156"/>
              <a:gd name="connsiteY22" fmla="*/ 2968048 h 4084083"/>
              <a:gd name="connsiteX23" fmla="*/ 3720092 w 5277156"/>
              <a:gd name="connsiteY23" fmla="*/ 2858950 h 4084083"/>
              <a:gd name="connsiteX24" fmla="*/ 3114512 w 5277156"/>
              <a:gd name="connsiteY24" fmla="*/ 2965390 h 4084083"/>
              <a:gd name="connsiteX25" fmla="*/ 2038350 w 5277156"/>
              <a:gd name="connsiteY25" fmla="*/ 2702263 h 4084083"/>
              <a:gd name="connsiteX26" fmla="*/ 1048252 w 5277156"/>
              <a:gd name="connsiteY26" fmla="*/ 3139498 h 4084083"/>
              <a:gd name="connsiteX27" fmla="*/ 433779 w 5277156"/>
              <a:gd name="connsiteY27" fmla="*/ 3917890 h 4084083"/>
              <a:gd name="connsiteX28" fmla="*/ 0 w 5277156"/>
              <a:gd name="connsiteY28" fmla="*/ 4084083 h 4084083"/>
              <a:gd name="connsiteX29" fmla="*/ 95752 w 5277156"/>
              <a:gd name="connsiteY29" fmla="*/ 3596698 h 4084083"/>
              <a:gd name="connsiteX30" fmla="*/ 572855 w 5277156"/>
              <a:gd name="connsiteY30" fmla="*/ 3188559 h 4084083"/>
              <a:gd name="connsiteX31" fmla="*/ 679181 w 5277156"/>
              <a:gd name="connsiteY31" fmla="*/ 2837685 h 4084083"/>
              <a:gd name="connsiteX32" fmla="*/ 1038949 w 5277156"/>
              <a:gd name="connsiteY32" fmla="*/ 2606098 h 4084083"/>
              <a:gd name="connsiteX33" fmla="*/ 1048252 w 5277156"/>
              <a:gd name="connsiteY33" fmla="*/ 2186998 h 4084083"/>
              <a:gd name="connsiteX34" fmla="*/ 1312234 w 5277156"/>
              <a:gd name="connsiteY34" fmla="*/ 1757473 h 4084083"/>
              <a:gd name="connsiteX0" fmla="*/ 1312234 w 5295157"/>
              <a:gd name="connsiteY0" fmla="*/ 1757473 h 4084083"/>
              <a:gd name="connsiteX1" fmla="*/ 976892 w 5295157"/>
              <a:gd name="connsiteY1" fmla="*/ 1838224 h 4084083"/>
              <a:gd name="connsiteX2" fmla="*/ 689813 w 5295157"/>
              <a:gd name="connsiteY2" fmla="*/ 2720727 h 4084083"/>
              <a:gd name="connsiteX3" fmla="*/ 142653 w 5295157"/>
              <a:gd name="connsiteY3" fmla="*/ 3100541 h 4084083"/>
              <a:gd name="connsiteX4" fmla="*/ 445238 w 5295157"/>
              <a:gd name="connsiteY4" fmla="*/ 1894189 h 4084083"/>
              <a:gd name="connsiteX5" fmla="*/ 1104483 w 5295157"/>
              <a:gd name="connsiteY5" fmla="*/ 1327862 h 4084083"/>
              <a:gd name="connsiteX6" fmla="*/ 1529785 w 5295157"/>
              <a:gd name="connsiteY6" fmla="*/ 1614941 h 4084083"/>
              <a:gd name="connsiteX7" fmla="*/ 3182705 w 5295157"/>
              <a:gd name="connsiteY7" fmla="*/ 1621143 h 4084083"/>
              <a:gd name="connsiteX8" fmla="*/ 3352800 w 5295157"/>
              <a:gd name="connsiteY8" fmla="*/ 702013 h 4084083"/>
              <a:gd name="connsiteX9" fmla="*/ 3792305 w 5295157"/>
              <a:gd name="connsiteY9" fmla="*/ 230493 h 4084083"/>
              <a:gd name="connsiteX10" fmla="*/ 4059005 w 5295157"/>
              <a:gd name="connsiteY10" fmla="*/ 325743 h 4084083"/>
              <a:gd name="connsiteX11" fmla="*/ 4438650 w 5295157"/>
              <a:gd name="connsiteY11" fmla="*/ 0 h 4084083"/>
              <a:gd name="connsiteX12" fmla="*/ 5276850 w 5295157"/>
              <a:gd name="connsiteY12" fmla="*/ 1044913 h 4084083"/>
              <a:gd name="connsiteX13" fmla="*/ 4964102 w 5295157"/>
              <a:gd name="connsiteY13" fmla="*/ 1264066 h 4084083"/>
              <a:gd name="connsiteX14" fmla="*/ 4419600 w 5295157"/>
              <a:gd name="connsiteY14" fmla="*/ 1006813 h 4084083"/>
              <a:gd name="connsiteX15" fmla="*/ 4283618 w 5295157"/>
              <a:gd name="connsiteY15" fmla="*/ 1423555 h 4084083"/>
              <a:gd name="connsiteX16" fmla="*/ 4411208 w 5295157"/>
              <a:gd name="connsiteY16" fmla="*/ 2135936 h 4084083"/>
              <a:gd name="connsiteX17" fmla="*/ 4272985 w 5295157"/>
              <a:gd name="connsiteY17" fmla="*/ 2518708 h 4084083"/>
              <a:gd name="connsiteX18" fmla="*/ 4538799 w 5295157"/>
              <a:gd name="connsiteY18" fmla="*/ 2508076 h 4084083"/>
              <a:gd name="connsiteX19" fmla="*/ 4768702 w 5295157"/>
              <a:gd name="connsiteY19" fmla="*/ 2658403 h 4084083"/>
              <a:gd name="connsiteX20" fmla="*/ 4906542 w 5295157"/>
              <a:gd name="connsiteY20" fmla="*/ 3350377 h 4084083"/>
              <a:gd name="connsiteX21" fmla="*/ 4598198 w 5295157"/>
              <a:gd name="connsiteY21" fmla="*/ 3728719 h 4084083"/>
              <a:gd name="connsiteX22" fmla="*/ 4218910 w 5295157"/>
              <a:gd name="connsiteY22" fmla="*/ 3387650 h 4084083"/>
              <a:gd name="connsiteX23" fmla="*/ 4324852 w 5295157"/>
              <a:gd name="connsiteY23" fmla="*/ 2968048 h 4084083"/>
              <a:gd name="connsiteX24" fmla="*/ 3720092 w 5295157"/>
              <a:gd name="connsiteY24" fmla="*/ 2858950 h 4084083"/>
              <a:gd name="connsiteX25" fmla="*/ 3114512 w 5295157"/>
              <a:gd name="connsiteY25" fmla="*/ 2965390 h 4084083"/>
              <a:gd name="connsiteX26" fmla="*/ 2038350 w 5295157"/>
              <a:gd name="connsiteY26" fmla="*/ 2702263 h 4084083"/>
              <a:gd name="connsiteX27" fmla="*/ 1048252 w 5295157"/>
              <a:gd name="connsiteY27" fmla="*/ 3139498 h 4084083"/>
              <a:gd name="connsiteX28" fmla="*/ 433779 w 5295157"/>
              <a:gd name="connsiteY28" fmla="*/ 3917890 h 4084083"/>
              <a:gd name="connsiteX29" fmla="*/ 0 w 5295157"/>
              <a:gd name="connsiteY29" fmla="*/ 4084083 h 4084083"/>
              <a:gd name="connsiteX30" fmla="*/ 95752 w 5295157"/>
              <a:gd name="connsiteY30" fmla="*/ 3596698 h 4084083"/>
              <a:gd name="connsiteX31" fmla="*/ 572855 w 5295157"/>
              <a:gd name="connsiteY31" fmla="*/ 3188559 h 4084083"/>
              <a:gd name="connsiteX32" fmla="*/ 679181 w 5295157"/>
              <a:gd name="connsiteY32" fmla="*/ 2837685 h 4084083"/>
              <a:gd name="connsiteX33" fmla="*/ 1038949 w 5295157"/>
              <a:gd name="connsiteY33" fmla="*/ 2606098 h 4084083"/>
              <a:gd name="connsiteX34" fmla="*/ 1048252 w 5295157"/>
              <a:gd name="connsiteY34" fmla="*/ 2186998 h 4084083"/>
              <a:gd name="connsiteX35" fmla="*/ 1312234 w 5295157"/>
              <a:gd name="connsiteY35" fmla="*/ 1757473 h 4084083"/>
              <a:gd name="connsiteX0" fmla="*/ 1312234 w 5294117"/>
              <a:gd name="connsiteY0" fmla="*/ 1757473 h 4084083"/>
              <a:gd name="connsiteX1" fmla="*/ 976892 w 5294117"/>
              <a:gd name="connsiteY1" fmla="*/ 1838224 h 4084083"/>
              <a:gd name="connsiteX2" fmla="*/ 689813 w 5294117"/>
              <a:gd name="connsiteY2" fmla="*/ 2720727 h 4084083"/>
              <a:gd name="connsiteX3" fmla="*/ 142653 w 5294117"/>
              <a:gd name="connsiteY3" fmla="*/ 3100541 h 4084083"/>
              <a:gd name="connsiteX4" fmla="*/ 445238 w 5294117"/>
              <a:gd name="connsiteY4" fmla="*/ 1894189 h 4084083"/>
              <a:gd name="connsiteX5" fmla="*/ 1104483 w 5294117"/>
              <a:gd name="connsiteY5" fmla="*/ 1327862 h 4084083"/>
              <a:gd name="connsiteX6" fmla="*/ 1529785 w 5294117"/>
              <a:gd name="connsiteY6" fmla="*/ 1614941 h 4084083"/>
              <a:gd name="connsiteX7" fmla="*/ 3182705 w 5294117"/>
              <a:gd name="connsiteY7" fmla="*/ 1621143 h 4084083"/>
              <a:gd name="connsiteX8" fmla="*/ 3352800 w 5294117"/>
              <a:gd name="connsiteY8" fmla="*/ 702013 h 4084083"/>
              <a:gd name="connsiteX9" fmla="*/ 3792305 w 5294117"/>
              <a:gd name="connsiteY9" fmla="*/ 230493 h 4084083"/>
              <a:gd name="connsiteX10" fmla="*/ 4059005 w 5294117"/>
              <a:gd name="connsiteY10" fmla="*/ 325743 h 4084083"/>
              <a:gd name="connsiteX11" fmla="*/ 4438650 w 5294117"/>
              <a:gd name="connsiteY11" fmla="*/ 0 h 4084083"/>
              <a:gd name="connsiteX12" fmla="*/ 5276850 w 5294117"/>
              <a:gd name="connsiteY12" fmla="*/ 1044913 h 4084083"/>
              <a:gd name="connsiteX13" fmla="*/ 4964102 w 5294117"/>
              <a:gd name="connsiteY13" fmla="*/ 1264066 h 4084083"/>
              <a:gd name="connsiteX14" fmla="*/ 4419600 w 5294117"/>
              <a:gd name="connsiteY14" fmla="*/ 1006813 h 4084083"/>
              <a:gd name="connsiteX15" fmla="*/ 4283618 w 5294117"/>
              <a:gd name="connsiteY15" fmla="*/ 1423555 h 4084083"/>
              <a:gd name="connsiteX16" fmla="*/ 4411208 w 5294117"/>
              <a:gd name="connsiteY16" fmla="*/ 2135936 h 4084083"/>
              <a:gd name="connsiteX17" fmla="*/ 4272985 w 5294117"/>
              <a:gd name="connsiteY17" fmla="*/ 2518708 h 4084083"/>
              <a:gd name="connsiteX18" fmla="*/ 4538799 w 5294117"/>
              <a:gd name="connsiteY18" fmla="*/ 2508076 h 4084083"/>
              <a:gd name="connsiteX19" fmla="*/ 4768702 w 5294117"/>
              <a:gd name="connsiteY19" fmla="*/ 2658403 h 4084083"/>
              <a:gd name="connsiteX20" fmla="*/ 4906542 w 5294117"/>
              <a:gd name="connsiteY20" fmla="*/ 3350377 h 4084083"/>
              <a:gd name="connsiteX21" fmla="*/ 4598198 w 5294117"/>
              <a:gd name="connsiteY21" fmla="*/ 3728719 h 4084083"/>
              <a:gd name="connsiteX22" fmla="*/ 4218910 w 5294117"/>
              <a:gd name="connsiteY22" fmla="*/ 3387650 h 4084083"/>
              <a:gd name="connsiteX23" fmla="*/ 4324852 w 5294117"/>
              <a:gd name="connsiteY23" fmla="*/ 2968048 h 4084083"/>
              <a:gd name="connsiteX24" fmla="*/ 3720092 w 5294117"/>
              <a:gd name="connsiteY24" fmla="*/ 2858950 h 4084083"/>
              <a:gd name="connsiteX25" fmla="*/ 3114512 w 5294117"/>
              <a:gd name="connsiteY25" fmla="*/ 2965390 h 4084083"/>
              <a:gd name="connsiteX26" fmla="*/ 2038350 w 5294117"/>
              <a:gd name="connsiteY26" fmla="*/ 2702263 h 4084083"/>
              <a:gd name="connsiteX27" fmla="*/ 1048252 w 5294117"/>
              <a:gd name="connsiteY27" fmla="*/ 3139498 h 4084083"/>
              <a:gd name="connsiteX28" fmla="*/ 433779 w 5294117"/>
              <a:gd name="connsiteY28" fmla="*/ 3917890 h 4084083"/>
              <a:gd name="connsiteX29" fmla="*/ 0 w 5294117"/>
              <a:gd name="connsiteY29" fmla="*/ 4084083 h 4084083"/>
              <a:gd name="connsiteX30" fmla="*/ 95752 w 5294117"/>
              <a:gd name="connsiteY30" fmla="*/ 3596698 h 4084083"/>
              <a:gd name="connsiteX31" fmla="*/ 572855 w 5294117"/>
              <a:gd name="connsiteY31" fmla="*/ 3188559 h 4084083"/>
              <a:gd name="connsiteX32" fmla="*/ 679181 w 5294117"/>
              <a:gd name="connsiteY32" fmla="*/ 2837685 h 4084083"/>
              <a:gd name="connsiteX33" fmla="*/ 1038949 w 5294117"/>
              <a:gd name="connsiteY33" fmla="*/ 2606098 h 4084083"/>
              <a:gd name="connsiteX34" fmla="*/ 1048252 w 5294117"/>
              <a:gd name="connsiteY34" fmla="*/ 2186998 h 4084083"/>
              <a:gd name="connsiteX35" fmla="*/ 1312234 w 5294117"/>
              <a:gd name="connsiteY35" fmla="*/ 1757473 h 4084083"/>
              <a:gd name="connsiteX0" fmla="*/ 1312234 w 5195083"/>
              <a:gd name="connsiteY0" fmla="*/ 1757473 h 4084083"/>
              <a:gd name="connsiteX1" fmla="*/ 976892 w 5195083"/>
              <a:gd name="connsiteY1" fmla="*/ 1838224 h 4084083"/>
              <a:gd name="connsiteX2" fmla="*/ 689813 w 5195083"/>
              <a:gd name="connsiteY2" fmla="*/ 2720727 h 4084083"/>
              <a:gd name="connsiteX3" fmla="*/ 142653 w 5195083"/>
              <a:gd name="connsiteY3" fmla="*/ 3100541 h 4084083"/>
              <a:gd name="connsiteX4" fmla="*/ 445238 w 5195083"/>
              <a:gd name="connsiteY4" fmla="*/ 1894189 h 4084083"/>
              <a:gd name="connsiteX5" fmla="*/ 1104483 w 5195083"/>
              <a:gd name="connsiteY5" fmla="*/ 1327862 h 4084083"/>
              <a:gd name="connsiteX6" fmla="*/ 1529785 w 5195083"/>
              <a:gd name="connsiteY6" fmla="*/ 1614941 h 4084083"/>
              <a:gd name="connsiteX7" fmla="*/ 3182705 w 5195083"/>
              <a:gd name="connsiteY7" fmla="*/ 1621143 h 4084083"/>
              <a:gd name="connsiteX8" fmla="*/ 3352800 w 5195083"/>
              <a:gd name="connsiteY8" fmla="*/ 702013 h 4084083"/>
              <a:gd name="connsiteX9" fmla="*/ 3792305 w 5195083"/>
              <a:gd name="connsiteY9" fmla="*/ 230493 h 4084083"/>
              <a:gd name="connsiteX10" fmla="*/ 4059005 w 5195083"/>
              <a:gd name="connsiteY10" fmla="*/ 325743 h 4084083"/>
              <a:gd name="connsiteX11" fmla="*/ 4438650 w 5195083"/>
              <a:gd name="connsiteY11" fmla="*/ 0 h 4084083"/>
              <a:gd name="connsiteX12" fmla="*/ 5170524 w 5195083"/>
              <a:gd name="connsiteY12" fmla="*/ 864159 h 4084083"/>
              <a:gd name="connsiteX13" fmla="*/ 4964102 w 5195083"/>
              <a:gd name="connsiteY13" fmla="*/ 1264066 h 4084083"/>
              <a:gd name="connsiteX14" fmla="*/ 4419600 w 5195083"/>
              <a:gd name="connsiteY14" fmla="*/ 1006813 h 4084083"/>
              <a:gd name="connsiteX15" fmla="*/ 4283618 w 5195083"/>
              <a:gd name="connsiteY15" fmla="*/ 1423555 h 4084083"/>
              <a:gd name="connsiteX16" fmla="*/ 4411208 w 5195083"/>
              <a:gd name="connsiteY16" fmla="*/ 2135936 h 4084083"/>
              <a:gd name="connsiteX17" fmla="*/ 4272985 w 5195083"/>
              <a:gd name="connsiteY17" fmla="*/ 2518708 h 4084083"/>
              <a:gd name="connsiteX18" fmla="*/ 4538799 w 5195083"/>
              <a:gd name="connsiteY18" fmla="*/ 2508076 h 4084083"/>
              <a:gd name="connsiteX19" fmla="*/ 4768702 w 5195083"/>
              <a:gd name="connsiteY19" fmla="*/ 2658403 h 4084083"/>
              <a:gd name="connsiteX20" fmla="*/ 4906542 w 5195083"/>
              <a:gd name="connsiteY20" fmla="*/ 3350377 h 4084083"/>
              <a:gd name="connsiteX21" fmla="*/ 4598198 w 5195083"/>
              <a:gd name="connsiteY21" fmla="*/ 3728719 h 4084083"/>
              <a:gd name="connsiteX22" fmla="*/ 4218910 w 5195083"/>
              <a:gd name="connsiteY22" fmla="*/ 3387650 h 4084083"/>
              <a:gd name="connsiteX23" fmla="*/ 4324852 w 5195083"/>
              <a:gd name="connsiteY23" fmla="*/ 2968048 h 4084083"/>
              <a:gd name="connsiteX24" fmla="*/ 3720092 w 5195083"/>
              <a:gd name="connsiteY24" fmla="*/ 2858950 h 4084083"/>
              <a:gd name="connsiteX25" fmla="*/ 3114512 w 5195083"/>
              <a:gd name="connsiteY25" fmla="*/ 2965390 h 4084083"/>
              <a:gd name="connsiteX26" fmla="*/ 2038350 w 5195083"/>
              <a:gd name="connsiteY26" fmla="*/ 2702263 h 4084083"/>
              <a:gd name="connsiteX27" fmla="*/ 1048252 w 5195083"/>
              <a:gd name="connsiteY27" fmla="*/ 3139498 h 4084083"/>
              <a:gd name="connsiteX28" fmla="*/ 433779 w 5195083"/>
              <a:gd name="connsiteY28" fmla="*/ 3917890 h 4084083"/>
              <a:gd name="connsiteX29" fmla="*/ 0 w 5195083"/>
              <a:gd name="connsiteY29" fmla="*/ 4084083 h 4084083"/>
              <a:gd name="connsiteX30" fmla="*/ 95752 w 5195083"/>
              <a:gd name="connsiteY30" fmla="*/ 3596698 h 4084083"/>
              <a:gd name="connsiteX31" fmla="*/ 572855 w 5195083"/>
              <a:gd name="connsiteY31" fmla="*/ 3188559 h 4084083"/>
              <a:gd name="connsiteX32" fmla="*/ 679181 w 5195083"/>
              <a:gd name="connsiteY32" fmla="*/ 2837685 h 4084083"/>
              <a:gd name="connsiteX33" fmla="*/ 1038949 w 5195083"/>
              <a:gd name="connsiteY33" fmla="*/ 2606098 h 4084083"/>
              <a:gd name="connsiteX34" fmla="*/ 1048252 w 5195083"/>
              <a:gd name="connsiteY34" fmla="*/ 2186998 h 4084083"/>
              <a:gd name="connsiteX35" fmla="*/ 1312234 w 5195083"/>
              <a:gd name="connsiteY35" fmla="*/ 1757473 h 4084083"/>
              <a:gd name="connsiteX0" fmla="*/ 1312234 w 5195083"/>
              <a:gd name="connsiteY0" fmla="*/ 1757473 h 4084083"/>
              <a:gd name="connsiteX1" fmla="*/ 976892 w 5195083"/>
              <a:gd name="connsiteY1" fmla="*/ 1838224 h 4084083"/>
              <a:gd name="connsiteX2" fmla="*/ 689813 w 5195083"/>
              <a:gd name="connsiteY2" fmla="*/ 2720727 h 4084083"/>
              <a:gd name="connsiteX3" fmla="*/ 142653 w 5195083"/>
              <a:gd name="connsiteY3" fmla="*/ 3100541 h 4084083"/>
              <a:gd name="connsiteX4" fmla="*/ 445238 w 5195083"/>
              <a:gd name="connsiteY4" fmla="*/ 1894189 h 4084083"/>
              <a:gd name="connsiteX5" fmla="*/ 1104483 w 5195083"/>
              <a:gd name="connsiteY5" fmla="*/ 1327862 h 4084083"/>
              <a:gd name="connsiteX6" fmla="*/ 1529785 w 5195083"/>
              <a:gd name="connsiteY6" fmla="*/ 1614941 h 4084083"/>
              <a:gd name="connsiteX7" fmla="*/ 3182705 w 5195083"/>
              <a:gd name="connsiteY7" fmla="*/ 1621143 h 4084083"/>
              <a:gd name="connsiteX8" fmla="*/ 3352800 w 5195083"/>
              <a:gd name="connsiteY8" fmla="*/ 702013 h 4084083"/>
              <a:gd name="connsiteX9" fmla="*/ 3792305 w 5195083"/>
              <a:gd name="connsiteY9" fmla="*/ 230493 h 4084083"/>
              <a:gd name="connsiteX10" fmla="*/ 4059005 w 5195083"/>
              <a:gd name="connsiteY10" fmla="*/ 325743 h 4084083"/>
              <a:gd name="connsiteX11" fmla="*/ 4438650 w 5195083"/>
              <a:gd name="connsiteY11" fmla="*/ 0 h 4084083"/>
              <a:gd name="connsiteX12" fmla="*/ 5170524 w 5195083"/>
              <a:gd name="connsiteY12" fmla="*/ 864159 h 4084083"/>
              <a:gd name="connsiteX13" fmla="*/ 4964102 w 5195083"/>
              <a:gd name="connsiteY13" fmla="*/ 1264066 h 4084083"/>
              <a:gd name="connsiteX14" fmla="*/ 4419600 w 5195083"/>
              <a:gd name="connsiteY14" fmla="*/ 1006813 h 4084083"/>
              <a:gd name="connsiteX15" fmla="*/ 4283618 w 5195083"/>
              <a:gd name="connsiteY15" fmla="*/ 1423555 h 4084083"/>
              <a:gd name="connsiteX16" fmla="*/ 4411208 w 5195083"/>
              <a:gd name="connsiteY16" fmla="*/ 2135936 h 4084083"/>
              <a:gd name="connsiteX17" fmla="*/ 4272985 w 5195083"/>
              <a:gd name="connsiteY17" fmla="*/ 2518708 h 4084083"/>
              <a:gd name="connsiteX18" fmla="*/ 4538799 w 5195083"/>
              <a:gd name="connsiteY18" fmla="*/ 2508076 h 4084083"/>
              <a:gd name="connsiteX19" fmla="*/ 4768702 w 5195083"/>
              <a:gd name="connsiteY19" fmla="*/ 2658403 h 4084083"/>
              <a:gd name="connsiteX20" fmla="*/ 4906542 w 5195083"/>
              <a:gd name="connsiteY20" fmla="*/ 3350377 h 4084083"/>
              <a:gd name="connsiteX21" fmla="*/ 4598198 w 5195083"/>
              <a:gd name="connsiteY21" fmla="*/ 3728719 h 4084083"/>
              <a:gd name="connsiteX22" fmla="*/ 4218910 w 5195083"/>
              <a:gd name="connsiteY22" fmla="*/ 3387650 h 4084083"/>
              <a:gd name="connsiteX23" fmla="*/ 4324852 w 5195083"/>
              <a:gd name="connsiteY23" fmla="*/ 2968048 h 4084083"/>
              <a:gd name="connsiteX24" fmla="*/ 3720092 w 5195083"/>
              <a:gd name="connsiteY24" fmla="*/ 2858950 h 4084083"/>
              <a:gd name="connsiteX25" fmla="*/ 3114512 w 5195083"/>
              <a:gd name="connsiteY25" fmla="*/ 2965390 h 4084083"/>
              <a:gd name="connsiteX26" fmla="*/ 2038350 w 5195083"/>
              <a:gd name="connsiteY26" fmla="*/ 2702263 h 4084083"/>
              <a:gd name="connsiteX27" fmla="*/ 1048252 w 5195083"/>
              <a:gd name="connsiteY27" fmla="*/ 3139498 h 4084083"/>
              <a:gd name="connsiteX28" fmla="*/ 433779 w 5195083"/>
              <a:gd name="connsiteY28" fmla="*/ 3917890 h 4084083"/>
              <a:gd name="connsiteX29" fmla="*/ 0 w 5195083"/>
              <a:gd name="connsiteY29" fmla="*/ 4084083 h 4084083"/>
              <a:gd name="connsiteX30" fmla="*/ 95752 w 5195083"/>
              <a:gd name="connsiteY30" fmla="*/ 3596698 h 4084083"/>
              <a:gd name="connsiteX31" fmla="*/ 572855 w 5195083"/>
              <a:gd name="connsiteY31" fmla="*/ 3188559 h 4084083"/>
              <a:gd name="connsiteX32" fmla="*/ 679181 w 5195083"/>
              <a:gd name="connsiteY32" fmla="*/ 2837685 h 4084083"/>
              <a:gd name="connsiteX33" fmla="*/ 1038949 w 5195083"/>
              <a:gd name="connsiteY33" fmla="*/ 2606098 h 4084083"/>
              <a:gd name="connsiteX34" fmla="*/ 1048252 w 5195083"/>
              <a:gd name="connsiteY34" fmla="*/ 2186998 h 4084083"/>
              <a:gd name="connsiteX35" fmla="*/ 1312234 w 5195083"/>
              <a:gd name="connsiteY35" fmla="*/ 1757473 h 4084083"/>
              <a:gd name="connsiteX0" fmla="*/ 1312234 w 5273952"/>
              <a:gd name="connsiteY0" fmla="*/ 1757473 h 4084083"/>
              <a:gd name="connsiteX1" fmla="*/ 976892 w 5273952"/>
              <a:gd name="connsiteY1" fmla="*/ 1838224 h 4084083"/>
              <a:gd name="connsiteX2" fmla="*/ 689813 w 5273952"/>
              <a:gd name="connsiteY2" fmla="*/ 2720727 h 4084083"/>
              <a:gd name="connsiteX3" fmla="*/ 142653 w 5273952"/>
              <a:gd name="connsiteY3" fmla="*/ 3100541 h 4084083"/>
              <a:gd name="connsiteX4" fmla="*/ 445238 w 5273952"/>
              <a:gd name="connsiteY4" fmla="*/ 1894189 h 4084083"/>
              <a:gd name="connsiteX5" fmla="*/ 1104483 w 5273952"/>
              <a:gd name="connsiteY5" fmla="*/ 1327862 h 4084083"/>
              <a:gd name="connsiteX6" fmla="*/ 1529785 w 5273952"/>
              <a:gd name="connsiteY6" fmla="*/ 1614941 h 4084083"/>
              <a:gd name="connsiteX7" fmla="*/ 3182705 w 5273952"/>
              <a:gd name="connsiteY7" fmla="*/ 1621143 h 4084083"/>
              <a:gd name="connsiteX8" fmla="*/ 3352800 w 5273952"/>
              <a:gd name="connsiteY8" fmla="*/ 702013 h 4084083"/>
              <a:gd name="connsiteX9" fmla="*/ 3792305 w 5273952"/>
              <a:gd name="connsiteY9" fmla="*/ 230493 h 4084083"/>
              <a:gd name="connsiteX10" fmla="*/ 4059005 w 5273952"/>
              <a:gd name="connsiteY10" fmla="*/ 325743 h 4084083"/>
              <a:gd name="connsiteX11" fmla="*/ 4438650 w 5273952"/>
              <a:gd name="connsiteY11" fmla="*/ 0 h 4084083"/>
              <a:gd name="connsiteX12" fmla="*/ 5255584 w 5273952"/>
              <a:gd name="connsiteY12" fmla="*/ 842894 h 4084083"/>
              <a:gd name="connsiteX13" fmla="*/ 4964102 w 5273952"/>
              <a:gd name="connsiteY13" fmla="*/ 1264066 h 4084083"/>
              <a:gd name="connsiteX14" fmla="*/ 4419600 w 5273952"/>
              <a:gd name="connsiteY14" fmla="*/ 1006813 h 4084083"/>
              <a:gd name="connsiteX15" fmla="*/ 4283618 w 5273952"/>
              <a:gd name="connsiteY15" fmla="*/ 1423555 h 4084083"/>
              <a:gd name="connsiteX16" fmla="*/ 4411208 w 5273952"/>
              <a:gd name="connsiteY16" fmla="*/ 2135936 h 4084083"/>
              <a:gd name="connsiteX17" fmla="*/ 4272985 w 5273952"/>
              <a:gd name="connsiteY17" fmla="*/ 2518708 h 4084083"/>
              <a:gd name="connsiteX18" fmla="*/ 4538799 w 5273952"/>
              <a:gd name="connsiteY18" fmla="*/ 2508076 h 4084083"/>
              <a:gd name="connsiteX19" fmla="*/ 4768702 w 5273952"/>
              <a:gd name="connsiteY19" fmla="*/ 2658403 h 4084083"/>
              <a:gd name="connsiteX20" fmla="*/ 4906542 w 5273952"/>
              <a:gd name="connsiteY20" fmla="*/ 3350377 h 4084083"/>
              <a:gd name="connsiteX21" fmla="*/ 4598198 w 5273952"/>
              <a:gd name="connsiteY21" fmla="*/ 3728719 h 4084083"/>
              <a:gd name="connsiteX22" fmla="*/ 4218910 w 5273952"/>
              <a:gd name="connsiteY22" fmla="*/ 3387650 h 4084083"/>
              <a:gd name="connsiteX23" fmla="*/ 4324852 w 5273952"/>
              <a:gd name="connsiteY23" fmla="*/ 2968048 h 4084083"/>
              <a:gd name="connsiteX24" fmla="*/ 3720092 w 5273952"/>
              <a:gd name="connsiteY24" fmla="*/ 2858950 h 4084083"/>
              <a:gd name="connsiteX25" fmla="*/ 3114512 w 5273952"/>
              <a:gd name="connsiteY25" fmla="*/ 2965390 h 4084083"/>
              <a:gd name="connsiteX26" fmla="*/ 2038350 w 5273952"/>
              <a:gd name="connsiteY26" fmla="*/ 2702263 h 4084083"/>
              <a:gd name="connsiteX27" fmla="*/ 1048252 w 5273952"/>
              <a:gd name="connsiteY27" fmla="*/ 3139498 h 4084083"/>
              <a:gd name="connsiteX28" fmla="*/ 433779 w 5273952"/>
              <a:gd name="connsiteY28" fmla="*/ 3917890 h 4084083"/>
              <a:gd name="connsiteX29" fmla="*/ 0 w 5273952"/>
              <a:gd name="connsiteY29" fmla="*/ 4084083 h 4084083"/>
              <a:gd name="connsiteX30" fmla="*/ 95752 w 5273952"/>
              <a:gd name="connsiteY30" fmla="*/ 3596698 h 4084083"/>
              <a:gd name="connsiteX31" fmla="*/ 572855 w 5273952"/>
              <a:gd name="connsiteY31" fmla="*/ 3188559 h 4084083"/>
              <a:gd name="connsiteX32" fmla="*/ 679181 w 5273952"/>
              <a:gd name="connsiteY32" fmla="*/ 2837685 h 4084083"/>
              <a:gd name="connsiteX33" fmla="*/ 1038949 w 5273952"/>
              <a:gd name="connsiteY33" fmla="*/ 2606098 h 4084083"/>
              <a:gd name="connsiteX34" fmla="*/ 1048252 w 5273952"/>
              <a:gd name="connsiteY34" fmla="*/ 2186998 h 4084083"/>
              <a:gd name="connsiteX35" fmla="*/ 1312234 w 5273952"/>
              <a:gd name="connsiteY35" fmla="*/ 1757473 h 4084083"/>
              <a:gd name="connsiteX0" fmla="*/ 1312234 w 5273952"/>
              <a:gd name="connsiteY0" fmla="*/ 1757473 h 4084083"/>
              <a:gd name="connsiteX1" fmla="*/ 976892 w 5273952"/>
              <a:gd name="connsiteY1" fmla="*/ 1838224 h 4084083"/>
              <a:gd name="connsiteX2" fmla="*/ 689813 w 5273952"/>
              <a:gd name="connsiteY2" fmla="*/ 2720727 h 4084083"/>
              <a:gd name="connsiteX3" fmla="*/ 142653 w 5273952"/>
              <a:gd name="connsiteY3" fmla="*/ 3100541 h 4084083"/>
              <a:gd name="connsiteX4" fmla="*/ 445238 w 5273952"/>
              <a:gd name="connsiteY4" fmla="*/ 1894189 h 4084083"/>
              <a:gd name="connsiteX5" fmla="*/ 1104483 w 5273952"/>
              <a:gd name="connsiteY5" fmla="*/ 1327862 h 4084083"/>
              <a:gd name="connsiteX6" fmla="*/ 1529785 w 5273952"/>
              <a:gd name="connsiteY6" fmla="*/ 1614941 h 4084083"/>
              <a:gd name="connsiteX7" fmla="*/ 3182705 w 5273952"/>
              <a:gd name="connsiteY7" fmla="*/ 1621143 h 4084083"/>
              <a:gd name="connsiteX8" fmla="*/ 3352800 w 5273952"/>
              <a:gd name="connsiteY8" fmla="*/ 702013 h 4084083"/>
              <a:gd name="connsiteX9" fmla="*/ 3792305 w 5273952"/>
              <a:gd name="connsiteY9" fmla="*/ 230493 h 4084083"/>
              <a:gd name="connsiteX10" fmla="*/ 4059005 w 5273952"/>
              <a:gd name="connsiteY10" fmla="*/ 325743 h 4084083"/>
              <a:gd name="connsiteX11" fmla="*/ 4438650 w 5273952"/>
              <a:gd name="connsiteY11" fmla="*/ 0 h 4084083"/>
              <a:gd name="connsiteX12" fmla="*/ 4698287 w 5273952"/>
              <a:gd name="connsiteY12" fmla="*/ 562317 h 4084083"/>
              <a:gd name="connsiteX13" fmla="*/ 5255584 w 5273952"/>
              <a:gd name="connsiteY13" fmla="*/ 842894 h 4084083"/>
              <a:gd name="connsiteX14" fmla="*/ 4964102 w 5273952"/>
              <a:gd name="connsiteY14" fmla="*/ 1264066 h 4084083"/>
              <a:gd name="connsiteX15" fmla="*/ 4419600 w 5273952"/>
              <a:gd name="connsiteY15" fmla="*/ 1006813 h 4084083"/>
              <a:gd name="connsiteX16" fmla="*/ 4283618 w 5273952"/>
              <a:gd name="connsiteY16" fmla="*/ 1423555 h 4084083"/>
              <a:gd name="connsiteX17" fmla="*/ 4411208 w 5273952"/>
              <a:gd name="connsiteY17" fmla="*/ 2135936 h 4084083"/>
              <a:gd name="connsiteX18" fmla="*/ 4272985 w 5273952"/>
              <a:gd name="connsiteY18" fmla="*/ 2518708 h 4084083"/>
              <a:gd name="connsiteX19" fmla="*/ 4538799 w 5273952"/>
              <a:gd name="connsiteY19" fmla="*/ 2508076 h 4084083"/>
              <a:gd name="connsiteX20" fmla="*/ 4768702 w 5273952"/>
              <a:gd name="connsiteY20" fmla="*/ 2658403 h 4084083"/>
              <a:gd name="connsiteX21" fmla="*/ 4906542 w 5273952"/>
              <a:gd name="connsiteY21" fmla="*/ 3350377 h 4084083"/>
              <a:gd name="connsiteX22" fmla="*/ 4598198 w 5273952"/>
              <a:gd name="connsiteY22" fmla="*/ 3728719 h 4084083"/>
              <a:gd name="connsiteX23" fmla="*/ 4218910 w 5273952"/>
              <a:gd name="connsiteY23" fmla="*/ 3387650 h 4084083"/>
              <a:gd name="connsiteX24" fmla="*/ 4324852 w 5273952"/>
              <a:gd name="connsiteY24" fmla="*/ 2968048 h 4084083"/>
              <a:gd name="connsiteX25" fmla="*/ 3720092 w 5273952"/>
              <a:gd name="connsiteY25" fmla="*/ 2858950 h 4084083"/>
              <a:gd name="connsiteX26" fmla="*/ 3114512 w 5273952"/>
              <a:gd name="connsiteY26" fmla="*/ 2965390 h 4084083"/>
              <a:gd name="connsiteX27" fmla="*/ 2038350 w 5273952"/>
              <a:gd name="connsiteY27" fmla="*/ 2702263 h 4084083"/>
              <a:gd name="connsiteX28" fmla="*/ 1048252 w 5273952"/>
              <a:gd name="connsiteY28" fmla="*/ 3139498 h 4084083"/>
              <a:gd name="connsiteX29" fmla="*/ 433779 w 5273952"/>
              <a:gd name="connsiteY29" fmla="*/ 3917890 h 4084083"/>
              <a:gd name="connsiteX30" fmla="*/ 0 w 5273952"/>
              <a:gd name="connsiteY30" fmla="*/ 4084083 h 4084083"/>
              <a:gd name="connsiteX31" fmla="*/ 95752 w 5273952"/>
              <a:gd name="connsiteY31" fmla="*/ 3596698 h 4084083"/>
              <a:gd name="connsiteX32" fmla="*/ 572855 w 5273952"/>
              <a:gd name="connsiteY32" fmla="*/ 3188559 h 4084083"/>
              <a:gd name="connsiteX33" fmla="*/ 679181 w 5273952"/>
              <a:gd name="connsiteY33" fmla="*/ 2837685 h 4084083"/>
              <a:gd name="connsiteX34" fmla="*/ 1038949 w 5273952"/>
              <a:gd name="connsiteY34" fmla="*/ 2606098 h 4084083"/>
              <a:gd name="connsiteX35" fmla="*/ 1048252 w 5273952"/>
              <a:gd name="connsiteY35" fmla="*/ 2186998 h 4084083"/>
              <a:gd name="connsiteX36" fmla="*/ 1312234 w 5273952"/>
              <a:gd name="connsiteY36" fmla="*/ 1757473 h 4084083"/>
              <a:gd name="connsiteX0" fmla="*/ 1312234 w 5253933"/>
              <a:gd name="connsiteY0" fmla="*/ 1757473 h 4084083"/>
              <a:gd name="connsiteX1" fmla="*/ 976892 w 5253933"/>
              <a:gd name="connsiteY1" fmla="*/ 1838224 h 4084083"/>
              <a:gd name="connsiteX2" fmla="*/ 689813 w 5253933"/>
              <a:gd name="connsiteY2" fmla="*/ 2720727 h 4084083"/>
              <a:gd name="connsiteX3" fmla="*/ 142653 w 5253933"/>
              <a:gd name="connsiteY3" fmla="*/ 3100541 h 4084083"/>
              <a:gd name="connsiteX4" fmla="*/ 445238 w 5253933"/>
              <a:gd name="connsiteY4" fmla="*/ 1894189 h 4084083"/>
              <a:gd name="connsiteX5" fmla="*/ 1104483 w 5253933"/>
              <a:gd name="connsiteY5" fmla="*/ 1327862 h 4084083"/>
              <a:gd name="connsiteX6" fmla="*/ 1529785 w 5253933"/>
              <a:gd name="connsiteY6" fmla="*/ 1614941 h 4084083"/>
              <a:gd name="connsiteX7" fmla="*/ 3182705 w 5253933"/>
              <a:gd name="connsiteY7" fmla="*/ 1621143 h 4084083"/>
              <a:gd name="connsiteX8" fmla="*/ 3352800 w 5253933"/>
              <a:gd name="connsiteY8" fmla="*/ 702013 h 4084083"/>
              <a:gd name="connsiteX9" fmla="*/ 3792305 w 5253933"/>
              <a:gd name="connsiteY9" fmla="*/ 230493 h 4084083"/>
              <a:gd name="connsiteX10" fmla="*/ 4059005 w 5253933"/>
              <a:gd name="connsiteY10" fmla="*/ 325743 h 4084083"/>
              <a:gd name="connsiteX11" fmla="*/ 4438650 w 5253933"/>
              <a:gd name="connsiteY11" fmla="*/ 0 h 4084083"/>
              <a:gd name="connsiteX12" fmla="*/ 4698287 w 5253933"/>
              <a:gd name="connsiteY12" fmla="*/ 562317 h 4084083"/>
              <a:gd name="connsiteX13" fmla="*/ 5234319 w 5253933"/>
              <a:gd name="connsiteY13" fmla="*/ 906689 h 4084083"/>
              <a:gd name="connsiteX14" fmla="*/ 4964102 w 5253933"/>
              <a:gd name="connsiteY14" fmla="*/ 1264066 h 4084083"/>
              <a:gd name="connsiteX15" fmla="*/ 4419600 w 5253933"/>
              <a:gd name="connsiteY15" fmla="*/ 1006813 h 4084083"/>
              <a:gd name="connsiteX16" fmla="*/ 4283618 w 5253933"/>
              <a:gd name="connsiteY16" fmla="*/ 1423555 h 4084083"/>
              <a:gd name="connsiteX17" fmla="*/ 4411208 w 5253933"/>
              <a:gd name="connsiteY17" fmla="*/ 2135936 h 4084083"/>
              <a:gd name="connsiteX18" fmla="*/ 4272985 w 5253933"/>
              <a:gd name="connsiteY18" fmla="*/ 2518708 h 4084083"/>
              <a:gd name="connsiteX19" fmla="*/ 4538799 w 5253933"/>
              <a:gd name="connsiteY19" fmla="*/ 2508076 h 4084083"/>
              <a:gd name="connsiteX20" fmla="*/ 4768702 w 5253933"/>
              <a:gd name="connsiteY20" fmla="*/ 2658403 h 4084083"/>
              <a:gd name="connsiteX21" fmla="*/ 4906542 w 5253933"/>
              <a:gd name="connsiteY21" fmla="*/ 3350377 h 4084083"/>
              <a:gd name="connsiteX22" fmla="*/ 4598198 w 5253933"/>
              <a:gd name="connsiteY22" fmla="*/ 3728719 h 4084083"/>
              <a:gd name="connsiteX23" fmla="*/ 4218910 w 5253933"/>
              <a:gd name="connsiteY23" fmla="*/ 3387650 h 4084083"/>
              <a:gd name="connsiteX24" fmla="*/ 4324852 w 5253933"/>
              <a:gd name="connsiteY24" fmla="*/ 2968048 h 4084083"/>
              <a:gd name="connsiteX25" fmla="*/ 3720092 w 5253933"/>
              <a:gd name="connsiteY25" fmla="*/ 2858950 h 4084083"/>
              <a:gd name="connsiteX26" fmla="*/ 3114512 w 5253933"/>
              <a:gd name="connsiteY26" fmla="*/ 2965390 h 4084083"/>
              <a:gd name="connsiteX27" fmla="*/ 2038350 w 5253933"/>
              <a:gd name="connsiteY27" fmla="*/ 2702263 h 4084083"/>
              <a:gd name="connsiteX28" fmla="*/ 1048252 w 5253933"/>
              <a:gd name="connsiteY28" fmla="*/ 3139498 h 4084083"/>
              <a:gd name="connsiteX29" fmla="*/ 433779 w 5253933"/>
              <a:gd name="connsiteY29" fmla="*/ 3917890 h 4084083"/>
              <a:gd name="connsiteX30" fmla="*/ 0 w 5253933"/>
              <a:gd name="connsiteY30" fmla="*/ 4084083 h 4084083"/>
              <a:gd name="connsiteX31" fmla="*/ 95752 w 5253933"/>
              <a:gd name="connsiteY31" fmla="*/ 3596698 h 4084083"/>
              <a:gd name="connsiteX32" fmla="*/ 572855 w 5253933"/>
              <a:gd name="connsiteY32" fmla="*/ 3188559 h 4084083"/>
              <a:gd name="connsiteX33" fmla="*/ 679181 w 5253933"/>
              <a:gd name="connsiteY33" fmla="*/ 2837685 h 4084083"/>
              <a:gd name="connsiteX34" fmla="*/ 1038949 w 5253933"/>
              <a:gd name="connsiteY34" fmla="*/ 2606098 h 4084083"/>
              <a:gd name="connsiteX35" fmla="*/ 1048252 w 5253933"/>
              <a:gd name="connsiteY35" fmla="*/ 2186998 h 4084083"/>
              <a:gd name="connsiteX36" fmla="*/ 1312234 w 5253933"/>
              <a:gd name="connsiteY36" fmla="*/ 1757473 h 4084083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52800 w 5253933"/>
              <a:gd name="connsiteY8" fmla="*/ 776441 h 4158511"/>
              <a:gd name="connsiteX9" fmla="*/ 3792305 w 5253933"/>
              <a:gd name="connsiteY9" fmla="*/ 304921 h 4158511"/>
              <a:gd name="connsiteX10" fmla="*/ 4059005 w 5253933"/>
              <a:gd name="connsiteY10" fmla="*/ 400171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52800 w 5253933"/>
              <a:gd name="connsiteY8" fmla="*/ 776441 h 4158511"/>
              <a:gd name="connsiteX9" fmla="*/ 3792305 w 5253933"/>
              <a:gd name="connsiteY9" fmla="*/ 304921 h 4158511"/>
              <a:gd name="connsiteX10" fmla="*/ 4144065 w 5253933"/>
              <a:gd name="connsiteY10" fmla="*/ 187520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10270 w 5253933"/>
              <a:gd name="connsiteY8" fmla="*/ 914665 h 4158511"/>
              <a:gd name="connsiteX9" fmla="*/ 3792305 w 5253933"/>
              <a:gd name="connsiteY9" fmla="*/ 304921 h 4158511"/>
              <a:gd name="connsiteX10" fmla="*/ 4144065 w 5253933"/>
              <a:gd name="connsiteY10" fmla="*/ 187520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53933" h="4158511">
                <a:moveTo>
                  <a:pt x="1312234" y="1831901"/>
                </a:moveTo>
                <a:cubicBezTo>
                  <a:pt x="1302113" y="1848200"/>
                  <a:pt x="1080629" y="1752110"/>
                  <a:pt x="976892" y="1912652"/>
                </a:cubicBezTo>
                <a:cubicBezTo>
                  <a:pt x="873155" y="2073194"/>
                  <a:pt x="830625" y="2659197"/>
                  <a:pt x="689813" y="2795155"/>
                </a:cubicBezTo>
                <a:cubicBezTo>
                  <a:pt x="549001" y="2931113"/>
                  <a:pt x="172783" y="3293232"/>
                  <a:pt x="142653" y="3174969"/>
                </a:cubicBezTo>
                <a:cubicBezTo>
                  <a:pt x="631603" y="2364871"/>
                  <a:pt x="365863" y="2873019"/>
                  <a:pt x="445238" y="1968617"/>
                </a:cubicBezTo>
                <a:cubicBezTo>
                  <a:pt x="481496" y="1520771"/>
                  <a:pt x="890056" y="1346050"/>
                  <a:pt x="1104483" y="1402290"/>
                </a:cubicBezTo>
                <a:cubicBezTo>
                  <a:pt x="1318910" y="1458530"/>
                  <a:pt x="1156833" y="1656438"/>
                  <a:pt x="1529785" y="1689369"/>
                </a:cubicBezTo>
                <a:cubicBezTo>
                  <a:pt x="2076406" y="1503866"/>
                  <a:pt x="2898362" y="1810512"/>
                  <a:pt x="3182705" y="1695571"/>
                </a:cubicBezTo>
                <a:cubicBezTo>
                  <a:pt x="3467048" y="1580630"/>
                  <a:pt x="3167395" y="1070240"/>
                  <a:pt x="3310270" y="914665"/>
                </a:cubicBezTo>
                <a:cubicBezTo>
                  <a:pt x="3501222" y="789242"/>
                  <a:pt x="3601353" y="430344"/>
                  <a:pt x="3792305" y="304921"/>
                </a:cubicBezTo>
                <a:cubicBezTo>
                  <a:pt x="3874855" y="266821"/>
                  <a:pt x="4061515" y="225620"/>
                  <a:pt x="4144065" y="187520"/>
                </a:cubicBezTo>
                <a:lnTo>
                  <a:pt x="4311059" y="0"/>
                </a:lnTo>
                <a:cubicBezTo>
                  <a:pt x="4437099" y="16392"/>
                  <a:pt x="4562131" y="496263"/>
                  <a:pt x="4698287" y="636745"/>
                </a:cubicBezTo>
                <a:cubicBezTo>
                  <a:pt x="4834443" y="777227"/>
                  <a:pt x="5209510" y="841122"/>
                  <a:pt x="5234319" y="981117"/>
                </a:cubicBezTo>
                <a:cubicBezTo>
                  <a:pt x="5323666" y="1156353"/>
                  <a:pt x="5085712" y="1429905"/>
                  <a:pt x="4964102" y="1338494"/>
                </a:cubicBezTo>
                <a:cubicBezTo>
                  <a:pt x="4821227" y="1332144"/>
                  <a:pt x="4534786" y="1019218"/>
                  <a:pt x="4419600" y="1081241"/>
                </a:cubicBezTo>
                <a:cubicBezTo>
                  <a:pt x="4261150" y="1160297"/>
                  <a:pt x="4308054" y="1246001"/>
                  <a:pt x="4283618" y="1497983"/>
                </a:cubicBezTo>
                <a:cubicBezTo>
                  <a:pt x="4243233" y="1648956"/>
                  <a:pt x="4398803" y="2020750"/>
                  <a:pt x="4411208" y="2210364"/>
                </a:cubicBezTo>
                <a:cubicBezTo>
                  <a:pt x="4423613" y="2399978"/>
                  <a:pt x="4212734" y="2493899"/>
                  <a:pt x="4272985" y="2593136"/>
                </a:cubicBezTo>
                <a:cubicBezTo>
                  <a:pt x="4298168" y="2850435"/>
                  <a:pt x="4450863" y="2580487"/>
                  <a:pt x="4538799" y="2582504"/>
                </a:cubicBezTo>
                <a:cubicBezTo>
                  <a:pt x="4626735" y="2584522"/>
                  <a:pt x="4712728" y="2599536"/>
                  <a:pt x="4768702" y="2732831"/>
                </a:cubicBezTo>
                <a:cubicBezTo>
                  <a:pt x="4813236" y="3126379"/>
                  <a:pt x="4992267" y="3204027"/>
                  <a:pt x="4906542" y="3424805"/>
                </a:cubicBezTo>
                <a:cubicBezTo>
                  <a:pt x="4855826" y="3637378"/>
                  <a:pt x="4741157" y="3747316"/>
                  <a:pt x="4598198" y="3803147"/>
                </a:cubicBezTo>
                <a:cubicBezTo>
                  <a:pt x="4455239" y="3858978"/>
                  <a:pt x="4247485" y="3601778"/>
                  <a:pt x="4218910" y="3462078"/>
                </a:cubicBezTo>
                <a:cubicBezTo>
                  <a:pt x="4327166" y="3408984"/>
                  <a:pt x="4559802" y="3402954"/>
                  <a:pt x="4324852" y="3042476"/>
                </a:cubicBezTo>
                <a:cubicBezTo>
                  <a:pt x="4250576" y="2888792"/>
                  <a:pt x="3826122" y="3061411"/>
                  <a:pt x="3720092" y="2933378"/>
                </a:cubicBezTo>
                <a:cubicBezTo>
                  <a:pt x="3518369" y="2932935"/>
                  <a:pt x="3389486" y="3078337"/>
                  <a:pt x="3114512" y="3039818"/>
                </a:cubicBezTo>
                <a:cubicBezTo>
                  <a:pt x="2839538" y="3001299"/>
                  <a:pt x="2352675" y="2735416"/>
                  <a:pt x="2038350" y="2776691"/>
                </a:cubicBezTo>
                <a:cubicBezTo>
                  <a:pt x="1740067" y="2985936"/>
                  <a:pt x="1556085" y="3099931"/>
                  <a:pt x="1048252" y="3213926"/>
                </a:cubicBezTo>
                <a:cubicBezTo>
                  <a:pt x="832352" y="3404426"/>
                  <a:pt x="649679" y="3801818"/>
                  <a:pt x="433779" y="3992318"/>
                </a:cubicBezTo>
                <a:lnTo>
                  <a:pt x="0" y="4158511"/>
                </a:lnTo>
                <a:cubicBezTo>
                  <a:pt x="76367" y="3996049"/>
                  <a:pt x="19385" y="3833588"/>
                  <a:pt x="95752" y="3671126"/>
                </a:cubicBezTo>
                <a:cubicBezTo>
                  <a:pt x="177051" y="3500607"/>
                  <a:pt x="475617" y="3389489"/>
                  <a:pt x="572855" y="3262987"/>
                </a:cubicBezTo>
                <a:cubicBezTo>
                  <a:pt x="670093" y="3136485"/>
                  <a:pt x="557197" y="2987925"/>
                  <a:pt x="679181" y="2912113"/>
                </a:cubicBezTo>
                <a:cubicBezTo>
                  <a:pt x="801165" y="2836301"/>
                  <a:pt x="993386" y="2822644"/>
                  <a:pt x="1038949" y="2680526"/>
                </a:cubicBezTo>
                <a:cubicBezTo>
                  <a:pt x="1248499" y="2432876"/>
                  <a:pt x="1029286" y="2425901"/>
                  <a:pt x="1048252" y="2261426"/>
                </a:cubicBezTo>
                <a:cubicBezTo>
                  <a:pt x="1067218" y="2096951"/>
                  <a:pt x="1544093" y="1679348"/>
                  <a:pt x="1312234" y="1831901"/>
                </a:cubicBezTo>
                <a:close/>
              </a:path>
            </a:pathLst>
          </a:custGeom>
          <a:solidFill>
            <a:srgbClr val="BE8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1" name="Fánk 1140"/>
          <p:cNvSpPr>
            <a:spLocks noChangeAspect="1"/>
          </p:cNvSpPr>
          <p:nvPr/>
        </p:nvSpPr>
        <p:spPr>
          <a:xfrm>
            <a:off x="744683" y="1423636"/>
            <a:ext cx="1165656" cy="1151267"/>
          </a:xfrm>
          <a:prstGeom prst="donut">
            <a:avLst>
              <a:gd name="adj" fmla="val 5256"/>
            </a:avLst>
          </a:prstGeom>
          <a:gradFill>
            <a:gsLst>
              <a:gs pos="54000">
                <a:srgbClr val="C00000"/>
              </a:gs>
              <a:gs pos="19000">
                <a:srgbClr val="E32D91">
                  <a:lumMod val="45000"/>
                  <a:lumOff val="55000"/>
                </a:srgbClr>
              </a:gs>
              <a:gs pos="63940">
                <a:srgbClr val="CE2D3B"/>
              </a:gs>
              <a:gs pos="89000">
                <a:srgbClr val="E32D91">
                  <a:lumMod val="45000"/>
                  <a:lumOff val="55000"/>
                </a:srgbClr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hu-HU" sz="50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42" name="Ötszög 1141"/>
          <p:cNvSpPr>
            <a:spLocks noChangeAspect="1"/>
          </p:cNvSpPr>
          <p:nvPr/>
        </p:nvSpPr>
        <p:spPr>
          <a:xfrm rot="5340000">
            <a:off x="1222788" y="1406203"/>
            <a:ext cx="258392" cy="112243"/>
          </a:xfrm>
          <a:prstGeom prst="homePlate">
            <a:avLst/>
          </a:prstGeom>
          <a:gradFill flip="none" rotWithShape="1">
            <a:gsLst>
              <a:gs pos="54000">
                <a:srgbClr val="C00000"/>
              </a:gs>
              <a:gs pos="19000">
                <a:srgbClr val="E32D91">
                  <a:lumMod val="45000"/>
                  <a:lumOff val="55000"/>
                </a:srgbClr>
              </a:gs>
              <a:gs pos="63940">
                <a:srgbClr val="CE2D3B"/>
              </a:gs>
              <a:gs pos="89000">
                <a:srgbClr val="E32D91">
                  <a:lumMod val="45000"/>
                  <a:lumOff val="5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304800" prst="angle"/>
          </a:sp3d>
        </p:spPr>
        <p:txBody>
          <a:bodyPr rtlCol="0" anchor="ctr"/>
          <a:lstStyle/>
          <a:p>
            <a:pPr algn="ctr">
              <a:defRPr/>
            </a:pPr>
            <a:endParaRPr lang="hu-HU" sz="23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43" name="Folyamatábra: Bekötés 1142"/>
          <p:cNvSpPr>
            <a:spLocks noChangeAspect="1"/>
          </p:cNvSpPr>
          <p:nvPr/>
        </p:nvSpPr>
        <p:spPr>
          <a:xfrm rot="900000">
            <a:off x="1307581" y="1975016"/>
            <a:ext cx="94416" cy="93452"/>
          </a:xfrm>
          <a:prstGeom prst="flowChartConnector">
            <a:avLst/>
          </a:prstGeom>
          <a:gradFill flip="none" rotWithShape="1">
            <a:gsLst>
              <a:gs pos="54000">
                <a:srgbClr val="C00000"/>
              </a:gs>
              <a:gs pos="19000">
                <a:srgbClr val="E32D91">
                  <a:lumMod val="45000"/>
                  <a:lumOff val="55000"/>
                </a:srgbClr>
              </a:gs>
              <a:gs pos="63940">
                <a:srgbClr val="CE2D3B"/>
              </a:gs>
              <a:gs pos="89000">
                <a:srgbClr val="E32D91">
                  <a:lumMod val="45000"/>
                  <a:lumOff val="5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304800" prst="angle"/>
          </a:sp3d>
        </p:spPr>
        <p:txBody>
          <a:bodyPr rtlCol="0" anchor="ctr"/>
          <a:lstStyle/>
          <a:p>
            <a:pPr algn="ctr">
              <a:defRPr/>
            </a:pPr>
            <a:endParaRPr lang="hu-HU" sz="23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44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3834192" y="1316074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églalap 76"/>
          <p:cNvSpPr/>
          <p:nvPr/>
        </p:nvSpPr>
        <p:spPr>
          <a:xfrm>
            <a:off x="8566258" y="5344248"/>
            <a:ext cx="784050" cy="608739"/>
          </a:xfrm>
          <a:custGeom>
            <a:avLst/>
            <a:gdLst>
              <a:gd name="connsiteX0" fmla="*/ 0 w 2914650"/>
              <a:gd name="connsiteY0" fmla="*/ 0 h 1283733"/>
              <a:gd name="connsiteX1" fmla="*/ 2914650 w 2914650"/>
              <a:gd name="connsiteY1" fmla="*/ 0 h 1283733"/>
              <a:gd name="connsiteX2" fmla="*/ 2914650 w 2914650"/>
              <a:gd name="connsiteY2" fmla="*/ 1283733 h 1283733"/>
              <a:gd name="connsiteX3" fmla="*/ 0 w 2914650"/>
              <a:gd name="connsiteY3" fmla="*/ 1283733 h 1283733"/>
              <a:gd name="connsiteX4" fmla="*/ 0 w 2914650"/>
              <a:gd name="connsiteY4" fmla="*/ 0 h 1283733"/>
              <a:gd name="connsiteX0" fmla="*/ 1333500 w 4248150"/>
              <a:gd name="connsiteY0" fmla="*/ 0 h 2464833"/>
              <a:gd name="connsiteX1" fmla="*/ 4248150 w 4248150"/>
              <a:gd name="connsiteY1" fmla="*/ 0 h 2464833"/>
              <a:gd name="connsiteX2" fmla="*/ 4248150 w 4248150"/>
              <a:gd name="connsiteY2" fmla="*/ 1283733 h 2464833"/>
              <a:gd name="connsiteX3" fmla="*/ 0 w 4248150"/>
              <a:gd name="connsiteY3" fmla="*/ 2464833 h 2464833"/>
              <a:gd name="connsiteX4" fmla="*/ 1333500 w 4248150"/>
              <a:gd name="connsiteY4" fmla="*/ 0 h 2464833"/>
              <a:gd name="connsiteX0" fmla="*/ 1333500 w 4248150"/>
              <a:gd name="connsiteY0" fmla="*/ 0 h 2464833"/>
              <a:gd name="connsiteX1" fmla="*/ 4248150 w 4248150"/>
              <a:gd name="connsiteY1" fmla="*/ 0 h 2464833"/>
              <a:gd name="connsiteX2" fmla="*/ 4248150 w 4248150"/>
              <a:gd name="connsiteY2" fmla="*/ 1283733 h 2464833"/>
              <a:gd name="connsiteX3" fmla="*/ 1619250 w 4248150"/>
              <a:gd name="connsiteY3" fmla="*/ 1235413 h 2464833"/>
              <a:gd name="connsiteX4" fmla="*/ 0 w 4248150"/>
              <a:gd name="connsiteY4" fmla="*/ 2464833 h 2464833"/>
              <a:gd name="connsiteX5" fmla="*/ 1333500 w 4248150"/>
              <a:gd name="connsiteY5" fmla="*/ 0 h 2464833"/>
              <a:gd name="connsiteX0" fmla="*/ 1333500 w 4438650"/>
              <a:gd name="connsiteY0" fmla="*/ 1619250 h 4084083"/>
              <a:gd name="connsiteX1" fmla="*/ 4438650 w 4438650"/>
              <a:gd name="connsiteY1" fmla="*/ 0 h 4084083"/>
              <a:gd name="connsiteX2" fmla="*/ 4248150 w 4438650"/>
              <a:gd name="connsiteY2" fmla="*/ 2902983 h 4084083"/>
              <a:gd name="connsiteX3" fmla="*/ 1619250 w 4438650"/>
              <a:gd name="connsiteY3" fmla="*/ 2854663 h 4084083"/>
              <a:gd name="connsiteX4" fmla="*/ 0 w 4438650"/>
              <a:gd name="connsiteY4" fmla="*/ 4084083 h 4084083"/>
              <a:gd name="connsiteX5" fmla="*/ 1333500 w 4438650"/>
              <a:gd name="connsiteY5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48150 w 5277156"/>
              <a:gd name="connsiteY3" fmla="*/ 2902983 h 4084083"/>
              <a:gd name="connsiteX4" fmla="*/ 1619250 w 5277156"/>
              <a:gd name="connsiteY4" fmla="*/ 2854663 h 4084083"/>
              <a:gd name="connsiteX5" fmla="*/ 0 w 5277156"/>
              <a:gd name="connsiteY5" fmla="*/ 4084083 h 4084083"/>
              <a:gd name="connsiteX6" fmla="*/ 1333500 w 5277156"/>
              <a:gd name="connsiteY6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48150 w 5277156"/>
              <a:gd name="connsiteY3" fmla="*/ 2902983 h 4084083"/>
              <a:gd name="connsiteX4" fmla="*/ 1619250 w 5277156"/>
              <a:gd name="connsiteY4" fmla="*/ 2854663 h 4084083"/>
              <a:gd name="connsiteX5" fmla="*/ 0 w 5277156"/>
              <a:gd name="connsiteY5" fmla="*/ 4084083 h 4084083"/>
              <a:gd name="connsiteX6" fmla="*/ 1333500 w 5277156"/>
              <a:gd name="connsiteY6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3771900 w 5277156"/>
              <a:gd name="connsiteY3" fmla="*/ 1502113 h 4084083"/>
              <a:gd name="connsiteX4" fmla="*/ 4248150 w 5277156"/>
              <a:gd name="connsiteY4" fmla="*/ 290298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248150 w 5277156"/>
              <a:gd name="connsiteY4" fmla="*/ 290298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629150 w 5277156"/>
              <a:gd name="connsiteY4" fmla="*/ 376023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991100 w 5277156"/>
              <a:gd name="connsiteY4" fmla="*/ 2530813 h 4084083"/>
              <a:gd name="connsiteX5" fmla="*/ 4629150 w 5277156"/>
              <a:gd name="connsiteY5" fmla="*/ 3760233 h 4084083"/>
              <a:gd name="connsiteX6" fmla="*/ 1619250 w 5277156"/>
              <a:gd name="connsiteY6" fmla="*/ 2854663 h 4084083"/>
              <a:gd name="connsiteX7" fmla="*/ 0 w 5277156"/>
              <a:gd name="connsiteY7" fmla="*/ 4084083 h 4084083"/>
              <a:gd name="connsiteX8" fmla="*/ 1333500 w 5277156"/>
              <a:gd name="connsiteY8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991100 w 5277156"/>
              <a:gd name="connsiteY4" fmla="*/ 2530813 h 4084083"/>
              <a:gd name="connsiteX5" fmla="*/ 4629150 w 5277156"/>
              <a:gd name="connsiteY5" fmla="*/ 3760233 h 4084083"/>
              <a:gd name="connsiteX6" fmla="*/ 1619250 w 5277156"/>
              <a:gd name="connsiteY6" fmla="*/ 2854663 h 4084083"/>
              <a:gd name="connsiteX7" fmla="*/ 0 w 5277156"/>
              <a:gd name="connsiteY7" fmla="*/ 4084083 h 4084083"/>
              <a:gd name="connsiteX8" fmla="*/ 1333500 w 5277156"/>
              <a:gd name="connsiteY8" fmla="*/ 1619250 h 4084083"/>
              <a:gd name="connsiteX0" fmla="*/ 1333500 w 5277156"/>
              <a:gd name="connsiteY0" fmla="*/ 1619250 h 4084083"/>
              <a:gd name="connsiteX1" fmla="*/ 266700 w 5277156"/>
              <a:gd name="connsiteY1" fmla="*/ 1216363 h 4084083"/>
              <a:gd name="connsiteX2" fmla="*/ 4438650 w 5277156"/>
              <a:gd name="connsiteY2" fmla="*/ 0 h 4084083"/>
              <a:gd name="connsiteX3" fmla="*/ 5276850 w 5277156"/>
              <a:gd name="connsiteY3" fmla="*/ 1044913 h 4084083"/>
              <a:gd name="connsiteX4" fmla="*/ 4286250 w 5277156"/>
              <a:gd name="connsiteY4" fmla="*/ 1425913 h 4084083"/>
              <a:gd name="connsiteX5" fmla="*/ 4991100 w 5277156"/>
              <a:gd name="connsiteY5" fmla="*/ 2530813 h 4084083"/>
              <a:gd name="connsiteX6" fmla="*/ 4629150 w 5277156"/>
              <a:gd name="connsiteY6" fmla="*/ 3760233 h 4084083"/>
              <a:gd name="connsiteX7" fmla="*/ 1619250 w 5277156"/>
              <a:gd name="connsiteY7" fmla="*/ 2854663 h 4084083"/>
              <a:gd name="connsiteX8" fmla="*/ 0 w 5277156"/>
              <a:gd name="connsiteY8" fmla="*/ 4084083 h 4084083"/>
              <a:gd name="connsiteX9" fmla="*/ 1333500 w 5277156"/>
              <a:gd name="connsiteY9" fmla="*/ 1619250 h 4084083"/>
              <a:gd name="connsiteX0" fmla="*/ 1519408 w 5463064"/>
              <a:gd name="connsiteY0" fmla="*/ 1619250 h 4084083"/>
              <a:gd name="connsiteX1" fmla="*/ 147808 w 5463064"/>
              <a:gd name="connsiteY1" fmla="*/ 3026113 h 4084083"/>
              <a:gd name="connsiteX2" fmla="*/ 452608 w 5463064"/>
              <a:gd name="connsiteY2" fmla="*/ 1216363 h 4084083"/>
              <a:gd name="connsiteX3" fmla="*/ 4624558 w 5463064"/>
              <a:gd name="connsiteY3" fmla="*/ 0 h 4084083"/>
              <a:gd name="connsiteX4" fmla="*/ 5462758 w 5463064"/>
              <a:gd name="connsiteY4" fmla="*/ 1044913 h 4084083"/>
              <a:gd name="connsiteX5" fmla="*/ 4472158 w 5463064"/>
              <a:gd name="connsiteY5" fmla="*/ 1425913 h 4084083"/>
              <a:gd name="connsiteX6" fmla="*/ 5177008 w 5463064"/>
              <a:gd name="connsiteY6" fmla="*/ 2530813 h 4084083"/>
              <a:gd name="connsiteX7" fmla="*/ 4815058 w 5463064"/>
              <a:gd name="connsiteY7" fmla="*/ 3760233 h 4084083"/>
              <a:gd name="connsiteX8" fmla="*/ 1805158 w 5463064"/>
              <a:gd name="connsiteY8" fmla="*/ 2854663 h 4084083"/>
              <a:gd name="connsiteX9" fmla="*/ 185908 w 5463064"/>
              <a:gd name="connsiteY9" fmla="*/ 4084083 h 4084083"/>
              <a:gd name="connsiteX10" fmla="*/ 1519408 w 5463064"/>
              <a:gd name="connsiteY10" fmla="*/ 1619250 h 4084083"/>
              <a:gd name="connsiteX0" fmla="*/ 1416422 w 5360078"/>
              <a:gd name="connsiteY0" fmla="*/ 1619250 h 4084083"/>
              <a:gd name="connsiteX1" fmla="*/ 44822 w 5360078"/>
              <a:gd name="connsiteY1" fmla="*/ 3026113 h 4084083"/>
              <a:gd name="connsiteX2" fmla="*/ 349622 w 5360078"/>
              <a:gd name="connsiteY2" fmla="*/ 1216363 h 4084083"/>
              <a:gd name="connsiteX3" fmla="*/ 4521572 w 5360078"/>
              <a:gd name="connsiteY3" fmla="*/ 0 h 4084083"/>
              <a:gd name="connsiteX4" fmla="*/ 5359772 w 5360078"/>
              <a:gd name="connsiteY4" fmla="*/ 1044913 h 4084083"/>
              <a:gd name="connsiteX5" fmla="*/ 4369172 w 5360078"/>
              <a:gd name="connsiteY5" fmla="*/ 1425913 h 4084083"/>
              <a:gd name="connsiteX6" fmla="*/ 5074022 w 5360078"/>
              <a:gd name="connsiteY6" fmla="*/ 2530813 h 4084083"/>
              <a:gd name="connsiteX7" fmla="*/ 4712072 w 5360078"/>
              <a:gd name="connsiteY7" fmla="*/ 3760233 h 4084083"/>
              <a:gd name="connsiteX8" fmla="*/ 1702172 w 5360078"/>
              <a:gd name="connsiteY8" fmla="*/ 2854663 h 4084083"/>
              <a:gd name="connsiteX9" fmla="*/ 82922 w 5360078"/>
              <a:gd name="connsiteY9" fmla="*/ 4084083 h 4084083"/>
              <a:gd name="connsiteX10" fmla="*/ 1416422 w 5360078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04800 w 5315256"/>
              <a:gd name="connsiteY2" fmla="*/ 1216363 h 4084083"/>
              <a:gd name="connsiteX3" fmla="*/ 4476750 w 5315256"/>
              <a:gd name="connsiteY3" fmla="*/ 0 h 4084083"/>
              <a:gd name="connsiteX4" fmla="*/ 5314950 w 5315256"/>
              <a:gd name="connsiteY4" fmla="*/ 1044913 h 4084083"/>
              <a:gd name="connsiteX5" fmla="*/ 4324350 w 5315256"/>
              <a:gd name="connsiteY5" fmla="*/ 1425913 h 4084083"/>
              <a:gd name="connsiteX6" fmla="*/ 5029200 w 5315256"/>
              <a:gd name="connsiteY6" fmla="*/ 2530813 h 4084083"/>
              <a:gd name="connsiteX7" fmla="*/ 4667250 w 5315256"/>
              <a:gd name="connsiteY7" fmla="*/ 3760233 h 4084083"/>
              <a:gd name="connsiteX8" fmla="*/ 1657350 w 5315256"/>
              <a:gd name="connsiteY8" fmla="*/ 2854663 h 4084083"/>
              <a:gd name="connsiteX9" fmla="*/ 38100 w 5315256"/>
              <a:gd name="connsiteY9" fmla="*/ 4084083 h 4084083"/>
              <a:gd name="connsiteX10" fmla="*/ 1371600 w 5315256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4476750 w 5315256"/>
              <a:gd name="connsiteY3" fmla="*/ 0 h 4084083"/>
              <a:gd name="connsiteX4" fmla="*/ 5314950 w 5315256"/>
              <a:gd name="connsiteY4" fmla="*/ 1044913 h 4084083"/>
              <a:gd name="connsiteX5" fmla="*/ 4324350 w 5315256"/>
              <a:gd name="connsiteY5" fmla="*/ 1425913 h 4084083"/>
              <a:gd name="connsiteX6" fmla="*/ 5029200 w 5315256"/>
              <a:gd name="connsiteY6" fmla="*/ 2530813 h 4084083"/>
              <a:gd name="connsiteX7" fmla="*/ 4667250 w 5315256"/>
              <a:gd name="connsiteY7" fmla="*/ 3760233 h 4084083"/>
              <a:gd name="connsiteX8" fmla="*/ 1657350 w 5315256"/>
              <a:gd name="connsiteY8" fmla="*/ 2854663 h 4084083"/>
              <a:gd name="connsiteX9" fmla="*/ 38100 w 5315256"/>
              <a:gd name="connsiteY9" fmla="*/ 4084083 h 4084083"/>
              <a:gd name="connsiteX10" fmla="*/ 1371600 w 5315256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324350 w 5315256"/>
              <a:gd name="connsiteY6" fmla="*/ 14259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324350 w 5315256"/>
              <a:gd name="connsiteY6" fmla="*/ 14259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171950 w 5315256"/>
              <a:gd name="connsiteY8" fmla="*/ 385548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5029702 w 5315256"/>
              <a:gd name="connsiteY8" fmla="*/ 3520498 h 4084083"/>
              <a:gd name="connsiteX9" fmla="*/ 4171950 w 5315256"/>
              <a:gd name="connsiteY9" fmla="*/ 3855483 h 4084083"/>
              <a:gd name="connsiteX10" fmla="*/ 4362952 w 5315256"/>
              <a:gd name="connsiteY10" fmla="*/ 2968048 h 4084083"/>
              <a:gd name="connsiteX11" fmla="*/ 1657350 w 5315256"/>
              <a:gd name="connsiteY11" fmla="*/ 2854663 h 4084083"/>
              <a:gd name="connsiteX12" fmla="*/ 38100 w 5315256"/>
              <a:gd name="connsiteY12" fmla="*/ 4084083 h 4084083"/>
              <a:gd name="connsiteX13" fmla="*/ 1371600 w 5315256"/>
              <a:gd name="connsiteY1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171950 w 5315256"/>
              <a:gd name="connsiteY9" fmla="*/ 3855483 h 4084083"/>
              <a:gd name="connsiteX10" fmla="*/ 4362952 w 5315256"/>
              <a:gd name="connsiteY10" fmla="*/ 2968048 h 4084083"/>
              <a:gd name="connsiteX11" fmla="*/ 1657350 w 5315256"/>
              <a:gd name="connsiteY11" fmla="*/ 2854663 h 4084083"/>
              <a:gd name="connsiteX12" fmla="*/ 38100 w 5315256"/>
              <a:gd name="connsiteY12" fmla="*/ 4084083 h 4084083"/>
              <a:gd name="connsiteX13" fmla="*/ 1371600 w 5315256"/>
              <a:gd name="connsiteY1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1657350 w 5315256"/>
              <a:gd name="connsiteY12" fmla="*/ 2854663 h 4084083"/>
              <a:gd name="connsiteX13" fmla="*/ 38100 w 5315256"/>
              <a:gd name="connsiteY13" fmla="*/ 4084083 h 4084083"/>
              <a:gd name="connsiteX14" fmla="*/ 1371600 w 5315256"/>
              <a:gd name="connsiteY1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2133600 w 5315256"/>
              <a:gd name="connsiteY12" fmla="*/ 2702263 h 4084083"/>
              <a:gd name="connsiteX13" fmla="*/ 38100 w 5315256"/>
              <a:gd name="connsiteY13" fmla="*/ 4084083 h 4084083"/>
              <a:gd name="connsiteX14" fmla="*/ 1371600 w 5315256"/>
              <a:gd name="connsiteY1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133600 w 5315256"/>
              <a:gd name="connsiteY13" fmla="*/ 2702263 h 4084083"/>
              <a:gd name="connsiteX14" fmla="*/ 38100 w 5315256"/>
              <a:gd name="connsiteY14" fmla="*/ 4084083 h 4084083"/>
              <a:gd name="connsiteX15" fmla="*/ 1371600 w 5315256"/>
              <a:gd name="connsiteY15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38100 w 5315256"/>
              <a:gd name="connsiteY14" fmla="*/ 4084083 h 4084083"/>
              <a:gd name="connsiteX15" fmla="*/ 1371600 w 5315256"/>
              <a:gd name="connsiteY15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38100 w 5315256"/>
              <a:gd name="connsiteY15" fmla="*/ 4084083 h 4084083"/>
              <a:gd name="connsiteX16" fmla="*/ 1371600 w 5315256"/>
              <a:gd name="connsiteY16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38100 w 5315256"/>
              <a:gd name="connsiteY15" fmla="*/ 4084083 h 4084083"/>
              <a:gd name="connsiteX16" fmla="*/ 1371600 w 5315256"/>
              <a:gd name="connsiteY16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71600 w 5315256"/>
              <a:gd name="connsiteY17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371600 w 5315256"/>
              <a:gd name="connsiteY18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371600 w 5315256"/>
              <a:gd name="connsiteY18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257802 w 5315256"/>
              <a:gd name="connsiteY18" fmla="*/ 2606098 h 4084083"/>
              <a:gd name="connsiteX19" fmla="*/ 1371600 w 5315256"/>
              <a:gd name="connsiteY19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257802 w 5315256"/>
              <a:gd name="connsiteY18" fmla="*/ 2606098 h 4084083"/>
              <a:gd name="connsiteX19" fmla="*/ 1086352 w 5315256"/>
              <a:gd name="connsiteY19" fmla="*/ 2186998 h 4084083"/>
              <a:gd name="connsiteX20" fmla="*/ 1371600 w 5315256"/>
              <a:gd name="connsiteY2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3830405 w 5315256"/>
              <a:gd name="connsiteY4" fmla="*/ 230493 h 4084083"/>
              <a:gd name="connsiteX5" fmla="*/ 4476750 w 5315256"/>
              <a:gd name="connsiteY5" fmla="*/ 0 h 4084083"/>
              <a:gd name="connsiteX6" fmla="*/ 5314950 w 5315256"/>
              <a:gd name="connsiteY6" fmla="*/ 1044913 h 4084083"/>
              <a:gd name="connsiteX7" fmla="*/ 4457700 w 5315256"/>
              <a:gd name="connsiteY7" fmla="*/ 1006813 h 4084083"/>
              <a:gd name="connsiteX8" fmla="*/ 4838700 w 5315256"/>
              <a:gd name="connsiteY8" fmla="*/ 2530813 h 4084083"/>
              <a:gd name="connsiteX9" fmla="*/ 5029702 w 5315256"/>
              <a:gd name="connsiteY9" fmla="*/ 3520498 h 4084083"/>
              <a:gd name="connsiteX10" fmla="*/ 4572502 w 5315256"/>
              <a:gd name="connsiteY10" fmla="*/ 4015798 h 4084083"/>
              <a:gd name="connsiteX11" fmla="*/ 4171950 w 5315256"/>
              <a:gd name="connsiteY11" fmla="*/ 3855483 h 4084083"/>
              <a:gd name="connsiteX12" fmla="*/ 4362952 w 5315256"/>
              <a:gd name="connsiteY12" fmla="*/ 2968048 h 4084083"/>
              <a:gd name="connsiteX13" fmla="*/ 3067552 w 5315256"/>
              <a:gd name="connsiteY13" fmla="*/ 3082348 h 4084083"/>
              <a:gd name="connsiteX14" fmla="*/ 2076450 w 5315256"/>
              <a:gd name="connsiteY14" fmla="*/ 2702263 h 4084083"/>
              <a:gd name="connsiteX15" fmla="*/ 1086352 w 5315256"/>
              <a:gd name="connsiteY15" fmla="*/ 3139498 h 4084083"/>
              <a:gd name="connsiteX16" fmla="*/ 610102 w 5315256"/>
              <a:gd name="connsiteY16" fmla="*/ 4034848 h 4084083"/>
              <a:gd name="connsiteX17" fmla="*/ 38100 w 5315256"/>
              <a:gd name="connsiteY17" fmla="*/ 4084083 h 4084083"/>
              <a:gd name="connsiteX18" fmla="*/ 133852 w 5315256"/>
              <a:gd name="connsiteY18" fmla="*/ 3596698 h 4084083"/>
              <a:gd name="connsiteX19" fmla="*/ 1257802 w 5315256"/>
              <a:gd name="connsiteY19" fmla="*/ 2606098 h 4084083"/>
              <a:gd name="connsiteX20" fmla="*/ 1086352 w 5315256"/>
              <a:gd name="connsiteY20" fmla="*/ 2186998 h 4084083"/>
              <a:gd name="connsiteX21" fmla="*/ 1371600 w 5315256"/>
              <a:gd name="connsiteY2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220805 w 5315256"/>
              <a:gd name="connsiteY3" fmla="*/ 1621143 h 4084083"/>
              <a:gd name="connsiteX4" fmla="*/ 3390900 w 5315256"/>
              <a:gd name="connsiteY4" fmla="*/ 702013 h 4084083"/>
              <a:gd name="connsiteX5" fmla="*/ 3830405 w 5315256"/>
              <a:gd name="connsiteY5" fmla="*/ 230493 h 4084083"/>
              <a:gd name="connsiteX6" fmla="*/ 4476750 w 5315256"/>
              <a:gd name="connsiteY6" fmla="*/ 0 h 4084083"/>
              <a:gd name="connsiteX7" fmla="*/ 5314950 w 5315256"/>
              <a:gd name="connsiteY7" fmla="*/ 1044913 h 4084083"/>
              <a:gd name="connsiteX8" fmla="*/ 4457700 w 5315256"/>
              <a:gd name="connsiteY8" fmla="*/ 1006813 h 4084083"/>
              <a:gd name="connsiteX9" fmla="*/ 4838700 w 5315256"/>
              <a:gd name="connsiteY9" fmla="*/ 2530813 h 4084083"/>
              <a:gd name="connsiteX10" fmla="*/ 5029702 w 5315256"/>
              <a:gd name="connsiteY10" fmla="*/ 3520498 h 4084083"/>
              <a:gd name="connsiteX11" fmla="*/ 4572502 w 5315256"/>
              <a:gd name="connsiteY11" fmla="*/ 4015798 h 4084083"/>
              <a:gd name="connsiteX12" fmla="*/ 4171950 w 5315256"/>
              <a:gd name="connsiteY12" fmla="*/ 3855483 h 4084083"/>
              <a:gd name="connsiteX13" fmla="*/ 4362952 w 5315256"/>
              <a:gd name="connsiteY13" fmla="*/ 2968048 h 4084083"/>
              <a:gd name="connsiteX14" fmla="*/ 3067552 w 5315256"/>
              <a:gd name="connsiteY14" fmla="*/ 3082348 h 4084083"/>
              <a:gd name="connsiteX15" fmla="*/ 2076450 w 5315256"/>
              <a:gd name="connsiteY15" fmla="*/ 2702263 h 4084083"/>
              <a:gd name="connsiteX16" fmla="*/ 1086352 w 5315256"/>
              <a:gd name="connsiteY16" fmla="*/ 3139498 h 4084083"/>
              <a:gd name="connsiteX17" fmla="*/ 610102 w 5315256"/>
              <a:gd name="connsiteY17" fmla="*/ 4034848 h 4084083"/>
              <a:gd name="connsiteX18" fmla="*/ 38100 w 5315256"/>
              <a:gd name="connsiteY18" fmla="*/ 4084083 h 4084083"/>
              <a:gd name="connsiteX19" fmla="*/ 133852 w 5315256"/>
              <a:gd name="connsiteY19" fmla="*/ 3596698 h 4084083"/>
              <a:gd name="connsiteX20" fmla="*/ 1257802 w 5315256"/>
              <a:gd name="connsiteY20" fmla="*/ 2606098 h 4084083"/>
              <a:gd name="connsiteX21" fmla="*/ 1086352 w 5315256"/>
              <a:gd name="connsiteY21" fmla="*/ 2186998 h 4084083"/>
              <a:gd name="connsiteX22" fmla="*/ 1371600 w 5315256"/>
              <a:gd name="connsiteY2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220805 w 5315256"/>
              <a:gd name="connsiteY3" fmla="*/ 1621143 h 4084083"/>
              <a:gd name="connsiteX4" fmla="*/ 3390900 w 5315256"/>
              <a:gd name="connsiteY4" fmla="*/ 702013 h 4084083"/>
              <a:gd name="connsiteX5" fmla="*/ 3830405 w 5315256"/>
              <a:gd name="connsiteY5" fmla="*/ 230493 h 4084083"/>
              <a:gd name="connsiteX6" fmla="*/ 4097105 w 5315256"/>
              <a:gd name="connsiteY6" fmla="*/ 325743 h 4084083"/>
              <a:gd name="connsiteX7" fmla="*/ 4476750 w 5315256"/>
              <a:gd name="connsiteY7" fmla="*/ 0 h 4084083"/>
              <a:gd name="connsiteX8" fmla="*/ 5314950 w 5315256"/>
              <a:gd name="connsiteY8" fmla="*/ 1044913 h 4084083"/>
              <a:gd name="connsiteX9" fmla="*/ 4457700 w 5315256"/>
              <a:gd name="connsiteY9" fmla="*/ 1006813 h 4084083"/>
              <a:gd name="connsiteX10" fmla="*/ 4838700 w 5315256"/>
              <a:gd name="connsiteY10" fmla="*/ 2530813 h 4084083"/>
              <a:gd name="connsiteX11" fmla="*/ 5029702 w 5315256"/>
              <a:gd name="connsiteY11" fmla="*/ 3520498 h 4084083"/>
              <a:gd name="connsiteX12" fmla="*/ 4572502 w 5315256"/>
              <a:gd name="connsiteY12" fmla="*/ 4015798 h 4084083"/>
              <a:gd name="connsiteX13" fmla="*/ 4171950 w 5315256"/>
              <a:gd name="connsiteY13" fmla="*/ 3855483 h 4084083"/>
              <a:gd name="connsiteX14" fmla="*/ 4362952 w 5315256"/>
              <a:gd name="connsiteY14" fmla="*/ 2968048 h 4084083"/>
              <a:gd name="connsiteX15" fmla="*/ 3067552 w 5315256"/>
              <a:gd name="connsiteY15" fmla="*/ 3082348 h 4084083"/>
              <a:gd name="connsiteX16" fmla="*/ 2076450 w 5315256"/>
              <a:gd name="connsiteY16" fmla="*/ 2702263 h 4084083"/>
              <a:gd name="connsiteX17" fmla="*/ 1086352 w 5315256"/>
              <a:gd name="connsiteY17" fmla="*/ 3139498 h 4084083"/>
              <a:gd name="connsiteX18" fmla="*/ 610102 w 5315256"/>
              <a:gd name="connsiteY18" fmla="*/ 4034848 h 4084083"/>
              <a:gd name="connsiteX19" fmla="*/ 38100 w 5315256"/>
              <a:gd name="connsiteY19" fmla="*/ 4084083 h 4084083"/>
              <a:gd name="connsiteX20" fmla="*/ 133852 w 5315256"/>
              <a:gd name="connsiteY20" fmla="*/ 3596698 h 4084083"/>
              <a:gd name="connsiteX21" fmla="*/ 1257802 w 5315256"/>
              <a:gd name="connsiteY21" fmla="*/ 2606098 h 4084083"/>
              <a:gd name="connsiteX22" fmla="*/ 1086352 w 5315256"/>
              <a:gd name="connsiteY22" fmla="*/ 2186998 h 4084083"/>
              <a:gd name="connsiteX23" fmla="*/ 1371600 w 5315256"/>
              <a:gd name="connsiteY2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71600 w 5315256"/>
              <a:gd name="connsiteY2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71600 w 5315256"/>
              <a:gd name="connsiteY24" fmla="*/ 1619250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50334 w 5315256"/>
              <a:gd name="connsiteY24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50334 w 5315256"/>
              <a:gd name="connsiteY24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717281 w 5315256"/>
              <a:gd name="connsiteY22" fmla="*/ 2837685 h 4084083"/>
              <a:gd name="connsiteX23" fmla="*/ 1257802 w 5315256"/>
              <a:gd name="connsiteY23" fmla="*/ 2606098 h 4084083"/>
              <a:gd name="connsiteX24" fmla="*/ 1086352 w 5315256"/>
              <a:gd name="connsiteY24" fmla="*/ 2186998 h 4084083"/>
              <a:gd name="connsiteX25" fmla="*/ 1350334 w 5315256"/>
              <a:gd name="connsiteY25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610955 w 5315256"/>
              <a:gd name="connsiteY22" fmla="*/ 3188559 h 4084083"/>
              <a:gd name="connsiteX23" fmla="*/ 717281 w 5315256"/>
              <a:gd name="connsiteY23" fmla="*/ 2837685 h 4084083"/>
              <a:gd name="connsiteX24" fmla="*/ 1257802 w 5315256"/>
              <a:gd name="connsiteY24" fmla="*/ 2606098 h 4084083"/>
              <a:gd name="connsiteX25" fmla="*/ 1086352 w 5315256"/>
              <a:gd name="connsiteY25" fmla="*/ 2186998 h 4084083"/>
              <a:gd name="connsiteX26" fmla="*/ 1350334 w 5315256"/>
              <a:gd name="connsiteY26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142583 w 5315256"/>
              <a:gd name="connsiteY3" fmla="*/ 1327862 h 4084083"/>
              <a:gd name="connsiteX4" fmla="*/ 1610415 w 5315256"/>
              <a:gd name="connsiteY4" fmla="*/ 1668103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483338 w 5315256"/>
              <a:gd name="connsiteY2" fmla="*/ 1894189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483338 w 5315256"/>
              <a:gd name="connsiteY2" fmla="*/ 1894189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12234 w 5277156"/>
              <a:gd name="connsiteY0" fmla="*/ 1757473 h 4084083"/>
              <a:gd name="connsiteX1" fmla="*/ 142653 w 5277156"/>
              <a:gd name="connsiteY1" fmla="*/ 3100541 h 4084083"/>
              <a:gd name="connsiteX2" fmla="*/ 445238 w 5277156"/>
              <a:gd name="connsiteY2" fmla="*/ 1894189 h 4084083"/>
              <a:gd name="connsiteX3" fmla="*/ 1104483 w 5277156"/>
              <a:gd name="connsiteY3" fmla="*/ 1327862 h 4084083"/>
              <a:gd name="connsiteX4" fmla="*/ 1529785 w 5277156"/>
              <a:gd name="connsiteY4" fmla="*/ 1614941 h 4084083"/>
              <a:gd name="connsiteX5" fmla="*/ 3182705 w 5277156"/>
              <a:gd name="connsiteY5" fmla="*/ 1621143 h 4084083"/>
              <a:gd name="connsiteX6" fmla="*/ 3352800 w 5277156"/>
              <a:gd name="connsiteY6" fmla="*/ 702013 h 4084083"/>
              <a:gd name="connsiteX7" fmla="*/ 3792305 w 5277156"/>
              <a:gd name="connsiteY7" fmla="*/ 230493 h 4084083"/>
              <a:gd name="connsiteX8" fmla="*/ 4059005 w 5277156"/>
              <a:gd name="connsiteY8" fmla="*/ 325743 h 4084083"/>
              <a:gd name="connsiteX9" fmla="*/ 4438650 w 5277156"/>
              <a:gd name="connsiteY9" fmla="*/ 0 h 4084083"/>
              <a:gd name="connsiteX10" fmla="*/ 5276850 w 5277156"/>
              <a:gd name="connsiteY10" fmla="*/ 1044913 h 4084083"/>
              <a:gd name="connsiteX11" fmla="*/ 4419600 w 5277156"/>
              <a:gd name="connsiteY11" fmla="*/ 1006813 h 4084083"/>
              <a:gd name="connsiteX12" fmla="*/ 4800600 w 5277156"/>
              <a:gd name="connsiteY12" fmla="*/ 2530813 h 4084083"/>
              <a:gd name="connsiteX13" fmla="*/ 4991602 w 5277156"/>
              <a:gd name="connsiteY13" fmla="*/ 3520498 h 4084083"/>
              <a:gd name="connsiteX14" fmla="*/ 4534402 w 5277156"/>
              <a:gd name="connsiteY14" fmla="*/ 4015798 h 4084083"/>
              <a:gd name="connsiteX15" fmla="*/ 4133850 w 5277156"/>
              <a:gd name="connsiteY15" fmla="*/ 3855483 h 4084083"/>
              <a:gd name="connsiteX16" fmla="*/ 4324852 w 5277156"/>
              <a:gd name="connsiteY16" fmla="*/ 2968048 h 4084083"/>
              <a:gd name="connsiteX17" fmla="*/ 3029452 w 5277156"/>
              <a:gd name="connsiteY17" fmla="*/ 3082348 h 4084083"/>
              <a:gd name="connsiteX18" fmla="*/ 2038350 w 5277156"/>
              <a:gd name="connsiteY18" fmla="*/ 2702263 h 4084083"/>
              <a:gd name="connsiteX19" fmla="*/ 1048252 w 5277156"/>
              <a:gd name="connsiteY19" fmla="*/ 3139498 h 4084083"/>
              <a:gd name="connsiteX20" fmla="*/ 433779 w 5277156"/>
              <a:gd name="connsiteY20" fmla="*/ 3917890 h 4084083"/>
              <a:gd name="connsiteX21" fmla="*/ 0 w 5277156"/>
              <a:gd name="connsiteY21" fmla="*/ 4084083 h 4084083"/>
              <a:gd name="connsiteX22" fmla="*/ 95752 w 5277156"/>
              <a:gd name="connsiteY22" fmla="*/ 3596698 h 4084083"/>
              <a:gd name="connsiteX23" fmla="*/ 572855 w 5277156"/>
              <a:gd name="connsiteY23" fmla="*/ 3188559 h 4084083"/>
              <a:gd name="connsiteX24" fmla="*/ 679181 w 5277156"/>
              <a:gd name="connsiteY24" fmla="*/ 2837685 h 4084083"/>
              <a:gd name="connsiteX25" fmla="*/ 1219702 w 5277156"/>
              <a:gd name="connsiteY25" fmla="*/ 2606098 h 4084083"/>
              <a:gd name="connsiteX26" fmla="*/ 1048252 w 5277156"/>
              <a:gd name="connsiteY26" fmla="*/ 2186998 h 4084083"/>
              <a:gd name="connsiteX27" fmla="*/ 1312234 w 5277156"/>
              <a:gd name="connsiteY27" fmla="*/ 1757473 h 4084083"/>
              <a:gd name="connsiteX0" fmla="*/ 1312234 w 5277156"/>
              <a:gd name="connsiteY0" fmla="*/ 1757473 h 4084083"/>
              <a:gd name="connsiteX1" fmla="*/ 689813 w 5277156"/>
              <a:gd name="connsiteY1" fmla="*/ 2720727 h 4084083"/>
              <a:gd name="connsiteX2" fmla="*/ 142653 w 5277156"/>
              <a:gd name="connsiteY2" fmla="*/ 3100541 h 4084083"/>
              <a:gd name="connsiteX3" fmla="*/ 445238 w 5277156"/>
              <a:gd name="connsiteY3" fmla="*/ 1894189 h 4084083"/>
              <a:gd name="connsiteX4" fmla="*/ 1104483 w 5277156"/>
              <a:gd name="connsiteY4" fmla="*/ 1327862 h 4084083"/>
              <a:gd name="connsiteX5" fmla="*/ 1529785 w 5277156"/>
              <a:gd name="connsiteY5" fmla="*/ 1614941 h 4084083"/>
              <a:gd name="connsiteX6" fmla="*/ 3182705 w 5277156"/>
              <a:gd name="connsiteY6" fmla="*/ 1621143 h 4084083"/>
              <a:gd name="connsiteX7" fmla="*/ 3352800 w 5277156"/>
              <a:gd name="connsiteY7" fmla="*/ 702013 h 4084083"/>
              <a:gd name="connsiteX8" fmla="*/ 3792305 w 5277156"/>
              <a:gd name="connsiteY8" fmla="*/ 230493 h 4084083"/>
              <a:gd name="connsiteX9" fmla="*/ 4059005 w 5277156"/>
              <a:gd name="connsiteY9" fmla="*/ 325743 h 4084083"/>
              <a:gd name="connsiteX10" fmla="*/ 4438650 w 5277156"/>
              <a:gd name="connsiteY10" fmla="*/ 0 h 4084083"/>
              <a:gd name="connsiteX11" fmla="*/ 5276850 w 5277156"/>
              <a:gd name="connsiteY11" fmla="*/ 1044913 h 4084083"/>
              <a:gd name="connsiteX12" fmla="*/ 4419600 w 5277156"/>
              <a:gd name="connsiteY12" fmla="*/ 1006813 h 4084083"/>
              <a:gd name="connsiteX13" fmla="*/ 4800600 w 5277156"/>
              <a:gd name="connsiteY13" fmla="*/ 2530813 h 4084083"/>
              <a:gd name="connsiteX14" fmla="*/ 4991602 w 5277156"/>
              <a:gd name="connsiteY14" fmla="*/ 3520498 h 4084083"/>
              <a:gd name="connsiteX15" fmla="*/ 4534402 w 5277156"/>
              <a:gd name="connsiteY15" fmla="*/ 4015798 h 4084083"/>
              <a:gd name="connsiteX16" fmla="*/ 4133850 w 5277156"/>
              <a:gd name="connsiteY16" fmla="*/ 3855483 h 4084083"/>
              <a:gd name="connsiteX17" fmla="*/ 4324852 w 5277156"/>
              <a:gd name="connsiteY17" fmla="*/ 2968048 h 4084083"/>
              <a:gd name="connsiteX18" fmla="*/ 3029452 w 5277156"/>
              <a:gd name="connsiteY18" fmla="*/ 3082348 h 4084083"/>
              <a:gd name="connsiteX19" fmla="*/ 2038350 w 5277156"/>
              <a:gd name="connsiteY19" fmla="*/ 2702263 h 4084083"/>
              <a:gd name="connsiteX20" fmla="*/ 1048252 w 5277156"/>
              <a:gd name="connsiteY20" fmla="*/ 3139498 h 4084083"/>
              <a:gd name="connsiteX21" fmla="*/ 433779 w 5277156"/>
              <a:gd name="connsiteY21" fmla="*/ 3917890 h 4084083"/>
              <a:gd name="connsiteX22" fmla="*/ 0 w 5277156"/>
              <a:gd name="connsiteY22" fmla="*/ 4084083 h 4084083"/>
              <a:gd name="connsiteX23" fmla="*/ 95752 w 5277156"/>
              <a:gd name="connsiteY23" fmla="*/ 3596698 h 4084083"/>
              <a:gd name="connsiteX24" fmla="*/ 572855 w 5277156"/>
              <a:gd name="connsiteY24" fmla="*/ 3188559 h 4084083"/>
              <a:gd name="connsiteX25" fmla="*/ 679181 w 5277156"/>
              <a:gd name="connsiteY25" fmla="*/ 2837685 h 4084083"/>
              <a:gd name="connsiteX26" fmla="*/ 1219702 w 5277156"/>
              <a:gd name="connsiteY26" fmla="*/ 2606098 h 4084083"/>
              <a:gd name="connsiteX27" fmla="*/ 1048252 w 5277156"/>
              <a:gd name="connsiteY27" fmla="*/ 2186998 h 4084083"/>
              <a:gd name="connsiteX28" fmla="*/ 1312234 w 5277156"/>
              <a:gd name="connsiteY28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029452 w 5277156"/>
              <a:gd name="connsiteY19" fmla="*/ 3082348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219702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029452 w 5277156"/>
              <a:gd name="connsiteY19" fmla="*/ 3082348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038949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114512 w 5277156"/>
              <a:gd name="connsiteY19" fmla="*/ 2965390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038949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98198 w 5277156"/>
              <a:gd name="connsiteY16" fmla="*/ 3728719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06542 w 5277156"/>
              <a:gd name="connsiteY15" fmla="*/ 3350377 h 4084083"/>
              <a:gd name="connsiteX16" fmla="*/ 4598198 w 5277156"/>
              <a:gd name="connsiteY16" fmla="*/ 3728719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800600 w 5277156"/>
              <a:gd name="connsiteY15" fmla="*/ 2530813 h 4084083"/>
              <a:gd name="connsiteX16" fmla="*/ 4906542 w 5277156"/>
              <a:gd name="connsiteY16" fmla="*/ 3350377 h 4084083"/>
              <a:gd name="connsiteX17" fmla="*/ 4598198 w 5277156"/>
              <a:gd name="connsiteY17" fmla="*/ 3728719 h 4084083"/>
              <a:gd name="connsiteX18" fmla="*/ 4197645 w 5277156"/>
              <a:gd name="connsiteY18" fmla="*/ 3260060 h 4084083"/>
              <a:gd name="connsiteX19" fmla="*/ 4324852 w 5277156"/>
              <a:gd name="connsiteY19" fmla="*/ 2968048 h 4084083"/>
              <a:gd name="connsiteX20" fmla="*/ 3720092 w 5277156"/>
              <a:gd name="connsiteY20" fmla="*/ 2858950 h 4084083"/>
              <a:gd name="connsiteX21" fmla="*/ 3114512 w 5277156"/>
              <a:gd name="connsiteY21" fmla="*/ 2965390 h 4084083"/>
              <a:gd name="connsiteX22" fmla="*/ 2038350 w 5277156"/>
              <a:gd name="connsiteY22" fmla="*/ 2702263 h 4084083"/>
              <a:gd name="connsiteX23" fmla="*/ 1048252 w 5277156"/>
              <a:gd name="connsiteY23" fmla="*/ 3139498 h 4084083"/>
              <a:gd name="connsiteX24" fmla="*/ 433779 w 5277156"/>
              <a:gd name="connsiteY24" fmla="*/ 3917890 h 4084083"/>
              <a:gd name="connsiteX25" fmla="*/ 0 w 5277156"/>
              <a:gd name="connsiteY25" fmla="*/ 4084083 h 4084083"/>
              <a:gd name="connsiteX26" fmla="*/ 95752 w 5277156"/>
              <a:gd name="connsiteY26" fmla="*/ 3596698 h 4084083"/>
              <a:gd name="connsiteX27" fmla="*/ 572855 w 5277156"/>
              <a:gd name="connsiteY27" fmla="*/ 3188559 h 4084083"/>
              <a:gd name="connsiteX28" fmla="*/ 679181 w 5277156"/>
              <a:gd name="connsiteY28" fmla="*/ 2837685 h 4084083"/>
              <a:gd name="connsiteX29" fmla="*/ 1038949 w 5277156"/>
              <a:gd name="connsiteY29" fmla="*/ 2606098 h 4084083"/>
              <a:gd name="connsiteX30" fmla="*/ 1048252 w 5277156"/>
              <a:gd name="connsiteY30" fmla="*/ 2186998 h 4084083"/>
              <a:gd name="connsiteX31" fmla="*/ 1312234 w 5277156"/>
              <a:gd name="connsiteY31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800600 w 5277156"/>
              <a:gd name="connsiteY16" fmla="*/ 253081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218910 w 5277156"/>
              <a:gd name="connsiteY19" fmla="*/ 338765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198557 w 5277156"/>
              <a:gd name="connsiteY14" fmla="*/ 1381024 h 4084083"/>
              <a:gd name="connsiteX15" fmla="*/ 4272985 w 5277156"/>
              <a:gd name="connsiteY15" fmla="*/ 2518708 h 4084083"/>
              <a:gd name="connsiteX16" fmla="*/ 4538799 w 5277156"/>
              <a:gd name="connsiteY16" fmla="*/ 2508076 h 4084083"/>
              <a:gd name="connsiteX17" fmla="*/ 4768702 w 5277156"/>
              <a:gd name="connsiteY17" fmla="*/ 2658403 h 4084083"/>
              <a:gd name="connsiteX18" fmla="*/ 4906542 w 5277156"/>
              <a:gd name="connsiteY18" fmla="*/ 3350377 h 4084083"/>
              <a:gd name="connsiteX19" fmla="*/ 4598198 w 5277156"/>
              <a:gd name="connsiteY19" fmla="*/ 3728719 h 4084083"/>
              <a:gd name="connsiteX20" fmla="*/ 4218910 w 5277156"/>
              <a:gd name="connsiteY20" fmla="*/ 3387650 h 4084083"/>
              <a:gd name="connsiteX21" fmla="*/ 4324852 w 5277156"/>
              <a:gd name="connsiteY21" fmla="*/ 2968048 h 4084083"/>
              <a:gd name="connsiteX22" fmla="*/ 3720092 w 5277156"/>
              <a:gd name="connsiteY22" fmla="*/ 2858950 h 4084083"/>
              <a:gd name="connsiteX23" fmla="*/ 3114512 w 5277156"/>
              <a:gd name="connsiteY23" fmla="*/ 2965390 h 4084083"/>
              <a:gd name="connsiteX24" fmla="*/ 2038350 w 5277156"/>
              <a:gd name="connsiteY24" fmla="*/ 2702263 h 4084083"/>
              <a:gd name="connsiteX25" fmla="*/ 1048252 w 5277156"/>
              <a:gd name="connsiteY25" fmla="*/ 3139498 h 4084083"/>
              <a:gd name="connsiteX26" fmla="*/ 433779 w 5277156"/>
              <a:gd name="connsiteY26" fmla="*/ 3917890 h 4084083"/>
              <a:gd name="connsiteX27" fmla="*/ 0 w 5277156"/>
              <a:gd name="connsiteY27" fmla="*/ 4084083 h 4084083"/>
              <a:gd name="connsiteX28" fmla="*/ 95752 w 5277156"/>
              <a:gd name="connsiteY28" fmla="*/ 3596698 h 4084083"/>
              <a:gd name="connsiteX29" fmla="*/ 572855 w 5277156"/>
              <a:gd name="connsiteY29" fmla="*/ 3188559 h 4084083"/>
              <a:gd name="connsiteX30" fmla="*/ 679181 w 5277156"/>
              <a:gd name="connsiteY30" fmla="*/ 2837685 h 4084083"/>
              <a:gd name="connsiteX31" fmla="*/ 1038949 w 5277156"/>
              <a:gd name="connsiteY31" fmla="*/ 2606098 h 4084083"/>
              <a:gd name="connsiteX32" fmla="*/ 1048252 w 5277156"/>
              <a:gd name="connsiteY32" fmla="*/ 2186998 h 4084083"/>
              <a:gd name="connsiteX33" fmla="*/ 1312234 w 5277156"/>
              <a:gd name="connsiteY33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198557 w 5277156"/>
              <a:gd name="connsiteY14" fmla="*/ 1381024 h 4084083"/>
              <a:gd name="connsiteX15" fmla="*/ 4411208 w 5277156"/>
              <a:gd name="connsiteY15" fmla="*/ 2135936 h 4084083"/>
              <a:gd name="connsiteX16" fmla="*/ 4272985 w 5277156"/>
              <a:gd name="connsiteY16" fmla="*/ 2518708 h 4084083"/>
              <a:gd name="connsiteX17" fmla="*/ 4538799 w 5277156"/>
              <a:gd name="connsiteY17" fmla="*/ 2508076 h 4084083"/>
              <a:gd name="connsiteX18" fmla="*/ 4768702 w 5277156"/>
              <a:gd name="connsiteY18" fmla="*/ 2658403 h 4084083"/>
              <a:gd name="connsiteX19" fmla="*/ 4906542 w 5277156"/>
              <a:gd name="connsiteY19" fmla="*/ 3350377 h 4084083"/>
              <a:gd name="connsiteX20" fmla="*/ 4598198 w 5277156"/>
              <a:gd name="connsiteY20" fmla="*/ 3728719 h 4084083"/>
              <a:gd name="connsiteX21" fmla="*/ 4218910 w 5277156"/>
              <a:gd name="connsiteY21" fmla="*/ 3387650 h 4084083"/>
              <a:gd name="connsiteX22" fmla="*/ 4324852 w 5277156"/>
              <a:gd name="connsiteY22" fmla="*/ 2968048 h 4084083"/>
              <a:gd name="connsiteX23" fmla="*/ 3720092 w 5277156"/>
              <a:gd name="connsiteY23" fmla="*/ 2858950 h 4084083"/>
              <a:gd name="connsiteX24" fmla="*/ 3114512 w 5277156"/>
              <a:gd name="connsiteY24" fmla="*/ 2965390 h 4084083"/>
              <a:gd name="connsiteX25" fmla="*/ 2038350 w 5277156"/>
              <a:gd name="connsiteY25" fmla="*/ 2702263 h 4084083"/>
              <a:gd name="connsiteX26" fmla="*/ 1048252 w 5277156"/>
              <a:gd name="connsiteY26" fmla="*/ 3139498 h 4084083"/>
              <a:gd name="connsiteX27" fmla="*/ 433779 w 5277156"/>
              <a:gd name="connsiteY27" fmla="*/ 3917890 h 4084083"/>
              <a:gd name="connsiteX28" fmla="*/ 0 w 5277156"/>
              <a:gd name="connsiteY28" fmla="*/ 4084083 h 4084083"/>
              <a:gd name="connsiteX29" fmla="*/ 95752 w 5277156"/>
              <a:gd name="connsiteY29" fmla="*/ 3596698 h 4084083"/>
              <a:gd name="connsiteX30" fmla="*/ 572855 w 5277156"/>
              <a:gd name="connsiteY30" fmla="*/ 3188559 h 4084083"/>
              <a:gd name="connsiteX31" fmla="*/ 679181 w 5277156"/>
              <a:gd name="connsiteY31" fmla="*/ 2837685 h 4084083"/>
              <a:gd name="connsiteX32" fmla="*/ 1038949 w 5277156"/>
              <a:gd name="connsiteY32" fmla="*/ 2606098 h 4084083"/>
              <a:gd name="connsiteX33" fmla="*/ 1048252 w 5277156"/>
              <a:gd name="connsiteY33" fmla="*/ 2186998 h 4084083"/>
              <a:gd name="connsiteX34" fmla="*/ 1312234 w 5277156"/>
              <a:gd name="connsiteY34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83618 w 5277156"/>
              <a:gd name="connsiteY14" fmla="*/ 1423555 h 4084083"/>
              <a:gd name="connsiteX15" fmla="*/ 4411208 w 5277156"/>
              <a:gd name="connsiteY15" fmla="*/ 2135936 h 4084083"/>
              <a:gd name="connsiteX16" fmla="*/ 4272985 w 5277156"/>
              <a:gd name="connsiteY16" fmla="*/ 2518708 h 4084083"/>
              <a:gd name="connsiteX17" fmla="*/ 4538799 w 5277156"/>
              <a:gd name="connsiteY17" fmla="*/ 2508076 h 4084083"/>
              <a:gd name="connsiteX18" fmla="*/ 4768702 w 5277156"/>
              <a:gd name="connsiteY18" fmla="*/ 2658403 h 4084083"/>
              <a:gd name="connsiteX19" fmla="*/ 4906542 w 5277156"/>
              <a:gd name="connsiteY19" fmla="*/ 3350377 h 4084083"/>
              <a:gd name="connsiteX20" fmla="*/ 4598198 w 5277156"/>
              <a:gd name="connsiteY20" fmla="*/ 3728719 h 4084083"/>
              <a:gd name="connsiteX21" fmla="*/ 4218910 w 5277156"/>
              <a:gd name="connsiteY21" fmla="*/ 3387650 h 4084083"/>
              <a:gd name="connsiteX22" fmla="*/ 4324852 w 5277156"/>
              <a:gd name="connsiteY22" fmla="*/ 2968048 h 4084083"/>
              <a:gd name="connsiteX23" fmla="*/ 3720092 w 5277156"/>
              <a:gd name="connsiteY23" fmla="*/ 2858950 h 4084083"/>
              <a:gd name="connsiteX24" fmla="*/ 3114512 w 5277156"/>
              <a:gd name="connsiteY24" fmla="*/ 2965390 h 4084083"/>
              <a:gd name="connsiteX25" fmla="*/ 2038350 w 5277156"/>
              <a:gd name="connsiteY25" fmla="*/ 2702263 h 4084083"/>
              <a:gd name="connsiteX26" fmla="*/ 1048252 w 5277156"/>
              <a:gd name="connsiteY26" fmla="*/ 3139498 h 4084083"/>
              <a:gd name="connsiteX27" fmla="*/ 433779 w 5277156"/>
              <a:gd name="connsiteY27" fmla="*/ 3917890 h 4084083"/>
              <a:gd name="connsiteX28" fmla="*/ 0 w 5277156"/>
              <a:gd name="connsiteY28" fmla="*/ 4084083 h 4084083"/>
              <a:gd name="connsiteX29" fmla="*/ 95752 w 5277156"/>
              <a:gd name="connsiteY29" fmla="*/ 3596698 h 4084083"/>
              <a:gd name="connsiteX30" fmla="*/ 572855 w 5277156"/>
              <a:gd name="connsiteY30" fmla="*/ 3188559 h 4084083"/>
              <a:gd name="connsiteX31" fmla="*/ 679181 w 5277156"/>
              <a:gd name="connsiteY31" fmla="*/ 2837685 h 4084083"/>
              <a:gd name="connsiteX32" fmla="*/ 1038949 w 5277156"/>
              <a:gd name="connsiteY32" fmla="*/ 2606098 h 4084083"/>
              <a:gd name="connsiteX33" fmla="*/ 1048252 w 5277156"/>
              <a:gd name="connsiteY33" fmla="*/ 2186998 h 4084083"/>
              <a:gd name="connsiteX34" fmla="*/ 1312234 w 5277156"/>
              <a:gd name="connsiteY34" fmla="*/ 1757473 h 4084083"/>
              <a:gd name="connsiteX0" fmla="*/ 1312234 w 5295157"/>
              <a:gd name="connsiteY0" fmla="*/ 1757473 h 4084083"/>
              <a:gd name="connsiteX1" fmla="*/ 976892 w 5295157"/>
              <a:gd name="connsiteY1" fmla="*/ 1838224 h 4084083"/>
              <a:gd name="connsiteX2" fmla="*/ 689813 w 5295157"/>
              <a:gd name="connsiteY2" fmla="*/ 2720727 h 4084083"/>
              <a:gd name="connsiteX3" fmla="*/ 142653 w 5295157"/>
              <a:gd name="connsiteY3" fmla="*/ 3100541 h 4084083"/>
              <a:gd name="connsiteX4" fmla="*/ 445238 w 5295157"/>
              <a:gd name="connsiteY4" fmla="*/ 1894189 h 4084083"/>
              <a:gd name="connsiteX5" fmla="*/ 1104483 w 5295157"/>
              <a:gd name="connsiteY5" fmla="*/ 1327862 h 4084083"/>
              <a:gd name="connsiteX6" fmla="*/ 1529785 w 5295157"/>
              <a:gd name="connsiteY6" fmla="*/ 1614941 h 4084083"/>
              <a:gd name="connsiteX7" fmla="*/ 3182705 w 5295157"/>
              <a:gd name="connsiteY7" fmla="*/ 1621143 h 4084083"/>
              <a:gd name="connsiteX8" fmla="*/ 3352800 w 5295157"/>
              <a:gd name="connsiteY8" fmla="*/ 702013 h 4084083"/>
              <a:gd name="connsiteX9" fmla="*/ 3792305 w 5295157"/>
              <a:gd name="connsiteY9" fmla="*/ 230493 h 4084083"/>
              <a:gd name="connsiteX10" fmla="*/ 4059005 w 5295157"/>
              <a:gd name="connsiteY10" fmla="*/ 325743 h 4084083"/>
              <a:gd name="connsiteX11" fmla="*/ 4438650 w 5295157"/>
              <a:gd name="connsiteY11" fmla="*/ 0 h 4084083"/>
              <a:gd name="connsiteX12" fmla="*/ 5276850 w 5295157"/>
              <a:gd name="connsiteY12" fmla="*/ 1044913 h 4084083"/>
              <a:gd name="connsiteX13" fmla="*/ 4964102 w 5295157"/>
              <a:gd name="connsiteY13" fmla="*/ 1264066 h 4084083"/>
              <a:gd name="connsiteX14" fmla="*/ 4419600 w 5295157"/>
              <a:gd name="connsiteY14" fmla="*/ 1006813 h 4084083"/>
              <a:gd name="connsiteX15" fmla="*/ 4283618 w 5295157"/>
              <a:gd name="connsiteY15" fmla="*/ 1423555 h 4084083"/>
              <a:gd name="connsiteX16" fmla="*/ 4411208 w 5295157"/>
              <a:gd name="connsiteY16" fmla="*/ 2135936 h 4084083"/>
              <a:gd name="connsiteX17" fmla="*/ 4272985 w 5295157"/>
              <a:gd name="connsiteY17" fmla="*/ 2518708 h 4084083"/>
              <a:gd name="connsiteX18" fmla="*/ 4538799 w 5295157"/>
              <a:gd name="connsiteY18" fmla="*/ 2508076 h 4084083"/>
              <a:gd name="connsiteX19" fmla="*/ 4768702 w 5295157"/>
              <a:gd name="connsiteY19" fmla="*/ 2658403 h 4084083"/>
              <a:gd name="connsiteX20" fmla="*/ 4906542 w 5295157"/>
              <a:gd name="connsiteY20" fmla="*/ 3350377 h 4084083"/>
              <a:gd name="connsiteX21" fmla="*/ 4598198 w 5295157"/>
              <a:gd name="connsiteY21" fmla="*/ 3728719 h 4084083"/>
              <a:gd name="connsiteX22" fmla="*/ 4218910 w 5295157"/>
              <a:gd name="connsiteY22" fmla="*/ 3387650 h 4084083"/>
              <a:gd name="connsiteX23" fmla="*/ 4324852 w 5295157"/>
              <a:gd name="connsiteY23" fmla="*/ 2968048 h 4084083"/>
              <a:gd name="connsiteX24" fmla="*/ 3720092 w 5295157"/>
              <a:gd name="connsiteY24" fmla="*/ 2858950 h 4084083"/>
              <a:gd name="connsiteX25" fmla="*/ 3114512 w 5295157"/>
              <a:gd name="connsiteY25" fmla="*/ 2965390 h 4084083"/>
              <a:gd name="connsiteX26" fmla="*/ 2038350 w 5295157"/>
              <a:gd name="connsiteY26" fmla="*/ 2702263 h 4084083"/>
              <a:gd name="connsiteX27" fmla="*/ 1048252 w 5295157"/>
              <a:gd name="connsiteY27" fmla="*/ 3139498 h 4084083"/>
              <a:gd name="connsiteX28" fmla="*/ 433779 w 5295157"/>
              <a:gd name="connsiteY28" fmla="*/ 3917890 h 4084083"/>
              <a:gd name="connsiteX29" fmla="*/ 0 w 5295157"/>
              <a:gd name="connsiteY29" fmla="*/ 4084083 h 4084083"/>
              <a:gd name="connsiteX30" fmla="*/ 95752 w 5295157"/>
              <a:gd name="connsiteY30" fmla="*/ 3596698 h 4084083"/>
              <a:gd name="connsiteX31" fmla="*/ 572855 w 5295157"/>
              <a:gd name="connsiteY31" fmla="*/ 3188559 h 4084083"/>
              <a:gd name="connsiteX32" fmla="*/ 679181 w 5295157"/>
              <a:gd name="connsiteY32" fmla="*/ 2837685 h 4084083"/>
              <a:gd name="connsiteX33" fmla="*/ 1038949 w 5295157"/>
              <a:gd name="connsiteY33" fmla="*/ 2606098 h 4084083"/>
              <a:gd name="connsiteX34" fmla="*/ 1048252 w 5295157"/>
              <a:gd name="connsiteY34" fmla="*/ 2186998 h 4084083"/>
              <a:gd name="connsiteX35" fmla="*/ 1312234 w 5295157"/>
              <a:gd name="connsiteY35" fmla="*/ 1757473 h 4084083"/>
              <a:gd name="connsiteX0" fmla="*/ 1312234 w 5294117"/>
              <a:gd name="connsiteY0" fmla="*/ 1757473 h 4084083"/>
              <a:gd name="connsiteX1" fmla="*/ 976892 w 5294117"/>
              <a:gd name="connsiteY1" fmla="*/ 1838224 h 4084083"/>
              <a:gd name="connsiteX2" fmla="*/ 689813 w 5294117"/>
              <a:gd name="connsiteY2" fmla="*/ 2720727 h 4084083"/>
              <a:gd name="connsiteX3" fmla="*/ 142653 w 5294117"/>
              <a:gd name="connsiteY3" fmla="*/ 3100541 h 4084083"/>
              <a:gd name="connsiteX4" fmla="*/ 445238 w 5294117"/>
              <a:gd name="connsiteY4" fmla="*/ 1894189 h 4084083"/>
              <a:gd name="connsiteX5" fmla="*/ 1104483 w 5294117"/>
              <a:gd name="connsiteY5" fmla="*/ 1327862 h 4084083"/>
              <a:gd name="connsiteX6" fmla="*/ 1529785 w 5294117"/>
              <a:gd name="connsiteY6" fmla="*/ 1614941 h 4084083"/>
              <a:gd name="connsiteX7" fmla="*/ 3182705 w 5294117"/>
              <a:gd name="connsiteY7" fmla="*/ 1621143 h 4084083"/>
              <a:gd name="connsiteX8" fmla="*/ 3352800 w 5294117"/>
              <a:gd name="connsiteY8" fmla="*/ 702013 h 4084083"/>
              <a:gd name="connsiteX9" fmla="*/ 3792305 w 5294117"/>
              <a:gd name="connsiteY9" fmla="*/ 230493 h 4084083"/>
              <a:gd name="connsiteX10" fmla="*/ 4059005 w 5294117"/>
              <a:gd name="connsiteY10" fmla="*/ 325743 h 4084083"/>
              <a:gd name="connsiteX11" fmla="*/ 4438650 w 5294117"/>
              <a:gd name="connsiteY11" fmla="*/ 0 h 4084083"/>
              <a:gd name="connsiteX12" fmla="*/ 5276850 w 5294117"/>
              <a:gd name="connsiteY12" fmla="*/ 1044913 h 4084083"/>
              <a:gd name="connsiteX13" fmla="*/ 4964102 w 5294117"/>
              <a:gd name="connsiteY13" fmla="*/ 1264066 h 4084083"/>
              <a:gd name="connsiteX14" fmla="*/ 4419600 w 5294117"/>
              <a:gd name="connsiteY14" fmla="*/ 1006813 h 4084083"/>
              <a:gd name="connsiteX15" fmla="*/ 4283618 w 5294117"/>
              <a:gd name="connsiteY15" fmla="*/ 1423555 h 4084083"/>
              <a:gd name="connsiteX16" fmla="*/ 4411208 w 5294117"/>
              <a:gd name="connsiteY16" fmla="*/ 2135936 h 4084083"/>
              <a:gd name="connsiteX17" fmla="*/ 4272985 w 5294117"/>
              <a:gd name="connsiteY17" fmla="*/ 2518708 h 4084083"/>
              <a:gd name="connsiteX18" fmla="*/ 4538799 w 5294117"/>
              <a:gd name="connsiteY18" fmla="*/ 2508076 h 4084083"/>
              <a:gd name="connsiteX19" fmla="*/ 4768702 w 5294117"/>
              <a:gd name="connsiteY19" fmla="*/ 2658403 h 4084083"/>
              <a:gd name="connsiteX20" fmla="*/ 4906542 w 5294117"/>
              <a:gd name="connsiteY20" fmla="*/ 3350377 h 4084083"/>
              <a:gd name="connsiteX21" fmla="*/ 4598198 w 5294117"/>
              <a:gd name="connsiteY21" fmla="*/ 3728719 h 4084083"/>
              <a:gd name="connsiteX22" fmla="*/ 4218910 w 5294117"/>
              <a:gd name="connsiteY22" fmla="*/ 3387650 h 4084083"/>
              <a:gd name="connsiteX23" fmla="*/ 4324852 w 5294117"/>
              <a:gd name="connsiteY23" fmla="*/ 2968048 h 4084083"/>
              <a:gd name="connsiteX24" fmla="*/ 3720092 w 5294117"/>
              <a:gd name="connsiteY24" fmla="*/ 2858950 h 4084083"/>
              <a:gd name="connsiteX25" fmla="*/ 3114512 w 5294117"/>
              <a:gd name="connsiteY25" fmla="*/ 2965390 h 4084083"/>
              <a:gd name="connsiteX26" fmla="*/ 2038350 w 5294117"/>
              <a:gd name="connsiteY26" fmla="*/ 2702263 h 4084083"/>
              <a:gd name="connsiteX27" fmla="*/ 1048252 w 5294117"/>
              <a:gd name="connsiteY27" fmla="*/ 3139498 h 4084083"/>
              <a:gd name="connsiteX28" fmla="*/ 433779 w 5294117"/>
              <a:gd name="connsiteY28" fmla="*/ 3917890 h 4084083"/>
              <a:gd name="connsiteX29" fmla="*/ 0 w 5294117"/>
              <a:gd name="connsiteY29" fmla="*/ 4084083 h 4084083"/>
              <a:gd name="connsiteX30" fmla="*/ 95752 w 5294117"/>
              <a:gd name="connsiteY30" fmla="*/ 3596698 h 4084083"/>
              <a:gd name="connsiteX31" fmla="*/ 572855 w 5294117"/>
              <a:gd name="connsiteY31" fmla="*/ 3188559 h 4084083"/>
              <a:gd name="connsiteX32" fmla="*/ 679181 w 5294117"/>
              <a:gd name="connsiteY32" fmla="*/ 2837685 h 4084083"/>
              <a:gd name="connsiteX33" fmla="*/ 1038949 w 5294117"/>
              <a:gd name="connsiteY33" fmla="*/ 2606098 h 4084083"/>
              <a:gd name="connsiteX34" fmla="*/ 1048252 w 5294117"/>
              <a:gd name="connsiteY34" fmla="*/ 2186998 h 4084083"/>
              <a:gd name="connsiteX35" fmla="*/ 1312234 w 5294117"/>
              <a:gd name="connsiteY35" fmla="*/ 1757473 h 4084083"/>
              <a:gd name="connsiteX0" fmla="*/ 1312234 w 5195083"/>
              <a:gd name="connsiteY0" fmla="*/ 1757473 h 4084083"/>
              <a:gd name="connsiteX1" fmla="*/ 976892 w 5195083"/>
              <a:gd name="connsiteY1" fmla="*/ 1838224 h 4084083"/>
              <a:gd name="connsiteX2" fmla="*/ 689813 w 5195083"/>
              <a:gd name="connsiteY2" fmla="*/ 2720727 h 4084083"/>
              <a:gd name="connsiteX3" fmla="*/ 142653 w 5195083"/>
              <a:gd name="connsiteY3" fmla="*/ 3100541 h 4084083"/>
              <a:gd name="connsiteX4" fmla="*/ 445238 w 5195083"/>
              <a:gd name="connsiteY4" fmla="*/ 1894189 h 4084083"/>
              <a:gd name="connsiteX5" fmla="*/ 1104483 w 5195083"/>
              <a:gd name="connsiteY5" fmla="*/ 1327862 h 4084083"/>
              <a:gd name="connsiteX6" fmla="*/ 1529785 w 5195083"/>
              <a:gd name="connsiteY6" fmla="*/ 1614941 h 4084083"/>
              <a:gd name="connsiteX7" fmla="*/ 3182705 w 5195083"/>
              <a:gd name="connsiteY7" fmla="*/ 1621143 h 4084083"/>
              <a:gd name="connsiteX8" fmla="*/ 3352800 w 5195083"/>
              <a:gd name="connsiteY8" fmla="*/ 702013 h 4084083"/>
              <a:gd name="connsiteX9" fmla="*/ 3792305 w 5195083"/>
              <a:gd name="connsiteY9" fmla="*/ 230493 h 4084083"/>
              <a:gd name="connsiteX10" fmla="*/ 4059005 w 5195083"/>
              <a:gd name="connsiteY10" fmla="*/ 325743 h 4084083"/>
              <a:gd name="connsiteX11" fmla="*/ 4438650 w 5195083"/>
              <a:gd name="connsiteY11" fmla="*/ 0 h 4084083"/>
              <a:gd name="connsiteX12" fmla="*/ 5170524 w 5195083"/>
              <a:gd name="connsiteY12" fmla="*/ 864159 h 4084083"/>
              <a:gd name="connsiteX13" fmla="*/ 4964102 w 5195083"/>
              <a:gd name="connsiteY13" fmla="*/ 1264066 h 4084083"/>
              <a:gd name="connsiteX14" fmla="*/ 4419600 w 5195083"/>
              <a:gd name="connsiteY14" fmla="*/ 1006813 h 4084083"/>
              <a:gd name="connsiteX15" fmla="*/ 4283618 w 5195083"/>
              <a:gd name="connsiteY15" fmla="*/ 1423555 h 4084083"/>
              <a:gd name="connsiteX16" fmla="*/ 4411208 w 5195083"/>
              <a:gd name="connsiteY16" fmla="*/ 2135936 h 4084083"/>
              <a:gd name="connsiteX17" fmla="*/ 4272985 w 5195083"/>
              <a:gd name="connsiteY17" fmla="*/ 2518708 h 4084083"/>
              <a:gd name="connsiteX18" fmla="*/ 4538799 w 5195083"/>
              <a:gd name="connsiteY18" fmla="*/ 2508076 h 4084083"/>
              <a:gd name="connsiteX19" fmla="*/ 4768702 w 5195083"/>
              <a:gd name="connsiteY19" fmla="*/ 2658403 h 4084083"/>
              <a:gd name="connsiteX20" fmla="*/ 4906542 w 5195083"/>
              <a:gd name="connsiteY20" fmla="*/ 3350377 h 4084083"/>
              <a:gd name="connsiteX21" fmla="*/ 4598198 w 5195083"/>
              <a:gd name="connsiteY21" fmla="*/ 3728719 h 4084083"/>
              <a:gd name="connsiteX22" fmla="*/ 4218910 w 5195083"/>
              <a:gd name="connsiteY22" fmla="*/ 3387650 h 4084083"/>
              <a:gd name="connsiteX23" fmla="*/ 4324852 w 5195083"/>
              <a:gd name="connsiteY23" fmla="*/ 2968048 h 4084083"/>
              <a:gd name="connsiteX24" fmla="*/ 3720092 w 5195083"/>
              <a:gd name="connsiteY24" fmla="*/ 2858950 h 4084083"/>
              <a:gd name="connsiteX25" fmla="*/ 3114512 w 5195083"/>
              <a:gd name="connsiteY25" fmla="*/ 2965390 h 4084083"/>
              <a:gd name="connsiteX26" fmla="*/ 2038350 w 5195083"/>
              <a:gd name="connsiteY26" fmla="*/ 2702263 h 4084083"/>
              <a:gd name="connsiteX27" fmla="*/ 1048252 w 5195083"/>
              <a:gd name="connsiteY27" fmla="*/ 3139498 h 4084083"/>
              <a:gd name="connsiteX28" fmla="*/ 433779 w 5195083"/>
              <a:gd name="connsiteY28" fmla="*/ 3917890 h 4084083"/>
              <a:gd name="connsiteX29" fmla="*/ 0 w 5195083"/>
              <a:gd name="connsiteY29" fmla="*/ 4084083 h 4084083"/>
              <a:gd name="connsiteX30" fmla="*/ 95752 w 5195083"/>
              <a:gd name="connsiteY30" fmla="*/ 3596698 h 4084083"/>
              <a:gd name="connsiteX31" fmla="*/ 572855 w 5195083"/>
              <a:gd name="connsiteY31" fmla="*/ 3188559 h 4084083"/>
              <a:gd name="connsiteX32" fmla="*/ 679181 w 5195083"/>
              <a:gd name="connsiteY32" fmla="*/ 2837685 h 4084083"/>
              <a:gd name="connsiteX33" fmla="*/ 1038949 w 5195083"/>
              <a:gd name="connsiteY33" fmla="*/ 2606098 h 4084083"/>
              <a:gd name="connsiteX34" fmla="*/ 1048252 w 5195083"/>
              <a:gd name="connsiteY34" fmla="*/ 2186998 h 4084083"/>
              <a:gd name="connsiteX35" fmla="*/ 1312234 w 5195083"/>
              <a:gd name="connsiteY35" fmla="*/ 1757473 h 4084083"/>
              <a:gd name="connsiteX0" fmla="*/ 1312234 w 5195083"/>
              <a:gd name="connsiteY0" fmla="*/ 1757473 h 4084083"/>
              <a:gd name="connsiteX1" fmla="*/ 976892 w 5195083"/>
              <a:gd name="connsiteY1" fmla="*/ 1838224 h 4084083"/>
              <a:gd name="connsiteX2" fmla="*/ 689813 w 5195083"/>
              <a:gd name="connsiteY2" fmla="*/ 2720727 h 4084083"/>
              <a:gd name="connsiteX3" fmla="*/ 142653 w 5195083"/>
              <a:gd name="connsiteY3" fmla="*/ 3100541 h 4084083"/>
              <a:gd name="connsiteX4" fmla="*/ 445238 w 5195083"/>
              <a:gd name="connsiteY4" fmla="*/ 1894189 h 4084083"/>
              <a:gd name="connsiteX5" fmla="*/ 1104483 w 5195083"/>
              <a:gd name="connsiteY5" fmla="*/ 1327862 h 4084083"/>
              <a:gd name="connsiteX6" fmla="*/ 1529785 w 5195083"/>
              <a:gd name="connsiteY6" fmla="*/ 1614941 h 4084083"/>
              <a:gd name="connsiteX7" fmla="*/ 3182705 w 5195083"/>
              <a:gd name="connsiteY7" fmla="*/ 1621143 h 4084083"/>
              <a:gd name="connsiteX8" fmla="*/ 3352800 w 5195083"/>
              <a:gd name="connsiteY8" fmla="*/ 702013 h 4084083"/>
              <a:gd name="connsiteX9" fmla="*/ 3792305 w 5195083"/>
              <a:gd name="connsiteY9" fmla="*/ 230493 h 4084083"/>
              <a:gd name="connsiteX10" fmla="*/ 4059005 w 5195083"/>
              <a:gd name="connsiteY10" fmla="*/ 325743 h 4084083"/>
              <a:gd name="connsiteX11" fmla="*/ 4438650 w 5195083"/>
              <a:gd name="connsiteY11" fmla="*/ 0 h 4084083"/>
              <a:gd name="connsiteX12" fmla="*/ 5170524 w 5195083"/>
              <a:gd name="connsiteY12" fmla="*/ 864159 h 4084083"/>
              <a:gd name="connsiteX13" fmla="*/ 4964102 w 5195083"/>
              <a:gd name="connsiteY13" fmla="*/ 1264066 h 4084083"/>
              <a:gd name="connsiteX14" fmla="*/ 4419600 w 5195083"/>
              <a:gd name="connsiteY14" fmla="*/ 1006813 h 4084083"/>
              <a:gd name="connsiteX15" fmla="*/ 4283618 w 5195083"/>
              <a:gd name="connsiteY15" fmla="*/ 1423555 h 4084083"/>
              <a:gd name="connsiteX16" fmla="*/ 4411208 w 5195083"/>
              <a:gd name="connsiteY16" fmla="*/ 2135936 h 4084083"/>
              <a:gd name="connsiteX17" fmla="*/ 4272985 w 5195083"/>
              <a:gd name="connsiteY17" fmla="*/ 2518708 h 4084083"/>
              <a:gd name="connsiteX18" fmla="*/ 4538799 w 5195083"/>
              <a:gd name="connsiteY18" fmla="*/ 2508076 h 4084083"/>
              <a:gd name="connsiteX19" fmla="*/ 4768702 w 5195083"/>
              <a:gd name="connsiteY19" fmla="*/ 2658403 h 4084083"/>
              <a:gd name="connsiteX20" fmla="*/ 4906542 w 5195083"/>
              <a:gd name="connsiteY20" fmla="*/ 3350377 h 4084083"/>
              <a:gd name="connsiteX21" fmla="*/ 4598198 w 5195083"/>
              <a:gd name="connsiteY21" fmla="*/ 3728719 h 4084083"/>
              <a:gd name="connsiteX22" fmla="*/ 4218910 w 5195083"/>
              <a:gd name="connsiteY22" fmla="*/ 3387650 h 4084083"/>
              <a:gd name="connsiteX23" fmla="*/ 4324852 w 5195083"/>
              <a:gd name="connsiteY23" fmla="*/ 2968048 h 4084083"/>
              <a:gd name="connsiteX24" fmla="*/ 3720092 w 5195083"/>
              <a:gd name="connsiteY24" fmla="*/ 2858950 h 4084083"/>
              <a:gd name="connsiteX25" fmla="*/ 3114512 w 5195083"/>
              <a:gd name="connsiteY25" fmla="*/ 2965390 h 4084083"/>
              <a:gd name="connsiteX26" fmla="*/ 2038350 w 5195083"/>
              <a:gd name="connsiteY26" fmla="*/ 2702263 h 4084083"/>
              <a:gd name="connsiteX27" fmla="*/ 1048252 w 5195083"/>
              <a:gd name="connsiteY27" fmla="*/ 3139498 h 4084083"/>
              <a:gd name="connsiteX28" fmla="*/ 433779 w 5195083"/>
              <a:gd name="connsiteY28" fmla="*/ 3917890 h 4084083"/>
              <a:gd name="connsiteX29" fmla="*/ 0 w 5195083"/>
              <a:gd name="connsiteY29" fmla="*/ 4084083 h 4084083"/>
              <a:gd name="connsiteX30" fmla="*/ 95752 w 5195083"/>
              <a:gd name="connsiteY30" fmla="*/ 3596698 h 4084083"/>
              <a:gd name="connsiteX31" fmla="*/ 572855 w 5195083"/>
              <a:gd name="connsiteY31" fmla="*/ 3188559 h 4084083"/>
              <a:gd name="connsiteX32" fmla="*/ 679181 w 5195083"/>
              <a:gd name="connsiteY32" fmla="*/ 2837685 h 4084083"/>
              <a:gd name="connsiteX33" fmla="*/ 1038949 w 5195083"/>
              <a:gd name="connsiteY33" fmla="*/ 2606098 h 4084083"/>
              <a:gd name="connsiteX34" fmla="*/ 1048252 w 5195083"/>
              <a:gd name="connsiteY34" fmla="*/ 2186998 h 4084083"/>
              <a:gd name="connsiteX35" fmla="*/ 1312234 w 5195083"/>
              <a:gd name="connsiteY35" fmla="*/ 1757473 h 4084083"/>
              <a:gd name="connsiteX0" fmla="*/ 1312234 w 5273952"/>
              <a:gd name="connsiteY0" fmla="*/ 1757473 h 4084083"/>
              <a:gd name="connsiteX1" fmla="*/ 976892 w 5273952"/>
              <a:gd name="connsiteY1" fmla="*/ 1838224 h 4084083"/>
              <a:gd name="connsiteX2" fmla="*/ 689813 w 5273952"/>
              <a:gd name="connsiteY2" fmla="*/ 2720727 h 4084083"/>
              <a:gd name="connsiteX3" fmla="*/ 142653 w 5273952"/>
              <a:gd name="connsiteY3" fmla="*/ 3100541 h 4084083"/>
              <a:gd name="connsiteX4" fmla="*/ 445238 w 5273952"/>
              <a:gd name="connsiteY4" fmla="*/ 1894189 h 4084083"/>
              <a:gd name="connsiteX5" fmla="*/ 1104483 w 5273952"/>
              <a:gd name="connsiteY5" fmla="*/ 1327862 h 4084083"/>
              <a:gd name="connsiteX6" fmla="*/ 1529785 w 5273952"/>
              <a:gd name="connsiteY6" fmla="*/ 1614941 h 4084083"/>
              <a:gd name="connsiteX7" fmla="*/ 3182705 w 5273952"/>
              <a:gd name="connsiteY7" fmla="*/ 1621143 h 4084083"/>
              <a:gd name="connsiteX8" fmla="*/ 3352800 w 5273952"/>
              <a:gd name="connsiteY8" fmla="*/ 702013 h 4084083"/>
              <a:gd name="connsiteX9" fmla="*/ 3792305 w 5273952"/>
              <a:gd name="connsiteY9" fmla="*/ 230493 h 4084083"/>
              <a:gd name="connsiteX10" fmla="*/ 4059005 w 5273952"/>
              <a:gd name="connsiteY10" fmla="*/ 325743 h 4084083"/>
              <a:gd name="connsiteX11" fmla="*/ 4438650 w 5273952"/>
              <a:gd name="connsiteY11" fmla="*/ 0 h 4084083"/>
              <a:gd name="connsiteX12" fmla="*/ 5255584 w 5273952"/>
              <a:gd name="connsiteY12" fmla="*/ 842894 h 4084083"/>
              <a:gd name="connsiteX13" fmla="*/ 4964102 w 5273952"/>
              <a:gd name="connsiteY13" fmla="*/ 1264066 h 4084083"/>
              <a:gd name="connsiteX14" fmla="*/ 4419600 w 5273952"/>
              <a:gd name="connsiteY14" fmla="*/ 1006813 h 4084083"/>
              <a:gd name="connsiteX15" fmla="*/ 4283618 w 5273952"/>
              <a:gd name="connsiteY15" fmla="*/ 1423555 h 4084083"/>
              <a:gd name="connsiteX16" fmla="*/ 4411208 w 5273952"/>
              <a:gd name="connsiteY16" fmla="*/ 2135936 h 4084083"/>
              <a:gd name="connsiteX17" fmla="*/ 4272985 w 5273952"/>
              <a:gd name="connsiteY17" fmla="*/ 2518708 h 4084083"/>
              <a:gd name="connsiteX18" fmla="*/ 4538799 w 5273952"/>
              <a:gd name="connsiteY18" fmla="*/ 2508076 h 4084083"/>
              <a:gd name="connsiteX19" fmla="*/ 4768702 w 5273952"/>
              <a:gd name="connsiteY19" fmla="*/ 2658403 h 4084083"/>
              <a:gd name="connsiteX20" fmla="*/ 4906542 w 5273952"/>
              <a:gd name="connsiteY20" fmla="*/ 3350377 h 4084083"/>
              <a:gd name="connsiteX21" fmla="*/ 4598198 w 5273952"/>
              <a:gd name="connsiteY21" fmla="*/ 3728719 h 4084083"/>
              <a:gd name="connsiteX22" fmla="*/ 4218910 w 5273952"/>
              <a:gd name="connsiteY22" fmla="*/ 3387650 h 4084083"/>
              <a:gd name="connsiteX23" fmla="*/ 4324852 w 5273952"/>
              <a:gd name="connsiteY23" fmla="*/ 2968048 h 4084083"/>
              <a:gd name="connsiteX24" fmla="*/ 3720092 w 5273952"/>
              <a:gd name="connsiteY24" fmla="*/ 2858950 h 4084083"/>
              <a:gd name="connsiteX25" fmla="*/ 3114512 w 5273952"/>
              <a:gd name="connsiteY25" fmla="*/ 2965390 h 4084083"/>
              <a:gd name="connsiteX26" fmla="*/ 2038350 w 5273952"/>
              <a:gd name="connsiteY26" fmla="*/ 2702263 h 4084083"/>
              <a:gd name="connsiteX27" fmla="*/ 1048252 w 5273952"/>
              <a:gd name="connsiteY27" fmla="*/ 3139498 h 4084083"/>
              <a:gd name="connsiteX28" fmla="*/ 433779 w 5273952"/>
              <a:gd name="connsiteY28" fmla="*/ 3917890 h 4084083"/>
              <a:gd name="connsiteX29" fmla="*/ 0 w 5273952"/>
              <a:gd name="connsiteY29" fmla="*/ 4084083 h 4084083"/>
              <a:gd name="connsiteX30" fmla="*/ 95752 w 5273952"/>
              <a:gd name="connsiteY30" fmla="*/ 3596698 h 4084083"/>
              <a:gd name="connsiteX31" fmla="*/ 572855 w 5273952"/>
              <a:gd name="connsiteY31" fmla="*/ 3188559 h 4084083"/>
              <a:gd name="connsiteX32" fmla="*/ 679181 w 5273952"/>
              <a:gd name="connsiteY32" fmla="*/ 2837685 h 4084083"/>
              <a:gd name="connsiteX33" fmla="*/ 1038949 w 5273952"/>
              <a:gd name="connsiteY33" fmla="*/ 2606098 h 4084083"/>
              <a:gd name="connsiteX34" fmla="*/ 1048252 w 5273952"/>
              <a:gd name="connsiteY34" fmla="*/ 2186998 h 4084083"/>
              <a:gd name="connsiteX35" fmla="*/ 1312234 w 5273952"/>
              <a:gd name="connsiteY35" fmla="*/ 1757473 h 4084083"/>
              <a:gd name="connsiteX0" fmla="*/ 1312234 w 5273952"/>
              <a:gd name="connsiteY0" fmla="*/ 1757473 h 4084083"/>
              <a:gd name="connsiteX1" fmla="*/ 976892 w 5273952"/>
              <a:gd name="connsiteY1" fmla="*/ 1838224 h 4084083"/>
              <a:gd name="connsiteX2" fmla="*/ 689813 w 5273952"/>
              <a:gd name="connsiteY2" fmla="*/ 2720727 h 4084083"/>
              <a:gd name="connsiteX3" fmla="*/ 142653 w 5273952"/>
              <a:gd name="connsiteY3" fmla="*/ 3100541 h 4084083"/>
              <a:gd name="connsiteX4" fmla="*/ 445238 w 5273952"/>
              <a:gd name="connsiteY4" fmla="*/ 1894189 h 4084083"/>
              <a:gd name="connsiteX5" fmla="*/ 1104483 w 5273952"/>
              <a:gd name="connsiteY5" fmla="*/ 1327862 h 4084083"/>
              <a:gd name="connsiteX6" fmla="*/ 1529785 w 5273952"/>
              <a:gd name="connsiteY6" fmla="*/ 1614941 h 4084083"/>
              <a:gd name="connsiteX7" fmla="*/ 3182705 w 5273952"/>
              <a:gd name="connsiteY7" fmla="*/ 1621143 h 4084083"/>
              <a:gd name="connsiteX8" fmla="*/ 3352800 w 5273952"/>
              <a:gd name="connsiteY8" fmla="*/ 702013 h 4084083"/>
              <a:gd name="connsiteX9" fmla="*/ 3792305 w 5273952"/>
              <a:gd name="connsiteY9" fmla="*/ 230493 h 4084083"/>
              <a:gd name="connsiteX10" fmla="*/ 4059005 w 5273952"/>
              <a:gd name="connsiteY10" fmla="*/ 325743 h 4084083"/>
              <a:gd name="connsiteX11" fmla="*/ 4438650 w 5273952"/>
              <a:gd name="connsiteY11" fmla="*/ 0 h 4084083"/>
              <a:gd name="connsiteX12" fmla="*/ 4698287 w 5273952"/>
              <a:gd name="connsiteY12" fmla="*/ 562317 h 4084083"/>
              <a:gd name="connsiteX13" fmla="*/ 5255584 w 5273952"/>
              <a:gd name="connsiteY13" fmla="*/ 842894 h 4084083"/>
              <a:gd name="connsiteX14" fmla="*/ 4964102 w 5273952"/>
              <a:gd name="connsiteY14" fmla="*/ 1264066 h 4084083"/>
              <a:gd name="connsiteX15" fmla="*/ 4419600 w 5273952"/>
              <a:gd name="connsiteY15" fmla="*/ 1006813 h 4084083"/>
              <a:gd name="connsiteX16" fmla="*/ 4283618 w 5273952"/>
              <a:gd name="connsiteY16" fmla="*/ 1423555 h 4084083"/>
              <a:gd name="connsiteX17" fmla="*/ 4411208 w 5273952"/>
              <a:gd name="connsiteY17" fmla="*/ 2135936 h 4084083"/>
              <a:gd name="connsiteX18" fmla="*/ 4272985 w 5273952"/>
              <a:gd name="connsiteY18" fmla="*/ 2518708 h 4084083"/>
              <a:gd name="connsiteX19" fmla="*/ 4538799 w 5273952"/>
              <a:gd name="connsiteY19" fmla="*/ 2508076 h 4084083"/>
              <a:gd name="connsiteX20" fmla="*/ 4768702 w 5273952"/>
              <a:gd name="connsiteY20" fmla="*/ 2658403 h 4084083"/>
              <a:gd name="connsiteX21" fmla="*/ 4906542 w 5273952"/>
              <a:gd name="connsiteY21" fmla="*/ 3350377 h 4084083"/>
              <a:gd name="connsiteX22" fmla="*/ 4598198 w 5273952"/>
              <a:gd name="connsiteY22" fmla="*/ 3728719 h 4084083"/>
              <a:gd name="connsiteX23" fmla="*/ 4218910 w 5273952"/>
              <a:gd name="connsiteY23" fmla="*/ 3387650 h 4084083"/>
              <a:gd name="connsiteX24" fmla="*/ 4324852 w 5273952"/>
              <a:gd name="connsiteY24" fmla="*/ 2968048 h 4084083"/>
              <a:gd name="connsiteX25" fmla="*/ 3720092 w 5273952"/>
              <a:gd name="connsiteY25" fmla="*/ 2858950 h 4084083"/>
              <a:gd name="connsiteX26" fmla="*/ 3114512 w 5273952"/>
              <a:gd name="connsiteY26" fmla="*/ 2965390 h 4084083"/>
              <a:gd name="connsiteX27" fmla="*/ 2038350 w 5273952"/>
              <a:gd name="connsiteY27" fmla="*/ 2702263 h 4084083"/>
              <a:gd name="connsiteX28" fmla="*/ 1048252 w 5273952"/>
              <a:gd name="connsiteY28" fmla="*/ 3139498 h 4084083"/>
              <a:gd name="connsiteX29" fmla="*/ 433779 w 5273952"/>
              <a:gd name="connsiteY29" fmla="*/ 3917890 h 4084083"/>
              <a:gd name="connsiteX30" fmla="*/ 0 w 5273952"/>
              <a:gd name="connsiteY30" fmla="*/ 4084083 h 4084083"/>
              <a:gd name="connsiteX31" fmla="*/ 95752 w 5273952"/>
              <a:gd name="connsiteY31" fmla="*/ 3596698 h 4084083"/>
              <a:gd name="connsiteX32" fmla="*/ 572855 w 5273952"/>
              <a:gd name="connsiteY32" fmla="*/ 3188559 h 4084083"/>
              <a:gd name="connsiteX33" fmla="*/ 679181 w 5273952"/>
              <a:gd name="connsiteY33" fmla="*/ 2837685 h 4084083"/>
              <a:gd name="connsiteX34" fmla="*/ 1038949 w 5273952"/>
              <a:gd name="connsiteY34" fmla="*/ 2606098 h 4084083"/>
              <a:gd name="connsiteX35" fmla="*/ 1048252 w 5273952"/>
              <a:gd name="connsiteY35" fmla="*/ 2186998 h 4084083"/>
              <a:gd name="connsiteX36" fmla="*/ 1312234 w 5273952"/>
              <a:gd name="connsiteY36" fmla="*/ 1757473 h 4084083"/>
              <a:gd name="connsiteX0" fmla="*/ 1312234 w 5253933"/>
              <a:gd name="connsiteY0" fmla="*/ 1757473 h 4084083"/>
              <a:gd name="connsiteX1" fmla="*/ 976892 w 5253933"/>
              <a:gd name="connsiteY1" fmla="*/ 1838224 h 4084083"/>
              <a:gd name="connsiteX2" fmla="*/ 689813 w 5253933"/>
              <a:gd name="connsiteY2" fmla="*/ 2720727 h 4084083"/>
              <a:gd name="connsiteX3" fmla="*/ 142653 w 5253933"/>
              <a:gd name="connsiteY3" fmla="*/ 3100541 h 4084083"/>
              <a:gd name="connsiteX4" fmla="*/ 445238 w 5253933"/>
              <a:gd name="connsiteY4" fmla="*/ 1894189 h 4084083"/>
              <a:gd name="connsiteX5" fmla="*/ 1104483 w 5253933"/>
              <a:gd name="connsiteY5" fmla="*/ 1327862 h 4084083"/>
              <a:gd name="connsiteX6" fmla="*/ 1529785 w 5253933"/>
              <a:gd name="connsiteY6" fmla="*/ 1614941 h 4084083"/>
              <a:gd name="connsiteX7" fmla="*/ 3182705 w 5253933"/>
              <a:gd name="connsiteY7" fmla="*/ 1621143 h 4084083"/>
              <a:gd name="connsiteX8" fmla="*/ 3352800 w 5253933"/>
              <a:gd name="connsiteY8" fmla="*/ 702013 h 4084083"/>
              <a:gd name="connsiteX9" fmla="*/ 3792305 w 5253933"/>
              <a:gd name="connsiteY9" fmla="*/ 230493 h 4084083"/>
              <a:gd name="connsiteX10" fmla="*/ 4059005 w 5253933"/>
              <a:gd name="connsiteY10" fmla="*/ 325743 h 4084083"/>
              <a:gd name="connsiteX11" fmla="*/ 4438650 w 5253933"/>
              <a:gd name="connsiteY11" fmla="*/ 0 h 4084083"/>
              <a:gd name="connsiteX12" fmla="*/ 4698287 w 5253933"/>
              <a:gd name="connsiteY12" fmla="*/ 562317 h 4084083"/>
              <a:gd name="connsiteX13" fmla="*/ 5234319 w 5253933"/>
              <a:gd name="connsiteY13" fmla="*/ 906689 h 4084083"/>
              <a:gd name="connsiteX14" fmla="*/ 4964102 w 5253933"/>
              <a:gd name="connsiteY14" fmla="*/ 1264066 h 4084083"/>
              <a:gd name="connsiteX15" fmla="*/ 4419600 w 5253933"/>
              <a:gd name="connsiteY15" fmla="*/ 1006813 h 4084083"/>
              <a:gd name="connsiteX16" fmla="*/ 4283618 w 5253933"/>
              <a:gd name="connsiteY16" fmla="*/ 1423555 h 4084083"/>
              <a:gd name="connsiteX17" fmla="*/ 4411208 w 5253933"/>
              <a:gd name="connsiteY17" fmla="*/ 2135936 h 4084083"/>
              <a:gd name="connsiteX18" fmla="*/ 4272985 w 5253933"/>
              <a:gd name="connsiteY18" fmla="*/ 2518708 h 4084083"/>
              <a:gd name="connsiteX19" fmla="*/ 4538799 w 5253933"/>
              <a:gd name="connsiteY19" fmla="*/ 2508076 h 4084083"/>
              <a:gd name="connsiteX20" fmla="*/ 4768702 w 5253933"/>
              <a:gd name="connsiteY20" fmla="*/ 2658403 h 4084083"/>
              <a:gd name="connsiteX21" fmla="*/ 4906542 w 5253933"/>
              <a:gd name="connsiteY21" fmla="*/ 3350377 h 4084083"/>
              <a:gd name="connsiteX22" fmla="*/ 4598198 w 5253933"/>
              <a:gd name="connsiteY22" fmla="*/ 3728719 h 4084083"/>
              <a:gd name="connsiteX23" fmla="*/ 4218910 w 5253933"/>
              <a:gd name="connsiteY23" fmla="*/ 3387650 h 4084083"/>
              <a:gd name="connsiteX24" fmla="*/ 4324852 w 5253933"/>
              <a:gd name="connsiteY24" fmla="*/ 2968048 h 4084083"/>
              <a:gd name="connsiteX25" fmla="*/ 3720092 w 5253933"/>
              <a:gd name="connsiteY25" fmla="*/ 2858950 h 4084083"/>
              <a:gd name="connsiteX26" fmla="*/ 3114512 w 5253933"/>
              <a:gd name="connsiteY26" fmla="*/ 2965390 h 4084083"/>
              <a:gd name="connsiteX27" fmla="*/ 2038350 w 5253933"/>
              <a:gd name="connsiteY27" fmla="*/ 2702263 h 4084083"/>
              <a:gd name="connsiteX28" fmla="*/ 1048252 w 5253933"/>
              <a:gd name="connsiteY28" fmla="*/ 3139498 h 4084083"/>
              <a:gd name="connsiteX29" fmla="*/ 433779 w 5253933"/>
              <a:gd name="connsiteY29" fmla="*/ 3917890 h 4084083"/>
              <a:gd name="connsiteX30" fmla="*/ 0 w 5253933"/>
              <a:gd name="connsiteY30" fmla="*/ 4084083 h 4084083"/>
              <a:gd name="connsiteX31" fmla="*/ 95752 w 5253933"/>
              <a:gd name="connsiteY31" fmla="*/ 3596698 h 4084083"/>
              <a:gd name="connsiteX32" fmla="*/ 572855 w 5253933"/>
              <a:gd name="connsiteY32" fmla="*/ 3188559 h 4084083"/>
              <a:gd name="connsiteX33" fmla="*/ 679181 w 5253933"/>
              <a:gd name="connsiteY33" fmla="*/ 2837685 h 4084083"/>
              <a:gd name="connsiteX34" fmla="*/ 1038949 w 5253933"/>
              <a:gd name="connsiteY34" fmla="*/ 2606098 h 4084083"/>
              <a:gd name="connsiteX35" fmla="*/ 1048252 w 5253933"/>
              <a:gd name="connsiteY35" fmla="*/ 2186998 h 4084083"/>
              <a:gd name="connsiteX36" fmla="*/ 1312234 w 5253933"/>
              <a:gd name="connsiteY36" fmla="*/ 1757473 h 4084083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52800 w 5253933"/>
              <a:gd name="connsiteY8" fmla="*/ 776441 h 4158511"/>
              <a:gd name="connsiteX9" fmla="*/ 3792305 w 5253933"/>
              <a:gd name="connsiteY9" fmla="*/ 304921 h 4158511"/>
              <a:gd name="connsiteX10" fmla="*/ 4059005 w 5253933"/>
              <a:gd name="connsiteY10" fmla="*/ 400171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52800 w 5253933"/>
              <a:gd name="connsiteY8" fmla="*/ 776441 h 4158511"/>
              <a:gd name="connsiteX9" fmla="*/ 3792305 w 5253933"/>
              <a:gd name="connsiteY9" fmla="*/ 304921 h 4158511"/>
              <a:gd name="connsiteX10" fmla="*/ 4144065 w 5253933"/>
              <a:gd name="connsiteY10" fmla="*/ 187520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10270 w 5253933"/>
              <a:gd name="connsiteY8" fmla="*/ 914665 h 4158511"/>
              <a:gd name="connsiteX9" fmla="*/ 3792305 w 5253933"/>
              <a:gd name="connsiteY9" fmla="*/ 304921 h 4158511"/>
              <a:gd name="connsiteX10" fmla="*/ 4144065 w 5253933"/>
              <a:gd name="connsiteY10" fmla="*/ 187520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53933" h="4158511">
                <a:moveTo>
                  <a:pt x="1312234" y="1831901"/>
                </a:moveTo>
                <a:cubicBezTo>
                  <a:pt x="1302113" y="1848200"/>
                  <a:pt x="1080629" y="1752110"/>
                  <a:pt x="976892" y="1912652"/>
                </a:cubicBezTo>
                <a:cubicBezTo>
                  <a:pt x="873155" y="2073194"/>
                  <a:pt x="830625" y="2659197"/>
                  <a:pt x="689813" y="2795155"/>
                </a:cubicBezTo>
                <a:cubicBezTo>
                  <a:pt x="549001" y="2931113"/>
                  <a:pt x="172783" y="3293232"/>
                  <a:pt x="142653" y="3174969"/>
                </a:cubicBezTo>
                <a:cubicBezTo>
                  <a:pt x="631603" y="2364871"/>
                  <a:pt x="365863" y="2873019"/>
                  <a:pt x="445238" y="1968617"/>
                </a:cubicBezTo>
                <a:cubicBezTo>
                  <a:pt x="481496" y="1520771"/>
                  <a:pt x="890056" y="1346050"/>
                  <a:pt x="1104483" y="1402290"/>
                </a:cubicBezTo>
                <a:cubicBezTo>
                  <a:pt x="1318910" y="1458530"/>
                  <a:pt x="1156833" y="1656438"/>
                  <a:pt x="1529785" y="1689369"/>
                </a:cubicBezTo>
                <a:cubicBezTo>
                  <a:pt x="2076406" y="1503866"/>
                  <a:pt x="2898362" y="1810512"/>
                  <a:pt x="3182705" y="1695571"/>
                </a:cubicBezTo>
                <a:cubicBezTo>
                  <a:pt x="3467048" y="1580630"/>
                  <a:pt x="3167395" y="1070240"/>
                  <a:pt x="3310270" y="914665"/>
                </a:cubicBezTo>
                <a:cubicBezTo>
                  <a:pt x="3501222" y="789242"/>
                  <a:pt x="3601353" y="430344"/>
                  <a:pt x="3792305" y="304921"/>
                </a:cubicBezTo>
                <a:cubicBezTo>
                  <a:pt x="3874855" y="266821"/>
                  <a:pt x="4061515" y="225620"/>
                  <a:pt x="4144065" y="187520"/>
                </a:cubicBezTo>
                <a:lnTo>
                  <a:pt x="4311059" y="0"/>
                </a:lnTo>
                <a:cubicBezTo>
                  <a:pt x="4437099" y="16392"/>
                  <a:pt x="4562131" y="496263"/>
                  <a:pt x="4698287" y="636745"/>
                </a:cubicBezTo>
                <a:cubicBezTo>
                  <a:pt x="4834443" y="777227"/>
                  <a:pt x="5209510" y="841122"/>
                  <a:pt x="5234319" y="981117"/>
                </a:cubicBezTo>
                <a:cubicBezTo>
                  <a:pt x="5323666" y="1156353"/>
                  <a:pt x="5085712" y="1429905"/>
                  <a:pt x="4964102" y="1338494"/>
                </a:cubicBezTo>
                <a:cubicBezTo>
                  <a:pt x="4821227" y="1332144"/>
                  <a:pt x="4534786" y="1019218"/>
                  <a:pt x="4419600" y="1081241"/>
                </a:cubicBezTo>
                <a:cubicBezTo>
                  <a:pt x="4261150" y="1160297"/>
                  <a:pt x="4308054" y="1246001"/>
                  <a:pt x="4283618" y="1497983"/>
                </a:cubicBezTo>
                <a:cubicBezTo>
                  <a:pt x="4243233" y="1648956"/>
                  <a:pt x="4398803" y="2020750"/>
                  <a:pt x="4411208" y="2210364"/>
                </a:cubicBezTo>
                <a:cubicBezTo>
                  <a:pt x="4423613" y="2399978"/>
                  <a:pt x="4212734" y="2493899"/>
                  <a:pt x="4272985" y="2593136"/>
                </a:cubicBezTo>
                <a:cubicBezTo>
                  <a:pt x="4298168" y="2850435"/>
                  <a:pt x="4450863" y="2580487"/>
                  <a:pt x="4538799" y="2582504"/>
                </a:cubicBezTo>
                <a:cubicBezTo>
                  <a:pt x="4626735" y="2584522"/>
                  <a:pt x="4712728" y="2599536"/>
                  <a:pt x="4768702" y="2732831"/>
                </a:cubicBezTo>
                <a:cubicBezTo>
                  <a:pt x="4813236" y="3126379"/>
                  <a:pt x="4992267" y="3204027"/>
                  <a:pt x="4906542" y="3424805"/>
                </a:cubicBezTo>
                <a:cubicBezTo>
                  <a:pt x="4855826" y="3637378"/>
                  <a:pt x="4741157" y="3747316"/>
                  <a:pt x="4598198" y="3803147"/>
                </a:cubicBezTo>
                <a:cubicBezTo>
                  <a:pt x="4455239" y="3858978"/>
                  <a:pt x="4247485" y="3601778"/>
                  <a:pt x="4218910" y="3462078"/>
                </a:cubicBezTo>
                <a:cubicBezTo>
                  <a:pt x="4327166" y="3408984"/>
                  <a:pt x="4559802" y="3402954"/>
                  <a:pt x="4324852" y="3042476"/>
                </a:cubicBezTo>
                <a:cubicBezTo>
                  <a:pt x="4250576" y="2888792"/>
                  <a:pt x="3826122" y="3061411"/>
                  <a:pt x="3720092" y="2933378"/>
                </a:cubicBezTo>
                <a:cubicBezTo>
                  <a:pt x="3518369" y="2932935"/>
                  <a:pt x="3389486" y="3078337"/>
                  <a:pt x="3114512" y="3039818"/>
                </a:cubicBezTo>
                <a:cubicBezTo>
                  <a:pt x="2839538" y="3001299"/>
                  <a:pt x="2352675" y="2735416"/>
                  <a:pt x="2038350" y="2776691"/>
                </a:cubicBezTo>
                <a:cubicBezTo>
                  <a:pt x="1740067" y="2985936"/>
                  <a:pt x="1556085" y="3099931"/>
                  <a:pt x="1048252" y="3213926"/>
                </a:cubicBezTo>
                <a:cubicBezTo>
                  <a:pt x="832352" y="3404426"/>
                  <a:pt x="649679" y="3801818"/>
                  <a:pt x="433779" y="3992318"/>
                </a:cubicBezTo>
                <a:lnTo>
                  <a:pt x="0" y="4158511"/>
                </a:lnTo>
                <a:cubicBezTo>
                  <a:pt x="76367" y="3996049"/>
                  <a:pt x="19385" y="3833588"/>
                  <a:pt x="95752" y="3671126"/>
                </a:cubicBezTo>
                <a:cubicBezTo>
                  <a:pt x="177051" y="3500607"/>
                  <a:pt x="475617" y="3389489"/>
                  <a:pt x="572855" y="3262987"/>
                </a:cubicBezTo>
                <a:cubicBezTo>
                  <a:pt x="670093" y="3136485"/>
                  <a:pt x="557197" y="2987925"/>
                  <a:pt x="679181" y="2912113"/>
                </a:cubicBezTo>
                <a:cubicBezTo>
                  <a:pt x="801165" y="2836301"/>
                  <a:pt x="993386" y="2822644"/>
                  <a:pt x="1038949" y="2680526"/>
                </a:cubicBezTo>
                <a:cubicBezTo>
                  <a:pt x="1248499" y="2432876"/>
                  <a:pt x="1029286" y="2425901"/>
                  <a:pt x="1048252" y="2261426"/>
                </a:cubicBezTo>
                <a:cubicBezTo>
                  <a:pt x="1067218" y="2096951"/>
                  <a:pt x="1544093" y="1679348"/>
                  <a:pt x="1312234" y="1831901"/>
                </a:cubicBezTo>
                <a:close/>
              </a:path>
            </a:pathLst>
          </a:custGeom>
          <a:solidFill>
            <a:srgbClr val="D84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5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714225" y="1683226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1146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4575229" y="2032779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7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4813146" y="3178170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Csoportba foglalás 58"/>
          <p:cNvGrpSpPr/>
          <p:nvPr/>
        </p:nvGrpSpPr>
        <p:grpSpPr>
          <a:xfrm>
            <a:off x="146955" y="5306160"/>
            <a:ext cx="1570790" cy="1238440"/>
            <a:chOff x="-5129594" y="1789413"/>
            <a:chExt cx="4255561" cy="3505046"/>
          </a:xfrm>
        </p:grpSpPr>
        <p:sp>
          <p:nvSpPr>
            <p:cNvPr id="80" name="Lekerekített téglalap 79"/>
            <p:cNvSpPr/>
            <p:nvPr/>
          </p:nvSpPr>
          <p:spPr>
            <a:xfrm rot="5400000">
              <a:off x="-3918693" y="3832764"/>
              <a:ext cx="790482" cy="2680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7" name="Lekerekített téglalap 86"/>
            <p:cNvSpPr/>
            <p:nvPr/>
          </p:nvSpPr>
          <p:spPr>
            <a:xfrm rot="5400000">
              <a:off x="-5744566" y="3088469"/>
              <a:ext cx="2702066" cy="11335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Lekerekített téglalap 38"/>
            <p:cNvSpPr/>
            <p:nvPr/>
          </p:nvSpPr>
          <p:spPr>
            <a:xfrm>
              <a:off x="-4756894" y="4902944"/>
              <a:ext cx="3882861" cy="39151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9" name="Lekerekített téglalap 78"/>
            <p:cNvSpPr/>
            <p:nvPr/>
          </p:nvSpPr>
          <p:spPr>
            <a:xfrm>
              <a:off x="-4458846" y="3662747"/>
              <a:ext cx="3301023" cy="1288016"/>
            </a:xfrm>
            <a:custGeom>
              <a:avLst/>
              <a:gdLst>
                <a:gd name="connsiteX0" fmla="*/ 0 w 3241482"/>
                <a:gd name="connsiteY0" fmla="*/ 634255 h 1268510"/>
                <a:gd name="connsiteX1" fmla="*/ 634255 w 3241482"/>
                <a:gd name="connsiteY1" fmla="*/ 0 h 1268510"/>
                <a:gd name="connsiteX2" fmla="*/ 2607227 w 3241482"/>
                <a:gd name="connsiteY2" fmla="*/ 0 h 1268510"/>
                <a:gd name="connsiteX3" fmla="*/ 3241482 w 3241482"/>
                <a:gd name="connsiteY3" fmla="*/ 634255 h 1268510"/>
                <a:gd name="connsiteX4" fmla="*/ 3241482 w 3241482"/>
                <a:gd name="connsiteY4" fmla="*/ 634255 h 1268510"/>
                <a:gd name="connsiteX5" fmla="*/ 2607227 w 3241482"/>
                <a:gd name="connsiteY5" fmla="*/ 1268510 h 1268510"/>
                <a:gd name="connsiteX6" fmla="*/ 634255 w 3241482"/>
                <a:gd name="connsiteY6" fmla="*/ 1268510 h 1268510"/>
                <a:gd name="connsiteX7" fmla="*/ 0 w 3241482"/>
                <a:gd name="connsiteY7" fmla="*/ 634255 h 1268510"/>
                <a:gd name="connsiteX0" fmla="*/ 0 w 3584382"/>
                <a:gd name="connsiteY0" fmla="*/ 634255 h 1342865"/>
                <a:gd name="connsiteX1" fmla="*/ 634255 w 3584382"/>
                <a:gd name="connsiteY1" fmla="*/ 0 h 1342865"/>
                <a:gd name="connsiteX2" fmla="*/ 2607227 w 3584382"/>
                <a:gd name="connsiteY2" fmla="*/ 0 h 1342865"/>
                <a:gd name="connsiteX3" fmla="*/ 3241482 w 3584382"/>
                <a:gd name="connsiteY3" fmla="*/ 634255 h 1342865"/>
                <a:gd name="connsiteX4" fmla="*/ 3584382 w 3584382"/>
                <a:gd name="connsiteY4" fmla="*/ 1148605 h 1342865"/>
                <a:gd name="connsiteX5" fmla="*/ 2607227 w 3584382"/>
                <a:gd name="connsiteY5" fmla="*/ 1268510 h 1342865"/>
                <a:gd name="connsiteX6" fmla="*/ 634255 w 3584382"/>
                <a:gd name="connsiteY6" fmla="*/ 1268510 h 1342865"/>
                <a:gd name="connsiteX7" fmla="*/ 0 w 3584382"/>
                <a:gd name="connsiteY7" fmla="*/ 634255 h 1342865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241482 w 3587751"/>
                <a:gd name="connsiteY3" fmla="*/ 63425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246622 w 3200118"/>
                <a:gd name="connsiteY0" fmla="*/ 1268510 h 1268510"/>
                <a:gd name="connsiteX1" fmla="*/ 246622 w 3200118"/>
                <a:gd name="connsiteY1" fmla="*/ 0 h 1268510"/>
                <a:gd name="connsiteX2" fmla="*/ 2219594 w 3200118"/>
                <a:gd name="connsiteY2" fmla="*/ 0 h 1268510"/>
                <a:gd name="connsiteX3" fmla="*/ 2949099 w 3200118"/>
                <a:gd name="connsiteY3" fmla="*/ 500905 h 1268510"/>
                <a:gd name="connsiteX4" fmla="*/ 3196749 w 3200118"/>
                <a:gd name="connsiteY4" fmla="*/ 1148605 h 1268510"/>
                <a:gd name="connsiteX5" fmla="*/ 2219594 w 3200118"/>
                <a:gd name="connsiteY5" fmla="*/ 1268510 h 1268510"/>
                <a:gd name="connsiteX6" fmla="*/ 246622 w 3200118"/>
                <a:gd name="connsiteY6" fmla="*/ 1268510 h 1268510"/>
                <a:gd name="connsiteX0" fmla="*/ 246622 w 3276000"/>
                <a:gd name="connsiteY0" fmla="*/ 1268510 h 1268519"/>
                <a:gd name="connsiteX1" fmla="*/ 246622 w 3276000"/>
                <a:gd name="connsiteY1" fmla="*/ 0 h 1268519"/>
                <a:gd name="connsiteX2" fmla="*/ 2219594 w 3276000"/>
                <a:gd name="connsiteY2" fmla="*/ 0 h 1268519"/>
                <a:gd name="connsiteX3" fmla="*/ 2949099 w 3276000"/>
                <a:gd name="connsiteY3" fmla="*/ 500905 h 1268519"/>
                <a:gd name="connsiteX4" fmla="*/ 3272949 w 3276000"/>
                <a:gd name="connsiteY4" fmla="*/ 1224805 h 1268519"/>
                <a:gd name="connsiteX5" fmla="*/ 2219594 w 3276000"/>
                <a:gd name="connsiteY5" fmla="*/ 1268510 h 1268519"/>
                <a:gd name="connsiteX6" fmla="*/ 246622 w 3276000"/>
                <a:gd name="connsiteY6" fmla="*/ 1268510 h 1268519"/>
                <a:gd name="connsiteX0" fmla="*/ 246622 w 3272949"/>
                <a:gd name="connsiteY0" fmla="*/ 1268510 h 1378234"/>
                <a:gd name="connsiteX1" fmla="*/ 246622 w 3272949"/>
                <a:gd name="connsiteY1" fmla="*/ 0 h 1378234"/>
                <a:gd name="connsiteX2" fmla="*/ 2219594 w 3272949"/>
                <a:gd name="connsiteY2" fmla="*/ 0 h 1378234"/>
                <a:gd name="connsiteX3" fmla="*/ 2949099 w 3272949"/>
                <a:gd name="connsiteY3" fmla="*/ 500905 h 1378234"/>
                <a:gd name="connsiteX4" fmla="*/ 3272949 w 3272949"/>
                <a:gd name="connsiteY4" fmla="*/ 1224805 h 1378234"/>
                <a:gd name="connsiteX5" fmla="*/ 246622 w 3272949"/>
                <a:gd name="connsiteY5" fmla="*/ 1268510 h 1378234"/>
                <a:gd name="connsiteX0" fmla="*/ 246622 w 3272949"/>
                <a:gd name="connsiteY0" fmla="*/ 1268510 h 1355413"/>
                <a:gd name="connsiteX1" fmla="*/ 246622 w 3272949"/>
                <a:gd name="connsiteY1" fmla="*/ 0 h 1355413"/>
                <a:gd name="connsiteX2" fmla="*/ 2219594 w 3272949"/>
                <a:gd name="connsiteY2" fmla="*/ 0 h 1355413"/>
                <a:gd name="connsiteX3" fmla="*/ 2949099 w 3272949"/>
                <a:gd name="connsiteY3" fmla="*/ 500905 h 1355413"/>
                <a:gd name="connsiteX4" fmla="*/ 3272949 w 3272949"/>
                <a:gd name="connsiteY4" fmla="*/ 1224805 h 1355413"/>
                <a:gd name="connsiteX5" fmla="*/ 246622 w 3272949"/>
                <a:gd name="connsiteY5" fmla="*/ 1268510 h 1355413"/>
                <a:gd name="connsiteX0" fmla="*/ 246622 w 3282226"/>
                <a:gd name="connsiteY0" fmla="*/ 1268510 h 1355413"/>
                <a:gd name="connsiteX1" fmla="*/ 246622 w 3282226"/>
                <a:gd name="connsiteY1" fmla="*/ 0 h 1355413"/>
                <a:gd name="connsiteX2" fmla="*/ 2219594 w 3282226"/>
                <a:gd name="connsiteY2" fmla="*/ 0 h 1355413"/>
                <a:gd name="connsiteX3" fmla="*/ 2949099 w 3282226"/>
                <a:gd name="connsiteY3" fmla="*/ 500905 h 1355413"/>
                <a:gd name="connsiteX4" fmla="*/ 3272949 w 3282226"/>
                <a:gd name="connsiteY4" fmla="*/ 1224805 h 1355413"/>
                <a:gd name="connsiteX5" fmla="*/ 246622 w 3282226"/>
                <a:gd name="connsiteY5" fmla="*/ 1268510 h 1355413"/>
                <a:gd name="connsiteX0" fmla="*/ 246622 w 3344811"/>
                <a:gd name="connsiteY0" fmla="*/ 1268510 h 1355413"/>
                <a:gd name="connsiteX1" fmla="*/ 246622 w 3344811"/>
                <a:gd name="connsiteY1" fmla="*/ 0 h 1355413"/>
                <a:gd name="connsiteX2" fmla="*/ 2219594 w 3344811"/>
                <a:gd name="connsiteY2" fmla="*/ 0 h 1355413"/>
                <a:gd name="connsiteX3" fmla="*/ 3272949 w 3344811"/>
                <a:gd name="connsiteY3" fmla="*/ 1224805 h 1355413"/>
                <a:gd name="connsiteX4" fmla="*/ 246622 w 3344811"/>
                <a:gd name="connsiteY4" fmla="*/ 1268510 h 1355413"/>
                <a:gd name="connsiteX0" fmla="*/ 246622 w 3283287"/>
                <a:gd name="connsiteY0" fmla="*/ 1268510 h 1355413"/>
                <a:gd name="connsiteX1" fmla="*/ 246622 w 3283287"/>
                <a:gd name="connsiteY1" fmla="*/ 0 h 1355413"/>
                <a:gd name="connsiteX2" fmla="*/ 2219594 w 3283287"/>
                <a:gd name="connsiteY2" fmla="*/ 0 h 1355413"/>
                <a:gd name="connsiteX3" fmla="*/ 3272949 w 3283287"/>
                <a:gd name="connsiteY3" fmla="*/ 1224805 h 1355413"/>
                <a:gd name="connsiteX4" fmla="*/ 246622 w 3283287"/>
                <a:gd name="connsiteY4" fmla="*/ 1268510 h 1355413"/>
                <a:gd name="connsiteX0" fmla="*/ 246622 w 3286671"/>
                <a:gd name="connsiteY0" fmla="*/ 1268510 h 1355413"/>
                <a:gd name="connsiteX1" fmla="*/ 246622 w 3286671"/>
                <a:gd name="connsiteY1" fmla="*/ 0 h 1355413"/>
                <a:gd name="connsiteX2" fmla="*/ 2219594 w 3286671"/>
                <a:gd name="connsiteY2" fmla="*/ 0 h 1355413"/>
                <a:gd name="connsiteX3" fmla="*/ 3272949 w 3286671"/>
                <a:gd name="connsiteY3" fmla="*/ 1224805 h 1355413"/>
                <a:gd name="connsiteX4" fmla="*/ 246622 w 3286671"/>
                <a:gd name="connsiteY4" fmla="*/ 1268510 h 1355413"/>
                <a:gd name="connsiteX0" fmla="*/ 246622 w 3286671"/>
                <a:gd name="connsiteY0" fmla="*/ 1268510 h 1272342"/>
                <a:gd name="connsiteX1" fmla="*/ 246622 w 3286671"/>
                <a:gd name="connsiteY1" fmla="*/ 0 h 1272342"/>
                <a:gd name="connsiteX2" fmla="*/ 2219594 w 3286671"/>
                <a:gd name="connsiteY2" fmla="*/ 0 h 1272342"/>
                <a:gd name="connsiteX3" fmla="*/ 3272949 w 3286671"/>
                <a:gd name="connsiteY3" fmla="*/ 1224805 h 1272342"/>
                <a:gd name="connsiteX4" fmla="*/ 246622 w 3286671"/>
                <a:gd name="connsiteY4" fmla="*/ 1268510 h 1272342"/>
                <a:gd name="connsiteX0" fmla="*/ 246622 w 3286671"/>
                <a:gd name="connsiteY0" fmla="*/ 1268611 h 1272443"/>
                <a:gd name="connsiteX1" fmla="*/ 246622 w 3286671"/>
                <a:gd name="connsiteY1" fmla="*/ 101 h 1272443"/>
                <a:gd name="connsiteX2" fmla="*/ 1306462 w 3286671"/>
                <a:gd name="connsiteY2" fmla="*/ 341087 h 1272443"/>
                <a:gd name="connsiteX3" fmla="*/ 2219594 w 3286671"/>
                <a:gd name="connsiteY3" fmla="*/ 101 h 1272443"/>
                <a:gd name="connsiteX4" fmla="*/ 3272949 w 3286671"/>
                <a:gd name="connsiteY4" fmla="*/ 1224906 h 1272443"/>
                <a:gd name="connsiteX5" fmla="*/ 246622 w 3286671"/>
                <a:gd name="connsiteY5" fmla="*/ 1268611 h 1272443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2219594 w 3286671"/>
                <a:gd name="connsiteY4" fmla="*/ 98970 h 1371312"/>
                <a:gd name="connsiteX5" fmla="*/ 3272949 w 3286671"/>
                <a:gd name="connsiteY5" fmla="*/ 1323775 h 1371312"/>
                <a:gd name="connsiteX6" fmla="*/ 246622 w 3286671"/>
                <a:gd name="connsiteY6" fmla="*/ 1367480 h 1371312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1858912 w 3286671"/>
                <a:gd name="connsiteY4" fmla="*/ 420907 h 1371312"/>
                <a:gd name="connsiteX5" fmla="*/ 2219594 w 3286671"/>
                <a:gd name="connsiteY5" fmla="*/ 98970 h 1371312"/>
                <a:gd name="connsiteX6" fmla="*/ 3272949 w 3286671"/>
                <a:gd name="connsiteY6" fmla="*/ 1323775 h 1371312"/>
                <a:gd name="connsiteX7" fmla="*/ 246622 w 3286671"/>
                <a:gd name="connsiteY7" fmla="*/ 1367480 h 1371312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923367 w 3351126"/>
                <a:gd name="connsiteY4" fmla="*/ 36210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1923367 w 3351126"/>
                <a:gd name="connsiteY5" fmla="*/ 362101 h 1312506"/>
                <a:gd name="connsiteX6" fmla="*/ 2284049 w 3351126"/>
                <a:gd name="connsiteY6" fmla="*/ 40164 h 1312506"/>
                <a:gd name="connsiteX7" fmla="*/ 3337404 w 3351126"/>
                <a:gd name="connsiteY7" fmla="*/ 1264969 h 1312506"/>
                <a:gd name="connsiteX8" fmla="*/ 311077 w 3351126"/>
                <a:gd name="connsiteY8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212342 w 3252391"/>
                <a:gd name="connsiteY0" fmla="*/ 1321048 h 1324880"/>
                <a:gd name="connsiteX1" fmla="*/ 287246 w 3252391"/>
                <a:gd name="connsiteY1" fmla="*/ 147788 h 1324880"/>
                <a:gd name="connsiteX2" fmla="*/ 967382 w 3252391"/>
                <a:gd name="connsiteY2" fmla="*/ 50625 h 1324880"/>
                <a:gd name="connsiteX3" fmla="*/ 1557932 w 3252391"/>
                <a:gd name="connsiteY3" fmla="*/ 584025 h 1324880"/>
                <a:gd name="connsiteX4" fmla="*/ 2185314 w 3252391"/>
                <a:gd name="connsiteY4" fmla="*/ 52538 h 1324880"/>
                <a:gd name="connsiteX5" fmla="*/ 3238669 w 3252391"/>
                <a:gd name="connsiteY5" fmla="*/ 1277343 h 1324880"/>
                <a:gd name="connsiteX6" fmla="*/ 212342 w 3252391"/>
                <a:gd name="connsiteY6" fmla="*/ 1321048 h 1324880"/>
                <a:gd name="connsiteX0" fmla="*/ 356401 w 3138445"/>
                <a:gd name="connsiteY0" fmla="*/ 1282948 h 1297635"/>
                <a:gd name="connsiteX1" fmla="*/ 173300 w 3138445"/>
                <a:gd name="connsiteY1" fmla="*/ 147788 h 1297635"/>
                <a:gd name="connsiteX2" fmla="*/ 853436 w 3138445"/>
                <a:gd name="connsiteY2" fmla="*/ 50625 h 1297635"/>
                <a:gd name="connsiteX3" fmla="*/ 1443986 w 3138445"/>
                <a:gd name="connsiteY3" fmla="*/ 584025 h 1297635"/>
                <a:gd name="connsiteX4" fmla="*/ 2071368 w 3138445"/>
                <a:gd name="connsiteY4" fmla="*/ 52538 h 1297635"/>
                <a:gd name="connsiteX5" fmla="*/ 3124723 w 3138445"/>
                <a:gd name="connsiteY5" fmla="*/ 1277343 h 1297635"/>
                <a:gd name="connsiteX6" fmla="*/ 356401 w 3138445"/>
                <a:gd name="connsiteY6" fmla="*/ 1282948 h 1297635"/>
                <a:gd name="connsiteX0" fmla="*/ 252240 w 3206288"/>
                <a:gd name="connsiteY0" fmla="*/ 1244848 h 1288016"/>
                <a:gd name="connsiteX1" fmla="*/ 241143 w 3206288"/>
                <a:gd name="connsiteY1" fmla="*/ 147788 h 1288016"/>
                <a:gd name="connsiteX2" fmla="*/ 921279 w 3206288"/>
                <a:gd name="connsiteY2" fmla="*/ 50625 h 1288016"/>
                <a:gd name="connsiteX3" fmla="*/ 1511829 w 3206288"/>
                <a:gd name="connsiteY3" fmla="*/ 584025 h 1288016"/>
                <a:gd name="connsiteX4" fmla="*/ 2139211 w 3206288"/>
                <a:gd name="connsiteY4" fmla="*/ 52538 h 1288016"/>
                <a:gd name="connsiteX5" fmla="*/ 3192566 w 3206288"/>
                <a:gd name="connsiteY5" fmla="*/ 1277343 h 1288016"/>
                <a:gd name="connsiteX6" fmla="*/ 252240 w 3206288"/>
                <a:gd name="connsiteY6" fmla="*/ 1244848 h 1288016"/>
                <a:gd name="connsiteX0" fmla="*/ 162579 w 3116627"/>
                <a:gd name="connsiteY0" fmla="*/ 1244848 h 1288016"/>
                <a:gd name="connsiteX1" fmla="*/ 151482 w 3116627"/>
                <a:gd name="connsiteY1" fmla="*/ 147788 h 1288016"/>
                <a:gd name="connsiteX2" fmla="*/ 831618 w 3116627"/>
                <a:gd name="connsiteY2" fmla="*/ 50625 h 1288016"/>
                <a:gd name="connsiteX3" fmla="*/ 1422168 w 3116627"/>
                <a:gd name="connsiteY3" fmla="*/ 584025 h 1288016"/>
                <a:gd name="connsiteX4" fmla="*/ 2049550 w 3116627"/>
                <a:gd name="connsiteY4" fmla="*/ 52538 h 1288016"/>
                <a:gd name="connsiteX5" fmla="*/ 3102905 w 3116627"/>
                <a:gd name="connsiteY5" fmla="*/ 1277343 h 1288016"/>
                <a:gd name="connsiteX6" fmla="*/ 162579 w 3116627"/>
                <a:gd name="connsiteY6" fmla="*/ 1244848 h 1288016"/>
                <a:gd name="connsiteX0" fmla="*/ 26459 w 2980507"/>
                <a:gd name="connsiteY0" fmla="*/ 1244848 h 1288016"/>
                <a:gd name="connsiteX1" fmla="*/ 15362 w 2980507"/>
                <a:gd name="connsiteY1" fmla="*/ 147788 h 1288016"/>
                <a:gd name="connsiteX2" fmla="*/ 695498 w 2980507"/>
                <a:gd name="connsiteY2" fmla="*/ 50625 h 1288016"/>
                <a:gd name="connsiteX3" fmla="*/ 1286048 w 2980507"/>
                <a:gd name="connsiteY3" fmla="*/ 584025 h 1288016"/>
                <a:gd name="connsiteX4" fmla="*/ 1913430 w 2980507"/>
                <a:gd name="connsiteY4" fmla="*/ 52538 h 1288016"/>
                <a:gd name="connsiteX5" fmla="*/ 2966785 w 2980507"/>
                <a:gd name="connsiteY5" fmla="*/ 1277343 h 1288016"/>
                <a:gd name="connsiteX6" fmla="*/ 26459 w 2980507"/>
                <a:gd name="connsiteY6" fmla="*/ 1244848 h 128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0507" h="1288016">
                  <a:moveTo>
                    <a:pt x="26459" y="1244848"/>
                  </a:moveTo>
                  <a:cubicBezTo>
                    <a:pt x="-9964" y="1223930"/>
                    <a:pt x="-3861" y="721156"/>
                    <a:pt x="15362" y="147788"/>
                  </a:cubicBezTo>
                  <a:cubicBezTo>
                    <a:pt x="103102" y="-41724"/>
                    <a:pt x="452183" y="-18906"/>
                    <a:pt x="695498" y="50625"/>
                  </a:cubicBezTo>
                  <a:cubicBezTo>
                    <a:pt x="938813" y="120156"/>
                    <a:pt x="511559" y="488456"/>
                    <a:pt x="1286048" y="584025"/>
                  </a:cubicBezTo>
                  <a:cubicBezTo>
                    <a:pt x="1838287" y="584344"/>
                    <a:pt x="1823807" y="70335"/>
                    <a:pt x="1913430" y="52538"/>
                  </a:cubicBezTo>
                  <a:cubicBezTo>
                    <a:pt x="2608318" y="256672"/>
                    <a:pt x="3067014" y="589675"/>
                    <a:pt x="2966785" y="1277343"/>
                  </a:cubicBezTo>
                  <a:cubicBezTo>
                    <a:pt x="2497322" y="1310027"/>
                    <a:pt x="226047" y="1258482"/>
                    <a:pt x="26459" y="124484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41" name="Csoportba foglalás 40"/>
            <p:cNvGrpSpPr/>
            <p:nvPr/>
          </p:nvGrpSpPr>
          <p:grpSpPr>
            <a:xfrm rot="20925807">
              <a:off x="-2929056" y="3791614"/>
              <a:ext cx="635875" cy="263242"/>
              <a:chOff x="-4319785" y="2586801"/>
              <a:chExt cx="790482" cy="407059"/>
            </a:xfrm>
          </p:grpSpPr>
          <p:sp>
            <p:nvSpPr>
              <p:cNvPr id="81" name="Lekerekített téglalap 80"/>
              <p:cNvSpPr/>
              <p:nvPr/>
            </p:nvSpPr>
            <p:spPr>
              <a:xfrm rot="8474067">
                <a:off x="-4319785" y="2586801"/>
                <a:ext cx="790482" cy="22376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2" name="Lekerekített téglalap 81"/>
              <p:cNvSpPr/>
              <p:nvPr/>
            </p:nvSpPr>
            <p:spPr>
              <a:xfrm rot="2889815">
                <a:off x="-4017021" y="2762846"/>
                <a:ext cx="370972" cy="9105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5" name="Téglalap 44"/>
            <p:cNvSpPr/>
            <p:nvPr/>
          </p:nvSpPr>
          <p:spPr>
            <a:xfrm>
              <a:off x="-4458846" y="4423692"/>
              <a:ext cx="3280969" cy="2803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6" name="Fánk 45"/>
            <p:cNvSpPr/>
            <p:nvPr/>
          </p:nvSpPr>
          <p:spPr>
            <a:xfrm>
              <a:off x="-4333280" y="4314250"/>
              <a:ext cx="534390" cy="527342"/>
            </a:xfrm>
            <a:prstGeom prst="donut">
              <a:avLst>
                <a:gd name="adj" fmla="val 49488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349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85" name="Téglalap 44"/>
            <p:cNvSpPr/>
            <p:nvPr/>
          </p:nvSpPr>
          <p:spPr>
            <a:xfrm>
              <a:off x="-4485406" y="4496642"/>
              <a:ext cx="3308789" cy="1279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8" name="Háromszög 57"/>
            <p:cNvSpPr/>
            <p:nvPr/>
          </p:nvSpPr>
          <p:spPr>
            <a:xfrm rot="16200000">
              <a:off x="-5132619" y="1792438"/>
              <a:ext cx="713513" cy="707463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0" name="Lekerekített téglalap 89"/>
            <p:cNvSpPr/>
            <p:nvPr/>
          </p:nvSpPr>
          <p:spPr>
            <a:xfrm>
              <a:off x="-3968035" y="5096582"/>
              <a:ext cx="2899434" cy="4571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148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4529267" y="4458580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9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3843329" y="5185423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2767875" y="5475851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églalap 76"/>
          <p:cNvSpPr/>
          <p:nvPr/>
        </p:nvSpPr>
        <p:spPr>
          <a:xfrm>
            <a:off x="9268292" y="5606830"/>
            <a:ext cx="784050" cy="608739"/>
          </a:xfrm>
          <a:custGeom>
            <a:avLst/>
            <a:gdLst>
              <a:gd name="connsiteX0" fmla="*/ 0 w 2914650"/>
              <a:gd name="connsiteY0" fmla="*/ 0 h 1283733"/>
              <a:gd name="connsiteX1" fmla="*/ 2914650 w 2914650"/>
              <a:gd name="connsiteY1" fmla="*/ 0 h 1283733"/>
              <a:gd name="connsiteX2" fmla="*/ 2914650 w 2914650"/>
              <a:gd name="connsiteY2" fmla="*/ 1283733 h 1283733"/>
              <a:gd name="connsiteX3" fmla="*/ 0 w 2914650"/>
              <a:gd name="connsiteY3" fmla="*/ 1283733 h 1283733"/>
              <a:gd name="connsiteX4" fmla="*/ 0 w 2914650"/>
              <a:gd name="connsiteY4" fmla="*/ 0 h 1283733"/>
              <a:gd name="connsiteX0" fmla="*/ 1333500 w 4248150"/>
              <a:gd name="connsiteY0" fmla="*/ 0 h 2464833"/>
              <a:gd name="connsiteX1" fmla="*/ 4248150 w 4248150"/>
              <a:gd name="connsiteY1" fmla="*/ 0 h 2464833"/>
              <a:gd name="connsiteX2" fmla="*/ 4248150 w 4248150"/>
              <a:gd name="connsiteY2" fmla="*/ 1283733 h 2464833"/>
              <a:gd name="connsiteX3" fmla="*/ 0 w 4248150"/>
              <a:gd name="connsiteY3" fmla="*/ 2464833 h 2464833"/>
              <a:gd name="connsiteX4" fmla="*/ 1333500 w 4248150"/>
              <a:gd name="connsiteY4" fmla="*/ 0 h 2464833"/>
              <a:gd name="connsiteX0" fmla="*/ 1333500 w 4248150"/>
              <a:gd name="connsiteY0" fmla="*/ 0 h 2464833"/>
              <a:gd name="connsiteX1" fmla="*/ 4248150 w 4248150"/>
              <a:gd name="connsiteY1" fmla="*/ 0 h 2464833"/>
              <a:gd name="connsiteX2" fmla="*/ 4248150 w 4248150"/>
              <a:gd name="connsiteY2" fmla="*/ 1283733 h 2464833"/>
              <a:gd name="connsiteX3" fmla="*/ 1619250 w 4248150"/>
              <a:gd name="connsiteY3" fmla="*/ 1235413 h 2464833"/>
              <a:gd name="connsiteX4" fmla="*/ 0 w 4248150"/>
              <a:gd name="connsiteY4" fmla="*/ 2464833 h 2464833"/>
              <a:gd name="connsiteX5" fmla="*/ 1333500 w 4248150"/>
              <a:gd name="connsiteY5" fmla="*/ 0 h 2464833"/>
              <a:gd name="connsiteX0" fmla="*/ 1333500 w 4438650"/>
              <a:gd name="connsiteY0" fmla="*/ 1619250 h 4084083"/>
              <a:gd name="connsiteX1" fmla="*/ 4438650 w 4438650"/>
              <a:gd name="connsiteY1" fmla="*/ 0 h 4084083"/>
              <a:gd name="connsiteX2" fmla="*/ 4248150 w 4438650"/>
              <a:gd name="connsiteY2" fmla="*/ 2902983 h 4084083"/>
              <a:gd name="connsiteX3" fmla="*/ 1619250 w 4438650"/>
              <a:gd name="connsiteY3" fmla="*/ 2854663 h 4084083"/>
              <a:gd name="connsiteX4" fmla="*/ 0 w 4438650"/>
              <a:gd name="connsiteY4" fmla="*/ 4084083 h 4084083"/>
              <a:gd name="connsiteX5" fmla="*/ 1333500 w 4438650"/>
              <a:gd name="connsiteY5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48150 w 5277156"/>
              <a:gd name="connsiteY3" fmla="*/ 2902983 h 4084083"/>
              <a:gd name="connsiteX4" fmla="*/ 1619250 w 5277156"/>
              <a:gd name="connsiteY4" fmla="*/ 2854663 h 4084083"/>
              <a:gd name="connsiteX5" fmla="*/ 0 w 5277156"/>
              <a:gd name="connsiteY5" fmla="*/ 4084083 h 4084083"/>
              <a:gd name="connsiteX6" fmla="*/ 1333500 w 5277156"/>
              <a:gd name="connsiteY6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48150 w 5277156"/>
              <a:gd name="connsiteY3" fmla="*/ 2902983 h 4084083"/>
              <a:gd name="connsiteX4" fmla="*/ 1619250 w 5277156"/>
              <a:gd name="connsiteY4" fmla="*/ 2854663 h 4084083"/>
              <a:gd name="connsiteX5" fmla="*/ 0 w 5277156"/>
              <a:gd name="connsiteY5" fmla="*/ 4084083 h 4084083"/>
              <a:gd name="connsiteX6" fmla="*/ 1333500 w 5277156"/>
              <a:gd name="connsiteY6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3771900 w 5277156"/>
              <a:gd name="connsiteY3" fmla="*/ 1502113 h 4084083"/>
              <a:gd name="connsiteX4" fmla="*/ 4248150 w 5277156"/>
              <a:gd name="connsiteY4" fmla="*/ 290298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248150 w 5277156"/>
              <a:gd name="connsiteY4" fmla="*/ 290298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629150 w 5277156"/>
              <a:gd name="connsiteY4" fmla="*/ 376023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991100 w 5277156"/>
              <a:gd name="connsiteY4" fmla="*/ 2530813 h 4084083"/>
              <a:gd name="connsiteX5" fmla="*/ 4629150 w 5277156"/>
              <a:gd name="connsiteY5" fmla="*/ 3760233 h 4084083"/>
              <a:gd name="connsiteX6" fmla="*/ 1619250 w 5277156"/>
              <a:gd name="connsiteY6" fmla="*/ 2854663 h 4084083"/>
              <a:gd name="connsiteX7" fmla="*/ 0 w 5277156"/>
              <a:gd name="connsiteY7" fmla="*/ 4084083 h 4084083"/>
              <a:gd name="connsiteX8" fmla="*/ 1333500 w 5277156"/>
              <a:gd name="connsiteY8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991100 w 5277156"/>
              <a:gd name="connsiteY4" fmla="*/ 2530813 h 4084083"/>
              <a:gd name="connsiteX5" fmla="*/ 4629150 w 5277156"/>
              <a:gd name="connsiteY5" fmla="*/ 3760233 h 4084083"/>
              <a:gd name="connsiteX6" fmla="*/ 1619250 w 5277156"/>
              <a:gd name="connsiteY6" fmla="*/ 2854663 h 4084083"/>
              <a:gd name="connsiteX7" fmla="*/ 0 w 5277156"/>
              <a:gd name="connsiteY7" fmla="*/ 4084083 h 4084083"/>
              <a:gd name="connsiteX8" fmla="*/ 1333500 w 5277156"/>
              <a:gd name="connsiteY8" fmla="*/ 1619250 h 4084083"/>
              <a:gd name="connsiteX0" fmla="*/ 1333500 w 5277156"/>
              <a:gd name="connsiteY0" fmla="*/ 1619250 h 4084083"/>
              <a:gd name="connsiteX1" fmla="*/ 266700 w 5277156"/>
              <a:gd name="connsiteY1" fmla="*/ 1216363 h 4084083"/>
              <a:gd name="connsiteX2" fmla="*/ 4438650 w 5277156"/>
              <a:gd name="connsiteY2" fmla="*/ 0 h 4084083"/>
              <a:gd name="connsiteX3" fmla="*/ 5276850 w 5277156"/>
              <a:gd name="connsiteY3" fmla="*/ 1044913 h 4084083"/>
              <a:gd name="connsiteX4" fmla="*/ 4286250 w 5277156"/>
              <a:gd name="connsiteY4" fmla="*/ 1425913 h 4084083"/>
              <a:gd name="connsiteX5" fmla="*/ 4991100 w 5277156"/>
              <a:gd name="connsiteY5" fmla="*/ 2530813 h 4084083"/>
              <a:gd name="connsiteX6" fmla="*/ 4629150 w 5277156"/>
              <a:gd name="connsiteY6" fmla="*/ 3760233 h 4084083"/>
              <a:gd name="connsiteX7" fmla="*/ 1619250 w 5277156"/>
              <a:gd name="connsiteY7" fmla="*/ 2854663 h 4084083"/>
              <a:gd name="connsiteX8" fmla="*/ 0 w 5277156"/>
              <a:gd name="connsiteY8" fmla="*/ 4084083 h 4084083"/>
              <a:gd name="connsiteX9" fmla="*/ 1333500 w 5277156"/>
              <a:gd name="connsiteY9" fmla="*/ 1619250 h 4084083"/>
              <a:gd name="connsiteX0" fmla="*/ 1519408 w 5463064"/>
              <a:gd name="connsiteY0" fmla="*/ 1619250 h 4084083"/>
              <a:gd name="connsiteX1" fmla="*/ 147808 w 5463064"/>
              <a:gd name="connsiteY1" fmla="*/ 3026113 h 4084083"/>
              <a:gd name="connsiteX2" fmla="*/ 452608 w 5463064"/>
              <a:gd name="connsiteY2" fmla="*/ 1216363 h 4084083"/>
              <a:gd name="connsiteX3" fmla="*/ 4624558 w 5463064"/>
              <a:gd name="connsiteY3" fmla="*/ 0 h 4084083"/>
              <a:gd name="connsiteX4" fmla="*/ 5462758 w 5463064"/>
              <a:gd name="connsiteY4" fmla="*/ 1044913 h 4084083"/>
              <a:gd name="connsiteX5" fmla="*/ 4472158 w 5463064"/>
              <a:gd name="connsiteY5" fmla="*/ 1425913 h 4084083"/>
              <a:gd name="connsiteX6" fmla="*/ 5177008 w 5463064"/>
              <a:gd name="connsiteY6" fmla="*/ 2530813 h 4084083"/>
              <a:gd name="connsiteX7" fmla="*/ 4815058 w 5463064"/>
              <a:gd name="connsiteY7" fmla="*/ 3760233 h 4084083"/>
              <a:gd name="connsiteX8" fmla="*/ 1805158 w 5463064"/>
              <a:gd name="connsiteY8" fmla="*/ 2854663 h 4084083"/>
              <a:gd name="connsiteX9" fmla="*/ 185908 w 5463064"/>
              <a:gd name="connsiteY9" fmla="*/ 4084083 h 4084083"/>
              <a:gd name="connsiteX10" fmla="*/ 1519408 w 5463064"/>
              <a:gd name="connsiteY10" fmla="*/ 1619250 h 4084083"/>
              <a:gd name="connsiteX0" fmla="*/ 1416422 w 5360078"/>
              <a:gd name="connsiteY0" fmla="*/ 1619250 h 4084083"/>
              <a:gd name="connsiteX1" fmla="*/ 44822 w 5360078"/>
              <a:gd name="connsiteY1" fmla="*/ 3026113 h 4084083"/>
              <a:gd name="connsiteX2" fmla="*/ 349622 w 5360078"/>
              <a:gd name="connsiteY2" fmla="*/ 1216363 h 4084083"/>
              <a:gd name="connsiteX3" fmla="*/ 4521572 w 5360078"/>
              <a:gd name="connsiteY3" fmla="*/ 0 h 4084083"/>
              <a:gd name="connsiteX4" fmla="*/ 5359772 w 5360078"/>
              <a:gd name="connsiteY4" fmla="*/ 1044913 h 4084083"/>
              <a:gd name="connsiteX5" fmla="*/ 4369172 w 5360078"/>
              <a:gd name="connsiteY5" fmla="*/ 1425913 h 4084083"/>
              <a:gd name="connsiteX6" fmla="*/ 5074022 w 5360078"/>
              <a:gd name="connsiteY6" fmla="*/ 2530813 h 4084083"/>
              <a:gd name="connsiteX7" fmla="*/ 4712072 w 5360078"/>
              <a:gd name="connsiteY7" fmla="*/ 3760233 h 4084083"/>
              <a:gd name="connsiteX8" fmla="*/ 1702172 w 5360078"/>
              <a:gd name="connsiteY8" fmla="*/ 2854663 h 4084083"/>
              <a:gd name="connsiteX9" fmla="*/ 82922 w 5360078"/>
              <a:gd name="connsiteY9" fmla="*/ 4084083 h 4084083"/>
              <a:gd name="connsiteX10" fmla="*/ 1416422 w 5360078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04800 w 5315256"/>
              <a:gd name="connsiteY2" fmla="*/ 1216363 h 4084083"/>
              <a:gd name="connsiteX3" fmla="*/ 4476750 w 5315256"/>
              <a:gd name="connsiteY3" fmla="*/ 0 h 4084083"/>
              <a:gd name="connsiteX4" fmla="*/ 5314950 w 5315256"/>
              <a:gd name="connsiteY4" fmla="*/ 1044913 h 4084083"/>
              <a:gd name="connsiteX5" fmla="*/ 4324350 w 5315256"/>
              <a:gd name="connsiteY5" fmla="*/ 1425913 h 4084083"/>
              <a:gd name="connsiteX6" fmla="*/ 5029200 w 5315256"/>
              <a:gd name="connsiteY6" fmla="*/ 2530813 h 4084083"/>
              <a:gd name="connsiteX7" fmla="*/ 4667250 w 5315256"/>
              <a:gd name="connsiteY7" fmla="*/ 3760233 h 4084083"/>
              <a:gd name="connsiteX8" fmla="*/ 1657350 w 5315256"/>
              <a:gd name="connsiteY8" fmla="*/ 2854663 h 4084083"/>
              <a:gd name="connsiteX9" fmla="*/ 38100 w 5315256"/>
              <a:gd name="connsiteY9" fmla="*/ 4084083 h 4084083"/>
              <a:gd name="connsiteX10" fmla="*/ 1371600 w 5315256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4476750 w 5315256"/>
              <a:gd name="connsiteY3" fmla="*/ 0 h 4084083"/>
              <a:gd name="connsiteX4" fmla="*/ 5314950 w 5315256"/>
              <a:gd name="connsiteY4" fmla="*/ 1044913 h 4084083"/>
              <a:gd name="connsiteX5" fmla="*/ 4324350 w 5315256"/>
              <a:gd name="connsiteY5" fmla="*/ 1425913 h 4084083"/>
              <a:gd name="connsiteX6" fmla="*/ 5029200 w 5315256"/>
              <a:gd name="connsiteY6" fmla="*/ 2530813 h 4084083"/>
              <a:gd name="connsiteX7" fmla="*/ 4667250 w 5315256"/>
              <a:gd name="connsiteY7" fmla="*/ 3760233 h 4084083"/>
              <a:gd name="connsiteX8" fmla="*/ 1657350 w 5315256"/>
              <a:gd name="connsiteY8" fmla="*/ 2854663 h 4084083"/>
              <a:gd name="connsiteX9" fmla="*/ 38100 w 5315256"/>
              <a:gd name="connsiteY9" fmla="*/ 4084083 h 4084083"/>
              <a:gd name="connsiteX10" fmla="*/ 1371600 w 5315256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324350 w 5315256"/>
              <a:gd name="connsiteY6" fmla="*/ 14259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324350 w 5315256"/>
              <a:gd name="connsiteY6" fmla="*/ 14259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171950 w 5315256"/>
              <a:gd name="connsiteY8" fmla="*/ 385548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5029702 w 5315256"/>
              <a:gd name="connsiteY8" fmla="*/ 3520498 h 4084083"/>
              <a:gd name="connsiteX9" fmla="*/ 4171950 w 5315256"/>
              <a:gd name="connsiteY9" fmla="*/ 3855483 h 4084083"/>
              <a:gd name="connsiteX10" fmla="*/ 4362952 w 5315256"/>
              <a:gd name="connsiteY10" fmla="*/ 2968048 h 4084083"/>
              <a:gd name="connsiteX11" fmla="*/ 1657350 w 5315256"/>
              <a:gd name="connsiteY11" fmla="*/ 2854663 h 4084083"/>
              <a:gd name="connsiteX12" fmla="*/ 38100 w 5315256"/>
              <a:gd name="connsiteY12" fmla="*/ 4084083 h 4084083"/>
              <a:gd name="connsiteX13" fmla="*/ 1371600 w 5315256"/>
              <a:gd name="connsiteY1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171950 w 5315256"/>
              <a:gd name="connsiteY9" fmla="*/ 3855483 h 4084083"/>
              <a:gd name="connsiteX10" fmla="*/ 4362952 w 5315256"/>
              <a:gd name="connsiteY10" fmla="*/ 2968048 h 4084083"/>
              <a:gd name="connsiteX11" fmla="*/ 1657350 w 5315256"/>
              <a:gd name="connsiteY11" fmla="*/ 2854663 h 4084083"/>
              <a:gd name="connsiteX12" fmla="*/ 38100 w 5315256"/>
              <a:gd name="connsiteY12" fmla="*/ 4084083 h 4084083"/>
              <a:gd name="connsiteX13" fmla="*/ 1371600 w 5315256"/>
              <a:gd name="connsiteY1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1657350 w 5315256"/>
              <a:gd name="connsiteY12" fmla="*/ 2854663 h 4084083"/>
              <a:gd name="connsiteX13" fmla="*/ 38100 w 5315256"/>
              <a:gd name="connsiteY13" fmla="*/ 4084083 h 4084083"/>
              <a:gd name="connsiteX14" fmla="*/ 1371600 w 5315256"/>
              <a:gd name="connsiteY1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2133600 w 5315256"/>
              <a:gd name="connsiteY12" fmla="*/ 2702263 h 4084083"/>
              <a:gd name="connsiteX13" fmla="*/ 38100 w 5315256"/>
              <a:gd name="connsiteY13" fmla="*/ 4084083 h 4084083"/>
              <a:gd name="connsiteX14" fmla="*/ 1371600 w 5315256"/>
              <a:gd name="connsiteY1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133600 w 5315256"/>
              <a:gd name="connsiteY13" fmla="*/ 2702263 h 4084083"/>
              <a:gd name="connsiteX14" fmla="*/ 38100 w 5315256"/>
              <a:gd name="connsiteY14" fmla="*/ 4084083 h 4084083"/>
              <a:gd name="connsiteX15" fmla="*/ 1371600 w 5315256"/>
              <a:gd name="connsiteY15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38100 w 5315256"/>
              <a:gd name="connsiteY14" fmla="*/ 4084083 h 4084083"/>
              <a:gd name="connsiteX15" fmla="*/ 1371600 w 5315256"/>
              <a:gd name="connsiteY15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38100 w 5315256"/>
              <a:gd name="connsiteY15" fmla="*/ 4084083 h 4084083"/>
              <a:gd name="connsiteX16" fmla="*/ 1371600 w 5315256"/>
              <a:gd name="connsiteY16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38100 w 5315256"/>
              <a:gd name="connsiteY15" fmla="*/ 4084083 h 4084083"/>
              <a:gd name="connsiteX16" fmla="*/ 1371600 w 5315256"/>
              <a:gd name="connsiteY16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71600 w 5315256"/>
              <a:gd name="connsiteY17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371600 w 5315256"/>
              <a:gd name="connsiteY18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371600 w 5315256"/>
              <a:gd name="connsiteY18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257802 w 5315256"/>
              <a:gd name="connsiteY18" fmla="*/ 2606098 h 4084083"/>
              <a:gd name="connsiteX19" fmla="*/ 1371600 w 5315256"/>
              <a:gd name="connsiteY19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257802 w 5315256"/>
              <a:gd name="connsiteY18" fmla="*/ 2606098 h 4084083"/>
              <a:gd name="connsiteX19" fmla="*/ 1086352 w 5315256"/>
              <a:gd name="connsiteY19" fmla="*/ 2186998 h 4084083"/>
              <a:gd name="connsiteX20" fmla="*/ 1371600 w 5315256"/>
              <a:gd name="connsiteY2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3830405 w 5315256"/>
              <a:gd name="connsiteY4" fmla="*/ 230493 h 4084083"/>
              <a:gd name="connsiteX5" fmla="*/ 4476750 w 5315256"/>
              <a:gd name="connsiteY5" fmla="*/ 0 h 4084083"/>
              <a:gd name="connsiteX6" fmla="*/ 5314950 w 5315256"/>
              <a:gd name="connsiteY6" fmla="*/ 1044913 h 4084083"/>
              <a:gd name="connsiteX7" fmla="*/ 4457700 w 5315256"/>
              <a:gd name="connsiteY7" fmla="*/ 1006813 h 4084083"/>
              <a:gd name="connsiteX8" fmla="*/ 4838700 w 5315256"/>
              <a:gd name="connsiteY8" fmla="*/ 2530813 h 4084083"/>
              <a:gd name="connsiteX9" fmla="*/ 5029702 w 5315256"/>
              <a:gd name="connsiteY9" fmla="*/ 3520498 h 4084083"/>
              <a:gd name="connsiteX10" fmla="*/ 4572502 w 5315256"/>
              <a:gd name="connsiteY10" fmla="*/ 4015798 h 4084083"/>
              <a:gd name="connsiteX11" fmla="*/ 4171950 w 5315256"/>
              <a:gd name="connsiteY11" fmla="*/ 3855483 h 4084083"/>
              <a:gd name="connsiteX12" fmla="*/ 4362952 w 5315256"/>
              <a:gd name="connsiteY12" fmla="*/ 2968048 h 4084083"/>
              <a:gd name="connsiteX13" fmla="*/ 3067552 w 5315256"/>
              <a:gd name="connsiteY13" fmla="*/ 3082348 h 4084083"/>
              <a:gd name="connsiteX14" fmla="*/ 2076450 w 5315256"/>
              <a:gd name="connsiteY14" fmla="*/ 2702263 h 4084083"/>
              <a:gd name="connsiteX15" fmla="*/ 1086352 w 5315256"/>
              <a:gd name="connsiteY15" fmla="*/ 3139498 h 4084083"/>
              <a:gd name="connsiteX16" fmla="*/ 610102 w 5315256"/>
              <a:gd name="connsiteY16" fmla="*/ 4034848 h 4084083"/>
              <a:gd name="connsiteX17" fmla="*/ 38100 w 5315256"/>
              <a:gd name="connsiteY17" fmla="*/ 4084083 h 4084083"/>
              <a:gd name="connsiteX18" fmla="*/ 133852 w 5315256"/>
              <a:gd name="connsiteY18" fmla="*/ 3596698 h 4084083"/>
              <a:gd name="connsiteX19" fmla="*/ 1257802 w 5315256"/>
              <a:gd name="connsiteY19" fmla="*/ 2606098 h 4084083"/>
              <a:gd name="connsiteX20" fmla="*/ 1086352 w 5315256"/>
              <a:gd name="connsiteY20" fmla="*/ 2186998 h 4084083"/>
              <a:gd name="connsiteX21" fmla="*/ 1371600 w 5315256"/>
              <a:gd name="connsiteY2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220805 w 5315256"/>
              <a:gd name="connsiteY3" fmla="*/ 1621143 h 4084083"/>
              <a:gd name="connsiteX4" fmla="*/ 3390900 w 5315256"/>
              <a:gd name="connsiteY4" fmla="*/ 702013 h 4084083"/>
              <a:gd name="connsiteX5" fmla="*/ 3830405 w 5315256"/>
              <a:gd name="connsiteY5" fmla="*/ 230493 h 4084083"/>
              <a:gd name="connsiteX6" fmla="*/ 4476750 w 5315256"/>
              <a:gd name="connsiteY6" fmla="*/ 0 h 4084083"/>
              <a:gd name="connsiteX7" fmla="*/ 5314950 w 5315256"/>
              <a:gd name="connsiteY7" fmla="*/ 1044913 h 4084083"/>
              <a:gd name="connsiteX8" fmla="*/ 4457700 w 5315256"/>
              <a:gd name="connsiteY8" fmla="*/ 1006813 h 4084083"/>
              <a:gd name="connsiteX9" fmla="*/ 4838700 w 5315256"/>
              <a:gd name="connsiteY9" fmla="*/ 2530813 h 4084083"/>
              <a:gd name="connsiteX10" fmla="*/ 5029702 w 5315256"/>
              <a:gd name="connsiteY10" fmla="*/ 3520498 h 4084083"/>
              <a:gd name="connsiteX11" fmla="*/ 4572502 w 5315256"/>
              <a:gd name="connsiteY11" fmla="*/ 4015798 h 4084083"/>
              <a:gd name="connsiteX12" fmla="*/ 4171950 w 5315256"/>
              <a:gd name="connsiteY12" fmla="*/ 3855483 h 4084083"/>
              <a:gd name="connsiteX13" fmla="*/ 4362952 w 5315256"/>
              <a:gd name="connsiteY13" fmla="*/ 2968048 h 4084083"/>
              <a:gd name="connsiteX14" fmla="*/ 3067552 w 5315256"/>
              <a:gd name="connsiteY14" fmla="*/ 3082348 h 4084083"/>
              <a:gd name="connsiteX15" fmla="*/ 2076450 w 5315256"/>
              <a:gd name="connsiteY15" fmla="*/ 2702263 h 4084083"/>
              <a:gd name="connsiteX16" fmla="*/ 1086352 w 5315256"/>
              <a:gd name="connsiteY16" fmla="*/ 3139498 h 4084083"/>
              <a:gd name="connsiteX17" fmla="*/ 610102 w 5315256"/>
              <a:gd name="connsiteY17" fmla="*/ 4034848 h 4084083"/>
              <a:gd name="connsiteX18" fmla="*/ 38100 w 5315256"/>
              <a:gd name="connsiteY18" fmla="*/ 4084083 h 4084083"/>
              <a:gd name="connsiteX19" fmla="*/ 133852 w 5315256"/>
              <a:gd name="connsiteY19" fmla="*/ 3596698 h 4084083"/>
              <a:gd name="connsiteX20" fmla="*/ 1257802 w 5315256"/>
              <a:gd name="connsiteY20" fmla="*/ 2606098 h 4084083"/>
              <a:gd name="connsiteX21" fmla="*/ 1086352 w 5315256"/>
              <a:gd name="connsiteY21" fmla="*/ 2186998 h 4084083"/>
              <a:gd name="connsiteX22" fmla="*/ 1371600 w 5315256"/>
              <a:gd name="connsiteY2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220805 w 5315256"/>
              <a:gd name="connsiteY3" fmla="*/ 1621143 h 4084083"/>
              <a:gd name="connsiteX4" fmla="*/ 3390900 w 5315256"/>
              <a:gd name="connsiteY4" fmla="*/ 702013 h 4084083"/>
              <a:gd name="connsiteX5" fmla="*/ 3830405 w 5315256"/>
              <a:gd name="connsiteY5" fmla="*/ 230493 h 4084083"/>
              <a:gd name="connsiteX6" fmla="*/ 4097105 w 5315256"/>
              <a:gd name="connsiteY6" fmla="*/ 325743 h 4084083"/>
              <a:gd name="connsiteX7" fmla="*/ 4476750 w 5315256"/>
              <a:gd name="connsiteY7" fmla="*/ 0 h 4084083"/>
              <a:gd name="connsiteX8" fmla="*/ 5314950 w 5315256"/>
              <a:gd name="connsiteY8" fmla="*/ 1044913 h 4084083"/>
              <a:gd name="connsiteX9" fmla="*/ 4457700 w 5315256"/>
              <a:gd name="connsiteY9" fmla="*/ 1006813 h 4084083"/>
              <a:gd name="connsiteX10" fmla="*/ 4838700 w 5315256"/>
              <a:gd name="connsiteY10" fmla="*/ 2530813 h 4084083"/>
              <a:gd name="connsiteX11" fmla="*/ 5029702 w 5315256"/>
              <a:gd name="connsiteY11" fmla="*/ 3520498 h 4084083"/>
              <a:gd name="connsiteX12" fmla="*/ 4572502 w 5315256"/>
              <a:gd name="connsiteY12" fmla="*/ 4015798 h 4084083"/>
              <a:gd name="connsiteX13" fmla="*/ 4171950 w 5315256"/>
              <a:gd name="connsiteY13" fmla="*/ 3855483 h 4084083"/>
              <a:gd name="connsiteX14" fmla="*/ 4362952 w 5315256"/>
              <a:gd name="connsiteY14" fmla="*/ 2968048 h 4084083"/>
              <a:gd name="connsiteX15" fmla="*/ 3067552 w 5315256"/>
              <a:gd name="connsiteY15" fmla="*/ 3082348 h 4084083"/>
              <a:gd name="connsiteX16" fmla="*/ 2076450 w 5315256"/>
              <a:gd name="connsiteY16" fmla="*/ 2702263 h 4084083"/>
              <a:gd name="connsiteX17" fmla="*/ 1086352 w 5315256"/>
              <a:gd name="connsiteY17" fmla="*/ 3139498 h 4084083"/>
              <a:gd name="connsiteX18" fmla="*/ 610102 w 5315256"/>
              <a:gd name="connsiteY18" fmla="*/ 4034848 h 4084083"/>
              <a:gd name="connsiteX19" fmla="*/ 38100 w 5315256"/>
              <a:gd name="connsiteY19" fmla="*/ 4084083 h 4084083"/>
              <a:gd name="connsiteX20" fmla="*/ 133852 w 5315256"/>
              <a:gd name="connsiteY20" fmla="*/ 3596698 h 4084083"/>
              <a:gd name="connsiteX21" fmla="*/ 1257802 w 5315256"/>
              <a:gd name="connsiteY21" fmla="*/ 2606098 h 4084083"/>
              <a:gd name="connsiteX22" fmla="*/ 1086352 w 5315256"/>
              <a:gd name="connsiteY22" fmla="*/ 2186998 h 4084083"/>
              <a:gd name="connsiteX23" fmla="*/ 1371600 w 5315256"/>
              <a:gd name="connsiteY2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71600 w 5315256"/>
              <a:gd name="connsiteY2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71600 w 5315256"/>
              <a:gd name="connsiteY24" fmla="*/ 1619250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50334 w 5315256"/>
              <a:gd name="connsiteY24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50334 w 5315256"/>
              <a:gd name="connsiteY24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717281 w 5315256"/>
              <a:gd name="connsiteY22" fmla="*/ 2837685 h 4084083"/>
              <a:gd name="connsiteX23" fmla="*/ 1257802 w 5315256"/>
              <a:gd name="connsiteY23" fmla="*/ 2606098 h 4084083"/>
              <a:gd name="connsiteX24" fmla="*/ 1086352 w 5315256"/>
              <a:gd name="connsiteY24" fmla="*/ 2186998 h 4084083"/>
              <a:gd name="connsiteX25" fmla="*/ 1350334 w 5315256"/>
              <a:gd name="connsiteY25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610955 w 5315256"/>
              <a:gd name="connsiteY22" fmla="*/ 3188559 h 4084083"/>
              <a:gd name="connsiteX23" fmla="*/ 717281 w 5315256"/>
              <a:gd name="connsiteY23" fmla="*/ 2837685 h 4084083"/>
              <a:gd name="connsiteX24" fmla="*/ 1257802 w 5315256"/>
              <a:gd name="connsiteY24" fmla="*/ 2606098 h 4084083"/>
              <a:gd name="connsiteX25" fmla="*/ 1086352 w 5315256"/>
              <a:gd name="connsiteY25" fmla="*/ 2186998 h 4084083"/>
              <a:gd name="connsiteX26" fmla="*/ 1350334 w 5315256"/>
              <a:gd name="connsiteY26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142583 w 5315256"/>
              <a:gd name="connsiteY3" fmla="*/ 1327862 h 4084083"/>
              <a:gd name="connsiteX4" fmla="*/ 1610415 w 5315256"/>
              <a:gd name="connsiteY4" fmla="*/ 1668103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483338 w 5315256"/>
              <a:gd name="connsiteY2" fmla="*/ 1894189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483338 w 5315256"/>
              <a:gd name="connsiteY2" fmla="*/ 1894189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12234 w 5277156"/>
              <a:gd name="connsiteY0" fmla="*/ 1757473 h 4084083"/>
              <a:gd name="connsiteX1" fmla="*/ 142653 w 5277156"/>
              <a:gd name="connsiteY1" fmla="*/ 3100541 h 4084083"/>
              <a:gd name="connsiteX2" fmla="*/ 445238 w 5277156"/>
              <a:gd name="connsiteY2" fmla="*/ 1894189 h 4084083"/>
              <a:gd name="connsiteX3" fmla="*/ 1104483 w 5277156"/>
              <a:gd name="connsiteY3" fmla="*/ 1327862 h 4084083"/>
              <a:gd name="connsiteX4" fmla="*/ 1529785 w 5277156"/>
              <a:gd name="connsiteY4" fmla="*/ 1614941 h 4084083"/>
              <a:gd name="connsiteX5" fmla="*/ 3182705 w 5277156"/>
              <a:gd name="connsiteY5" fmla="*/ 1621143 h 4084083"/>
              <a:gd name="connsiteX6" fmla="*/ 3352800 w 5277156"/>
              <a:gd name="connsiteY6" fmla="*/ 702013 h 4084083"/>
              <a:gd name="connsiteX7" fmla="*/ 3792305 w 5277156"/>
              <a:gd name="connsiteY7" fmla="*/ 230493 h 4084083"/>
              <a:gd name="connsiteX8" fmla="*/ 4059005 w 5277156"/>
              <a:gd name="connsiteY8" fmla="*/ 325743 h 4084083"/>
              <a:gd name="connsiteX9" fmla="*/ 4438650 w 5277156"/>
              <a:gd name="connsiteY9" fmla="*/ 0 h 4084083"/>
              <a:gd name="connsiteX10" fmla="*/ 5276850 w 5277156"/>
              <a:gd name="connsiteY10" fmla="*/ 1044913 h 4084083"/>
              <a:gd name="connsiteX11" fmla="*/ 4419600 w 5277156"/>
              <a:gd name="connsiteY11" fmla="*/ 1006813 h 4084083"/>
              <a:gd name="connsiteX12" fmla="*/ 4800600 w 5277156"/>
              <a:gd name="connsiteY12" fmla="*/ 2530813 h 4084083"/>
              <a:gd name="connsiteX13" fmla="*/ 4991602 w 5277156"/>
              <a:gd name="connsiteY13" fmla="*/ 3520498 h 4084083"/>
              <a:gd name="connsiteX14" fmla="*/ 4534402 w 5277156"/>
              <a:gd name="connsiteY14" fmla="*/ 4015798 h 4084083"/>
              <a:gd name="connsiteX15" fmla="*/ 4133850 w 5277156"/>
              <a:gd name="connsiteY15" fmla="*/ 3855483 h 4084083"/>
              <a:gd name="connsiteX16" fmla="*/ 4324852 w 5277156"/>
              <a:gd name="connsiteY16" fmla="*/ 2968048 h 4084083"/>
              <a:gd name="connsiteX17" fmla="*/ 3029452 w 5277156"/>
              <a:gd name="connsiteY17" fmla="*/ 3082348 h 4084083"/>
              <a:gd name="connsiteX18" fmla="*/ 2038350 w 5277156"/>
              <a:gd name="connsiteY18" fmla="*/ 2702263 h 4084083"/>
              <a:gd name="connsiteX19" fmla="*/ 1048252 w 5277156"/>
              <a:gd name="connsiteY19" fmla="*/ 3139498 h 4084083"/>
              <a:gd name="connsiteX20" fmla="*/ 433779 w 5277156"/>
              <a:gd name="connsiteY20" fmla="*/ 3917890 h 4084083"/>
              <a:gd name="connsiteX21" fmla="*/ 0 w 5277156"/>
              <a:gd name="connsiteY21" fmla="*/ 4084083 h 4084083"/>
              <a:gd name="connsiteX22" fmla="*/ 95752 w 5277156"/>
              <a:gd name="connsiteY22" fmla="*/ 3596698 h 4084083"/>
              <a:gd name="connsiteX23" fmla="*/ 572855 w 5277156"/>
              <a:gd name="connsiteY23" fmla="*/ 3188559 h 4084083"/>
              <a:gd name="connsiteX24" fmla="*/ 679181 w 5277156"/>
              <a:gd name="connsiteY24" fmla="*/ 2837685 h 4084083"/>
              <a:gd name="connsiteX25" fmla="*/ 1219702 w 5277156"/>
              <a:gd name="connsiteY25" fmla="*/ 2606098 h 4084083"/>
              <a:gd name="connsiteX26" fmla="*/ 1048252 w 5277156"/>
              <a:gd name="connsiteY26" fmla="*/ 2186998 h 4084083"/>
              <a:gd name="connsiteX27" fmla="*/ 1312234 w 5277156"/>
              <a:gd name="connsiteY27" fmla="*/ 1757473 h 4084083"/>
              <a:gd name="connsiteX0" fmla="*/ 1312234 w 5277156"/>
              <a:gd name="connsiteY0" fmla="*/ 1757473 h 4084083"/>
              <a:gd name="connsiteX1" fmla="*/ 689813 w 5277156"/>
              <a:gd name="connsiteY1" fmla="*/ 2720727 h 4084083"/>
              <a:gd name="connsiteX2" fmla="*/ 142653 w 5277156"/>
              <a:gd name="connsiteY2" fmla="*/ 3100541 h 4084083"/>
              <a:gd name="connsiteX3" fmla="*/ 445238 w 5277156"/>
              <a:gd name="connsiteY3" fmla="*/ 1894189 h 4084083"/>
              <a:gd name="connsiteX4" fmla="*/ 1104483 w 5277156"/>
              <a:gd name="connsiteY4" fmla="*/ 1327862 h 4084083"/>
              <a:gd name="connsiteX5" fmla="*/ 1529785 w 5277156"/>
              <a:gd name="connsiteY5" fmla="*/ 1614941 h 4084083"/>
              <a:gd name="connsiteX6" fmla="*/ 3182705 w 5277156"/>
              <a:gd name="connsiteY6" fmla="*/ 1621143 h 4084083"/>
              <a:gd name="connsiteX7" fmla="*/ 3352800 w 5277156"/>
              <a:gd name="connsiteY7" fmla="*/ 702013 h 4084083"/>
              <a:gd name="connsiteX8" fmla="*/ 3792305 w 5277156"/>
              <a:gd name="connsiteY8" fmla="*/ 230493 h 4084083"/>
              <a:gd name="connsiteX9" fmla="*/ 4059005 w 5277156"/>
              <a:gd name="connsiteY9" fmla="*/ 325743 h 4084083"/>
              <a:gd name="connsiteX10" fmla="*/ 4438650 w 5277156"/>
              <a:gd name="connsiteY10" fmla="*/ 0 h 4084083"/>
              <a:gd name="connsiteX11" fmla="*/ 5276850 w 5277156"/>
              <a:gd name="connsiteY11" fmla="*/ 1044913 h 4084083"/>
              <a:gd name="connsiteX12" fmla="*/ 4419600 w 5277156"/>
              <a:gd name="connsiteY12" fmla="*/ 1006813 h 4084083"/>
              <a:gd name="connsiteX13" fmla="*/ 4800600 w 5277156"/>
              <a:gd name="connsiteY13" fmla="*/ 2530813 h 4084083"/>
              <a:gd name="connsiteX14" fmla="*/ 4991602 w 5277156"/>
              <a:gd name="connsiteY14" fmla="*/ 3520498 h 4084083"/>
              <a:gd name="connsiteX15" fmla="*/ 4534402 w 5277156"/>
              <a:gd name="connsiteY15" fmla="*/ 4015798 h 4084083"/>
              <a:gd name="connsiteX16" fmla="*/ 4133850 w 5277156"/>
              <a:gd name="connsiteY16" fmla="*/ 3855483 h 4084083"/>
              <a:gd name="connsiteX17" fmla="*/ 4324852 w 5277156"/>
              <a:gd name="connsiteY17" fmla="*/ 2968048 h 4084083"/>
              <a:gd name="connsiteX18" fmla="*/ 3029452 w 5277156"/>
              <a:gd name="connsiteY18" fmla="*/ 3082348 h 4084083"/>
              <a:gd name="connsiteX19" fmla="*/ 2038350 w 5277156"/>
              <a:gd name="connsiteY19" fmla="*/ 2702263 h 4084083"/>
              <a:gd name="connsiteX20" fmla="*/ 1048252 w 5277156"/>
              <a:gd name="connsiteY20" fmla="*/ 3139498 h 4084083"/>
              <a:gd name="connsiteX21" fmla="*/ 433779 w 5277156"/>
              <a:gd name="connsiteY21" fmla="*/ 3917890 h 4084083"/>
              <a:gd name="connsiteX22" fmla="*/ 0 w 5277156"/>
              <a:gd name="connsiteY22" fmla="*/ 4084083 h 4084083"/>
              <a:gd name="connsiteX23" fmla="*/ 95752 w 5277156"/>
              <a:gd name="connsiteY23" fmla="*/ 3596698 h 4084083"/>
              <a:gd name="connsiteX24" fmla="*/ 572855 w 5277156"/>
              <a:gd name="connsiteY24" fmla="*/ 3188559 h 4084083"/>
              <a:gd name="connsiteX25" fmla="*/ 679181 w 5277156"/>
              <a:gd name="connsiteY25" fmla="*/ 2837685 h 4084083"/>
              <a:gd name="connsiteX26" fmla="*/ 1219702 w 5277156"/>
              <a:gd name="connsiteY26" fmla="*/ 2606098 h 4084083"/>
              <a:gd name="connsiteX27" fmla="*/ 1048252 w 5277156"/>
              <a:gd name="connsiteY27" fmla="*/ 2186998 h 4084083"/>
              <a:gd name="connsiteX28" fmla="*/ 1312234 w 5277156"/>
              <a:gd name="connsiteY28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029452 w 5277156"/>
              <a:gd name="connsiteY19" fmla="*/ 3082348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219702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029452 w 5277156"/>
              <a:gd name="connsiteY19" fmla="*/ 3082348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038949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114512 w 5277156"/>
              <a:gd name="connsiteY19" fmla="*/ 2965390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038949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98198 w 5277156"/>
              <a:gd name="connsiteY16" fmla="*/ 3728719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06542 w 5277156"/>
              <a:gd name="connsiteY15" fmla="*/ 3350377 h 4084083"/>
              <a:gd name="connsiteX16" fmla="*/ 4598198 w 5277156"/>
              <a:gd name="connsiteY16" fmla="*/ 3728719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800600 w 5277156"/>
              <a:gd name="connsiteY15" fmla="*/ 2530813 h 4084083"/>
              <a:gd name="connsiteX16" fmla="*/ 4906542 w 5277156"/>
              <a:gd name="connsiteY16" fmla="*/ 3350377 h 4084083"/>
              <a:gd name="connsiteX17" fmla="*/ 4598198 w 5277156"/>
              <a:gd name="connsiteY17" fmla="*/ 3728719 h 4084083"/>
              <a:gd name="connsiteX18" fmla="*/ 4197645 w 5277156"/>
              <a:gd name="connsiteY18" fmla="*/ 3260060 h 4084083"/>
              <a:gd name="connsiteX19" fmla="*/ 4324852 w 5277156"/>
              <a:gd name="connsiteY19" fmla="*/ 2968048 h 4084083"/>
              <a:gd name="connsiteX20" fmla="*/ 3720092 w 5277156"/>
              <a:gd name="connsiteY20" fmla="*/ 2858950 h 4084083"/>
              <a:gd name="connsiteX21" fmla="*/ 3114512 w 5277156"/>
              <a:gd name="connsiteY21" fmla="*/ 2965390 h 4084083"/>
              <a:gd name="connsiteX22" fmla="*/ 2038350 w 5277156"/>
              <a:gd name="connsiteY22" fmla="*/ 2702263 h 4084083"/>
              <a:gd name="connsiteX23" fmla="*/ 1048252 w 5277156"/>
              <a:gd name="connsiteY23" fmla="*/ 3139498 h 4084083"/>
              <a:gd name="connsiteX24" fmla="*/ 433779 w 5277156"/>
              <a:gd name="connsiteY24" fmla="*/ 3917890 h 4084083"/>
              <a:gd name="connsiteX25" fmla="*/ 0 w 5277156"/>
              <a:gd name="connsiteY25" fmla="*/ 4084083 h 4084083"/>
              <a:gd name="connsiteX26" fmla="*/ 95752 w 5277156"/>
              <a:gd name="connsiteY26" fmla="*/ 3596698 h 4084083"/>
              <a:gd name="connsiteX27" fmla="*/ 572855 w 5277156"/>
              <a:gd name="connsiteY27" fmla="*/ 3188559 h 4084083"/>
              <a:gd name="connsiteX28" fmla="*/ 679181 w 5277156"/>
              <a:gd name="connsiteY28" fmla="*/ 2837685 h 4084083"/>
              <a:gd name="connsiteX29" fmla="*/ 1038949 w 5277156"/>
              <a:gd name="connsiteY29" fmla="*/ 2606098 h 4084083"/>
              <a:gd name="connsiteX30" fmla="*/ 1048252 w 5277156"/>
              <a:gd name="connsiteY30" fmla="*/ 2186998 h 4084083"/>
              <a:gd name="connsiteX31" fmla="*/ 1312234 w 5277156"/>
              <a:gd name="connsiteY31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800600 w 5277156"/>
              <a:gd name="connsiteY16" fmla="*/ 253081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218910 w 5277156"/>
              <a:gd name="connsiteY19" fmla="*/ 338765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198557 w 5277156"/>
              <a:gd name="connsiteY14" fmla="*/ 1381024 h 4084083"/>
              <a:gd name="connsiteX15" fmla="*/ 4272985 w 5277156"/>
              <a:gd name="connsiteY15" fmla="*/ 2518708 h 4084083"/>
              <a:gd name="connsiteX16" fmla="*/ 4538799 w 5277156"/>
              <a:gd name="connsiteY16" fmla="*/ 2508076 h 4084083"/>
              <a:gd name="connsiteX17" fmla="*/ 4768702 w 5277156"/>
              <a:gd name="connsiteY17" fmla="*/ 2658403 h 4084083"/>
              <a:gd name="connsiteX18" fmla="*/ 4906542 w 5277156"/>
              <a:gd name="connsiteY18" fmla="*/ 3350377 h 4084083"/>
              <a:gd name="connsiteX19" fmla="*/ 4598198 w 5277156"/>
              <a:gd name="connsiteY19" fmla="*/ 3728719 h 4084083"/>
              <a:gd name="connsiteX20" fmla="*/ 4218910 w 5277156"/>
              <a:gd name="connsiteY20" fmla="*/ 3387650 h 4084083"/>
              <a:gd name="connsiteX21" fmla="*/ 4324852 w 5277156"/>
              <a:gd name="connsiteY21" fmla="*/ 2968048 h 4084083"/>
              <a:gd name="connsiteX22" fmla="*/ 3720092 w 5277156"/>
              <a:gd name="connsiteY22" fmla="*/ 2858950 h 4084083"/>
              <a:gd name="connsiteX23" fmla="*/ 3114512 w 5277156"/>
              <a:gd name="connsiteY23" fmla="*/ 2965390 h 4084083"/>
              <a:gd name="connsiteX24" fmla="*/ 2038350 w 5277156"/>
              <a:gd name="connsiteY24" fmla="*/ 2702263 h 4084083"/>
              <a:gd name="connsiteX25" fmla="*/ 1048252 w 5277156"/>
              <a:gd name="connsiteY25" fmla="*/ 3139498 h 4084083"/>
              <a:gd name="connsiteX26" fmla="*/ 433779 w 5277156"/>
              <a:gd name="connsiteY26" fmla="*/ 3917890 h 4084083"/>
              <a:gd name="connsiteX27" fmla="*/ 0 w 5277156"/>
              <a:gd name="connsiteY27" fmla="*/ 4084083 h 4084083"/>
              <a:gd name="connsiteX28" fmla="*/ 95752 w 5277156"/>
              <a:gd name="connsiteY28" fmla="*/ 3596698 h 4084083"/>
              <a:gd name="connsiteX29" fmla="*/ 572855 w 5277156"/>
              <a:gd name="connsiteY29" fmla="*/ 3188559 h 4084083"/>
              <a:gd name="connsiteX30" fmla="*/ 679181 w 5277156"/>
              <a:gd name="connsiteY30" fmla="*/ 2837685 h 4084083"/>
              <a:gd name="connsiteX31" fmla="*/ 1038949 w 5277156"/>
              <a:gd name="connsiteY31" fmla="*/ 2606098 h 4084083"/>
              <a:gd name="connsiteX32" fmla="*/ 1048252 w 5277156"/>
              <a:gd name="connsiteY32" fmla="*/ 2186998 h 4084083"/>
              <a:gd name="connsiteX33" fmla="*/ 1312234 w 5277156"/>
              <a:gd name="connsiteY33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198557 w 5277156"/>
              <a:gd name="connsiteY14" fmla="*/ 1381024 h 4084083"/>
              <a:gd name="connsiteX15" fmla="*/ 4411208 w 5277156"/>
              <a:gd name="connsiteY15" fmla="*/ 2135936 h 4084083"/>
              <a:gd name="connsiteX16" fmla="*/ 4272985 w 5277156"/>
              <a:gd name="connsiteY16" fmla="*/ 2518708 h 4084083"/>
              <a:gd name="connsiteX17" fmla="*/ 4538799 w 5277156"/>
              <a:gd name="connsiteY17" fmla="*/ 2508076 h 4084083"/>
              <a:gd name="connsiteX18" fmla="*/ 4768702 w 5277156"/>
              <a:gd name="connsiteY18" fmla="*/ 2658403 h 4084083"/>
              <a:gd name="connsiteX19" fmla="*/ 4906542 w 5277156"/>
              <a:gd name="connsiteY19" fmla="*/ 3350377 h 4084083"/>
              <a:gd name="connsiteX20" fmla="*/ 4598198 w 5277156"/>
              <a:gd name="connsiteY20" fmla="*/ 3728719 h 4084083"/>
              <a:gd name="connsiteX21" fmla="*/ 4218910 w 5277156"/>
              <a:gd name="connsiteY21" fmla="*/ 3387650 h 4084083"/>
              <a:gd name="connsiteX22" fmla="*/ 4324852 w 5277156"/>
              <a:gd name="connsiteY22" fmla="*/ 2968048 h 4084083"/>
              <a:gd name="connsiteX23" fmla="*/ 3720092 w 5277156"/>
              <a:gd name="connsiteY23" fmla="*/ 2858950 h 4084083"/>
              <a:gd name="connsiteX24" fmla="*/ 3114512 w 5277156"/>
              <a:gd name="connsiteY24" fmla="*/ 2965390 h 4084083"/>
              <a:gd name="connsiteX25" fmla="*/ 2038350 w 5277156"/>
              <a:gd name="connsiteY25" fmla="*/ 2702263 h 4084083"/>
              <a:gd name="connsiteX26" fmla="*/ 1048252 w 5277156"/>
              <a:gd name="connsiteY26" fmla="*/ 3139498 h 4084083"/>
              <a:gd name="connsiteX27" fmla="*/ 433779 w 5277156"/>
              <a:gd name="connsiteY27" fmla="*/ 3917890 h 4084083"/>
              <a:gd name="connsiteX28" fmla="*/ 0 w 5277156"/>
              <a:gd name="connsiteY28" fmla="*/ 4084083 h 4084083"/>
              <a:gd name="connsiteX29" fmla="*/ 95752 w 5277156"/>
              <a:gd name="connsiteY29" fmla="*/ 3596698 h 4084083"/>
              <a:gd name="connsiteX30" fmla="*/ 572855 w 5277156"/>
              <a:gd name="connsiteY30" fmla="*/ 3188559 h 4084083"/>
              <a:gd name="connsiteX31" fmla="*/ 679181 w 5277156"/>
              <a:gd name="connsiteY31" fmla="*/ 2837685 h 4084083"/>
              <a:gd name="connsiteX32" fmla="*/ 1038949 w 5277156"/>
              <a:gd name="connsiteY32" fmla="*/ 2606098 h 4084083"/>
              <a:gd name="connsiteX33" fmla="*/ 1048252 w 5277156"/>
              <a:gd name="connsiteY33" fmla="*/ 2186998 h 4084083"/>
              <a:gd name="connsiteX34" fmla="*/ 1312234 w 5277156"/>
              <a:gd name="connsiteY34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83618 w 5277156"/>
              <a:gd name="connsiteY14" fmla="*/ 1423555 h 4084083"/>
              <a:gd name="connsiteX15" fmla="*/ 4411208 w 5277156"/>
              <a:gd name="connsiteY15" fmla="*/ 2135936 h 4084083"/>
              <a:gd name="connsiteX16" fmla="*/ 4272985 w 5277156"/>
              <a:gd name="connsiteY16" fmla="*/ 2518708 h 4084083"/>
              <a:gd name="connsiteX17" fmla="*/ 4538799 w 5277156"/>
              <a:gd name="connsiteY17" fmla="*/ 2508076 h 4084083"/>
              <a:gd name="connsiteX18" fmla="*/ 4768702 w 5277156"/>
              <a:gd name="connsiteY18" fmla="*/ 2658403 h 4084083"/>
              <a:gd name="connsiteX19" fmla="*/ 4906542 w 5277156"/>
              <a:gd name="connsiteY19" fmla="*/ 3350377 h 4084083"/>
              <a:gd name="connsiteX20" fmla="*/ 4598198 w 5277156"/>
              <a:gd name="connsiteY20" fmla="*/ 3728719 h 4084083"/>
              <a:gd name="connsiteX21" fmla="*/ 4218910 w 5277156"/>
              <a:gd name="connsiteY21" fmla="*/ 3387650 h 4084083"/>
              <a:gd name="connsiteX22" fmla="*/ 4324852 w 5277156"/>
              <a:gd name="connsiteY22" fmla="*/ 2968048 h 4084083"/>
              <a:gd name="connsiteX23" fmla="*/ 3720092 w 5277156"/>
              <a:gd name="connsiteY23" fmla="*/ 2858950 h 4084083"/>
              <a:gd name="connsiteX24" fmla="*/ 3114512 w 5277156"/>
              <a:gd name="connsiteY24" fmla="*/ 2965390 h 4084083"/>
              <a:gd name="connsiteX25" fmla="*/ 2038350 w 5277156"/>
              <a:gd name="connsiteY25" fmla="*/ 2702263 h 4084083"/>
              <a:gd name="connsiteX26" fmla="*/ 1048252 w 5277156"/>
              <a:gd name="connsiteY26" fmla="*/ 3139498 h 4084083"/>
              <a:gd name="connsiteX27" fmla="*/ 433779 w 5277156"/>
              <a:gd name="connsiteY27" fmla="*/ 3917890 h 4084083"/>
              <a:gd name="connsiteX28" fmla="*/ 0 w 5277156"/>
              <a:gd name="connsiteY28" fmla="*/ 4084083 h 4084083"/>
              <a:gd name="connsiteX29" fmla="*/ 95752 w 5277156"/>
              <a:gd name="connsiteY29" fmla="*/ 3596698 h 4084083"/>
              <a:gd name="connsiteX30" fmla="*/ 572855 w 5277156"/>
              <a:gd name="connsiteY30" fmla="*/ 3188559 h 4084083"/>
              <a:gd name="connsiteX31" fmla="*/ 679181 w 5277156"/>
              <a:gd name="connsiteY31" fmla="*/ 2837685 h 4084083"/>
              <a:gd name="connsiteX32" fmla="*/ 1038949 w 5277156"/>
              <a:gd name="connsiteY32" fmla="*/ 2606098 h 4084083"/>
              <a:gd name="connsiteX33" fmla="*/ 1048252 w 5277156"/>
              <a:gd name="connsiteY33" fmla="*/ 2186998 h 4084083"/>
              <a:gd name="connsiteX34" fmla="*/ 1312234 w 5277156"/>
              <a:gd name="connsiteY34" fmla="*/ 1757473 h 4084083"/>
              <a:gd name="connsiteX0" fmla="*/ 1312234 w 5295157"/>
              <a:gd name="connsiteY0" fmla="*/ 1757473 h 4084083"/>
              <a:gd name="connsiteX1" fmla="*/ 976892 w 5295157"/>
              <a:gd name="connsiteY1" fmla="*/ 1838224 h 4084083"/>
              <a:gd name="connsiteX2" fmla="*/ 689813 w 5295157"/>
              <a:gd name="connsiteY2" fmla="*/ 2720727 h 4084083"/>
              <a:gd name="connsiteX3" fmla="*/ 142653 w 5295157"/>
              <a:gd name="connsiteY3" fmla="*/ 3100541 h 4084083"/>
              <a:gd name="connsiteX4" fmla="*/ 445238 w 5295157"/>
              <a:gd name="connsiteY4" fmla="*/ 1894189 h 4084083"/>
              <a:gd name="connsiteX5" fmla="*/ 1104483 w 5295157"/>
              <a:gd name="connsiteY5" fmla="*/ 1327862 h 4084083"/>
              <a:gd name="connsiteX6" fmla="*/ 1529785 w 5295157"/>
              <a:gd name="connsiteY6" fmla="*/ 1614941 h 4084083"/>
              <a:gd name="connsiteX7" fmla="*/ 3182705 w 5295157"/>
              <a:gd name="connsiteY7" fmla="*/ 1621143 h 4084083"/>
              <a:gd name="connsiteX8" fmla="*/ 3352800 w 5295157"/>
              <a:gd name="connsiteY8" fmla="*/ 702013 h 4084083"/>
              <a:gd name="connsiteX9" fmla="*/ 3792305 w 5295157"/>
              <a:gd name="connsiteY9" fmla="*/ 230493 h 4084083"/>
              <a:gd name="connsiteX10" fmla="*/ 4059005 w 5295157"/>
              <a:gd name="connsiteY10" fmla="*/ 325743 h 4084083"/>
              <a:gd name="connsiteX11" fmla="*/ 4438650 w 5295157"/>
              <a:gd name="connsiteY11" fmla="*/ 0 h 4084083"/>
              <a:gd name="connsiteX12" fmla="*/ 5276850 w 5295157"/>
              <a:gd name="connsiteY12" fmla="*/ 1044913 h 4084083"/>
              <a:gd name="connsiteX13" fmla="*/ 4964102 w 5295157"/>
              <a:gd name="connsiteY13" fmla="*/ 1264066 h 4084083"/>
              <a:gd name="connsiteX14" fmla="*/ 4419600 w 5295157"/>
              <a:gd name="connsiteY14" fmla="*/ 1006813 h 4084083"/>
              <a:gd name="connsiteX15" fmla="*/ 4283618 w 5295157"/>
              <a:gd name="connsiteY15" fmla="*/ 1423555 h 4084083"/>
              <a:gd name="connsiteX16" fmla="*/ 4411208 w 5295157"/>
              <a:gd name="connsiteY16" fmla="*/ 2135936 h 4084083"/>
              <a:gd name="connsiteX17" fmla="*/ 4272985 w 5295157"/>
              <a:gd name="connsiteY17" fmla="*/ 2518708 h 4084083"/>
              <a:gd name="connsiteX18" fmla="*/ 4538799 w 5295157"/>
              <a:gd name="connsiteY18" fmla="*/ 2508076 h 4084083"/>
              <a:gd name="connsiteX19" fmla="*/ 4768702 w 5295157"/>
              <a:gd name="connsiteY19" fmla="*/ 2658403 h 4084083"/>
              <a:gd name="connsiteX20" fmla="*/ 4906542 w 5295157"/>
              <a:gd name="connsiteY20" fmla="*/ 3350377 h 4084083"/>
              <a:gd name="connsiteX21" fmla="*/ 4598198 w 5295157"/>
              <a:gd name="connsiteY21" fmla="*/ 3728719 h 4084083"/>
              <a:gd name="connsiteX22" fmla="*/ 4218910 w 5295157"/>
              <a:gd name="connsiteY22" fmla="*/ 3387650 h 4084083"/>
              <a:gd name="connsiteX23" fmla="*/ 4324852 w 5295157"/>
              <a:gd name="connsiteY23" fmla="*/ 2968048 h 4084083"/>
              <a:gd name="connsiteX24" fmla="*/ 3720092 w 5295157"/>
              <a:gd name="connsiteY24" fmla="*/ 2858950 h 4084083"/>
              <a:gd name="connsiteX25" fmla="*/ 3114512 w 5295157"/>
              <a:gd name="connsiteY25" fmla="*/ 2965390 h 4084083"/>
              <a:gd name="connsiteX26" fmla="*/ 2038350 w 5295157"/>
              <a:gd name="connsiteY26" fmla="*/ 2702263 h 4084083"/>
              <a:gd name="connsiteX27" fmla="*/ 1048252 w 5295157"/>
              <a:gd name="connsiteY27" fmla="*/ 3139498 h 4084083"/>
              <a:gd name="connsiteX28" fmla="*/ 433779 w 5295157"/>
              <a:gd name="connsiteY28" fmla="*/ 3917890 h 4084083"/>
              <a:gd name="connsiteX29" fmla="*/ 0 w 5295157"/>
              <a:gd name="connsiteY29" fmla="*/ 4084083 h 4084083"/>
              <a:gd name="connsiteX30" fmla="*/ 95752 w 5295157"/>
              <a:gd name="connsiteY30" fmla="*/ 3596698 h 4084083"/>
              <a:gd name="connsiteX31" fmla="*/ 572855 w 5295157"/>
              <a:gd name="connsiteY31" fmla="*/ 3188559 h 4084083"/>
              <a:gd name="connsiteX32" fmla="*/ 679181 w 5295157"/>
              <a:gd name="connsiteY32" fmla="*/ 2837685 h 4084083"/>
              <a:gd name="connsiteX33" fmla="*/ 1038949 w 5295157"/>
              <a:gd name="connsiteY33" fmla="*/ 2606098 h 4084083"/>
              <a:gd name="connsiteX34" fmla="*/ 1048252 w 5295157"/>
              <a:gd name="connsiteY34" fmla="*/ 2186998 h 4084083"/>
              <a:gd name="connsiteX35" fmla="*/ 1312234 w 5295157"/>
              <a:gd name="connsiteY35" fmla="*/ 1757473 h 4084083"/>
              <a:gd name="connsiteX0" fmla="*/ 1312234 w 5294117"/>
              <a:gd name="connsiteY0" fmla="*/ 1757473 h 4084083"/>
              <a:gd name="connsiteX1" fmla="*/ 976892 w 5294117"/>
              <a:gd name="connsiteY1" fmla="*/ 1838224 h 4084083"/>
              <a:gd name="connsiteX2" fmla="*/ 689813 w 5294117"/>
              <a:gd name="connsiteY2" fmla="*/ 2720727 h 4084083"/>
              <a:gd name="connsiteX3" fmla="*/ 142653 w 5294117"/>
              <a:gd name="connsiteY3" fmla="*/ 3100541 h 4084083"/>
              <a:gd name="connsiteX4" fmla="*/ 445238 w 5294117"/>
              <a:gd name="connsiteY4" fmla="*/ 1894189 h 4084083"/>
              <a:gd name="connsiteX5" fmla="*/ 1104483 w 5294117"/>
              <a:gd name="connsiteY5" fmla="*/ 1327862 h 4084083"/>
              <a:gd name="connsiteX6" fmla="*/ 1529785 w 5294117"/>
              <a:gd name="connsiteY6" fmla="*/ 1614941 h 4084083"/>
              <a:gd name="connsiteX7" fmla="*/ 3182705 w 5294117"/>
              <a:gd name="connsiteY7" fmla="*/ 1621143 h 4084083"/>
              <a:gd name="connsiteX8" fmla="*/ 3352800 w 5294117"/>
              <a:gd name="connsiteY8" fmla="*/ 702013 h 4084083"/>
              <a:gd name="connsiteX9" fmla="*/ 3792305 w 5294117"/>
              <a:gd name="connsiteY9" fmla="*/ 230493 h 4084083"/>
              <a:gd name="connsiteX10" fmla="*/ 4059005 w 5294117"/>
              <a:gd name="connsiteY10" fmla="*/ 325743 h 4084083"/>
              <a:gd name="connsiteX11" fmla="*/ 4438650 w 5294117"/>
              <a:gd name="connsiteY11" fmla="*/ 0 h 4084083"/>
              <a:gd name="connsiteX12" fmla="*/ 5276850 w 5294117"/>
              <a:gd name="connsiteY12" fmla="*/ 1044913 h 4084083"/>
              <a:gd name="connsiteX13" fmla="*/ 4964102 w 5294117"/>
              <a:gd name="connsiteY13" fmla="*/ 1264066 h 4084083"/>
              <a:gd name="connsiteX14" fmla="*/ 4419600 w 5294117"/>
              <a:gd name="connsiteY14" fmla="*/ 1006813 h 4084083"/>
              <a:gd name="connsiteX15" fmla="*/ 4283618 w 5294117"/>
              <a:gd name="connsiteY15" fmla="*/ 1423555 h 4084083"/>
              <a:gd name="connsiteX16" fmla="*/ 4411208 w 5294117"/>
              <a:gd name="connsiteY16" fmla="*/ 2135936 h 4084083"/>
              <a:gd name="connsiteX17" fmla="*/ 4272985 w 5294117"/>
              <a:gd name="connsiteY17" fmla="*/ 2518708 h 4084083"/>
              <a:gd name="connsiteX18" fmla="*/ 4538799 w 5294117"/>
              <a:gd name="connsiteY18" fmla="*/ 2508076 h 4084083"/>
              <a:gd name="connsiteX19" fmla="*/ 4768702 w 5294117"/>
              <a:gd name="connsiteY19" fmla="*/ 2658403 h 4084083"/>
              <a:gd name="connsiteX20" fmla="*/ 4906542 w 5294117"/>
              <a:gd name="connsiteY20" fmla="*/ 3350377 h 4084083"/>
              <a:gd name="connsiteX21" fmla="*/ 4598198 w 5294117"/>
              <a:gd name="connsiteY21" fmla="*/ 3728719 h 4084083"/>
              <a:gd name="connsiteX22" fmla="*/ 4218910 w 5294117"/>
              <a:gd name="connsiteY22" fmla="*/ 3387650 h 4084083"/>
              <a:gd name="connsiteX23" fmla="*/ 4324852 w 5294117"/>
              <a:gd name="connsiteY23" fmla="*/ 2968048 h 4084083"/>
              <a:gd name="connsiteX24" fmla="*/ 3720092 w 5294117"/>
              <a:gd name="connsiteY24" fmla="*/ 2858950 h 4084083"/>
              <a:gd name="connsiteX25" fmla="*/ 3114512 w 5294117"/>
              <a:gd name="connsiteY25" fmla="*/ 2965390 h 4084083"/>
              <a:gd name="connsiteX26" fmla="*/ 2038350 w 5294117"/>
              <a:gd name="connsiteY26" fmla="*/ 2702263 h 4084083"/>
              <a:gd name="connsiteX27" fmla="*/ 1048252 w 5294117"/>
              <a:gd name="connsiteY27" fmla="*/ 3139498 h 4084083"/>
              <a:gd name="connsiteX28" fmla="*/ 433779 w 5294117"/>
              <a:gd name="connsiteY28" fmla="*/ 3917890 h 4084083"/>
              <a:gd name="connsiteX29" fmla="*/ 0 w 5294117"/>
              <a:gd name="connsiteY29" fmla="*/ 4084083 h 4084083"/>
              <a:gd name="connsiteX30" fmla="*/ 95752 w 5294117"/>
              <a:gd name="connsiteY30" fmla="*/ 3596698 h 4084083"/>
              <a:gd name="connsiteX31" fmla="*/ 572855 w 5294117"/>
              <a:gd name="connsiteY31" fmla="*/ 3188559 h 4084083"/>
              <a:gd name="connsiteX32" fmla="*/ 679181 w 5294117"/>
              <a:gd name="connsiteY32" fmla="*/ 2837685 h 4084083"/>
              <a:gd name="connsiteX33" fmla="*/ 1038949 w 5294117"/>
              <a:gd name="connsiteY33" fmla="*/ 2606098 h 4084083"/>
              <a:gd name="connsiteX34" fmla="*/ 1048252 w 5294117"/>
              <a:gd name="connsiteY34" fmla="*/ 2186998 h 4084083"/>
              <a:gd name="connsiteX35" fmla="*/ 1312234 w 5294117"/>
              <a:gd name="connsiteY35" fmla="*/ 1757473 h 4084083"/>
              <a:gd name="connsiteX0" fmla="*/ 1312234 w 5195083"/>
              <a:gd name="connsiteY0" fmla="*/ 1757473 h 4084083"/>
              <a:gd name="connsiteX1" fmla="*/ 976892 w 5195083"/>
              <a:gd name="connsiteY1" fmla="*/ 1838224 h 4084083"/>
              <a:gd name="connsiteX2" fmla="*/ 689813 w 5195083"/>
              <a:gd name="connsiteY2" fmla="*/ 2720727 h 4084083"/>
              <a:gd name="connsiteX3" fmla="*/ 142653 w 5195083"/>
              <a:gd name="connsiteY3" fmla="*/ 3100541 h 4084083"/>
              <a:gd name="connsiteX4" fmla="*/ 445238 w 5195083"/>
              <a:gd name="connsiteY4" fmla="*/ 1894189 h 4084083"/>
              <a:gd name="connsiteX5" fmla="*/ 1104483 w 5195083"/>
              <a:gd name="connsiteY5" fmla="*/ 1327862 h 4084083"/>
              <a:gd name="connsiteX6" fmla="*/ 1529785 w 5195083"/>
              <a:gd name="connsiteY6" fmla="*/ 1614941 h 4084083"/>
              <a:gd name="connsiteX7" fmla="*/ 3182705 w 5195083"/>
              <a:gd name="connsiteY7" fmla="*/ 1621143 h 4084083"/>
              <a:gd name="connsiteX8" fmla="*/ 3352800 w 5195083"/>
              <a:gd name="connsiteY8" fmla="*/ 702013 h 4084083"/>
              <a:gd name="connsiteX9" fmla="*/ 3792305 w 5195083"/>
              <a:gd name="connsiteY9" fmla="*/ 230493 h 4084083"/>
              <a:gd name="connsiteX10" fmla="*/ 4059005 w 5195083"/>
              <a:gd name="connsiteY10" fmla="*/ 325743 h 4084083"/>
              <a:gd name="connsiteX11" fmla="*/ 4438650 w 5195083"/>
              <a:gd name="connsiteY11" fmla="*/ 0 h 4084083"/>
              <a:gd name="connsiteX12" fmla="*/ 5170524 w 5195083"/>
              <a:gd name="connsiteY12" fmla="*/ 864159 h 4084083"/>
              <a:gd name="connsiteX13" fmla="*/ 4964102 w 5195083"/>
              <a:gd name="connsiteY13" fmla="*/ 1264066 h 4084083"/>
              <a:gd name="connsiteX14" fmla="*/ 4419600 w 5195083"/>
              <a:gd name="connsiteY14" fmla="*/ 1006813 h 4084083"/>
              <a:gd name="connsiteX15" fmla="*/ 4283618 w 5195083"/>
              <a:gd name="connsiteY15" fmla="*/ 1423555 h 4084083"/>
              <a:gd name="connsiteX16" fmla="*/ 4411208 w 5195083"/>
              <a:gd name="connsiteY16" fmla="*/ 2135936 h 4084083"/>
              <a:gd name="connsiteX17" fmla="*/ 4272985 w 5195083"/>
              <a:gd name="connsiteY17" fmla="*/ 2518708 h 4084083"/>
              <a:gd name="connsiteX18" fmla="*/ 4538799 w 5195083"/>
              <a:gd name="connsiteY18" fmla="*/ 2508076 h 4084083"/>
              <a:gd name="connsiteX19" fmla="*/ 4768702 w 5195083"/>
              <a:gd name="connsiteY19" fmla="*/ 2658403 h 4084083"/>
              <a:gd name="connsiteX20" fmla="*/ 4906542 w 5195083"/>
              <a:gd name="connsiteY20" fmla="*/ 3350377 h 4084083"/>
              <a:gd name="connsiteX21" fmla="*/ 4598198 w 5195083"/>
              <a:gd name="connsiteY21" fmla="*/ 3728719 h 4084083"/>
              <a:gd name="connsiteX22" fmla="*/ 4218910 w 5195083"/>
              <a:gd name="connsiteY22" fmla="*/ 3387650 h 4084083"/>
              <a:gd name="connsiteX23" fmla="*/ 4324852 w 5195083"/>
              <a:gd name="connsiteY23" fmla="*/ 2968048 h 4084083"/>
              <a:gd name="connsiteX24" fmla="*/ 3720092 w 5195083"/>
              <a:gd name="connsiteY24" fmla="*/ 2858950 h 4084083"/>
              <a:gd name="connsiteX25" fmla="*/ 3114512 w 5195083"/>
              <a:gd name="connsiteY25" fmla="*/ 2965390 h 4084083"/>
              <a:gd name="connsiteX26" fmla="*/ 2038350 w 5195083"/>
              <a:gd name="connsiteY26" fmla="*/ 2702263 h 4084083"/>
              <a:gd name="connsiteX27" fmla="*/ 1048252 w 5195083"/>
              <a:gd name="connsiteY27" fmla="*/ 3139498 h 4084083"/>
              <a:gd name="connsiteX28" fmla="*/ 433779 w 5195083"/>
              <a:gd name="connsiteY28" fmla="*/ 3917890 h 4084083"/>
              <a:gd name="connsiteX29" fmla="*/ 0 w 5195083"/>
              <a:gd name="connsiteY29" fmla="*/ 4084083 h 4084083"/>
              <a:gd name="connsiteX30" fmla="*/ 95752 w 5195083"/>
              <a:gd name="connsiteY30" fmla="*/ 3596698 h 4084083"/>
              <a:gd name="connsiteX31" fmla="*/ 572855 w 5195083"/>
              <a:gd name="connsiteY31" fmla="*/ 3188559 h 4084083"/>
              <a:gd name="connsiteX32" fmla="*/ 679181 w 5195083"/>
              <a:gd name="connsiteY32" fmla="*/ 2837685 h 4084083"/>
              <a:gd name="connsiteX33" fmla="*/ 1038949 w 5195083"/>
              <a:gd name="connsiteY33" fmla="*/ 2606098 h 4084083"/>
              <a:gd name="connsiteX34" fmla="*/ 1048252 w 5195083"/>
              <a:gd name="connsiteY34" fmla="*/ 2186998 h 4084083"/>
              <a:gd name="connsiteX35" fmla="*/ 1312234 w 5195083"/>
              <a:gd name="connsiteY35" fmla="*/ 1757473 h 4084083"/>
              <a:gd name="connsiteX0" fmla="*/ 1312234 w 5195083"/>
              <a:gd name="connsiteY0" fmla="*/ 1757473 h 4084083"/>
              <a:gd name="connsiteX1" fmla="*/ 976892 w 5195083"/>
              <a:gd name="connsiteY1" fmla="*/ 1838224 h 4084083"/>
              <a:gd name="connsiteX2" fmla="*/ 689813 w 5195083"/>
              <a:gd name="connsiteY2" fmla="*/ 2720727 h 4084083"/>
              <a:gd name="connsiteX3" fmla="*/ 142653 w 5195083"/>
              <a:gd name="connsiteY3" fmla="*/ 3100541 h 4084083"/>
              <a:gd name="connsiteX4" fmla="*/ 445238 w 5195083"/>
              <a:gd name="connsiteY4" fmla="*/ 1894189 h 4084083"/>
              <a:gd name="connsiteX5" fmla="*/ 1104483 w 5195083"/>
              <a:gd name="connsiteY5" fmla="*/ 1327862 h 4084083"/>
              <a:gd name="connsiteX6" fmla="*/ 1529785 w 5195083"/>
              <a:gd name="connsiteY6" fmla="*/ 1614941 h 4084083"/>
              <a:gd name="connsiteX7" fmla="*/ 3182705 w 5195083"/>
              <a:gd name="connsiteY7" fmla="*/ 1621143 h 4084083"/>
              <a:gd name="connsiteX8" fmla="*/ 3352800 w 5195083"/>
              <a:gd name="connsiteY8" fmla="*/ 702013 h 4084083"/>
              <a:gd name="connsiteX9" fmla="*/ 3792305 w 5195083"/>
              <a:gd name="connsiteY9" fmla="*/ 230493 h 4084083"/>
              <a:gd name="connsiteX10" fmla="*/ 4059005 w 5195083"/>
              <a:gd name="connsiteY10" fmla="*/ 325743 h 4084083"/>
              <a:gd name="connsiteX11" fmla="*/ 4438650 w 5195083"/>
              <a:gd name="connsiteY11" fmla="*/ 0 h 4084083"/>
              <a:gd name="connsiteX12" fmla="*/ 5170524 w 5195083"/>
              <a:gd name="connsiteY12" fmla="*/ 864159 h 4084083"/>
              <a:gd name="connsiteX13" fmla="*/ 4964102 w 5195083"/>
              <a:gd name="connsiteY13" fmla="*/ 1264066 h 4084083"/>
              <a:gd name="connsiteX14" fmla="*/ 4419600 w 5195083"/>
              <a:gd name="connsiteY14" fmla="*/ 1006813 h 4084083"/>
              <a:gd name="connsiteX15" fmla="*/ 4283618 w 5195083"/>
              <a:gd name="connsiteY15" fmla="*/ 1423555 h 4084083"/>
              <a:gd name="connsiteX16" fmla="*/ 4411208 w 5195083"/>
              <a:gd name="connsiteY16" fmla="*/ 2135936 h 4084083"/>
              <a:gd name="connsiteX17" fmla="*/ 4272985 w 5195083"/>
              <a:gd name="connsiteY17" fmla="*/ 2518708 h 4084083"/>
              <a:gd name="connsiteX18" fmla="*/ 4538799 w 5195083"/>
              <a:gd name="connsiteY18" fmla="*/ 2508076 h 4084083"/>
              <a:gd name="connsiteX19" fmla="*/ 4768702 w 5195083"/>
              <a:gd name="connsiteY19" fmla="*/ 2658403 h 4084083"/>
              <a:gd name="connsiteX20" fmla="*/ 4906542 w 5195083"/>
              <a:gd name="connsiteY20" fmla="*/ 3350377 h 4084083"/>
              <a:gd name="connsiteX21" fmla="*/ 4598198 w 5195083"/>
              <a:gd name="connsiteY21" fmla="*/ 3728719 h 4084083"/>
              <a:gd name="connsiteX22" fmla="*/ 4218910 w 5195083"/>
              <a:gd name="connsiteY22" fmla="*/ 3387650 h 4084083"/>
              <a:gd name="connsiteX23" fmla="*/ 4324852 w 5195083"/>
              <a:gd name="connsiteY23" fmla="*/ 2968048 h 4084083"/>
              <a:gd name="connsiteX24" fmla="*/ 3720092 w 5195083"/>
              <a:gd name="connsiteY24" fmla="*/ 2858950 h 4084083"/>
              <a:gd name="connsiteX25" fmla="*/ 3114512 w 5195083"/>
              <a:gd name="connsiteY25" fmla="*/ 2965390 h 4084083"/>
              <a:gd name="connsiteX26" fmla="*/ 2038350 w 5195083"/>
              <a:gd name="connsiteY26" fmla="*/ 2702263 h 4084083"/>
              <a:gd name="connsiteX27" fmla="*/ 1048252 w 5195083"/>
              <a:gd name="connsiteY27" fmla="*/ 3139498 h 4084083"/>
              <a:gd name="connsiteX28" fmla="*/ 433779 w 5195083"/>
              <a:gd name="connsiteY28" fmla="*/ 3917890 h 4084083"/>
              <a:gd name="connsiteX29" fmla="*/ 0 w 5195083"/>
              <a:gd name="connsiteY29" fmla="*/ 4084083 h 4084083"/>
              <a:gd name="connsiteX30" fmla="*/ 95752 w 5195083"/>
              <a:gd name="connsiteY30" fmla="*/ 3596698 h 4084083"/>
              <a:gd name="connsiteX31" fmla="*/ 572855 w 5195083"/>
              <a:gd name="connsiteY31" fmla="*/ 3188559 h 4084083"/>
              <a:gd name="connsiteX32" fmla="*/ 679181 w 5195083"/>
              <a:gd name="connsiteY32" fmla="*/ 2837685 h 4084083"/>
              <a:gd name="connsiteX33" fmla="*/ 1038949 w 5195083"/>
              <a:gd name="connsiteY33" fmla="*/ 2606098 h 4084083"/>
              <a:gd name="connsiteX34" fmla="*/ 1048252 w 5195083"/>
              <a:gd name="connsiteY34" fmla="*/ 2186998 h 4084083"/>
              <a:gd name="connsiteX35" fmla="*/ 1312234 w 5195083"/>
              <a:gd name="connsiteY35" fmla="*/ 1757473 h 4084083"/>
              <a:gd name="connsiteX0" fmla="*/ 1312234 w 5273952"/>
              <a:gd name="connsiteY0" fmla="*/ 1757473 h 4084083"/>
              <a:gd name="connsiteX1" fmla="*/ 976892 w 5273952"/>
              <a:gd name="connsiteY1" fmla="*/ 1838224 h 4084083"/>
              <a:gd name="connsiteX2" fmla="*/ 689813 w 5273952"/>
              <a:gd name="connsiteY2" fmla="*/ 2720727 h 4084083"/>
              <a:gd name="connsiteX3" fmla="*/ 142653 w 5273952"/>
              <a:gd name="connsiteY3" fmla="*/ 3100541 h 4084083"/>
              <a:gd name="connsiteX4" fmla="*/ 445238 w 5273952"/>
              <a:gd name="connsiteY4" fmla="*/ 1894189 h 4084083"/>
              <a:gd name="connsiteX5" fmla="*/ 1104483 w 5273952"/>
              <a:gd name="connsiteY5" fmla="*/ 1327862 h 4084083"/>
              <a:gd name="connsiteX6" fmla="*/ 1529785 w 5273952"/>
              <a:gd name="connsiteY6" fmla="*/ 1614941 h 4084083"/>
              <a:gd name="connsiteX7" fmla="*/ 3182705 w 5273952"/>
              <a:gd name="connsiteY7" fmla="*/ 1621143 h 4084083"/>
              <a:gd name="connsiteX8" fmla="*/ 3352800 w 5273952"/>
              <a:gd name="connsiteY8" fmla="*/ 702013 h 4084083"/>
              <a:gd name="connsiteX9" fmla="*/ 3792305 w 5273952"/>
              <a:gd name="connsiteY9" fmla="*/ 230493 h 4084083"/>
              <a:gd name="connsiteX10" fmla="*/ 4059005 w 5273952"/>
              <a:gd name="connsiteY10" fmla="*/ 325743 h 4084083"/>
              <a:gd name="connsiteX11" fmla="*/ 4438650 w 5273952"/>
              <a:gd name="connsiteY11" fmla="*/ 0 h 4084083"/>
              <a:gd name="connsiteX12" fmla="*/ 5255584 w 5273952"/>
              <a:gd name="connsiteY12" fmla="*/ 842894 h 4084083"/>
              <a:gd name="connsiteX13" fmla="*/ 4964102 w 5273952"/>
              <a:gd name="connsiteY13" fmla="*/ 1264066 h 4084083"/>
              <a:gd name="connsiteX14" fmla="*/ 4419600 w 5273952"/>
              <a:gd name="connsiteY14" fmla="*/ 1006813 h 4084083"/>
              <a:gd name="connsiteX15" fmla="*/ 4283618 w 5273952"/>
              <a:gd name="connsiteY15" fmla="*/ 1423555 h 4084083"/>
              <a:gd name="connsiteX16" fmla="*/ 4411208 w 5273952"/>
              <a:gd name="connsiteY16" fmla="*/ 2135936 h 4084083"/>
              <a:gd name="connsiteX17" fmla="*/ 4272985 w 5273952"/>
              <a:gd name="connsiteY17" fmla="*/ 2518708 h 4084083"/>
              <a:gd name="connsiteX18" fmla="*/ 4538799 w 5273952"/>
              <a:gd name="connsiteY18" fmla="*/ 2508076 h 4084083"/>
              <a:gd name="connsiteX19" fmla="*/ 4768702 w 5273952"/>
              <a:gd name="connsiteY19" fmla="*/ 2658403 h 4084083"/>
              <a:gd name="connsiteX20" fmla="*/ 4906542 w 5273952"/>
              <a:gd name="connsiteY20" fmla="*/ 3350377 h 4084083"/>
              <a:gd name="connsiteX21" fmla="*/ 4598198 w 5273952"/>
              <a:gd name="connsiteY21" fmla="*/ 3728719 h 4084083"/>
              <a:gd name="connsiteX22" fmla="*/ 4218910 w 5273952"/>
              <a:gd name="connsiteY22" fmla="*/ 3387650 h 4084083"/>
              <a:gd name="connsiteX23" fmla="*/ 4324852 w 5273952"/>
              <a:gd name="connsiteY23" fmla="*/ 2968048 h 4084083"/>
              <a:gd name="connsiteX24" fmla="*/ 3720092 w 5273952"/>
              <a:gd name="connsiteY24" fmla="*/ 2858950 h 4084083"/>
              <a:gd name="connsiteX25" fmla="*/ 3114512 w 5273952"/>
              <a:gd name="connsiteY25" fmla="*/ 2965390 h 4084083"/>
              <a:gd name="connsiteX26" fmla="*/ 2038350 w 5273952"/>
              <a:gd name="connsiteY26" fmla="*/ 2702263 h 4084083"/>
              <a:gd name="connsiteX27" fmla="*/ 1048252 w 5273952"/>
              <a:gd name="connsiteY27" fmla="*/ 3139498 h 4084083"/>
              <a:gd name="connsiteX28" fmla="*/ 433779 w 5273952"/>
              <a:gd name="connsiteY28" fmla="*/ 3917890 h 4084083"/>
              <a:gd name="connsiteX29" fmla="*/ 0 w 5273952"/>
              <a:gd name="connsiteY29" fmla="*/ 4084083 h 4084083"/>
              <a:gd name="connsiteX30" fmla="*/ 95752 w 5273952"/>
              <a:gd name="connsiteY30" fmla="*/ 3596698 h 4084083"/>
              <a:gd name="connsiteX31" fmla="*/ 572855 w 5273952"/>
              <a:gd name="connsiteY31" fmla="*/ 3188559 h 4084083"/>
              <a:gd name="connsiteX32" fmla="*/ 679181 w 5273952"/>
              <a:gd name="connsiteY32" fmla="*/ 2837685 h 4084083"/>
              <a:gd name="connsiteX33" fmla="*/ 1038949 w 5273952"/>
              <a:gd name="connsiteY33" fmla="*/ 2606098 h 4084083"/>
              <a:gd name="connsiteX34" fmla="*/ 1048252 w 5273952"/>
              <a:gd name="connsiteY34" fmla="*/ 2186998 h 4084083"/>
              <a:gd name="connsiteX35" fmla="*/ 1312234 w 5273952"/>
              <a:gd name="connsiteY35" fmla="*/ 1757473 h 4084083"/>
              <a:gd name="connsiteX0" fmla="*/ 1312234 w 5273952"/>
              <a:gd name="connsiteY0" fmla="*/ 1757473 h 4084083"/>
              <a:gd name="connsiteX1" fmla="*/ 976892 w 5273952"/>
              <a:gd name="connsiteY1" fmla="*/ 1838224 h 4084083"/>
              <a:gd name="connsiteX2" fmla="*/ 689813 w 5273952"/>
              <a:gd name="connsiteY2" fmla="*/ 2720727 h 4084083"/>
              <a:gd name="connsiteX3" fmla="*/ 142653 w 5273952"/>
              <a:gd name="connsiteY3" fmla="*/ 3100541 h 4084083"/>
              <a:gd name="connsiteX4" fmla="*/ 445238 w 5273952"/>
              <a:gd name="connsiteY4" fmla="*/ 1894189 h 4084083"/>
              <a:gd name="connsiteX5" fmla="*/ 1104483 w 5273952"/>
              <a:gd name="connsiteY5" fmla="*/ 1327862 h 4084083"/>
              <a:gd name="connsiteX6" fmla="*/ 1529785 w 5273952"/>
              <a:gd name="connsiteY6" fmla="*/ 1614941 h 4084083"/>
              <a:gd name="connsiteX7" fmla="*/ 3182705 w 5273952"/>
              <a:gd name="connsiteY7" fmla="*/ 1621143 h 4084083"/>
              <a:gd name="connsiteX8" fmla="*/ 3352800 w 5273952"/>
              <a:gd name="connsiteY8" fmla="*/ 702013 h 4084083"/>
              <a:gd name="connsiteX9" fmla="*/ 3792305 w 5273952"/>
              <a:gd name="connsiteY9" fmla="*/ 230493 h 4084083"/>
              <a:gd name="connsiteX10" fmla="*/ 4059005 w 5273952"/>
              <a:gd name="connsiteY10" fmla="*/ 325743 h 4084083"/>
              <a:gd name="connsiteX11" fmla="*/ 4438650 w 5273952"/>
              <a:gd name="connsiteY11" fmla="*/ 0 h 4084083"/>
              <a:gd name="connsiteX12" fmla="*/ 4698287 w 5273952"/>
              <a:gd name="connsiteY12" fmla="*/ 562317 h 4084083"/>
              <a:gd name="connsiteX13" fmla="*/ 5255584 w 5273952"/>
              <a:gd name="connsiteY13" fmla="*/ 842894 h 4084083"/>
              <a:gd name="connsiteX14" fmla="*/ 4964102 w 5273952"/>
              <a:gd name="connsiteY14" fmla="*/ 1264066 h 4084083"/>
              <a:gd name="connsiteX15" fmla="*/ 4419600 w 5273952"/>
              <a:gd name="connsiteY15" fmla="*/ 1006813 h 4084083"/>
              <a:gd name="connsiteX16" fmla="*/ 4283618 w 5273952"/>
              <a:gd name="connsiteY16" fmla="*/ 1423555 h 4084083"/>
              <a:gd name="connsiteX17" fmla="*/ 4411208 w 5273952"/>
              <a:gd name="connsiteY17" fmla="*/ 2135936 h 4084083"/>
              <a:gd name="connsiteX18" fmla="*/ 4272985 w 5273952"/>
              <a:gd name="connsiteY18" fmla="*/ 2518708 h 4084083"/>
              <a:gd name="connsiteX19" fmla="*/ 4538799 w 5273952"/>
              <a:gd name="connsiteY19" fmla="*/ 2508076 h 4084083"/>
              <a:gd name="connsiteX20" fmla="*/ 4768702 w 5273952"/>
              <a:gd name="connsiteY20" fmla="*/ 2658403 h 4084083"/>
              <a:gd name="connsiteX21" fmla="*/ 4906542 w 5273952"/>
              <a:gd name="connsiteY21" fmla="*/ 3350377 h 4084083"/>
              <a:gd name="connsiteX22" fmla="*/ 4598198 w 5273952"/>
              <a:gd name="connsiteY22" fmla="*/ 3728719 h 4084083"/>
              <a:gd name="connsiteX23" fmla="*/ 4218910 w 5273952"/>
              <a:gd name="connsiteY23" fmla="*/ 3387650 h 4084083"/>
              <a:gd name="connsiteX24" fmla="*/ 4324852 w 5273952"/>
              <a:gd name="connsiteY24" fmla="*/ 2968048 h 4084083"/>
              <a:gd name="connsiteX25" fmla="*/ 3720092 w 5273952"/>
              <a:gd name="connsiteY25" fmla="*/ 2858950 h 4084083"/>
              <a:gd name="connsiteX26" fmla="*/ 3114512 w 5273952"/>
              <a:gd name="connsiteY26" fmla="*/ 2965390 h 4084083"/>
              <a:gd name="connsiteX27" fmla="*/ 2038350 w 5273952"/>
              <a:gd name="connsiteY27" fmla="*/ 2702263 h 4084083"/>
              <a:gd name="connsiteX28" fmla="*/ 1048252 w 5273952"/>
              <a:gd name="connsiteY28" fmla="*/ 3139498 h 4084083"/>
              <a:gd name="connsiteX29" fmla="*/ 433779 w 5273952"/>
              <a:gd name="connsiteY29" fmla="*/ 3917890 h 4084083"/>
              <a:gd name="connsiteX30" fmla="*/ 0 w 5273952"/>
              <a:gd name="connsiteY30" fmla="*/ 4084083 h 4084083"/>
              <a:gd name="connsiteX31" fmla="*/ 95752 w 5273952"/>
              <a:gd name="connsiteY31" fmla="*/ 3596698 h 4084083"/>
              <a:gd name="connsiteX32" fmla="*/ 572855 w 5273952"/>
              <a:gd name="connsiteY32" fmla="*/ 3188559 h 4084083"/>
              <a:gd name="connsiteX33" fmla="*/ 679181 w 5273952"/>
              <a:gd name="connsiteY33" fmla="*/ 2837685 h 4084083"/>
              <a:gd name="connsiteX34" fmla="*/ 1038949 w 5273952"/>
              <a:gd name="connsiteY34" fmla="*/ 2606098 h 4084083"/>
              <a:gd name="connsiteX35" fmla="*/ 1048252 w 5273952"/>
              <a:gd name="connsiteY35" fmla="*/ 2186998 h 4084083"/>
              <a:gd name="connsiteX36" fmla="*/ 1312234 w 5273952"/>
              <a:gd name="connsiteY36" fmla="*/ 1757473 h 4084083"/>
              <a:gd name="connsiteX0" fmla="*/ 1312234 w 5253933"/>
              <a:gd name="connsiteY0" fmla="*/ 1757473 h 4084083"/>
              <a:gd name="connsiteX1" fmla="*/ 976892 w 5253933"/>
              <a:gd name="connsiteY1" fmla="*/ 1838224 h 4084083"/>
              <a:gd name="connsiteX2" fmla="*/ 689813 w 5253933"/>
              <a:gd name="connsiteY2" fmla="*/ 2720727 h 4084083"/>
              <a:gd name="connsiteX3" fmla="*/ 142653 w 5253933"/>
              <a:gd name="connsiteY3" fmla="*/ 3100541 h 4084083"/>
              <a:gd name="connsiteX4" fmla="*/ 445238 w 5253933"/>
              <a:gd name="connsiteY4" fmla="*/ 1894189 h 4084083"/>
              <a:gd name="connsiteX5" fmla="*/ 1104483 w 5253933"/>
              <a:gd name="connsiteY5" fmla="*/ 1327862 h 4084083"/>
              <a:gd name="connsiteX6" fmla="*/ 1529785 w 5253933"/>
              <a:gd name="connsiteY6" fmla="*/ 1614941 h 4084083"/>
              <a:gd name="connsiteX7" fmla="*/ 3182705 w 5253933"/>
              <a:gd name="connsiteY7" fmla="*/ 1621143 h 4084083"/>
              <a:gd name="connsiteX8" fmla="*/ 3352800 w 5253933"/>
              <a:gd name="connsiteY8" fmla="*/ 702013 h 4084083"/>
              <a:gd name="connsiteX9" fmla="*/ 3792305 w 5253933"/>
              <a:gd name="connsiteY9" fmla="*/ 230493 h 4084083"/>
              <a:gd name="connsiteX10" fmla="*/ 4059005 w 5253933"/>
              <a:gd name="connsiteY10" fmla="*/ 325743 h 4084083"/>
              <a:gd name="connsiteX11" fmla="*/ 4438650 w 5253933"/>
              <a:gd name="connsiteY11" fmla="*/ 0 h 4084083"/>
              <a:gd name="connsiteX12" fmla="*/ 4698287 w 5253933"/>
              <a:gd name="connsiteY12" fmla="*/ 562317 h 4084083"/>
              <a:gd name="connsiteX13" fmla="*/ 5234319 w 5253933"/>
              <a:gd name="connsiteY13" fmla="*/ 906689 h 4084083"/>
              <a:gd name="connsiteX14" fmla="*/ 4964102 w 5253933"/>
              <a:gd name="connsiteY14" fmla="*/ 1264066 h 4084083"/>
              <a:gd name="connsiteX15" fmla="*/ 4419600 w 5253933"/>
              <a:gd name="connsiteY15" fmla="*/ 1006813 h 4084083"/>
              <a:gd name="connsiteX16" fmla="*/ 4283618 w 5253933"/>
              <a:gd name="connsiteY16" fmla="*/ 1423555 h 4084083"/>
              <a:gd name="connsiteX17" fmla="*/ 4411208 w 5253933"/>
              <a:gd name="connsiteY17" fmla="*/ 2135936 h 4084083"/>
              <a:gd name="connsiteX18" fmla="*/ 4272985 w 5253933"/>
              <a:gd name="connsiteY18" fmla="*/ 2518708 h 4084083"/>
              <a:gd name="connsiteX19" fmla="*/ 4538799 w 5253933"/>
              <a:gd name="connsiteY19" fmla="*/ 2508076 h 4084083"/>
              <a:gd name="connsiteX20" fmla="*/ 4768702 w 5253933"/>
              <a:gd name="connsiteY20" fmla="*/ 2658403 h 4084083"/>
              <a:gd name="connsiteX21" fmla="*/ 4906542 w 5253933"/>
              <a:gd name="connsiteY21" fmla="*/ 3350377 h 4084083"/>
              <a:gd name="connsiteX22" fmla="*/ 4598198 w 5253933"/>
              <a:gd name="connsiteY22" fmla="*/ 3728719 h 4084083"/>
              <a:gd name="connsiteX23" fmla="*/ 4218910 w 5253933"/>
              <a:gd name="connsiteY23" fmla="*/ 3387650 h 4084083"/>
              <a:gd name="connsiteX24" fmla="*/ 4324852 w 5253933"/>
              <a:gd name="connsiteY24" fmla="*/ 2968048 h 4084083"/>
              <a:gd name="connsiteX25" fmla="*/ 3720092 w 5253933"/>
              <a:gd name="connsiteY25" fmla="*/ 2858950 h 4084083"/>
              <a:gd name="connsiteX26" fmla="*/ 3114512 w 5253933"/>
              <a:gd name="connsiteY26" fmla="*/ 2965390 h 4084083"/>
              <a:gd name="connsiteX27" fmla="*/ 2038350 w 5253933"/>
              <a:gd name="connsiteY27" fmla="*/ 2702263 h 4084083"/>
              <a:gd name="connsiteX28" fmla="*/ 1048252 w 5253933"/>
              <a:gd name="connsiteY28" fmla="*/ 3139498 h 4084083"/>
              <a:gd name="connsiteX29" fmla="*/ 433779 w 5253933"/>
              <a:gd name="connsiteY29" fmla="*/ 3917890 h 4084083"/>
              <a:gd name="connsiteX30" fmla="*/ 0 w 5253933"/>
              <a:gd name="connsiteY30" fmla="*/ 4084083 h 4084083"/>
              <a:gd name="connsiteX31" fmla="*/ 95752 w 5253933"/>
              <a:gd name="connsiteY31" fmla="*/ 3596698 h 4084083"/>
              <a:gd name="connsiteX32" fmla="*/ 572855 w 5253933"/>
              <a:gd name="connsiteY32" fmla="*/ 3188559 h 4084083"/>
              <a:gd name="connsiteX33" fmla="*/ 679181 w 5253933"/>
              <a:gd name="connsiteY33" fmla="*/ 2837685 h 4084083"/>
              <a:gd name="connsiteX34" fmla="*/ 1038949 w 5253933"/>
              <a:gd name="connsiteY34" fmla="*/ 2606098 h 4084083"/>
              <a:gd name="connsiteX35" fmla="*/ 1048252 w 5253933"/>
              <a:gd name="connsiteY35" fmla="*/ 2186998 h 4084083"/>
              <a:gd name="connsiteX36" fmla="*/ 1312234 w 5253933"/>
              <a:gd name="connsiteY36" fmla="*/ 1757473 h 4084083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52800 w 5253933"/>
              <a:gd name="connsiteY8" fmla="*/ 776441 h 4158511"/>
              <a:gd name="connsiteX9" fmla="*/ 3792305 w 5253933"/>
              <a:gd name="connsiteY9" fmla="*/ 304921 h 4158511"/>
              <a:gd name="connsiteX10" fmla="*/ 4059005 w 5253933"/>
              <a:gd name="connsiteY10" fmla="*/ 400171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52800 w 5253933"/>
              <a:gd name="connsiteY8" fmla="*/ 776441 h 4158511"/>
              <a:gd name="connsiteX9" fmla="*/ 3792305 w 5253933"/>
              <a:gd name="connsiteY9" fmla="*/ 304921 h 4158511"/>
              <a:gd name="connsiteX10" fmla="*/ 4144065 w 5253933"/>
              <a:gd name="connsiteY10" fmla="*/ 187520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10270 w 5253933"/>
              <a:gd name="connsiteY8" fmla="*/ 914665 h 4158511"/>
              <a:gd name="connsiteX9" fmla="*/ 3792305 w 5253933"/>
              <a:gd name="connsiteY9" fmla="*/ 304921 h 4158511"/>
              <a:gd name="connsiteX10" fmla="*/ 4144065 w 5253933"/>
              <a:gd name="connsiteY10" fmla="*/ 187520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53933" h="4158511">
                <a:moveTo>
                  <a:pt x="1312234" y="1831901"/>
                </a:moveTo>
                <a:cubicBezTo>
                  <a:pt x="1302113" y="1848200"/>
                  <a:pt x="1080629" y="1752110"/>
                  <a:pt x="976892" y="1912652"/>
                </a:cubicBezTo>
                <a:cubicBezTo>
                  <a:pt x="873155" y="2073194"/>
                  <a:pt x="830625" y="2659197"/>
                  <a:pt x="689813" y="2795155"/>
                </a:cubicBezTo>
                <a:cubicBezTo>
                  <a:pt x="549001" y="2931113"/>
                  <a:pt x="172783" y="3293232"/>
                  <a:pt x="142653" y="3174969"/>
                </a:cubicBezTo>
                <a:cubicBezTo>
                  <a:pt x="631603" y="2364871"/>
                  <a:pt x="365863" y="2873019"/>
                  <a:pt x="445238" y="1968617"/>
                </a:cubicBezTo>
                <a:cubicBezTo>
                  <a:pt x="481496" y="1520771"/>
                  <a:pt x="890056" y="1346050"/>
                  <a:pt x="1104483" y="1402290"/>
                </a:cubicBezTo>
                <a:cubicBezTo>
                  <a:pt x="1318910" y="1458530"/>
                  <a:pt x="1156833" y="1656438"/>
                  <a:pt x="1529785" y="1689369"/>
                </a:cubicBezTo>
                <a:cubicBezTo>
                  <a:pt x="2076406" y="1503866"/>
                  <a:pt x="2898362" y="1810512"/>
                  <a:pt x="3182705" y="1695571"/>
                </a:cubicBezTo>
                <a:cubicBezTo>
                  <a:pt x="3467048" y="1580630"/>
                  <a:pt x="3167395" y="1070240"/>
                  <a:pt x="3310270" y="914665"/>
                </a:cubicBezTo>
                <a:cubicBezTo>
                  <a:pt x="3501222" y="789242"/>
                  <a:pt x="3601353" y="430344"/>
                  <a:pt x="3792305" y="304921"/>
                </a:cubicBezTo>
                <a:cubicBezTo>
                  <a:pt x="3874855" y="266821"/>
                  <a:pt x="4061515" y="225620"/>
                  <a:pt x="4144065" y="187520"/>
                </a:cubicBezTo>
                <a:lnTo>
                  <a:pt x="4311059" y="0"/>
                </a:lnTo>
                <a:cubicBezTo>
                  <a:pt x="4437099" y="16392"/>
                  <a:pt x="4562131" y="496263"/>
                  <a:pt x="4698287" y="636745"/>
                </a:cubicBezTo>
                <a:cubicBezTo>
                  <a:pt x="4834443" y="777227"/>
                  <a:pt x="5209510" y="841122"/>
                  <a:pt x="5234319" y="981117"/>
                </a:cubicBezTo>
                <a:cubicBezTo>
                  <a:pt x="5323666" y="1156353"/>
                  <a:pt x="5085712" y="1429905"/>
                  <a:pt x="4964102" y="1338494"/>
                </a:cubicBezTo>
                <a:cubicBezTo>
                  <a:pt x="4821227" y="1332144"/>
                  <a:pt x="4534786" y="1019218"/>
                  <a:pt x="4419600" y="1081241"/>
                </a:cubicBezTo>
                <a:cubicBezTo>
                  <a:pt x="4261150" y="1160297"/>
                  <a:pt x="4308054" y="1246001"/>
                  <a:pt x="4283618" y="1497983"/>
                </a:cubicBezTo>
                <a:cubicBezTo>
                  <a:pt x="4243233" y="1648956"/>
                  <a:pt x="4398803" y="2020750"/>
                  <a:pt x="4411208" y="2210364"/>
                </a:cubicBezTo>
                <a:cubicBezTo>
                  <a:pt x="4423613" y="2399978"/>
                  <a:pt x="4212734" y="2493899"/>
                  <a:pt x="4272985" y="2593136"/>
                </a:cubicBezTo>
                <a:cubicBezTo>
                  <a:pt x="4298168" y="2850435"/>
                  <a:pt x="4450863" y="2580487"/>
                  <a:pt x="4538799" y="2582504"/>
                </a:cubicBezTo>
                <a:cubicBezTo>
                  <a:pt x="4626735" y="2584522"/>
                  <a:pt x="4712728" y="2599536"/>
                  <a:pt x="4768702" y="2732831"/>
                </a:cubicBezTo>
                <a:cubicBezTo>
                  <a:pt x="4813236" y="3126379"/>
                  <a:pt x="4992267" y="3204027"/>
                  <a:pt x="4906542" y="3424805"/>
                </a:cubicBezTo>
                <a:cubicBezTo>
                  <a:pt x="4855826" y="3637378"/>
                  <a:pt x="4741157" y="3747316"/>
                  <a:pt x="4598198" y="3803147"/>
                </a:cubicBezTo>
                <a:cubicBezTo>
                  <a:pt x="4455239" y="3858978"/>
                  <a:pt x="4247485" y="3601778"/>
                  <a:pt x="4218910" y="3462078"/>
                </a:cubicBezTo>
                <a:cubicBezTo>
                  <a:pt x="4327166" y="3408984"/>
                  <a:pt x="4559802" y="3402954"/>
                  <a:pt x="4324852" y="3042476"/>
                </a:cubicBezTo>
                <a:cubicBezTo>
                  <a:pt x="4250576" y="2888792"/>
                  <a:pt x="3826122" y="3061411"/>
                  <a:pt x="3720092" y="2933378"/>
                </a:cubicBezTo>
                <a:cubicBezTo>
                  <a:pt x="3518369" y="2932935"/>
                  <a:pt x="3389486" y="3078337"/>
                  <a:pt x="3114512" y="3039818"/>
                </a:cubicBezTo>
                <a:cubicBezTo>
                  <a:pt x="2839538" y="3001299"/>
                  <a:pt x="2352675" y="2735416"/>
                  <a:pt x="2038350" y="2776691"/>
                </a:cubicBezTo>
                <a:cubicBezTo>
                  <a:pt x="1740067" y="2985936"/>
                  <a:pt x="1556085" y="3099931"/>
                  <a:pt x="1048252" y="3213926"/>
                </a:cubicBezTo>
                <a:cubicBezTo>
                  <a:pt x="832352" y="3404426"/>
                  <a:pt x="649679" y="3801818"/>
                  <a:pt x="433779" y="3992318"/>
                </a:cubicBezTo>
                <a:lnTo>
                  <a:pt x="0" y="4158511"/>
                </a:lnTo>
                <a:cubicBezTo>
                  <a:pt x="76367" y="3996049"/>
                  <a:pt x="19385" y="3833588"/>
                  <a:pt x="95752" y="3671126"/>
                </a:cubicBezTo>
                <a:cubicBezTo>
                  <a:pt x="177051" y="3500607"/>
                  <a:pt x="475617" y="3389489"/>
                  <a:pt x="572855" y="3262987"/>
                </a:cubicBezTo>
                <a:cubicBezTo>
                  <a:pt x="670093" y="3136485"/>
                  <a:pt x="557197" y="2987925"/>
                  <a:pt x="679181" y="2912113"/>
                </a:cubicBezTo>
                <a:cubicBezTo>
                  <a:pt x="801165" y="2836301"/>
                  <a:pt x="993386" y="2822644"/>
                  <a:pt x="1038949" y="2680526"/>
                </a:cubicBezTo>
                <a:cubicBezTo>
                  <a:pt x="1248499" y="2432876"/>
                  <a:pt x="1029286" y="2425901"/>
                  <a:pt x="1048252" y="2261426"/>
                </a:cubicBezTo>
                <a:cubicBezTo>
                  <a:pt x="1067218" y="2096951"/>
                  <a:pt x="1544093" y="1679348"/>
                  <a:pt x="1312234" y="183190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51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714225" y="5205512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2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978788" y="2409725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1153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692129" y="3435730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4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994462" y="4505311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590061" y="1500444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760878" y="1704652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828099" y="1979518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756599" y="2221798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581533" y="2402309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zis 18"/>
          <p:cNvSpPr/>
          <p:nvPr/>
        </p:nvSpPr>
        <p:spPr>
          <a:xfrm>
            <a:off x="11307138" y="-126947"/>
            <a:ext cx="1034416" cy="1006337"/>
          </a:xfrm>
          <a:prstGeom prst="ellipse">
            <a:avLst/>
          </a:prstGeom>
          <a:solidFill>
            <a:srgbClr val="FFFF00"/>
          </a:solidFill>
          <a:ln w="412750">
            <a:solidFill>
              <a:srgbClr val="FFFFC9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61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149871" y="1670639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1162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14500" y="1463197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782773" y="1684301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4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730561" y="1973307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5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806125" y="2234982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6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17356" y="2440201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309552" y="2484487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Szövegdoboz 1169"/>
          <p:cNvSpPr txBox="1"/>
          <p:nvPr/>
        </p:nvSpPr>
        <p:spPr>
          <a:xfrm>
            <a:off x="1284885" y="3006519"/>
            <a:ext cx="2688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TARTSON </a:t>
            </a:r>
          </a:p>
          <a:p>
            <a:pPr algn="r"/>
            <a:r>
              <a:rPr lang="hu-HU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TENYERÉN</a:t>
            </a:r>
          </a:p>
        </p:txBody>
      </p:sp>
      <p:sp>
        <p:nvSpPr>
          <p:cNvPr id="1171" name="Szövegdoboz 1170"/>
          <p:cNvSpPr txBox="1"/>
          <p:nvPr/>
        </p:nvSpPr>
        <p:spPr>
          <a:xfrm>
            <a:off x="4051234" y="2701077"/>
            <a:ext cx="370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D84C9C"/>
                </a:solidFill>
                <a:latin typeface="Arial Rounded MT Bold" panose="020F0704030504030204" pitchFamily="34" charset="0"/>
              </a:rPr>
              <a:t>EZEN A NYÁRON IS</a:t>
            </a:r>
          </a:p>
        </p:txBody>
      </p:sp>
      <p:sp>
        <p:nvSpPr>
          <p:cNvPr id="1172" name="Szövegdoboz 1171"/>
          <p:cNvSpPr txBox="1"/>
          <p:nvPr/>
        </p:nvSpPr>
        <p:spPr>
          <a:xfrm>
            <a:off x="3981831" y="3142948"/>
            <a:ext cx="5197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 MI ISTENÜNK, </a:t>
            </a:r>
          </a:p>
        </p:txBody>
      </p:sp>
      <p:sp>
        <p:nvSpPr>
          <p:cNvPr id="1173" name="Szövegdoboz 1172"/>
          <p:cNvSpPr txBox="1"/>
          <p:nvPr/>
        </p:nvSpPr>
        <p:spPr>
          <a:xfrm>
            <a:off x="5272300" y="3918118"/>
            <a:ext cx="3195834" cy="76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u-HU" sz="2400" dirty="0">
                <a:solidFill>
                  <a:srgbClr val="D84C9C"/>
                </a:solidFill>
                <a:latin typeface="Arial Rounded MT Bold" panose="020F0704030504030204" pitchFamily="34" charset="0"/>
              </a:rPr>
              <a:t>MÍG ÚJRA TALÁLKOZUNK!</a:t>
            </a:r>
          </a:p>
        </p:txBody>
      </p:sp>
      <p:sp>
        <p:nvSpPr>
          <p:cNvPr id="1174" name="Szövegdoboz 1173"/>
          <p:cNvSpPr txBox="1"/>
          <p:nvPr/>
        </p:nvSpPr>
        <p:spPr>
          <a:xfrm>
            <a:off x="735150" y="2759707"/>
            <a:ext cx="1193988" cy="28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Forgass meg!</a:t>
            </a:r>
          </a:p>
        </p:txBody>
      </p:sp>
      <p:sp>
        <p:nvSpPr>
          <p:cNvPr id="196" name="Szabadkézi sokszög 195"/>
          <p:cNvSpPr/>
          <p:nvPr/>
        </p:nvSpPr>
        <p:spPr>
          <a:xfrm flipH="1">
            <a:off x="-5503417" y="6554017"/>
            <a:ext cx="146305" cy="580156"/>
          </a:xfrm>
          <a:custGeom>
            <a:avLst/>
            <a:gdLst>
              <a:gd name="connsiteX0" fmla="*/ 146305 w 146305"/>
              <a:gd name="connsiteY0" fmla="*/ 0 h 580156"/>
              <a:gd name="connsiteX1" fmla="*/ 103645 w 146305"/>
              <a:gd name="connsiteY1" fmla="*/ 200443 h 580156"/>
              <a:gd name="connsiteX2" fmla="*/ 39854 w 146305"/>
              <a:gd name="connsiteY2" fmla="*/ 445936 h 580156"/>
              <a:gd name="connsiteX3" fmla="*/ 0 w 146305"/>
              <a:gd name="connsiteY3" fmla="*/ 580156 h 580156"/>
              <a:gd name="connsiteX4" fmla="*/ 9548 w 146305"/>
              <a:gd name="connsiteY4" fmla="*/ 551260 h 580156"/>
              <a:gd name="connsiteX5" fmla="*/ 133926 w 146305"/>
              <a:gd name="connsiteY5" fmla="*/ 77327 h 580156"/>
              <a:gd name="connsiteX6" fmla="*/ 146305 w 146305"/>
              <a:gd name="connsiteY6" fmla="*/ 0 h 58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305" h="580156">
                <a:moveTo>
                  <a:pt x="146305" y="0"/>
                </a:moveTo>
                <a:lnTo>
                  <a:pt x="103645" y="200443"/>
                </a:lnTo>
                <a:cubicBezTo>
                  <a:pt x="84344" y="281448"/>
                  <a:pt x="62845" y="363735"/>
                  <a:pt x="39854" y="445936"/>
                </a:cubicBezTo>
                <a:lnTo>
                  <a:pt x="0" y="580156"/>
                </a:lnTo>
                <a:lnTo>
                  <a:pt x="9548" y="551260"/>
                </a:lnTo>
                <a:cubicBezTo>
                  <a:pt x="60101" y="389471"/>
                  <a:pt x="103265" y="230406"/>
                  <a:pt x="133926" y="77327"/>
                </a:cubicBezTo>
                <a:lnTo>
                  <a:pt x="146305" y="0"/>
                </a:lnTo>
                <a:close/>
              </a:path>
            </a:pathLst>
          </a:cu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1" name="Szabadkézi sokszög 220"/>
          <p:cNvSpPr/>
          <p:nvPr/>
        </p:nvSpPr>
        <p:spPr>
          <a:xfrm>
            <a:off x="7578327" y="673832"/>
            <a:ext cx="1247220" cy="513498"/>
          </a:xfrm>
          <a:custGeom>
            <a:avLst/>
            <a:gdLst>
              <a:gd name="connsiteX0" fmla="*/ 963949 w 1555532"/>
              <a:gd name="connsiteY0" fmla="*/ 0 h 1145467"/>
              <a:gd name="connsiteX1" fmla="*/ 1279384 w 1555532"/>
              <a:gd name="connsiteY1" fmla="*/ 202345 h 1145467"/>
              <a:gd name="connsiteX2" fmla="*/ 1280574 w 1555532"/>
              <a:gd name="connsiteY2" fmla="*/ 206055 h 1145467"/>
              <a:gd name="connsiteX3" fmla="*/ 1315501 w 1555532"/>
              <a:gd name="connsiteY3" fmla="*/ 209576 h 1145467"/>
              <a:gd name="connsiteX4" fmla="*/ 1555532 w 1555532"/>
              <a:gd name="connsiteY4" fmla="*/ 504084 h 1145467"/>
              <a:gd name="connsiteX5" fmla="*/ 1555532 w 1555532"/>
              <a:gd name="connsiteY5" fmla="*/ 513549 h 1145467"/>
              <a:gd name="connsiteX6" fmla="*/ 1371930 w 1555532"/>
              <a:gd name="connsiteY6" fmla="*/ 790540 h 1145467"/>
              <a:gd name="connsiteX7" fmla="*/ 1331279 w 1555532"/>
              <a:gd name="connsiteY7" fmla="*/ 803159 h 1145467"/>
              <a:gd name="connsiteX8" fmla="*/ 1326421 w 1555532"/>
              <a:gd name="connsiteY8" fmla="*/ 840147 h 1145467"/>
              <a:gd name="connsiteX9" fmla="*/ 903516 w 1555532"/>
              <a:gd name="connsiteY9" fmla="*/ 1104681 h 1145467"/>
              <a:gd name="connsiteX10" fmla="*/ 688647 w 1555532"/>
              <a:gd name="connsiteY10" fmla="*/ 1060787 h 1145467"/>
              <a:gd name="connsiteX11" fmla="*/ 662364 w 1555532"/>
              <a:gd name="connsiteY11" fmla="*/ 1046809 h 1145467"/>
              <a:gd name="connsiteX12" fmla="*/ 660982 w 1555532"/>
              <a:gd name="connsiteY12" fmla="*/ 1048431 h 1145467"/>
              <a:gd name="connsiteX13" fmla="*/ 418913 w 1555532"/>
              <a:gd name="connsiteY13" fmla="*/ 1145467 h 1145467"/>
              <a:gd name="connsiteX14" fmla="*/ 76576 w 1555532"/>
              <a:gd name="connsiteY14" fmla="*/ 814164 h 1145467"/>
              <a:gd name="connsiteX15" fmla="*/ 83531 w 1555532"/>
              <a:gd name="connsiteY15" fmla="*/ 747395 h 1145467"/>
              <a:gd name="connsiteX16" fmla="*/ 89873 w 1555532"/>
              <a:gd name="connsiteY16" fmla="*/ 727622 h 1145467"/>
              <a:gd name="connsiteX17" fmla="*/ 88048 w 1555532"/>
              <a:gd name="connsiteY17" fmla="*/ 726116 h 1145467"/>
              <a:gd name="connsiteX18" fmla="*/ 0 w 1555532"/>
              <a:gd name="connsiteY18" fmla="*/ 513549 h 1145467"/>
              <a:gd name="connsiteX19" fmla="*/ 0 w 1555532"/>
              <a:gd name="connsiteY19" fmla="*/ 504084 h 1145467"/>
              <a:gd name="connsiteX20" fmla="*/ 300615 w 1555532"/>
              <a:gd name="connsiteY20" fmla="*/ 203469 h 1145467"/>
              <a:gd name="connsiteX21" fmla="*/ 323430 w 1555532"/>
              <a:gd name="connsiteY21" fmla="*/ 203469 h 1145467"/>
              <a:gd name="connsiteX22" fmla="*/ 337741 w 1555532"/>
              <a:gd name="connsiteY22" fmla="*/ 177954 h 1145467"/>
              <a:gd name="connsiteX23" fmla="*/ 621612 w 1555532"/>
              <a:gd name="connsiteY23" fmla="*/ 31886 h 1145467"/>
              <a:gd name="connsiteX24" fmla="*/ 707168 w 1555532"/>
              <a:gd name="connsiteY24" fmla="*/ 42316 h 1145467"/>
              <a:gd name="connsiteX25" fmla="*/ 763532 w 1555532"/>
              <a:gd name="connsiteY25" fmla="*/ 63778 h 1145467"/>
              <a:gd name="connsiteX26" fmla="*/ 772545 w 1555532"/>
              <a:gd name="connsiteY26" fmla="*/ 56581 h 1145467"/>
              <a:gd name="connsiteX27" fmla="*/ 963949 w 1555532"/>
              <a:gd name="connsiteY27" fmla="*/ 0 h 11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55532" h="1145467">
                <a:moveTo>
                  <a:pt x="963949" y="0"/>
                </a:moveTo>
                <a:cubicBezTo>
                  <a:pt x="1105750" y="0"/>
                  <a:pt x="1227414" y="83435"/>
                  <a:pt x="1279384" y="202345"/>
                </a:cubicBezTo>
                <a:lnTo>
                  <a:pt x="1280574" y="206055"/>
                </a:lnTo>
                <a:lnTo>
                  <a:pt x="1315501" y="209576"/>
                </a:lnTo>
                <a:cubicBezTo>
                  <a:pt x="1452487" y="237608"/>
                  <a:pt x="1555532" y="358812"/>
                  <a:pt x="1555532" y="504084"/>
                </a:cubicBezTo>
                <a:lnTo>
                  <a:pt x="1555532" y="513549"/>
                </a:lnTo>
                <a:cubicBezTo>
                  <a:pt x="1555532" y="638068"/>
                  <a:pt x="1479825" y="744904"/>
                  <a:pt x="1371930" y="790540"/>
                </a:cubicBezTo>
                <a:lnTo>
                  <a:pt x="1331279" y="803159"/>
                </a:lnTo>
                <a:lnTo>
                  <a:pt x="1326421" y="840147"/>
                </a:lnTo>
                <a:cubicBezTo>
                  <a:pt x="1286169" y="991117"/>
                  <a:pt x="1112123" y="1104681"/>
                  <a:pt x="903516" y="1104681"/>
                </a:cubicBezTo>
                <a:cubicBezTo>
                  <a:pt x="825288" y="1104681"/>
                  <a:pt x="751921" y="1088711"/>
                  <a:pt x="688647" y="1060787"/>
                </a:cubicBezTo>
                <a:lnTo>
                  <a:pt x="662364" y="1046809"/>
                </a:lnTo>
                <a:lnTo>
                  <a:pt x="660982" y="1048431"/>
                </a:lnTo>
                <a:cubicBezTo>
                  <a:pt x="599031" y="1108385"/>
                  <a:pt x="513447" y="1145467"/>
                  <a:pt x="418913" y="1145467"/>
                </a:cubicBezTo>
                <a:cubicBezTo>
                  <a:pt x="229845" y="1145467"/>
                  <a:pt x="76576" y="997138"/>
                  <a:pt x="76576" y="814164"/>
                </a:cubicBezTo>
                <a:cubicBezTo>
                  <a:pt x="76576" y="791292"/>
                  <a:pt x="78971" y="768962"/>
                  <a:pt x="83531" y="747395"/>
                </a:cubicBezTo>
                <a:lnTo>
                  <a:pt x="89873" y="727622"/>
                </a:lnTo>
                <a:lnTo>
                  <a:pt x="88048" y="726116"/>
                </a:lnTo>
                <a:cubicBezTo>
                  <a:pt x="33647" y="671715"/>
                  <a:pt x="0" y="596562"/>
                  <a:pt x="0" y="513549"/>
                </a:cubicBezTo>
                <a:lnTo>
                  <a:pt x="0" y="504084"/>
                </a:lnTo>
                <a:cubicBezTo>
                  <a:pt x="0" y="338059"/>
                  <a:pt x="134590" y="203469"/>
                  <a:pt x="300615" y="203469"/>
                </a:cubicBezTo>
                <a:lnTo>
                  <a:pt x="323430" y="203469"/>
                </a:lnTo>
                <a:lnTo>
                  <a:pt x="337741" y="177954"/>
                </a:lnTo>
                <a:cubicBezTo>
                  <a:pt x="399261" y="89827"/>
                  <a:pt x="503445" y="31886"/>
                  <a:pt x="621612" y="31886"/>
                </a:cubicBezTo>
                <a:cubicBezTo>
                  <a:pt x="651154" y="31886"/>
                  <a:pt x="679822" y="35507"/>
                  <a:pt x="707168" y="42316"/>
                </a:cubicBezTo>
                <a:lnTo>
                  <a:pt x="763532" y="63778"/>
                </a:lnTo>
                <a:lnTo>
                  <a:pt x="772545" y="56581"/>
                </a:lnTo>
                <a:cubicBezTo>
                  <a:pt x="827182" y="20859"/>
                  <a:pt x="893049" y="0"/>
                  <a:pt x="963949" y="0"/>
                </a:cubicBezTo>
                <a:close/>
              </a:path>
            </a:pathLst>
          </a:custGeom>
          <a:solidFill>
            <a:srgbClr val="60D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803" l="9794" r="896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0719" y="5022233"/>
            <a:ext cx="632220" cy="990696"/>
          </a:xfrm>
          <a:prstGeom prst="rect">
            <a:avLst/>
          </a:prstGeom>
        </p:spPr>
      </p:pic>
      <p:grpSp>
        <p:nvGrpSpPr>
          <p:cNvPr id="24" name="Csoportba foglalás 23"/>
          <p:cNvGrpSpPr/>
          <p:nvPr/>
        </p:nvGrpSpPr>
        <p:grpSpPr>
          <a:xfrm>
            <a:off x="9456676" y="454468"/>
            <a:ext cx="2378920" cy="2420117"/>
            <a:chOff x="1414868" y="2633597"/>
            <a:chExt cx="2378920" cy="2420117"/>
          </a:xfrm>
        </p:grpSpPr>
        <p:sp>
          <p:nvSpPr>
            <p:cNvPr id="23" name="Téglalap 22"/>
            <p:cNvSpPr/>
            <p:nvPr/>
          </p:nvSpPr>
          <p:spPr>
            <a:xfrm>
              <a:off x="2568328" y="2633597"/>
              <a:ext cx="72000" cy="2378920"/>
            </a:xfrm>
            <a:prstGeom prst="rect">
              <a:avLst/>
            </a:prstGeom>
            <a:solidFill>
              <a:srgbClr val="BE8E6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Téglalap 26"/>
            <p:cNvSpPr/>
            <p:nvPr/>
          </p:nvSpPr>
          <p:spPr>
            <a:xfrm rot="2700000">
              <a:off x="2568328" y="2671941"/>
              <a:ext cx="72000" cy="2378920"/>
            </a:xfrm>
            <a:prstGeom prst="rect">
              <a:avLst/>
            </a:prstGeom>
            <a:solidFill>
              <a:srgbClr val="BE8E6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Téglalap 27"/>
            <p:cNvSpPr/>
            <p:nvPr/>
          </p:nvSpPr>
          <p:spPr>
            <a:xfrm rot="5400000">
              <a:off x="2568328" y="2667246"/>
              <a:ext cx="72000" cy="2378920"/>
            </a:xfrm>
            <a:prstGeom prst="rect">
              <a:avLst/>
            </a:prstGeom>
            <a:solidFill>
              <a:srgbClr val="BE8E6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" name="Téglalap 28"/>
            <p:cNvSpPr/>
            <p:nvPr/>
          </p:nvSpPr>
          <p:spPr>
            <a:xfrm rot="18900000" flipH="1">
              <a:off x="2563565" y="2674794"/>
              <a:ext cx="72000" cy="2378920"/>
            </a:xfrm>
            <a:prstGeom prst="rect">
              <a:avLst/>
            </a:prstGeom>
            <a:solidFill>
              <a:srgbClr val="BE8E6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2" name="Fánk 31"/>
          <p:cNvSpPr>
            <a:spLocks noChangeAspect="1"/>
          </p:cNvSpPr>
          <p:nvPr/>
        </p:nvSpPr>
        <p:spPr>
          <a:xfrm>
            <a:off x="9671030" y="689420"/>
            <a:ext cx="1950212" cy="1950212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grpSp>
        <p:nvGrpSpPr>
          <p:cNvPr id="31" name="Csoportba foglalás 30"/>
          <p:cNvGrpSpPr/>
          <p:nvPr/>
        </p:nvGrpSpPr>
        <p:grpSpPr>
          <a:xfrm>
            <a:off x="10335800" y="1547050"/>
            <a:ext cx="620672" cy="1986135"/>
            <a:chOff x="9231206" y="3053852"/>
            <a:chExt cx="620672" cy="2378921"/>
          </a:xfrm>
        </p:grpSpPr>
        <p:sp>
          <p:nvSpPr>
            <p:cNvPr id="34" name="Téglalap 33"/>
            <p:cNvSpPr/>
            <p:nvPr/>
          </p:nvSpPr>
          <p:spPr>
            <a:xfrm rot="20880000" flipH="1">
              <a:off x="9779878" y="3053852"/>
              <a:ext cx="72000" cy="2378920"/>
            </a:xfrm>
            <a:prstGeom prst="rect">
              <a:avLst/>
            </a:prstGeom>
            <a:solidFill>
              <a:srgbClr val="BE8E6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Téglalap 34"/>
            <p:cNvSpPr/>
            <p:nvPr/>
          </p:nvSpPr>
          <p:spPr>
            <a:xfrm rot="720000" flipH="1" flipV="1">
              <a:off x="9231206" y="3053853"/>
              <a:ext cx="72000" cy="2378920"/>
            </a:xfrm>
            <a:prstGeom prst="rect">
              <a:avLst/>
            </a:prstGeom>
            <a:solidFill>
              <a:srgbClr val="BE8E6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" name="Ellipszis 19"/>
          <p:cNvSpPr/>
          <p:nvPr/>
        </p:nvSpPr>
        <p:spPr>
          <a:xfrm>
            <a:off x="10430136" y="1448526"/>
            <a:ext cx="432000" cy="432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7647" l="9886" r="89734">
                        <a14:foregroundMark x1="40304" y1="56078" x2="32319" y2="5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V="1">
            <a:off x="121929" y="2847546"/>
            <a:ext cx="780102" cy="756373"/>
          </a:xfrm>
          <a:prstGeom prst="rect">
            <a:avLst/>
          </a:prstGeom>
        </p:spPr>
      </p:pic>
      <p:grpSp>
        <p:nvGrpSpPr>
          <p:cNvPr id="3" name="Csoportba foglalás 2"/>
          <p:cNvGrpSpPr/>
          <p:nvPr/>
        </p:nvGrpSpPr>
        <p:grpSpPr>
          <a:xfrm>
            <a:off x="9232235" y="221265"/>
            <a:ext cx="2856367" cy="2854881"/>
            <a:chOff x="4682099" y="1985739"/>
            <a:chExt cx="2856367" cy="2854881"/>
          </a:xfrm>
        </p:grpSpPr>
        <p:sp>
          <p:nvSpPr>
            <p:cNvPr id="30" name="Fánk 29"/>
            <p:cNvSpPr>
              <a:spLocks noChangeAspect="1"/>
            </p:cNvSpPr>
            <p:nvPr/>
          </p:nvSpPr>
          <p:spPr>
            <a:xfrm>
              <a:off x="4890000" y="2215882"/>
              <a:ext cx="2412000" cy="2419118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pic>
          <p:nvPicPr>
            <p:cNvPr id="55" name="Kép 5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32454" y="3166338"/>
              <a:ext cx="506012" cy="518205"/>
            </a:xfrm>
            <a:prstGeom prst="rect">
              <a:avLst/>
            </a:prstGeom>
          </p:spPr>
        </p:pic>
        <p:pic>
          <p:nvPicPr>
            <p:cNvPr id="126" name="Kép 1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59160" y="2324789"/>
              <a:ext cx="512108" cy="548688"/>
            </a:xfrm>
            <a:prstGeom prst="rect">
              <a:avLst/>
            </a:prstGeom>
          </p:spPr>
        </p:pic>
        <p:pic>
          <p:nvPicPr>
            <p:cNvPr id="127" name="Kép 1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21664" y="1985739"/>
              <a:ext cx="499915" cy="518205"/>
            </a:xfrm>
            <a:prstGeom prst="rect">
              <a:avLst/>
            </a:prstGeom>
          </p:spPr>
        </p:pic>
        <p:pic>
          <p:nvPicPr>
            <p:cNvPr id="1024" name="Kép 10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3102" y="3988637"/>
              <a:ext cx="506012" cy="554784"/>
            </a:xfrm>
            <a:prstGeom prst="rect">
              <a:avLst/>
            </a:prstGeom>
          </p:spPr>
        </p:pic>
        <p:pic>
          <p:nvPicPr>
            <p:cNvPr id="1025" name="Kép 10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49797" y="4322415"/>
              <a:ext cx="506012" cy="518205"/>
            </a:xfrm>
            <a:prstGeom prst="rect">
              <a:avLst/>
            </a:prstGeom>
          </p:spPr>
        </p:pic>
        <p:pic>
          <p:nvPicPr>
            <p:cNvPr id="1027" name="Kép 102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04122" y="4000841"/>
              <a:ext cx="499915" cy="524301"/>
            </a:xfrm>
            <a:prstGeom prst="rect">
              <a:avLst/>
            </a:prstGeom>
          </p:spPr>
        </p:pic>
        <p:pic>
          <p:nvPicPr>
            <p:cNvPr id="1028" name="Kép 102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82099" y="3181352"/>
              <a:ext cx="499915" cy="536494"/>
            </a:xfrm>
            <a:prstGeom prst="rect">
              <a:avLst/>
            </a:prstGeom>
          </p:spPr>
        </p:pic>
        <p:pic>
          <p:nvPicPr>
            <p:cNvPr id="1029" name="Kép 102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94020" y="2332858"/>
              <a:ext cx="506012" cy="524301"/>
            </a:xfrm>
            <a:prstGeom prst="rect">
              <a:avLst/>
            </a:prstGeom>
          </p:spPr>
        </p:pic>
      </p:grpSp>
      <p:sp>
        <p:nvSpPr>
          <p:cNvPr id="5" name="Trapezoid 4"/>
          <p:cNvSpPr/>
          <p:nvPr/>
        </p:nvSpPr>
        <p:spPr>
          <a:xfrm>
            <a:off x="9944246" y="3365962"/>
            <a:ext cx="1387419" cy="328061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>
            <a:solidFill>
              <a:srgbClr val="B11542"/>
            </a:solidFill>
          </a:ln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402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decel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3.7037E-6 C 0.05508 -0.19908 0.09492 -0.09931 0.14128 -0.10949 C 0.18789 -0.12107 0.23776 -0.04838 0.27878 -0.06551 C 0.31966 -0.08079 0.35469 -0.19028 0.38711 -0.20672 C 0.41966 -0.22315 0.44518 -0.14584 0.47396 -0.16551 C 0.5026 -0.18449 0.52422 -0.34514 0.55885 -0.32246 C 0.59427 -0.30255 0.65078 -0.16621 0.68333 -0.11991 C 0.71654 -0.07176 0.73529 -0.04561 0.75586 -0.04144 C 0.7763 -0.03774 0.79036 -0.06088 0.80521 -0.09699 C 0.81914 -0.13287 0.81563 -0.25949 0.84154 -0.25741 C 0.86745 -0.25463 0.91927 -0.08195 0.96029 -0.08195 C 1.00286 -0.08195 1.05508 -0.06852 1.09219 -0.25741 " pathEditMode="relative" rAng="0" ptsTypes="AAAAAAAAAAAA">
                                      <p:cBhvr>
                                        <p:cTn id="8" dur="23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09" y="-162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7222 L 0.00156 -0.07199 C 0.00794 -0.07106 0.0224 -0.06736 0.02865 -0.07222 C 0.0306 -0.07384 0.0375 -0.08727 0.03945 -0.09375 C 0.03997 -0.09606 0.03971 -0.09884 0.04062 -0.10046 C 0.0418 -0.10324 0.04375 -0.10463 0.04531 -0.10694 C 0.04844 -0.10532 0.05182 -0.10532 0.05482 -0.10255 C 0.05599 -0.10139 0.05625 -0.09815 0.05716 -0.09606 C 0.0582 -0.09375 0.05964 -0.0919 0.06081 -0.08958 C 0.06211 -0.0868 0.06276 -0.08356 0.06432 -0.08079 C 0.06745 -0.075 0.06927 -0.07639 0.07383 -0.0743 C 0.075 -0.07384 0.07617 -0.07292 0.07734 -0.07222 C 0.08112 -0.07268 0.09362 -0.07222 0.09987 -0.07639 C 0.10143 -0.07778 0.10312 -0.0794 0.10456 -0.08079 C 0.10573 -0.08217 0.10703 -0.08333 0.1082 -0.08518 C 0.10951 -0.08796 0.11055 -0.09097 0.11172 -0.09375 C 0.11172 -0.09467 0.11341 -0.10787 0.11406 -0.10903 C 0.11497 -0.11111 0.11641 -0.11227 0.11771 -0.11342 C 0.12005 -0.11574 0.12487 -0.1169 0.12721 -0.11759 C 0.13737 -0.1169 0.14766 -0.11759 0.15807 -0.11551 C 0.15964 -0.11528 0.16276 -0.11435 0.16276 -0.11111 C 0.16276 -0.10717 0.15924 -0.10602 0.15807 -0.10255 C 0.15599 -0.09722 0.15443 -0.0912 0.15326 -0.08518 C 0.15247 -0.08079 0.15234 -0.07616 0.15091 -0.07222 L 0.14857 -0.06574 C 0.14805 -0.06065 0.14779 -0.05555 0.1474 -0.05046 C 0.14701 -0.04745 0.1457 -0.04491 0.14609 -0.0419 C 0.14661 -0.03773 0.14857 -0.03449 0.14974 -0.03102 C 0.15716 -0.0338 0.16484 -0.03565 0.17227 -0.03958 C 0.17409 -0.04074 0.17552 -0.04352 0.17695 -0.04606 C 0.17969 -0.05139 0.18346 -0.06111 0.18529 -0.06782 C 0.18581 -0.06991 0.18607 -0.07222 0.18646 -0.0743 C 0.18685 -0.08518 0.18555 -0.09676 0.18763 -0.10694 C 0.18841 -0.11065 0.19154 -0.10995 0.19349 -0.11111 C 0.19687 -0.11366 0.19805 -0.11389 0.20182 -0.11551 C 0.20703 -0.11481 0.21211 -0.11435 0.21719 -0.11342 C 0.21927 -0.11296 0.22135 -0.11296 0.22318 -0.11111 C 0.22474 -0.10995 0.22539 -0.10671 0.22682 -0.10463 C 0.22891 -0.10162 0.2319 -0.09977 0.23398 -0.09606 C 0.23516 -0.09375 0.23646 -0.09213 0.2375 -0.08958 C 0.23841 -0.0875 0.2388 -0.08495 0.23984 -0.0831 C 0.24023 -0.08217 0.24674 -0.07338 0.24818 -0.07222 C 0.24922 -0.0713 0.25039 -0.07014 0.25169 -0.06991 C 0.26471 -0.06875 0.27773 -0.06852 0.29076 -0.06782 C 0.29648 -0.06435 0.29271 -0.06736 0.29909 -0.05903 C 0.30026 -0.05764 0.30117 -0.05509 0.30273 -0.05486 C 0.3125 -0.05301 0.3224 -0.05324 0.33242 -0.05255 C 0.34753 -0.04884 0.33698 -0.05625 0.34193 -0.0419 C 0.34297 -0.03842 0.34479 -0.03588 0.34661 -0.0331 C 0.34766 -0.03148 0.35026 -0.0287 0.35026 -0.02847 L 0.35026 -0.0287 " pathEditMode="relative" rAng="0" ptsTypes="AAAAAAAAAAAAAAAAAAAAAAAAAAAAAAAAAAAAAAAAAAAAAAAAAAA">
                                      <p:cBhvr>
                                        <p:cTn id="12" dur="8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-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2.91667E-6 0.00023 C -0.00456 -0.00093 -0.00938 -0.00093 -0.01394 -0.00278 C -0.03646 -0.01065 -0.00782 -0.00787 -0.03737 -0.01111 C -0.05039 -0.0125 -0.06341 -0.01296 -0.07657 -0.01389 L -0.17019 -0.01944 C -0.17123 -0.02222 -0.17292 -0.02454 -0.17331 -0.02778 C -0.175 -0.03773 -0.17214 -0.05139 -0.17644 -0.05833 C -0.1793 -0.06273 -0.18216 -0.04838 -0.18581 -0.04722 C -0.18841 -0.0463 -0.19115 -0.0456 -0.19375 -0.04444 C -0.21706 -0.0331 -0.18529 -0.04051 -0.23112 -0.03611 C -0.23373 -0.03148 -0.23685 -0.02755 -0.23894 -0.02222 C -0.24063 -0.01805 -0.24089 -0.01273 -0.24206 -0.00833 C -0.24297 -0.00509 -0.24922 0.00995 -0.24987 0.01111 C -0.2513 0.01366 -0.253 0.01482 -0.25456 0.0169 C -0.25664 0.01574 -0.25925 0.01644 -0.26081 0.01389 C -0.26211 0.01227 -0.26172 0.00833 -0.26237 0.00556 C -0.26328 0.00278 -0.26446 -7.40741E-7 -0.2655 -0.00278 C -0.26602 -0.00648 -0.26667 -0.01018 -0.26706 -0.01389 C -0.26771 -0.01852 -0.26719 -0.02384 -0.26862 -0.02778 C -0.26966 -0.03009 -0.27175 -0.03009 -0.27331 -0.03055 C -0.27644 -0.03102 -0.27956 -0.03055 -0.28269 -0.03055 L -0.28269 -0.03032 " pathEditMode="relative" rAng="0" ptsTypes="AAAAAAAAAAAAAAAAAAAAAAA">
                                      <p:cBhvr>
                                        <p:cTn id="14" dur="6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41" y="-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3.75E-6 0.00023 C 0.00677 0.00093 0.02304 0.00417 0.02981 -1.11111E-6 C 0.03177 -0.00162 0.03971 -0.01366 0.04166 -0.01967 C 0.04231 -0.02176 0.04218 -0.02407 0.04297 -0.02569 C 0.04427 -0.02824 0.04622 -0.0294 0.0483 -0.03148 C 0.05169 -0.03009 0.0556 -0.03009 0.05885 -0.02755 C 0.06015 -0.02662 0.06015 -0.02361 0.06145 -0.02176 C 0.0625 -0.01944 0.06406 -0.01782 0.06536 -0.01574 C 0.06679 -0.01342 0.06744 -0.01042 0.06927 -0.00787 C 0.07265 -0.00278 0.07461 -0.00393 0.07981 -0.00208 C 0.08112 -0.00162 0.08242 -0.00069 0.08372 -1.11111E-6 C 0.08789 -0.00069 0.10156 -0.00023 0.1082 -0.00393 C 0.11015 -0.00509 0.11211 -0.00671 0.11354 -0.00787 C 0.11484 -0.00926 0.11614 -0.01018 0.11744 -0.0118 C 0.11927 -0.01435 0.12018 -0.01713 0.12148 -0.01967 C 0.12148 -0.02037 0.12343 -0.03217 0.12408 -0.03333 C 0.12526 -0.03542 0.12669 -0.03634 0.12799 -0.03727 C 0.13593 -0.03842 0.16432 -0.03958 0.17265 -0.03935 C 0.17916 -0.03495 0.16875 -0.01852 0.16744 -0.0118 C 0.16627 -0.00787 0.16627 -0.0037 0.16484 -1.11111E-6 C 0.16367 0.00509 0.16172 0.01482 0.16093 0.01945 C 0.16041 0.02199 0.15898 0.02454 0.15963 0.02732 C 0.16015 0.03102 0.16224 0.0338 0.16354 0.03704 C 0.17148 0.03449 0.18007 0.03287 0.18841 0.02917 C 0.19049 0.02824 0.19192 0.0257 0.19323 0.02338 C 0.19661 0.01875 0.20052 0.00995 0.20234 0.0037 C 0.20312 0.00185 0.20364 -1.11111E-6 0.20377 -0.00208 C 0.20442 -0.0118 0.20312 -0.02222 0.20507 -0.03148 C 0.20612 -0.03495 0.20963 -0.03426 0.21172 -0.03542 C 0.21562 -0.0375 0.21692 -0.03773 0.22083 -0.03935 C 0.22682 -0.03866 0.23216 -0.03842 0.23802 -0.03727 C 0.23997 -0.03704 0.24257 -0.03704 0.24453 -0.03542 C 0.24596 -0.03426 0.247 -0.03125 0.24856 -0.0294 C 0.25104 -0.02662 0.25377 -0.025 0.25651 -0.02176 C 0.25781 -0.01967 0.25911 -0.01805 0.26041 -0.01574 C 0.26119 -0.01389 0.26185 -0.0118 0.26302 -0.00995 C 0.26354 -0.00903 0.27031 -0.00116 0.27213 -1.11111E-6 C 0.27304 0.0007 0.27435 0.00162 0.27604 0.00185 C 0.2901 0.00301 0.30468 0.00324 0.31901 0.0037 C 0.32565 0.00695 0.32109 0.00417 0.32825 0.01158 C 0.32968 0.01296 0.33073 0.01528 0.33229 0.01551 C 0.34283 0.01713 0.35403 0.0169 0.3651 0.01759 C 0.38164 0.02083 0.36992 0.01435 0.37552 0.02732 C 0.37643 0.03033 0.37877 0.03264 0.38073 0.03519 C 0.38164 0.03634 0.38476 0.03889 0.38476 0.03935 L 0.38476 0.03889 " pathEditMode="relative" rAng="0" ptsTypes="AAAAAAAAAAAAAAAAAAAAAAAAAAAAAAAAAAAAAAAAAAAAAAA">
                                      <p:cBhvr>
                                        <p:cTn id="16" dur="725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32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5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00247 -0.06436 " pathEditMode="relative" rAng="0" ptsTypes="AA">
                                      <p:cBhvr>
                                        <p:cTn id="18" dur="2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321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5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248 0.06412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1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5000" autoRev="1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2.96296E-6 L 0.00248 -0.06435 " pathEditMode="relative" rAng="0" ptsTypes="AA">
                                      <p:cBhvr>
                                        <p:cTn id="22" dur="2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321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C 0.00872 -0.01366 0.03255 -0.04421 0.05104 -0.03912 C 0.07018 -0.03403 0.09271 0.04699 0.11302 0.03079 C 0.1332 0.01435 0.12969 -0.13171 0.17253 -0.13773 C 0.21523 -0.14352 0.21888 -0.00694 0.23672 0.01968 C 0.2582 0.05417 0.24648 0.03171 0.26328 0.02732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49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0" presetClass="path" presetSubtype="0" repeatCount="300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08333E-6 -0.00116 C 0.00898 -0.01481 0.03346 -0.04537 0.05273 -0.04028 C 0.07239 -0.03518 0.09544 0.04583 0.11653 0.02963 C 0.13737 0.0132 0.13385 -0.13287 0.17799 -0.13889 C 0.22226 -0.14468 0.22591 -0.0081 0.24466 0.01852 C 0.25234 0.02616 0.23385 0.0169 0.25104 0.01644 " pathEditMode="relative" rAng="0" ptsTypes="AAAAAA">
                                      <p:cBhvr>
                                        <p:cTn id="26" dur="5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525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91667E-6 -2.96296E-6 L 2.91667E-6 -0.00231 C 0.0082 -0.0074 0.0569 0.09445 0.08854 0.03056 C 0.11979 -0.0324 0.17265 -0.11643 0.21784 -0.13518 C 0.25299 -0.1449 0.2612 -0.1375 0.3237 -0.14213 C 0.38515 -0.14699 0.53346 -0.17777 0.58945 -0.16597 C 0.64557 -0.15416 0.60364 -0.06967 0.66002 -0.07106 C 0.71354 -0.03449 0.73984 -0.1993 0.7763 -0.09629 C 0.7763 -0.09722 0.93008 -0.00277 0.93008 -0.00301 " pathEditMode="relative" rAng="0" ptsTypes="AAAAAAAAA">
                                      <p:cBhvr>
                                        <p:cTn id="28" dur="15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-585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5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50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500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5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7" dur="5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4"/>
                  </p:tgtEl>
                </p:cond>
              </p:nextCondLst>
            </p:seq>
          </p:childTnLst>
        </p:cTn>
      </p:par>
    </p:tnLst>
    <p:bldLst>
      <p:bldP spid="77" grpId="0" animBg="1"/>
      <p:bldP spid="1144" grpId="0" animBg="1"/>
      <p:bldP spid="109" grpId="0" animBg="1"/>
      <p:bldP spid="1145" grpId="0" animBg="1"/>
      <p:bldP spid="1146" grpId="0" animBg="1"/>
      <p:bldP spid="1147" grpId="0" animBg="1"/>
      <p:bldP spid="1148" grpId="0" animBg="1"/>
      <p:bldP spid="1149" grpId="0" animBg="1"/>
      <p:bldP spid="1150" grpId="0" animBg="1"/>
      <p:bldP spid="108" grpId="0" animBg="1"/>
      <p:bldP spid="1151" grpId="0" animBg="1"/>
      <p:bldP spid="1152" grpId="0" animBg="1"/>
      <p:bldP spid="1153" grpId="0" animBg="1"/>
      <p:bldP spid="1154" grpId="0" animBg="1"/>
      <p:bldP spid="1155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 animBg="1"/>
      <p:bldP spid="1164" grpId="0" animBg="1"/>
      <p:bldP spid="1165" grpId="0" animBg="1"/>
      <p:bldP spid="1166" grpId="0" animBg="1"/>
      <p:bldP spid="1167" grpId="0" animBg="1"/>
      <p:bldP spid="1170" grpId="0"/>
      <p:bldP spid="1171" grpId="0"/>
      <p:bldP spid="1172" grpId="0"/>
      <p:bldP spid="11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A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9552453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Várunk a következő </a:t>
            </a:r>
            <a:r>
              <a:rPr lang="hu-HU" sz="2400">
                <a:solidFill>
                  <a:prstClr val="black"/>
                </a:solidFill>
                <a:cs typeface="Arial" panose="020B0604020202020204" pitchFamily="34" charset="0"/>
              </a:rPr>
              <a:t>digitális tanévben is!</a:t>
            </a:r>
            <a:endParaRPr lang="hu-HU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4413" y="1364543"/>
            <a:ext cx="53283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61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/>
          <p:cNvSpPr/>
          <p:nvPr/>
        </p:nvSpPr>
        <p:spPr>
          <a:xfrm>
            <a:off x="507765" y="5598256"/>
            <a:ext cx="5321535" cy="525766"/>
          </a:xfrm>
          <a:prstGeom prst="ellipse">
            <a:avLst/>
          </a:prstGeom>
          <a:solidFill>
            <a:srgbClr val="FDF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845927" y="2255261"/>
            <a:ext cx="3600000" cy="3600001"/>
            <a:chOff x="660108" y="560242"/>
            <a:chExt cx="3934395" cy="3727683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4" name="Ellipszis 3"/>
            <p:cNvSpPr>
              <a:spLocks noChangeAspect="1"/>
            </p:cNvSpPr>
            <p:nvPr/>
          </p:nvSpPr>
          <p:spPr>
            <a:xfrm>
              <a:off x="660108" y="560242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scene3d>
              <a:camera prst="orthographicFront"/>
              <a:lightRig rig="threePt" dir="t"/>
            </a:scene3d>
            <a:sp3d>
              <a:bevelT w="400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AB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660108" y="1037771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A08DE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Kedves Szülők!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A08DE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Köszönjük a digitális osztályteremben nyújtott nagy segítségüket!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A08DE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Isten áldását kívánjuk ezzel 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32D9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FDFDB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„Jóságod és szereteted kísér életem minden napján.” 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000" b="0" i="0" u="none" strike="noStrike" kern="1200" cap="none" spc="0" normalizeH="0" baseline="0" noProof="0" dirty="0">
                <a:ln>
                  <a:noFill/>
                </a:ln>
                <a:solidFill>
                  <a:srgbClr val="FDFDB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Áldás, békesség! </a:t>
            </a:r>
          </a:p>
        </p:txBody>
      </p:sp>
      <p:sp>
        <p:nvSpPr>
          <p:cNvPr id="2" name="Háromszög 1"/>
          <p:cNvSpPr/>
          <p:nvPr/>
        </p:nvSpPr>
        <p:spPr>
          <a:xfrm>
            <a:off x="459475" y="-3531475"/>
            <a:ext cx="5590593" cy="9386737"/>
          </a:xfrm>
          <a:prstGeom prst="triangle">
            <a:avLst>
              <a:gd name="adj" fmla="val 11113"/>
            </a:avLst>
          </a:prstGeom>
          <a:gradFill flip="none" rotWithShape="1">
            <a:gsLst>
              <a:gs pos="0">
                <a:srgbClr val="FFC000">
                  <a:alpha val="9000"/>
                </a:srgbClr>
              </a:gs>
              <a:gs pos="56000">
                <a:srgbClr val="FDFDB3">
                  <a:alpha val="87000"/>
                </a:srgbClr>
              </a:gs>
              <a:gs pos="100000">
                <a:srgbClr val="FDFDB3"/>
              </a:gs>
            </a:gsLst>
            <a:lin ang="162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BCBE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59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821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Áldás,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az óra eleji imádsággal!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751" y="3001099"/>
            <a:ext cx="2388140" cy="38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821" y="-3628999"/>
            <a:ext cx="12876000" cy="6264000"/>
          </a:xfrm>
          <a:prstGeom prst="rect">
            <a:avLst/>
          </a:prstGeom>
        </p:spPr>
      </p:pic>
      <p:sp>
        <p:nvSpPr>
          <p:cNvPr id="19" name="Lekerekített téglalap 18"/>
          <p:cNvSpPr/>
          <p:nvPr/>
        </p:nvSpPr>
        <p:spPr>
          <a:xfrm>
            <a:off x="1198054" y="0"/>
            <a:ext cx="9811658" cy="14678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200" dirty="0">
                <a:solidFill>
                  <a:prstClr val="white"/>
                </a:solidFill>
              </a:rPr>
              <a:t>ISTEN TENYERÉN</a:t>
            </a:r>
          </a:p>
        </p:txBody>
      </p:sp>
      <p:sp>
        <p:nvSpPr>
          <p:cNvPr id="11" name="Szabadkézi sokszög 10"/>
          <p:cNvSpPr/>
          <p:nvPr/>
        </p:nvSpPr>
        <p:spPr>
          <a:xfrm>
            <a:off x="-23660" y="-725214"/>
            <a:ext cx="12215660" cy="3357688"/>
          </a:xfrm>
          <a:custGeom>
            <a:avLst/>
            <a:gdLst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15660" h="3357688">
                <a:moveTo>
                  <a:pt x="0" y="0"/>
                </a:moveTo>
                <a:lnTo>
                  <a:pt x="12215660" y="0"/>
                </a:lnTo>
                <a:lnTo>
                  <a:pt x="12215660" y="855358"/>
                </a:lnTo>
                <a:lnTo>
                  <a:pt x="12165969" y="949870"/>
                </a:lnTo>
                <a:cubicBezTo>
                  <a:pt x="12140328" y="996027"/>
                  <a:pt x="12113277" y="1042279"/>
                  <a:pt x="12084952" y="1088432"/>
                </a:cubicBezTo>
                <a:cubicBezTo>
                  <a:pt x="11580315" y="1871007"/>
                  <a:pt x="10682625" y="3070950"/>
                  <a:pt x="9453370" y="3259923"/>
                </a:cubicBezTo>
                <a:cubicBezTo>
                  <a:pt x="8224116" y="3448898"/>
                  <a:pt x="5876000" y="2817695"/>
                  <a:pt x="4709423" y="2222277"/>
                </a:cubicBezTo>
                <a:cubicBezTo>
                  <a:pt x="2027287" y="1010427"/>
                  <a:pt x="367180" y="2942392"/>
                  <a:pt x="3048" y="3357688"/>
                </a:cubicBezTo>
                <a:lnTo>
                  <a:pt x="0" y="0"/>
                </a:lnTo>
                <a:close/>
              </a:path>
            </a:pathLst>
          </a:custGeom>
          <a:solidFill>
            <a:srgbClr val="C4F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5" name="Szabadkézi sokszög 14"/>
          <p:cNvSpPr/>
          <p:nvPr/>
        </p:nvSpPr>
        <p:spPr>
          <a:xfrm>
            <a:off x="-47320" y="-1088449"/>
            <a:ext cx="12215660" cy="3357688"/>
          </a:xfrm>
          <a:custGeom>
            <a:avLst/>
            <a:gdLst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15660" h="3357688">
                <a:moveTo>
                  <a:pt x="0" y="0"/>
                </a:moveTo>
                <a:lnTo>
                  <a:pt x="12215660" y="0"/>
                </a:lnTo>
                <a:lnTo>
                  <a:pt x="12215660" y="855358"/>
                </a:lnTo>
                <a:lnTo>
                  <a:pt x="12165969" y="949870"/>
                </a:lnTo>
                <a:cubicBezTo>
                  <a:pt x="12140328" y="996027"/>
                  <a:pt x="12113277" y="1042279"/>
                  <a:pt x="12084952" y="1088432"/>
                </a:cubicBezTo>
                <a:cubicBezTo>
                  <a:pt x="11580315" y="1871007"/>
                  <a:pt x="10682625" y="3070950"/>
                  <a:pt x="9453370" y="3259923"/>
                </a:cubicBezTo>
                <a:cubicBezTo>
                  <a:pt x="8224116" y="3448898"/>
                  <a:pt x="5876000" y="2817695"/>
                  <a:pt x="4709423" y="2222277"/>
                </a:cubicBezTo>
                <a:cubicBezTo>
                  <a:pt x="2027287" y="1010427"/>
                  <a:pt x="367180" y="2942392"/>
                  <a:pt x="3048" y="3357688"/>
                </a:cubicBezTo>
                <a:lnTo>
                  <a:pt x="0" y="0"/>
                </a:lnTo>
                <a:close/>
              </a:path>
            </a:pathLst>
          </a:custGeom>
          <a:solidFill>
            <a:srgbClr val="B6F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6" name="Szabadkézi sokszög 15"/>
          <p:cNvSpPr/>
          <p:nvPr/>
        </p:nvSpPr>
        <p:spPr>
          <a:xfrm>
            <a:off x="-47320" y="-1451685"/>
            <a:ext cx="12215660" cy="3357688"/>
          </a:xfrm>
          <a:custGeom>
            <a:avLst/>
            <a:gdLst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15660" h="3357688">
                <a:moveTo>
                  <a:pt x="0" y="0"/>
                </a:moveTo>
                <a:lnTo>
                  <a:pt x="12215660" y="0"/>
                </a:lnTo>
                <a:lnTo>
                  <a:pt x="12215660" y="855358"/>
                </a:lnTo>
                <a:lnTo>
                  <a:pt x="12165969" y="949870"/>
                </a:lnTo>
                <a:cubicBezTo>
                  <a:pt x="12140328" y="996027"/>
                  <a:pt x="12113277" y="1042279"/>
                  <a:pt x="12084952" y="1088432"/>
                </a:cubicBezTo>
                <a:cubicBezTo>
                  <a:pt x="11580315" y="1871007"/>
                  <a:pt x="10682625" y="3070950"/>
                  <a:pt x="9453370" y="3259923"/>
                </a:cubicBezTo>
                <a:cubicBezTo>
                  <a:pt x="8224116" y="3448898"/>
                  <a:pt x="5876000" y="2817695"/>
                  <a:pt x="4709423" y="2222277"/>
                </a:cubicBezTo>
                <a:cubicBezTo>
                  <a:pt x="2027287" y="1010427"/>
                  <a:pt x="367180" y="2942392"/>
                  <a:pt x="3048" y="3357688"/>
                </a:cubicBezTo>
                <a:lnTo>
                  <a:pt x="0" y="0"/>
                </a:lnTo>
                <a:close/>
              </a:path>
            </a:pathLst>
          </a:custGeom>
          <a:solidFill>
            <a:srgbClr val="A4F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7" name="Szabadkézi sokszög 16"/>
          <p:cNvSpPr/>
          <p:nvPr/>
        </p:nvSpPr>
        <p:spPr>
          <a:xfrm>
            <a:off x="-23660" y="-1905595"/>
            <a:ext cx="12215660" cy="3357688"/>
          </a:xfrm>
          <a:custGeom>
            <a:avLst/>
            <a:gdLst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15660" h="3357688">
                <a:moveTo>
                  <a:pt x="0" y="0"/>
                </a:moveTo>
                <a:lnTo>
                  <a:pt x="12215660" y="0"/>
                </a:lnTo>
                <a:lnTo>
                  <a:pt x="12215660" y="855358"/>
                </a:lnTo>
                <a:lnTo>
                  <a:pt x="12165969" y="949870"/>
                </a:lnTo>
                <a:cubicBezTo>
                  <a:pt x="12140328" y="996027"/>
                  <a:pt x="12113277" y="1042279"/>
                  <a:pt x="12084952" y="1088432"/>
                </a:cubicBezTo>
                <a:cubicBezTo>
                  <a:pt x="11580315" y="1871007"/>
                  <a:pt x="10682625" y="3070950"/>
                  <a:pt x="9453370" y="3259923"/>
                </a:cubicBezTo>
                <a:cubicBezTo>
                  <a:pt x="8224116" y="3448898"/>
                  <a:pt x="5876000" y="2817695"/>
                  <a:pt x="4709423" y="2222277"/>
                </a:cubicBezTo>
                <a:cubicBezTo>
                  <a:pt x="2027287" y="1010427"/>
                  <a:pt x="367180" y="2942392"/>
                  <a:pt x="3048" y="3357688"/>
                </a:cubicBezTo>
                <a:lnTo>
                  <a:pt x="0" y="0"/>
                </a:lnTo>
                <a:close/>
              </a:path>
            </a:pathLst>
          </a:custGeom>
          <a:solidFill>
            <a:srgbClr val="90F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10231 L 0.00365 0.3939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248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168 0.00023 L -0.00911 0.8277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8050" t="17085" r="7065" b="9137"/>
          <a:stretch/>
        </p:blipFill>
        <p:spPr>
          <a:xfrm>
            <a:off x="-209550" y="1031409"/>
            <a:ext cx="12401550" cy="5826591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 rot="20432223">
            <a:off x="5109036" y="-4642306"/>
            <a:ext cx="7753350" cy="750988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224516"/>
              </a:avLst>
            </a:prstTxWarp>
            <a:spAutoFit/>
          </a:bodyPr>
          <a:lstStyle/>
          <a:p>
            <a:r>
              <a:rPr lang="hu-HU" sz="5400" b="1" dirty="0">
                <a:solidFill>
                  <a:schemeClr val="bg1"/>
                </a:solidFill>
              </a:rPr>
              <a:t> VAGYUNK</a:t>
            </a:r>
          </a:p>
        </p:txBody>
      </p:sp>
      <p:sp>
        <p:nvSpPr>
          <p:cNvPr id="15" name="Szövegdoboz 14"/>
          <p:cNvSpPr txBox="1"/>
          <p:nvPr/>
        </p:nvSpPr>
        <p:spPr>
          <a:xfrm rot="1970928">
            <a:off x="1297519" y="2501439"/>
            <a:ext cx="7005279" cy="53770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074973"/>
              </a:avLst>
            </a:prstTxWarp>
            <a:spAutoFit/>
          </a:bodyPr>
          <a:lstStyle/>
          <a:p>
            <a:r>
              <a:rPr lang="hu-HU" sz="5400" b="1" dirty="0">
                <a:solidFill>
                  <a:schemeClr val="bg1"/>
                </a:solidFill>
              </a:rPr>
              <a:t>BIZTONSÁGBAN</a:t>
            </a:r>
          </a:p>
        </p:txBody>
      </p:sp>
    </p:spTree>
    <p:extLst>
      <p:ext uri="{BB962C8B-B14F-4D97-AF65-F5344CB8AC3E}">
        <p14:creationId xmlns:p14="http://schemas.microsoft.com/office/powerpoint/2010/main" val="24973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rgbClr val="FFEDBA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35" t="11990" r="24229" b="17294"/>
          <a:stretch/>
        </p:blipFill>
        <p:spPr>
          <a:xfrm>
            <a:off x="5034098" y="41564"/>
            <a:ext cx="2300323" cy="305919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064" t="10778" r="22188" b="4568"/>
          <a:stretch/>
        </p:blipFill>
        <p:spPr>
          <a:xfrm>
            <a:off x="5034098" y="-325386"/>
            <a:ext cx="2475032" cy="3142320"/>
          </a:xfrm>
          <a:prstGeom prst="rect">
            <a:avLst/>
          </a:prstGeom>
          <a:effectLst/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60" r="30379"/>
          <a:stretch/>
        </p:blipFill>
        <p:spPr>
          <a:xfrm>
            <a:off x="4825535" y="-203219"/>
            <a:ext cx="2717448" cy="3351355"/>
          </a:xfrm>
          <a:prstGeom prst="rect">
            <a:avLst/>
          </a:prstGeom>
        </p:spPr>
      </p:pic>
      <p:pic>
        <p:nvPicPr>
          <p:cNvPr id="3" name="Kép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419" t="6792" r="22385" b="7237"/>
          <a:stretch/>
        </p:blipFill>
        <p:spPr>
          <a:xfrm>
            <a:off x="5529956" y="38785"/>
            <a:ext cx="1400255" cy="288162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2466109" y="1184112"/>
            <a:ext cx="5721530" cy="268813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133725" y="987592"/>
            <a:ext cx="5924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EA48A1"/>
                </a:solidFill>
              </a:rPr>
              <a:t>EBBEN A TANÉVBEN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2655382" y="2522388"/>
            <a:ext cx="6793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EA48A1"/>
                </a:solidFill>
              </a:rPr>
              <a:t>4 NAGY TÉMÁNK VOLT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2162175" y="6088559"/>
            <a:ext cx="786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EA48A1"/>
                </a:solidFill>
              </a:rPr>
              <a:t>FELISMERED A KÉPEKET?</a:t>
            </a:r>
          </a:p>
        </p:txBody>
      </p:sp>
    </p:spTree>
    <p:extLst>
      <p:ext uri="{BB962C8B-B14F-4D97-AF65-F5344CB8AC3E}">
        <p14:creationId xmlns:p14="http://schemas.microsoft.com/office/powerpoint/2010/main" val="428799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69 C -0.00469 -0.00417 -0.23281 0.06597 -0.28985 0.18102 C -0.3336 0.27963 -0.38867 0.31366 -0.39063 0.49583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-0.00013 0.00023 0.0056 -0.01644 0.0056 -0.01621 C -0.01002 0.01064 -0.0789 0.02152 -0.09661 0.07106 C -0.13177 0.14467 -0.15716 0.46898 -0.15924 0.49189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69 L -2.91667E-6 -0.00046 C 0.03099 0.03519 0.17891 0.02523 0.18203 0.20671 C 0.19128 0.2875 0.11927 0.47338 0.08998 0.53982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023 L -1.45833E-6 -3.33333E-6 C 0.02643 0.01482 0.17435 0.05556 0.22787 0.13357 C 0.28151 0.2125 0.2836 0.40718 0.31211 0.49746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2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3600" dirty="0">
                  <a:solidFill>
                    <a:schemeClr val="bg1"/>
                  </a:solidFill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4400" dirty="0">
                  <a:solidFill>
                    <a:schemeClr val="bg1"/>
                  </a:solidFill>
                </a:rPr>
                <a:t>KEZDETBEN</a:t>
              </a: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4400" dirty="0">
                  <a:solidFill>
                    <a:schemeClr val="bg1"/>
                  </a:solidFill>
                </a:rPr>
                <a:t>JÉZUS </a:t>
              </a:r>
            </a:p>
            <a:p>
              <a:r>
                <a:rPr lang="hu-HU" sz="4400" dirty="0">
                  <a:solidFill>
                    <a:schemeClr val="bg1"/>
                  </a:solidFill>
                </a:rPr>
                <a:t>ÉS ÉN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4400" dirty="0">
                  <a:solidFill>
                    <a:schemeClr val="bg1"/>
                  </a:solidFill>
                </a:rPr>
                <a:t>JÉZUSNAK</a:t>
              </a:r>
            </a:p>
            <a:p>
              <a:r>
                <a:rPr lang="hu-HU" sz="4400" dirty="0">
                  <a:solidFill>
                    <a:schemeClr val="bg1"/>
                  </a:solidFill>
                </a:rPr>
                <a:t>HATALMA</a:t>
              </a:r>
            </a:p>
            <a:p>
              <a:r>
                <a:rPr lang="hu-HU" sz="4400" dirty="0">
                  <a:solidFill>
                    <a:schemeClr val="bg1"/>
                  </a:solidFill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EZ VOLT A 4 NAGY TÉMÁNK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5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Lekerekített téglalap 46"/>
          <p:cNvSpPr/>
          <p:nvPr/>
        </p:nvSpPr>
        <p:spPr>
          <a:xfrm>
            <a:off x="133350" y="3814350"/>
            <a:ext cx="11925299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EMLÉKSZEL EZEKRE A                                           -I TÖRTÉNETEKRE?</a:t>
            </a:r>
          </a:p>
        </p:txBody>
      </p:sp>
      <p:sp>
        <p:nvSpPr>
          <p:cNvPr id="48" name="Lekerekített téglalap 47"/>
          <p:cNvSpPr/>
          <p:nvPr/>
        </p:nvSpPr>
        <p:spPr>
          <a:xfrm>
            <a:off x="1227338" y="5775269"/>
            <a:ext cx="9731099" cy="828000"/>
          </a:xfrm>
          <a:prstGeom prst="roundRect">
            <a:avLst/>
          </a:prstGeom>
          <a:solidFill>
            <a:srgbClr val="EA48A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bg1"/>
                </a:solidFill>
              </a:rPr>
              <a:t>KATTINTS ARRA A KÉPRE, AMELYIK </a:t>
            </a:r>
          </a:p>
          <a:p>
            <a:pPr algn="ctr"/>
            <a:r>
              <a:rPr lang="hu-HU" sz="2800" b="1" dirty="0">
                <a:solidFill>
                  <a:schemeClr val="bg1"/>
                </a:solidFill>
              </a:rPr>
              <a:t>A VILÁG TEREMTÉSÉHEZ </a:t>
            </a:r>
            <a:r>
              <a:rPr lang="hu-HU" sz="2800" dirty="0">
                <a:solidFill>
                  <a:schemeClr val="bg1"/>
                </a:solidFill>
              </a:rPr>
              <a:t>KAPCSOLÓDIK!</a:t>
            </a:r>
          </a:p>
        </p:txBody>
      </p:sp>
      <p:sp>
        <p:nvSpPr>
          <p:cNvPr id="50" name="Lekerekített téglalap 49"/>
          <p:cNvSpPr/>
          <p:nvPr/>
        </p:nvSpPr>
        <p:spPr>
          <a:xfrm>
            <a:off x="7056816" y="3814350"/>
            <a:ext cx="1714641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   BIBLIAI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0065" y="5294043"/>
            <a:ext cx="579170" cy="145097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099" y="3524976"/>
            <a:ext cx="2454601" cy="1683833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4"/>
          <a:srcRect l="25053"/>
          <a:stretch/>
        </p:blipFill>
        <p:spPr>
          <a:xfrm>
            <a:off x="3409949" y="140289"/>
            <a:ext cx="7959809" cy="32400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338" y="5181169"/>
            <a:ext cx="664524" cy="1547643"/>
          </a:xfrm>
          <a:prstGeom prst="rect">
            <a:avLst/>
          </a:prstGeom>
        </p:spPr>
      </p:pic>
      <p:pic>
        <p:nvPicPr>
          <p:cNvPr id="34" name="Kép 3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77638"/>
          <a:stretch/>
        </p:blipFill>
        <p:spPr>
          <a:xfrm>
            <a:off x="761520" y="152488"/>
            <a:ext cx="237498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0" grpId="0" animBg="1"/>
      <p:bldP spid="5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97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0"/>
          <p:cNvSpPr/>
          <p:nvPr/>
        </p:nvSpPr>
        <p:spPr>
          <a:xfrm>
            <a:off x="-47298" y="0"/>
            <a:ext cx="3983419" cy="3382922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-47299" y="0"/>
            <a:ext cx="3153103" cy="2334148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0"/>
          <p:cNvSpPr/>
          <p:nvPr/>
        </p:nvSpPr>
        <p:spPr>
          <a:xfrm>
            <a:off x="-47298" y="0"/>
            <a:ext cx="2241163" cy="1550628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0"/>
          <p:cNvSpPr/>
          <p:nvPr/>
        </p:nvSpPr>
        <p:spPr>
          <a:xfrm>
            <a:off x="-47298" y="-12542"/>
            <a:ext cx="1261241" cy="800816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0"/>
          <p:cNvSpPr/>
          <p:nvPr/>
        </p:nvSpPr>
        <p:spPr>
          <a:xfrm flipH="1" flipV="1">
            <a:off x="8208580" y="3477968"/>
            <a:ext cx="3983419" cy="3383255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378"/>
              <a:gd name="connsiteX1" fmla="*/ 3153103 w 3153103"/>
              <a:gd name="connsiteY1" fmla="*/ 0 h 2334378"/>
              <a:gd name="connsiteX2" fmla="*/ 1592318 w 3153103"/>
              <a:gd name="connsiteY2" fmla="*/ 677917 h 2334378"/>
              <a:gd name="connsiteX3" fmla="*/ 0 w 3153103"/>
              <a:gd name="connsiteY3" fmla="*/ 2333297 h 2334378"/>
              <a:gd name="connsiteX4" fmla="*/ 0 w 3153103"/>
              <a:gd name="connsiteY4" fmla="*/ 0 h 233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37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247916" y="862046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A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0"/>
          <p:cNvSpPr/>
          <p:nvPr/>
        </p:nvSpPr>
        <p:spPr>
          <a:xfrm flipH="1" flipV="1">
            <a:off x="9038897" y="4527076"/>
            <a:ext cx="3153103" cy="2334148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8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0"/>
          <p:cNvSpPr/>
          <p:nvPr/>
        </p:nvSpPr>
        <p:spPr>
          <a:xfrm flipH="1" flipV="1">
            <a:off x="9950836" y="5310596"/>
            <a:ext cx="2241163" cy="1550628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rgbClr val="EE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0"/>
          <p:cNvSpPr/>
          <p:nvPr/>
        </p:nvSpPr>
        <p:spPr>
          <a:xfrm flipH="1" flipV="1">
            <a:off x="10930758" y="6072950"/>
            <a:ext cx="1261241" cy="800816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Szabadkézi sokszög 35">
            <a:hlinkClick r:id="rId3" action="ppaction://hlinksldjump"/>
          </p:cNvPr>
          <p:cNvSpPr/>
          <p:nvPr/>
        </p:nvSpPr>
        <p:spPr>
          <a:xfrm rot="16200000">
            <a:off x="2740937" y="-2671202"/>
            <a:ext cx="6896897" cy="12239302"/>
          </a:xfrm>
          <a:custGeom>
            <a:avLst/>
            <a:gdLst>
              <a:gd name="connsiteX0" fmla="*/ 6896897 w 6896897"/>
              <a:gd name="connsiteY0" fmla="*/ 10581369 h 12239302"/>
              <a:gd name="connsiteX1" fmla="*/ 6896897 w 6896897"/>
              <a:gd name="connsiteY1" fmla="*/ 10594242 h 12239302"/>
              <a:gd name="connsiteX2" fmla="*/ 6893951 w 6896897"/>
              <a:gd name="connsiteY2" fmla="*/ 10585448 h 12239302"/>
              <a:gd name="connsiteX3" fmla="*/ 5398709 w 6896897"/>
              <a:gd name="connsiteY3" fmla="*/ 8806127 h 12239302"/>
              <a:gd name="connsiteX4" fmla="*/ 4245446 w 6896897"/>
              <a:gd name="connsiteY4" fmla="*/ 4913262 h 12239302"/>
              <a:gd name="connsiteX5" fmla="*/ 916043 w 6896897"/>
              <a:gd name="connsiteY5" fmla="*/ 3526926 h 12239302"/>
              <a:gd name="connsiteX6" fmla="*/ 6108 w 6896897"/>
              <a:gd name="connsiteY6" fmla="*/ 440261 h 12239302"/>
              <a:gd name="connsiteX7" fmla="*/ 6108 w 6896897"/>
              <a:gd name="connsiteY7" fmla="*/ 440262 h 12239302"/>
              <a:gd name="connsiteX8" fmla="*/ 916043 w 6896897"/>
              <a:gd name="connsiteY8" fmla="*/ 3526927 h 12239302"/>
              <a:gd name="connsiteX9" fmla="*/ 4245446 w 6896897"/>
              <a:gd name="connsiteY9" fmla="*/ 4913263 h 12239302"/>
              <a:gd name="connsiteX10" fmla="*/ 5398709 w 6896897"/>
              <a:gd name="connsiteY10" fmla="*/ 8806128 h 12239302"/>
              <a:gd name="connsiteX11" fmla="*/ 6893951 w 6896897"/>
              <a:gd name="connsiteY11" fmla="*/ 10585449 h 12239302"/>
              <a:gd name="connsiteX12" fmla="*/ 6896897 w 6896897"/>
              <a:gd name="connsiteY12" fmla="*/ 10594243 h 12239302"/>
              <a:gd name="connsiteX13" fmla="*/ 6896897 w 6896897"/>
              <a:gd name="connsiteY13" fmla="*/ 12239302 h 12239302"/>
              <a:gd name="connsiteX14" fmla="*/ 6621210 w 6896897"/>
              <a:gd name="connsiteY14" fmla="*/ 12239302 h 12239302"/>
              <a:gd name="connsiteX15" fmla="*/ 6568525 w 6896897"/>
              <a:gd name="connsiteY15" fmla="*/ 12220617 h 12239302"/>
              <a:gd name="connsiteX16" fmla="*/ 6461514 w 6896897"/>
              <a:gd name="connsiteY16" fmla="*/ 12188646 h 12239302"/>
              <a:gd name="connsiteX17" fmla="*/ 4965671 w 6896897"/>
              <a:gd name="connsiteY17" fmla="*/ 10149802 h 12239302"/>
              <a:gd name="connsiteX18" fmla="*/ 3528199 w 6896897"/>
              <a:gd name="connsiteY18" fmla="*/ 6134509 h 12239302"/>
              <a:gd name="connsiteX19" fmla="*/ 6108 w 6896897"/>
              <a:gd name="connsiteY19" fmla="*/ 3661976 h 12239302"/>
              <a:gd name="connsiteX20" fmla="*/ 6108 w 6896897"/>
              <a:gd name="connsiteY20" fmla="*/ 3661977 h 12239302"/>
              <a:gd name="connsiteX21" fmla="*/ 3528199 w 6896897"/>
              <a:gd name="connsiteY21" fmla="*/ 6134510 h 12239302"/>
              <a:gd name="connsiteX22" fmla="*/ 4965671 w 6896897"/>
              <a:gd name="connsiteY22" fmla="*/ 10149803 h 12239302"/>
              <a:gd name="connsiteX23" fmla="*/ 6461514 w 6896897"/>
              <a:gd name="connsiteY23" fmla="*/ 12188647 h 12239302"/>
              <a:gd name="connsiteX24" fmla="*/ 6568525 w 6896897"/>
              <a:gd name="connsiteY24" fmla="*/ 12220618 h 12239302"/>
              <a:gd name="connsiteX25" fmla="*/ 6621207 w 6896897"/>
              <a:gd name="connsiteY25" fmla="*/ 12239302 h 12239302"/>
              <a:gd name="connsiteX26" fmla="*/ 6268477 w 6896897"/>
              <a:gd name="connsiteY26" fmla="*/ 12239302 h 12239302"/>
              <a:gd name="connsiteX27" fmla="*/ 6249120 w 6896897"/>
              <a:gd name="connsiteY27" fmla="*/ 12235098 h 12239302"/>
              <a:gd name="connsiteX28" fmla="*/ 4606850 w 6896897"/>
              <a:gd name="connsiteY28" fmla="*/ 10160500 h 12239302"/>
              <a:gd name="connsiteX29" fmla="*/ 2944998 w 6896897"/>
              <a:gd name="connsiteY29" fmla="*/ 6564490 h 12239302"/>
              <a:gd name="connsiteX30" fmla="*/ 0 w 6896897"/>
              <a:gd name="connsiteY30" fmla="*/ 3983419 h 12239302"/>
              <a:gd name="connsiteX31" fmla="*/ 0 w 6896897"/>
              <a:gd name="connsiteY31" fmla="*/ 0 h 12239302"/>
              <a:gd name="connsiteX32" fmla="*/ 982517 w 6896897"/>
              <a:gd name="connsiteY32" fmla="*/ 1971791 h 12239302"/>
              <a:gd name="connsiteX33" fmla="*/ 3381689 w 6896897"/>
              <a:gd name="connsiteY33" fmla="*/ 3983419 h 12239302"/>
              <a:gd name="connsiteX34" fmla="*/ 5834238 w 6896897"/>
              <a:gd name="connsiteY34" fmla="*/ 8409886 h 12239302"/>
              <a:gd name="connsiteX35" fmla="*/ 6874762 w 6896897"/>
              <a:gd name="connsiteY35" fmla="*/ 10382236 h 12239302"/>
              <a:gd name="connsiteX36" fmla="*/ 6887325 w 6896897"/>
              <a:gd name="connsiteY36" fmla="*/ 10496717 h 12239302"/>
              <a:gd name="connsiteX37" fmla="*/ 6896897 w 6896897"/>
              <a:gd name="connsiteY37" fmla="*/ 10581369 h 1223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896897" h="12239302">
                <a:moveTo>
                  <a:pt x="6896897" y="10581369"/>
                </a:moveTo>
                <a:lnTo>
                  <a:pt x="6896897" y="10594242"/>
                </a:lnTo>
                <a:lnTo>
                  <a:pt x="6893951" y="10585448"/>
                </a:lnTo>
                <a:cubicBezTo>
                  <a:pt x="6696844" y="10163518"/>
                  <a:pt x="5728481" y="9663025"/>
                  <a:pt x="5398709" y="8806127"/>
                </a:cubicBezTo>
                <a:cubicBezTo>
                  <a:pt x="5101092" y="7683115"/>
                  <a:pt x="5304674" y="6392528"/>
                  <a:pt x="4245446" y="4913262"/>
                </a:cubicBezTo>
                <a:cubicBezTo>
                  <a:pt x="3426146" y="4045427"/>
                  <a:pt x="1622600" y="4272426"/>
                  <a:pt x="916043" y="3526926"/>
                </a:cubicBezTo>
                <a:cubicBezTo>
                  <a:pt x="39020" y="2474495"/>
                  <a:pt x="290980" y="1025540"/>
                  <a:pt x="6108" y="440261"/>
                </a:cubicBezTo>
                <a:lnTo>
                  <a:pt x="6108" y="440262"/>
                </a:lnTo>
                <a:cubicBezTo>
                  <a:pt x="290980" y="1025541"/>
                  <a:pt x="39020" y="2474496"/>
                  <a:pt x="916043" y="3526927"/>
                </a:cubicBezTo>
                <a:cubicBezTo>
                  <a:pt x="1622600" y="4272427"/>
                  <a:pt x="3426146" y="4045428"/>
                  <a:pt x="4245446" y="4913263"/>
                </a:cubicBezTo>
                <a:cubicBezTo>
                  <a:pt x="5304674" y="6392529"/>
                  <a:pt x="5101092" y="7683116"/>
                  <a:pt x="5398709" y="8806128"/>
                </a:cubicBezTo>
                <a:cubicBezTo>
                  <a:pt x="5728481" y="9663026"/>
                  <a:pt x="6696844" y="10163519"/>
                  <a:pt x="6893951" y="10585449"/>
                </a:cubicBezTo>
                <a:lnTo>
                  <a:pt x="6896897" y="10594243"/>
                </a:lnTo>
                <a:lnTo>
                  <a:pt x="6896897" y="12239302"/>
                </a:lnTo>
                <a:lnTo>
                  <a:pt x="6621210" y="12239302"/>
                </a:lnTo>
                <a:lnTo>
                  <a:pt x="6568525" y="12220617"/>
                </a:lnTo>
                <a:cubicBezTo>
                  <a:pt x="6528009" y="12206112"/>
                  <a:pt x="6490766" y="12193765"/>
                  <a:pt x="6461514" y="12188646"/>
                </a:cubicBezTo>
                <a:cubicBezTo>
                  <a:pt x="6327790" y="12165243"/>
                  <a:pt x="4932587" y="10275186"/>
                  <a:pt x="4965671" y="10149802"/>
                </a:cubicBezTo>
                <a:cubicBezTo>
                  <a:pt x="4279814" y="9040976"/>
                  <a:pt x="5215378" y="7039322"/>
                  <a:pt x="3528199" y="6134509"/>
                </a:cubicBezTo>
                <a:cubicBezTo>
                  <a:pt x="1527856" y="5263512"/>
                  <a:pt x="698875" y="4357817"/>
                  <a:pt x="6108" y="3661976"/>
                </a:cubicBezTo>
                <a:lnTo>
                  <a:pt x="6108" y="3661977"/>
                </a:lnTo>
                <a:cubicBezTo>
                  <a:pt x="698875" y="4357818"/>
                  <a:pt x="1527856" y="5263513"/>
                  <a:pt x="3528199" y="6134510"/>
                </a:cubicBezTo>
                <a:cubicBezTo>
                  <a:pt x="5215378" y="7039323"/>
                  <a:pt x="4279814" y="9040977"/>
                  <a:pt x="4965671" y="10149803"/>
                </a:cubicBezTo>
                <a:cubicBezTo>
                  <a:pt x="4932587" y="10275187"/>
                  <a:pt x="6327790" y="12165244"/>
                  <a:pt x="6461514" y="12188647"/>
                </a:cubicBezTo>
                <a:cubicBezTo>
                  <a:pt x="6490766" y="12193766"/>
                  <a:pt x="6528009" y="12206114"/>
                  <a:pt x="6568525" y="12220618"/>
                </a:cubicBezTo>
                <a:lnTo>
                  <a:pt x="6621207" y="12239302"/>
                </a:lnTo>
                <a:lnTo>
                  <a:pt x="6268477" y="12239302"/>
                </a:lnTo>
                <a:lnTo>
                  <a:pt x="6249120" y="12235098"/>
                </a:lnTo>
                <a:cubicBezTo>
                  <a:pt x="6059630" y="12206162"/>
                  <a:pt x="4559969" y="10315528"/>
                  <a:pt x="4606850" y="10160500"/>
                </a:cubicBezTo>
                <a:cubicBezTo>
                  <a:pt x="3634976" y="8789516"/>
                  <a:pt x="5335767" y="7683226"/>
                  <a:pt x="2944998" y="6564490"/>
                </a:cubicBezTo>
                <a:cubicBezTo>
                  <a:pt x="110468" y="5487565"/>
                  <a:pt x="981666" y="4843777"/>
                  <a:pt x="0" y="3983419"/>
                </a:cubicBezTo>
                <a:lnTo>
                  <a:pt x="0" y="0"/>
                </a:lnTo>
                <a:cubicBezTo>
                  <a:pt x="403670" y="723655"/>
                  <a:pt x="967285" y="670537"/>
                  <a:pt x="982517" y="1971791"/>
                </a:cubicBezTo>
                <a:cubicBezTo>
                  <a:pt x="639778" y="3498768"/>
                  <a:pt x="2157463" y="3684629"/>
                  <a:pt x="3381689" y="3983419"/>
                </a:cubicBezTo>
                <a:cubicBezTo>
                  <a:pt x="5598695" y="4622329"/>
                  <a:pt x="5412509" y="7021362"/>
                  <a:pt x="5834238" y="8409886"/>
                </a:cubicBezTo>
                <a:cubicBezTo>
                  <a:pt x="6368290" y="9620734"/>
                  <a:pt x="6959011" y="9809730"/>
                  <a:pt x="6874762" y="10382236"/>
                </a:cubicBezTo>
                <a:cubicBezTo>
                  <a:pt x="6878582" y="10418071"/>
                  <a:pt x="6882806" y="10456371"/>
                  <a:pt x="6887325" y="10496717"/>
                </a:cubicBezTo>
                <a:lnTo>
                  <a:pt x="6896897" y="10581369"/>
                </a:lnTo>
                <a:close/>
              </a:path>
            </a:pathLst>
          </a:custGeom>
          <a:solidFill>
            <a:srgbClr val="DC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kerekített téglalap 8"/>
          <p:cNvSpPr/>
          <p:nvPr/>
        </p:nvSpPr>
        <p:spPr>
          <a:xfrm>
            <a:off x="3427515" y="77967"/>
            <a:ext cx="5966544" cy="828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Emlékszel hogyan hordozta Isten a tenyerén az első emberpárt és </a:t>
            </a:r>
            <a:r>
              <a:rPr lang="hu-HU" dirty="0" err="1"/>
              <a:t>Nóét</a:t>
            </a:r>
            <a:r>
              <a:rPr lang="hu-HU" dirty="0"/>
              <a:t> ? Kattints!</a:t>
            </a:r>
          </a:p>
        </p:txBody>
      </p:sp>
      <p:sp>
        <p:nvSpPr>
          <p:cNvPr id="47" name="Lekerekített téglalap 46"/>
          <p:cNvSpPr/>
          <p:nvPr/>
        </p:nvSpPr>
        <p:spPr>
          <a:xfrm>
            <a:off x="2594896" y="1256995"/>
            <a:ext cx="2918546" cy="828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Isten a semmiből a szavával teremtette a világot.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88303" y="5324730"/>
            <a:ext cx="2506593" cy="1428307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7" name="Lekerekített téglalap 6"/>
            <p:cNvSpPr/>
            <p:nvPr/>
          </p:nvSpPr>
          <p:spPr>
            <a:xfrm>
              <a:off x="1646356" y="1978051"/>
              <a:ext cx="4192824" cy="3561345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2000" dirty="0">
                  <a:solidFill>
                    <a:schemeClr val="bg1"/>
                  </a:solidFill>
                </a:rPr>
                <a:t>KEZDETBEN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sp>
        <p:nvSpPr>
          <p:cNvPr id="72" name="Lekerekített téglalap 71"/>
          <p:cNvSpPr/>
          <p:nvPr/>
        </p:nvSpPr>
        <p:spPr>
          <a:xfrm>
            <a:off x="508969" y="2393394"/>
            <a:ext cx="2918546" cy="828000"/>
          </a:xfrm>
          <a:prstGeom prst="roundRect">
            <a:avLst/>
          </a:prstGeom>
          <a:solidFill>
            <a:srgbClr val="B4186E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Hogy hívták az első emberpárt? Gondolkozz!   </a:t>
            </a:r>
          </a:p>
        </p:txBody>
      </p:sp>
      <p:sp>
        <p:nvSpPr>
          <p:cNvPr id="73" name="Lekerekített téglalap 72">
            <a:hlinkClick r:id="rId5" action="ppaction://hlinksldjump"/>
          </p:cNvPr>
          <p:cNvSpPr/>
          <p:nvPr/>
        </p:nvSpPr>
        <p:spPr>
          <a:xfrm>
            <a:off x="208361" y="3475071"/>
            <a:ext cx="4267620" cy="10520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  <a:p>
            <a:pPr algn="ctr"/>
            <a:r>
              <a:rPr lang="hu-HU" dirty="0"/>
              <a:t>Készíts egy </a:t>
            </a:r>
            <a:r>
              <a:rPr lang="hu-HU" b="1" dirty="0"/>
              <a:t>TEREMTÉS-ÜVEGET!</a:t>
            </a:r>
          </a:p>
          <a:p>
            <a:pPr algn="ctr"/>
            <a:r>
              <a:rPr lang="hu-HU" dirty="0"/>
              <a:t>Hogyan? Kattints ide, és elolvashatod. </a:t>
            </a:r>
          </a:p>
          <a:p>
            <a:pPr algn="ctr"/>
            <a:endParaRPr lang="hu-HU" dirty="0"/>
          </a:p>
        </p:txBody>
      </p:sp>
      <p:sp>
        <p:nvSpPr>
          <p:cNvPr id="76" name="Lekerekített téglalap 75"/>
          <p:cNvSpPr/>
          <p:nvPr/>
        </p:nvSpPr>
        <p:spPr>
          <a:xfrm>
            <a:off x="3746544" y="2393394"/>
            <a:ext cx="2918546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B4186E"/>
                </a:solidFill>
              </a:rPr>
              <a:t>ÁDÁM ÉS ÉVA</a:t>
            </a:r>
          </a:p>
        </p:txBody>
      </p:sp>
      <p:sp>
        <p:nvSpPr>
          <p:cNvPr id="77" name="Lekerekített téglalap 76"/>
          <p:cNvSpPr/>
          <p:nvPr/>
        </p:nvSpPr>
        <p:spPr>
          <a:xfrm>
            <a:off x="3746544" y="2393394"/>
            <a:ext cx="2918546" cy="828000"/>
          </a:xfrm>
          <a:prstGeom prst="roundRect">
            <a:avLst/>
          </a:prstGeom>
          <a:solidFill>
            <a:srgbClr val="B4186E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Kattints ide a válasz ellenőrzéséhez!</a:t>
            </a:r>
          </a:p>
        </p:txBody>
      </p:sp>
      <p:sp>
        <p:nvSpPr>
          <p:cNvPr id="78" name="Lekerekített téglalap 77"/>
          <p:cNvSpPr/>
          <p:nvPr/>
        </p:nvSpPr>
        <p:spPr>
          <a:xfrm>
            <a:off x="7067664" y="1432826"/>
            <a:ext cx="2918546" cy="828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Nóé</a:t>
            </a:r>
            <a:r>
              <a:rPr lang="hu-HU" dirty="0"/>
              <a:t>  hűséges volt Istenhez és engedelmeskedett Neki.</a:t>
            </a:r>
          </a:p>
        </p:txBody>
      </p:sp>
      <p:pic>
        <p:nvPicPr>
          <p:cNvPr id="97" name="Kép 96"/>
          <p:cNvPicPr>
            <a:picLocks noChangeAspect="1"/>
          </p:cNvPicPr>
          <p:nvPr/>
        </p:nvPicPr>
        <p:blipFill rotWithShape="1">
          <a:blip r:embed="rId6"/>
          <a:srcRect l="6246" t="11587" r="5271" b="31071"/>
          <a:stretch/>
        </p:blipFill>
        <p:spPr>
          <a:xfrm rot="20850023">
            <a:off x="8283243" y="2132228"/>
            <a:ext cx="3712036" cy="1749114"/>
          </a:xfrm>
          <a:prstGeom prst="rect">
            <a:avLst/>
          </a:prstGeom>
        </p:spPr>
      </p:pic>
      <p:pic>
        <p:nvPicPr>
          <p:cNvPr id="69" name="Kép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7529" y="2997900"/>
            <a:ext cx="2911163" cy="1579777"/>
          </a:xfrm>
          <a:prstGeom prst="rect">
            <a:avLst/>
          </a:prstGeom>
        </p:spPr>
      </p:pic>
      <p:sp>
        <p:nvSpPr>
          <p:cNvPr id="98" name="Lekerekített téglalap 97">
            <a:hlinkClick r:id="rId8" action="ppaction://hlinksldjump"/>
          </p:cNvPr>
          <p:cNvSpPr/>
          <p:nvPr/>
        </p:nvSpPr>
        <p:spPr>
          <a:xfrm>
            <a:off x="8091542" y="5235316"/>
            <a:ext cx="3801495" cy="10900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Emlékszel, hogy mi olvasható  apró betűkkel a szivárványon?</a:t>
            </a:r>
          </a:p>
          <a:p>
            <a:pPr algn="ctr"/>
            <a:r>
              <a:rPr lang="hu-HU" dirty="0"/>
              <a:t>Kattints ide, és ismételd át!</a:t>
            </a:r>
          </a:p>
        </p:txBody>
      </p:sp>
      <p:pic>
        <p:nvPicPr>
          <p:cNvPr id="70" name="Kép 6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6" b="89850" l="7882" r="896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7192" y="5969544"/>
            <a:ext cx="770305" cy="100936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5205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3636" y="3187032"/>
            <a:ext cx="496078" cy="510521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5205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200907" y="3012027"/>
            <a:ext cx="463991" cy="4775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59" b="100000" l="929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7214" y="3146449"/>
            <a:ext cx="324154" cy="242672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29" b="100000" l="1639" r="100000">
                        <a14:foregroundMark x1="85246" y1="62774" x2="91803" y2="88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447663" y="2340526"/>
            <a:ext cx="889965" cy="666258"/>
          </a:xfrm>
          <a:prstGeom prst="rect">
            <a:avLst/>
          </a:prstGeom>
        </p:spPr>
      </p:pic>
      <p:sp>
        <p:nvSpPr>
          <p:cNvPr id="32" name="Lekerekített téglalap 31">
            <a:hlinkClick r:id="rId3" action="ppaction://hlinksldjump"/>
          </p:cNvPr>
          <p:cNvSpPr/>
          <p:nvPr/>
        </p:nvSpPr>
        <p:spPr>
          <a:xfrm>
            <a:off x="5292661" y="4328126"/>
            <a:ext cx="2744857" cy="109009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Megnézed a bárkát közelebbről?</a:t>
            </a:r>
          </a:p>
          <a:p>
            <a:pPr algn="ctr"/>
            <a:r>
              <a:rPr lang="hu-HU" dirty="0"/>
              <a:t>Kattints ide!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7300" y="63324"/>
            <a:ext cx="2064621" cy="248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2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3 L -0.00013 -0.00047 C 0.06002 0.00763 0.20546 0.00648 0.2638 -0.0625 C 0.3125 -0.13241 0.31328 -0.23426 0.31028 -0.34283 C 0.31289 -0.34514 0.32942 -0.49931 0.39752 -0.55625 C 0.46523 -0.6132 0.60781 -0.56389 0.71836 -0.6845 C 0.71836 -0.6838 0.77799 -0.78658 0.77799 -0.78588 " pathEditMode="relative" rAng="0" ptsTypes="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3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3224 -0.36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4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602 0.00347 L -0.03555 -0.05532 C -0.04635 -0.06852 -0.06237 -0.07615 -0.0793 -0.07615 C -0.09857 -0.07615 -0.1138 -0.06852 -0.12448 -0.05532 L -0.17591 0.00347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398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7" presetClass="path" presetSubtype="0" accel="91000" decel="9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4.16667E-6 1.11111E-6 L 0.06706 0.04005 C 0.08099 0.04907 0.10196 0.05393 0.12396 0.05393 C 0.14896 0.05393 0.16901 0.04907 0.18295 0.04005 L 0.25 1.11111E-6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4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276 0.19538 L -0.06094 0.0669 C -0.06745 0.03843 -0.08203 0.01389 -0.10039 -0.00185 C -0.12096 -0.01967 -0.1401 -0.02453 -0.15664 -0.0162 L -0.23398 0.01644 " pathEditMode="relative" rAng="1560000" ptsTypes="AAAAA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9" grpId="0" animBg="1"/>
      <p:bldP spid="47" grpId="0" animBg="1"/>
      <p:bldP spid="72" grpId="0" animBg="1"/>
      <p:bldP spid="73" grpId="0" animBg="1"/>
      <p:bldP spid="76" grpId="0" animBg="1"/>
      <p:bldP spid="76" grpId="1" animBg="1"/>
      <p:bldP spid="77" grpId="0" animBg="1"/>
      <p:bldP spid="77" grpId="1" animBg="1"/>
      <p:bldP spid="78" grpId="0" animBg="1"/>
      <p:bldP spid="98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/>
          <p:cNvSpPr/>
          <p:nvPr/>
        </p:nvSpPr>
        <p:spPr>
          <a:xfrm>
            <a:off x="7612282" y="1264268"/>
            <a:ext cx="393482" cy="668859"/>
          </a:xfrm>
          <a:prstGeom prst="ellipse">
            <a:avLst/>
          </a:prstGeom>
          <a:solidFill>
            <a:srgbClr val="DEF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74" y="1387896"/>
            <a:ext cx="5497984" cy="549798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-19972" y="2609011"/>
            <a:ext cx="6855756" cy="4272454"/>
          </a:xfrm>
          <a:prstGeom prst="rect">
            <a:avLst/>
          </a:prstGeom>
          <a:solidFill>
            <a:srgbClr val="1D502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r>
              <a:rPr lang="hu-HU" sz="2000" dirty="0"/>
              <a:t>Egy kis befőttesüvegbe tegyél természetben található apró tárgyakat. (homok, levél, kavics, magok) Zárd le az üveget!</a:t>
            </a:r>
          </a:p>
          <a:p>
            <a:r>
              <a:rPr lang="hu-HU" sz="2000" dirty="0"/>
              <a:t>Ragassz egy papírt az üvegre, írd rá: </a:t>
            </a:r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r>
              <a:rPr lang="hu-HU" sz="2000" dirty="0"/>
              <a:t>Amikor az üvegre nézel,</a:t>
            </a:r>
          </a:p>
          <a:p>
            <a:r>
              <a:rPr lang="hu-HU" sz="2000" dirty="0"/>
              <a:t>köszönd meg Istennek </a:t>
            </a:r>
          </a:p>
          <a:p>
            <a:r>
              <a:rPr lang="hu-HU" sz="2000" dirty="0"/>
              <a:t>ezt a csodálatos</a:t>
            </a:r>
          </a:p>
          <a:p>
            <a:r>
              <a:rPr lang="hu-HU" sz="2000" dirty="0"/>
              <a:t>teremtett világot!</a:t>
            </a:r>
          </a:p>
          <a:p>
            <a:pPr algn="ctr"/>
            <a:endParaRPr lang="hu-HU" sz="2400" dirty="0"/>
          </a:p>
          <a:p>
            <a:pPr algn="ctr"/>
            <a:endParaRPr lang="hu-HU" sz="2400" dirty="0"/>
          </a:p>
          <a:p>
            <a:pPr algn="ctr"/>
            <a:endParaRPr lang="hu-HU" sz="2400" dirty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83188" y="152400"/>
            <a:ext cx="12191999" cy="2375842"/>
            <a:chOff x="-214876" y="297429"/>
            <a:chExt cx="11525985" cy="2061327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1209" y="297429"/>
              <a:ext cx="1504950" cy="104775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806159" y="1068732"/>
              <a:ext cx="1504950" cy="104775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14876" y="452095"/>
              <a:ext cx="2390665" cy="1664387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2096" y="452094"/>
              <a:ext cx="1665198" cy="1159315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01792" y="1068732"/>
              <a:ext cx="1852944" cy="1290024"/>
            </a:xfrm>
            <a:prstGeom prst="rect">
              <a:avLst/>
            </a:prstGeom>
          </p:spPr>
        </p:pic>
      </p:grpSp>
      <p:grpSp>
        <p:nvGrpSpPr>
          <p:cNvPr id="11" name="Csoportba foglalás 10"/>
          <p:cNvGrpSpPr/>
          <p:nvPr/>
        </p:nvGrpSpPr>
        <p:grpSpPr>
          <a:xfrm>
            <a:off x="152400" y="152400"/>
            <a:ext cx="12191999" cy="2375842"/>
            <a:chOff x="-214876" y="297429"/>
            <a:chExt cx="11525985" cy="2061327"/>
          </a:xfrm>
        </p:grpSpPr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1209" y="297429"/>
              <a:ext cx="1504950" cy="104775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806159" y="1068732"/>
              <a:ext cx="1504950" cy="104775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14876" y="452095"/>
              <a:ext cx="2390665" cy="1664387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2096" y="452094"/>
              <a:ext cx="1665198" cy="1159315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01792" y="1068732"/>
              <a:ext cx="1852944" cy="1290024"/>
            </a:xfrm>
            <a:prstGeom prst="rect">
              <a:avLst/>
            </a:prstGeom>
          </p:spPr>
        </p:pic>
      </p:grpSp>
      <p:sp>
        <p:nvSpPr>
          <p:cNvPr id="17" name="Lekerekített téglalap 16">
            <a:hlinkClick r:id="rId5" action="ppaction://hlinksldjump"/>
          </p:cNvPr>
          <p:cNvSpPr/>
          <p:nvPr/>
        </p:nvSpPr>
        <p:spPr>
          <a:xfrm>
            <a:off x="2997896" y="5646723"/>
            <a:ext cx="2918546" cy="8516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Kattints ide a folytatáshoz!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668" t="36192" r="17057" b="10380"/>
          <a:stretch/>
        </p:blipFill>
        <p:spPr>
          <a:xfrm flipH="1">
            <a:off x="7217320" y="-522476"/>
            <a:ext cx="567979" cy="545270"/>
          </a:xfrm>
          <a:prstGeom prst="rect">
            <a:avLst/>
          </a:prstGeom>
        </p:spPr>
      </p:pic>
      <p:grpSp>
        <p:nvGrpSpPr>
          <p:cNvPr id="29" name="Csoportba foglalás 28"/>
          <p:cNvGrpSpPr/>
          <p:nvPr/>
        </p:nvGrpSpPr>
        <p:grpSpPr>
          <a:xfrm>
            <a:off x="4582156" y="-700908"/>
            <a:ext cx="708557" cy="557241"/>
            <a:chOff x="-2793681" y="1383443"/>
            <a:chExt cx="3968840" cy="2982608"/>
          </a:xfrm>
        </p:grpSpPr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9" b="89985" l="2151" r="89862">
                          <a14:backgroundMark x1="7066" y1="59484" x2="71275" y2="78604"/>
                        </a14:backgroundRemoval>
                      </a14:imgEffect>
                    </a14:imgLayer>
                  </a14:imgProps>
                </a:ext>
              </a:extLst>
            </a:blip>
            <a:srcRect b="33640"/>
            <a:stretch/>
          </p:blipFill>
          <p:spPr>
            <a:xfrm>
              <a:off x="-2793681" y="1699955"/>
              <a:ext cx="3968840" cy="2666096"/>
            </a:xfrm>
            <a:prstGeom prst="rect">
              <a:avLst/>
            </a:prstGeom>
          </p:spPr>
        </p:pic>
        <p:sp>
          <p:nvSpPr>
            <p:cNvPr id="28" name="Téglalap 21"/>
            <p:cNvSpPr/>
            <p:nvPr/>
          </p:nvSpPr>
          <p:spPr>
            <a:xfrm flipV="1">
              <a:off x="-1786388" y="1383443"/>
              <a:ext cx="1532824" cy="1768720"/>
            </a:xfrm>
            <a:custGeom>
              <a:avLst/>
              <a:gdLst>
                <a:gd name="connsiteX0" fmla="*/ 0 w 1225238"/>
                <a:gd name="connsiteY0" fmla="*/ 0 h 810702"/>
                <a:gd name="connsiteX1" fmla="*/ 1225238 w 1225238"/>
                <a:gd name="connsiteY1" fmla="*/ 0 h 810702"/>
                <a:gd name="connsiteX2" fmla="*/ 1225238 w 1225238"/>
                <a:gd name="connsiteY2" fmla="*/ 810702 h 810702"/>
                <a:gd name="connsiteX3" fmla="*/ 0 w 1225238"/>
                <a:gd name="connsiteY3" fmla="*/ 810702 h 810702"/>
                <a:gd name="connsiteX4" fmla="*/ 0 w 1225238"/>
                <a:gd name="connsiteY4" fmla="*/ 0 h 810702"/>
                <a:gd name="connsiteX0" fmla="*/ 160935 w 1386173"/>
                <a:gd name="connsiteY0" fmla="*/ 0 h 1439809"/>
                <a:gd name="connsiteX1" fmla="*/ 1386173 w 1386173"/>
                <a:gd name="connsiteY1" fmla="*/ 0 h 1439809"/>
                <a:gd name="connsiteX2" fmla="*/ 1386173 w 1386173"/>
                <a:gd name="connsiteY2" fmla="*/ 810702 h 1439809"/>
                <a:gd name="connsiteX3" fmla="*/ 0 w 1386173"/>
                <a:gd name="connsiteY3" fmla="*/ 1439809 h 1439809"/>
                <a:gd name="connsiteX4" fmla="*/ 160935 w 1386173"/>
                <a:gd name="connsiteY4" fmla="*/ 0 h 1439809"/>
                <a:gd name="connsiteX0" fmla="*/ 219457 w 1386173"/>
                <a:gd name="connsiteY0" fmla="*/ 0 h 1717786"/>
                <a:gd name="connsiteX1" fmla="*/ 1386173 w 1386173"/>
                <a:gd name="connsiteY1" fmla="*/ 277977 h 1717786"/>
                <a:gd name="connsiteX2" fmla="*/ 1386173 w 1386173"/>
                <a:gd name="connsiteY2" fmla="*/ 1088679 h 1717786"/>
                <a:gd name="connsiteX3" fmla="*/ 0 w 1386173"/>
                <a:gd name="connsiteY3" fmla="*/ 1717786 h 1717786"/>
                <a:gd name="connsiteX4" fmla="*/ 219457 w 1386173"/>
                <a:gd name="connsiteY4" fmla="*/ 0 h 1717786"/>
                <a:gd name="connsiteX0" fmla="*/ 219457 w 1386173"/>
                <a:gd name="connsiteY0" fmla="*/ 0 h 1717786"/>
                <a:gd name="connsiteX1" fmla="*/ 1386173 w 1386173"/>
                <a:gd name="connsiteY1" fmla="*/ 277977 h 1717786"/>
                <a:gd name="connsiteX2" fmla="*/ 1386173 w 1386173"/>
                <a:gd name="connsiteY2" fmla="*/ 1088679 h 1717786"/>
                <a:gd name="connsiteX3" fmla="*/ 0 w 1386173"/>
                <a:gd name="connsiteY3" fmla="*/ 1717786 h 1717786"/>
                <a:gd name="connsiteX4" fmla="*/ 219457 w 1386173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86173 w 1510531"/>
                <a:gd name="connsiteY2" fmla="*/ 1088679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174032 w 1510531"/>
                <a:gd name="connsiteY2" fmla="*/ 818017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1010887 w 1510531"/>
                <a:gd name="connsiteY3" fmla="*/ 556908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1010887 w 1510531"/>
                <a:gd name="connsiteY3" fmla="*/ 556908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996257 w 1510531"/>
                <a:gd name="connsiteY3" fmla="*/ 615430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32476"/>
                <a:gd name="connsiteY0" fmla="*/ 0 h 1768722"/>
                <a:gd name="connsiteX1" fmla="*/ 1532476 w 1532476"/>
                <a:gd name="connsiteY1" fmla="*/ 58521 h 1768722"/>
                <a:gd name="connsiteX2" fmla="*/ 1378857 w 1532476"/>
                <a:gd name="connsiteY2" fmla="*/ 766811 h 1768722"/>
                <a:gd name="connsiteX3" fmla="*/ 996257 w 1532476"/>
                <a:gd name="connsiteY3" fmla="*/ 615430 h 1768722"/>
                <a:gd name="connsiteX4" fmla="*/ 630496 w 1532476"/>
                <a:gd name="connsiteY4" fmla="*/ 915352 h 1768722"/>
                <a:gd name="connsiteX5" fmla="*/ 0 w 1532476"/>
                <a:gd name="connsiteY5" fmla="*/ 1717786 h 1768722"/>
                <a:gd name="connsiteX6" fmla="*/ 219457 w 1532476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824" h="1768722">
                  <a:moveTo>
                    <a:pt x="219457" y="0"/>
                  </a:moveTo>
                  <a:cubicBezTo>
                    <a:pt x="598608" y="136550"/>
                    <a:pt x="889977" y="192633"/>
                    <a:pt x="1532476" y="58521"/>
                  </a:cubicBezTo>
                  <a:cubicBezTo>
                    <a:pt x="1539792" y="338510"/>
                    <a:pt x="1430063" y="530714"/>
                    <a:pt x="1378857" y="766811"/>
                  </a:cubicBezTo>
                  <a:cubicBezTo>
                    <a:pt x="1292776" y="933368"/>
                    <a:pt x="1023817" y="1173077"/>
                    <a:pt x="996257" y="615430"/>
                  </a:cubicBezTo>
                  <a:cubicBezTo>
                    <a:pt x="1010519" y="1126647"/>
                    <a:pt x="755086" y="1570435"/>
                    <a:pt x="630496" y="915352"/>
                  </a:cubicBezTo>
                  <a:cubicBezTo>
                    <a:pt x="608319" y="1430701"/>
                    <a:pt x="68506" y="1932524"/>
                    <a:pt x="0" y="1717786"/>
                  </a:cubicBezTo>
                  <a:cubicBezTo>
                    <a:pt x="73152" y="1145191"/>
                    <a:pt x="14631" y="594541"/>
                    <a:pt x="219457" y="0"/>
                  </a:cubicBezTo>
                  <a:close/>
                </a:path>
              </a:pathLst>
            </a:custGeom>
            <a:solidFill>
              <a:srgbClr val="BF8B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1" name="Csoportba foglalás 30"/>
          <p:cNvGrpSpPr/>
          <p:nvPr/>
        </p:nvGrpSpPr>
        <p:grpSpPr>
          <a:xfrm>
            <a:off x="-824055" y="5891393"/>
            <a:ext cx="782122" cy="671692"/>
            <a:chOff x="-2793681" y="1383441"/>
            <a:chExt cx="3968840" cy="2982610"/>
          </a:xfrm>
        </p:grpSpPr>
        <p:pic>
          <p:nvPicPr>
            <p:cNvPr id="32" name="Kép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9" b="89985" l="2151" r="89862">
                          <a14:backgroundMark x1="7066" y1="59484" x2="71275" y2="78604"/>
                        </a14:backgroundRemoval>
                      </a14:imgEffect>
                    </a14:imgLayer>
                  </a14:imgProps>
                </a:ext>
              </a:extLst>
            </a:blip>
            <a:srcRect b="33640"/>
            <a:stretch/>
          </p:blipFill>
          <p:spPr>
            <a:xfrm>
              <a:off x="-2793681" y="1699955"/>
              <a:ext cx="3968840" cy="2666096"/>
            </a:xfrm>
            <a:prstGeom prst="rect">
              <a:avLst/>
            </a:prstGeom>
          </p:spPr>
        </p:pic>
        <p:sp>
          <p:nvSpPr>
            <p:cNvPr id="33" name="Téglalap 21"/>
            <p:cNvSpPr/>
            <p:nvPr/>
          </p:nvSpPr>
          <p:spPr>
            <a:xfrm flipV="1">
              <a:off x="-1786390" y="1383441"/>
              <a:ext cx="1532823" cy="1768721"/>
            </a:xfrm>
            <a:custGeom>
              <a:avLst/>
              <a:gdLst>
                <a:gd name="connsiteX0" fmla="*/ 0 w 1225238"/>
                <a:gd name="connsiteY0" fmla="*/ 0 h 810702"/>
                <a:gd name="connsiteX1" fmla="*/ 1225238 w 1225238"/>
                <a:gd name="connsiteY1" fmla="*/ 0 h 810702"/>
                <a:gd name="connsiteX2" fmla="*/ 1225238 w 1225238"/>
                <a:gd name="connsiteY2" fmla="*/ 810702 h 810702"/>
                <a:gd name="connsiteX3" fmla="*/ 0 w 1225238"/>
                <a:gd name="connsiteY3" fmla="*/ 810702 h 810702"/>
                <a:gd name="connsiteX4" fmla="*/ 0 w 1225238"/>
                <a:gd name="connsiteY4" fmla="*/ 0 h 810702"/>
                <a:gd name="connsiteX0" fmla="*/ 160935 w 1386173"/>
                <a:gd name="connsiteY0" fmla="*/ 0 h 1439809"/>
                <a:gd name="connsiteX1" fmla="*/ 1386173 w 1386173"/>
                <a:gd name="connsiteY1" fmla="*/ 0 h 1439809"/>
                <a:gd name="connsiteX2" fmla="*/ 1386173 w 1386173"/>
                <a:gd name="connsiteY2" fmla="*/ 810702 h 1439809"/>
                <a:gd name="connsiteX3" fmla="*/ 0 w 1386173"/>
                <a:gd name="connsiteY3" fmla="*/ 1439809 h 1439809"/>
                <a:gd name="connsiteX4" fmla="*/ 160935 w 1386173"/>
                <a:gd name="connsiteY4" fmla="*/ 0 h 1439809"/>
                <a:gd name="connsiteX0" fmla="*/ 219457 w 1386173"/>
                <a:gd name="connsiteY0" fmla="*/ 0 h 1717786"/>
                <a:gd name="connsiteX1" fmla="*/ 1386173 w 1386173"/>
                <a:gd name="connsiteY1" fmla="*/ 277977 h 1717786"/>
                <a:gd name="connsiteX2" fmla="*/ 1386173 w 1386173"/>
                <a:gd name="connsiteY2" fmla="*/ 1088679 h 1717786"/>
                <a:gd name="connsiteX3" fmla="*/ 0 w 1386173"/>
                <a:gd name="connsiteY3" fmla="*/ 1717786 h 1717786"/>
                <a:gd name="connsiteX4" fmla="*/ 219457 w 1386173"/>
                <a:gd name="connsiteY4" fmla="*/ 0 h 1717786"/>
                <a:gd name="connsiteX0" fmla="*/ 219457 w 1386173"/>
                <a:gd name="connsiteY0" fmla="*/ 0 h 1717786"/>
                <a:gd name="connsiteX1" fmla="*/ 1386173 w 1386173"/>
                <a:gd name="connsiteY1" fmla="*/ 277977 h 1717786"/>
                <a:gd name="connsiteX2" fmla="*/ 1386173 w 1386173"/>
                <a:gd name="connsiteY2" fmla="*/ 1088679 h 1717786"/>
                <a:gd name="connsiteX3" fmla="*/ 0 w 1386173"/>
                <a:gd name="connsiteY3" fmla="*/ 1717786 h 1717786"/>
                <a:gd name="connsiteX4" fmla="*/ 219457 w 1386173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86173 w 1510531"/>
                <a:gd name="connsiteY2" fmla="*/ 1088679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174032 w 1510531"/>
                <a:gd name="connsiteY2" fmla="*/ 818017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1010887 w 1510531"/>
                <a:gd name="connsiteY3" fmla="*/ 556908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1010887 w 1510531"/>
                <a:gd name="connsiteY3" fmla="*/ 556908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996257 w 1510531"/>
                <a:gd name="connsiteY3" fmla="*/ 615430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32476"/>
                <a:gd name="connsiteY0" fmla="*/ 0 h 1768722"/>
                <a:gd name="connsiteX1" fmla="*/ 1532476 w 1532476"/>
                <a:gd name="connsiteY1" fmla="*/ 58521 h 1768722"/>
                <a:gd name="connsiteX2" fmla="*/ 1378857 w 1532476"/>
                <a:gd name="connsiteY2" fmla="*/ 766811 h 1768722"/>
                <a:gd name="connsiteX3" fmla="*/ 996257 w 1532476"/>
                <a:gd name="connsiteY3" fmla="*/ 615430 h 1768722"/>
                <a:gd name="connsiteX4" fmla="*/ 630496 w 1532476"/>
                <a:gd name="connsiteY4" fmla="*/ 915352 h 1768722"/>
                <a:gd name="connsiteX5" fmla="*/ 0 w 1532476"/>
                <a:gd name="connsiteY5" fmla="*/ 1717786 h 1768722"/>
                <a:gd name="connsiteX6" fmla="*/ 219457 w 1532476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824" h="1768722">
                  <a:moveTo>
                    <a:pt x="219457" y="0"/>
                  </a:moveTo>
                  <a:cubicBezTo>
                    <a:pt x="598608" y="136550"/>
                    <a:pt x="889977" y="192633"/>
                    <a:pt x="1532476" y="58521"/>
                  </a:cubicBezTo>
                  <a:cubicBezTo>
                    <a:pt x="1539792" y="338510"/>
                    <a:pt x="1430063" y="530714"/>
                    <a:pt x="1378857" y="766811"/>
                  </a:cubicBezTo>
                  <a:cubicBezTo>
                    <a:pt x="1292776" y="933368"/>
                    <a:pt x="1023817" y="1173077"/>
                    <a:pt x="996257" y="615430"/>
                  </a:cubicBezTo>
                  <a:cubicBezTo>
                    <a:pt x="1010519" y="1126647"/>
                    <a:pt x="755086" y="1570435"/>
                    <a:pt x="630496" y="915352"/>
                  </a:cubicBezTo>
                  <a:cubicBezTo>
                    <a:pt x="608319" y="1430701"/>
                    <a:pt x="68506" y="1932524"/>
                    <a:pt x="0" y="1717786"/>
                  </a:cubicBezTo>
                  <a:cubicBezTo>
                    <a:pt x="73152" y="1145191"/>
                    <a:pt x="14631" y="594541"/>
                    <a:pt x="219457" y="0"/>
                  </a:cubicBezTo>
                  <a:close/>
                </a:path>
              </a:pathLst>
            </a:custGeom>
            <a:solidFill>
              <a:srgbClr val="BF8B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4" name="Kép 3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668" t="36192" r="17057" b="10380"/>
          <a:stretch/>
        </p:blipFill>
        <p:spPr>
          <a:xfrm>
            <a:off x="-596429" y="691685"/>
            <a:ext cx="596429" cy="572583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668" t="36192" r="17057" b="10380"/>
          <a:stretch/>
        </p:blipFill>
        <p:spPr>
          <a:xfrm>
            <a:off x="5919616" y="-1060414"/>
            <a:ext cx="954926" cy="916747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668" t="36192" r="17057" b="10380"/>
          <a:stretch/>
        </p:blipFill>
        <p:spPr>
          <a:xfrm>
            <a:off x="12255064" y="2536879"/>
            <a:ext cx="762902" cy="732400"/>
          </a:xfrm>
          <a:prstGeom prst="rect">
            <a:avLst/>
          </a:prstGeom>
        </p:spPr>
      </p:pic>
      <p:grpSp>
        <p:nvGrpSpPr>
          <p:cNvPr id="37" name="Csoportba foglalás 36"/>
          <p:cNvGrpSpPr/>
          <p:nvPr/>
        </p:nvGrpSpPr>
        <p:grpSpPr>
          <a:xfrm>
            <a:off x="3427879" y="-787234"/>
            <a:ext cx="439272" cy="444334"/>
            <a:chOff x="-2793681" y="1383441"/>
            <a:chExt cx="3968840" cy="2982610"/>
          </a:xfrm>
        </p:grpSpPr>
        <p:pic>
          <p:nvPicPr>
            <p:cNvPr id="38" name="Kép 3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9" b="89985" l="2151" r="89862">
                          <a14:backgroundMark x1="7066" y1="59484" x2="71275" y2="78604"/>
                        </a14:backgroundRemoval>
                      </a14:imgEffect>
                    </a14:imgLayer>
                  </a14:imgProps>
                </a:ext>
              </a:extLst>
            </a:blip>
            <a:srcRect b="33640"/>
            <a:stretch/>
          </p:blipFill>
          <p:spPr>
            <a:xfrm>
              <a:off x="-2793681" y="1699955"/>
              <a:ext cx="3968840" cy="2666096"/>
            </a:xfrm>
            <a:prstGeom prst="rect">
              <a:avLst/>
            </a:prstGeom>
          </p:spPr>
        </p:pic>
        <p:sp>
          <p:nvSpPr>
            <p:cNvPr id="39" name="Téglalap 21"/>
            <p:cNvSpPr/>
            <p:nvPr/>
          </p:nvSpPr>
          <p:spPr>
            <a:xfrm flipV="1">
              <a:off x="-1786389" y="1383441"/>
              <a:ext cx="1532824" cy="1768722"/>
            </a:xfrm>
            <a:custGeom>
              <a:avLst/>
              <a:gdLst>
                <a:gd name="connsiteX0" fmla="*/ 0 w 1225238"/>
                <a:gd name="connsiteY0" fmla="*/ 0 h 810702"/>
                <a:gd name="connsiteX1" fmla="*/ 1225238 w 1225238"/>
                <a:gd name="connsiteY1" fmla="*/ 0 h 810702"/>
                <a:gd name="connsiteX2" fmla="*/ 1225238 w 1225238"/>
                <a:gd name="connsiteY2" fmla="*/ 810702 h 810702"/>
                <a:gd name="connsiteX3" fmla="*/ 0 w 1225238"/>
                <a:gd name="connsiteY3" fmla="*/ 810702 h 810702"/>
                <a:gd name="connsiteX4" fmla="*/ 0 w 1225238"/>
                <a:gd name="connsiteY4" fmla="*/ 0 h 810702"/>
                <a:gd name="connsiteX0" fmla="*/ 160935 w 1386173"/>
                <a:gd name="connsiteY0" fmla="*/ 0 h 1439809"/>
                <a:gd name="connsiteX1" fmla="*/ 1386173 w 1386173"/>
                <a:gd name="connsiteY1" fmla="*/ 0 h 1439809"/>
                <a:gd name="connsiteX2" fmla="*/ 1386173 w 1386173"/>
                <a:gd name="connsiteY2" fmla="*/ 810702 h 1439809"/>
                <a:gd name="connsiteX3" fmla="*/ 0 w 1386173"/>
                <a:gd name="connsiteY3" fmla="*/ 1439809 h 1439809"/>
                <a:gd name="connsiteX4" fmla="*/ 160935 w 1386173"/>
                <a:gd name="connsiteY4" fmla="*/ 0 h 1439809"/>
                <a:gd name="connsiteX0" fmla="*/ 219457 w 1386173"/>
                <a:gd name="connsiteY0" fmla="*/ 0 h 1717786"/>
                <a:gd name="connsiteX1" fmla="*/ 1386173 w 1386173"/>
                <a:gd name="connsiteY1" fmla="*/ 277977 h 1717786"/>
                <a:gd name="connsiteX2" fmla="*/ 1386173 w 1386173"/>
                <a:gd name="connsiteY2" fmla="*/ 1088679 h 1717786"/>
                <a:gd name="connsiteX3" fmla="*/ 0 w 1386173"/>
                <a:gd name="connsiteY3" fmla="*/ 1717786 h 1717786"/>
                <a:gd name="connsiteX4" fmla="*/ 219457 w 1386173"/>
                <a:gd name="connsiteY4" fmla="*/ 0 h 1717786"/>
                <a:gd name="connsiteX0" fmla="*/ 219457 w 1386173"/>
                <a:gd name="connsiteY0" fmla="*/ 0 h 1717786"/>
                <a:gd name="connsiteX1" fmla="*/ 1386173 w 1386173"/>
                <a:gd name="connsiteY1" fmla="*/ 277977 h 1717786"/>
                <a:gd name="connsiteX2" fmla="*/ 1386173 w 1386173"/>
                <a:gd name="connsiteY2" fmla="*/ 1088679 h 1717786"/>
                <a:gd name="connsiteX3" fmla="*/ 0 w 1386173"/>
                <a:gd name="connsiteY3" fmla="*/ 1717786 h 1717786"/>
                <a:gd name="connsiteX4" fmla="*/ 219457 w 1386173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86173 w 1510531"/>
                <a:gd name="connsiteY2" fmla="*/ 1088679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174032 w 1510531"/>
                <a:gd name="connsiteY2" fmla="*/ 818017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1010887 w 1510531"/>
                <a:gd name="connsiteY3" fmla="*/ 556908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1010887 w 1510531"/>
                <a:gd name="connsiteY3" fmla="*/ 556908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996257 w 1510531"/>
                <a:gd name="connsiteY3" fmla="*/ 615430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32476"/>
                <a:gd name="connsiteY0" fmla="*/ 0 h 1768722"/>
                <a:gd name="connsiteX1" fmla="*/ 1532476 w 1532476"/>
                <a:gd name="connsiteY1" fmla="*/ 58521 h 1768722"/>
                <a:gd name="connsiteX2" fmla="*/ 1378857 w 1532476"/>
                <a:gd name="connsiteY2" fmla="*/ 766811 h 1768722"/>
                <a:gd name="connsiteX3" fmla="*/ 996257 w 1532476"/>
                <a:gd name="connsiteY3" fmla="*/ 615430 h 1768722"/>
                <a:gd name="connsiteX4" fmla="*/ 630496 w 1532476"/>
                <a:gd name="connsiteY4" fmla="*/ 915352 h 1768722"/>
                <a:gd name="connsiteX5" fmla="*/ 0 w 1532476"/>
                <a:gd name="connsiteY5" fmla="*/ 1717786 h 1768722"/>
                <a:gd name="connsiteX6" fmla="*/ 219457 w 1532476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824" h="1768722">
                  <a:moveTo>
                    <a:pt x="219457" y="0"/>
                  </a:moveTo>
                  <a:cubicBezTo>
                    <a:pt x="598608" y="136550"/>
                    <a:pt x="889977" y="192633"/>
                    <a:pt x="1532476" y="58521"/>
                  </a:cubicBezTo>
                  <a:cubicBezTo>
                    <a:pt x="1539792" y="338510"/>
                    <a:pt x="1430063" y="530714"/>
                    <a:pt x="1378857" y="766811"/>
                  </a:cubicBezTo>
                  <a:cubicBezTo>
                    <a:pt x="1292776" y="933368"/>
                    <a:pt x="1023817" y="1173077"/>
                    <a:pt x="996257" y="615430"/>
                  </a:cubicBezTo>
                  <a:cubicBezTo>
                    <a:pt x="1010519" y="1126647"/>
                    <a:pt x="755086" y="1570435"/>
                    <a:pt x="630496" y="915352"/>
                  </a:cubicBezTo>
                  <a:cubicBezTo>
                    <a:pt x="608319" y="1430701"/>
                    <a:pt x="68506" y="1932524"/>
                    <a:pt x="0" y="1717786"/>
                  </a:cubicBezTo>
                  <a:cubicBezTo>
                    <a:pt x="73152" y="1145191"/>
                    <a:pt x="14631" y="594541"/>
                    <a:pt x="219457" y="0"/>
                  </a:cubicBezTo>
                  <a:close/>
                </a:path>
              </a:pathLst>
            </a:custGeom>
            <a:solidFill>
              <a:srgbClr val="BF8B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0" name="Szabadkézi sokszög 29"/>
          <p:cNvSpPr/>
          <p:nvPr/>
        </p:nvSpPr>
        <p:spPr>
          <a:xfrm rot="10800000" flipH="1" flipV="1">
            <a:off x="1104900" y="4359189"/>
            <a:ext cx="4074322" cy="739119"/>
          </a:xfrm>
          <a:custGeom>
            <a:avLst/>
            <a:gdLst>
              <a:gd name="connsiteX0" fmla="*/ 3885081 w 3930042"/>
              <a:gd name="connsiteY0" fmla="*/ 704504 h 704504"/>
              <a:gd name="connsiteX1" fmla="*/ 1965021 w 3930042"/>
              <a:gd name="connsiteY1" fmla="*/ 704504 h 704504"/>
              <a:gd name="connsiteX2" fmla="*/ 1965021 w 3930042"/>
              <a:gd name="connsiteY2" fmla="*/ 704503 h 704504"/>
              <a:gd name="connsiteX3" fmla="*/ 44961 w 3930042"/>
              <a:gd name="connsiteY3" fmla="*/ 704503 h 704504"/>
              <a:gd name="connsiteX4" fmla="*/ 174813 w 3930042"/>
              <a:gd name="connsiteY4" fmla="*/ 598805 h 704504"/>
              <a:gd name="connsiteX5" fmla="*/ 1215 w 3930042"/>
              <a:gd name="connsiteY5" fmla="*/ 542359 h 704504"/>
              <a:gd name="connsiteX6" fmla="*/ 140932 w 3930042"/>
              <a:gd name="connsiteY6" fmla="*/ 493948 h 704504"/>
              <a:gd name="connsiteX7" fmla="*/ 44961 w 3930042"/>
              <a:gd name="connsiteY7" fmla="*/ 349699 h 704504"/>
              <a:gd name="connsiteX8" fmla="*/ 46983 w 3930042"/>
              <a:gd name="connsiteY8" fmla="*/ 349699 h 704504"/>
              <a:gd name="connsiteX9" fmla="*/ 50648 w 3930042"/>
              <a:gd name="connsiteY9" fmla="*/ 340441 h 704504"/>
              <a:gd name="connsiteX10" fmla="*/ 174813 w 3930042"/>
              <a:gd name="connsiteY10" fmla="*/ 249106 h 704504"/>
              <a:gd name="connsiteX11" fmla="*/ 1215 w 3930042"/>
              <a:gd name="connsiteY11" fmla="*/ 192661 h 704504"/>
              <a:gd name="connsiteX12" fmla="*/ 140932 w 3930042"/>
              <a:gd name="connsiteY12" fmla="*/ 144250 h 704504"/>
              <a:gd name="connsiteX13" fmla="*/ 44961 w 3930042"/>
              <a:gd name="connsiteY13" fmla="*/ 0 h 704504"/>
              <a:gd name="connsiteX14" fmla="*/ 1965021 w 3930042"/>
              <a:gd name="connsiteY14" fmla="*/ 0 h 704504"/>
              <a:gd name="connsiteX15" fmla="*/ 1965021 w 3930042"/>
              <a:gd name="connsiteY15" fmla="*/ 1 h 704504"/>
              <a:gd name="connsiteX16" fmla="*/ 3885081 w 3930042"/>
              <a:gd name="connsiteY16" fmla="*/ 1 h 704504"/>
              <a:gd name="connsiteX17" fmla="*/ 3755229 w 3930042"/>
              <a:gd name="connsiteY17" fmla="*/ 105699 h 704504"/>
              <a:gd name="connsiteX18" fmla="*/ 3928827 w 3930042"/>
              <a:gd name="connsiteY18" fmla="*/ 162145 h 704504"/>
              <a:gd name="connsiteX19" fmla="*/ 3789110 w 3930042"/>
              <a:gd name="connsiteY19" fmla="*/ 210556 h 704504"/>
              <a:gd name="connsiteX20" fmla="*/ 3885081 w 3930042"/>
              <a:gd name="connsiteY20" fmla="*/ 354806 h 704504"/>
              <a:gd name="connsiteX21" fmla="*/ 3883059 w 3930042"/>
              <a:gd name="connsiteY21" fmla="*/ 354806 h 704504"/>
              <a:gd name="connsiteX22" fmla="*/ 3879394 w 3930042"/>
              <a:gd name="connsiteY22" fmla="*/ 364063 h 704504"/>
              <a:gd name="connsiteX23" fmla="*/ 3755229 w 3930042"/>
              <a:gd name="connsiteY23" fmla="*/ 455398 h 704504"/>
              <a:gd name="connsiteX24" fmla="*/ 3928827 w 3930042"/>
              <a:gd name="connsiteY24" fmla="*/ 511844 h 704504"/>
              <a:gd name="connsiteX25" fmla="*/ 3789110 w 3930042"/>
              <a:gd name="connsiteY25" fmla="*/ 560255 h 704504"/>
              <a:gd name="connsiteX26" fmla="*/ 3885081 w 3930042"/>
              <a:gd name="connsiteY26" fmla="*/ 704504 h 70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30042" h="704504">
                <a:moveTo>
                  <a:pt x="3885081" y="704504"/>
                </a:moveTo>
                <a:lnTo>
                  <a:pt x="1965021" y="704504"/>
                </a:lnTo>
                <a:lnTo>
                  <a:pt x="1965021" y="704503"/>
                </a:lnTo>
                <a:lnTo>
                  <a:pt x="44961" y="704503"/>
                </a:lnTo>
                <a:cubicBezTo>
                  <a:pt x="45399" y="670236"/>
                  <a:pt x="174376" y="599220"/>
                  <a:pt x="174813" y="598805"/>
                </a:cubicBezTo>
                <a:cubicBezTo>
                  <a:pt x="183730" y="599588"/>
                  <a:pt x="-17381" y="545189"/>
                  <a:pt x="1215" y="542359"/>
                </a:cubicBezTo>
                <a:cubicBezTo>
                  <a:pt x="-9462" y="542011"/>
                  <a:pt x="147054" y="493415"/>
                  <a:pt x="140932" y="493948"/>
                </a:cubicBezTo>
                <a:cubicBezTo>
                  <a:pt x="161636" y="493272"/>
                  <a:pt x="19053" y="351248"/>
                  <a:pt x="44961" y="349699"/>
                </a:cubicBezTo>
                <a:lnTo>
                  <a:pt x="46983" y="349699"/>
                </a:lnTo>
                <a:lnTo>
                  <a:pt x="50648" y="340441"/>
                </a:lnTo>
                <a:cubicBezTo>
                  <a:pt x="75635" y="303886"/>
                  <a:pt x="174431" y="249469"/>
                  <a:pt x="174813" y="249106"/>
                </a:cubicBezTo>
                <a:cubicBezTo>
                  <a:pt x="183730" y="249890"/>
                  <a:pt x="-17381" y="195490"/>
                  <a:pt x="1215" y="192661"/>
                </a:cubicBezTo>
                <a:cubicBezTo>
                  <a:pt x="-9462" y="192312"/>
                  <a:pt x="147054" y="143717"/>
                  <a:pt x="140932" y="144250"/>
                </a:cubicBezTo>
                <a:cubicBezTo>
                  <a:pt x="161636" y="143574"/>
                  <a:pt x="19053" y="1549"/>
                  <a:pt x="44961" y="0"/>
                </a:cubicBezTo>
                <a:lnTo>
                  <a:pt x="1965021" y="0"/>
                </a:lnTo>
                <a:lnTo>
                  <a:pt x="1965021" y="1"/>
                </a:lnTo>
                <a:lnTo>
                  <a:pt x="3885081" y="1"/>
                </a:lnTo>
                <a:cubicBezTo>
                  <a:pt x="3884643" y="34268"/>
                  <a:pt x="3755667" y="105285"/>
                  <a:pt x="3755229" y="105699"/>
                </a:cubicBezTo>
                <a:cubicBezTo>
                  <a:pt x="3746312" y="104916"/>
                  <a:pt x="3947424" y="159316"/>
                  <a:pt x="3928827" y="162145"/>
                </a:cubicBezTo>
                <a:cubicBezTo>
                  <a:pt x="3939504" y="162494"/>
                  <a:pt x="3782988" y="211089"/>
                  <a:pt x="3789110" y="210556"/>
                </a:cubicBezTo>
                <a:cubicBezTo>
                  <a:pt x="3768406" y="211232"/>
                  <a:pt x="3910989" y="353257"/>
                  <a:pt x="3885081" y="354806"/>
                </a:cubicBezTo>
                <a:lnTo>
                  <a:pt x="3883059" y="354806"/>
                </a:lnTo>
                <a:lnTo>
                  <a:pt x="3879394" y="364063"/>
                </a:lnTo>
                <a:cubicBezTo>
                  <a:pt x="3854408" y="400618"/>
                  <a:pt x="3755612" y="455035"/>
                  <a:pt x="3755229" y="455398"/>
                </a:cubicBezTo>
                <a:cubicBezTo>
                  <a:pt x="3746312" y="454615"/>
                  <a:pt x="3947424" y="509014"/>
                  <a:pt x="3928827" y="511844"/>
                </a:cubicBezTo>
                <a:cubicBezTo>
                  <a:pt x="3939504" y="512192"/>
                  <a:pt x="3782988" y="560788"/>
                  <a:pt x="3789110" y="560255"/>
                </a:cubicBezTo>
                <a:cubicBezTo>
                  <a:pt x="3768406" y="560930"/>
                  <a:pt x="3910989" y="702955"/>
                  <a:pt x="3885081" y="704504"/>
                </a:cubicBezTo>
                <a:close/>
              </a:path>
            </a:pathLst>
          </a:cu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ISTENEM, HÁLÁT ADOK </a:t>
            </a:r>
          </a:p>
          <a:p>
            <a:pPr algn="ctr"/>
            <a:r>
              <a:rPr lang="hu-HU" sz="2000" dirty="0"/>
              <a:t>A TEREMTETT VILÁGÉRT! 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2639" y="3133420"/>
            <a:ext cx="2950720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1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35378 0.442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2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66667E-6 1.85185E-6 L -0.39544 -0.53102 " pathEditMode="relative" rAng="0" ptsTypes="AA">
                                      <p:cBhvr>
                                        <p:cTn id="20" dur="6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9" y="-2655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9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9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14033</TotalTime>
  <Words>593</Words>
  <Application>Microsoft Office PowerPoint</Application>
  <PresentationFormat>Szélesvásznú</PresentationFormat>
  <Paragraphs>147</Paragraphs>
  <Slides>18</Slides>
  <Notes>3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18</vt:i4>
      </vt:variant>
    </vt:vector>
  </HeadingPairs>
  <TitlesOfParts>
    <vt:vector size="26" baseType="lpstr">
      <vt:lpstr>Arial</vt:lpstr>
      <vt:lpstr>Arial Rounded MT Bold</vt:lpstr>
      <vt:lpstr>Calibri</vt:lpstr>
      <vt:lpstr>Comic Sans MS</vt:lpstr>
      <vt:lpstr>Times New Roman</vt:lpstr>
      <vt:lpstr>Wingdings 3</vt:lpstr>
      <vt:lpstr>Office Theme</vt:lpstr>
      <vt:lpstr>1_Office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Noémi Zimányi</cp:lastModifiedBy>
  <cp:revision>1196</cp:revision>
  <dcterms:created xsi:type="dcterms:W3CDTF">2020-04-05T07:55:46Z</dcterms:created>
  <dcterms:modified xsi:type="dcterms:W3CDTF">2021-10-11T13:30:30Z</dcterms:modified>
</cp:coreProperties>
</file>