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93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89BB"/>
    <a:srgbClr val="370F33"/>
    <a:srgbClr val="20B5F0"/>
    <a:srgbClr val="189BEC"/>
    <a:srgbClr val="5EC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0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112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E2CC938-F9E7-2CB5-1EC1-4C792AF11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4239097-7A59-2167-666A-6A546B932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D2E1E52-B699-BD83-A7CF-D01D0DF1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6630450-E06C-786A-3E39-681946E3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6815548-F48B-4B76-AF10-12D8CEF39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8713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6F3A5D-B64E-8F80-1492-D95E210E1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B3001D6-944B-5E5C-2FE7-E447351E4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25BB0D5-11CB-F7EA-53E1-4AF7880A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CE79DEF-BB2A-2548-0A09-6A064F040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86ECCD1-BA40-2986-8F0C-559E7FA1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2995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4AB0EC8-C766-F162-62DA-B2BD91A3EB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AE52A6A-BF55-499C-D633-6E2133AE7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DBC398B-0228-FFFA-144B-15D1900F9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C2B1BAB-2F65-4D26-3A80-DA595C44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776023C-6C42-672E-2973-47859A5D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61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A357FA7-518E-339B-BBEC-46C255A80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28E0AF4-4C91-5A49-3641-660FF015F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F82C617-B5F0-0F2A-04EB-1F9620618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E319F7F-6E7F-26DE-79C1-3641E1A6D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378CC0C-FB5A-A7E6-754F-6D74BBCB6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969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8CA9582-8BE7-5525-CD2F-0184BA4C9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EE5ADF9-5BDA-B70A-FC73-EE21B56D7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6C64C4F-D44C-0893-6BB9-915FE38AC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0D865F2-54E9-43B0-36C3-AE028B3A9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F616940-F1EA-BF6B-AF60-DC79DF464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1293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7A9C507-7378-778F-BEF3-0DEEBDB54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977F6B5-0670-18CB-7703-C1D464F829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7003465-C92F-9C19-9C2D-973657D40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F8F4FC1-5740-5B26-F2BE-D3D4D690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24A78A9-7809-25C2-E6B7-E92DA6B88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BD599B9-AB18-9A30-7326-689E0384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566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86944D-1472-A9D0-E9B8-810DC6B1A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9974EE6-0218-6456-1E67-BAD69A5F6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4B3CF41-0932-21F2-157A-38EFF149A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400550F-1B54-BEE7-8947-DD5ADD175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58E98609-CBBB-D0AF-547A-86A2421E2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78F87D7-67D4-29EC-077B-8FCBA69E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0ABE54C-1C1B-93EA-15E5-3D3A8915B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6D45AC2A-64AD-C127-DB4A-88286854C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155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3D51A6-5E70-CB09-5115-3D82345B0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5D366A0-CAE6-3B3F-44B1-ACD340ED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08FC371-AA16-E221-F6D3-CA049758E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2D783D5-41D3-E3B0-443A-2853DB444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4963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8C86E7CC-760A-7F83-CEC3-1B70325C1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41B6AEE8-D0F9-333B-6053-D25783A99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8FA5A7B-CAB2-10D3-8E6E-106FC3FD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421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812301-2768-E63C-9D3D-07AB082A6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9071061-31F0-9A98-FFE6-3240CC3FC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F47FE60-6B4D-9FB0-D2C5-3255E48FB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1FBEBDA-40F6-EA7F-463A-916CDD929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6CA6597-AA4C-3D60-68E3-73843362F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77E35AA-3E2C-10B7-00BC-6A7156210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752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3E4AC8-E84D-73DB-712D-8AF475C6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9FD5990-BA3F-8CBD-2148-12500709D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60C3CE3-0CF4-75BC-96DE-73A9488DE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45146CB-F6FE-057E-1913-C598EC400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5C927EE-E5F6-3DDA-F21C-74A51073D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21702C3-2BC0-4D00-7148-F24623206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061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7DDEC0E-9933-585A-E71A-C9A303E45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51C64ED-7E14-32C3-8C9A-A96DDF7FC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3F678A1-1548-C99C-AB54-A3E0D203A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46DE765-BABD-2DDE-971D-BD6CAEB21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E4F1795-5D1C-D0A0-E2D0-A31F20AD4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124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">
              <a:srgbClr val="783C93"/>
            </a:gs>
            <a:gs pos="48000">
              <a:srgbClr val="256093"/>
            </a:gs>
            <a:gs pos="67000">
              <a:srgbClr val="364275"/>
            </a:gs>
            <a:gs pos="93000">
              <a:schemeClr val="accent5">
                <a:lumMod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5785E2-4C8A-BB4B-8734-D833B2A2E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3" name="Téglalap 292">
            <a:hlinkClick r:id="rId2" action="ppaction://hlinksldjump"/>
            <a:extLst>
              <a:ext uri="{FF2B5EF4-FFF2-40B4-BE49-F238E27FC236}">
                <a16:creationId xmlns:a16="http://schemas.microsoft.com/office/drawing/2014/main" id="{4C74DC9D-0192-84A2-7A94-EFCDE7B518B1}"/>
              </a:ext>
            </a:extLst>
          </p:cNvPr>
          <p:cNvSpPr/>
          <p:nvPr/>
        </p:nvSpPr>
        <p:spPr>
          <a:xfrm>
            <a:off x="0" y="-1"/>
            <a:ext cx="12192000" cy="18573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letakart négyzet">
            <a:extLst>
              <a:ext uri="{FF2B5EF4-FFF2-40B4-BE49-F238E27FC236}">
                <a16:creationId xmlns:a16="http://schemas.microsoft.com/office/drawing/2014/main" id="{2BFE8B2A-99B7-6C24-815E-BCB5D028C1C5}"/>
              </a:ext>
            </a:extLst>
          </p:cNvPr>
          <p:cNvSpPr>
            <a:spLocks noChangeAspect="1"/>
          </p:cNvSpPr>
          <p:nvPr/>
        </p:nvSpPr>
        <p:spPr>
          <a:xfrm>
            <a:off x="1765197" y="2036222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8" name="letakart négyzet">
            <a:extLst>
              <a:ext uri="{FF2B5EF4-FFF2-40B4-BE49-F238E27FC236}">
                <a16:creationId xmlns:a16="http://schemas.microsoft.com/office/drawing/2014/main" id="{E2E19183-D226-43A4-5351-6C5EB22EC8C2}"/>
              </a:ext>
            </a:extLst>
          </p:cNvPr>
          <p:cNvSpPr>
            <a:spLocks noChangeAspect="1"/>
          </p:cNvSpPr>
          <p:nvPr/>
        </p:nvSpPr>
        <p:spPr>
          <a:xfrm>
            <a:off x="2489019" y="2036222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9" name="letakart négyzet">
            <a:extLst>
              <a:ext uri="{FF2B5EF4-FFF2-40B4-BE49-F238E27FC236}">
                <a16:creationId xmlns:a16="http://schemas.microsoft.com/office/drawing/2014/main" id="{12FADA63-6A31-6C09-538B-24B50A1FD2D8}"/>
              </a:ext>
            </a:extLst>
          </p:cNvPr>
          <p:cNvSpPr>
            <a:spLocks noChangeAspect="1"/>
          </p:cNvSpPr>
          <p:nvPr/>
        </p:nvSpPr>
        <p:spPr>
          <a:xfrm>
            <a:off x="3212841" y="2036222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10" name="letakart négyzet">
            <a:extLst>
              <a:ext uri="{FF2B5EF4-FFF2-40B4-BE49-F238E27FC236}">
                <a16:creationId xmlns:a16="http://schemas.microsoft.com/office/drawing/2014/main" id="{44D1C99E-8074-5F63-A933-1425B0F3BAF7}"/>
              </a:ext>
            </a:extLst>
          </p:cNvPr>
          <p:cNvSpPr>
            <a:spLocks noChangeAspect="1"/>
          </p:cNvSpPr>
          <p:nvPr/>
        </p:nvSpPr>
        <p:spPr>
          <a:xfrm>
            <a:off x="3936663" y="2036222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11" name="letakart négyzet">
            <a:extLst>
              <a:ext uri="{FF2B5EF4-FFF2-40B4-BE49-F238E27FC236}">
                <a16:creationId xmlns:a16="http://schemas.microsoft.com/office/drawing/2014/main" id="{19427B19-3233-EBAD-DC94-CD775450618F}"/>
              </a:ext>
            </a:extLst>
          </p:cNvPr>
          <p:cNvSpPr>
            <a:spLocks noChangeAspect="1"/>
          </p:cNvSpPr>
          <p:nvPr/>
        </p:nvSpPr>
        <p:spPr>
          <a:xfrm>
            <a:off x="4660485" y="2036222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12" name="letakart négyzet">
            <a:extLst>
              <a:ext uri="{FF2B5EF4-FFF2-40B4-BE49-F238E27FC236}">
                <a16:creationId xmlns:a16="http://schemas.microsoft.com/office/drawing/2014/main" id="{4881BF2D-81B6-EF17-3F49-86DF7B9BBFEB}"/>
              </a:ext>
            </a:extLst>
          </p:cNvPr>
          <p:cNvSpPr>
            <a:spLocks noChangeAspect="1"/>
          </p:cNvSpPr>
          <p:nvPr/>
        </p:nvSpPr>
        <p:spPr>
          <a:xfrm>
            <a:off x="5384307" y="2036222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13" name="letakart négyzet">
            <a:extLst>
              <a:ext uri="{FF2B5EF4-FFF2-40B4-BE49-F238E27FC236}">
                <a16:creationId xmlns:a16="http://schemas.microsoft.com/office/drawing/2014/main" id="{A932B79B-69DB-3F6D-2ED6-C6EE4F077BA2}"/>
              </a:ext>
            </a:extLst>
          </p:cNvPr>
          <p:cNvSpPr>
            <a:spLocks noChangeAspect="1"/>
          </p:cNvSpPr>
          <p:nvPr/>
        </p:nvSpPr>
        <p:spPr>
          <a:xfrm>
            <a:off x="6108129" y="2036222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14" name="letakart négyzet">
            <a:extLst>
              <a:ext uri="{FF2B5EF4-FFF2-40B4-BE49-F238E27FC236}">
                <a16:creationId xmlns:a16="http://schemas.microsoft.com/office/drawing/2014/main" id="{3A802C96-A7E4-3474-36F9-9AEB0C3E4E9D}"/>
              </a:ext>
            </a:extLst>
          </p:cNvPr>
          <p:cNvSpPr>
            <a:spLocks noChangeAspect="1"/>
          </p:cNvSpPr>
          <p:nvPr/>
        </p:nvSpPr>
        <p:spPr>
          <a:xfrm>
            <a:off x="6831951" y="2036222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15" name="letakart négyzet">
            <a:extLst>
              <a:ext uri="{FF2B5EF4-FFF2-40B4-BE49-F238E27FC236}">
                <a16:creationId xmlns:a16="http://schemas.microsoft.com/office/drawing/2014/main" id="{BD2026B5-E70E-5D13-65DF-5253F67EF2F0}"/>
              </a:ext>
            </a:extLst>
          </p:cNvPr>
          <p:cNvSpPr>
            <a:spLocks noChangeAspect="1"/>
          </p:cNvSpPr>
          <p:nvPr/>
        </p:nvSpPr>
        <p:spPr>
          <a:xfrm>
            <a:off x="7555773" y="2036222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16" name="letakart négyzet">
            <a:extLst>
              <a:ext uri="{FF2B5EF4-FFF2-40B4-BE49-F238E27FC236}">
                <a16:creationId xmlns:a16="http://schemas.microsoft.com/office/drawing/2014/main" id="{F3749FC0-CEF3-86A0-381D-A7EBC80BB4DB}"/>
              </a:ext>
            </a:extLst>
          </p:cNvPr>
          <p:cNvSpPr>
            <a:spLocks noChangeAspect="1"/>
          </p:cNvSpPr>
          <p:nvPr/>
        </p:nvSpPr>
        <p:spPr>
          <a:xfrm>
            <a:off x="8279595" y="2036222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17" name="letakart négyzet">
            <a:extLst>
              <a:ext uri="{FF2B5EF4-FFF2-40B4-BE49-F238E27FC236}">
                <a16:creationId xmlns:a16="http://schemas.microsoft.com/office/drawing/2014/main" id="{C8B4AE3D-9FAA-9D92-AE47-6593038BDD9F}"/>
              </a:ext>
            </a:extLst>
          </p:cNvPr>
          <p:cNvSpPr>
            <a:spLocks noChangeAspect="1"/>
          </p:cNvSpPr>
          <p:nvPr/>
        </p:nvSpPr>
        <p:spPr>
          <a:xfrm>
            <a:off x="9003417" y="2036222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23" name="letakart négyzet">
            <a:extLst>
              <a:ext uri="{FF2B5EF4-FFF2-40B4-BE49-F238E27FC236}">
                <a16:creationId xmlns:a16="http://schemas.microsoft.com/office/drawing/2014/main" id="{83A4062C-1793-C6B2-04F4-7A1CCE6BBEB0}"/>
              </a:ext>
            </a:extLst>
          </p:cNvPr>
          <p:cNvSpPr>
            <a:spLocks noChangeAspect="1"/>
          </p:cNvSpPr>
          <p:nvPr/>
        </p:nvSpPr>
        <p:spPr>
          <a:xfrm>
            <a:off x="1041375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24" name="letakart négyzet">
            <a:extLst>
              <a:ext uri="{FF2B5EF4-FFF2-40B4-BE49-F238E27FC236}">
                <a16:creationId xmlns:a16="http://schemas.microsoft.com/office/drawing/2014/main" id="{C1FBDE96-5EF9-05D2-6457-6A69618ED3F4}"/>
              </a:ext>
            </a:extLst>
          </p:cNvPr>
          <p:cNvSpPr>
            <a:spLocks noChangeAspect="1"/>
          </p:cNvSpPr>
          <p:nvPr/>
        </p:nvSpPr>
        <p:spPr>
          <a:xfrm>
            <a:off x="1765197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25" name="letakart négyzet">
            <a:extLst>
              <a:ext uri="{FF2B5EF4-FFF2-40B4-BE49-F238E27FC236}">
                <a16:creationId xmlns:a16="http://schemas.microsoft.com/office/drawing/2014/main" id="{4C1D4416-6F86-A386-B7F2-527584C556C5}"/>
              </a:ext>
            </a:extLst>
          </p:cNvPr>
          <p:cNvSpPr>
            <a:spLocks noChangeAspect="1"/>
          </p:cNvSpPr>
          <p:nvPr/>
        </p:nvSpPr>
        <p:spPr>
          <a:xfrm>
            <a:off x="2489019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26" name="letakart négyzet">
            <a:extLst>
              <a:ext uri="{FF2B5EF4-FFF2-40B4-BE49-F238E27FC236}">
                <a16:creationId xmlns:a16="http://schemas.microsoft.com/office/drawing/2014/main" id="{8F349E5D-1C92-B96C-7A1C-A2433E4CB5A8}"/>
              </a:ext>
            </a:extLst>
          </p:cNvPr>
          <p:cNvSpPr>
            <a:spLocks noChangeAspect="1"/>
          </p:cNvSpPr>
          <p:nvPr/>
        </p:nvSpPr>
        <p:spPr>
          <a:xfrm>
            <a:off x="3212841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27" name="letakart négyzet">
            <a:extLst>
              <a:ext uri="{FF2B5EF4-FFF2-40B4-BE49-F238E27FC236}">
                <a16:creationId xmlns:a16="http://schemas.microsoft.com/office/drawing/2014/main" id="{4BCAE43F-C3A2-0D3D-3CBE-F389C04664B4}"/>
              </a:ext>
            </a:extLst>
          </p:cNvPr>
          <p:cNvSpPr>
            <a:spLocks noChangeAspect="1"/>
          </p:cNvSpPr>
          <p:nvPr/>
        </p:nvSpPr>
        <p:spPr>
          <a:xfrm>
            <a:off x="3936663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28" name="letakart négyzet">
            <a:extLst>
              <a:ext uri="{FF2B5EF4-FFF2-40B4-BE49-F238E27FC236}">
                <a16:creationId xmlns:a16="http://schemas.microsoft.com/office/drawing/2014/main" id="{1FCA882C-2016-A527-04DA-AB00AE5F726C}"/>
              </a:ext>
            </a:extLst>
          </p:cNvPr>
          <p:cNvSpPr>
            <a:spLocks noChangeAspect="1"/>
          </p:cNvSpPr>
          <p:nvPr/>
        </p:nvSpPr>
        <p:spPr>
          <a:xfrm>
            <a:off x="4660485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29" name="letakart négyzet">
            <a:extLst>
              <a:ext uri="{FF2B5EF4-FFF2-40B4-BE49-F238E27FC236}">
                <a16:creationId xmlns:a16="http://schemas.microsoft.com/office/drawing/2014/main" id="{18878196-68F7-7510-B9B5-0E6524844FE2}"/>
              </a:ext>
            </a:extLst>
          </p:cNvPr>
          <p:cNvSpPr>
            <a:spLocks noChangeAspect="1"/>
          </p:cNvSpPr>
          <p:nvPr/>
        </p:nvSpPr>
        <p:spPr>
          <a:xfrm>
            <a:off x="5384307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30" name="letakart négyzet">
            <a:extLst>
              <a:ext uri="{FF2B5EF4-FFF2-40B4-BE49-F238E27FC236}">
                <a16:creationId xmlns:a16="http://schemas.microsoft.com/office/drawing/2014/main" id="{5BBAC272-77A7-9735-20A5-8FF485EF428C}"/>
              </a:ext>
            </a:extLst>
          </p:cNvPr>
          <p:cNvSpPr>
            <a:spLocks noChangeAspect="1"/>
          </p:cNvSpPr>
          <p:nvPr/>
        </p:nvSpPr>
        <p:spPr>
          <a:xfrm>
            <a:off x="6108129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31" name="letakart négyzet">
            <a:extLst>
              <a:ext uri="{FF2B5EF4-FFF2-40B4-BE49-F238E27FC236}">
                <a16:creationId xmlns:a16="http://schemas.microsoft.com/office/drawing/2014/main" id="{9D6F8FF8-07A7-9EBF-EA5F-FF1D00348D48}"/>
              </a:ext>
            </a:extLst>
          </p:cNvPr>
          <p:cNvSpPr>
            <a:spLocks noChangeAspect="1"/>
          </p:cNvSpPr>
          <p:nvPr/>
        </p:nvSpPr>
        <p:spPr>
          <a:xfrm>
            <a:off x="6831951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32" name="letakart négyzet">
            <a:extLst>
              <a:ext uri="{FF2B5EF4-FFF2-40B4-BE49-F238E27FC236}">
                <a16:creationId xmlns:a16="http://schemas.microsoft.com/office/drawing/2014/main" id="{37F0DB50-E13C-081C-C997-E56A0ACDE0C1}"/>
              </a:ext>
            </a:extLst>
          </p:cNvPr>
          <p:cNvSpPr>
            <a:spLocks noChangeAspect="1"/>
          </p:cNvSpPr>
          <p:nvPr/>
        </p:nvSpPr>
        <p:spPr>
          <a:xfrm>
            <a:off x="7555773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33" name="letakart négyzet">
            <a:extLst>
              <a:ext uri="{FF2B5EF4-FFF2-40B4-BE49-F238E27FC236}">
                <a16:creationId xmlns:a16="http://schemas.microsoft.com/office/drawing/2014/main" id="{206AAFB2-6BE7-02FB-A23E-4305D61FC3EC}"/>
              </a:ext>
            </a:extLst>
          </p:cNvPr>
          <p:cNvSpPr>
            <a:spLocks noChangeAspect="1"/>
          </p:cNvSpPr>
          <p:nvPr/>
        </p:nvSpPr>
        <p:spPr>
          <a:xfrm>
            <a:off x="8279595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34" name="letakart négyzet">
            <a:extLst>
              <a:ext uri="{FF2B5EF4-FFF2-40B4-BE49-F238E27FC236}">
                <a16:creationId xmlns:a16="http://schemas.microsoft.com/office/drawing/2014/main" id="{DF9C9907-FD29-2AE6-6815-4E3EA74B6A94}"/>
              </a:ext>
            </a:extLst>
          </p:cNvPr>
          <p:cNvSpPr>
            <a:spLocks noChangeAspect="1"/>
          </p:cNvSpPr>
          <p:nvPr/>
        </p:nvSpPr>
        <p:spPr>
          <a:xfrm>
            <a:off x="9003417" y="2725159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40" name="letakart négyzet">
            <a:extLst>
              <a:ext uri="{FF2B5EF4-FFF2-40B4-BE49-F238E27FC236}">
                <a16:creationId xmlns:a16="http://schemas.microsoft.com/office/drawing/2014/main" id="{C46E5964-85EB-A423-5A6B-2ED0A2C7D61F}"/>
              </a:ext>
            </a:extLst>
          </p:cNvPr>
          <p:cNvSpPr>
            <a:spLocks noChangeAspect="1"/>
          </p:cNvSpPr>
          <p:nvPr/>
        </p:nvSpPr>
        <p:spPr>
          <a:xfrm>
            <a:off x="1041375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41" name="letakart négyzet">
            <a:extLst>
              <a:ext uri="{FF2B5EF4-FFF2-40B4-BE49-F238E27FC236}">
                <a16:creationId xmlns:a16="http://schemas.microsoft.com/office/drawing/2014/main" id="{6CA0161D-00C5-14EF-5581-CD6B0B0B8206}"/>
              </a:ext>
            </a:extLst>
          </p:cNvPr>
          <p:cNvSpPr>
            <a:spLocks noChangeAspect="1"/>
          </p:cNvSpPr>
          <p:nvPr/>
        </p:nvSpPr>
        <p:spPr>
          <a:xfrm>
            <a:off x="1765197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42" name="letakart négyzet">
            <a:extLst>
              <a:ext uri="{FF2B5EF4-FFF2-40B4-BE49-F238E27FC236}">
                <a16:creationId xmlns:a16="http://schemas.microsoft.com/office/drawing/2014/main" id="{D2CA8A55-0F49-2C57-1E8A-D77E5505FE11}"/>
              </a:ext>
            </a:extLst>
          </p:cNvPr>
          <p:cNvSpPr>
            <a:spLocks noChangeAspect="1"/>
          </p:cNvSpPr>
          <p:nvPr/>
        </p:nvSpPr>
        <p:spPr>
          <a:xfrm>
            <a:off x="2489019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43" name="letakart négyzet">
            <a:extLst>
              <a:ext uri="{FF2B5EF4-FFF2-40B4-BE49-F238E27FC236}">
                <a16:creationId xmlns:a16="http://schemas.microsoft.com/office/drawing/2014/main" id="{5D796E62-33A1-BF61-AB33-DD70BBEC8952}"/>
              </a:ext>
            </a:extLst>
          </p:cNvPr>
          <p:cNvSpPr>
            <a:spLocks noChangeAspect="1"/>
          </p:cNvSpPr>
          <p:nvPr/>
        </p:nvSpPr>
        <p:spPr>
          <a:xfrm>
            <a:off x="3212841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44" name="letakart négyzet">
            <a:extLst>
              <a:ext uri="{FF2B5EF4-FFF2-40B4-BE49-F238E27FC236}">
                <a16:creationId xmlns:a16="http://schemas.microsoft.com/office/drawing/2014/main" id="{59CFB7D0-81D4-8DCF-9817-825D48D5943A}"/>
              </a:ext>
            </a:extLst>
          </p:cNvPr>
          <p:cNvSpPr>
            <a:spLocks noChangeAspect="1"/>
          </p:cNvSpPr>
          <p:nvPr/>
        </p:nvSpPr>
        <p:spPr>
          <a:xfrm>
            <a:off x="3936663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45" name="letakart négyzet">
            <a:extLst>
              <a:ext uri="{FF2B5EF4-FFF2-40B4-BE49-F238E27FC236}">
                <a16:creationId xmlns:a16="http://schemas.microsoft.com/office/drawing/2014/main" id="{BE3C6033-7E97-2943-8AF2-0FDF05109186}"/>
              </a:ext>
            </a:extLst>
          </p:cNvPr>
          <p:cNvSpPr>
            <a:spLocks noChangeAspect="1"/>
          </p:cNvSpPr>
          <p:nvPr/>
        </p:nvSpPr>
        <p:spPr>
          <a:xfrm>
            <a:off x="4660485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46" name="letakart négyzet">
            <a:extLst>
              <a:ext uri="{FF2B5EF4-FFF2-40B4-BE49-F238E27FC236}">
                <a16:creationId xmlns:a16="http://schemas.microsoft.com/office/drawing/2014/main" id="{D3E541AD-E5A4-2FD6-0972-14B5875EF4EA}"/>
              </a:ext>
            </a:extLst>
          </p:cNvPr>
          <p:cNvSpPr>
            <a:spLocks noChangeAspect="1"/>
          </p:cNvSpPr>
          <p:nvPr/>
        </p:nvSpPr>
        <p:spPr>
          <a:xfrm>
            <a:off x="5384307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47" name="letakart négyzet">
            <a:extLst>
              <a:ext uri="{FF2B5EF4-FFF2-40B4-BE49-F238E27FC236}">
                <a16:creationId xmlns:a16="http://schemas.microsoft.com/office/drawing/2014/main" id="{0859400B-F79E-13D0-0666-5A61F20336A1}"/>
              </a:ext>
            </a:extLst>
          </p:cNvPr>
          <p:cNvSpPr>
            <a:spLocks noChangeAspect="1"/>
          </p:cNvSpPr>
          <p:nvPr/>
        </p:nvSpPr>
        <p:spPr>
          <a:xfrm>
            <a:off x="6108129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48" name="letakart négyzet">
            <a:extLst>
              <a:ext uri="{FF2B5EF4-FFF2-40B4-BE49-F238E27FC236}">
                <a16:creationId xmlns:a16="http://schemas.microsoft.com/office/drawing/2014/main" id="{90C855C4-015E-1A9D-26A1-B5F37F6D097A}"/>
              </a:ext>
            </a:extLst>
          </p:cNvPr>
          <p:cNvSpPr>
            <a:spLocks noChangeAspect="1"/>
          </p:cNvSpPr>
          <p:nvPr/>
        </p:nvSpPr>
        <p:spPr>
          <a:xfrm>
            <a:off x="6831951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49" name="letakart négyzet">
            <a:extLst>
              <a:ext uri="{FF2B5EF4-FFF2-40B4-BE49-F238E27FC236}">
                <a16:creationId xmlns:a16="http://schemas.microsoft.com/office/drawing/2014/main" id="{C315C2DF-2195-EF69-EA93-A960CC2C9DB7}"/>
              </a:ext>
            </a:extLst>
          </p:cNvPr>
          <p:cNvSpPr>
            <a:spLocks noChangeAspect="1"/>
          </p:cNvSpPr>
          <p:nvPr/>
        </p:nvSpPr>
        <p:spPr>
          <a:xfrm>
            <a:off x="7555773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50" name="letakart négyzet">
            <a:extLst>
              <a:ext uri="{FF2B5EF4-FFF2-40B4-BE49-F238E27FC236}">
                <a16:creationId xmlns:a16="http://schemas.microsoft.com/office/drawing/2014/main" id="{684BF532-02DD-708A-EA26-B8BF6CB8820E}"/>
              </a:ext>
            </a:extLst>
          </p:cNvPr>
          <p:cNvSpPr>
            <a:spLocks noChangeAspect="1"/>
          </p:cNvSpPr>
          <p:nvPr/>
        </p:nvSpPr>
        <p:spPr>
          <a:xfrm>
            <a:off x="8279595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51" name="letakart négyzet">
            <a:extLst>
              <a:ext uri="{FF2B5EF4-FFF2-40B4-BE49-F238E27FC236}">
                <a16:creationId xmlns:a16="http://schemas.microsoft.com/office/drawing/2014/main" id="{F76C8843-296A-1D7C-C75B-F94948ECF3F2}"/>
              </a:ext>
            </a:extLst>
          </p:cNvPr>
          <p:cNvSpPr>
            <a:spLocks noChangeAspect="1"/>
          </p:cNvSpPr>
          <p:nvPr/>
        </p:nvSpPr>
        <p:spPr>
          <a:xfrm>
            <a:off x="9003417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52" name="letakart négyzet">
            <a:extLst>
              <a:ext uri="{FF2B5EF4-FFF2-40B4-BE49-F238E27FC236}">
                <a16:creationId xmlns:a16="http://schemas.microsoft.com/office/drawing/2014/main" id="{28EF47E3-48C8-757D-696A-B72F8ADA8B7F}"/>
              </a:ext>
            </a:extLst>
          </p:cNvPr>
          <p:cNvSpPr>
            <a:spLocks noChangeAspect="1"/>
          </p:cNvSpPr>
          <p:nvPr/>
        </p:nvSpPr>
        <p:spPr>
          <a:xfrm>
            <a:off x="9727239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53" name="letakart négyzet">
            <a:extLst>
              <a:ext uri="{FF2B5EF4-FFF2-40B4-BE49-F238E27FC236}">
                <a16:creationId xmlns:a16="http://schemas.microsoft.com/office/drawing/2014/main" id="{F79C57DF-91DE-217E-B168-F2C06728EDA9}"/>
              </a:ext>
            </a:extLst>
          </p:cNvPr>
          <p:cNvSpPr>
            <a:spLocks noChangeAspect="1"/>
          </p:cNvSpPr>
          <p:nvPr/>
        </p:nvSpPr>
        <p:spPr>
          <a:xfrm>
            <a:off x="10451061" y="3414095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60" name="letakart négyzet">
            <a:extLst>
              <a:ext uri="{FF2B5EF4-FFF2-40B4-BE49-F238E27FC236}">
                <a16:creationId xmlns:a16="http://schemas.microsoft.com/office/drawing/2014/main" id="{41117CFB-1876-A8EF-6CED-83C3CAC6F1AE}"/>
              </a:ext>
            </a:extLst>
          </p:cNvPr>
          <p:cNvSpPr>
            <a:spLocks noChangeAspect="1"/>
          </p:cNvSpPr>
          <p:nvPr/>
        </p:nvSpPr>
        <p:spPr>
          <a:xfrm>
            <a:off x="3212841" y="41030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61" name="letakart négyzet">
            <a:extLst>
              <a:ext uri="{FF2B5EF4-FFF2-40B4-BE49-F238E27FC236}">
                <a16:creationId xmlns:a16="http://schemas.microsoft.com/office/drawing/2014/main" id="{F7398A1B-0A35-F056-4A66-B7143EDDE4F8}"/>
              </a:ext>
            </a:extLst>
          </p:cNvPr>
          <p:cNvSpPr>
            <a:spLocks noChangeAspect="1"/>
          </p:cNvSpPr>
          <p:nvPr/>
        </p:nvSpPr>
        <p:spPr>
          <a:xfrm>
            <a:off x="3936663" y="41030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62" name="letakart négyzet">
            <a:extLst>
              <a:ext uri="{FF2B5EF4-FFF2-40B4-BE49-F238E27FC236}">
                <a16:creationId xmlns:a16="http://schemas.microsoft.com/office/drawing/2014/main" id="{9D3B3C63-621A-54A3-E7FE-778BE96385C5}"/>
              </a:ext>
            </a:extLst>
          </p:cNvPr>
          <p:cNvSpPr>
            <a:spLocks noChangeAspect="1"/>
          </p:cNvSpPr>
          <p:nvPr/>
        </p:nvSpPr>
        <p:spPr>
          <a:xfrm>
            <a:off x="4660485" y="41030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63" name="letakart négyzet">
            <a:extLst>
              <a:ext uri="{FF2B5EF4-FFF2-40B4-BE49-F238E27FC236}">
                <a16:creationId xmlns:a16="http://schemas.microsoft.com/office/drawing/2014/main" id="{C56A79F1-0AB4-33DA-048D-8B1D2C8DC4AE}"/>
              </a:ext>
            </a:extLst>
          </p:cNvPr>
          <p:cNvSpPr>
            <a:spLocks noChangeAspect="1"/>
          </p:cNvSpPr>
          <p:nvPr/>
        </p:nvSpPr>
        <p:spPr>
          <a:xfrm>
            <a:off x="5384307" y="41030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28" name="letakart négyzet">
            <a:extLst>
              <a:ext uri="{FF2B5EF4-FFF2-40B4-BE49-F238E27FC236}">
                <a16:creationId xmlns:a16="http://schemas.microsoft.com/office/drawing/2014/main" id="{948CF1D5-2E21-EABF-1A0C-6F9CA6645D62}"/>
              </a:ext>
            </a:extLst>
          </p:cNvPr>
          <p:cNvSpPr>
            <a:spLocks noChangeAspect="1"/>
          </p:cNvSpPr>
          <p:nvPr/>
        </p:nvSpPr>
        <p:spPr>
          <a:xfrm>
            <a:off x="6108129" y="41030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29" name="letakart négyzet">
            <a:extLst>
              <a:ext uri="{FF2B5EF4-FFF2-40B4-BE49-F238E27FC236}">
                <a16:creationId xmlns:a16="http://schemas.microsoft.com/office/drawing/2014/main" id="{C0A6CB2E-5F57-4D0B-E0A0-907F78F28F4D}"/>
              </a:ext>
            </a:extLst>
          </p:cNvPr>
          <p:cNvSpPr>
            <a:spLocks noChangeAspect="1"/>
          </p:cNvSpPr>
          <p:nvPr/>
        </p:nvSpPr>
        <p:spPr>
          <a:xfrm>
            <a:off x="6831951" y="41030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30" name="letakart négyzet">
            <a:extLst>
              <a:ext uri="{FF2B5EF4-FFF2-40B4-BE49-F238E27FC236}">
                <a16:creationId xmlns:a16="http://schemas.microsoft.com/office/drawing/2014/main" id="{FD276F5B-5242-D31C-0D80-AB554936DCC2}"/>
              </a:ext>
            </a:extLst>
          </p:cNvPr>
          <p:cNvSpPr>
            <a:spLocks noChangeAspect="1"/>
          </p:cNvSpPr>
          <p:nvPr/>
        </p:nvSpPr>
        <p:spPr>
          <a:xfrm>
            <a:off x="7555773" y="4103031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39" name="letakart négyzet">
            <a:extLst>
              <a:ext uri="{FF2B5EF4-FFF2-40B4-BE49-F238E27FC236}">
                <a16:creationId xmlns:a16="http://schemas.microsoft.com/office/drawing/2014/main" id="{100530C4-E9DD-A699-50C3-7ADD22B91E09}"/>
              </a:ext>
            </a:extLst>
          </p:cNvPr>
          <p:cNvSpPr>
            <a:spLocks noChangeAspect="1"/>
          </p:cNvSpPr>
          <p:nvPr/>
        </p:nvSpPr>
        <p:spPr>
          <a:xfrm>
            <a:off x="1765197" y="47919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40" name="letakart négyzet">
            <a:extLst>
              <a:ext uri="{FF2B5EF4-FFF2-40B4-BE49-F238E27FC236}">
                <a16:creationId xmlns:a16="http://schemas.microsoft.com/office/drawing/2014/main" id="{BF67D041-7B4D-BC80-790A-E7A0F2FE222A}"/>
              </a:ext>
            </a:extLst>
          </p:cNvPr>
          <p:cNvSpPr>
            <a:spLocks noChangeAspect="1"/>
          </p:cNvSpPr>
          <p:nvPr/>
        </p:nvSpPr>
        <p:spPr>
          <a:xfrm>
            <a:off x="2489019" y="47919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41" name="letakart négyzet">
            <a:extLst>
              <a:ext uri="{FF2B5EF4-FFF2-40B4-BE49-F238E27FC236}">
                <a16:creationId xmlns:a16="http://schemas.microsoft.com/office/drawing/2014/main" id="{8C350C6E-ECD2-61D2-D246-1DF1E30F28BF}"/>
              </a:ext>
            </a:extLst>
          </p:cNvPr>
          <p:cNvSpPr>
            <a:spLocks noChangeAspect="1"/>
          </p:cNvSpPr>
          <p:nvPr/>
        </p:nvSpPr>
        <p:spPr>
          <a:xfrm>
            <a:off x="3212841" y="47919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42" name="letakart négyzet">
            <a:extLst>
              <a:ext uri="{FF2B5EF4-FFF2-40B4-BE49-F238E27FC236}">
                <a16:creationId xmlns:a16="http://schemas.microsoft.com/office/drawing/2014/main" id="{CD7D3367-ECCE-EBB9-2FE1-05508B20EA19}"/>
              </a:ext>
            </a:extLst>
          </p:cNvPr>
          <p:cNvSpPr>
            <a:spLocks noChangeAspect="1"/>
          </p:cNvSpPr>
          <p:nvPr/>
        </p:nvSpPr>
        <p:spPr>
          <a:xfrm>
            <a:off x="3936663" y="47919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43" name="letakart négyzet">
            <a:extLst>
              <a:ext uri="{FF2B5EF4-FFF2-40B4-BE49-F238E27FC236}">
                <a16:creationId xmlns:a16="http://schemas.microsoft.com/office/drawing/2014/main" id="{41442F1A-D50C-DF16-D073-DB7CF760A2ED}"/>
              </a:ext>
            </a:extLst>
          </p:cNvPr>
          <p:cNvSpPr>
            <a:spLocks noChangeAspect="1"/>
          </p:cNvSpPr>
          <p:nvPr/>
        </p:nvSpPr>
        <p:spPr>
          <a:xfrm>
            <a:off x="4660485" y="47919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44" name="letakart négyzet">
            <a:extLst>
              <a:ext uri="{FF2B5EF4-FFF2-40B4-BE49-F238E27FC236}">
                <a16:creationId xmlns:a16="http://schemas.microsoft.com/office/drawing/2014/main" id="{308F54CD-6BC9-ACD4-1CBB-97015ABC1676}"/>
              </a:ext>
            </a:extLst>
          </p:cNvPr>
          <p:cNvSpPr>
            <a:spLocks noChangeAspect="1"/>
          </p:cNvSpPr>
          <p:nvPr/>
        </p:nvSpPr>
        <p:spPr>
          <a:xfrm>
            <a:off x="5384307" y="47919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45" name="letakart négyzet">
            <a:extLst>
              <a:ext uri="{FF2B5EF4-FFF2-40B4-BE49-F238E27FC236}">
                <a16:creationId xmlns:a16="http://schemas.microsoft.com/office/drawing/2014/main" id="{6F8E3015-727D-53EB-F74C-E8D1311363AA}"/>
              </a:ext>
            </a:extLst>
          </p:cNvPr>
          <p:cNvSpPr>
            <a:spLocks noChangeAspect="1"/>
          </p:cNvSpPr>
          <p:nvPr/>
        </p:nvSpPr>
        <p:spPr>
          <a:xfrm>
            <a:off x="6108129" y="47919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46" name="letakart négyzet">
            <a:extLst>
              <a:ext uri="{FF2B5EF4-FFF2-40B4-BE49-F238E27FC236}">
                <a16:creationId xmlns:a16="http://schemas.microsoft.com/office/drawing/2014/main" id="{066615A0-E566-BE29-6A87-61868C55CB81}"/>
              </a:ext>
            </a:extLst>
          </p:cNvPr>
          <p:cNvSpPr>
            <a:spLocks noChangeAspect="1"/>
          </p:cNvSpPr>
          <p:nvPr/>
        </p:nvSpPr>
        <p:spPr>
          <a:xfrm>
            <a:off x="6831951" y="47919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47" name="letakart négyzet">
            <a:extLst>
              <a:ext uri="{FF2B5EF4-FFF2-40B4-BE49-F238E27FC236}">
                <a16:creationId xmlns:a16="http://schemas.microsoft.com/office/drawing/2014/main" id="{0AC0167D-8209-0A68-EFF4-2FA45B06E054}"/>
              </a:ext>
            </a:extLst>
          </p:cNvPr>
          <p:cNvSpPr>
            <a:spLocks noChangeAspect="1"/>
          </p:cNvSpPr>
          <p:nvPr/>
        </p:nvSpPr>
        <p:spPr>
          <a:xfrm>
            <a:off x="7555773" y="47919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48" name="letakart négyzet">
            <a:extLst>
              <a:ext uri="{FF2B5EF4-FFF2-40B4-BE49-F238E27FC236}">
                <a16:creationId xmlns:a16="http://schemas.microsoft.com/office/drawing/2014/main" id="{57387CBB-A775-3151-56D4-248E3FBC7D83}"/>
              </a:ext>
            </a:extLst>
          </p:cNvPr>
          <p:cNvSpPr>
            <a:spLocks noChangeAspect="1"/>
          </p:cNvSpPr>
          <p:nvPr/>
        </p:nvSpPr>
        <p:spPr>
          <a:xfrm>
            <a:off x="8279595" y="47919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149" name="letakart négyzet">
            <a:extLst>
              <a:ext uri="{FF2B5EF4-FFF2-40B4-BE49-F238E27FC236}">
                <a16:creationId xmlns:a16="http://schemas.microsoft.com/office/drawing/2014/main" id="{F07254E7-431C-7FA8-ADB4-AB67ACAB664F}"/>
              </a:ext>
            </a:extLst>
          </p:cNvPr>
          <p:cNvSpPr>
            <a:spLocks noChangeAspect="1"/>
          </p:cNvSpPr>
          <p:nvPr/>
        </p:nvSpPr>
        <p:spPr>
          <a:xfrm>
            <a:off x="9003417" y="4791967"/>
            <a:ext cx="683941" cy="683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222" name="A">
            <a:extLst>
              <a:ext uri="{FF2B5EF4-FFF2-40B4-BE49-F238E27FC236}">
                <a16:creationId xmlns:a16="http://schemas.microsoft.com/office/drawing/2014/main" id="{1969AE1C-93B1-8067-2B9A-430C7F9F4A84}"/>
              </a:ext>
            </a:extLst>
          </p:cNvPr>
          <p:cNvSpPr>
            <a:spLocks noChangeAspect="1"/>
          </p:cNvSpPr>
          <p:nvPr/>
        </p:nvSpPr>
        <p:spPr>
          <a:xfrm>
            <a:off x="49928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223" name="B">
            <a:extLst>
              <a:ext uri="{FF2B5EF4-FFF2-40B4-BE49-F238E27FC236}">
                <a16:creationId xmlns:a16="http://schemas.microsoft.com/office/drawing/2014/main" id="{6ACDA944-0DFB-2B6B-1B1B-87D7894D5B83}"/>
              </a:ext>
            </a:extLst>
          </p:cNvPr>
          <p:cNvSpPr>
            <a:spLocks noChangeAspect="1"/>
          </p:cNvSpPr>
          <p:nvPr/>
        </p:nvSpPr>
        <p:spPr>
          <a:xfrm>
            <a:off x="193419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224" name="N">
            <a:extLst>
              <a:ext uri="{FF2B5EF4-FFF2-40B4-BE49-F238E27FC236}">
                <a16:creationId xmlns:a16="http://schemas.microsoft.com/office/drawing/2014/main" id="{A8512532-FF0D-94EB-90E0-15A0895317B9}"/>
              </a:ext>
            </a:extLst>
          </p:cNvPr>
          <p:cNvSpPr>
            <a:spLocks noChangeAspect="1"/>
          </p:cNvSpPr>
          <p:nvPr/>
        </p:nvSpPr>
        <p:spPr>
          <a:xfrm>
            <a:off x="49928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N</a:t>
            </a:r>
          </a:p>
        </p:txBody>
      </p:sp>
      <p:sp>
        <p:nvSpPr>
          <p:cNvPr id="225" name="É">
            <a:extLst>
              <a:ext uri="{FF2B5EF4-FFF2-40B4-BE49-F238E27FC236}">
                <a16:creationId xmlns:a16="http://schemas.microsoft.com/office/drawing/2014/main" id="{FEF7C872-CA7A-72E3-769D-FCAEA8F9B9F4}"/>
              </a:ext>
            </a:extLst>
          </p:cNvPr>
          <p:cNvSpPr>
            <a:spLocks noChangeAspect="1"/>
          </p:cNvSpPr>
          <p:nvPr/>
        </p:nvSpPr>
        <p:spPr>
          <a:xfrm>
            <a:off x="480401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É</a:t>
            </a:r>
          </a:p>
        </p:txBody>
      </p:sp>
      <p:sp>
        <p:nvSpPr>
          <p:cNvPr id="226" name="T">
            <a:extLst>
              <a:ext uri="{FF2B5EF4-FFF2-40B4-BE49-F238E27FC236}">
                <a16:creationId xmlns:a16="http://schemas.microsoft.com/office/drawing/2014/main" id="{519FC839-4275-7C9B-593D-84737D9334B2}"/>
              </a:ext>
            </a:extLst>
          </p:cNvPr>
          <p:cNvSpPr>
            <a:spLocks noChangeAspect="1"/>
          </p:cNvSpPr>
          <p:nvPr/>
        </p:nvSpPr>
        <p:spPr>
          <a:xfrm>
            <a:off x="623892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T</a:t>
            </a:r>
          </a:p>
        </p:txBody>
      </p:sp>
      <p:sp>
        <p:nvSpPr>
          <p:cNvPr id="227" name="U">
            <a:extLst>
              <a:ext uri="{FF2B5EF4-FFF2-40B4-BE49-F238E27FC236}">
                <a16:creationId xmlns:a16="http://schemas.microsoft.com/office/drawing/2014/main" id="{C0775B28-49E1-41D3-A532-76FE159FC3C4}"/>
              </a:ext>
            </a:extLst>
          </p:cNvPr>
          <p:cNvSpPr>
            <a:spLocks noChangeAspect="1"/>
          </p:cNvSpPr>
          <p:nvPr/>
        </p:nvSpPr>
        <p:spPr>
          <a:xfrm>
            <a:off x="695638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U</a:t>
            </a:r>
          </a:p>
        </p:txBody>
      </p:sp>
      <p:sp>
        <p:nvSpPr>
          <p:cNvPr id="228" name="D">
            <a:extLst>
              <a:ext uri="{FF2B5EF4-FFF2-40B4-BE49-F238E27FC236}">
                <a16:creationId xmlns:a16="http://schemas.microsoft.com/office/drawing/2014/main" id="{082FF78F-E2E4-8062-6B4B-CFD9333A26B1}"/>
              </a:ext>
            </a:extLst>
          </p:cNvPr>
          <p:cNvSpPr>
            <a:spLocks noChangeAspect="1"/>
          </p:cNvSpPr>
          <p:nvPr/>
        </p:nvSpPr>
        <p:spPr>
          <a:xfrm>
            <a:off x="336910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D</a:t>
            </a:r>
          </a:p>
        </p:txBody>
      </p:sp>
      <p:sp>
        <p:nvSpPr>
          <p:cNvPr id="229" name="J">
            <a:extLst>
              <a:ext uri="{FF2B5EF4-FFF2-40B4-BE49-F238E27FC236}">
                <a16:creationId xmlns:a16="http://schemas.microsoft.com/office/drawing/2014/main" id="{51FFAF92-4033-4AD6-BE41-9F4B7A1D4C87}"/>
              </a:ext>
            </a:extLst>
          </p:cNvPr>
          <p:cNvSpPr>
            <a:spLocks noChangeAspect="1"/>
          </p:cNvSpPr>
          <p:nvPr/>
        </p:nvSpPr>
        <p:spPr>
          <a:xfrm>
            <a:off x="910874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J</a:t>
            </a:r>
          </a:p>
        </p:txBody>
      </p:sp>
      <p:sp>
        <p:nvSpPr>
          <p:cNvPr id="230" name="L">
            <a:extLst>
              <a:ext uri="{FF2B5EF4-FFF2-40B4-BE49-F238E27FC236}">
                <a16:creationId xmlns:a16="http://schemas.microsoft.com/office/drawing/2014/main" id="{1EF09A5D-B114-A8F0-7844-09CA62B66BE3}"/>
              </a:ext>
            </a:extLst>
          </p:cNvPr>
          <p:cNvSpPr>
            <a:spLocks noChangeAspect="1"/>
          </p:cNvSpPr>
          <p:nvPr/>
        </p:nvSpPr>
        <p:spPr>
          <a:xfrm>
            <a:off x="10543657" y="87026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L</a:t>
            </a:r>
          </a:p>
        </p:txBody>
      </p:sp>
      <p:sp>
        <p:nvSpPr>
          <p:cNvPr id="231" name="K">
            <a:extLst>
              <a:ext uri="{FF2B5EF4-FFF2-40B4-BE49-F238E27FC236}">
                <a16:creationId xmlns:a16="http://schemas.microsoft.com/office/drawing/2014/main" id="{9F9C41C2-B7DA-FFF9-0779-88153C5D5702}"/>
              </a:ext>
            </a:extLst>
          </p:cNvPr>
          <p:cNvSpPr>
            <a:spLocks noChangeAspect="1"/>
          </p:cNvSpPr>
          <p:nvPr/>
        </p:nvSpPr>
        <p:spPr>
          <a:xfrm>
            <a:off x="982620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K</a:t>
            </a:r>
          </a:p>
        </p:txBody>
      </p:sp>
      <p:sp>
        <p:nvSpPr>
          <p:cNvPr id="233" name="M">
            <a:extLst>
              <a:ext uri="{FF2B5EF4-FFF2-40B4-BE49-F238E27FC236}">
                <a16:creationId xmlns:a16="http://schemas.microsoft.com/office/drawing/2014/main" id="{E33AC6A5-C712-23D0-CE3B-ECA3B30D8D75}"/>
              </a:ext>
            </a:extLst>
          </p:cNvPr>
          <p:cNvSpPr>
            <a:spLocks noChangeAspect="1"/>
          </p:cNvSpPr>
          <p:nvPr/>
        </p:nvSpPr>
        <p:spPr>
          <a:xfrm>
            <a:off x="1126111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M</a:t>
            </a:r>
          </a:p>
        </p:txBody>
      </p:sp>
      <p:sp>
        <p:nvSpPr>
          <p:cNvPr id="234" name="I">
            <a:extLst>
              <a:ext uri="{FF2B5EF4-FFF2-40B4-BE49-F238E27FC236}">
                <a16:creationId xmlns:a16="http://schemas.microsoft.com/office/drawing/2014/main" id="{36A6F3F5-25E0-B78D-8C5A-569BEE246BBD}"/>
              </a:ext>
            </a:extLst>
          </p:cNvPr>
          <p:cNvSpPr>
            <a:spLocks noChangeAspect="1"/>
          </p:cNvSpPr>
          <p:nvPr/>
        </p:nvSpPr>
        <p:spPr>
          <a:xfrm>
            <a:off x="767383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I</a:t>
            </a:r>
          </a:p>
        </p:txBody>
      </p:sp>
      <p:sp>
        <p:nvSpPr>
          <p:cNvPr id="235" name="S">
            <a:extLst>
              <a:ext uri="{FF2B5EF4-FFF2-40B4-BE49-F238E27FC236}">
                <a16:creationId xmlns:a16="http://schemas.microsoft.com/office/drawing/2014/main" id="{017503D6-8677-197E-5267-0344AEBF2992}"/>
              </a:ext>
            </a:extLst>
          </p:cNvPr>
          <p:cNvSpPr>
            <a:spLocks noChangeAspect="1"/>
          </p:cNvSpPr>
          <p:nvPr/>
        </p:nvSpPr>
        <p:spPr>
          <a:xfrm>
            <a:off x="552147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S</a:t>
            </a:r>
          </a:p>
        </p:txBody>
      </p:sp>
      <p:sp>
        <p:nvSpPr>
          <p:cNvPr id="236" name="O">
            <a:extLst>
              <a:ext uri="{FF2B5EF4-FFF2-40B4-BE49-F238E27FC236}">
                <a16:creationId xmlns:a16="http://schemas.microsoft.com/office/drawing/2014/main" id="{06FE0409-4190-ECAB-E8CD-848D56583599}"/>
              </a:ext>
            </a:extLst>
          </p:cNvPr>
          <p:cNvSpPr>
            <a:spLocks noChangeAspect="1"/>
          </p:cNvSpPr>
          <p:nvPr/>
        </p:nvSpPr>
        <p:spPr>
          <a:xfrm>
            <a:off x="121674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O</a:t>
            </a:r>
          </a:p>
        </p:txBody>
      </p:sp>
      <p:sp>
        <p:nvSpPr>
          <p:cNvPr id="237" name="Á">
            <a:extLst>
              <a:ext uri="{FF2B5EF4-FFF2-40B4-BE49-F238E27FC236}">
                <a16:creationId xmlns:a16="http://schemas.microsoft.com/office/drawing/2014/main" id="{05EAD7C9-B328-D25B-29B6-A1C1DAD900F1}"/>
              </a:ext>
            </a:extLst>
          </p:cNvPr>
          <p:cNvSpPr>
            <a:spLocks noChangeAspect="1"/>
          </p:cNvSpPr>
          <p:nvPr/>
        </p:nvSpPr>
        <p:spPr>
          <a:xfrm>
            <a:off x="121674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Á</a:t>
            </a:r>
          </a:p>
        </p:txBody>
      </p:sp>
      <p:sp>
        <p:nvSpPr>
          <p:cNvPr id="238" name="C">
            <a:extLst>
              <a:ext uri="{FF2B5EF4-FFF2-40B4-BE49-F238E27FC236}">
                <a16:creationId xmlns:a16="http://schemas.microsoft.com/office/drawing/2014/main" id="{20C43C02-32A6-E98B-842B-3084C3B166B3}"/>
              </a:ext>
            </a:extLst>
          </p:cNvPr>
          <p:cNvSpPr>
            <a:spLocks noChangeAspect="1"/>
          </p:cNvSpPr>
          <p:nvPr/>
        </p:nvSpPr>
        <p:spPr>
          <a:xfrm>
            <a:off x="265165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239" name="E">
            <a:extLst>
              <a:ext uri="{FF2B5EF4-FFF2-40B4-BE49-F238E27FC236}">
                <a16:creationId xmlns:a16="http://schemas.microsoft.com/office/drawing/2014/main" id="{CA45E5B6-C27F-0D5C-70F0-9192AE910CD5}"/>
              </a:ext>
            </a:extLst>
          </p:cNvPr>
          <p:cNvSpPr>
            <a:spLocks noChangeAspect="1"/>
          </p:cNvSpPr>
          <p:nvPr/>
        </p:nvSpPr>
        <p:spPr>
          <a:xfrm>
            <a:off x="408656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E</a:t>
            </a:r>
          </a:p>
        </p:txBody>
      </p:sp>
      <p:sp>
        <p:nvSpPr>
          <p:cNvPr id="240" name="F">
            <a:extLst>
              <a:ext uri="{FF2B5EF4-FFF2-40B4-BE49-F238E27FC236}">
                <a16:creationId xmlns:a16="http://schemas.microsoft.com/office/drawing/2014/main" id="{643D984F-D6EA-68AB-0DBA-7EE7056DCEF1}"/>
              </a:ext>
            </a:extLst>
          </p:cNvPr>
          <p:cNvSpPr>
            <a:spLocks noChangeAspect="1"/>
          </p:cNvSpPr>
          <p:nvPr/>
        </p:nvSpPr>
        <p:spPr>
          <a:xfrm>
            <a:off x="552147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F</a:t>
            </a:r>
          </a:p>
        </p:txBody>
      </p:sp>
      <p:sp>
        <p:nvSpPr>
          <p:cNvPr id="241" name="G">
            <a:extLst>
              <a:ext uri="{FF2B5EF4-FFF2-40B4-BE49-F238E27FC236}">
                <a16:creationId xmlns:a16="http://schemas.microsoft.com/office/drawing/2014/main" id="{7CE2338F-B783-1FF8-A0A9-43748915C2A7}"/>
              </a:ext>
            </a:extLst>
          </p:cNvPr>
          <p:cNvSpPr>
            <a:spLocks noChangeAspect="1"/>
          </p:cNvSpPr>
          <p:nvPr/>
        </p:nvSpPr>
        <p:spPr>
          <a:xfrm>
            <a:off x="6238928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G</a:t>
            </a:r>
          </a:p>
        </p:txBody>
      </p:sp>
      <p:sp>
        <p:nvSpPr>
          <p:cNvPr id="242" name="H">
            <a:extLst>
              <a:ext uri="{FF2B5EF4-FFF2-40B4-BE49-F238E27FC236}">
                <a16:creationId xmlns:a16="http://schemas.microsoft.com/office/drawing/2014/main" id="{209993A5-5379-1F43-A259-D7047CB6A0CE}"/>
              </a:ext>
            </a:extLst>
          </p:cNvPr>
          <p:cNvSpPr>
            <a:spLocks noChangeAspect="1"/>
          </p:cNvSpPr>
          <p:nvPr/>
        </p:nvSpPr>
        <p:spPr>
          <a:xfrm>
            <a:off x="695638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H</a:t>
            </a:r>
          </a:p>
        </p:txBody>
      </p:sp>
      <p:sp>
        <p:nvSpPr>
          <p:cNvPr id="243" name="Ó">
            <a:extLst>
              <a:ext uri="{FF2B5EF4-FFF2-40B4-BE49-F238E27FC236}">
                <a16:creationId xmlns:a16="http://schemas.microsoft.com/office/drawing/2014/main" id="{032B0B18-274E-757B-AB86-EC4A0A084262}"/>
              </a:ext>
            </a:extLst>
          </p:cNvPr>
          <p:cNvSpPr>
            <a:spLocks noChangeAspect="1"/>
          </p:cNvSpPr>
          <p:nvPr/>
        </p:nvSpPr>
        <p:spPr>
          <a:xfrm>
            <a:off x="193419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Ó</a:t>
            </a:r>
          </a:p>
        </p:txBody>
      </p:sp>
      <p:sp>
        <p:nvSpPr>
          <p:cNvPr id="244" name="Ö">
            <a:extLst>
              <a:ext uri="{FF2B5EF4-FFF2-40B4-BE49-F238E27FC236}">
                <a16:creationId xmlns:a16="http://schemas.microsoft.com/office/drawing/2014/main" id="{2BE8C966-89EF-C814-457B-3908E1CBF6E6}"/>
              </a:ext>
            </a:extLst>
          </p:cNvPr>
          <p:cNvSpPr>
            <a:spLocks noChangeAspect="1"/>
          </p:cNvSpPr>
          <p:nvPr/>
        </p:nvSpPr>
        <p:spPr>
          <a:xfrm>
            <a:off x="265165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Ö</a:t>
            </a:r>
          </a:p>
        </p:txBody>
      </p:sp>
      <p:sp>
        <p:nvSpPr>
          <p:cNvPr id="245" name="Ő">
            <a:extLst>
              <a:ext uri="{FF2B5EF4-FFF2-40B4-BE49-F238E27FC236}">
                <a16:creationId xmlns:a16="http://schemas.microsoft.com/office/drawing/2014/main" id="{1B96AD9E-AAC3-7414-67D8-F087D3507CBD}"/>
              </a:ext>
            </a:extLst>
          </p:cNvPr>
          <p:cNvSpPr>
            <a:spLocks noChangeAspect="1"/>
          </p:cNvSpPr>
          <p:nvPr/>
        </p:nvSpPr>
        <p:spPr>
          <a:xfrm>
            <a:off x="336910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Ő</a:t>
            </a:r>
          </a:p>
        </p:txBody>
      </p:sp>
      <p:sp>
        <p:nvSpPr>
          <p:cNvPr id="246" name="P">
            <a:extLst>
              <a:ext uri="{FF2B5EF4-FFF2-40B4-BE49-F238E27FC236}">
                <a16:creationId xmlns:a16="http://schemas.microsoft.com/office/drawing/2014/main" id="{4E21823A-3379-68B4-A732-CE2D59F6CA86}"/>
              </a:ext>
            </a:extLst>
          </p:cNvPr>
          <p:cNvSpPr>
            <a:spLocks noChangeAspect="1"/>
          </p:cNvSpPr>
          <p:nvPr/>
        </p:nvSpPr>
        <p:spPr>
          <a:xfrm>
            <a:off x="408656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P</a:t>
            </a:r>
          </a:p>
        </p:txBody>
      </p:sp>
      <p:sp>
        <p:nvSpPr>
          <p:cNvPr id="247" name="R">
            <a:extLst>
              <a:ext uri="{FF2B5EF4-FFF2-40B4-BE49-F238E27FC236}">
                <a16:creationId xmlns:a16="http://schemas.microsoft.com/office/drawing/2014/main" id="{4DD5A70B-F746-641A-9A5D-BF2A15635738}"/>
              </a:ext>
            </a:extLst>
          </p:cNvPr>
          <p:cNvSpPr>
            <a:spLocks noChangeAspect="1"/>
          </p:cNvSpPr>
          <p:nvPr/>
        </p:nvSpPr>
        <p:spPr>
          <a:xfrm>
            <a:off x="480401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R</a:t>
            </a:r>
          </a:p>
        </p:txBody>
      </p:sp>
      <p:sp>
        <p:nvSpPr>
          <p:cNvPr id="248" name="Ú">
            <a:extLst>
              <a:ext uri="{FF2B5EF4-FFF2-40B4-BE49-F238E27FC236}">
                <a16:creationId xmlns:a16="http://schemas.microsoft.com/office/drawing/2014/main" id="{1A18FF35-B291-F7F0-0523-0D6F29510E6F}"/>
              </a:ext>
            </a:extLst>
          </p:cNvPr>
          <p:cNvSpPr>
            <a:spLocks noChangeAspect="1"/>
          </p:cNvSpPr>
          <p:nvPr/>
        </p:nvSpPr>
        <p:spPr>
          <a:xfrm>
            <a:off x="767383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Ú</a:t>
            </a:r>
          </a:p>
        </p:txBody>
      </p:sp>
      <p:sp>
        <p:nvSpPr>
          <p:cNvPr id="249" name="Ü">
            <a:extLst>
              <a:ext uri="{FF2B5EF4-FFF2-40B4-BE49-F238E27FC236}">
                <a16:creationId xmlns:a16="http://schemas.microsoft.com/office/drawing/2014/main" id="{AF00F7CD-BA5A-4583-FE16-A2E85B0A3A7D}"/>
              </a:ext>
            </a:extLst>
          </p:cNvPr>
          <p:cNvSpPr>
            <a:spLocks noChangeAspect="1"/>
          </p:cNvSpPr>
          <p:nvPr/>
        </p:nvSpPr>
        <p:spPr>
          <a:xfrm>
            <a:off x="839129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Ü</a:t>
            </a:r>
          </a:p>
        </p:txBody>
      </p:sp>
      <p:sp>
        <p:nvSpPr>
          <p:cNvPr id="250" name="Ű">
            <a:extLst>
              <a:ext uri="{FF2B5EF4-FFF2-40B4-BE49-F238E27FC236}">
                <a16:creationId xmlns:a16="http://schemas.microsoft.com/office/drawing/2014/main" id="{C7864FD5-46F9-2C5F-F6D4-897BAED021E1}"/>
              </a:ext>
            </a:extLst>
          </p:cNvPr>
          <p:cNvSpPr>
            <a:spLocks noChangeAspect="1"/>
          </p:cNvSpPr>
          <p:nvPr/>
        </p:nvSpPr>
        <p:spPr>
          <a:xfrm>
            <a:off x="910874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Ű</a:t>
            </a:r>
          </a:p>
        </p:txBody>
      </p:sp>
      <p:sp>
        <p:nvSpPr>
          <p:cNvPr id="251" name="V">
            <a:extLst>
              <a:ext uri="{FF2B5EF4-FFF2-40B4-BE49-F238E27FC236}">
                <a16:creationId xmlns:a16="http://schemas.microsoft.com/office/drawing/2014/main" id="{1C17F1A7-0D15-7C6C-4EF8-740060F5A644}"/>
              </a:ext>
            </a:extLst>
          </p:cNvPr>
          <p:cNvSpPr>
            <a:spLocks noChangeAspect="1"/>
          </p:cNvSpPr>
          <p:nvPr/>
        </p:nvSpPr>
        <p:spPr>
          <a:xfrm>
            <a:off x="9826203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V</a:t>
            </a:r>
          </a:p>
        </p:txBody>
      </p:sp>
      <p:sp>
        <p:nvSpPr>
          <p:cNvPr id="252" name="Y">
            <a:extLst>
              <a:ext uri="{FF2B5EF4-FFF2-40B4-BE49-F238E27FC236}">
                <a16:creationId xmlns:a16="http://schemas.microsoft.com/office/drawing/2014/main" id="{511A4AF9-BAD2-A997-41FE-86CE75010A48}"/>
              </a:ext>
            </a:extLst>
          </p:cNvPr>
          <p:cNvSpPr>
            <a:spLocks noChangeAspect="1"/>
          </p:cNvSpPr>
          <p:nvPr/>
        </p:nvSpPr>
        <p:spPr>
          <a:xfrm>
            <a:off x="1054365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Y</a:t>
            </a:r>
          </a:p>
        </p:txBody>
      </p:sp>
      <p:sp>
        <p:nvSpPr>
          <p:cNvPr id="253" name="Í">
            <a:extLst>
              <a:ext uri="{FF2B5EF4-FFF2-40B4-BE49-F238E27FC236}">
                <a16:creationId xmlns:a16="http://schemas.microsoft.com/office/drawing/2014/main" id="{15026D79-D368-8959-712F-C6D541B023F9}"/>
              </a:ext>
            </a:extLst>
          </p:cNvPr>
          <p:cNvSpPr>
            <a:spLocks noChangeAspect="1"/>
          </p:cNvSpPr>
          <p:nvPr/>
        </p:nvSpPr>
        <p:spPr>
          <a:xfrm>
            <a:off x="8391293" y="87027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Í</a:t>
            </a:r>
          </a:p>
        </p:txBody>
      </p:sp>
      <p:sp>
        <p:nvSpPr>
          <p:cNvPr id="150" name="T">
            <a:extLst>
              <a:ext uri="{FF2B5EF4-FFF2-40B4-BE49-F238E27FC236}">
                <a16:creationId xmlns:a16="http://schemas.microsoft.com/office/drawing/2014/main" id="{9493414B-E898-E324-8BA0-9729AD84FB4A}"/>
              </a:ext>
            </a:extLst>
          </p:cNvPr>
          <p:cNvSpPr>
            <a:spLocks noChangeAspect="1"/>
          </p:cNvSpPr>
          <p:nvPr/>
        </p:nvSpPr>
        <p:spPr>
          <a:xfrm>
            <a:off x="1765138" y="2036222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Light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T</a:t>
            </a:r>
          </a:p>
        </p:txBody>
      </p:sp>
      <p:sp>
        <p:nvSpPr>
          <p:cNvPr id="152" name="L">
            <a:extLst>
              <a:ext uri="{FF2B5EF4-FFF2-40B4-BE49-F238E27FC236}">
                <a16:creationId xmlns:a16="http://schemas.microsoft.com/office/drawing/2014/main" id="{6FB04F75-A6A8-C449-CAC2-DAE01526D3AF}"/>
              </a:ext>
            </a:extLst>
          </p:cNvPr>
          <p:cNvSpPr>
            <a:spLocks noChangeAspect="1"/>
          </p:cNvSpPr>
          <p:nvPr/>
        </p:nvSpPr>
        <p:spPr>
          <a:xfrm>
            <a:off x="3212794" y="2036222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L</a:t>
            </a:r>
          </a:p>
        </p:txBody>
      </p:sp>
      <p:sp>
        <p:nvSpPr>
          <p:cNvPr id="153" name="Á">
            <a:extLst>
              <a:ext uri="{FF2B5EF4-FFF2-40B4-BE49-F238E27FC236}">
                <a16:creationId xmlns:a16="http://schemas.microsoft.com/office/drawing/2014/main" id="{5FF8D71B-E0FA-5677-6B89-C9FC5CB57C58}"/>
              </a:ext>
            </a:extLst>
          </p:cNvPr>
          <p:cNvSpPr>
            <a:spLocks noChangeAspect="1"/>
          </p:cNvSpPr>
          <p:nvPr/>
        </p:nvSpPr>
        <p:spPr>
          <a:xfrm>
            <a:off x="3936622" y="2036222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Á</a:t>
            </a:r>
          </a:p>
        </p:txBody>
      </p:sp>
      <p:sp>
        <p:nvSpPr>
          <p:cNvPr id="156" name="A">
            <a:extLst>
              <a:ext uri="{FF2B5EF4-FFF2-40B4-BE49-F238E27FC236}">
                <a16:creationId xmlns:a16="http://schemas.microsoft.com/office/drawing/2014/main" id="{379F176C-E786-0DE1-D06C-FAC90192299F}"/>
              </a:ext>
            </a:extLst>
          </p:cNvPr>
          <p:cNvSpPr>
            <a:spLocks noChangeAspect="1"/>
          </p:cNvSpPr>
          <p:nvPr/>
        </p:nvSpPr>
        <p:spPr>
          <a:xfrm>
            <a:off x="2488966" y="2036222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A</a:t>
            </a:r>
          </a:p>
        </p:txBody>
      </p:sp>
      <p:sp>
        <p:nvSpPr>
          <p:cNvPr id="157" name="O">
            <a:extLst>
              <a:ext uri="{FF2B5EF4-FFF2-40B4-BE49-F238E27FC236}">
                <a16:creationId xmlns:a16="http://schemas.microsoft.com/office/drawing/2014/main" id="{200478E8-7D6C-078C-A0B2-8A65616DECAE}"/>
              </a:ext>
            </a:extLst>
          </p:cNvPr>
          <p:cNvSpPr>
            <a:spLocks noChangeAspect="1"/>
          </p:cNvSpPr>
          <p:nvPr/>
        </p:nvSpPr>
        <p:spPr>
          <a:xfrm>
            <a:off x="5384278" y="2036222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O</a:t>
            </a:r>
          </a:p>
        </p:txBody>
      </p:sp>
      <p:sp>
        <p:nvSpPr>
          <p:cNvPr id="158" name="K">
            <a:extLst>
              <a:ext uri="{FF2B5EF4-FFF2-40B4-BE49-F238E27FC236}">
                <a16:creationId xmlns:a16="http://schemas.microsoft.com/office/drawing/2014/main" id="{FA7F7721-DCF5-AC3C-007A-D41F596B4686}"/>
              </a:ext>
            </a:extLst>
          </p:cNvPr>
          <p:cNvSpPr>
            <a:spLocks noChangeAspect="1"/>
          </p:cNvSpPr>
          <p:nvPr/>
        </p:nvSpPr>
        <p:spPr>
          <a:xfrm>
            <a:off x="6108106" y="2036222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K</a:t>
            </a:r>
          </a:p>
        </p:txBody>
      </p:sp>
      <p:sp>
        <p:nvSpPr>
          <p:cNvPr id="159" name="T">
            <a:extLst>
              <a:ext uri="{FF2B5EF4-FFF2-40B4-BE49-F238E27FC236}">
                <a16:creationId xmlns:a16="http://schemas.microsoft.com/office/drawing/2014/main" id="{EEB0450F-3845-0EC0-E4B1-BB7F018A6012}"/>
              </a:ext>
            </a:extLst>
          </p:cNvPr>
          <p:cNvSpPr>
            <a:spLocks noChangeAspect="1"/>
          </p:cNvSpPr>
          <p:nvPr/>
        </p:nvSpPr>
        <p:spPr>
          <a:xfrm>
            <a:off x="4660450" y="2036222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Light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T</a:t>
            </a:r>
          </a:p>
        </p:txBody>
      </p:sp>
      <p:sp>
        <p:nvSpPr>
          <p:cNvPr id="160" name="E">
            <a:extLst>
              <a:ext uri="{FF2B5EF4-FFF2-40B4-BE49-F238E27FC236}">
                <a16:creationId xmlns:a16="http://schemas.microsoft.com/office/drawing/2014/main" id="{BA511D69-8298-EBD0-3823-4510A27DDF86}"/>
              </a:ext>
            </a:extLst>
          </p:cNvPr>
          <p:cNvSpPr>
            <a:spLocks noChangeAspect="1"/>
          </p:cNvSpPr>
          <p:nvPr/>
        </p:nvSpPr>
        <p:spPr>
          <a:xfrm>
            <a:off x="7555703" y="2036222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E</a:t>
            </a:r>
          </a:p>
        </p:txBody>
      </p:sp>
      <p:sp>
        <p:nvSpPr>
          <p:cNvPr id="161" name="G">
            <a:extLst>
              <a:ext uri="{FF2B5EF4-FFF2-40B4-BE49-F238E27FC236}">
                <a16:creationId xmlns:a16="http://schemas.microsoft.com/office/drawing/2014/main" id="{8EE6D86E-3AC7-66CD-F12D-3F97FF4832F0}"/>
              </a:ext>
            </a:extLst>
          </p:cNvPr>
          <p:cNvSpPr>
            <a:spLocks noChangeAspect="1"/>
          </p:cNvSpPr>
          <p:nvPr/>
        </p:nvSpPr>
        <p:spPr>
          <a:xfrm>
            <a:off x="8279531" y="2036222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G</a:t>
            </a:r>
          </a:p>
        </p:txBody>
      </p:sp>
      <p:sp>
        <p:nvSpPr>
          <p:cNvPr id="164" name="I">
            <a:extLst>
              <a:ext uri="{FF2B5EF4-FFF2-40B4-BE49-F238E27FC236}">
                <a16:creationId xmlns:a16="http://schemas.microsoft.com/office/drawing/2014/main" id="{79D44E06-59B9-C5A8-B278-41218499905C}"/>
              </a:ext>
            </a:extLst>
          </p:cNvPr>
          <p:cNvSpPr>
            <a:spLocks noChangeAspect="1"/>
          </p:cNvSpPr>
          <p:nvPr/>
        </p:nvSpPr>
        <p:spPr>
          <a:xfrm>
            <a:off x="1765138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I</a:t>
            </a:r>
          </a:p>
        </p:txBody>
      </p:sp>
      <p:sp>
        <p:nvSpPr>
          <p:cNvPr id="165" name="S">
            <a:extLst>
              <a:ext uri="{FF2B5EF4-FFF2-40B4-BE49-F238E27FC236}">
                <a16:creationId xmlns:a16="http://schemas.microsoft.com/office/drawing/2014/main" id="{4F172AA1-AE3B-2C87-5579-CDC12FCCB8BD}"/>
              </a:ext>
            </a:extLst>
          </p:cNvPr>
          <p:cNvSpPr>
            <a:spLocks noChangeAspect="1"/>
          </p:cNvSpPr>
          <p:nvPr/>
        </p:nvSpPr>
        <p:spPr>
          <a:xfrm>
            <a:off x="2488960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S</a:t>
            </a:r>
          </a:p>
        </p:txBody>
      </p:sp>
      <p:sp>
        <p:nvSpPr>
          <p:cNvPr id="166" name="G">
            <a:extLst>
              <a:ext uri="{FF2B5EF4-FFF2-40B4-BE49-F238E27FC236}">
                <a16:creationId xmlns:a16="http://schemas.microsoft.com/office/drawing/2014/main" id="{4990EDE2-E861-B3EC-242A-2471D0F1F0F7}"/>
              </a:ext>
            </a:extLst>
          </p:cNvPr>
          <p:cNvSpPr>
            <a:spLocks noChangeAspect="1"/>
          </p:cNvSpPr>
          <p:nvPr/>
        </p:nvSpPr>
        <p:spPr>
          <a:xfrm>
            <a:off x="3212782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G</a:t>
            </a:r>
          </a:p>
        </p:txBody>
      </p:sp>
      <p:sp>
        <p:nvSpPr>
          <p:cNvPr id="221" name="Y">
            <a:extLst>
              <a:ext uri="{FF2B5EF4-FFF2-40B4-BE49-F238E27FC236}">
                <a16:creationId xmlns:a16="http://schemas.microsoft.com/office/drawing/2014/main" id="{4D3FBB91-73E5-95A7-786D-2913AA389906}"/>
              </a:ext>
            </a:extLst>
          </p:cNvPr>
          <p:cNvSpPr>
            <a:spLocks noChangeAspect="1"/>
          </p:cNvSpPr>
          <p:nvPr/>
        </p:nvSpPr>
        <p:spPr>
          <a:xfrm>
            <a:off x="3936604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Y</a:t>
            </a:r>
          </a:p>
        </p:txBody>
      </p:sp>
      <p:sp>
        <p:nvSpPr>
          <p:cNvPr id="254" name="E">
            <a:extLst>
              <a:ext uri="{FF2B5EF4-FFF2-40B4-BE49-F238E27FC236}">
                <a16:creationId xmlns:a16="http://schemas.microsoft.com/office/drawing/2014/main" id="{E7A723A7-2CE8-9038-833F-4B90E5C5D45C}"/>
              </a:ext>
            </a:extLst>
          </p:cNvPr>
          <p:cNvSpPr>
            <a:spLocks noChangeAspect="1"/>
          </p:cNvSpPr>
          <p:nvPr/>
        </p:nvSpPr>
        <p:spPr>
          <a:xfrm>
            <a:off x="4660426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E</a:t>
            </a:r>
          </a:p>
        </p:txBody>
      </p:sp>
      <p:sp>
        <p:nvSpPr>
          <p:cNvPr id="255" name="R">
            <a:extLst>
              <a:ext uri="{FF2B5EF4-FFF2-40B4-BE49-F238E27FC236}">
                <a16:creationId xmlns:a16="http://schemas.microsoft.com/office/drawing/2014/main" id="{3049DEFC-B894-766D-C860-25B80536E2C5}"/>
              </a:ext>
            </a:extLst>
          </p:cNvPr>
          <p:cNvSpPr>
            <a:spLocks noChangeAspect="1"/>
          </p:cNvSpPr>
          <p:nvPr/>
        </p:nvSpPr>
        <p:spPr>
          <a:xfrm>
            <a:off x="5384248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R</a:t>
            </a:r>
          </a:p>
        </p:txBody>
      </p:sp>
      <p:sp>
        <p:nvSpPr>
          <p:cNvPr id="256" name="M">
            <a:extLst>
              <a:ext uri="{FF2B5EF4-FFF2-40B4-BE49-F238E27FC236}">
                <a16:creationId xmlns:a16="http://schemas.microsoft.com/office/drawing/2014/main" id="{F0782EE4-03D1-9488-75A1-A40CF5E37DC2}"/>
              </a:ext>
            </a:extLst>
          </p:cNvPr>
          <p:cNvSpPr>
            <a:spLocks noChangeAspect="1"/>
          </p:cNvSpPr>
          <p:nvPr/>
        </p:nvSpPr>
        <p:spPr>
          <a:xfrm>
            <a:off x="6108070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M</a:t>
            </a:r>
          </a:p>
        </p:txBody>
      </p:sp>
      <p:sp>
        <p:nvSpPr>
          <p:cNvPr id="258" name="K">
            <a:extLst>
              <a:ext uri="{FF2B5EF4-FFF2-40B4-BE49-F238E27FC236}">
                <a16:creationId xmlns:a16="http://schemas.microsoft.com/office/drawing/2014/main" id="{EAA70C0B-AE85-BDD3-F27E-F2E7E9BFDDC8}"/>
              </a:ext>
            </a:extLst>
          </p:cNvPr>
          <p:cNvSpPr>
            <a:spLocks noChangeAspect="1"/>
          </p:cNvSpPr>
          <p:nvPr/>
        </p:nvSpPr>
        <p:spPr>
          <a:xfrm>
            <a:off x="7555714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K</a:t>
            </a:r>
          </a:p>
        </p:txBody>
      </p:sp>
      <p:sp>
        <p:nvSpPr>
          <p:cNvPr id="259" name="E">
            <a:extLst>
              <a:ext uri="{FF2B5EF4-FFF2-40B4-BE49-F238E27FC236}">
                <a16:creationId xmlns:a16="http://schemas.microsoft.com/office/drawing/2014/main" id="{9B021AD9-B911-CB34-6910-42AC88AB18F8}"/>
              </a:ext>
            </a:extLst>
          </p:cNvPr>
          <p:cNvSpPr>
            <a:spLocks noChangeAspect="1"/>
          </p:cNvSpPr>
          <p:nvPr/>
        </p:nvSpPr>
        <p:spPr>
          <a:xfrm>
            <a:off x="8279536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E</a:t>
            </a:r>
          </a:p>
        </p:txBody>
      </p:sp>
      <p:sp>
        <p:nvSpPr>
          <p:cNvPr id="261" name="A">
            <a:extLst>
              <a:ext uri="{FF2B5EF4-FFF2-40B4-BE49-F238E27FC236}">
                <a16:creationId xmlns:a16="http://schemas.microsoft.com/office/drawing/2014/main" id="{1C6AE584-EBBA-B266-2B6E-4A3B6EEC0461}"/>
              </a:ext>
            </a:extLst>
          </p:cNvPr>
          <p:cNvSpPr>
            <a:spLocks noChangeAspect="1"/>
          </p:cNvSpPr>
          <p:nvPr/>
        </p:nvSpPr>
        <p:spPr>
          <a:xfrm>
            <a:off x="1041316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262" name="K">
            <a:extLst>
              <a:ext uri="{FF2B5EF4-FFF2-40B4-BE49-F238E27FC236}">
                <a16:creationId xmlns:a16="http://schemas.microsoft.com/office/drawing/2014/main" id="{AFB3D2AC-F434-2798-3A2F-2EF470F6812A}"/>
              </a:ext>
            </a:extLst>
          </p:cNvPr>
          <p:cNvSpPr>
            <a:spLocks noChangeAspect="1"/>
          </p:cNvSpPr>
          <p:nvPr/>
        </p:nvSpPr>
        <p:spPr>
          <a:xfrm>
            <a:off x="1765143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K</a:t>
            </a:r>
          </a:p>
        </p:txBody>
      </p:sp>
      <p:sp>
        <p:nvSpPr>
          <p:cNvPr id="263" name="I">
            <a:extLst>
              <a:ext uri="{FF2B5EF4-FFF2-40B4-BE49-F238E27FC236}">
                <a16:creationId xmlns:a16="http://schemas.microsoft.com/office/drawing/2014/main" id="{67521F2A-12D4-9A09-AC53-87168A37B4B1}"/>
              </a:ext>
            </a:extLst>
          </p:cNvPr>
          <p:cNvSpPr>
            <a:spLocks noChangeAspect="1"/>
          </p:cNvSpPr>
          <p:nvPr/>
        </p:nvSpPr>
        <p:spPr>
          <a:xfrm>
            <a:off x="2488970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I</a:t>
            </a:r>
          </a:p>
        </p:txBody>
      </p:sp>
      <p:sp>
        <p:nvSpPr>
          <p:cNvPr id="264" name="B">
            <a:extLst>
              <a:ext uri="{FF2B5EF4-FFF2-40B4-BE49-F238E27FC236}">
                <a16:creationId xmlns:a16="http://schemas.microsoft.com/office/drawing/2014/main" id="{C73AB842-4950-1E3D-57EC-D1A3E9540EB3}"/>
              </a:ext>
            </a:extLst>
          </p:cNvPr>
          <p:cNvSpPr>
            <a:spLocks noChangeAspect="1"/>
          </p:cNvSpPr>
          <p:nvPr/>
        </p:nvSpPr>
        <p:spPr>
          <a:xfrm>
            <a:off x="3936565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265" name="E">
            <a:extLst>
              <a:ext uri="{FF2B5EF4-FFF2-40B4-BE49-F238E27FC236}">
                <a16:creationId xmlns:a16="http://schemas.microsoft.com/office/drawing/2014/main" id="{49861103-9FC7-26AD-D154-6D3530097A03}"/>
              </a:ext>
            </a:extLst>
          </p:cNvPr>
          <p:cNvSpPr>
            <a:spLocks noChangeAspect="1"/>
          </p:cNvSpPr>
          <p:nvPr/>
        </p:nvSpPr>
        <p:spPr>
          <a:xfrm>
            <a:off x="4660392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E</a:t>
            </a:r>
          </a:p>
        </p:txBody>
      </p:sp>
      <p:sp>
        <p:nvSpPr>
          <p:cNvPr id="266" name="P">
            <a:extLst>
              <a:ext uri="{FF2B5EF4-FFF2-40B4-BE49-F238E27FC236}">
                <a16:creationId xmlns:a16="http://schemas.microsoft.com/office/drawing/2014/main" id="{EE7DB866-5759-FE7E-C326-0383599EF33D}"/>
              </a:ext>
            </a:extLst>
          </p:cNvPr>
          <p:cNvSpPr>
            <a:spLocks noChangeAspect="1"/>
          </p:cNvSpPr>
          <p:nvPr/>
        </p:nvSpPr>
        <p:spPr>
          <a:xfrm>
            <a:off x="5384219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P</a:t>
            </a:r>
          </a:p>
        </p:txBody>
      </p:sp>
      <p:sp>
        <p:nvSpPr>
          <p:cNvPr id="267" name="Ó">
            <a:extLst>
              <a:ext uri="{FF2B5EF4-FFF2-40B4-BE49-F238E27FC236}">
                <a16:creationId xmlns:a16="http://schemas.microsoft.com/office/drawing/2014/main" id="{639224D6-0300-D60B-965B-5B26CF308DCB}"/>
              </a:ext>
            </a:extLst>
          </p:cNvPr>
          <p:cNvSpPr>
            <a:spLocks noChangeAspect="1"/>
          </p:cNvSpPr>
          <p:nvPr/>
        </p:nvSpPr>
        <p:spPr>
          <a:xfrm>
            <a:off x="6108046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Ó</a:t>
            </a:r>
          </a:p>
        </p:txBody>
      </p:sp>
      <p:sp>
        <p:nvSpPr>
          <p:cNvPr id="268" name="L">
            <a:extLst>
              <a:ext uri="{FF2B5EF4-FFF2-40B4-BE49-F238E27FC236}">
                <a16:creationId xmlns:a16="http://schemas.microsoft.com/office/drawing/2014/main" id="{6839F4B0-02C3-F915-B733-1FBD522137EB}"/>
              </a:ext>
            </a:extLst>
          </p:cNvPr>
          <p:cNvSpPr>
            <a:spLocks noChangeAspect="1"/>
          </p:cNvSpPr>
          <p:nvPr/>
        </p:nvSpPr>
        <p:spPr>
          <a:xfrm>
            <a:off x="6831873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L</a:t>
            </a:r>
          </a:p>
        </p:txBody>
      </p:sp>
      <p:sp>
        <p:nvSpPr>
          <p:cNvPr id="269" name="Y">
            <a:extLst>
              <a:ext uri="{FF2B5EF4-FFF2-40B4-BE49-F238E27FC236}">
                <a16:creationId xmlns:a16="http://schemas.microsoft.com/office/drawing/2014/main" id="{0900D188-B241-2379-78DF-D5A90B283FBA}"/>
              </a:ext>
            </a:extLst>
          </p:cNvPr>
          <p:cNvSpPr>
            <a:spLocks noChangeAspect="1"/>
          </p:cNvSpPr>
          <p:nvPr/>
        </p:nvSpPr>
        <p:spPr>
          <a:xfrm>
            <a:off x="7555700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Y</a:t>
            </a:r>
          </a:p>
        </p:txBody>
      </p:sp>
      <p:sp>
        <p:nvSpPr>
          <p:cNvPr id="270" name="Á">
            <a:extLst>
              <a:ext uri="{FF2B5EF4-FFF2-40B4-BE49-F238E27FC236}">
                <a16:creationId xmlns:a16="http://schemas.microsoft.com/office/drawing/2014/main" id="{635C8454-CF2F-E7C9-0B6E-8A84F65E2C22}"/>
              </a:ext>
            </a:extLst>
          </p:cNvPr>
          <p:cNvSpPr>
            <a:spLocks noChangeAspect="1"/>
          </p:cNvSpPr>
          <p:nvPr/>
        </p:nvSpPr>
        <p:spPr>
          <a:xfrm>
            <a:off x="8279527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Á</a:t>
            </a:r>
          </a:p>
        </p:txBody>
      </p:sp>
      <p:sp>
        <p:nvSpPr>
          <p:cNvPr id="271" name="L">
            <a:extLst>
              <a:ext uri="{FF2B5EF4-FFF2-40B4-BE49-F238E27FC236}">
                <a16:creationId xmlns:a16="http://schemas.microsoft.com/office/drawing/2014/main" id="{C024E5CC-16C4-6D21-9379-6F318148A73D}"/>
              </a:ext>
            </a:extLst>
          </p:cNvPr>
          <p:cNvSpPr>
            <a:spLocks noChangeAspect="1"/>
          </p:cNvSpPr>
          <p:nvPr/>
        </p:nvSpPr>
        <p:spPr>
          <a:xfrm>
            <a:off x="9003354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L</a:t>
            </a:r>
          </a:p>
        </p:txBody>
      </p:sp>
      <p:sp>
        <p:nvSpPr>
          <p:cNvPr id="272" name="V">
            <a:extLst>
              <a:ext uri="{FF2B5EF4-FFF2-40B4-BE49-F238E27FC236}">
                <a16:creationId xmlns:a16="http://schemas.microsoft.com/office/drawing/2014/main" id="{AD4B4648-A0A3-5740-D53A-F39E6BD4108C}"/>
              </a:ext>
            </a:extLst>
          </p:cNvPr>
          <p:cNvSpPr>
            <a:spLocks noChangeAspect="1"/>
          </p:cNvSpPr>
          <p:nvPr/>
        </p:nvSpPr>
        <p:spPr>
          <a:xfrm>
            <a:off x="9727181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V</a:t>
            </a:r>
          </a:p>
        </p:txBody>
      </p:sp>
      <p:sp>
        <p:nvSpPr>
          <p:cNvPr id="257" name="E">
            <a:extLst>
              <a:ext uri="{FF2B5EF4-FFF2-40B4-BE49-F238E27FC236}">
                <a16:creationId xmlns:a16="http://schemas.microsoft.com/office/drawing/2014/main" id="{D4D46D9F-4871-E2DE-FF21-F7076903ED98}"/>
              </a:ext>
            </a:extLst>
          </p:cNvPr>
          <p:cNvSpPr>
            <a:spLocks noChangeAspect="1"/>
          </p:cNvSpPr>
          <p:nvPr/>
        </p:nvSpPr>
        <p:spPr>
          <a:xfrm>
            <a:off x="6831892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E</a:t>
            </a:r>
          </a:p>
        </p:txBody>
      </p:sp>
      <p:sp>
        <p:nvSpPr>
          <p:cNvPr id="260" name="T">
            <a:extLst>
              <a:ext uri="{FF2B5EF4-FFF2-40B4-BE49-F238E27FC236}">
                <a16:creationId xmlns:a16="http://schemas.microsoft.com/office/drawing/2014/main" id="{0B631A0D-76BF-143E-588D-83858F51D770}"/>
              </a:ext>
            </a:extLst>
          </p:cNvPr>
          <p:cNvSpPr>
            <a:spLocks noChangeAspect="1"/>
          </p:cNvSpPr>
          <p:nvPr/>
        </p:nvSpPr>
        <p:spPr>
          <a:xfrm>
            <a:off x="9003358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T</a:t>
            </a:r>
          </a:p>
        </p:txBody>
      </p:sp>
      <p:sp>
        <p:nvSpPr>
          <p:cNvPr id="273" name="A">
            <a:extLst>
              <a:ext uri="{FF2B5EF4-FFF2-40B4-BE49-F238E27FC236}">
                <a16:creationId xmlns:a16="http://schemas.microsoft.com/office/drawing/2014/main" id="{827374DF-CA7D-C5EC-5F3C-D86DDA101E8A}"/>
              </a:ext>
            </a:extLst>
          </p:cNvPr>
          <p:cNvSpPr>
            <a:spLocks noChangeAspect="1"/>
          </p:cNvSpPr>
          <p:nvPr/>
        </p:nvSpPr>
        <p:spPr>
          <a:xfrm>
            <a:off x="10451002" y="3414095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274" name="F">
            <a:extLst>
              <a:ext uri="{FF2B5EF4-FFF2-40B4-BE49-F238E27FC236}">
                <a16:creationId xmlns:a16="http://schemas.microsoft.com/office/drawing/2014/main" id="{B557223B-9094-F358-95FB-51F4289A8BBD}"/>
              </a:ext>
            </a:extLst>
          </p:cNvPr>
          <p:cNvSpPr>
            <a:spLocks noChangeAspect="1"/>
          </p:cNvSpPr>
          <p:nvPr/>
        </p:nvSpPr>
        <p:spPr>
          <a:xfrm>
            <a:off x="3212841" y="4103031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F</a:t>
            </a:r>
          </a:p>
        </p:txBody>
      </p:sp>
      <p:sp>
        <p:nvSpPr>
          <p:cNvPr id="275" name="E">
            <a:extLst>
              <a:ext uri="{FF2B5EF4-FFF2-40B4-BE49-F238E27FC236}">
                <a16:creationId xmlns:a16="http://schemas.microsoft.com/office/drawing/2014/main" id="{49A3177A-3A71-CED9-B27A-1B9B3A31B68F}"/>
              </a:ext>
            </a:extLst>
          </p:cNvPr>
          <p:cNvSpPr>
            <a:spLocks noChangeAspect="1"/>
          </p:cNvSpPr>
          <p:nvPr/>
        </p:nvSpPr>
        <p:spPr>
          <a:xfrm>
            <a:off x="3936653" y="4103031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E</a:t>
            </a:r>
          </a:p>
        </p:txBody>
      </p:sp>
      <p:sp>
        <p:nvSpPr>
          <p:cNvPr id="276" name="K">
            <a:extLst>
              <a:ext uri="{FF2B5EF4-FFF2-40B4-BE49-F238E27FC236}">
                <a16:creationId xmlns:a16="http://schemas.microsoft.com/office/drawing/2014/main" id="{7B32DF24-9D03-55BD-C32D-19E418EF8338}"/>
              </a:ext>
            </a:extLst>
          </p:cNvPr>
          <p:cNvSpPr>
            <a:spLocks noChangeAspect="1"/>
          </p:cNvSpPr>
          <p:nvPr/>
        </p:nvSpPr>
        <p:spPr>
          <a:xfrm>
            <a:off x="4660465" y="4103031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K</a:t>
            </a:r>
          </a:p>
        </p:txBody>
      </p:sp>
      <p:sp>
        <p:nvSpPr>
          <p:cNvPr id="278" name="Z">
            <a:extLst>
              <a:ext uri="{FF2B5EF4-FFF2-40B4-BE49-F238E27FC236}">
                <a16:creationId xmlns:a16="http://schemas.microsoft.com/office/drawing/2014/main" id="{C916CE95-10B3-BBE1-1AD1-D01982CF1290}"/>
              </a:ext>
            </a:extLst>
          </p:cNvPr>
          <p:cNvSpPr>
            <a:spLocks noChangeAspect="1"/>
          </p:cNvSpPr>
          <p:nvPr/>
        </p:nvSpPr>
        <p:spPr>
          <a:xfrm>
            <a:off x="6108089" y="4103031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Z</a:t>
            </a:r>
          </a:p>
        </p:txBody>
      </p:sp>
      <p:sp>
        <p:nvSpPr>
          <p:cNvPr id="279" name="I">
            <a:extLst>
              <a:ext uri="{FF2B5EF4-FFF2-40B4-BE49-F238E27FC236}">
                <a16:creationId xmlns:a16="http://schemas.microsoft.com/office/drawing/2014/main" id="{3D4982BD-89D7-5047-1B01-4F9D252965F5}"/>
              </a:ext>
            </a:extLst>
          </p:cNvPr>
          <p:cNvSpPr>
            <a:spLocks noChangeAspect="1"/>
          </p:cNvSpPr>
          <p:nvPr/>
        </p:nvSpPr>
        <p:spPr>
          <a:xfrm>
            <a:off x="6831901" y="4103031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I</a:t>
            </a:r>
          </a:p>
        </p:txBody>
      </p:sp>
      <p:sp>
        <p:nvSpPr>
          <p:cNvPr id="280" name="K">
            <a:extLst>
              <a:ext uri="{FF2B5EF4-FFF2-40B4-BE49-F238E27FC236}">
                <a16:creationId xmlns:a16="http://schemas.microsoft.com/office/drawing/2014/main" id="{D03CF25B-A205-A724-CC06-D36B8C7BB3C6}"/>
              </a:ext>
            </a:extLst>
          </p:cNvPr>
          <p:cNvSpPr>
            <a:spLocks noChangeAspect="1"/>
          </p:cNvSpPr>
          <p:nvPr/>
        </p:nvSpPr>
        <p:spPr>
          <a:xfrm>
            <a:off x="7555714" y="4103031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K</a:t>
            </a:r>
          </a:p>
        </p:txBody>
      </p:sp>
      <p:sp>
        <p:nvSpPr>
          <p:cNvPr id="281" name="A">
            <a:extLst>
              <a:ext uri="{FF2B5EF4-FFF2-40B4-BE49-F238E27FC236}">
                <a16:creationId xmlns:a16="http://schemas.microsoft.com/office/drawing/2014/main" id="{31698EC7-60FA-B336-F805-9661B33FB0AE}"/>
              </a:ext>
            </a:extLst>
          </p:cNvPr>
          <p:cNvSpPr>
            <a:spLocks noChangeAspect="1"/>
          </p:cNvSpPr>
          <p:nvPr/>
        </p:nvSpPr>
        <p:spPr>
          <a:xfrm>
            <a:off x="1765138" y="4791967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282" name="J">
            <a:extLst>
              <a:ext uri="{FF2B5EF4-FFF2-40B4-BE49-F238E27FC236}">
                <a16:creationId xmlns:a16="http://schemas.microsoft.com/office/drawing/2014/main" id="{1FCEDF0C-9E29-D64D-723E-E469D357AF56}"/>
              </a:ext>
            </a:extLst>
          </p:cNvPr>
          <p:cNvSpPr>
            <a:spLocks noChangeAspect="1"/>
          </p:cNvSpPr>
          <p:nvPr/>
        </p:nvSpPr>
        <p:spPr>
          <a:xfrm>
            <a:off x="3212747" y="4791967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J</a:t>
            </a:r>
          </a:p>
        </p:txBody>
      </p:sp>
      <p:sp>
        <p:nvSpPr>
          <p:cNvPr id="283" name="Á">
            <a:extLst>
              <a:ext uri="{FF2B5EF4-FFF2-40B4-BE49-F238E27FC236}">
                <a16:creationId xmlns:a16="http://schemas.microsoft.com/office/drawing/2014/main" id="{1C6E4EE7-C88C-1C66-5B4E-C17143209566}"/>
              </a:ext>
            </a:extLst>
          </p:cNvPr>
          <p:cNvSpPr>
            <a:spLocks noChangeAspect="1"/>
          </p:cNvSpPr>
          <p:nvPr/>
        </p:nvSpPr>
        <p:spPr>
          <a:xfrm>
            <a:off x="3936581" y="4791967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Á</a:t>
            </a:r>
          </a:p>
        </p:txBody>
      </p:sp>
      <p:sp>
        <p:nvSpPr>
          <p:cNvPr id="284" name="S">
            <a:extLst>
              <a:ext uri="{FF2B5EF4-FFF2-40B4-BE49-F238E27FC236}">
                <a16:creationId xmlns:a16="http://schemas.microsoft.com/office/drawing/2014/main" id="{BB050EFA-A06E-C87B-7575-C9F766C6AF5B}"/>
              </a:ext>
            </a:extLst>
          </p:cNvPr>
          <p:cNvSpPr>
            <a:spLocks noChangeAspect="1"/>
          </p:cNvSpPr>
          <p:nvPr/>
        </p:nvSpPr>
        <p:spPr>
          <a:xfrm>
            <a:off x="4660415" y="4791967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S</a:t>
            </a:r>
          </a:p>
        </p:txBody>
      </p:sp>
      <p:sp>
        <p:nvSpPr>
          <p:cNvPr id="285" name="Z">
            <a:extLst>
              <a:ext uri="{FF2B5EF4-FFF2-40B4-BE49-F238E27FC236}">
                <a16:creationId xmlns:a16="http://schemas.microsoft.com/office/drawing/2014/main" id="{855AEBAF-4F64-62AE-97F7-12FE4EE9077A}"/>
              </a:ext>
            </a:extLst>
          </p:cNvPr>
          <p:cNvSpPr>
            <a:spLocks noChangeAspect="1"/>
          </p:cNvSpPr>
          <p:nvPr/>
        </p:nvSpPr>
        <p:spPr>
          <a:xfrm>
            <a:off x="5384249" y="4791967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Z</a:t>
            </a:r>
          </a:p>
        </p:txBody>
      </p:sp>
      <p:sp>
        <p:nvSpPr>
          <p:cNvPr id="286" name="O">
            <a:extLst>
              <a:ext uri="{FF2B5EF4-FFF2-40B4-BE49-F238E27FC236}">
                <a16:creationId xmlns:a16="http://schemas.microsoft.com/office/drawing/2014/main" id="{86414951-0F4E-6ABC-D73E-21B8B1D90CAB}"/>
              </a:ext>
            </a:extLst>
          </p:cNvPr>
          <p:cNvSpPr>
            <a:spLocks noChangeAspect="1"/>
          </p:cNvSpPr>
          <p:nvPr/>
        </p:nvSpPr>
        <p:spPr>
          <a:xfrm>
            <a:off x="6108083" y="4791967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O</a:t>
            </a:r>
          </a:p>
        </p:txBody>
      </p:sp>
      <p:sp>
        <p:nvSpPr>
          <p:cNvPr id="287" name="L">
            <a:extLst>
              <a:ext uri="{FF2B5EF4-FFF2-40B4-BE49-F238E27FC236}">
                <a16:creationId xmlns:a16="http://schemas.microsoft.com/office/drawing/2014/main" id="{F438A8FF-5C11-0EA9-029B-A1FF623204A7}"/>
              </a:ext>
            </a:extLst>
          </p:cNvPr>
          <p:cNvSpPr>
            <a:spLocks noChangeAspect="1"/>
          </p:cNvSpPr>
          <p:nvPr/>
        </p:nvSpPr>
        <p:spPr>
          <a:xfrm>
            <a:off x="6831917" y="4791967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L</a:t>
            </a:r>
          </a:p>
        </p:txBody>
      </p:sp>
      <p:sp>
        <p:nvSpPr>
          <p:cNvPr id="288" name="B">
            <a:extLst>
              <a:ext uri="{FF2B5EF4-FFF2-40B4-BE49-F238E27FC236}">
                <a16:creationId xmlns:a16="http://schemas.microsoft.com/office/drawing/2014/main" id="{900A6ADB-1D42-B79E-B251-1C63E507B8C8}"/>
              </a:ext>
            </a:extLst>
          </p:cNvPr>
          <p:cNvSpPr>
            <a:spLocks noChangeAspect="1"/>
          </p:cNvSpPr>
          <p:nvPr/>
        </p:nvSpPr>
        <p:spPr>
          <a:xfrm>
            <a:off x="7555751" y="4791967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289" name="A">
            <a:extLst>
              <a:ext uri="{FF2B5EF4-FFF2-40B4-BE49-F238E27FC236}">
                <a16:creationId xmlns:a16="http://schemas.microsoft.com/office/drawing/2014/main" id="{61870C17-29B7-B7DA-CA3A-B84595FF7ED7}"/>
              </a:ext>
            </a:extLst>
          </p:cNvPr>
          <p:cNvSpPr>
            <a:spLocks noChangeAspect="1"/>
          </p:cNvSpPr>
          <p:nvPr/>
        </p:nvSpPr>
        <p:spPr>
          <a:xfrm>
            <a:off x="8279585" y="4791967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290" name="N">
            <a:extLst>
              <a:ext uri="{FF2B5EF4-FFF2-40B4-BE49-F238E27FC236}">
                <a16:creationId xmlns:a16="http://schemas.microsoft.com/office/drawing/2014/main" id="{DC0FC914-3C36-6877-EF33-8F05A8153670}"/>
              </a:ext>
            </a:extLst>
          </p:cNvPr>
          <p:cNvSpPr>
            <a:spLocks noChangeAspect="1"/>
          </p:cNvSpPr>
          <p:nvPr/>
        </p:nvSpPr>
        <p:spPr>
          <a:xfrm>
            <a:off x="9003417" y="4791967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N</a:t>
            </a:r>
          </a:p>
        </p:txBody>
      </p:sp>
      <p:sp>
        <p:nvSpPr>
          <p:cNvPr id="291" name="K">
            <a:extLst>
              <a:ext uri="{FF2B5EF4-FFF2-40B4-BE49-F238E27FC236}">
                <a16:creationId xmlns:a16="http://schemas.microsoft.com/office/drawing/2014/main" id="{86AE8653-CC05-2098-2EFB-CFD7CFD4A35F}"/>
              </a:ext>
            </a:extLst>
          </p:cNvPr>
          <p:cNvSpPr>
            <a:spLocks noChangeAspect="1"/>
          </p:cNvSpPr>
          <p:nvPr/>
        </p:nvSpPr>
        <p:spPr>
          <a:xfrm>
            <a:off x="1041316" y="2725159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K</a:t>
            </a:r>
          </a:p>
        </p:txBody>
      </p:sp>
      <p:sp>
        <p:nvSpPr>
          <p:cNvPr id="292" name="Y">
            <a:extLst>
              <a:ext uri="{FF2B5EF4-FFF2-40B4-BE49-F238E27FC236}">
                <a16:creationId xmlns:a16="http://schemas.microsoft.com/office/drawing/2014/main" id="{E761F495-25E2-3F56-D5D1-2C37AA3865B1}"/>
              </a:ext>
            </a:extLst>
          </p:cNvPr>
          <p:cNvSpPr>
            <a:spLocks noChangeAspect="1"/>
          </p:cNvSpPr>
          <p:nvPr/>
        </p:nvSpPr>
        <p:spPr>
          <a:xfrm>
            <a:off x="9003358" y="2036222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F050202020403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Y</a:t>
            </a:r>
          </a:p>
        </p:txBody>
      </p:sp>
      <p:sp useBgFill="1">
        <p:nvSpPr>
          <p:cNvPr id="295" name="letakart négyzet">
            <a:extLst>
              <a:ext uri="{FF2B5EF4-FFF2-40B4-BE49-F238E27FC236}">
                <a16:creationId xmlns:a16="http://schemas.microsoft.com/office/drawing/2014/main" id="{02A6F98F-1C31-7A9B-C1F0-AB2B6004E8BD}"/>
              </a:ext>
            </a:extLst>
          </p:cNvPr>
          <p:cNvSpPr>
            <a:spLocks noChangeAspect="1"/>
          </p:cNvSpPr>
          <p:nvPr/>
        </p:nvSpPr>
        <p:spPr>
          <a:xfrm>
            <a:off x="6831934" y="2036222"/>
            <a:ext cx="683941" cy="68394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F0502020204030204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 useBgFill="1">
        <p:nvSpPr>
          <p:cNvPr id="296" name="letakart négyzet">
            <a:extLst>
              <a:ext uri="{FF2B5EF4-FFF2-40B4-BE49-F238E27FC236}">
                <a16:creationId xmlns:a16="http://schemas.microsoft.com/office/drawing/2014/main" id="{21FEA1E7-0682-0A8F-687A-E0BFFC451340}"/>
              </a:ext>
            </a:extLst>
          </p:cNvPr>
          <p:cNvSpPr>
            <a:spLocks noChangeAspect="1"/>
          </p:cNvSpPr>
          <p:nvPr/>
        </p:nvSpPr>
        <p:spPr>
          <a:xfrm>
            <a:off x="3212797" y="3414095"/>
            <a:ext cx="683941" cy="68394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 useBgFill="1">
        <p:nvSpPr>
          <p:cNvPr id="297" name="letakart négyzet">
            <a:extLst>
              <a:ext uri="{FF2B5EF4-FFF2-40B4-BE49-F238E27FC236}">
                <a16:creationId xmlns:a16="http://schemas.microsoft.com/office/drawing/2014/main" id="{7998A8A8-8BFC-A92A-74F7-773F0C90CB24}"/>
              </a:ext>
            </a:extLst>
          </p:cNvPr>
          <p:cNvSpPr>
            <a:spLocks noChangeAspect="1"/>
          </p:cNvSpPr>
          <p:nvPr/>
        </p:nvSpPr>
        <p:spPr>
          <a:xfrm>
            <a:off x="2488972" y="4791967"/>
            <a:ext cx="683941" cy="68394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 useBgFill="1">
        <p:nvSpPr>
          <p:cNvPr id="298" name="letakart négyzet">
            <a:extLst>
              <a:ext uri="{FF2B5EF4-FFF2-40B4-BE49-F238E27FC236}">
                <a16:creationId xmlns:a16="http://schemas.microsoft.com/office/drawing/2014/main" id="{EFA100C7-9BA7-0456-3242-E2719E0A850C}"/>
              </a:ext>
            </a:extLst>
          </p:cNvPr>
          <p:cNvSpPr>
            <a:spLocks noChangeAspect="1"/>
          </p:cNvSpPr>
          <p:nvPr/>
        </p:nvSpPr>
        <p:spPr>
          <a:xfrm>
            <a:off x="9723812" y="4782442"/>
            <a:ext cx="683941" cy="68394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Light" panose="020B0004020202020204" pitchFamily="34" charset="0"/>
              </a:rPr>
              <a:t>.</a:t>
            </a:r>
          </a:p>
        </p:txBody>
      </p:sp>
      <p:sp useBgFill="1">
        <p:nvSpPr>
          <p:cNvPr id="299" name="letakart négyzet">
            <a:extLst>
              <a:ext uri="{FF2B5EF4-FFF2-40B4-BE49-F238E27FC236}">
                <a16:creationId xmlns:a16="http://schemas.microsoft.com/office/drawing/2014/main" id="{B1CB0B7E-1B67-F927-3C41-D8E724D5BB81}"/>
              </a:ext>
            </a:extLst>
          </p:cNvPr>
          <p:cNvSpPr>
            <a:spLocks noChangeAspect="1"/>
          </p:cNvSpPr>
          <p:nvPr/>
        </p:nvSpPr>
        <p:spPr>
          <a:xfrm>
            <a:off x="9727181" y="2725159"/>
            <a:ext cx="683941" cy="68394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4800" dirty="0">
                <a:solidFill>
                  <a:prstClr val="white"/>
                </a:solidFill>
                <a:latin typeface="Aptos Light" panose="020B0004020202020204" pitchFamily="34" charset="0"/>
              </a:rPr>
              <a:t>,</a:t>
            </a: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</a:endParaRPr>
          </a:p>
        </p:txBody>
      </p:sp>
      <p:sp>
        <p:nvSpPr>
          <p:cNvPr id="300" name="Téglalap: lekerekített 299">
            <a:extLst>
              <a:ext uri="{FF2B5EF4-FFF2-40B4-BE49-F238E27FC236}">
                <a16:creationId xmlns:a16="http://schemas.microsoft.com/office/drawing/2014/main" id="{C8F76E3F-FD0B-5AA9-D580-310D5E574BFC}"/>
              </a:ext>
            </a:extLst>
          </p:cNvPr>
          <p:cNvSpPr/>
          <p:nvPr/>
        </p:nvSpPr>
        <p:spPr>
          <a:xfrm>
            <a:off x="9209556" y="6108943"/>
            <a:ext cx="2403247" cy="432000"/>
          </a:xfrm>
          <a:prstGeom prst="roundRect">
            <a:avLst>
              <a:gd name="adj" fmla="val 50000"/>
            </a:avLst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>
                <a:solidFill>
                  <a:schemeClr val="bg1"/>
                </a:solidFill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Lukács evangéliuma 2,12</a:t>
            </a:r>
          </a:p>
        </p:txBody>
      </p:sp>
      <p:sp>
        <p:nvSpPr>
          <p:cNvPr id="302" name="S">
            <a:extLst>
              <a:ext uri="{FF2B5EF4-FFF2-40B4-BE49-F238E27FC236}">
                <a16:creationId xmlns:a16="http://schemas.microsoft.com/office/drawing/2014/main" id="{398A42AD-BEC0-0548-90BE-B3422598A5F9}"/>
              </a:ext>
            </a:extLst>
          </p:cNvPr>
          <p:cNvSpPr>
            <a:spLocks noChangeAspect="1"/>
          </p:cNvSpPr>
          <p:nvPr/>
        </p:nvSpPr>
        <p:spPr>
          <a:xfrm>
            <a:off x="5384248" y="4103031"/>
            <a:ext cx="684000" cy="684000"/>
          </a:xfrm>
          <a:prstGeom prst="rect">
            <a:avLst/>
          </a:prstGeom>
          <a:solidFill>
            <a:srgbClr val="370F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800" b="1" dirty="0">
                <a:solidFill>
                  <a:schemeClr val="bg1"/>
                </a:solidFill>
                <a:latin typeface="Aptos Light" panose="020B0004020202020204" pitchFamily="34" charset="0"/>
                <a:ea typeface="ADLaM Display" panose="02010000000000000000" pitchFamily="2" charset="0"/>
                <a:cs typeface="Aharoni" panose="02010803020104030203" pitchFamily="2" charset="-79"/>
              </a:rPr>
              <a:t>S</a:t>
            </a:r>
          </a:p>
        </p:txBody>
      </p:sp>
      <p:sp>
        <p:nvSpPr>
          <p:cNvPr id="303" name="NagyZÉ">
            <a:extLst>
              <a:ext uri="{FF2B5EF4-FFF2-40B4-BE49-F238E27FC236}">
                <a16:creationId xmlns:a16="http://schemas.microsoft.com/office/drawing/2014/main" id="{0A1A2C18-418C-3B21-B55E-27BFCF4475C1}"/>
              </a:ext>
            </a:extLst>
          </p:cNvPr>
          <p:cNvSpPr>
            <a:spLocks noChangeAspect="1"/>
          </p:cNvSpPr>
          <p:nvPr/>
        </p:nvSpPr>
        <p:spPr>
          <a:xfrm>
            <a:off x="11261118" y="65151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70F33"/>
                </a:solidFill>
                <a:effectLst/>
                <a:uLnTx/>
                <a:uFillTx/>
                <a:ea typeface="ADLaM Display" panose="02010000000000000000" pitchFamily="2" charset="0"/>
                <a:cs typeface="Aharoni" panose="02010803020104030203" pitchFamily="2" charset="-79"/>
              </a:rPr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363632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>
                      <p:stCondLst>
                        <p:cond delay="0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9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3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4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"/>
                  </p:tgtEl>
                </p:cond>
              </p:nextCondLst>
            </p:seq>
            <p:seq concurrent="1" nextAc="seek">
              <p:cTn id="222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3" fill="hold">
                      <p:stCondLst>
                        <p:cond delay="0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239" restart="whenNotActive" fill="hold" evtFilter="cancelBubble" nodeType="interactiveSeq">
                <p:stCondLst>
                  <p:cond evt="onClick" delay="0">
                    <p:tgtEl>
                      <p:spTgt spid="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0" fill="hold">
                      <p:stCondLst>
                        <p:cond delay="0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"/>
                  </p:tgtEl>
                </p:cond>
              </p:nextCondLst>
            </p:seq>
            <p:seq concurrent="1" nextAc="seek">
              <p:cTn id="244" restart="whenNotActive" fill="hold" evtFilter="cancelBubble" nodeType="interactiveSeq">
                <p:stCondLst>
                  <p:cond evt="onClick" delay="0">
                    <p:tgtEl>
                      <p:spTgt spid="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5" fill="hold">
                      <p:stCondLst>
                        <p:cond delay="0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1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2"/>
                  </p:tgtEl>
                </p:cond>
              </p:nextCondLst>
            </p:seq>
            <p:seq concurrent="1" nextAc="seek">
              <p:cTn id="264" restart="whenNotActive" fill="hold" evtFilter="cancelBubble" nodeType="interactiveSeq">
                <p:stCondLst>
                  <p:cond evt="onClick" delay="0">
                    <p:tgtEl>
                      <p:spTgt spid="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5" fill="hold">
                      <p:stCondLst>
                        <p:cond delay="0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3"/>
                  </p:tgtEl>
                </p:cond>
              </p:nextCondLst>
            </p:seq>
            <p:seq concurrent="1" nextAc="seek">
              <p:cTn id="269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0" fill="hold">
                      <p:stCondLst>
                        <p:cond delay="0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279" restart="whenNotActive" fill="hold" evtFilter="cancelBubble" nodeType="interactiveSeq">
                <p:stCondLst>
                  <p:cond evt="onClick" delay="0">
                    <p:tgtEl>
                      <p:spTgt spid="3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0" fill="hold">
                      <p:stCondLst>
                        <p:cond delay="0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3"/>
                  </p:tgtEl>
                </p:cond>
              </p:nextCondLst>
            </p:seq>
          </p:childTnLst>
        </p:cTn>
      </p:par>
    </p:tnLst>
    <p:bldLst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150" grpId="1" animBg="1"/>
      <p:bldP spid="152" grpId="1" animBg="1"/>
      <p:bldP spid="153" grpId="0" animBg="1"/>
      <p:bldP spid="153" grpId="1" animBg="1"/>
      <p:bldP spid="156" grpId="1" animBg="1"/>
      <p:bldP spid="157" grpId="0" animBg="1"/>
      <p:bldP spid="158" grpId="0" animBg="1"/>
      <p:bldP spid="158" grpId="1" animBg="1"/>
      <p:bldP spid="159" grpId="0" animBg="1"/>
      <p:bldP spid="160" grpId="1" animBg="1"/>
      <p:bldP spid="161" grpId="1" animBg="1"/>
      <p:bldP spid="164" grpId="1" animBg="1"/>
      <p:bldP spid="165" grpId="0" animBg="1"/>
      <p:bldP spid="166" grpId="1" animBg="1"/>
      <p:bldP spid="221" grpId="1" animBg="1"/>
      <p:bldP spid="254" grpId="1" animBg="1"/>
      <p:bldP spid="255" grpId="1" animBg="1"/>
      <p:bldP spid="256" grpId="1" animBg="1"/>
      <p:bldP spid="258" grpId="1" animBg="1"/>
      <p:bldP spid="259" grpId="0" animBg="1"/>
      <p:bldP spid="261" grpId="0" animBg="1"/>
      <p:bldP spid="262" grpId="1" animBg="1"/>
      <p:bldP spid="263" grpId="1" animBg="1"/>
      <p:bldP spid="264" grpId="1" animBg="1"/>
      <p:bldP spid="265" grpId="1" animBg="1"/>
      <p:bldP spid="266" grpId="1" animBg="1"/>
      <p:bldP spid="267" grpId="1" animBg="1"/>
      <p:bldP spid="268" grpId="1" animBg="1"/>
      <p:bldP spid="269" grpId="1" animBg="1"/>
      <p:bldP spid="270" grpId="1" animBg="1"/>
      <p:bldP spid="270" grpId="2" animBg="1"/>
      <p:bldP spid="271" grpId="0" animBg="1"/>
      <p:bldP spid="271" grpId="1" animBg="1"/>
      <p:bldP spid="272" grpId="1" animBg="1"/>
      <p:bldP spid="257" grpId="1" animBg="1"/>
      <p:bldP spid="273" grpId="0" animBg="1"/>
      <p:bldP spid="274" grpId="1" animBg="1"/>
      <p:bldP spid="275" grpId="1" animBg="1"/>
      <p:bldP spid="276" grpId="1" animBg="1"/>
      <p:bldP spid="278" grpId="1" animBg="1"/>
      <p:bldP spid="279" grpId="1" animBg="1"/>
      <p:bldP spid="280" grpId="1" animBg="1"/>
      <p:bldP spid="281" grpId="0" animBg="1"/>
      <p:bldP spid="282" grpId="1" animBg="1"/>
      <p:bldP spid="283" grpId="1" animBg="1"/>
      <p:bldP spid="283" grpId="2" animBg="1"/>
      <p:bldP spid="284" grpId="0" animBg="1"/>
      <p:bldP spid="285" grpId="1" animBg="1"/>
      <p:bldP spid="286" grpId="1" animBg="1"/>
      <p:bldP spid="287" grpId="0" animBg="1"/>
      <p:bldP spid="288" grpId="1" animBg="1"/>
      <p:bldP spid="289" grpId="0" animBg="1"/>
      <p:bldP spid="290" grpId="1" animBg="1"/>
      <p:bldP spid="291" grpId="0" animBg="1"/>
      <p:bldP spid="292" grpId="0" animBg="1"/>
      <p:bldP spid="302" grpId="0" animBg="1"/>
      <p:bldP spid="303" grpId="1" animBg="1"/>
    </p:bld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89</Words>
  <Application>Microsoft Office PowerPoint</Application>
  <PresentationFormat>Szélesvásznú</PresentationFormat>
  <Paragraphs>87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7" baseType="lpstr">
      <vt:lpstr>ADLaM Display</vt:lpstr>
      <vt:lpstr>Aptos</vt:lpstr>
      <vt:lpstr>Aptos Display</vt:lpstr>
      <vt:lpstr>Aptos Light</vt:lpstr>
      <vt:lpstr>Arial</vt:lpstr>
      <vt:lpstr>1_Office-téma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Zimányi Noémi</dc:creator>
  <cp:lastModifiedBy>Zimányi Noémi</cp:lastModifiedBy>
  <cp:revision>3</cp:revision>
  <dcterms:created xsi:type="dcterms:W3CDTF">2025-10-20T10:27:16Z</dcterms:created>
  <dcterms:modified xsi:type="dcterms:W3CDTF">2025-10-21T07:12:24Z</dcterms:modified>
</cp:coreProperties>
</file>