
<file path=[Content_Types].xml><?xml version="1.0" encoding="utf-8"?>
<Types xmlns="http://schemas.openxmlformats.org/package/2006/content-types">
  <Default Extension="emf" ContentType="image/x-em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370" r:id="rId4"/>
    <p:sldId id="371" r:id="rId5"/>
    <p:sldId id="407" r:id="rId6"/>
    <p:sldId id="409" r:id="rId7"/>
    <p:sldId id="435" r:id="rId8"/>
    <p:sldId id="411" r:id="rId9"/>
    <p:sldId id="436" r:id="rId10"/>
    <p:sldId id="437" r:id="rId11"/>
    <p:sldId id="431" r:id="rId12"/>
    <p:sldId id="445" r:id="rId13"/>
    <p:sldId id="444" r:id="rId14"/>
    <p:sldId id="447" r:id="rId15"/>
    <p:sldId id="439" r:id="rId16"/>
    <p:sldId id="44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0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FF"/>
    <a:srgbClr val="92D050"/>
    <a:srgbClr val="3C9792"/>
    <a:srgbClr val="385FB4"/>
    <a:srgbClr val="DB2F93"/>
    <a:srgbClr val="FE6306"/>
    <a:srgbClr val="FC600D"/>
    <a:srgbClr val="E0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434" autoAdjust="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>
        <p:guide pos="3840"/>
        <p:guide orient="horz" pos="2092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0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9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8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8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76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8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15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6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0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10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61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80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55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63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6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22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6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48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4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6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2021. 10. 11.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6562-DFE4-40C6-AC61-917E29EC816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2021. 10. 11.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0A210-2F4E-47D2-B911-5D52C3BB7EE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6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microsoft.com/office/2007/relationships/hdphoto" Target="../media/hdphoto8.wdp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pi-feladatbank.reformatus.hu/AdOKWi21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2017059"/>
            <a:ext cx="8490731" cy="48182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lap és íróeszköz,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olló.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58" y="4216178"/>
            <a:ext cx="3415553" cy="2641822"/>
          </a:xfrm>
          <a:prstGeom prst="rect">
            <a:avLst/>
          </a:prstGeom>
          <a:solidFill>
            <a:srgbClr val="D9FED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"/>
            <a:ext cx="12191999" cy="1384522"/>
          </a:xfrm>
          <a:prstGeom prst="rect">
            <a:avLst/>
          </a:prstGeom>
          <a:solidFill>
            <a:srgbClr val="D252A7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>
                <a:solidFill>
                  <a:prstClr val="white"/>
                </a:solidFill>
                <a:cs typeface="Arial" panose="020B0604020202020204" pitchFamily="34" charset="0"/>
              </a:rPr>
              <a:t>ÉV VÉGI ÖSSZEFOGLALÁS 2.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439" y="829872"/>
            <a:ext cx="2639797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5536">
              <a:srgbClr val="FFFF99"/>
            </a:gs>
            <a:gs pos="48190">
              <a:srgbClr val="FFFFEA"/>
            </a:gs>
            <a:gs pos="61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abadkézi sokszög 22"/>
          <p:cNvSpPr/>
          <p:nvPr/>
        </p:nvSpPr>
        <p:spPr>
          <a:xfrm>
            <a:off x="415759" y="2045600"/>
            <a:ext cx="11441644" cy="2637772"/>
          </a:xfrm>
          <a:custGeom>
            <a:avLst/>
            <a:gdLst>
              <a:gd name="connsiteX0" fmla="*/ 1314000 w 11441644"/>
              <a:gd name="connsiteY0" fmla="*/ 0 h 2637772"/>
              <a:gd name="connsiteX1" fmla="*/ 1350513 w 11441644"/>
              <a:gd name="connsiteY1" fmla="*/ 1844 h 2637772"/>
              <a:gd name="connsiteX2" fmla="*/ 1350513 w 11441644"/>
              <a:gd name="connsiteY2" fmla="*/ 425662 h 2637772"/>
              <a:gd name="connsiteX3" fmla="*/ 1314000 w 11441644"/>
              <a:gd name="connsiteY3" fmla="*/ 423818 h 2637772"/>
              <a:gd name="connsiteX4" fmla="*/ 423817 w 11441644"/>
              <a:gd name="connsiteY4" fmla="*/ 1314000 h 2637772"/>
              <a:gd name="connsiteX5" fmla="*/ 441348 w 11441644"/>
              <a:gd name="connsiteY5" fmla="*/ 1487905 h 2637772"/>
              <a:gd name="connsiteX6" fmla="*/ 443364 w 11441644"/>
              <a:gd name="connsiteY6" fmla="*/ 1498111 h 2637772"/>
              <a:gd name="connsiteX7" fmla="*/ 493772 w 11441644"/>
              <a:gd name="connsiteY7" fmla="*/ 1660499 h 2637772"/>
              <a:gd name="connsiteX8" fmla="*/ 1314000 w 11441644"/>
              <a:gd name="connsiteY8" fmla="*/ 2204182 h 2637772"/>
              <a:gd name="connsiteX9" fmla="*/ 2167350 w 11441644"/>
              <a:gd name="connsiteY9" fmla="*/ 1568233 h 2637772"/>
              <a:gd name="connsiteX10" fmla="*/ 2198224 w 11441644"/>
              <a:gd name="connsiteY10" fmla="*/ 1411911 h 2637772"/>
              <a:gd name="connsiteX11" fmla="*/ 2201109 w 11441644"/>
              <a:gd name="connsiteY11" fmla="*/ 1354764 h 2637772"/>
              <a:gd name="connsiteX12" fmla="*/ 2200210 w 11441644"/>
              <a:gd name="connsiteY12" fmla="*/ 1354764 h 2637772"/>
              <a:gd name="connsiteX13" fmla="*/ 2198703 w 11441644"/>
              <a:gd name="connsiteY13" fmla="*/ 1324910 h 2637772"/>
              <a:gd name="connsiteX14" fmla="*/ 3512703 w 11441644"/>
              <a:gd name="connsiteY14" fmla="*/ 10910 h 2637772"/>
              <a:gd name="connsiteX15" fmla="*/ 4526650 w 11441644"/>
              <a:gd name="connsiteY15" fmla="*/ 489084 h 2637772"/>
              <a:gd name="connsiteX16" fmla="*/ 4527168 w 11441644"/>
              <a:gd name="connsiteY16" fmla="*/ 489777 h 2637772"/>
              <a:gd name="connsiteX17" fmla="*/ 4532386 w 11441644"/>
              <a:gd name="connsiteY17" fmla="*/ 495518 h 2637772"/>
              <a:gd name="connsiteX18" fmla="*/ 4832439 w 11441644"/>
              <a:gd name="connsiteY18" fmla="*/ 1331344 h 2637772"/>
              <a:gd name="connsiteX19" fmla="*/ 4831808 w 11441644"/>
              <a:gd name="connsiteY19" fmla="*/ 1343854 h 2637772"/>
              <a:gd name="connsiteX20" fmla="*/ 4832733 w 11441644"/>
              <a:gd name="connsiteY20" fmla="*/ 1343854 h 2637772"/>
              <a:gd name="connsiteX21" fmla="*/ 4835821 w 11441644"/>
              <a:gd name="connsiteY21" fmla="*/ 1405016 h 2637772"/>
              <a:gd name="connsiteX22" fmla="*/ 5721407 w 11441644"/>
              <a:gd name="connsiteY22" fmla="*/ 2204182 h 2637772"/>
              <a:gd name="connsiteX23" fmla="*/ 6574757 w 11441644"/>
              <a:gd name="connsiteY23" fmla="*/ 1568233 h 2637772"/>
              <a:gd name="connsiteX24" fmla="*/ 6606084 w 11441644"/>
              <a:gd name="connsiteY24" fmla="*/ 1409619 h 2637772"/>
              <a:gd name="connsiteX25" fmla="*/ 6608911 w 11441644"/>
              <a:gd name="connsiteY25" fmla="*/ 1353626 h 2637772"/>
              <a:gd name="connsiteX26" fmla="*/ 6609589 w 11441644"/>
              <a:gd name="connsiteY26" fmla="*/ 1353626 h 2637772"/>
              <a:gd name="connsiteX27" fmla="*/ 6609713 w 11441644"/>
              <a:gd name="connsiteY27" fmla="*/ 1351174 h 2637772"/>
              <a:gd name="connsiteX28" fmla="*/ 6609205 w 11441644"/>
              <a:gd name="connsiteY28" fmla="*/ 1341116 h 2637772"/>
              <a:gd name="connsiteX29" fmla="*/ 6635901 w 11441644"/>
              <a:gd name="connsiteY29" fmla="*/ 1076299 h 2637772"/>
              <a:gd name="connsiteX30" fmla="*/ 6640517 w 11441644"/>
              <a:gd name="connsiteY30" fmla="*/ 1061428 h 2637772"/>
              <a:gd name="connsiteX31" fmla="*/ 6641637 w 11441644"/>
              <a:gd name="connsiteY31" fmla="*/ 1050321 h 2637772"/>
              <a:gd name="connsiteX32" fmla="*/ 7928941 w 11441644"/>
              <a:gd name="connsiteY32" fmla="*/ 1138 h 2637772"/>
              <a:gd name="connsiteX33" fmla="*/ 9242941 w 11441644"/>
              <a:gd name="connsiteY33" fmla="*/ 1315138 h 2637772"/>
              <a:gd name="connsiteX34" fmla="*/ 9241434 w 11441644"/>
              <a:gd name="connsiteY34" fmla="*/ 1344992 h 2637772"/>
              <a:gd name="connsiteX35" fmla="*/ 9240535 w 11441644"/>
              <a:gd name="connsiteY35" fmla="*/ 1344992 h 2637772"/>
              <a:gd name="connsiteX36" fmla="*/ 9243565 w 11441644"/>
              <a:gd name="connsiteY36" fmla="*/ 1405016 h 2637772"/>
              <a:gd name="connsiteX37" fmla="*/ 10129151 w 11441644"/>
              <a:gd name="connsiteY37" fmla="*/ 2204182 h 2637772"/>
              <a:gd name="connsiteX38" fmla="*/ 10836027 w 11441644"/>
              <a:gd name="connsiteY38" fmla="*/ 1855139 h 2637772"/>
              <a:gd name="connsiteX39" fmla="*/ 10917256 w 11441644"/>
              <a:gd name="connsiteY39" fmla="*/ 1726676 h 2637772"/>
              <a:gd name="connsiteX40" fmla="*/ 10923825 w 11441644"/>
              <a:gd name="connsiteY40" fmla="*/ 1714574 h 2637772"/>
              <a:gd name="connsiteX41" fmla="*/ 10969417 w 11441644"/>
              <a:gd name="connsiteY41" fmla="*/ 1600864 h 2637772"/>
              <a:gd name="connsiteX42" fmla="*/ 10987668 w 11441644"/>
              <a:gd name="connsiteY42" fmla="*/ 1542069 h 2637772"/>
              <a:gd name="connsiteX43" fmla="*/ 11004320 w 11441644"/>
              <a:gd name="connsiteY43" fmla="*/ 1457758 h 2637772"/>
              <a:gd name="connsiteX44" fmla="*/ 11017827 w 11441644"/>
              <a:gd name="connsiteY44" fmla="*/ 1323772 h 2637772"/>
              <a:gd name="connsiteX45" fmla="*/ 10127644 w 11441644"/>
              <a:gd name="connsiteY45" fmla="*/ 433590 h 2637772"/>
              <a:gd name="connsiteX46" fmla="*/ 10091131 w 11441644"/>
              <a:gd name="connsiteY46" fmla="*/ 435434 h 2637772"/>
              <a:gd name="connsiteX47" fmla="*/ 10091131 w 11441644"/>
              <a:gd name="connsiteY47" fmla="*/ 11616 h 2637772"/>
              <a:gd name="connsiteX48" fmla="*/ 10127644 w 11441644"/>
              <a:gd name="connsiteY48" fmla="*/ 9772 h 2637772"/>
              <a:gd name="connsiteX49" fmla="*/ 11441644 w 11441644"/>
              <a:gd name="connsiteY49" fmla="*/ 1323772 h 2637772"/>
              <a:gd name="connsiteX50" fmla="*/ 11439620 w 11441644"/>
              <a:gd name="connsiteY50" fmla="*/ 1343854 h 2637772"/>
              <a:gd name="connsiteX51" fmla="*/ 11441644 w 11441644"/>
              <a:gd name="connsiteY51" fmla="*/ 1343854 h 2637772"/>
              <a:gd name="connsiteX52" fmla="*/ 11436367 w 11441644"/>
              <a:gd name="connsiteY52" fmla="*/ 1448349 h 2637772"/>
              <a:gd name="connsiteX53" fmla="*/ 11421495 w 11441644"/>
              <a:gd name="connsiteY53" fmla="*/ 1523650 h 2637772"/>
              <a:gd name="connsiteX54" fmla="*/ 11414948 w 11441644"/>
              <a:gd name="connsiteY54" fmla="*/ 1588589 h 2637772"/>
              <a:gd name="connsiteX55" fmla="*/ 11397685 w 11441644"/>
              <a:gd name="connsiteY55" fmla="*/ 1644203 h 2637772"/>
              <a:gd name="connsiteX56" fmla="*/ 11388783 w 11441644"/>
              <a:gd name="connsiteY56" fmla="*/ 1689274 h 2637772"/>
              <a:gd name="connsiteX57" fmla="*/ 11366245 w 11441644"/>
              <a:gd name="connsiteY57" fmla="*/ 1745484 h 2637772"/>
              <a:gd name="connsiteX58" fmla="*/ 11338383 w 11441644"/>
              <a:gd name="connsiteY58" fmla="*/ 1835240 h 2637772"/>
              <a:gd name="connsiteX59" fmla="*/ 11307286 w 11441644"/>
              <a:gd name="connsiteY59" fmla="*/ 1892533 h 2637772"/>
              <a:gd name="connsiteX60" fmla="*/ 11299400 w 11441644"/>
              <a:gd name="connsiteY60" fmla="*/ 1912201 h 2637772"/>
              <a:gd name="connsiteX61" fmla="*/ 11279700 w 11441644"/>
              <a:gd name="connsiteY61" fmla="*/ 1943357 h 2637772"/>
              <a:gd name="connsiteX62" fmla="*/ 11217233 w 11441644"/>
              <a:gd name="connsiteY62" fmla="*/ 2058442 h 2637772"/>
              <a:gd name="connsiteX63" fmla="*/ 10127644 w 11441644"/>
              <a:gd name="connsiteY63" fmla="*/ 2637772 h 2637772"/>
              <a:gd name="connsiteX64" fmla="*/ 8820429 w 11441644"/>
              <a:gd name="connsiteY64" fmla="*/ 1458121 h 2637772"/>
              <a:gd name="connsiteX65" fmla="*/ 8816028 w 11441644"/>
              <a:gd name="connsiteY65" fmla="*/ 1370970 h 2637772"/>
              <a:gd name="connsiteX66" fmla="*/ 8811879 w 11441644"/>
              <a:gd name="connsiteY66" fmla="*/ 1370970 h 2637772"/>
              <a:gd name="connsiteX67" fmla="*/ 8813387 w 11441644"/>
              <a:gd name="connsiteY67" fmla="*/ 1341116 h 2637772"/>
              <a:gd name="connsiteX68" fmla="*/ 7923205 w 11441644"/>
              <a:gd name="connsiteY68" fmla="*/ 450934 h 2637772"/>
              <a:gd name="connsiteX69" fmla="*/ 7102978 w 11441644"/>
              <a:gd name="connsiteY69" fmla="*/ 994617 h 2637772"/>
              <a:gd name="connsiteX70" fmla="*/ 7055725 w 11441644"/>
              <a:gd name="connsiteY70" fmla="*/ 1146841 h 2637772"/>
              <a:gd name="connsiteX71" fmla="*/ 7038759 w 11441644"/>
              <a:gd name="connsiteY71" fmla="*/ 1315138 h 2637772"/>
              <a:gd name="connsiteX72" fmla="*/ 7040267 w 11441644"/>
              <a:gd name="connsiteY72" fmla="*/ 1344992 h 2637772"/>
              <a:gd name="connsiteX73" fmla="*/ 7033843 w 11441644"/>
              <a:gd name="connsiteY73" fmla="*/ 1344992 h 2637772"/>
              <a:gd name="connsiteX74" fmla="*/ 7033531 w 11441644"/>
              <a:gd name="connsiteY74" fmla="*/ 1351176 h 2637772"/>
              <a:gd name="connsiteX75" fmla="*/ 7034530 w 11441644"/>
              <a:gd name="connsiteY75" fmla="*/ 1370970 h 2637772"/>
              <a:gd name="connsiteX76" fmla="*/ 7032531 w 11441644"/>
              <a:gd name="connsiteY76" fmla="*/ 1370970 h 2637772"/>
              <a:gd name="connsiteX77" fmla="*/ 7028623 w 11441644"/>
              <a:gd name="connsiteY77" fmla="*/ 1448349 h 2637772"/>
              <a:gd name="connsiteX78" fmla="*/ 7027714 w 11441644"/>
              <a:gd name="connsiteY78" fmla="*/ 1452951 h 2637772"/>
              <a:gd name="connsiteX79" fmla="*/ 7027453 w 11441644"/>
              <a:gd name="connsiteY79" fmla="*/ 1458121 h 2637772"/>
              <a:gd name="connsiteX80" fmla="*/ 5720237 w 11441644"/>
              <a:gd name="connsiteY80" fmla="*/ 2637772 h 2637772"/>
              <a:gd name="connsiteX81" fmla="*/ 4413021 w 11441644"/>
              <a:gd name="connsiteY81" fmla="*/ 1458121 h 2637772"/>
              <a:gd name="connsiteX82" fmla="*/ 4408126 w 11441644"/>
              <a:gd name="connsiteY82" fmla="*/ 1361198 h 2637772"/>
              <a:gd name="connsiteX83" fmla="*/ 4407114 w 11441644"/>
              <a:gd name="connsiteY83" fmla="*/ 1361198 h 2637772"/>
              <a:gd name="connsiteX84" fmla="*/ 4407439 w 11441644"/>
              <a:gd name="connsiteY84" fmla="*/ 1354764 h 2637772"/>
              <a:gd name="connsiteX85" fmla="*/ 4401377 w 11441644"/>
              <a:gd name="connsiteY85" fmla="*/ 1354764 h 2637772"/>
              <a:gd name="connsiteX86" fmla="*/ 4402885 w 11441644"/>
              <a:gd name="connsiteY86" fmla="*/ 1324910 h 2637772"/>
              <a:gd name="connsiteX87" fmla="*/ 4250856 w 11441644"/>
              <a:gd name="connsiteY87" fmla="*/ 827201 h 2637772"/>
              <a:gd name="connsiteX88" fmla="*/ 4146554 w 11441644"/>
              <a:gd name="connsiteY88" fmla="*/ 700785 h 2637772"/>
              <a:gd name="connsiteX89" fmla="*/ 4016149 w 11441644"/>
              <a:gd name="connsiteY89" fmla="*/ 593191 h 2637772"/>
              <a:gd name="connsiteX90" fmla="*/ 3518439 w 11441644"/>
              <a:gd name="connsiteY90" fmla="*/ 441162 h 2637772"/>
              <a:gd name="connsiteX91" fmla="*/ 2628257 w 11441644"/>
              <a:gd name="connsiteY91" fmla="*/ 1331344 h 2637772"/>
              <a:gd name="connsiteX92" fmla="*/ 2629765 w 11441644"/>
              <a:gd name="connsiteY92" fmla="*/ 1361198 h 2637772"/>
              <a:gd name="connsiteX93" fmla="*/ 2625616 w 11441644"/>
              <a:gd name="connsiteY93" fmla="*/ 1361198 h 2637772"/>
              <a:gd name="connsiteX94" fmla="*/ 2621215 w 11441644"/>
              <a:gd name="connsiteY94" fmla="*/ 1448349 h 2637772"/>
              <a:gd name="connsiteX95" fmla="*/ 2619855 w 11441644"/>
              <a:gd name="connsiteY95" fmla="*/ 1455237 h 2637772"/>
              <a:gd name="connsiteX96" fmla="*/ 2619709 w 11441644"/>
              <a:gd name="connsiteY96" fmla="*/ 1458121 h 2637772"/>
              <a:gd name="connsiteX97" fmla="*/ 1312493 w 11441644"/>
              <a:gd name="connsiteY97" fmla="*/ 2637772 h 2637772"/>
              <a:gd name="connsiteX98" fmla="*/ 142244 w 11441644"/>
              <a:gd name="connsiteY98" fmla="*/ 1921973 h 2637772"/>
              <a:gd name="connsiteX99" fmla="*/ 104370 w 11441644"/>
              <a:gd name="connsiteY99" fmla="*/ 1827511 h 2637772"/>
              <a:gd name="connsiteX100" fmla="*/ 103261 w 11441644"/>
              <a:gd name="connsiteY100" fmla="*/ 1825468 h 2637772"/>
              <a:gd name="connsiteX101" fmla="*/ 102267 w 11441644"/>
              <a:gd name="connsiteY101" fmla="*/ 1822267 h 2637772"/>
              <a:gd name="connsiteX102" fmla="*/ 52861 w 11441644"/>
              <a:gd name="connsiteY102" fmla="*/ 1699046 h 2637772"/>
              <a:gd name="connsiteX103" fmla="*/ 33348 w 11441644"/>
              <a:gd name="connsiteY103" fmla="*/ 1600245 h 2637772"/>
              <a:gd name="connsiteX104" fmla="*/ 26696 w 11441644"/>
              <a:gd name="connsiteY104" fmla="*/ 1578817 h 2637772"/>
              <a:gd name="connsiteX105" fmla="*/ 24174 w 11441644"/>
              <a:gd name="connsiteY105" fmla="*/ 1553796 h 2637772"/>
              <a:gd name="connsiteX106" fmla="*/ 5277 w 11441644"/>
              <a:gd name="connsiteY106" fmla="*/ 1458121 h 2637772"/>
              <a:gd name="connsiteX107" fmla="*/ 0 w 11441644"/>
              <a:gd name="connsiteY107" fmla="*/ 1353626 h 2637772"/>
              <a:gd name="connsiteX108" fmla="*/ 3995 w 11441644"/>
              <a:gd name="connsiteY108" fmla="*/ 1353626 h 2637772"/>
              <a:gd name="connsiteX109" fmla="*/ 0 w 11441644"/>
              <a:gd name="connsiteY109" fmla="*/ 1314000 h 2637772"/>
              <a:gd name="connsiteX110" fmla="*/ 1314000 w 11441644"/>
              <a:gd name="connsiteY110" fmla="*/ 0 h 263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1441644" h="2637772">
                <a:moveTo>
                  <a:pt x="1314000" y="0"/>
                </a:moveTo>
                <a:lnTo>
                  <a:pt x="1350513" y="1844"/>
                </a:lnTo>
                <a:lnTo>
                  <a:pt x="1350513" y="425662"/>
                </a:lnTo>
                <a:lnTo>
                  <a:pt x="1314000" y="423818"/>
                </a:lnTo>
                <a:cubicBezTo>
                  <a:pt x="822365" y="423818"/>
                  <a:pt x="423817" y="822366"/>
                  <a:pt x="423817" y="1314000"/>
                </a:cubicBezTo>
                <a:lnTo>
                  <a:pt x="441348" y="1487905"/>
                </a:lnTo>
                <a:lnTo>
                  <a:pt x="443364" y="1498111"/>
                </a:lnTo>
                <a:lnTo>
                  <a:pt x="493772" y="1660499"/>
                </a:lnTo>
                <a:cubicBezTo>
                  <a:pt x="628909" y="1979999"/>
                  <a:pt x="945274" y="2204182"/>
                  <a:pt x="1314000" y="2204182"/>
                </a:cubicBezTo>
                <a:cubicBezTo>
                  <a:pt x="1717294" y="2204182"/>
                  <a:pt x="2057949" y="1935994"/>
                  <a:pt x="2167350" y="1568233"/>
                </a:cubicBezTo>
                <a:lnTo>
                  <a:pt x="2198224" y="1411911"/>
                </a:lnTo>
                <a:lnTo>
                  <a:pt x="2201109" y="1354764"/>
                </a:lnTo>
                <a:lnTo>
                  <a:pt x="2200210" y="1354764"/>
                </a:lnTo>
                <a:lnTo>
                  <a:pt x="2198703" y="1324910"/>
                </a:lnTo>
                <a:cubicBezTo>
                  <a:pt x="2198703" y="599208"/>
                  <a:pt x="2787001" y="10910"/>
                  <a:pt x="3512703" y="10910"/>
                </a:cubicBezTo>
                <a:cubicBezTo>
                  <a:pt x="3920911" y="10910"/>
                  <a:pt x="4285643" y="197051"/>
                  <a:pt x="4526650" y="489084"/>
                </a:cubicBezTo>
                <a:lnTo>
                  <a:pt x="4527168" y="489777"/>
                </a:lnTo>
                <a:lnTo>
                  <a:pt x="4532386" y="495518"/>
                </a:lnTo>
                <a:cubicBezTo>
                  <a:pt x="4719836" y="722655"/>
                  <a:pt x="4832439" y="1013850"/>
                  <a:pt x="4832439" y="1331344"/>
                </a:cubicBezTo>
                <a:lnTo>
                  <a:pt x="4831808" y="1343854"/>
                </a:lnTo>
                <a:lnTo>
                  <a:pt x="4832733" y="1343854"/>
                </a:lnTo>
                <a:lnTo>
                  <a:pt x="4835821" y="1405016"/>
                </a:lnTo>
                <a:cubicBezTo>
                  <a:pt x="4881407" y="1853896"/>
                  <a:pt x="5260500" y="2204182"/>
                  <a:pt x="5721407" y="2204182"/>
                </a:cubicBezTo>
                <a:cubicBezTo>
                  <a:pt x="6124701" y="2204182"/>
                  <a:pt x="6465356" y="1935994"/>
                  <a:pt x="6574757" y="1568233"/>
                </a:cubicBezTo>
                <a:lnTo>
                  <a:pt x="6606084" y="1409619"/>
                </a:lnTo>
                <a:lnTo>
                  <a:pt x="6608911" y="1353626"/>
                </a:lnTo>
                <a:lnTo>
                  <a:pt x="6609589" y="1353626"/>
                </a:lnTo>
                <a:lnTo>
                  <a:pt x="6609713" y="1351174"/>
                </a:lnTo>
                <a:lnTo>
                  <a:pt x="6609205" y="1341116"/>
                </a:lnTo>
                <a:cubicBezTo>
                  <a:pt x="6609205" y="1250403"/>
                  <a:pt x="6618397" y="1161838"/>
                  <a:pt x="6635901" y="1076299"/>
                </a:cubicBezTo>
                <a:lnTo>
                  <a:pt x="6640517" y="1061428"/>
                </a:lnTo>
                <a:lnTo>
                  <a:pt x="6641637" y="1050321"/>
                </a:lnTo>
                <a:cubicBezTo>
                  <a:pt x="6764163" y="451554"/>
                  <a:pt x="7293952" y="1138"/>
                  <a:pt x="7928941" y="1138"/>
                </a:cubicBezTo>
                <a:cubicBezTo>
                  <a:pt x="8654643" y="1138"/>
                  <a:pt x="9242941" y="589436"/>
                  <a:pt x="9242941" y="1315138"/>
                </a:cubicBezTo>
                <a:lnTo>
                  <a:pt x="9241434" y="1344992"/>
                </a:lnTo>
                <a:lnTo>
                  <a:pt x="9240535" y="1344992"/>
                </a:lnTo>
                <a:lnTo>
                  <a:pt x="9243565" y="1405016"/>
                </a:lnTo>
                <a:cubicBezTo>
                  <a:pt x="9289151" y="1853896"/>
                  <a:pt x="9668244" y="2204182"/>
                  <a:pt x="10129151" y="2204182"/>
                </a:cubicBezTo>
                <a:cubicBezTo>
                  <a:pt x="10417218" y="2204182"/>
                  <a:pt x="10673326" y="2067352"/>
                  <a:pt x="10836027" y="1855139"/>
                </a:cubicBezTo>
                <a:lnTo>
                  <a:pt x="10917256" y="1726676"/>
                </a:lnTo>
                <a:lnTo>
                  <a:pt x="10923825" y="1714574"/>
                </a:lnTo>
                <a:lnTo>
                  <a:pt x="10969417" y="1600864"/>
                </a:lnTo>
                <a:lnTo>
                  <a:pt x="10987668" y="1542069"/>
                </a:lnTo>
                <a:lnTo>
                  <a:pt x="11004320" y="1457758"/>
                </a:lnTo>
                <a:lnTo>
                  <a:pt x="11017827" y="1323772"/>
                </a:lnTo>
                <a:cubicBezTo>
                  <a:pt x="11017827" y="832138"/>
                  <a:pt x="10619279" y="433590"/>
                  <a:pt x="10127644" y="433590"/>
                </a:cubicBezTo>
                <a:lnTo>
                  <a:pt x="10091131" y="435434"/>
                </a:lnTo>
                <a:lnTo>
                  <a:pt x="10091131" y="11616"/>
                </a:lnTo>
                <a:lnTo>
                  <a:pt x="10127644" y="9772"/>
                </a:lnTo>
                <a:cubicBezTo>
                  <a:pt x="10853346" y="9772"/>
                  <a:pt x="11441644" y="598070"/>
                  <a:pt x="11441644" y="1323772"/>
                </a:cubicBezTo>
                <a:lnTo>
                  <a:pt x="11439620" y="1343854"/>
                </a:lnTo>
                <a:lnTo>
                  <a:pt x="11441644" y="1343854"/>
                </a:lnTo>
                <a:lnTo>
                  <a:pt x="11436367" y="1448349"/>
                </a:lnTo>
                <a:lnTo>
                  <a:pt x="11421495" y="1523650"/>
                </a:lnTo>
                <a:lnTo>
                  <a:pt x="11414948" y="1588589"/>
                </a:lnTo>
                <a:lnTo>
                  <a:pt x="11397685" y="1644203"/>
                </a:lnTo>
                <a:lnTo>
                  <a:pt x="11388783" y="1689274"/>
                </a:lnTo>
                <a:lnTo>
                  <a:pt x="11366245" y="1745484"/>
                </a:lnTo>
                <a:lnTo>
                  <a:pt x="11338383" y="1835240"/>
                </a:lnTo>
                <a:lnTo>
                  <a:pt x="11307286" y="1892533"/>
                </a:lnTo>
                <a:lnTo>
                  <a:pt x="11299400" y="1912201"/>
                </a:lnTo>
                <a:lnTo>
                  <a:pt x="11279700" y="1943357"/>
                </a:lnTo>
                <a:lnTo>
                  <a:pt x="11217233" y="2058442"/>
                </a:lnTo>
                <a:cubicBezTo>
                  <a:pt x="10981098" y="2407968"/>
                  <a:pt x="10581208" y="2637772"/>
                  <a:pt x="10127644" y="2637772"/>
                </a:cubicBezTo>
                <a:cubicBezTo>
                  <a:pt x="9447298" y="2637772"/>
                  <a:pt x="8887719" y="2120713"/>
                  <a:pt x="8820429" y="1458121"/>
                </a:cubicBezTo>
                <a:lnTo>
                  <a:pt x="8816028" y="1370970"/>
                </a:lnTo>
                <a:lnTo>
                  <a:pt x="8811879" y="1370970"/>
                </a:lnTo>
                <a:lnTo>
                  <a:pt x="8813387" y="1341116"/>
                </a:lnTo>
                <a:cubicBezTo>
                  <a:pt x="8813387" y="849482"/>
                  <a:pt x="8414839" y="450934"/>
                  <a:pt x="7923205" y="450934"/>
                </a:cubicBezTo>
                <a:cubicBezTo>
                  <a:pt x="7554480" y="450934"/>
                  <a:pt x="7238115" y="675117"/>
                  <a:pt x="7102978" y="994617"/>
                </a:cubicBezTo>
                <a:lnTo>
                  <a:pt x="7055725" y="1146841"/>
                </a:lnTo>
                <a:lnTo>
                  <a:pt x="7038759" y="1315138"/>
                </a:lnTo>
                <a:lnTo>
                  <a:pt x="7040267" y="1344992"/>
                </a:lnTo>
                <a:lnTo>
                  <a:pt x="7033843" y="1344992"/>
                </a:lnTo>
                <a:lnTo>
                  <a:pt x="7033531" y="1351176"/>
                </a:lnTo>
                <a:lnTo>
                  <a:pt x="7034530" y="1370970"/>
                </a:lnTo>
                <a:lnTo>
                  <a:pt x="7032531" y="1370970"/>
                </a:lnTo>
                <a:lnTo>
                  <a:pt x="7028623" y="1448349"/>
                </a:lnTo>
                <a:lnTo>
                  <a:pt x="7027714" y="1452951"/>
                </a:lnTo>
                <a:lnTo>
                  <a:pt x="7027453" y="1458121"/>
                </a:lnTo>
                <a:cubicBezTo>
                  <a:pt x="6960163" y="2120713"/>
                  <a:pt x="6400582" y="2637772"/>
                  <a:pt x="5720237" y="2637772"/>
                </a:cubicBezTo>
                <a:cubicBezTo>
                  <a:pt x="5039891" y="2637772"/>
                  <a:pt x="4480311" y="2120713"/>
                  <a:pt x="4413021" y="1458121"/>
                </a:cubicBezTo>
                <a:lnTo>
                  <a:pt x="4408126" y="1361198"/>
                </a:lnTo>
                <a:lnTo>
                  <a:pt x="4407114" y="1361198"/>
                </a:lnTo>
                <a:lnTo>
                  <a:pt x="4407439" y="1354764"/>
                </a:lnTo>
                <a:lnTo>
                  <a:pt x="4401377" y="1354764"/>
                </a:lnTo>
                <a:lnTo>
                  <a:pt x="4402885" y="1324910"/>
                </a:lnTo>
                <a:cubicBezTo>
                  <a:pt x="4402885" y="1140547"/>
                  <a:pt x="4346840" y="969275"/>
                  <a:pt x="4250856" y="827201"/>
                </a:cubicBezTo>
                <a:lnTo>
                  <a:pt x="4146554" y="700785"/>
                </a:lnTo>
                <a:lnTo>
                  <a:pt x="4016149" y="593191"/>
                </a:lnTo>
                <a:cubicBezTo>
                  <a:pt x="3874075" y="497208"/>
                  <a:pt x="3702802" y="441162"/>
                  <a:pt x="3518439" y="441162"/>
                </a:cubicBezTo>
                <a:cubicBezTo>
                  <a:pt x="3026805" y="441162"/>
                  <a:pt x="2628257" y="839710"/>
                  <a:pt x="2628257" y="1331344"/>
                </a:cubicBezTo>
                <a:lnTo>
                  <a:pt x="2629765" y="1361198"/>
                </a:lnTo>
                <a:lnTo>
                  <a:pt x="2625616" y="1361198"/>
                </a:lnTo>
                <a:lnTo>
                  <a:pt x="2621215" y="1448349"/>
                </a:lnTo>
                <a:lnTo>
                  <a:pt x="2619855" y="1455237"/>
                </a:lnTo>
                <a:lnTo>
                  <a:pt x="2619709" y="1458121"/>
                </a:lnTo>
                <a:cubicBezTo>
                  <a:pt x="2552419" y="2120713"/>
                  <a:pt x="1992838" y="2637772"/>
                  <a:pt x="1312493" y="2637772"/>
                </a:cubicBezTo>
                <a:cubicBezTo>
                  <a:pt x="802234" y="2637772"/>
                  <a:pt x="359905" y="2346927"/>
                  <a:pt x="142244" y="1921973"/>
                </a:cubicBezTo>
                <a:lnTo>
                  <a:pt x="104370" y="1827511"/>
                </a:lnTo>
                <a:lnTo>
                  <a:pt x="103261" y="1825468"/>
                </a:lnTo>
                <a:lnTo>
                  <a:pt x="102267" y="1822267"/>
                </a:lnTo>
                <a:lnTo>
                  <a:pt x="52861" y="1699046"/>
                </a:lnTo>
                <a:lnTo>
                  <a:pt x="33348" y="1600245"/>
                </a:lnTo>
                <a:lnTo>
                  <a:pt x="26696" y="1578817"/>
                </a:lnTo>
                <a:lnTo>
                  <a:pt x="24174" y="1553796"/>
                </a:lnTo>
                <a:lnTo>
                  <a:pt x="5277" y="1458121"/>
                </a:lnTo>
                <a:lnTo>
                  <a:pt x="0" y="1353626"/>
                </a:lnTo>
                <a:lnTo>
                  <a:pt x="3995" y="1353626"/>
                </a:lnTo>
                <a:lnTo>
                  <a:pt x="0" y="1314000"/>
                </a:lnTo>
                <a:cubicBezTo>
                  <a:pt x="0" y="588298"/>
                  <a:pt x="588298" y="0"/>
                  <a:pt x="1314000" y="0"/>
                </a:cubicBezTo>
                <a:close/>
              </a:path>
            </a:pathLst>
          </a:custGeom>
          <a:gradFill flip="none" rotWithShape="1">
            <a:gsLst>
              <a:gs pos="66000">
                <a:srgbClr val="0070C0"/>
              </a:gs>
              <a:gs pos="39000">
                <a:srgbClr val="E32D91"/>
              </a:gs>
              <a:gs pos="19000">
                <a:srgbClr val="FF6600"/>
              </a:gs>
              <a:gs pos="0">
                <a:srgbClr val="FF0000"/>
              </a:gs>
              <a:gs pos="94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31303" y="3483433"/>
            <a:ext cx="1908000" cy="1908000"/>
            <a:chOff x="731303" y="3483433"/>
            <a:chExt cx="1908000" cy="1908000"/>
          </a:xfrm>
        </p:grpSpPr>
        <p:sp>
          <p:nvSpPr>
            <p:cNvPr id="41" name="Ellipszis 40"/>
            <p:cNvSpPr/>
            <p:nvPr/>
          </p:nvSpPr>
          <p:spPr>
            <a:xfrm>
              <a:off x="731303" y="3483433"/>
              <a:ext cx="1908000" cy="1908000"/>
            </a:xfrm>
            <a:prstGeom prst="ellipse">
              <a:avLst/>
            </a:prstGeom>
            <a:gradFill>
              <a:gsLst>
                <a:gs pos="0">
                  <a:srgbClr val="FF0B00"/>
                </a:gs>
                <a:gs pos="95536">
                  <a:srgbClr val="FE6306"/>
                </a:gs>
                <a:gs pos="47000">
                  <a:srgbClr val="FFEFEE"/>
                </a:gs>
                <a:gs pos="55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15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rgbClr val="E32D91"/>
                </a:solidFill>
              </a:endParaRPr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9157" y="3933433"/>
              <a:ext cx="1004695" cy="1008000"/>
            </a:xfrm>
            <a:prstGeom prst="rect">
              <a:avLst/>
            </a:prstGeom>
          </p:spPr>
        </p:pic>
      </p:grpSp>
      <p:grpSp>
        <p:nvGrpSpPr>
          <p:cNvPr id="4" name="Csoportba foglalás 3"/>
          <p:cNvGrpSpPr/>
          <p:nvPr/>
        </p:nvGrpSpPr>
        <p:grpSpPr>
          <a:xfrm>
            <a:off x="2933816" y="1490150"/>
            <a:ext cx="1908000" cy="1908000"/>
            <a:chOff x="2933816" y="1490150"/>
            <a:chExt cx="1908000" cy="1908000"/>
          </a:xfrm>
        </p:grpSpPr>
        <p:sp>
          <p:nvSpPr>
            <p:cNvPr id="44" name="Ellipszis 43"/>
            <p:cNvSpPr/>
            <p:nvPr/>
          </p:nvSpPr>
          <p:spPr>
            <a:xfrm>
              <a:off x="2933816" y="1490150"/>
              <a:ext cx="1908000" cy="1908000"/>
            </a:xfrm>
            <a:prstGeom prst="ellipse">
              <a:avLst/>
            </a:prstGeom>
            <a:gradFill>
              <a:gsLst>
                <a:gs pos="0">
                  <a:srgbClr val="FC600D"/>
                </a:gs>
                <a:gs pos="95536">
                  <a:srgbClr val="E02E91"/>
                </a:gs>
                <a:gs pos="62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15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prstClr val="white"/>
                </a:solidFill>
              </a:endParaRPr>
            </a:p>
          </p:txBody>
        </p:sp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4171" y="1940150"/>
              <a:ext cx="1007290" cy="1008000"/>
            </a:xfrm>
            <a:prstGeom prst="rect">
              <a:avLst/>
            </a:prstGeom>
          </p:spPr>
        </p:pic>
      </p:grpSp>
      <p:sp>
        <p:nvSpPr>
          <p:cNvPr id="2" name="Szövegdoboz 1"/>
          <p:cNvSpPr txBox="1"/>
          <p:nvPr/>
        </p:nvSpPr>
        <p:spPr>
          <a:xfrm>
            <a:off x="398578" y="5679050"/>
            <a:ext cx="278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Rajzold körbe az egyik tenyeredet egy lapra!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126748" y="788177"/>
            <a:ext cx="2015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Vágd körbe!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7310829" y="1327767"/>
            <a:ext cx="1908000" cy="1908000"/>
            <a:chOff x="7310829" y="1327767"/>
            <a:chExt cx="1908000" cy="1908000"/>
          </a:xfrm>
        </p:grpSpPr>
        <p:sp>
          <p:nvSpPr>
            <p:cNvPr id="45" name="Ellipszis 44"/>
            <p:cNvSpPr/>
            <p:nvPr/>
          </p:nvSpPr>
          <p:spPr>
            <a:xfrm>
              <a:off x="7310829" y="1327767"/>
              <a:ext cx="1908000" cy="1908000"/>
            </a:xfrm>
            <a:prstGeom prst="ellipse">
              <a:avLst/>
            </a:prstGeom>
            <a:gradFill>
              <a:gsLst>
                <a:gs pos="0">
                  <a:srgbClr val="385FB4"/>
                </a:gs>
                <a:gs pos="95536">
                  <a:srgbClr val="3C9792"/>
                </a:gs>
                <a:gs pos="62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15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7747" y="1777767"/>
              <a:ext cx="1014164" cy="1008000"/>
            </a:xfrm>
            <a:prstGeom prst="rect">
              <a:avLst/>
            </a:prstGeom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5142000" y="3321050"/>
            <a:ext cx="1908000" cy="1908000"/>
            <a:chOff x="5142000" y="3321050"/>
            <a:chExt cx="1908000" cy="1908000"/>
          </a:xfrm>
        </p:grpSpPr>
        <p:sp>
          <p:nvSpPr>
            <p:cNvPr id="42" name="Ellipszis 41"/>
            <p:cNvSpPr/>
            <p:nvPr/>
          </p:nvSpPr>
          <p:spPr>
            <a:xfrm>
              <a:off x="5142000" y="3321050"/>
              <a:ext cx="1908000" cy="1908000"/>
            </a:xfrm>
            <a:prstGeom prst="ellipse">
              <a:avLst/>
            </a:prstGeom>
            <a:gradFill>
              <a:gsLst>
                <a:gs pos="0">
                  <a:srgbClr val="DB2F93"/>
                </a:gs>
                <a:gs pos="95536">
                  <a:srgbClr val="385FB4"/>
                </a:gs>
                <a:gs pos="62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15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4235" y="3771050"/>
              <a:ext cx="1023529" cy="1008000"/>
            </a:xfrm>
            <a:prstGeom prst="rect">
              <a:avLst/>
            </a:prstGeom>
          </p:spPr>
        </p:pic>
      </p:grpSp>
      <p:sp>
        <p:nvSpPr>
          <p:cNvPr id="14" name="Szövegdoboz 13"/>
          <p:cNvSpPr txBox="1"/>
          <p:nvPr/>
        </p:nvSpPr>
        <p:spPr>
          <a:xfrm>
            <a:off x="4315972" y="5537271"/>
            <a:ext cx="347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Gondold végig, hogy miért jó tudni, hogy Isten tenyerén vagyunk! 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053232" y="3336791"/>
            <a:ext cx="2180251" cy="2201692"/>
            <a:chOff x="9053232" y="3336791"/>
            <a:chExt cx="2180251" cy="2201692"/>
          </a:xfrm>
        </p:grpSpPr>
        <p:sp>
          <p:nvSpPr>
            <p:cNvPr id="43" name="Ellipszis 42"/>
            <p:cNvSpPr/>
            <p:nvPr/>
          </p:nvSpPr>
          <p:spPr>
            <a:xfrm>
              <a:off x="9218829" y="3483433"/>
              <a:ext cx="1908000" cy="1908000"/>
            </a:xfrm>
            <a:prstGeom prst="ellipse">
              <a:avLst/>
            </a:prstGeom>
            <a:gradFill>
              <a:gsLst>
                <a:gs pos="0">
                  <a:srgbClr val="3C9792"/>
                </a:gs>
                <a:gs pos="95536">
                  <a:srgbClr val="92D050"/>
                </a:gs>
                <a:gs pos="62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15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646574">
              <a:off x="9042512" y="3347511"/>
              <a:ext cx="2201692" cy="2180251"/>
            </a:xfrm>
            <a:prstGeom prst="rect">
              <a:avLst/>
            </a:prstGeom>
          </p:spPr>
        </p:pic>
      </p:grpSp>
      <p:sp>
        <p:nvSpPr>
          <p:cNvPr id="15" name="Szövegdoboz 14"/>
          <p:cNvSpPr txBox="1"/>
          <p:nvPr/>
        </p:nvSpPr>
        <p:spPr>
          <a:xfrm>
            <a:off x="6914503" y="729269"/>
            <a:ext cx="3575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Írd le a kivágott tenyérbe!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9044670" y="5639099"/>
            <a:ext cx="2733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Fotózd le és küldd el a Hittanoktatódnak!</a:t>
            </a: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84189" y="164755"/>
            <a:ext cx="3230242" cy="1529137"/>
            <a:chOff x="84189" y="164755"/>
            <a:chExt cx="3230242" cy="1529137"/>
          </a:xfrm>
        </p:grpSpPr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89" y="164755"/>
              <a:ext cx="3230242" cy="1529137"/>
            </a:xfrm>
            <a:prstGeom prst="rect">
              <a:avLst/>
            </a:prstGeom>
          </p:spPr>
        </p:pic>
        <p:sp>
          <p:nvSpPr>
            <p:cNvPr id="24" name="Szövegdoboz 23"/>
            <p:cNvSpPr txBox="1"/>
            <p:nvPr/>
          </p:nvSpPr>
          <p:spPr>
            <a:xfrm>
              <a:off x="213619" y="606157"/>
              <a:ext cx="228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Készítsd el az alábbi feladatot! Kattints!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1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11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8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1971751" y="511980"/>
            <a:ext cx="10220249" cy="12347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7000">
                <a:srgbClr val="0070C0"/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>
                <a:solidFill>
                  <a:prstClr val="white"/>
                </a:solidFill>
              </a:rPr>
              <a:t>énekeld el az éneket! 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023"/>
            <a:ext cx="1621199" cy="1620000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0" y="2705819"/>
            <a:ext cx="3126205" cy="2648105"/>
            <a:chOff x="17880" y="3622266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 rot="526064">
              <a:off x="17880" y="3622266"/>
              <a:ext cx="3222044" cy="2702434"/>
              <a:chOff x="2935032" y="3057080"/>
              <a:chExt cx="3222044" cy="2702434"/>
            </a:xfrm>
          </p:grpSpPr>
          <p:sp>
            <p:nvSpPr>
              <p:cNvPr id="7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Ellipszis 4"/>
              <p:cNvSpPr/>
              <p:nvPr/>
            </p:nvSpPr>
            <p:spPr>
              <a:xfrm rot="39557">
                <a:off x="3199088" y="3436518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555049" y="4377114"/>
              <a:ext cx="2265528" cy="376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Hol az Úr Jézus jár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9286" y="235403"/>
            <a:ext cx="2107324" cy="21073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9296" y="3357563"/>
            <a:ext cx="283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prstClr val="white"/>
                </a:solidFill>
              </a:rPr>
              <a:t>Gondolj vissza arra a</a:t>
            </a:r>
          </a:p>
          <a:p>
            <a:pPr algn="ctr"/>
            <a:r>
              <a:rPr lang="hu-HU" dirty="0">
                <a:solidFill>
                  <a:prstClr val="white"/>
                </a:solidFill>
              </a:rPr>
              <a:t>sok szép történetre, </a:t>
            </a:r>
          </a:p>
          <a:p>
            <a:pPr algn="ctr"/>
            <a:r>
              <a:rPr lang="hu-HU" dirty="0">
                <a:solidFill>
                  <a:prstClr val="white"/>
                </a:solidFill>
              </a:rPr>
              <a:t>amit ebben </a:t>
            </a:r>
          </a:p>
          <a:p>
            <a:pPr algn="ctr"/>
            <a:r>
              <a:rPr lang="hu-HU" dirty="0">
                <a:solidFill>
                  <a:prstClr val="white"/>
                </a:solidFill>
              </a:rPr>
              <a:t>a tanévben</a:t>
            </a:r>
          </a:p>
          <a:p>
            <a:pPr algn="ctr"/>
            <a:r>
              <a:rPr lang="hu-HU" dirty="0">
                <a:solidFill>
                  <a:prstClr val="white"/>
                </a:solidFill>
              </a:rPr>
              <a:t>tanultunk!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517" y="2218115"/>
            <a:ext cx="8980422" cy="46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12">
              <a:schemeClr val="bg1"/>
            </a:gs>
            <a:gs pos="0">
              <a:schemeClr val="accent5">
                <a:lumMod val="20000"/>
                <a:lumOff val="80000"/>
              </a:schemeClr>
            </a:gs>
            <a:gs pos="94000">
              <a:srgbClr val="FAFD83"/>
            </a:gs>
            <a:gs pos="54000">
              <a:schemeClr val="accent3">
                <a:lumMod val="20000"/>
                <a:lumOff val="8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28760" y="662330"/>
            <a:ext cx="674216" cy="499079"/>
          </a:xfrm>
          <a:prstGeom prst="rect">
            <a:avLst/>
          </a:prstGeom>
        </p:spPr>
      </p:pic>
      <p:sp>
        <p:nvSpPr>
          <p:cNvPr id="1096" name="Ellipszis 1095"/>
          <p:cNvSpPr/>
          <p:nvPr/>
        </p:nvSpPr>
        <p:spPr>
          <a:xfrm>
            <a:off x="6940961" y="5666944"/>
            <a:ext cx="3983345" cy="1484830"/>
          </a:xfrm>
          <a:prstGeom prst="ellipse">
            <a:avLst/>
          </a:prstGeom>
          <a:gradFill>
            <a:gsLst>
              <a:gs pos="0">
                <a:srgbClr val="E8FDA5"/>
              </a:gs>
              <a:gs pos="85000">
                <a:srgbClr val="007A37"/>
              </a:gs>
              <a:gs pos="53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9" name="Téglalap 1098"/>
          <p:cNvSpPr/>
          <p:nvPr/>
        </p:nvSpPr>
        <p:spPr>
          <a:xfrm rot="990735">
            <a:off x="-772471" y="2041570"/>
            <a:ext cx="13750034" cy="3133178"/>
          </a:xfrm>
          <a:custGeom>
            <a:avLst/>
            <a:gdLst>
              <a:gd name="connsiteX0" fmla="*/ 0 w 14260610"/>
              <a:gd name="connsiteY0" fmla="*/ 0 h 1907357"/>
              <a:gd name="connsiteX1" fmla="*/ 14260610 w 14260610"/>
              <a:gd name="connsiteY1" fmla="*/ 0 h 1907357"/>
              <a:gd name="connsiteX2" fmla="*/ 14260610 w 14260610"/>
              <a:gd name="connsiteY2" fmla="*/ 1907357 h 1907357"/>
              <a:gd name="connsiteX3" fmla="*/ 0 w 14260610"/>
              <a:gd name="connsiteY3" fmla="*/ 1907357 h 1907357"/>
              <a:gd name="connsiteX4" fmla="*/ 0 w 14260610"/>
              <a:gd name="connsiteY4" fmla="*/ 0 h 1907357"/>
              <a:gd name="connsiteX0" fmla="*/ 0 w 14260610"/>
              <a:gd name="connsiteY0" fmla="*/ 670568 h 2577925"/>
              <a:gd name="connsiteX1" fmla="*/ 13305413 w 14260610"/>
              <a:gd name="connsiteY1" fmla="*/ 0 h 2577925"/>
              <a:gd name="connsiteX2" fmla="*/ 14260610 w 14260610"/>
              <a:gd name="connsiteY2" fmla="*/ 2577925 h 2577925"/>
              <a:gd name="connsiteX3" fmla="*/ 0 w 14260610"/>
              <a:gd name="connsiteY3" fmla="*/ 2577925 h 2577925"/>
              <a:gd name="connsiteX4" fmla="*/ 0 w 14260610"/>
              <a:gd name="connsiteY4" fmla="*/ 670568 h 2577925"/>
              <a:gd name="connsiteX0" fmla="*/ 697576 w 14260610"/>
              <a:gd name="connsiteY0" fmla="*/ 693986 h 2577925"/>
              <a:gd name="connsiteX1" fmla="*/ 13305413 w 14260610"/>
              <a:gd name="connsiteY1" fmla="*/ 0 h 2577925"/>
              <a:gd name="connsiteX2" fmla="*/ 14260610 w 14260610"/>
              <a:gd name="connsiteY2" fmla="*/ 2577925 h 2577925"/>
              <a:gd name="connsiteX3" fmla="*/ 0 w 14260610"/>
              <a:gd name="connsiteY3" fmla="*/ 2577925 h 2577925"/>
              <a:gd name="connsiteX4" fmla="*/ 697576 w 14260610"/>
              <a:gd name="connsiteY4" fmla="*/ 693986 h 2577925"/>
              <a:gd name="connsiteX0" fmla="*/ 576652 w 14139686"/>
              <a:gd name="connsiteY0" fmla="*/ 693986 h 2577925"/>
              <a:gd name="connsiteX1" fmla="*/ 13184489 w 14139686"/>
              <a:gd name="connsiteY1" fmla="*/ 0 h 2577925"/>
              <a:gd name="connsiteX2" fmla="*/ 14139686 w 14139686"/>
              <a:gd name="connsiteY2" fmla="*/ 2577925 h 2577925"/>
              <a:gd name="connsiteX3" fmla="*/ 0 w 14139686"/>
              <a:gd name="connsiteY3" fmla="*/ 2542078 h 2577925"/>
              <a:gd name="connsiteX4" fmla="*/ 576652 w 14139686"/>
              <a:gd name="connsiteY4" fmla="*/ 693986 h 2577925"/>
              <a:gd name="connsiteX0" fmla="*/ 0 w 13563034"/>
              <a:gd name="connsiteY0" fmla="*/ 693986 h 2632649"/>
              <a:gd name="connsiteX1" fmla="*/ 12607837 w 13563034"/>
              <a:gd name="connsiteY1" fmla="*/ 0 h 2632649"/>
              <a:gd name="connsiteX2" fmla="*/ 13563034 w 13563034"/>
              <a:gd name="connsiteY2" fmla="*/ 2577925 h 2632649"/>
              <a:gd name="connsiteX3" fmla="*/ 338156 w 13563034"/>
              <a:gd name="connsiteY3" fmla="*/ 2632649 h 2632649"/>
              <a:gd name="connsiteX4" fmla="*/ 0 w 13563034"/>
              <a:gd name="connsiteY4" fmla="*/ 693986 h 2632649"/>
              <a:gd name="connsiteX0" fmla="*/ 0 w 13750034"/>
              <a:gd name="connsiteY0" fmla="*/ 617872 h 2632649"/>
              <a:gd name="connsiteX1" fmla="*/ 12794837 w 13750034"/>
              <a:gd name="connsiteY1" fmla="*/ 0 h 2632649"/>
              <a:gd name="connsiteX2" fmla="*/ 13750034 w 13750034"/>
              <a:gd name="connsiteY2" fmla="*/ 2577925 h 2632649"/>
              <a:gd name="connsiteX3" fmla="*/ 525156 w 13750034"/>
              <a:gd name="connsiteY3" fmla="*/ 2632649 h 2632649"/>
              <a:gd name="connsiteX4" fmla="*/ 0 w 13750034"/>
              <a:gd name="connsiteY4" fmla="*/ 617872 h 2632649"/>
              <a:gd name="connsiteX0" fmla="*/ 0 w 13750034"/>
              <a:gd name="connsiteY0" fmla="*/ 634721 h 2649498"/>
              <a:gd name="connsiteX1" fmla="*/ 13184490 w 13750034"/>
              <a:gd name="connsiteY1" fmla="*/ 0 h 2649498"/>
              <a:gd name="connsiteX2" fmla="*/ 13750034 w 13750034"/>
              <a:gd name="connsiteY2" fmla="*/ 2594774 h 2649498"/>
              <a:gd name="connsiteX3" fmla="*/ 525156 w 13750034"/>
              <a:gd name="connsiteY3" fmla="*/ 2649498 h 2649498"/>
              <a:gd name="connsiteX4" fmla="*/ 0 w 13750034"/>
              <a:gd name="connsiteY4" fmla="*/ 634721 h 2649498"/>
              <a:gd name="connsiteX0" fmla="*/ 0 w 13750034"/>
              <a:gd name="connsiteY0" fmla="*/ 634721 h 2763731"/>
              <a:gd name="connsiteX1" fmla="*/ 13184490 w 13750034"/>
              <a:gd name="connsiteY1" fmla="*/ 0 h 2763731"/>
              <a:gd name="connsiteX2" fmla="*/ 13750034 w 13750034"/>
              <a:gd name="connsiteY2" fmla="*/ 2594774 h 2763731"/>
              <a:gd name="connsiteX3" fmla="*/ 361696 w 13750034"/>
              <a:gd name="connsiteY3" fmla="*/ 2763731 h 2763731"/>
              <a:gd name="connsiteX4" fmla="*/ 0 w 13750034"/>
              <a:gd name="connsiteY4" fmla="*/ 634721 h 2763731"/>
              <a:gd name="connsiteX0" fmla="*/ 0 w 13750034"/>
              <a:gd name="connsiteY0" fmla="*/ 634721 h 2763731"/>
              <a:gd name="connsiteX1" fmla="*/ 7122405 w 13750034"/>
              <a:gd name="connsiteY1" fmla="*/ 301387 h 2763731"/>
              <a:gd name="connsiteX2" fmla="*/ 13184490 w 13750034"/>
              <a:gd name="connsiteY2" fmla="*/ 0 h 2763731"/>
              <a:gd name="connsiteX3" fmla="*/ 13750034 w 13750034"/>
              <a:gd name="connsiteY3" fmla="*/ 2594774 h 2763731"/>
              <a:gd name="connsiteX4" fmla="*/ 361696 w 13750034"/>
              <a:gd name="connsiteY4" fmla="*/ 2763731 h 2763731"/>
              <a:gd name="connsiteX5" fmla="*/ 0 w 13750034"/>
              <a:gd name="connsiteY5" fmla="*/ 634721 h 2763731"/>
              <a:gd name="connsiteX0" fmla="*/ 0 w 13750034"/>
              <a:gd name="connsiteY0" fmla="*/ 700644 h 2829654"/>
              <a:gd name="connsiteX1" fmla="*/ 7473940 w 13750034"/>
              <a:gd name="connsiteY1" fmla="*/ 0 h 2829654"/>
              <a:gd name="connsiteX2" fmla="*/ 13184490 w 13750034"/>
              <a:gd name="connsiteY2" fmla="*/ 65923 h 2829654"/>
              <a:gd name="connsiteX3" fmla="*/ 13750034 w 13750034"/>
              <a:gd name="connsiteY3" fmla="*/ 2660697 h 2829654"/>
              <a:gd name="connsiteX4" fmla="*/ 361696 w 13750034"/>
              <a:gd name="connsiteY4" fmla="*/ 2829654 h 2829654"/>
              <a:gd name="connsiteX5" fmla="*/ 0 w 13750034"/>
              <a:gd name="connsiteY5" fmla="*/ 700644 h 2829654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361696 w 13750034"/>
              <a:gd name="connsiteY4" fmla="*/ 3133178 h 3133178"/>
              <a:gd name="connsiteX5" fmla="*/ 0 w 13750034"/>
              <a:gd name="connsiteY5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361696 w 13750034"/>
              <a:gd name="connsiteY4" fmla="*/ 3133178 h 3133178"/>
              <a:gd name="connsiteX5" fmla="*/ 0 w 13750034"/>
              <a:gd name="connsiteY5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7268186 w 13750034"/>
              <a:gd name="connsiteY4" fmla="*/ 2271984 h 3133178"/>
              <a:gd name="connsiteX5" fmla="*/ 361696 w 13750034"/>
              <a:gd name="connsiteY5" fmla="*/ 3133178 h 3133178"/>
              <a:gd name="connsiteX6" fmla="*/ 0 w 13750034"/>
              <a:gd name="connsiteY6" fmla="*/ 1004168 h 3133178"/>
              <a:gd name="connsiteX0" fmla="*/ 0 w 13750034"/>
              <a:gd name="connsiteY0" fmla="*/ 1004168 h 3133178"/>
              <a:gd name="connsiteX1" fmla="*/ 7473940 w 13750034"/>
              <a:gd name="connsiteY1" fmla="*/ 303524 h 3133178"/>
              <a:gd name="connsiteX2" fmla="*/ 13184490 w 13750034"/>
              <a:gd name="connsiteY2" fmla="*/ 369447 h 3133178"/>
              <a:gd name="connsiteX3" fmla="*/ 13750034 w 13750034"/>
              <a:gd name="connsiteY3" fmla="*/ 2964221 h 3133178"/>
              <a:gd name="connsiteX4" fmla="*/ 7268186 w 13750034"/>
              <a:gd name="connsiteY4" fmla="*/ 2271984 h 3133178"/>
              <a:gd name="connsiteX5" fmla="*/ 361696 w 13750034"/>
              <a:gd name="connsiteY5" fmla="*/ 3133178 h 3133178"/>
              <a:gd name="connsiteX6" fmla="*/ 0 w 13750034"/>
              <a:gd name="connsiteY6" fmla="*/ 1004168 h 313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0034" h="3133178">
                <a:moveTo>
                  <a:pt x="0" y="1004168"/>
                </a:moveTo>
                <a:cubicBezTo>
                  <a:pt x="2491313" y="770620"/>
                  <a:pt x="4739830" y="1825880"/>
                  <a:pt x="7473940" y="303524"/>
                </a:cubicBezTo>
                <a:cubicBezTo>
                  <a:pt x="10180181" y="-405776"/>
                  <a:pt x="11280973" y="347473"/>
                  <a:pt x="13184490" y="369447"/>
                </a:cubicBezTo>
                <a:lnTo>
                  <a:pt x="13750034" y="2964221"/>
                </a:lnTo>
                <a:cubicBezTo>
                  <a:pt x="11480843" y="2995874"/>
                  <a:pt x="9537377" y="2240331"/>
                  <a:pt x="7268186" y="2271984"/>
                </a:cubicBezTo>
                <a:cubicBezTo>
                  <a:pt x="2891341" y="3437180"/>
                  <a:pt x="2663859" y="2846113"/>
                  <a:pt x="361696" y="3133178"/>
                </a:cubicBezTo>
                <a:lnTo>
                  <a:pt x="0" y="1004168"/>
                </a:lnTo>
                <a:close/>
              </a:path>
            </a:pathLst>
          </a:custGeom>
          <a:gradFill flip="none" rotWithShape="1">
            <a:gsLst>
              <a:gs pos="99000">
                <a:srgbClr val="FFFF00"/>
              </a:gs>
              <a:gs pos="6000">
                <a:srgbClr val="09F596"/>
              </a:gs>
              <a:gs pos="74000">
                <a:srgbClr val="09A05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2" name="Csoportba foglalás 221"/>
          <p:cNvGrpSpPr/>
          <p:nvPr/>
        </p:nvGrpSpPr>
        <p:grpSpPr>
          <a:xfrm>
            <a:off x="-306003" y="1214905"/>
            <a:ext cx="764573" cy="862966"/>
            <a:chOff x="-4155491" y="-3261549"/>
            <a:chExt cx="3743452" cy="6238179"/>
          </a:xfrm>
        </p:grpSpPr>
        <p:sp>
          <p:nvSpPr>
            <p:cNvPr id="223" name="Téglalap 222"/>
            <p:cNvSpPr>
              <a:spLocks noChangeAspect="1"/>
            </p:cNvSpPr>
            <p:nvPr/>
          </p:nvSpPr>
          <p:spPr>
            <a:xfrm rot="300000">
              <a:off x="-1716090" y="1282412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Téglalap 223"/>
            <p:cNvSpPr>
              <a:spLocks noChangeAspect="1"/>
            </p:cNvSpPr>
            <p:nvPr/>
          </p:nvSpPr>
          <p:spPr>
            <a:xfrm rot="21600000" flipV="1">
              <a:off x="-2133613" y="13385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Téglalap 224"/>
            <p:cNvSpPr>
              <a:spLocks noChangeAspect="1"/>
            </p:cNvSpPr>
            <p:nvPr/>
          </p:nvSpPr>
          <p:spPr>
            <a:xfrm rot="21300000" flipV="1">
              <a:off x="-2934507" y="13582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Téglalap 225"/>
            <p:cNvSpPr>
              <a:spLocks noChangeAspect="1"/>
            </p:cNvSpPr>
            <p:nvPr/>
          </p:nvSpPr>
          <p:spPr>
            <a:xfrm rot="21600000" flipV="1">
              <a:off x="-2534650" y="1358230"/>
              <a:ext cx="53329" cy="1080000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7" name="Csoportba foglalás 226"/>
            <p:cNvGrpSpPr/>
            <p:nvPr/>
          </p:nvGrpSpPr>
          <p:grpSpPr>
            <a:xfrm>
              <a:off x="-4155491" y="-3261549"/>
              <a:ext cx="3743452" cy="4678426"/>
              <a:chOff x="-5421369" y="1165538"/>
              <a:chExt cx="3743452" cy="4678426"/>
            </a:xfrm>
          </p:grpSpPr>
          <p:grpSp>
            <p:nvGrpSpPr>
              <p:cNvPr id="231" name="Csoportba foglalás 230"/>
              <p:cNvGrpSpPr/>
              <p:nvPr/>
            </p:nvGrpSpPr>
            <p:grpSpPr>
              <a:xfrm>
                <a:off x="-5421369" y="1165538"/>
                <a:ext cx="3743452" cy="4593880"/>
                <a:chOff x="-5467792" y="-4033570"/>
                <a:chExt cx="3743452" cy="4593880"/>
              </a:xfrm>
            </p:grpSpPr>
            <p:sp>
              <p:nvSpPr>
                <p:cNvPr id="233" name="Szabadkézi sokszög 232"/>
                <p:cNvSpPr/>
                <p:nvPr/>
              </p:nvSpPr>
              <p:spPr>
                <a:xfrm rot="10800000">
                  <a:off x="-5467792" y="-4023445"/>
                  <a:ext cx="3743452" cy="4474851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solidFill>
                  <a:srgbClr val="3FA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Szabadkézi sokszög 233"/>
                <p:cNvSpPr/>
                <p:nvPr/>
              </p:nvSpPr>
              <p:spPr>
                <a:xfrm rot="10800000">
                  <a:off x="-5042092" y="-4033570"/>
                  <a:ext cx="2907370" cy="4593880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Szabadkézi sokszög 234"/>
                <p:cNvSpPr/>
                <p:nvPr/>
              </p:nvSpPr>
              <p:spPr>
                <a:xfrm rot="10800000">
                  <a:off x="-4174631" y="-4023446"/>
                  <a:ext cx="1145984" cy="4518244"/>
                </a:xfrm>
                <a:custGeom>
                  <a:avLst/>
                  <a:gdLst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105358 w 1471806"/>
                    <a:gd name="connsiteY34" fmla="*/ 1652357 h 1758681"/>
                    <a:gd name="connsiteX35" fmla="*/ 1022350 w 1471806"/>
                    <a:gd name="connsiteY35" fmla="*/ 1698918 h 1758681"/>
                    <a:gd name="connsiteX36" fmla="*/ 735903 w 1471806"/>
                    <a:gd name="connsiteY36" fmla="*/ 1758681 h 1758681"/>
                    <a:gd name="connsiteX0" fmla="*/ 735903 w 1471806"/>
                    <a:gd name="connsiteY0" fmla="*/ 1758681 h 1758681"/>
                    <a:gd name="connsiteX1" fmla="*/ 449456 w 1471806"/>
                    <a:gd name="connsiteY1" fmla="*/ 1698918 h 1758681"/>
                    <a:gd name="connsiteX2" fmla="*/ 357199 w 1471806"/>
                    <a:gd name="connsiteY2" fmla="*/ 1647169 h 1758681"/>
                    <a:gd name="connsiteX3" fmla="*/ 300995 w 1471806"/>
                    <a:gd name="connsiteY3" fmla="*/ 1621134 h 1758681"/>
                    <a:gd name="connsiteX4" fmla="*/ 249870 w 1471806"/>
                    <a:gd name="connsiteY4" fmla="*/ 1591729 h 1758681"/>
                    <a:gd name="connsiteX5" fmla="*/ 249503 w 1471806"/>
                    <a:gd name="connsiteY5" fmla="*/ 1591472 h 1758681"/>
                    <a:gd name="connsiteX6" fmla="*/ 211557 w 1471806"/>
                    <a:gd name="connsiteY6" fmla="*/ 1557682 h 1758681"/>
                    <a:gd name="connsiteX7" fmla="*/ 64773 w 1471806"/>
                    <a:gd name="connsiteY7" fmla="*/ 1330228 h 1758681"/>
                    <a:gd name="connsiteX8" fmla="*/ 56711 w 1471806"/>
                    <a:gd name="connsiteY8" fmla="*/ 1306381 h 1758681"/>
                    <a:gd name="connsiteX9" fmla="*/ 55408 w 1471806"/>
                    <a:gd name="connsiteY9" fmla="*/ 1302246 h 1758681"/>
                    <a:gd name="connsiteX10" fmla="*/ 40364 w 1471806"/>
                    <a:gd name="connsiteY10" fmla="*/ 1246033 h 1758681"/>
                    <a:gd name="connsiteX11" fmla="*/ 31404 w 1471806"/>
                    <a:gd name="connsiteY11" fmla="*/ 1206231 h 1758681"/>
                    <a:gd name="connsiteX12" fmla="*/ 14951 w 1471806"/>
                    <a:gd name="connsiteY12" fmla="*/ 1151456 h 1758681"/>
                    <a:gd name="connsiteX13" fmla="*/ 0 w 1471806"/>
                    <a:gd name="connsiteY13" fmla="*/ 998190 h 1758681"/>
                    <a:gd name="connsiteX14" fmla="*/ 125681 w 1471806"/>
                    <a:gd name="connsiteY14" fmla="*/ 572992 h 1758681"/>
                    <a:gd name="connsiteX15" fmla="*/ 160441 w 1471806"/>
                    <a:gd name="connsiteY15" fmla="*/ 529455 h 1758681"/>
                    <a:gd name="connsiteX16" fmla="*/ 176065 w 1471806"/>
                    <a:gd name="connsiteY16" fmla="*/ 501422 h 1758681"/>
                    <a:gd name="connsiteX17" fmla="*/ 182526 w 1471806"/>
                    <a:gd name="connsiteY17" fmla="*/ 483329 h 1758681"/>
                    <a:gd name="connsiteX18" fmla="*/ 220650 w 1471806"/>
                    <a:gd name="connsiteY18" fmla="*/ 418374 h 1758681"/>
                    <a:gd name="connsiteX19" fmla="*/ 236149 w 1471806"/>
                    <a:gd name="connsiteY19" fmla="*/ 393620 h 1758681"/>
                    <a:gd name="connsiteX20" fmla="*/ 455533 w 1471806"/>
                    <a:gd name="connsiteY20" fmla="*/ 0 h 1758681"/>
                    <a:gd name="connsiteX21" fmla="*/ 1027896 w 1471806"/>
                    <a:gd name="connsiteY21" fmla="*/ 0 h 1758681"/>
                    <a:gd name="connsiteX22" fmla="*/ 1204260 w 1471806"/>
                    <a:gd name="connsiteY22" fmla="*/ 316432 h 1758681"/>
                    <a:gd name="connsiteX23" fmla="*/ 1218924 w 1471806"/>
                    <a:gd name="connsiteY23" fmla="*/ 338582 h 1758681"/>
                    <a:gd name="connsiteX24" fmla="*/ 1300901 w 1471806"/>
                    <a:gd name="connsiteY24" fmla="*/ 473578 h 1758681"/>
                    <a:gd name="connsiteX25" fmla="*/ 1316907 w 1471806"/>
                    <a:gd name="connsiteY25" fmla="*/ 518544 h 1758681"/>
                    <a:gd name="connsiteX26" fmla="*/ 1407892 w 1471806"/>
                    <a:gd name="connsiteY26" fmla="*/ 681790 h 1758681"/>
                    <a:gd name="connsiteX27" fmla="*/ 1403270 w 1471806"/>
                    <a:gd name="connsiteY27" fmla="*/ 681790 h 1758681"/>
                    <a:gd name="connsiteX28" fmla="*/ 1413975 w 1471806"/>
                    <a:gd name="connsiteY28" fmla="*/ 702173 h 1758681"/>
                    <a:gd name="connsiteX29" fmla="*/ 1471806 w 1471806"/>
                    <a:gd name="connsiteY29" fmla="*/ 998190 h 1758681"/>
                    <a:gd name="connsiteX30" fmla="*/ 1468007 w 1471806"/>
                    <a:gd name="connsiteY30" fmla="*/ 1075946 h 1758681"/>
                    <a:gd name="connsiteX31" fmla="*/ 1460746 w 1471806"/>
                    <a:gd name="connsiteY31" fmla="*/ 1125112 h 1758681"/>
                    <a:gd name="connsiteX32" fmla="*/ 1457364 w 1471806"/>
                    <a:gd name="connsiteY32" fmla="*/ 1178190 h 1758681"/>
                    <a:gd name="connsiteX33" fmla="*/ 1190508 w 1471806"/>
                    <a:gd name="connsiteY33" fmla="*/ 1610907 h 1758681"/>
                    <a:gd name="connsiteX34" fmla="*/ 1022350 w 1471806"/>
                    <a:gd name="connsiteY34" fmla="*/ 1698918 h 1758681"/>
                    <a:gd name="connsiteX35" fmla="*/ 735903 w 1471806"/>
                    <a:gd name="connsiteY35" fmla="*/ 1758681 h 175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1806" h="1758681">
                      <a:moveTo>
                        <a:pt x="735903" y="1758681"/>
                      </a:moveTo>
                      <a:cubicBezTo>
                        <a:pt x="634296" y="1758681"/>
                        <a:pt x="537499" y="1737401"/>
                        <a:pt x="449456" y="1698918"/>
                      </a:cubicBezTo>
                      <a:lnTo>
                        <a:pt x="357199" y="1647169"/>
                      </a:lnTo>
                      <a:lnTo>
                        <a:pt x="300995" y="1621134"/>
                      </a:lnTo>
                      <a:cubicBezTo>
                        <a:pt x="282615" y="1611696"/>
                        <a:pt x="265460" y="1601872"/>
                        <a:pt x="249870" y="1591729"/>
                      </a:cubicBezTo>
                      <a:lnTo>
                        <a:pt x="249503" y="1591472"/>
                      </a:lnTo>
                      <a:lnTo>
                        <a:pt x="211557" y="1557682"/>
                      </a:lnTo>
                      <a:cubicBezTo>
                        <a:pt x="156119" y="1501954"/>
                        <a:pt x="101254" y="1421205"/>
                        <a:pt x="64773" y="1330228"/>
                      </a:cubicBezTo>
                      <a:lnTo>
                        <a:pt x="56711" y="1306381"/>
                      </a:lnTo>
                      <a:lnTo>
                        <a:pt x="55408" y="1302246"/>
                      </a:lnTo>
                      <a:cubicBezTo>
                        <a:pt x="50330" y="1285018"/>
                        <a:pt x="45337" y="1266367"/>
                        <a:pt x="40364" y="1246033"/>
                      </a:cubicBezTo>
                      <a:lnTo>
                        <a:pt x="31404" y="1206231"/>
                      </a:lnTo>
                      <a:lnTo>
                        <a:pt x="14951" y="1151456"/>
                      </a:lnTo>
                      <a:cubicBezTo>
                        <a:pt x="5148" y="1101950"/>
                        <a:pt x="0" y="1050691"/>
                        <a:pt x="0" y="998190"/>
                      </a:cubicBezTo>
                      <a:cubicBezTo>
                        <a:pt x="0" y="840687"/>
                        <a:pt x="46332" y="694367"/>
                        <a:pt x="125681" y="572992"/>
                      </a:cubicBezTo>
                      <a:lnTo>
                        <a:pt x="160441" y="529455"/>
                      </a:lnTo>
                      <a:lnTo>
                        <a:pt x="176065" y="501422"/>
                      </a:lnTo>
                      <a:lnTo>
                        <a:pt x="182526" y="483329"/>
                      </a:lnTo>
                      <a:cubicBezTo>
                        <a:pt x="193907" y="463002"/>
                        <a:pt x="206801" y="441112"/>
                        <a:pt x="220650" y="418374"/>
                      </a:cubicBezTo>
                      <a:lnTo>
                        <a:pt x="236149" y="393620"/>
                      </a:lnTo>
                      <a:lnTo>
                        <a:pt x="455533" y="0"/>
                      </a:lnTo>
                      <a:lnTo>
                        <a:pt x="1027896" y="0"/>
                      </a:lnTo>
                      <a:lnTo>
                        <a:pt x="1204260" y="316432"/>
                      </a:lnTo>
                      <a:lnTo>
                        <a:pt x="1218924" y="338582"/>
                      </a:lnTo>
                      <a:cubicBezTo>
                        <a:pt x="1249324" y="386018"/>
                        <a:pt x="1278140" y="432924"/>
                        <a:pt x="1300901" y="473578"/>
                      </a:cubicBezTo>
                      <a:lnTo>
                        <a:pt x="1316907" y="518544"/>
                      </a:lnTo>
                      <a:lnTo>
                        <a:pt x="1407892" y="681790"/>
                      </a:lnTo>
                      <a:lnTo>
                        <a:pt x="1403270" y="681790"/>
                      </a:lnTo>
                      <a:lnTo>
                        <a:pt x="1413975" y="702173"/>
                      </a:lnTo>
                      <a:cubicBezTo>
                        <a:pt x="1451214" y="793157"/>
                        <a:pt x="1471806" y="893188"/>
                        <a:pt x="1471806" y="998190"/>
                      </a:cubicBezTo>
                      <a:cubicBezTo>
                        <a:pt x="1471806" y="1024441"/>
                        <a:pt x="1470519" y="1050381"/>
                        <a:pt x="1468007" y="1075946"/>
                      </a:cubicBezTo>
                      <a:lnTo>
                        <a:pt x="1460746" y="1125112"/>
                      </a:lnTo>
                      <a:lnTo>
                        <a:pt x="1457364" y="1178190"/>
                      </a:lnTo>
                      <a:cubicBezTo>
                        <a:pt x="1430070" y="1373204"/>
                        <a:pt x="1293630" y="1556890"/>
                        <a:pt x="1190508" y="1610907"/>
                      </a:cubicBezTo>
                      <a:lnTo>
                        <a:pt x="1022350" y="1698918"/>
                      </a:lnTo>
                      <a:cubicBezTo>
                        <a:pt x="934308" y="1737401"/>
                        <a:pt x="837510" y="1758681"/>
                        <a:pt x="735903" y="1758681"/>
                      </a:cubicBezTo>
                      <a:close/>
                    </a:path>
                  </a:pathLst>
                </a:custGeom>
                <a:solidFill>
                  <a:srgbClr val="3FA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2" name="Téglalap 231"/>
              <p:cNvSpPr/>
              <p:nvPr/>
            </p:nvSpPr>
            <p:spPr>
              <a:xfrm>
                <a:off x="-4373710" y="5606829"/>
                <a:ext cx="1577767" cy="2371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Csoportba foglalás 227"/>
            <p:cNvGrpSpPr/>
            <p:nvPr/>
          </p:nvGrpSpPr>
          <p:grpSpPr>
            <a:xfrm>
              <a:off x="-3073021" y="1996140"/>
              <a:ext cx="1488305" cy="980490"/>
              <a:chOff x="-3111524" y="2197680"/>
              <a:chExt cx="1488305" cy="980490"/>
            </a:xfrm>
          </p:grpSpPr>
          <p:sp>
            <p:nvSpPr>
              <p:cNvPr id="229" name="Lekerekített téglalap 228"/>
              <p:cNvSpPr/>
              <p:nvPr/>
            </p:nvSpPr>
            <p:spPr>
              <a:xfrm>
                <a:off x="-3104034" y="2330110"/>
                <a:ext cx="1466168" cy="84806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Téglalap 229"/>
              <p:cNvSpPr/>
              <p:nvPr/>
            </p:nvSpPr>
            <p:spPr>
              <a:xfrm>
                <a:off x="-3111524" y="2197680"/>
                <a:ext cx="1488305" cy="225736"/>
              </a:xfrm>
              <a:prstGeom prst="rect">
                <a:avLst/>
              </a:prstGeom>
              <a:solidFill>
                <a:srgbClr val="3FA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églalap 3"/>
          <p:cNvSpPr/>
          <p:nvPr/>
        </p:nvSpPr>
        <p:spPr>
          <a:xfrm>
            <a:off x="-396492" y="4888681"/>
            <a:ext cx="12911959" cy="2301766"/>
          </a:xfrm>
          <a:prstGeom prst="rect">
            <a:avLst/>
          </a:prstGeom>
          <a:gradFill flip="none" rotWithShape="1">
            <a:gsLst>
              <a:gs pos="99000">
                <a:srgbClr val="056634"/>
              </a:gs>
              <a:gs pos="6000">
                <a:srgbClr val="09F596"/>
              </a:gs>
              <a:gs pos="74000">
                <a:srgbClr val="09A05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7" name="Ellipszis 1096"/>
          <p:cNvSpPr/>
          <p:nvPr/>
        </p:nvSpPr>
        <p:spPr>
          <a:xfrm>
            <a:off x="-376844" y="4352576"/>
            <a:ext cx="6479392" cy="2763247"/>
          </a:xfrm>
          <a:prstGeom prst="ellipse">
            <a:avLst/>
          </a:prstGeom>
          <a:gradFill>
            <a:gsLst>
              <a:gs pos="0">
                <a:srgbClr val="E8FDA5"/>
              </a:gs>
              <a:gs pos="81000">
                <a:srgbClr val="007A37"/>
              </a:gs>
              <a:gs pos="42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050" t="17085" r="7065" b="9137"/>
          <a:stretch/>
        </p:blipFill>
        <p:spPr>
          <a:xfrm>
            <a:off x="2731175" y="3987005"/>
            <a:ext cx="2058319" cy="967055"/>
          </a:xfrm>
          <a:prstGeom prst="rect">
            <a:avLst/>
          </a:prstGeom>
        </p:spPr>
      </p:pic>
      <p:sp>
        <p:nvSpPr>
          <p:cNvPr id="88" name="Ellipszis 87"/>
          <p:cNvSpPr/>
          <p:nvPr/>
        </p:nvSpPr>
        <p:spPr>
          <a:xfrm>
            <a:off x="7298639" y="2731993"/>
            <a:ext cx="5109217" cy="2494464"/>
          </a:xfrm>
          <a:custGeom>
            <a:avLst/>
            <a:gdLst>
              <a:gd name="connsiteX0" fmla="*/ 0 w 3983345"/>
              <a:gd name="connsiteY0" fmla="*/ 742415 h 1484830"/>
              <a:gd name="connsiteX1" fmla="*/ 1991673 w 3983345"/>
              <a:gd name="connsiteY1" fmla="*/ 0 h 1484830"/>
              <a:gd name="connsiteX2" fmla="*/ 3983346 w 3983345"/>
              <a:gd name="connsiteY2" fmla="*/ 742415 h 1484830"/>
              <a:gd name="connsiteX3" fmla="*/ 1991673 w 3983345"/>
              <a:gd name="connsiteY3" fmla="*/ 1484830 h 1484830"/>
              <a:gd name="connsiteX4" fmla="*/ 0 w 3983345"/>
              <a:gd name="connsiteY4" fmla="*/ 742415 h 1484830"/>
              <a:gd name="connsiteX0" fmla="*/ 0 w 4303980"/>
              <a:gd name="connsiteY0" fmla="*/ 671535 h 1485500"/>
              <a:gd name="connsiteX1" fmla="*/ 2312307 w 4303980"/>
              <a:gd name="connsiteY1" fmla="*/ 372 h 1485500"/>
              <a:gd name="connsiteX2" fmla="*/ 4303980 w 4303980"/>
              <a:gd name="connsiteY2" fmla="*/ 742787 h 1485500"/>
              <a:gd name="connsiteX3" fmla="*/ 2312307 w 4303980"/>
              <a:gd name="connsiteY3" fmla="*/ 1485202 h 1485500"/>
              <a:gd name="connsiteX4" fmla="*/ 0 w 4303980"/>
              <a:gd name="connsiteY4" fmla="*/ 671535 h 1485500"/>
              <a:gd name="connsiteX0" fmla="*/ 65 w 4304045"/>
              <a:gd name="connsiteY0" fmla="*/ 671367 h 1485332"/>
              <a:gd name="connsiteX1" fmla="*/ 2312372 w 4304045"/>
              <a:gd name="connsiteY1" fmla="*/ 204 h 1485332"/>
              <a:gd name="connsiteX2" fmla="*/ 4304045 w 4304045"/>
              <a:gd name="connsiteY2" fmla="*/ 742619 h 1485332"/>
              <a:gd name="connsiteX3" fmla="*/ 2312372 w 4304045"/>
              <a:gd name="connsiteY3" fmla="*/ 1485034 h 1485332"/>
              <a:gd name="connsiteX4" fmla="*/ 65 w 4304045"/>
              <a:gd name="connsiteY4" fmla="*/ 671367 h 1485332"/>
              <a:gd name="connsiteX0" fmla="*/ 58 w 4553420"/>
              <a:gd name="connsiteY0" fmla="*/ 372349 h 1501481"/>
              <a:gd name="connsiteX1" fmla="*/ 2561747 w 4553420"/>
              <a:gd name="connsiteY1" fmla="*/ 9944 h 1501481"/>
              <a:gd name="connsiteX2" fmla="*/ 4553420 w 4553420"/>
              <a:gd name="connsiteY2" fmla="*/ 752359 h 1501481"/>
              <a:gd name="connsiteX3" fmla="*/ 2561747 w 4553420"/>
              <a:gd name="connsiteY3" fmla="*/ 1494774 h 1501481"/>
              <a:gd name="connsiteX4" fmla="*/ 58 w 4553420"/>
              <a:gd name="connsiteY4" fmla="*/ 372349 h 1501481"/>
              <a:gd name="connsiteX0" fmla="*/ 58 w 4430591"/>
              <a:gd name="connsiteY0" fmla="*/ 372349 h 1501481"/>
              <a:gd name="connsiteX1" fmla="*/ 2561747 w 4430591"/>
              <a:gd name="connsiteY1" fmla="*/ 9944 h 1501481"/>
              <a:gd name="connsiteX2" fmla="*/ 4430591 w 4430591"/>
              <a:gd name="connsiteY2" fmla="*/ 752359 h 1501481"/>
              <a:gd name="connsiteX3" fmla="*/ 2561747 w 4430591"/>
              <a:gd name="connsiteY3" fmla="*/ 1494774 h 1501481"/>
              <a:gd name="connsiteX4" fmla="*/ 58 w 4430591"/>
              <a:gd name="connsiteY4" fmla="*/ 372349 h 1501481"/>
              <a:gd name="connsiteX0" fmla="*/ 58 w 4430591"/>
              <a:gd name="connsiteY0" fmla="*/ 392321 h 1521453"/>
              <a:gd name="connsiteX1" fmla="*/ 2561747 w 4430591"/>
              <a:gd name="connsiteY1" fmla="*/ 29916 h 1521453"/>
              <a:gd name="connsiteX2" fmla="*/ 4430591 w 4430591"/>
              <a:gd name="connsiteY2" fmla="*/ 772331 h 1521453"/>
              <a:gd name="connsiteX3" fmla="*/ 2561747 w 4430591"/>
              <a:gd name="connsiteY3" fmla="*/ 1514746 h 1521453"/>
              <a:gd name="connsiteX4" fmla="*/ 58 w 4430591"/>
              <a:gd name="connsiteY4" fmla="*/ 392321 h 1521453"/>
              <a:gd name="connsiteX0" fmla="*/ 58 w 4430591"/>
              <a:gd name="connsiteY0" fmla="*/ 392321 h 1640428"/>
              <a:gd name="connsiteX1" fmla="*/ 2561747 w 4430591"/>
              <a:gd name="connsiteY1" fmla="*/ 29916 h 1640428"/>
              <a:gd name="connsiteX2" fmla="*/ 4430591 w 4430591"/>
              <a:gd name="connsiteY2" fmla="*/ 772331 h 1640428"/>
              <a:gd name="connsiteX3" fmla="*/ 2561747 w 4430591"/>
              <a:gd name="connsiteY3" fmla="*/ 1514746 h 1640428"/>
              <a:gd name="connsiteX4" fmla="*/ 58 w 4430591"/>
              <a:gd name="connsiteY4" fmla="*/ 392321 h 164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591" h="1640428">
                <a:moveTo>
                  <a:pt x="58" y="392321"/>
                </a:moveTo>
                <a:cubicBezTo>
                  <a:pt x="11933" y="219803"/>
                  <a:pt x="1823325" y="-33419"/>
                  <a:pt x="2561747" y="29916"/>
                </a:cubicBezTo>
                <a:cubicBezTo>
                  <a:pt x="3300169" y="93251"/>
                  <a:pt x="4362352" y="-333729"/>
                  <a:pt x="4430591" y="772331"/>
                </a:cubicBezTo>
                <a:cubicBezTo>
                  <a:pt x="4389648" y="2014869"/>
                  <a:pt x="3300169" y="1578081"/>
                  <a:pt x="2561747" y="1514746"/>
                </a:cubicBezTo>
                <a:cubicBezTo>
                  <a:pt x="1823325" y="1451411"/>
                  <a:pt x="-11817" y="564839"/>
                  <a:pt x="58" y="392321"/>
                </a:cubicBezTo>
                <a:close/>
              </a:path>
            </a:pathLst>
          </a:custGeom>
          <a:gradFill>
            <a:gsLst>
              <a:gs pos="25000">
                <a:srgbClr val="E8FDA5"/>
              </a:gs>
              <a:gs pos="82000">
                <a:srgbClr val="007A37"/>
              </a:gs>
              <a:gs pos="46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1852807" y="90244"/>
            <a:ext cx="1450490" cy="95628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352782" y="201690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8" name="Ellipszis 1097"/>
          <p:cNvSpPr/>
          <p:nvPr/>
        </p:nvSpPr>
        <p:spPr>
          <a:xfrm>
            <a:off x="2255458" y="1381435"/>
            <a:ext cx="6435498" cy="1484830"/>
          </a:xfrm>
          <a:prstGeom prst="ellipse">
            <a:avLst/>
          </a:prstGeom>
          <a:gradFill>
            <a:gsLst>
              <a:gs pos="27000">
                <a:srgbClr val="FAFD83"/>
              </a:gs>
              <a:gs pos="78000">
                <a:srgbClr val="92D050"/>
              </a:gs>
            </a:gsLst>
            <a:lin ang="7800000" scaled="0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6796190" y="311635"/>
            <a:ext cx="1247220" cy="513498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-43196" y="65307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églalap 85"/>
          <p:cNvSpPr/>
          <p:nvPr/>
        </p:nvSpPr>
        <p:spPr>
          <a:xfrm>
            <a:off x="3792792" y="1474239"/>
            <a:ext cx="79625" cy="7247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2" name="Csoportba foglalás 91"/>
          <p:cNvGrpSpPr/>
          <p:nvPr/>
        </p:nvGrpSpPr>
        <p:grpSpPr>
          <a:xfrm flipH="1">
            <a:off x="3714826" y="5079150"/>
            <a:ext cx="1366031" cy="1119111"/>
            <a:chOff x="-5129594" y="1789413"/>
            <a:chExt cx="4255560" cy="3505045"/>
          </a:xfrm>
        </p:grpSpPr>
        <p:sp>
          <p:nvSpPr>
            <p:cNvPr id="93" name="Lekerekített téglalap 92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Lekerekített téglalap 93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Lekerekített téglalap 94"/>
            <p:cNvSpPr/>
            <p:nvPr/>
          </p:nvSpPr>
          <p:spPr>
            <a:xfrm>
              <a:off x="-4756895" y="4902943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7" name="Csoportba foglalás 96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3" name="Lekerekített téglalap 102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Lekerekített téglalap 103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8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ánk 98"/>
            <p:cNvSpPr/>
            <p:nvPr/>
          </p:nvSpPr>
          <p:spPr>
            <a:xfrm>
              <a:off x="-4270116" y="4292029"/>
              <a:ext cx="559611" cy="527341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rgbClr val="C9FA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Háromszög 100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Lekerekített téglalap 101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4" name="Csoportba foglalás 1043"/>
          <p:cNvGrpSpPr/>
          <p:nvPr/>
        </p:nvGrpSpPr>
        <p:grpSpPr>
          <a:xfrm>
            <a:off x="3792792" y="1317684"/>
            <a:ext cx="155431" cy="152085"/>
            <a:chOff x="-4485406" y="3571543"/>
            <a:chExt cx="3327583" cy="1379220"/>
          </a:xfrm>
        </p:grpSpPr>
        <p:sp>
          <p:nvSpPr>
            <p:cNvPr id="1045" name="Lekerekített téglalap 1044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6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47" name="Csoportba foglalás 1046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51" name="Lekerekített téglalap 1050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2" name="Lekerekített téglalap 1051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48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9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83" name="Kép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658" y="412015"/>
            <a:ext cx="3302730" cy="1785664"/>
          </a:xfrm>
          <a:prstGeom prst="rect">
            <a:avLst/>
          </a:prstGeom>
        </p:spPr>
      </p:pic>
      <p:grpSp>
        <p:nvGrpSpPr>
          <p:cNvPr id="1031" name="Csoportba foglalás 1030"/>
          <p:cNvGrpSpPr/>
          <p:nvPr/>
        </p:nvGrpSpPr>
        <p:grpSpPr>
          <a:xfrm rot="21076713">
            <a:off x="3803288" y="1307921"/>
            <a:ext cx="157793" cy="154062"/>
            <a:chOff x="-4485406" y="3571543"/>
            <a:chExt cx="3327583" cy="1379220"/>
          </a:xfrm>
          <a:scene3d>
            <a:camera prst="perspectiveHeroicExtremeLeftFacing"/>
            <a:lightRig rig="threePt" dir="t"/>
          </a:scene3d>
        </p:grpSpPr>
        <p:sp>
          <p:nvSpPr>
            <p:cNvPr id="1032" name="Lekerekített téglalap 1031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5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36" name="Csoportba foglalás 1035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42" name="Lekerekített téglalap 1041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3" name="Lekerekített téglalap 1042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37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9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" name="Szabadkézi sokszög 14"/>
          <p:cNvSpPr/>
          <p:nvPr/>
        </p:nvSpPr>
        <p:spPr>
          <a:xfrm>
            <a:off x="4237712" y="114087"/>
            <a:ext cx="1213737" cy="606410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9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3" name="Csoportba foglalás 1082"/>
          <p:cNvGrpSpPr/>
          <p:nvPr/>
        </p:nvGrpSpPr>
        <p:grpSpPr>
          <a:xfrm>
            <a:off x="146954" y="4076700"/>
            <a:ext cx="1019084" cy="1002451"/>
            <a:chOff x="-5129594" y="1789413"/>
            <a:chExt cx="4255561" cy="3505046"/>
          </a:xfrm>
        </p:grpSpPr>
        <p:sp>
          <p:nvSpPr>
            <p:cNvPr id="1084" name="Lekerekített téglalap 1083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5" name="Lekerekített téglalap 1084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6" name="Lekerekített téglalap 1085"/>
            <p:cNvSpPr/>
            <p:nvPr/>
          </p:nvSpPr>
          <p:spPr>
            <a:xfrm>
              <a:off x="-4756894" y="4902944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7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88" name="Csoportba foglalás 1087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1094" name="Lekerekített téglalap 1093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5" name="Lekerekített téglalap 1094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89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0" name="Fánk 1089"/>
            <p:cNvSpPr/>
            <p:nvPr/>
          </p:nvSpPr>
          <p:spPr>
            <a:xfrm>
              <a:off x="-4333280" y="4314250"/>
              <a:ext cx="534390" cy="527342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1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2" name="Háromszög 1091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3" name="Lekerekített téglalap 1092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68" name="Ellipszis 1167"/>
          <p:cNvSpPr/>
          <p:nvPr/>
        </p:nvSpPr>
        <p:spPr>
          <a:xfrm>
            <a:off x="-229438" y="2495383"/>
            <a:ext cx="2833290" cy="1304619"/>
          </a:xfrm>
          <a:prstGeom prst="ellipse">
            <a:avLst/>
          </a:prstGeom>
          <a:gradFill>
            <a:gsLst>
              <a:gs pos="24000">
                <a:srgbClr val="FAFD83"/>
              </a:gs>
              <a:gs pos="79000">
                <a:srgbClr val="007A37"/>
              </a:gs>
              <a:gs pos="49000">
                <a:srgbClr val="92D050"/>
              </a:gs>
            </a:gsLst>
            <a:lin ang="8100000" scaled="1"/>
          </a:gra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8" name="Csoportba foglalás 37"/>
          <p:cNvGrpSpPr/>
          <p:nvPr/>
        </p:nvGrpSpPr>
        <p:grpSpPr>
          <a:xfrm>
            <a:off x="7645019" y="3865595"/>
            <a:ext cx="2407323" cy="2697811"/>
            <a:chOff x="2370780" y="1348445"/>
            <a:chExt cx="2859438" cy="2829435"/>
          </a:xfrm>
        </p:grpSpPr>
        <p:sp>
          <p:nvSpPr>
            <p:cNvPr id="42" name="Téglalap 41"/>
            <p:cNvSpPr/>
            <p:nvPr/>
          </p:nvSpPr>
          <p:spPr>
            <a:xfrm>
              <a:off x="2787383" y="2536600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3613152" y="2070912"/>
              <a:ext cx="483816" cy="19645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>
              <a:off x="4824566" y="2551869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3809070" y="2537478"/>
              <a:ext cx="70149" cy="147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68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1" name="Csoportba foglalás 20"/>
            <p:cNvGrpSpPr/>
            <p:nvPr/>
          </p:nvGrpSpPr>
          <p:grpSpPr>
            <a:xfrm>
              <a:off x="2522114" y="3880211"/>
              <a:ext cx="2665892" cy="297669"/>
              <a:chOff x="2522114" y="3880211"/>
              <a:chExt cx="2665892" cy="297669"/>
            </a:xfrm>
          </p:grpSpPr>
          <p:sp>
            <p:nvSpPr>
              <p:cNvPr id="40" name="Téglalap 39"/>
              <p:cNvSpPr/>
              <p:nvPr/>
            </p:nvSpPr>
            <p:spPr>
              <a:xfrm>
                <a:off x="2815405" y="4020911"/>
                <a:ext cx="2080156" cy="15696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2522114" y="3880211"/>
                <a:ext cx="2665892" cy="2064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Szabadkézi sokszög 46"/>
            <p:cNvSpPr/>
            <p:nvPr/>
          </p:nvSpPr>
          <p:spPr>
            <a:xfrm>
              <a:off x="237078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276954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316831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356707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396584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4364605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4763370" y="2520419"/>
              <a:ext cx="455883" cy="222067"/>
            </a:xfrm>
            <a:custGeom>
              <a:avLst/>
              <a:gdLst>
                <a:gd name="connsiteX0" fmla="*/ 0 w 455883"/>
                <a:gd name="connsiteY0" fmla="*/ 0 h 222067"/>
                <a:gd name="connsiteX1" fmla="*/ 455883 w 455883"/>
                <a:gd name="connsiteY1" fmla="*/ 0 h 222067"/>
                <a:gd name="connsiteX2" fmla="*/ 451897 w 455883"/>
                <a:gd name="connsiteY2" fmla="*/ 39538 h 222067"/>
                <a:gd name="connsiteX3" fmla="*/ 227941 w 455883"/>
                <a:gd name="connsiteY3" fmla="*/ 222067 h 222067"/>
                <a:gd name="connsiteX4" fmla="*/ 3985 w 455883"/>
                <a:gd name="connsiteY4" fmla="*/ 39538 h 222067"/>
                <a:gd name="connsiteX5" fmla="*/ 0 w 455883"/>
                <a:gd name="connsiteY5" fmla="*/ 0 h 2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883" h="222067">
                  <a:moveTo>
                    <a:pt x="0" y="0"/>
                  </a:moveTo>
                  <a:lnTo>
                    <a:pt x="455883" y="0"/>
                  </a:lnTo>
                  <a:lnTo>
                    <a:pt x="451897" y="39538"/>
                  </a:lnTo>
                  <a:cubicBezTo>
                    <a:pt x="430581" y="143707"/>
                    <a:pt x="338412" y="222067"/>
                    <a:pt x="227941" y="222067"/>
                  </a:cubicBezTo>
                  <a:cubicBezTo>
                    <a:pt x="117471" y="222067"/>
                    <a:pt x="25302" y="143707"/>
                    <a:pt x="3985" y="3953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Háromszög 32"/>
            <p:cNvSpPr/>
            <p:nvPr/>
          </p:nvSpPr>
          <p:spPr>
            <a:xfrm>
              <a:off x="2394809" y="1393226"/>
              <a:ext cx="2835409" cy="106011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Háromszög 73"/>
            <p:cNvSpPr>
              <a:spLocks noChangeAspect="1"/>
            </p:cNvSpPr>
            <p:nvPr/>
          </p:nvSpPr>
          <p:spPr>
            <a:xfrm>
              <a:off x="3454044" y="1361365"/>
              <a:ext cx="681943" cy="1141559"/>
            </a:xfrm>
            <a:prstGeom prst="triangle">
              <a:avLst/>
            </a:pr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Háromszög 74"/>
            <p:cNvSpPr>
              <a:spLocks noChangeAspect="1"/>
            </p:cNvSpPr>
            <p:nvPr/>
          </p:nvSpPr>
          <p:spPr>
            <a:xfrm rot="2227294" flipH="1">
              <a:off x="2988061" y="1357194"/>
              <a:ext cx="433384" cy="1398983"/>
            </a:xfrm>
            <a:custGeom>
              <a:avLst/>
              <a:gdLst>
                <a:gd name="connsiteX0" fmla="*/ 0 w 389070"/>
                <a:gd name="connsiteY0" fmla="*/ 1141559 h 1141559"/>
                <a:gd name="connsiteX1" fmla="*/ 194535 w 389070"/>
                <a:gd name="connsiteY1" fmla="*/ 0 h 1141559"/>
                <a:gd name="connsiteX2" fmla="*/ 389070 w 389070"/>
                <a:gd name="connsiteY2" fmla="*/ 1141559 h 1141559"/>
                <a:gd name="connsiteX3" fmla="*/ 0 w 389070"/>
                <a:gd name="connsiteY3" fmla="*/ 1141559 h 1141559"/>
                <a:gd name="connsiteX0" fmla="*/ 0 w 445090"/>
                <a:gd name="connsiteY0" fmla="*/ 1141559 h 1398983"/>
                <a:gd name="connsiteX1" fmla="*/ 194535 w 445090"/>
                <a:gd name="connsiteY1" fmla="*/ 0 h 1398983"/>
                <a:gd name="connsiteX2" fmla="*/ 445090 w 445090"/>
                <a:gd name="connsiteY2" fmla="*/ 1398983 h 1398983"/>
                <a:gd name="connsiteX3" fmla="*/ 0 w 445090"/>
                <a:gd name="connsiteY3" fmla="*/ 1141559 h 1398983"/>
                <a:gd name="connsiteX0" fmla="*/ 0 w 433384"/>
                <a:gd name="connsiteY0" fmla="*/ 1078744 h 1398983"/>
                <a:gd name="connsiteX1" fmla="*/ 182829 w 433384"/>
                <a:gd name="connsiteY1" fmla="*/ 0 h 1398983"/>
                <a:gd name="connsiteX2" fmla="*/ 433384 w 433384"/>
                <a:gd name="connsiteY2" fmla="*/ 1398983 h 1398983"/>
                <a:gd name="connsiteX3" fmla="*/ 0 w 433384"/>
                <a:gd name="connsiteY3" fmla="*/ 1078744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4" h="1398983">
                  <a:moveTo>
                    <a:pt x="0" y="1078744"/>
                  </a:moveTo>
                  <a:lnTo>
                    <a:pt x="182829" y="0"/>
                  </a:lnTo>
                  <a:lnTo>
                    <a:pt x="433384" y="1398983"/>
                  </a:lnTo>
                  <a:lnTo>
                    <a:pt x="0" y="1078744"/>
                  </a:lnTo>
                  <a:close/>
                </a:path>
              </a:pathLst>
            </a:cu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Háromszög 74"/>
            <p:cNvSpPr>
              <a:spLocks noChangeAspect="1"/>
            </p:cNvSpPr>
            <p:nvPr/>
          </p:nvSpPr>
          <p:spPr>
            <a:xfrm rot="19372706">
              <a:off x="4158809" y="1348445"/>
              <a:ext cx="433384" cy="1398983"/>
            </a:xfrm>
            <a:custGeom>
              <a:avLst/>
              <a:gdLst>
                <a:gd name="connsiteX0" fmla="*/ 0 w 389070"/>
                <a:gd name="connsiteY0" fmla="*/ 1141559 h 1141559"/>
                <a:gd name="connsiteX1" fmla="*/ 194535 w 389070"/>
                <a:gd name="connsiteY1" fmla="*/ 0 h 1141559"/>
                <a:gd name="connsiteX2" fmla="*/ 389070 w 389070"/>
                <a:gd name="connsiteY2" fmla="*/ 1141559 h 1141559"/>
                <a:gd name="connsiteX3" fmla="*/ 0 w 389070"/>
                <a:gd name="connsiteY3" fmla="*/ 1141559 h 1141559"/>
                <a:gd name="connsiteX0" fmla="*/ 0 w 445090"/>
                <a:gd name="connsiteY0" fmla="*/ 1141559 h 1398983"/>
                <a:gd name="connsiteX1" fmla="*/ 194535 w 445090"/>
                <a:gd name="connsiteY1" fmla="*/ 0 h 1398983"/>
                <a:gd name="connsiteX2" fmla="*/ 445090 w 445090"/>
                <a:gd name="connsiteY2" fmla="*/ 1398983 h 1398983"/>
                <a:gd name="connsiteX3" fmla="*/ 0 w 445090"/>
                <a:gd name="connsiteY3" fmla="*/ 1141559 h 1398983"/>
                <a:gd name="connsiteX0" fmla="*/ 0 w 433384"/>
                <a:gd name="connsiteY0" fmla="*/ 1078744 h 1398983"/>
                <a:gd name="connsiteX1" fmla="*/ 182829 w 433384"/>
                <a:gd name="connsiteY1" fmla="*/ 0 h 1398983"/>
                <a:gd name="connsiteX2" fmla="*/ 433384 w 433384"/>
                <a:gd name="connsiteY2" fmla="*/ 1398983 h 1398983"/>
                <a:gd name="connsiteX3" fmla="*/ 0 w 433384"/>
                <a:gd name="connsiteY3" fmla="*/ 1078744 h 139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4" h="1398983">
                  <a:moveTo>
                    <a:pt x="0" y="1078744"/>
                  </a:moveTo>
                  <a:lnTo>
                    <a:pt x="182829" y="0"/>
                  </a:lnTo>
                  <a:lnTo>
                    <a:pt x="433384" y="1398983"/>
                  </a:lnTo>
                  <a:lnTo>
                    <a:pt x="0" y="1078744"/>
                  </a:lnTo>
                  <a:close/>
                </a:path>
              </a:pathLst>
            </a:custGeom>
            <a:solidFill>
              <a:srgbClr val="E8F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Háromszög 59"/>
            <p:cNvSpPr>
              <a:spLocks noChangeAspect="1"/>
            </p:cNvSpPr>
            <p:nvPr/>
          </p:nvSpPr>
          <p:spPr>
            <a:xfrm>
              <a:off x="3146203" y="1369819"/>
              <a:ext cx="1325733" cy="463382"/>
            </a:xfrm>
            <a:prstGeom prst="triangle">
              <a:avLst/>
            </a:pr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2370780" y="2455425"/>
              <a:ext cx="2848473" cy="64994"/>
            </a:xfrm>
            <a:prstGeom prst="rect">
              <a:avLst/>
            </a:prstGeom>
            <a:solidFill>
              <a:srgbClr val="FAFD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Trapezoid 1111"/>
          <p:cNvSpPr>
            <a:spLocks noChangeAspect="1"/>
          </p:cNvSpPr>
          <p:nvPr/>
        </p:nvSpPr>
        <p:spPr>
          <a:xfrm>
            <a:off x="1048666" y="2540752"/>
            <a:ext cx="563153" cy="291832"/>
          </a:xfrm>
          <a:prstGeom prst="trapezoid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3" name="Téglalap 1112"/>
          <p:cNvSpPr>
            <a:spLocks noChangeAspect="1"/>
          </p:cNvSpPr>
          <p:nvPr/>
        </p:nvSpPr>
        <p:spPr>
          <a:xfrm>
            <a:off x="719828" y="2801258"/>
            <a:ext cx="1176658" cy="245075"/>
          </a:xfrm>
          <a:prstGeom prst="rect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4" name="Csoportba foglalás 1113"/>
          <p:cNvGrpSpPr>
            <a:grpSpLocks noChangeAspect="1"/>
          </p:cNvGrpSpPr>
          <p:nvPr/>
        </p:nvGrpSpPr>
        <p:grpSpPr>
          <a:xfrm>
            <a:off x="767832" y="1432441"/>
            <a:ext cx="1165656" cy="1165656"/>
            <a:chOff x="3756000" y="1089000"/>
            <a:chExt cx="4680000" cy="4680000"/>
          </a:xfrm>
        </p:grpSpPr>
        <p:grpSp>
          <p:nvGrpSpPr>
            <p:cNvPr id="1115" name="Csoportba foglalás 1114"/>
            <p:cNvGrpSpPr/>
            <p:nvPr/>
          </p:nvGrpSpPr>
          <p:grpSpPr>
            <a:xfrm>
              <a:off x="3756000" y="1089000"/>
              <a:ext cx="4680000" cy="4680000"/>
              <a:chOff x="6765727" y="699976"/>
              <a:chExt cx="3730310" cy="3730523"/>
            </a:xfrm>
          </p:grpSpPr>
          <p:sp>
            <p:nvSpPr>
              <p:cNvPr id="1129" name="Szabadkézi sokszög 1128"/>
              <p:cNvSpPr/>
              <p:nvPr/>
            </p:nvSpPr>
            <p:spPr>
              <a:xfrm rot="6300000">
                <a:off x="7965382" y="3145078"/>
                <a:ext cx="1713914" cy="856927"/>
              </a:xfrm>
              <a:custGeom>
                <a:avLst/>
                <a:gdLst>
                  <a:gd name="connsiteX0" fmla="*/ 0 w 1713914"/>
                  <a:gd name="connsiteY0" fmla="*/ 856927 h 856927"/>
                  <a:gd name="connsiteX1" fmla="*/ 1484241 w 1713914"/>
                  <a:gd name="connsiteY1" fmla="*/ 0 h 856927"/>
                  <a:gd name="connsiteX2" fmla="*/ 1499745 w 1713914"/>
                  <a:gd name="connsiteY2" fmla="*/ 25520 h 856927"/>
                  <a:gd name="connsiteX3" fmla="*/ 1705623 w 1713914"/>
                  <a:gd name="connsiteY3" fmla="*/ 692728 h 856927"/>
                  <a:gd name="connsiteX4" fmla="*/ 1713914 w 1713914"/>
                  <a:gd name="connsiteY4" fmla="*/ 856927 h 856927"/>
                  <a:gd name="connsiteX5" fmla="*/ 0 w 1713914"/>
                  <a:gd name="connsiteY5" fmla="*/ 856927 h 85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3914" h="856927">
                    <a:moveTo>
                      <a:pt x="0" y="856927"/>
                    </a:moveTo>
                    <a:lnTo>
                      <a:pt x="1484241" y="0"/>
                    </a:lnTo>
                    <a:lnTo>
                      <a:pt x="1499745" y="25520"/>
                    </a:lnTo>
                    <a:cubicBezTo>
                      <a:pt x="1609477" y="227518"/>
                      <a:pt x="1681288" y="453106"/>
                      <a:pt x="1705623" y="692728"/>
                    </a:cubicBezTo>
                    <a:lnTo>
                      <a:pt x="1713914" y="856927"/>
                    </a:lnTo>
                    <a:lnTo>
                      <a:pt x="0" y="856927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0" name="Szabadkézi sokszög 1129"/>
              <p:cNvSpPr/>
              <p:nvPr/>
            </p:nvSpPr>
            <p:spPr>
              <a:xfrm rot="6300000">
                <a:off x="8447318" y="1357050"/>
                <a:ext cx="1705479" cy="853322"/>
              </a:xfrm>
              <a:custGeom>
                <a:avLst/>
                <a:gdLst>
                  <a:gd name="connsiteX0" fmla="*/ 0 w 1705479"/>
                  <a:gd name="connsiteY0" fmla="*/ 853322 h 853322"/>
                  <a:gd name="connsiteX1" fmla="*/ 8291 w 1705479"/>
                  <a:gd name="connsiteY1" fmla="*/ 689123 h 853322"/>
                  <a:gd name="connsiteX2" fmla="*/ 214169 w 1705479"/>
                  <a:gd name="connsiteY2" fmla="*/ 21915 h 853322"/>
                  <a:gd name="connsiteX3" fmla="*/ 227483 w 1705479"/>
                  <a:gd name="connsiteY3" fmla="*/ 0 h 853322"/>
                  <a:gd name="connsiteX4" fmla="*/ 1705479 w 1705479"/>
                  <a:gd name="connsiteY4" fmla="*/ 853322 h 853322"/>
                  <a:gd name="connsiteX5" fmla="*/ 0 w 1705479"/>
                  <a:gd name="connsiteY5" fmla="*/ 853322 h 85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5479" h="853322">
                    <a:moveTo>
                      <a:pt x="0" y="853322"/>
                    </a:moveTo>
                    <a:lnTo>
                      <a:pt x="8291" y="689123"/>
                    </a:lnTo>
                    <a:cubicBezTo>
                      <a:pt x="32626" y="449501"/>
                      <a:pt x="104437" y="223913"/>
                      <a:pt x="214169" y="21915"/>
                    </a:cubicBezTo>
                    <a:lnTo>
                      <a:pt x="227483" y="0"/>
                    </a:lnTo>
                    <a:lnTo>
                      <a:pt x="1705479" y="853322"/>
                    </a:lnTo>
                    <a:lnTo>
                      <a:pt x="0" y="853322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1" name="Szabadkézi sokszög 1130"/>
              <p:cNvSpPr/>
              <p:nvPr/>
            </p:nvSpPr>
            <p:spPr>
              <a:xfrm rot="6300000">
                <a:off x="7583889" y="1126819"/>
                <a:ext cx="1706395" cy="852709"/>
              </a:xfrm>
              <a:custGeom>
                <a:avLst/>
                <a:gdLst>
                  <a:gd name="connsiteX0" fmla="*/ 0 w 1706395"/>
                  <a:gd name="connsiteY0" fmla="*/ 0 h 852709"/>
                  <a:gd name="connsiteX1" fmla="*/ 1706395 w 1706395"/>
                  <a:gd name="connsiteY1" fmla="*/ 0 h 852709"/>
                  <a:gd name="connsiteX2" fmla="*/ 229460 w 1706395"/>
                  <a:gd name="connsiteY2" fmla="*/ 852709 h 852709"/>
                  <a:gd name="connsiteX3" fmla="*/ 213956 w 1706395"/>
                  <a:gd name="connsiteY3" fmla="*/ 827189 h 852709"/>
                  <a:gd name="connsiteX4" fmla="*/ 8078 w 1706395"/>
                  <a:gd name="connsiteY4" fmla="*/ 159981 h 852709"/>
                  <a:gd name="connsiteX5" fmla="*/ 0 w 1706395"/>
                  <a:gd name="connsiteY5" fmla="*/ 0 h 8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6395" h="852709">
                    <a:moveTo>
                      <a:pt x="0" y="0"/>
                    </a:moveTo>
                    <a:lnTo>
                      <a:pt x="1706395" y="0"/>
                    </a:lnTo>
                    <a:lnTo>
                      <a:pt x="229460" y="852709"/>
                    </a:lnTo>
                    <a:lnTo>
                      <a:pt x="213956" y="827189"/>
                    </a:lnTo>
                    <a:cubicBezTo>
                      <a:pt x="104224" y="625191"/>
                      <a:pt x="32413" y="399604"/>
                      <a:pt x="8078" y="1599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2" name="Szabadkézi sokszög 1131"/>
              <p:cNvSpPr/>
              <p:nvPr/>
            </p:nvSpPr>
            <p:spPr>
              <a:xfrm rot="6300000">
                <a:off x="8855794" y="1260605"/>
                <a:ext cx="1482648" cy="1484442"/>
              </a:xfrm>
              <a:custGeom>
                <a:avLst/>
                <a:gdLst>
                  <a:gd name="connsiteX0" fmla="*/ 0 w 1482648"/>
                  <a:gd name="connsiteY0" fmla="*/ 628435 h 1484442"/>
                  <a:gd name="connsiteX1" fmla="*/ 57250 w 1482648"/>
                  <a:gd name="connsiteY1" fmla="*/ 534198 h 1484442"/>
                  <a:gd name="connsiteX2" fmla="*/ 538579 w 1482648"/>
                  <a:gd name="connsiteY2" fmla="*/ 52869 h 1484442"/>
                  <a:gd name="connsiteX3" fmla="*/ 625605 w 1482648"/>
                  <a:gd name="connsiteY3" fmla="*/ 0 h 1484442"/>
                  <a:gd name="connsiteX4" fmla="*/ 1482648 w 1482648"/>
                  <a:gd name="connsiteY4" fmla="*/ 1484442 h 1484442"/>
                  <a:gd name="connsiteX5" fmla="*/ 0 w 1482648"/>
                  <a:gd name="connsiteY5" fmla="*/ 628435 h 148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648" h="1484442">
                    <a:moveTo>
                      <a:pt x="0" y="628435"/>
                    </a:moveTo>
                    <a:lnTo>
                      <a:pt x="57250" y="534198"/>
                    </a:lnTo>
                    <a:cubicBezTo>
                      <a:pt x="185345" y="344592"/>
                      <a:pt x="348973" y="180964"/>
                      <a:pt x="538579" y="52869"/>
                    </a:cubicBezTo>
                    <a:lnTo>
                      <a:pt x="625605" y="0"/>
                    </a:lnTo>
                    <a:lnTo>
                      <a:pt x="1482648" y="1484442"/>
                    </a:lnTo>
                    <a:lnTo>
                      <a:pt x="0" y="628435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3" name="Szabadkézi sokszög 1132"/>
              <p:cNvSpPr/>
              <p:nvPr/>
            </p:nvSpPr>
            <p:spPr>
              <a:xfrm rot="6300000">
                <a:off x="7329215" y="854859"/>
                <a:ext cx="1483545" cy="1483545"/>
              </a:xfrm>
              <a:custGeom>
                <a:avLst/>
                <a:gdLst>
                  <a:gd name="connsiteX0" fmla="*/ 0 w 1483545"/>
                  <a:gd name="connsiteY0" fmla="*/ 856525 h 1483545"/>
                  <a:gd name="connsiteX1" fmla="*/ 1483545 w 1483545"/>
                  <a:gd name="connsiteY1" fmla="*/ 0 h 1483545"/>
                  <a:gd name="connsiteX2" fmla="*/ 627020 w 1483545"/>
                  <a:gd name="connsiteY2" fmla="*/ 1483545 h 1483545"/>
                  <a:gd name="connsiteX3" fmla="*/ 536389 w 1483545"/>
                  <a:gd name="connsiteY3" fmla="*/ 1428485 h 1483545"/>
                  <a:gd name="connsiteX4" fmla="*/ 55060 w 1483545"/>
                  <a:gd name="connsiteY4" fmla="*/ 947156 h 1483545"/>
                  <a:gd name="connsiteX5" fmla="*/ 0 w 1483545"/>
                  <a:gd name="connsiteY5" fmla="*/ 856525 h 14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5" h="1483545">
                    <a:moveTo>
                      <a:pt x="0" y="856525"/>
                    </a:moveTo>
                    <a:lnTo>
                      <a:pt x="1483545" y="0"/>
                    </a:lnTo>
                    <a:lnTo>
                      <a:pt x="627020" y="1483545"/>
                    </a:lnTo>
                    <a:lnTo>
                      <a:pt x="536389" y="1428485"/>
                    </a:lnTo>
                    <a:cubicBezTo>
                      <a:pt x="346783" y="1300390"/>
                      <a:pt x="183155" y="1136762"/>
                      <a:pt x="55060" y="947156"/>
                    </a:cubicBezTo>
                    <a:lnTo>
                      <a:pt x="0" y="856525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4" name="Szabadkézi sokszög 1133"/>
              <p:cNvSpPr/>
              <p:nvPr/>
            </p:nvSpPr>
            <p:spPr>
              <a:xfrm rot="6300000">
                <a:off x="9204597" y="1509269"/>
                <a:ext cx="860532" cy="1722349"/>
              </a:xfrm>
              <a:custGeom>
                <a:avLst/>
                <a:gdLst>
                  <a:gd name="connsiteX0" fmla="*/ 0 w 860532"/>
                  <a:gd name="connsiteY0" fmla="*/ 231863 h 1722349"/>
                  <a:gd name="connsiteX1" fmla="*/ 29125 w 860532"/>
                  <a:gd name="connsiteY1" fmla="*/ 214169 h 1722349"/>
                  <a:gd name="connsiteX2" fmla="*/ 696333 w 860532"/>
                  <a:gd name="connsiteY2" fmla="*/ 8291 h 1722349"/>
                  <a:gd name="connsiteX3" fmla="*/ 860532 w 860532"/>
                  <a:gd name="connsiteY3" fmla="*/ 0 h 1722349"/>
                  <a:gd name="connsiteX4" fmla="*/ 860532 w 860532"/>
                  <a:gd name="connsiteY4" fmla="*/ 1722349 h 1722349"/>
                  <a:gd name="connsiteX5" fmla="*/ 0 w 860532"/>
                  <a:gd name="connsiteY5" fmla="*/ 231863 h 172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532" h="1722349">
                    <a:moveTo>
                      <a:pt x="0" y="231863"/>
                    </a:moveTo>
                    <a:lnTo>
                      <a:pt x="29125" y="214169"/>
                    </a:lnTo>
                    <a:cubicBezTo>
                      <a:pt x="231123" y="104437"/>
                      <a:pt x="456710" y="32627"/>
                      <a:pt x="696333" y="8291"/>
                    </a:cubicBezTo>
                    <a:lnTo>
                      <a:pt x="860532" y="0"/>
                    </a:lnTo>
                    <a:lnTo>
                      <a:pt x="860532" y="1722349"/>
                    </a:lnTo>
                    <a:lnTo>
                      <a:pt x="0" y="231863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5" name="Szabadkézi sokszög 1134"/>
              <p:cNvSpPr/>
              <p:nvPr/>
            </p:nvSpPr>
            <p:spPr>
              <a:xfrm rot="6300000">
                <a:off x="7424717" y="1037953"/>
                <a:ext cx="856927" cy="1713913"/>
              </a:xfrm>
              <a:custGeom>
                <a:avLst/>
                <a:gdLst>
                  <a:gd name="connsiteX0" fmla="*/ 0 w 856927"/>
                  <a:gd name="connsiteY0" fmla="*/ 1484240 h 1713913"/>
                  <a:gd name="connsiteX1" fmla="*/ 856927 w 856927"/>
                  <a:gd name="connsiteY1" fmla="*/ 0 h 1713913"/>
                  <a:gd name="connsiteX2" fmla="*/ 856927 w 856927"/>
                  <a:gd name="connsiteY2" fmla="*/ 1713913 h 1713913"/>
                  <a:gd name="connsiteX3" fmla="*/ 692728 w 856927"/>
                  <a:gd name="connsiteY3" fmla="*/ 1705622 h 1713913"/>
                  <a:gd name="connsiteX4" fmla="*/ 25520 w 856927"/>
                  <a:gd name="connsiteY4" fmla="*/ 1499744 h 1713913"/>
                  <a:gd name="connsiteX5" fmla="*/ 0 w 856927"/>
                  <a:gd name="connsiteY5" fmla="*/ 1484240 h 17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3">
                    <a:moveTo>
                      <a:pt x="0" y="1484240"/>
                    </a:moveTo>
                    <a:lnTo>
                      <a:pt x="856927" y="0"/>
                    </a:lnTo>
                    <a:lnTo>
                      <a:pt x="856927" y="1713913"/>
                    </a:lnTo>
                    <a:lnTo>
                      <a:pt x="692728" y="1705622"/>
                    </a:lnTo>
                    <a:cubicBezTo>
                      <a:pt x="453105" y="1681287"/>
                      <a:pt x="227518" y="1609476"/>
                      <a:pt x="25520" y="1499744"/>
                    </a:cubicBezTo>
                    <a:lnTo>
                      <a:pt x="0" y="148424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6" name="Szabadkézi sokszög 1135"/>
              <p:cNvSpPr/>
              <p:nvPr/>
            </p:nvSpPr>
            <p:spPr>
              <a:xfrm rot="6300000">
                <a:off x="7191806" y="1901839"/>
                <a:ext cx="853322" cy="1705479"/>
              </a:xfrm>
              <a:custGeom>
                <a:avLst/>
                <a:gdLst>
                  <a:gd name="connsiteX0" fmla="*/ 0 w 853322"/>
                  <a:gd name="connsiteY0" fmla="*/ 1705479 h 1705479"/>
                  <a:gd name="connsiteX1" fmla="*/ 0 w 853322"/>
                  <a:gd name="connsiteY1" fmla="*/ 0 h 1705479"/>
                  <a:gd name="connsiteX2" fmla="*/ 853322 w 853322"/>
                  <a:gd name="connsiteY2" fmla="*/ 1477997 h 1705479"/>
                  <a:gd name="connsiteX3" fmla="*/ 831407 w 853322"/>
                  <a:gd name="connsiteY3" fmla="*/ 1491310 h 1705479"/>
                  <a:gd name="connsiteX4" fmla="*/ 164199 w 853322"/>
                  <a:gd name="connsiteY4" fmla="*/ 1697188 h 1705479"/>
                  <a:gd name="connsiteX5" fmla="*/ 0 w 853322"/>
                  <a:gd name="connsiteY5" fmla="*/ 1705479 h 170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322" h="1705479">
                    <a:moveTo>
                      <a:pt x="0" y="1705479"/>
                    </a:moveTo>
                    <a:lnTo>
                      <a:pt x="0" y="0"/>
                    </a:lnTo>
                    <a:lnTo>
                      <a:pt x="853322" y="1477997"/>
                    </a:lnTo>
                    <a:lnTo>
                      <a:pt x="831407" y="1491310"/>
                    </a:lnTo>
                    <a:cubicBezTo>
                      <a:pt x="629409" y="1601042"/>
                      <a:pt x="403822" y="1672853"/>
                      <a:pt x="164199" y="1697188"/>
                    </a:cubicBezTo>
                    <a:lnTo>
                      <a:pt x="0" y="1705479"/>
                    </a:lnTo>
                    <a:close/>
                  </a:path>
                </a:pathLst>
              </a:custGeom>
              <a:solidFill>
                <a:srgbClr val="FF66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7" name="Szabadkézi sokszög 1136"/>
              <p:cNvSpPr/>
              <p:nvPr/>
            </p:nvSpPr>
            <p:spPr>
              <a:xfrm rot="6300000">
                <a:off x="8978901" y="2378820"/>
                <a:ext cx="856927" cy="1713915"/>
              </a:xfrm>
              <a:custGeom>
                <a:avLst/>
                <a:gdLst>
                  <a:gd name="connsiteX0" fmla="*/ 0 w 856927"/>
                  <a:gd name="connsiteY0" fmla="*/ 1713915 h 1713915"/>
                  <a:gd name="connsiteX1" fmla="*/ 0 w 856927"/>
                  <a:gd name="connsiteY1" fmla="*/ 0 h 1713915"/>
                  <a:gd name="connsiteX2" fmla="*/ 164199 w 856927"/>
                  <a:gd name="connsiteY2" fmla="*/ 8291 h 1713915"/>
                  <a:gd name="connsiteX3" fmla="*/ 831407 w 856927"/>
                  <a:gd name="connsiteY3" fmla="*/ 214169 h 1713915"/>
                  <a:gd name="connsiteX4" fmla="*/ 856927 w 856927"/>
                  <a:gd name="connsiteY4" fmla="*/ 229673 h 1713915"/>
                  <a:gd name="connsiteX5" fmla="*/ 0 w 856927"/>
                  <a:gd name="connsiteY5" fmla="*/ 1713915 h 17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5">
                    <a:moveTo>
                      <a:pt x="0" y="1713915"/>
                    </a:moveTo>
                    <a:lnTo>
                      <a:pt x="0" y="0"/>
                    </a:lnTo>
                    <a:lnTo>
                      <a:pt x="164199" y="8291"/>
                    </a:lnTo>
                    <a:cubicBezTo>
                      <a:pt x="403822" y="32627"/>
                      <a:pt x="629409" y="104437"/>
                      <a:pt x="831407" y="214169"/>
                    </a:cubicBezTo>
                    <a:lnTo>
                      <a:pt x="856927" y="229673"/>
                    </a:lnTo>
                    <a:lnTo>
                      <a:pt x="0" y="1713915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8" name="Szabadkézi sokszög 1137"/>
              <p:cNvSpPr/>
              <p:nvPr/>
            </p:nvSpPr>
            <p:spPr>
              <a:xfrm rot="6300000">
                <a:off x="6917474" y="2380074"/>
                <a:ext cx="1484442" cy="1482647"/>
              </a:xfrm>
              <a:custGeom>
                <a:avLst/>
                <a:gdLst>
                  <a:gd name="connsiteX0" fmla="*/ 0 w 1484442"/>
                  <a:gd name="connsiteY0" fmla="*/ 0 h 1482647"/>
                  <a:gd name="connsiteX1" fmla="*/ 1484442 w 1484442"/>
                  <a:gd name="connsiteY1" fmla="*/ 857043 h 1482647"/>
                  <a:gd name="connsiteX2" fmla="*/ 1431572 w 1484442"/>
                  <a:gd name="connsiteY2" fmla="*/ 944068 h 1482647"/>
                  <a:gd name="connsiteX3" fmla="*/ 950243 w 1484442"/>
                  <a:gd name="connsiteY3" fmla="*/ 1425397 h 1482647"/>
                  <a:gd name="connsiteX4" fmla="*/ 856007 w 1484442"/>
                  <a:gd name="connsiteY4" fmla="*/ 1482647 h 1482647"/>
                  <a:gd name="connsiteX5" fmla="*/ 0 w 1484442"/>
                  <a:gd name="connsiteY5" fmla="*/ 0 h 14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4442" h="1482647">
                    <a:moveTo>
                      <a:pt x="0" y="0"/>
                    </a:moveTo>
                    <a:lnTo>
                      <a:pt x="1484442" y="857043"/>
                    </a:lnTo>
                    <a:lnTo>
                      <a:pt x="1431572" y="944068"/>
                    </a:lnTo>
                    <a:cubicBezTo>
                      <a:pt x="1303477" y="1133674"/>
                      <a:pt x="1139849" y="1297302"/>
                      <a:pt x="950243" y="1425397"/>
                    </a:cubicBezTo>
                    <a:lnTo>
                      <a:pt x="856007" y="1482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9" name="Szabadkézi sokszög 1138"/>
              <p:cNvSpPr/>
              <p:nvPr/>
            </p:nvSpPr>
            <p:spPr>
              <a:xfrm rot="6300000">
                <a:off x="8447786" y="2792283"/>
                <a:ext cx="1483544" cy="1483544"/>
              </a:xfrm>
              <a:custGeom>
                <a:avLst/>
                <a:gdLst>
                  <a:gd name="connsiteX0" fmla="*/ 0 w 1483544"/>
                  <a:gd name="connsiteY0" fmla="*/ 1483544 h 1483544"/>
                  <a:gd name="connsiteX1" fmla="*/ 856524 w 1483544"/>
                  <a:gd name="connsiteY1" fmla="*/ 0 h 1483544"/>
                  <a:gd name="connsiteX2" fmla="*/ 947155 w 1483544"/>
                  <a:gd name="connsiteY2" fmla="*/ 55059 h 1483544"/>
                  <a:gd name="connsiteX3" fmla="*/ 1428484 w 1483544"/>
                  <a:gd name="connsiteY3" fmla="*/ 536388 h 1483544"/>
                  <a:gd name="connsiteX4" fmla="*/ 1483544 w 1483544"/>
                  <a:gd name="connsiteY4" fmla="*/ 627019 h 1483544"/>
                  <a:gd name="connsiteX5" fmla="*/ 0 w 1483544"/>
                  <a:gd name="connsiteY5" fmla="*/ 1483544 h 148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4" h="1483544">
                    <a:moveTo>
                      <a:pt x="0" y="1483544"/>
                    </a:moveTo>
                    <a:lnTo>
                      <a:pt x="856524" y="0"/>
                    </a:lnTo>
                    <a:lnTo>
                      <a:pt x="947155" y="55059"/>
                    </a:lnTo>
                    <a:cubicBezTo>
                      <a:pt x="1136761" y="183154"/>
                      <a:pt x="1300389" y="346782"/>
                      <a:pt x="1428484" y="536388"/>
                    </a:cubicBezTo>
                    <a:lnTo>
                      <a:pt x="1483544" y="627019"/>
                    </a:lnTo>
                    <a:lnTo>
                      <a:pt x="0" y="1483544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0" name="Szabadkézi sokszög 1139"/>
              <p:cNvSpPr/>
              <p:nvPr/>
            </p:nvSpPr>
            <p:spPr>
              <a:xfrm rot="6300000">
                <a:off x="7098818" y="2912617"/>
                <a:ext cx="1714830" cy="856315"/>
              </a:xfrm>
              <a:custGeom>
                <a:avLst/>
                <a:gdLst>
                  <a:gd name="connsiteX0" fmla="*/ 0 w 1714830"/>
                  <a:gd name="connsiteY0" fmla="*/ 0 h 856315"/>
                  <a:gd name="connsiteX1" fmla="*/ 1714830 w 1714830"/>
                  <a:gd name="connsiteY1" fmla="*/ 0 h 856315"/>
                  <a:gd name="connsiteX2" fmla="*/ 1706752 w 1714830"/>
                  <a:gd name="connsiteY2" fmla="*/ 159981 h 856315"/>
                  <a:gd name="connsiteX3" fmla="*/ 1500874 w 1714830"/>
                  <a:gd name="connsiteY3" fmla="*/ 827189 h 856315"/>
                  <a:gd name="connsiteX4" fmla="*/ 1483180 w 1714830"/>
                  <a:gd name="connsiteY4" fmla="*/ 856315 h 856315"/>
                  <a:gd name="connsiteX5" fmla="*/ 0 w 1714830"/>
                  <a:gd name="connsiteY5" fmla="*/ 0 h 85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830" h="856315">
                    <a:moveTo>
                      <a:pt x="0" y="0"/>
                    </a:moveTo>
                    <a:lnTo>
                      <a:pt x="1714830" y="0"/>
                    </a:lnTo>
                    <a:lnTo>
                      <a:pt x="1706752" y="159981"/>
                    </a:lnTo>
                    <a:cubicBezTo>
                      <a:pt x="1682417" y="399604"/>
                      <a:pt x="1610606" y="625191"/>
                      <a:pt x="1500874" y="827189"/>
                    </a:cubicBezTo>
                    <a:lnTo>
                      <a:pt x="1483180" y="856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6" name="Csoportba foglalás 1115"/>
            <p:cNvGrpSpPr/>
            <p:nvPr/>
          </p:nvGrpSpPr>
          <p:grpSpPr>
            <a:xfrm>
              <a:off x="4729239" y="2039414"/>
              <a:ext cx="2700842" cy="2700947"/>
              <a:chOff x="7701750" y="1594718"/>
              <a:chExt cx="2700842" cy="2700947"/>
            </a:xfrm>
          </p:grpSpPr>
          <p:sp>
            <p:nvSpPr>
              <p:cNvPr id="1117" name="Szövegdoboz 1116"/>
              <p:cNvSpPr txBox="1"/>
              <p:nvPr/>
            </p:nvSpPr>
            <p:spPr>
              <a:xfrm rot="5400000">
                <a:off x="8856467" y="1667024"/>
                <a:ext cx="555561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1118" name="Szövegdoboz 1117"/>
              <p:cNvSpPr txBox="1"/>
              <p:nvPr/>
            </p:nvSpPr>
            <p:spPr>
              <a:xfrm rot="7573583">
                <a:off x="9337974" y="188048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1119" name="Szövegdoboz 1118"/>
              <p:cNvSpPr txBox="1"/>
              <p:nvPr/>
            </p:nvSpPr>
            <p:spPr>
              <a:xfrm rot="9209995">
                <a:off x="9771081" y="2348662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 </a:t>
                </a:r>
              </a:p>
            </p:txBody>
          </p:sp>
          <p:sp>
            <p:nvSpPr>
              <p:cNvPr id="1120" name="Szövegdoboz 1119"/>
              <p:cNvSpPr txBox="1"/>
              <p:nvPr/>
            </p:nvSpPr>
            <p:spPr>
              <a:xfrm rot="11259113">
                <a:off x="9882125" y="2839643"/>
                <a:ext cx="520467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</a:t>
                </a:r>
              </a:p>
            </p:txBody>
          </p:sp>
          <p:sp>
            <p:nvSpPr>
              <p:cNvPr id="1121" name="Szövegdoboz 1120"/>
              <p:cNvSpPr txBox="1"/>
              <p:nvPr/>
            </p:nvSpPr>
            <p:spPr>
              <a:xfrm rot="12479450">
                <a:off x="9657368" y="3352463"/>
                <a:ext cx="555593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</a:t>
                </a:r>
              </a:p>
            </p:txBody>
          </p:sp>
          <p:sp>
            <p:nvSpPr>
              <p:cNvPr id="1122" name="Szövegdoboz 1121"/>
              <p:cNvSpPr txBox="1"/>
              <p:nvPr/>
            </p:nvSpPr>
            <p:spPr>
              <a:xfrm rot="14653329">
                <a:off x="9276877" y="37378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</a:t>
                </a:r>
              </a:p>
            </p:txBody>
          </p:sp>
          <p:sp>
            <p:nvSpPr>
              <p:cNvPr id="1123" name="Szövegdoboz 1122"/>
              <p:cNvSpPr txBox="1"/>
              <p:nvPr/>
            </p:nvSpPr>
            <p:spPr>
              <a:xfrm rot="16200000">
                <a:off x="8768461" y="3878664"/>
                <a:ext cx="423053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1124" name="Szövegdoboz 1123"/>
              <p:cNvSpPr txBox="1"/>
              <p:nvPr/>
            </p:nvSpPr>
            <p:spPr>
              <a:xfrm rot="17890455">
                <a:off x="8165399" y="36723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1125" name="Szövegdoboz 1124"/>
              <p:cNvSpPr txBox="1"/>
              <p:nvPr/>
            </p:nvSpPr>
            <p:spPr>
              <a:xfrm rot="19526867">
                <a:off x="7789137" y="3233630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 </a:t>
                </a:r>
              </a:p>
            </p:txBody>
          </p:sp>
          <p:sp>
            <p:nvSpPr>
              <p:cNvPr id="1126" name="Szövegdoboz 1125"/>
              <p:cNvSpPr txBox="1"/>
              <p:nvPr/>
            </p:nvSpPr>
            <p:spPr>
              <a:xfrm>
                <a:off x="7701750" y="2737581"/>
                <a:ext cx="555593" cy="394983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1.</a:t>
                </a:r>
              </a:p>
            </p:txBody>
          </p:sp>
          <p:sp>
            <p:nvSpPr>
              <p:cNvPr id="1127" name="Szövegdoboz 1126"/>
              <p:cNvSpPr txBox="1"/>
              <p:nvPr/>
            </p:nvSpPr>
            <p:spPr>
              <a:xfrm rot="1543934">
                <a:off x="7824557" y="2171132"/>
                <a:ext cx="450166" cy="46088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2.</a:t>
                </a:r>
              </a:p>
            </p:txBody>
          </p:sp>
          <p:sp>
            <p:nvSpPr>
              <p:cNvPr id="1128" name="Szövegdoboz 1127"/>
              <p:cNvSpPr txBox="1"/>
              <p:nvPr/>
            </p:nvSpPr>
            <p:spPr>
              <a:xfrm rot="3370201">
                <a:off x="8278880" y="1807539"/>
                <a:ext cx="550065" cy="392946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3.</a:t>
                </a:r>
              </a:p>
            </p:txBody>
          </p:sp>
        </p:grpSp>
      </p:grpSp>
      <p:sp>
        <p:nvSpPr>
          <p:cNvPr id="77" name="Téglalap 76"/>
          <p:cNvSpPr/>
          <p:nvPr/>
        </p:nvSpPr>
        <p:spPr>
          <a:xfrm>
            <a:off x="7646054" y="5736600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BE8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Fánk 1140"/>
          <p:cNvSpPr>
            <a:spLocks noChangeAspect="1"/>
          </p:cNvSpPr>
          <p:nvPr/>
        </p:nvSpPr>
        <p:spPr>
          <a:xfrm>
            <a:off x="744683" y="1423636"/>
            <a:ext cx="1165656" cy="1151267"/>
          </a:xfrm>
          <a:prstGeom prst="donut">
            <a:avLst>
              <a:gd name="adj" fmla="val 5256"/>
            </a:avLst>
          </a:prstGeom>
          <a:gradFill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2" name="Ötszög 1141"/>
          <p:cNvSpPr>
            <a:spLocks noChangeAspect="1"/>
          </p:cNvSpPr>
          <p:nvPr/>
        </p:nvSpPr>
        <p:spPr>
          <a:xfrm rot="5340000">
            <a:off x="1222788" y="1406203"/>
            <a:ext cx="258392" cy="112243"/>
          </a:xfrm>
          <a:prstGeom prst="homePlate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3" name="Folyamatábra: Bekötés 1142"/>
          <p:cNvSpPr>
            <a:spLocks noChangeAspect="1"/>
          </p:cNvSpPr>
          <p:nvPr/>
        </p:nvSpPr>
        <p:spPr>
          <a:xfrm rot="900000">
            <a:off x="1307581" y="1975016"/>
            <a:ext cx="94416" cy="93452"/>
          </a:xfrm>
          <a:prstGeom prst="flowChartConnector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3834192" y="1316074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églalap 76"/>
          <p:cNvSpPr/>
          <p:nvPr/>
        </p:nvSpPr>
        <p:spPr>
          <a:xfrm>
            <a:off x="8566258" y="5344248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D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14225" y="1683226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575229" y="2032779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813146" y="317817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146955" y="5306160"/>
            <a:ext cx="1570790" cy="1238440"/>
            <a:chOff x="-5129594" y="1789413"/>
            <a:chExt cx="4255561" cy="3505046"/>
          </a:xfrm>
        </p:grpSpPr>
        <p:sp>
          <p:nvSpPr>
            <p:cNvPr id="80" name="Lekerekített téglalap 79"/>
            <p:cNvSpPr/>
            <p:nvPr/>
          </p:nvSpPr>
          <p:spPr>
            <a:xfrm rot="5400000">
              <a:off x="-3918693" y="3832764"/>
              <a:ext cx="790482" cy="2680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Lekerekített téglalap 86"/>
            <p:cNvSpPr/>
            <p:nvPr/>
          </p:nvSpPr>
          <p:spPr>
            <a:xfrm rot="5400000">
              <a:off x="-5744566" y="3088469"/>
              <a:ext cx="2702066" cy="11335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Lekerekített téglalap 38"/>
            <p:cNvSpPr/>
            <p:nvPr/>
          </p:nvSpPr>
          <p:spPr>
            <a:xfrm>
              <a:off x="-4756894" y="4902944"/>
              <a:ext cx="3882861" cy="39151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Lekerekített téglalap 78"/>
            <p:cNvSpPr/>
            <p:nvPr/>
          </p:nvSpPr>
          <p:spPr>
            <a:xfrm>
              <a:off x="-4458846" y="3662747"/>
              <a:ext cx="3301023" cy="1288016"/>
            </a:xfrm>
            <a:custGeom>
              <a:avLst/>
              <a:gdLst>
                <a:gd name="connsiteX0" fmla="*/ 0 w 3241482"/>
                <a:gd name="connsiteY0" fmla="*/ 634255 h 1268510"/>
                <a:gd name="connsiteX1" fmla="*/ 634255 w 3241482"/>
                <a:gd name="connsiteY1" fmla="*/ 0 h 1268510"/>
                <a:gd name="connsiteX2" fmla="*/ 2607227 w 3241482"/>
                <a:gd name="connsiteY2" fmla="*/ 0 h 1268510"/>
                <a:gd name="connsiteX3" fmla="*/ 3241482 w 3241482"/>
                <a:gd name="connsiteY3" fmla="*/ 634255 h 1268510"/>
                <a:gd name="connsiteX4" fmla="*/ 3241482 w 3241482"/>
                <a:gd name="connsiteY4" fmla="*/ 634255 h 1268510"/>
                <a:gd name="connsiteX5" fmla="*/ 2607227 w 3241482"/>
                <a:gd name="connsiteY5" fmla="*/ 1268510 h 1268510"/>
                <a:gd name="connsiteX6" fmla="*/ 634255 w 3241482"/>
                <a:gd name="connsiteY6" fmla="*/ 1268510 h 1268510"/>
                <a:gd name="connsiteX7" fmla="*/ 0 w 3241482"/>
                <a:gd name="connsiteY7" fmla="*/ 634255 h 1268510"/>
                <a:gd name="connsiteX0" fmla="*/ 0 w 3584382"/>
                <a:gd name="connsiteY0" fmla="*/ 634255 h 1342865"/>
                <a:gd name="connsiteX1" fmla="*/ 634255 w 3584382"/>
                <a:gd name="connsiteY1" fmla="*/ 0 h 1342865"/>
                <a:gd name="connsiteX2" fmla="*/ 2607227 w 3584382"/>
                <a:gd name="connsiteY2" fmla="*/ 0 h 1342865"/>
                <a:gd name="connsiteX3" fmla="*/ 3241482 w 3584382"/>
                <a:gd name="connsiteY3" fmla="*/ 634255 h 1342865"/>
                <a:gd name="connsiteX4" fmla="*/ 3584382 w 3584382"/>
                <a:gd name="connsiteY4" fmla="*/ 1148605 h 1342865"/>
                <a:gd name="connsiteX5" fmla="*/ 2607227 w 3584382"/>
                <a:gd name="connsiteY5" fmla="*/ 1268510 h 1342865"/>
                <a:gd name="connsiteX6" fmla="*/ 634255 w 3584382"/>
                <a:gd name="connsiteY6" fmla="*/ 1268510 h 1342865"/>
                <a:gd name="connsiteX7" fmla="*/ 0 w 3584382"/>
                <a:gd name="connsiteY7" fmla="*/ 634255 h 1342865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241482 w 3587751"/>
                <a:gd name="connsiteY3" fmla="*/ 63425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0 w 3587751"/>
                <a:gd name="connsiteY0" fmla="*/ 634255 h 1268510"/>
                <a:gd name="connsiteX1" fmla="*/ 634255 w 3587751"/>
                <a:gd name="connsiteY1" fmla="*/ 0 h 1268510"/>
                <a:gd name="connsiteX2" fmla="*/ 2607227 w 3587751"/>
                <a:gd name="connsiteY2" fmla="*/ 0 h 1268510"/>
                <a:gd name="connsiteX3" fmla="*/ 3336732 w 3587751"/>
                <a:gd name="connsiteY3" fmla="*/ 500905 h 1268510"/>
                <a:gd name="connsiteX4" fmla="*/ 3584382 w 3587751"/>
                <a:gd name="connsiteY4" fmla="*/ 1148605 h 1268510"/>
                <a:gd name="connsiteX5" fmla="*/ 2607227 w 3587751"/>
                <a:gd name="connsiteY5" fmla="*/ 1268510 h 1268510"/>
                <a:gd name="connsiteX6" fmla="*/ 634255 w 3587751"/>
                <a:gd name="connsiteY6" fmla="*/ 1268510 h 1268510"/>
                <a:gd name="connsiteX7" fmla="*/ 0 w 3587751"/>
                <a:gd name="connsiteY7" fmla="*/ 634255 h 1268510"/>
                <a:gd name="connsiteX0" fmla="*/ 246622 w 3200118"/>
                <a:gd name="connsiteY0" fmla="*/ 1268510 h 1268510"/>
                <a:gd name="connsiteX1" fmla="*/ 246622 w 3200118"/>
                <a:gd name="connsiteY1" fmla="*/ 0 h 1268510"/>
                <a:gd name="connsiteX2" fmla="*/ 2219594 w 3200118"/>
                <a:gd name="connsiteY2" fmla="*/ 0 h 1268510"/>
                <a:gd name="connsiteX3" fmla="*/ 2949099 w 3200118"/>
                <a:gd name="connsiteY3" fmla="*/ 500905 h 1268510"/>
                <a:gd name="connsiteX4" fmla="*/ 3196749 w 3200118"/>
                <a:gd name="connsiteY4" fmla="*/ 1148605 h 1268510"/>
                <a:gd name="connsiteX5" fmla="*/ 2219594 w 3200118"/>
                <a:gd name="connsiteY5" fmla="*/ 1268510 h 1268510"/>
                <a:gd name="connsiteX6" fmla="*/ 246622 w 3200118"/>
                <a:gd name="connsiteY6" fmla="*/ 1268510 h 1268510"/>
                <a:gd name="connsiteX0" fmla="*/ 246622 w 3276000"/>
                <a:gd name="connsiteY0" fmla="*/ 1268510 h 1268519"/>
                <a:gd name="connsiteX1" fmla="*/ 246622 w 3276000"/>
                <a:gd name="connsiteY1" fmla="*/ 0 h 1268519"/>
                <a:gd name="connsiteX2" fmla="*/ 2219594 w 3276000"/>
                <a:gd name="connsiteY2" fmla="*/ 0 h 1268519"/>
                <a:gd name="connsiteX3" fmla="*/ 2949099 w 3276000"/>
                <a:gd name="connsiteY3" fmla="*/ 500905 h 1268519"/>
                <a:gd name="connsiteX4" fmla="*/ 3272949 w 3276000"/>
                <a:gd name="connsiteY4" fmla="*/ 1224805 h 1268519"/>
                <a:gd name="connsiteX5" fmla="*/ 2219594 w 3276000"/>
                <a:gd name="connsiteY5" fmla="*/ 1268510 h 1268519"/>
                <a:gd name="connsiteX6" fmla="*/ 246622 w 3276000"/>
                <a:gd name="connsiteY6" fmla="*/ 1268510 h 1268519"/>
                <a:gd name="connsiteX0" fmla="*/ 246622 w 3272949"/>
                <a:gd name="connsiteY0" fmla="*/ 1268510 h 1378234"/>
                <a:gd name="connsiteX1" fmla="*/ 246622 w 3272949"/>
                <a:gd name="connsiteY1" fmla="*/ 0 h 1378234"/>
                <a:gd name="connsiteX2" fmla="*/ 2219594 w 3272949"/>
                <a:gd name="connsiteY2" fmla="*/ 0 h 1378234"/>
                <a:gd name="connsiteX3" fmla="*/ 2949099 w 3272949"/>
                <a:gd name="connsiteY3" fmla="*/ 500905 h 1378234"/>
                <a:gd name="connsiteX4" fmla="*/ 3272949 w 3272949"/>
                <a:gd name="connsiteY4" fmla="*/ 1224805 h 1378234"/>
                <a:gd name="connsiteX5" fmla="*/ 246622 w 3272949"/>
                <a:gd name="connsiteY5" fmla="*/ 1268510 h 1378234"/>
                <a:gd name="connsiteX0" fmla="*/ 246622 w 3272949"/>
                <a:gd name="connsiteY0" fmla="*/ 1268510 h 1355413"/>
                <a:gd name="connsiteX1" fmla="*/ 246622 w 3272949"/>
                <a:gd name="connsiteY1" fmla="*/ 0 h 1355413"/>
                <a:gd name="connsiteX2" fmla="*/ 2219594 w 3272949"/>
                <a:gd name="connsiteY2" fmla="*/ 0 h 1355413"/>
                <a:gd name="connsiteX3" fmla="*/ 2949099 w 3272949"/>
                <a:gd name="connsiteY3" fmla="*/ 500905 h 1355413"/>
                <a:gd name="connsiteX4" fmla="*/ 3272949 w 3272949"/>
                <a:gd name="connsiteY4" fmla="*/ 1224805 h 1355413"/>
                <a:gd name="connsiteX5" fmla="*/ 246622 w 3272949"/>
                <a:gd name="connsiteY5" fmla="*/ 1268510 h 1355413"/>
                <a:gd name="connsiteX0" fmla="*/ 246622 w 3282226"/>
                <a:gd name="connsiteY0" fmla="*/ 1268510 h 1355413"/>
                <a:gd name="connsiteX1" fmla="*/ 246622 w 3282226"/>
                <a:gd name="connsiteY1" fmla="*/ 0 h 1355413"/>
                <a:gd name="connsiteX2" fmla="*/ 2219594 w 3282226"/>
                <a:gd name="connsiteY2" fmla="*/ 0 h 1355413"/>
                <a:gd name="connsiteX3" fmla="*/ 2949099 w 3282226"/>
                <a:gd name="connsiteY3" fmla="*/ 500905 h 1355413"/>
                <a:gd name="connsiteX4" fmla="*/ 3272949 w 3282226"/>
                <a:gd name="connsiteY4" fmla="*/ 1224805 h 1355413"/>
                <a:gd name="connsiteX5" fmla="*/ 246622 w 3282226"/>
                <a:gd name="connsiteY5" fmla="*/ 1268510 h 1355413"/>
                <a:gd name="connsiteX0" fmla="*/ 246622 w 3344811"/>
                <a:gd name="connsiteY0" fmla="*/ 1268510 h 1355413"/>
                <a:gd name="connsiteX1" fmla="*/ 246622 w 3344811"/>
                <a:gd name="connsiteY1" fmla="*/ 0 h 1355413"/>
                <a:gd name="connsiteX2" fmla="*/ 2219594 w 3344811"/>
                <a:gd name="connsiteY2" fmla="*/ 0 h 1355413"/>
                <a:gd name="connsiteX3" fmla="*/ 3272949 w 3344811"/>
                <a:gd name="connsiteY3" fmla="*/ 1224805 h 1355413"/>
                <a:gd name="connsiteX4" fmla="*/ 246622 w 3344811"/>
                <a:gd name="connsiteY4" fmla="*/ 1268510 h 1355413"/>
                <a:gd name="connsiteX0" fmla="*/ 246622 w 3283287"/>
                <a:gd name="connsiteY0" fmla="*/ 1268510 h 1355413"/>
                <a:gd name="connsiteX1" fmla="*/ 246622 w 3283287"/>
                <a:gd name="connsiteY1" fmla="*/ 0 h 1355413"/>
                <a:gd name="connsiteX2" fmla="*/ 2219594 w 3283287"/>
                <a:gd name="connsiteY2" fmla="*/ 0 h 1355413"/>
                <a:gd name="connsiteX3" fmla="*/ 3272949 w 3283287"/>
                <a:gd name="connsiteY3" fmla="*/ 1224805 h 1355413"/>
                <a:gd name="connsiteX4" fmla="*/ 246622 w 3283287"/>
                <a:gd name="connsiteY4" fmla="*/ 1268510 h 1355413"/>
                <a:gd name="connsiteX0" fmla="*/ 246622 w 3286671"/>
                <a:gd name="connsiteY0" fmla="*/ 1268510 h 1355413"/>
                <a:gd name="connsiteX1" fmla="*/ 246622 w 3286671"/>
                <a:gd name="connsiteY1" fmla="*/ 0 h 1355413"/>
                <a:gd name="connsiteX2" fmla="*/ 2219594 w 3286671"/>
                <a:gd name="connsiteY2" fmla="*/ 0 h 1355413"/>
                <a:gd name="connsiteX3" fmla="*/ 3272949 w 3286671"/>
                <a:gd name="connsiteY3" fmla="*/ 1224805 h 1355413"/>
                <a:gd name="connsiteX4" fmla="*/ 246622 w 3286671"/>
                <a:gd name="connsiteY4" fmla="*/ 1268510 h 1355413"/>
                <a:gd name="connsiteX0" fmla="*/ 246622 w 3286671"/>
                <a:gd name="connsiteY0" fmla="*/ 1268510 h 1272342"/>
                <a:gd name="connsiteX1" fmla="*/ 246622 w 3286671"/>
                <a:gd name="connsiteY1" fmla="*/ 0 h 1272342"/>
                <a:gd name="connsiteX2" fmla="*/ 2219594 w 3286671"/>
                <a:gd name="connsiteY2" fmla="*/ 0 h 1272342"/>
                <a:gd name="connsiteX3" fmla="*/ 3272949 w 3286671"/>
                <a:gd name="connsiteY3" fmla="*/ 1224805 h 1272342"/>
                <a:gd name="connsiteX4" fmla="*/ 246622 w 3286671"/>
                <a:gd name="connsiteY4" fmla="*/ 1268510 h 1272342"/>
                <a:gd name="connsiteX0" fmla="*/ 246622 w 3286671"/>
                <a:gd name="connsiteY0" fmla="*/ 1268611 h 1272443"/>
                <a:gd name="connsiteX1" fmla="*/ 246622 w 3286671"/>
                <a:gd name="connsiteY1" fmla="*/ 101 h 1272443"/>
                <a:gd name="connsiteX2" fmla="*/ 1306462 w 3286671"/>
                <a:gd name="connsiteY2" fmla="*/ 341087 h 1272443"/>
                <a:gd name="connsiteX3" fmla="*/ 2219594 w 3286671"/>
                <a:gd name="connsiteY3" fmla="*/ 101 h 1272443"/>
                <a:gd name="connsiteX4" fmla="*/ 3272949 w 3286671"/>
                <a:gd name="connsiteY4" fmla="*/ 1224906 h 1272443"/>
                <a:gd name="connsiteX5" fmla="*/ 246622 w 3286671"/>
                <a:gd name="connsiteY5" fmla="*/ 1268611 h 1272443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2219594 w 3286671"/>
                <a:gd name="connsiteY4" fmla="*/ 98970 h 1371312"/>
                <a:gd name="connsiteX5" fmla="*/ 3272949 w 3286671"/>
                <a:gd name="connsiteY5" fmla="*/ 1323775 h 1371312"/>
                <a:gd name="connsiteX6" fmla="*/ 246622 w 3286671"/>
                <a:gd name="connsiteY6" fmla="*/ 1367480 h 1371312"/>
                <a:gd name="connsiteX0" fmla="*/ 246622 w 3286671"/>
                <a:gd name="connsiteY0" fmla="*/ 1367480 h 1371312"/>
                <a:gd name="connsiteX1" fmla="*/ 246622 w 3286671"/>
                <a:gd name="connsiteY1" fmla="*/ 98970 h 1371312"/>
                <a:gd name="connsiteX2" fmla="*/ 1001662 w 3286671"/>
                <a:gd name="connsiteY2" fmla="*/ 97057 h 1371312"/>
                <a:gd name="connsiteX3" fmla="*/ 1306462 w 3286671"/>
                <a:gd name="connsiteY3" fmla="*/ 439956 h 1371312"/>
                <a:gd name="connsiteX4" fmla="*/ 1858912 w 3286671"/>
                <a:gd name="connsiteY4" fmla="*/ 420907 h 1371312"/>
                <a:gd name="connsiteX5" fmla="*/ 2219594 w 3286671"/>
                <a:gd name="connsiteY5" fmla="*/ 98970 h 1371312"/>
                <a:gd name="connsiteX6" fmla="*/ 3272949 w 3286671"/>
                <a:gd name="connsiteY6" fmla="*/ 1323775 h 1371312"/>
                <a:gd name="connsiteX7" fmla="*/ 246622 w 3286671"/>
                <a:gd name="connsiteY7" fmla="*/ 1367480 h 1371312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923367 w 3351126"/>
                <a:gd name="connsiteY4" fmla="*/ 36210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1923367 w 3351126"/>
                <a:gd name="connsiteY5" fmla="*/ 362101 h 1312506"/>
                <a:gd name="connsiteX6" fmla="*/ 2284049 w 3351126"/>
                <a:gd name="connsiteY6" fmla="*/ 40164 h 1312506"/>
                <a:gd name="connsiteX7" fmla="*/ 3337404 w 3351126"/>
                <a:gd name="connsiteY7" fmla="*/ 1264969 h 1312506"/>
                <a:gd name="connsiteX8" fmla="*/ 311077 w 3351126"/>
                <a:gd name="connsiteY8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08674 h 1312506"/>
                <a:gd name="connsiteX1" fmla="*/ 196777 w 3351126"/>
                <a:gd name="connsiteY1" fmla="*/ 154464 h 1312506"/>
                <a:gd name="connsiteX2" fmla="*/ 1066117 w 3351126"/>
                <a:gd name="connsiteY2" fmla="*/ 38251 h 1312506"/>
                <a:gd name="connsiteX3" fmla="*/ 1370917 w 3351126"/>
                <a:gd name="connsiteY3" fmla="*/ 381150 h 1312506"/>
                <a:gd name="connsiteX4" fmla="*/ 1656667 w 3351126"/>
                <a:gd name="connsiteY4" fmla="*/ 571651 h 1312506"/>
                <a:gd name="connsiteX5" fmla="*/ 2284049 w 3351126"/>
                <a:gd name="connsiteY5" fmla="*/ 40164 h 1312506"/>
                <a:gd name="connsiteX6" fmla="*/ 3337404 w 3351126"/>
                <a:gd name="connsiteY6" fmla="*/ 1264969 h 1312506"/>
                <a:gd name="connsiteX7" fmla="*/ 311077 w 3351126"/>
                <a:gd name="connsiteY7" fmla="*/ 1308674 h 1312506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311077 w 3351126"/>
                <a:gd name="connsiteY0" fmla="*/ 1314211 h 1318043"/>
                <a:gd name="connsiteX1" fmla="*/ 196777 w 3351126"/>
                <a:gd name="connsiteY1" fmla="*/ 160001 h 1318043"/>
                <a:gd name="connsiteX2" fmla="*/ 1066117 w 3351126"/>
                <a:gd name="connsiteY2" fmla="*/ 43788 h 1318043"/>
                <a:gd name="connsiteX3" fmla="*/ 1656667 w 3351126"/>
                <a:gd name="connsiteY3" fmla="*/ 577188 h 1318043"/>
                <a:gd name="connsiteX4" fmla="*/ 2284049 w 3351126"/>
                <a:gd name="connsiteY4" fmla="*/ 45701 h 1318043"/>
                <a:gd name="connsiteX5" fmla="*/ 3337404 w 3351126"/>
                <a:gd name="connsiteY5" fmla="*/ 1270506 h 1318043"/>
                <a:gd name="connsiteX6" fmla="*/ 311077 w 3351126"/>
                <a:gd name="connsiteY6" fmla="*/ 1314211 h 1318043"/>
                <a:gd name="connsiteX0" fmla="*/ 212342 w 3252391"/>
                <a:gd name="connsiteY0" fmla="*/ 1321048 h 1324880"/>
                <a:gd name="connsiteX1" fmla="*/ 287246 w 3252391"/>
                <a:gd name="connsiteY1" fmla="*/ 147788 h 1324880"/>
                <a:gd name="connsiteX2" fmla="*/ 967382 w 3252391"/>
                <a:gd name="connsiteY2" fmla="*/ 50625 h 1324880"/>
                <a:gd name="connsiteX3" fmla="*/ 1557932 w 3252391"/>
                <a:gd name="connsiteY3" fmla="*/ 584025 h 1324880"/>
                <a:gd name="connsiteX4" fmla="*/ 2185314 w 3252391"/>
                <a:gd name="connsiteY4" fmla="*/ 52538 h 1324880"/>
                <a:gd name="connsiteX5" fmla="*/ 3238669 w 3252391"/>
                <a:gd name="connsiteY5" fmla="*/ 1277343 h 1324880"/>
                <a:gd name="connsiteX6" fmla="*/ 212342 w 3252391"/>
                <a:gd name="connsiteY6" fmla="*/ 1321048 h 1324880"/>
                <a:gd name="connsiteX0" fmla="*/ 356401 w 3138445"/>
                <a:gd name="connsiteY0" fmla="*/ 1282948 h 1297635"/>
                <a:gd name="connsiteX1" fmla="*/ 173300 w 3138445"/>
                <a:gd name="connsiteY1" fmla="*/ 147788 h 1297635"/>
                <a:gd name="connsiteX2" fmla="*/ 853436 w 3138445"/>
                <a:gd name="connsiteY2" fmla="*/ 50625 h 1297635"/>
                <a:gd name="connsiteX3" fmla="*/ 1443986 w 3138445"/>
                <a:gd name="connsiteY3" fmla="*/ 584025 h 1297635"/>
                <a:gd name="connsiteX4" fmla="*/ 2071368 w 3138445"/>
                <a:gd name="connsiteY4" fmla="*/ 52538 h 1297635"/>
                <a:gd name="connsiteX5" fmla="*/ 3124723 w 3138445"/>
                <a:gd name="connsiteY5" fmla="*/ 1277343 h 1297635"/>
                <a:gd name="connsiteX6" fmla="*/ 356401 w 3138445"/>
                <a:gd name="connsiteY6" fmla="*/ 1282948 h 1297635"/>
                <a:gd name="connsiteX0" fmla="*/ 252240 w 3206288"/>
                <a:gd name="connsiteY0" fmla="*/ 1244848 h 1288016"/>
                <a:gd name="connsiteX1" fmla="*/ 241143 w 3206288"/>
                <a:gd name="connsiteY1" fmla="*/ 147788 h 1288016"/>
                <a:gd name="connsiteX2" fmla="*/ 921279 w 3206288"/>
                <a:gd name="connsiteY2" fmla="*/ 50625 h 1288016"/>
                <a:gd name="connsiteX3" fmla="*/ 1511829 w 3206288"/>
                <a:gd name="connsiteY3" fmla="*/ 584025 h 1288016"/>
                <a:gd name="connsiteX4" fmla="*/ 2139211 w 3206288"/>
                <a:gd name="connsiteY4" fmla="*/ 52538 h 1288016"/>
                <a:gd name="connsiteX5" fmla="*/ 3192566 w 3206288"/>
                <a:gd name="connsiteY5" fmla="*/ 1277343 h 1288016"/>
                <a:gd name="connsiteX6" fmla="*/ 252240 w 3206288"/>
                <a:gd name="connsiteY6" fmla="*/ 1244848 h 1288016"/>
                <a:gd name="connsiteX0" fmla="*/ 162579 w 3116627"/>
                <a:gd name="connsiteY0" fmla="*/ 1244848 h 1288016"/>
                <a:gd name="connsiteX1" fmla="*/ 151482 w 3116627"/>
                <a:gd name="connsiteY1" fmla="*/ 147788 h 1288016"/>
                <a:gd name="connsiteX2" fmla="*/ 831618 w 3116627"/>
                <a:gd name="connsiteY2" fmla="*/ 50625 h 1288016"/>
                <a:gd name="connsiteX3" fmla="*/ 1422168 w 3116627"/>
                <a:gd name="connsiteY3" fmla="*/ 584025 h 1288016"/>
                <a:gd name="connsiteX4" fmla="*/ 2049550 w 3116627"/>
                <a:gd name="connsiteY4" fmla="*/ 52538 h 1288016"/>
                <a:gd name="connsiteX5" fmla="*/ 3102905 w 3116627"/>
                <a:gd name="connsiteY5" fmla="*/ 1277343 h 1288016"/>
                <a:gd name="connsiteX6" fmla="*/ 162579 w 3116627"/>
                <a:gd name="connsiteY6" fmla="*/ 1244848 h 1288016"/>
                <a:gd name="connsiteX0" fmla="*/ 26459 w 2980507"/>
                <a:gd name="connsiteY0" fmla="*/ 1244848 h 1288016"/>
                <a:gd name="connsiteX1" fmla="*/ 15362 w 2980507"/>
                <a:gd name="connsiteY1" fmla="*/ 147788 h 1288016"/>
                <a:gd name="connsiteX2" fmla="*/ 695498 w 2980507"/>
                <a:gd name="connsiteY2" fmla="*/ 50625 h 1288016"/>
                <a:gd name="connsiteX3" fmla="*/ 1286048 w 2980507"/>
                <a:gd name="connsiteY3" fmla="*/ 584025 h 1288016"/>
                <a:gd name="connsiteX4" fmla="*/ 1913430 w 2980507"/>
                <a:gd name="connsiteY4" fmla="*/ 52538 h 1288016"/>
                <a:gd name="connsiteX5" fmla="*/ 2966785 w 2980507"/>
                <a:gd name="connsiteY5" fmla="*/ 1277343 h 1288016"/>
                <a:gd name="connsiteX6" fmla="*/ 26459 w 2980507"/>
                <a:gd name="connsiteY6" fmla="*/ 1244848 h 12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07" h="1288016">
                  <a:moveTo>
                    <a:pt x="26459" y="1244848"/>
                  </a:moveTo>
                  <a:cubicBezTo>
                    <a:pt x="-9964" y="1223930"/>
                    <a:pt x="-3861" y="721156"/>
                    <a:pt x="15362" y="147788"/>
                  </a:cubicBezTo>
                  <a:cubicBezTo>
                    <a:pt x="103102" y="-41724"/>
                    <a:pt x="452183" y="-18906"/>
                    <a:pt x="695498" y="50625"/>
                  </a:cubicBezTo>
                  <a:cubicBezTo>
                    <a:pt x="938813" y="120156"/>
                    <a:pt x="511559" y="488456"/>
                    <a:pt x="1286048" y="584025"/>
                  </a:cubicBezTo>
                  <a:cubicBezTo>
                    <a:pt x="1838287" y="584344"/>
                    <a:pt x="1823807" y="70335"/>
                    <a:pt x="1913430" y="52538"/>
                  </a:cubicBezTo>
                  <a:cubicBezTo>
                    <a:pt x="2608318" y="256672"/>
                    <a:pt x="3067014" y="589675"/>
                    <a:pt x="2966785" y="1277343"/>
                  </a:cubicBezTo>
                  <a:cubicBezTo>
                    <a:pt x="2497322" y="1310027"/>
                    <a:pt x="226047" y="1258482"/>
                    <a:pt x="26459" y="12448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0925807">
              <a:off x="-2929056" y="3791614"/>
              <a:ext cx="635875" cy="263242"/>
              <a:chOff x="-4319785" y="2586801"/>
              <a:chExt cx="790482" cy="407059"/>
            </a:xfrm>
          </p:grpSpPr>
          <p:sp>
            <p:nvSpPr>
              <p:cNvPr id="81" name="Lekerekített téglalap 80"/>
              <p:cNvSpPr/>
              <p:nvPr/>
            </p:nvSpPr>
            <p:spPr>
              <a:xfrm rot="8474067">
                <a:off x="-4319785" y="2586801"/>
                <a:ext cx="790482" cy="22376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Lekerekített téglalap 81"/>
              <p:cNvSpPr/>
              <p:nvPr/>
            </p:nvSpPr>
            <p:spPr>
              <a:xfrm rot="2889815">
                <a:off x="-4017021" y="2762846"/>
                <a:ext cx="370972" cy="9105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églalap 44"/>
            <p:cNvSpPr/>
            <p:nvPr/>
          </p:nvSpPr>
          <p:spPr>
            <a:xfrm>
              <a:off x="-4458846" y="4423692"/>
              <a:ext cx="3280969" cy="2803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ánk 45"/>
            <p:cNvSpPr/>
            <p:nvPr/>
          </p:nvSpPr>
          <p:spPr>
            <a:xfrm>
              <a:off x="-4333280" y="4314250"/>
              <a:ext cx="534390" cy="527342"/>
            </a:xfrm>
            <a:prstGeom prst="donut">
              <a:avLst>
                <a:gd name="adj" fmla="val 494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Téglalap 44"/>
            <p:cNvSpPr/>
            <p:nvPr/>
          </p:nvSpPr>
          <p:spPr>
            <a:xfrm>
              <a:off x="-4485406" y="4496642"/>
              <a:ext cx="3308789" cy="127947"/>
            </a:xfrm>
            <a:custGeom>
              <a:avLst/>
              <a:gdLst>
                <a:gd name="connsiteX0" fmla="*/ 0 w 3261081"/>
                <a:gd name="connsiteY0" fmla="*/ 0 h 272396"/>
                <a:gd name="connsiteX1" fmla="*/ 3261081 w 3261081"/>
                <a:gd name="connsiteY1" fmla="*/ 0 h 272396"/>
                <a:gd name="connsiteX2" fmla="*/ 3261081 w 3261081"/>
                <a:gd name="connsiteY2" fmla="*/ 272396 h 272396"/>
                <a:gd name="connsiteX3" fmla="*/ 0 w 3261081"/>
                <a:gd name="connsiteY3" fmla="*/ 272396 h 272396"/>
                <a:gd name="connsiteX4" fmla="*/ 0 w 3261081"/>
                <a:gd name="connsiteY4" fmla="*/ 0 h 272396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0 w 3308789"/>
                <a:gd name="connsiteY3" fmla="*/ 272396 h 280347"/>
                <a:gd name="connsiteX4" fmla="*/ 0 w 3308789"/>
                <a:gd name="connsiteY4" fmla="*/ 0 h 280347"/>
                <a:gd name="connsiteX0" fmla="*/ 0 w 3308789"/>
                <a:gd name="connsiteY0" fmla="*/ 0 h 280347"/>
                <a:gd name="connsiteX1" fmla="*/ 3261081 w 3308789"/>
                <a:gd name="connsiteY1" fmla="*/ 0 h 280347"/>
                <a:gd name="connsiteX2" fmla="*/ 3308789 w 3308789"/>
                <a:gd name="connsiteY2" fmla="*/ 280347 h 280347"/>
                <a:gd name="connsiteX3" fmla="*/ 15902 w 3308789"/>
                <a:gd name="connsiteY3" fmla="*/ 272396 h 280347"/>
                <a:gd name="connsiteX4" fmla="*/ 0 w 3308789"/>
                <a:gd name="connsiteY4" fmla="*/ 0 h 28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789" h="280347">
                  <a:moveTo>
                    <a:pt x="0" y="0"/>
                  </a:moveTo>
                  <a:lnTo>
                    <a:pt x="3261081" y="0"/>
                  </a:lnTo>
                  <a:lnTo>
                    <a:pt x="3308789" y="280347"/>
                  </a:lnTo>
                  <a:lnTo>
                    <a:pt x="15902" y="272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Háromszög 57"/>
            <p:cNvSpPr/>
            <p:nvPr/>
          </p:nvSpPr>
          <p:spPr>
            <a:xfrm rot="16200000">
              <a:off x="-5132619" y="1792438"/>
              <a:ext cx="713513" cy="70746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ekerekített téglalap 89"/>
            <p:cNvSpPr/>
            <p:nvPr/>
          </p:nvSpPr>
          <p:spPr>
            <a:xfrm>
              <a:off x="-3968035" y="5096582"/>
              <a:ext cx="2899434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48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4529267" y="445858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3843329" y="5185423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2767875" y="5475851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églalap 76"/>
          <p:cNvSpPr/>
          <p:nvPr/>
        </p:nvSpPr>
        <p:spPr>
          <a:xfrm>
            <a:off x="9268292" y="5606830"/>
            <a:ext cx="784050" cy="608739"/>
          </a:xfrm>
          <a:custGeom>
            <a:avLst/>
            <a:gdLst>
              <a:gd name="connsiteX0" fmla="*/ 0 w 2914650"/>
              <a:gd name="connsiteY0" fmla="*/ 0 h 1283733"/>
              <a:gd name="connsiteX1" fmla="*/ 2914650 w 2914650"/>
              <a:gd name="connsiteY1" fmla="*/ 0 h 1283733"/>
              <a:gd name="connsiteX2" fmla="*/ 2914650 w 2914650"/>
              <a:gd name="connsiteY2" fmla="*/ 1283733 h 1283733"/>
              <a:gd name="connsiteX3" fmla="*/ 0 w 2914650"/>
              <a:gd name="connsiteY3" fmla="*/ 1283733 h 1283733"/>
              <a:gd name="connsiteX4" fmla="*/ 0 w 2914650"/>
              <a:gd name="connsiteY4" fmla="*/ 0 h 12837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0 w 4248150"/>
              <a:gd name="connsiteY3" fmla="*/ 2464833 h 2464833"/>
              <a:gd name="connsiteX4" fmla="*/ 1333500 w 4248150"/>
              <a:gd name="connsiteY4" fmla="*/ 0 h 2464833"/>
              <a:gd name="connsiteX0" fmla="*/ 1333500 w 4248150"/>
              <a:gd name="connsiteY0" fmla="*/ 0 h 2464833"/>
              <a:gd name="connsiteX1" fmla="*/ 4248150 w 4248150"/>
              <a:gd name="connsiteY1" fmla="*/ 0 h 2464833"/>
              <a:gd name="connsiteX2" fmla="*/ 4248150 w 4248150"/>
              <a:gd name="connsiteY2" fmla="*/ 1283733 h 2464833"/>
              <a:gd name="connsiteX3" fmla="*/ 1619250 w 4248150"/>
              <a:gd name="connsiteY3" fmla="*/ 1235413 h 2464833"/>
              <a:gd name="connsiteX4" fmla="*/ 0 w 4248150"/>
              <a:gd name="connsiteY4" fmla="*/ 2464833 h 2464833"/>
              <a:gd name="connsiteX5" fmla="*/ 1333500 w 4248150"/>
              <a:gd name="connsiteY5" fmla="*/ 0 h 2464833"/>
              <a:gd name="connsiteX0" fmla="*/ 1333500 w 4438650"/>
              <a:gd name="connsiteY0" fmla="*/ 1619250 h 4084083"/>
              <a:gd name="connsiteX1" fmla="*/ 4438650 w 4438650"/>
              <a:gd name="connsiteY1" fmla="*/ 0 h 4084083"/>
              <a:gd name="connsiteX2" fmla="*/ 4248150 w 4438650"/>
              <a:gd name="connsiteY2" fmla="*/ 2902983 h 4084083"/>
              <a:gd name="connsiteX3" fmla="*/ 1619250 w 4438650"/>
              <a:gd name="connsiteY3" fmla="*/ 2854663 h 4084083"/>
              <a:gd name="connsiteX4" fmla="*/ 0 w 4438650"/>
              <a:gd name="connsiteY4" fmla="*/ 4084083 h 4084083"/>
              <a:gd name="connsiteX5" fmla="*/ 1333500 w 4438650"/>
              <a:gd name="connsiteY5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48150 w 5277156"/>
              <a:gd name="connsiteY3" fmla="*/ 2902983 h 4084083"/>
              <a:gd name="connsiteX4" fmla="*/ 1619250 w 5277156"/>
              <a:gd name="connsiteY4" fmla="*/ 2854663 h 4084083"/>
              <a:gd name="connsiteX5" fmla="*/ 0 w 5277156"/>
              <a:gd name="connsiteY5" fmla="*/ 4084083 h 4084083"/>
              <a:gd name="connsiteX6" fmla="*/ 1333500 w 5277156"/>
              <a:gd name="connsiteY6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3771900 w 5277156"/>
              <a:gd name="connsiteY3" fmla="*/ 15021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248150 w 5277156"/>
              <a:gd name="connsiteY4" fmla="*/ 290298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629150 w 5277156"/>
              <a:gd name="connsiteY4" fmla="*/ 3760233 h 4084083"/>
              <a:gd name="connsiteX5" fmla="*/ 1619250 w 5277156"/>
              <a:gd name="connsiteY5" fmla="*/ 2854663 h 4084083"/>
              <a:gd name="connsiteX6" fmla="*/ 0 w 5277156"/>
              <a:gd name="connsiteY6" fmla="*/ 4084083 h 4084083"/>
              <a:gd name="connsiteX7" fmla="*/ 1333500 w 5277156"/>
              <a:gd name="connsiteY7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4438650 w 5277156"/>
              <a:gd name="connsiteY1" fmla="*/ 0 h 4084083"/>
              <a:gd name="connsiteX2" fmla="*/ 5276850 w 5277156"/>
              <a:gd name="connsiteY2" fmla="*/ 1044913 h 4084083"/>
              <a:gd name="connsiteX3" fmla="*/ 4286250 w 5277156"/>
              <a:gd name="connsiteY3" fmla="*/ 1425913 h 4084083"/>
              <a:gd name="connsiteX4" fmla="*/ 4991100 w 5277156"/>
              <a:gd name="connsiteY4" fmla="*/ 2530813 h 4084083"/>
              <a:gd name="connsiteX5" fmla="*/ 4629150 w 5277156"/>
              <a:gd name="connsiteY5" fmla="*/ 3760233 h 4084083"/>
              <a:gd name="connsiteX6" fmla="*/ 1619250 w 5277156"/>
              <a:gd name="connsiteY6" fmla="*/ 2854663 h 4084083"/>
              <a:gd name="connsiteX7" fmla="*/ 0 w 5277156"/>
              <a:gd name="connsiteY7" fmla="*/ 4084083 h 4084083"/>
              <a:gd name="connsiteX8" fmla="*/ 1333500 w 5277156"/>
              <a:gd name="connsiteY8" fmla="*/ 1619250 h 4084083"/>
              <a:gd name="connsiteX0" fmla="*/ 1333500 w 5277156"/>
              <a:gd name="connsiteY0" fmla="*/ 1619250 h 4084083"/>
              <a:gd name="connsiteX1" fmla="*/ 266700 w 5277156"/>
              <a:gd name="connsiteY1" fmla="*/ 1216363 h 4084083"/>
              <a:gd name="connsiteX2" fmla="*/ 4438650 w 5277156"/>
              <a:gd name="connsiteY2" fmla="*/ 0 h 4084083"/>
              <a:gd name="connsiteX3" fmla="*/ 5276850 w 5277156"/>
              <a:gd name="connsiteY3" fmla="*/ 1044913 h 4084083"/>
              <a:gd name="connsiteX4" fmla="*/ 4286250 w 5277156"/>
              <a:gd name="connsiteY4" fmla="*/ 1425913 h 4084083"/>
              <a:gd name="connsiteX5" fmla="*/ 4991100 w 5277156"/>
              <a:gd name="connsiteY5" fmla="*/ 2530813 h 4084083"/>
              <a:gd name="connsiteX6" fmla="*/ 4629150 w 5277156"/>
              <a:gd name="connsiteY6" fmla="*/ 3760233 h 4084083"/>
              <a:gd name="connsiteX7" fmla="*/ 1619250 w 5277156"/>
              <a:gd name="connsiteY7" fmla="*/ 2854663 h 4084083"/>
              <a:gd name="connsiteX8" fmla="*/ 0 w 5277156"/>
              <a:gd name="connsiteY8" fmla="*/ 4084083 h 4084083"/>
              <a:gd name="connsiteX9" fmla="*/ 1333500 w 5277156"/>
              <a:gd name="connsiteY9" fmla="*/ 1619250 h 4084083"/>
              <a:gd name="connsiteX0" fmla="*/ 1519408 w 5463064"/>
              <a:gd name="connsiteY0" fmla="*/ 1619250 h 4084083"/>
              <a:gd name="connsiteX1" fmla="*/ 147808 w 5463064"/>
              <a:gd name="connsiteY1" fmla="*/ 3026113 h 4084083"/>
              <a:gd name="connsiteX2" fmla="*/ 452608 w 5463064"/>
              <a:gd name="connsiteY2" fmla="*/ 1216363 h 4084083"/>
              <a:gd name="connsiteX3" fmla="*/ 4624558 w 5463064"/>
              <a:gd name="connsiteY3" fmla="*/ 0 h 4084083"/>
              <a:gd name="connsiteX4" fmla="*/ 5462758 w 5463064"/>
              <a:gd name="connsiteY4" fmla="*/ 1044913 h 4084083"/>
              <a:gd name="connsiteX5" fmla="*/ 4472158 w 5463064"/>
              <a:gd name="connsiteY5" fmla="*/ 1425913 h 4084083"/>
              <a:gd name="connsiteX6" fmla="*/ 5177008 w 5463064"/>
              <a:gd name="connsiteY6" fmla="*/ 2530813 h 4084083"/>
              <a:gd name="connsiteX7" fmla="*/ 4815058 w 5463064"/>
              <a:gd name="connsiteY7" fmla="*/ 3760233 h 4084083"/>
              <a:gd name="connsiteX8" fmla="*/ 1805158 w 5463064"/>
              <a:gd name="connsiteY8" fmla="*/ 2854663 h 4084083"/>
              <a:gd name="connsiteX9" fmla="*/ 185908 w 5463064"/>
              <a:gd name="connsiteY9" fmla="*/ 4084083 h 4084083"/>
              <a:gd name="connsiteX10" fmla="*/ 1519408 w 5463064"/>
              <a:gd name="connsiteY10" fmla="*/ 1619250 h 4084083"/>
              <a:gd name="connsiteX0" fmla="*/ 1416422 w 5360078"/>
              <a:gd name="connsiteY0" fmla="*/ 1619250 h 4084083"/>
              <a:gd name="connsiteX1" fmla="*/ 44822 w 5360078"/>
              <a:gd name="connsiteY1" fmla="*/ 3026113 h 4084083"/>
              <a:gd name="connsiteX2" fmla="*/ 349622 w 5360078"/>
              <a:gd name="connsiteY2" fmla="*/ 1216363 h 4084083"/>
              <a:gd name="connsiteX3" fmla="*/ 4521572 w 5360078"/>
              <a:gd name="connsiteY3" fmla="*/ 0 h 4084083"/>
              <a:gd name="connsiteX4" fmla="*/ 5359772 w 5360078"/>
              <a:gd name="connsiteY4" fmla="*/ 1044913 h 4084083"/>
              <a:gd name="connsiteX5" fmla="*/ 4369172 w 5360078"/>
              <a:gd name="connsiteY5" fmla="*/ 1425913 h 4084083"/>
              <a:gd name="connsiteX6" fmla="*/ 5074022 w 5360078"/>
              <a:gd name="connsiteY6" fmla="*/ 2530813 h 4084083"/>
              <a:gd name="connsiteX7" fmla="*/ 4712072 w 5360078"/>
              <a:gd name="connsiteY7" fmla="*/ 3760233 h 4084083"/>
              <a:gd name="connsiteX8" fmla="*/ 1702172 w 5360078"/>
              <a:gd name="connsiteY8" fmla="*/ 2854663 h 4084083"/>
              <a:gd name="connsiteX9" fmla="*/ 82922 w 5360078"/>
              <a:gd name="connsiteY9" fmla="*/ 4084083 h 4084083"/>
              <a:gd name="connsiteX10" fmla="*/ 1416422 w 5360078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04800 w 5315256"/>
              <a:gd name="connsiteY2" fmla="*/ 12163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4476750 w 5315256"/>
              <a:gd name="connsiteY3" fmla="*/ 0 h 4084083"/>
              <a:gd name="connsiteX4" fmla="*/ 5314950 w 5315256"/>
              <a:gd name="connsiteY4" fmla="*/ 1044913 h 4084083"/>
              <a:gd name="connsiteX5" fmla="*/ 4324350 w 5315256"/>
              <a:gd name="connsiteY5" fmla="*/ 1425913 h 4084083"/>
              <a:gd name="connsiteX6" fmla="*/ 5029200 w 5315256"/>
              <a:gd name="connsiteY6" fmla="*/ 2530813 h 4084083"/>
              <a:gd name="connsiteX7" fmla="*/ 4667250 w 5315256"/>
              <a:gd name="connsiteY7" fmla="*/ 3760233 h 4084083"/>
              <a:gd name="connsiteX8" fmla="*/ 1657350 w 5315256"/>
              <a:gd name="connsiteY8" fmla="*/ 2854663 h 4084083"/>
              <a:gd name="connsiteX9" fmla="*/ 38100 w 5315256"/>
              <a:gd name="connsiteY9" fmla="*/ 4084083 h 4084083"/>
              <a:gd name="connsiteX10" fmla="*/ 1371600 w 5315256"/>
              <a:gd name="connsiteY1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324350 w 5315256"/>
              <a:gd name="connsiteY6" fmla="*/ 14259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50292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1657350 w 5315256"/>
              <a:gd name="connsiteY9" fmla="*/ 2854663 h 4084083"/>
              <a:gd name="connsiteX10" fmla="*/ 38100 w 5315256"/>
              <a:gd name="connsiteY10" fmla="*/ 4084083 h 4084083"/>
              <a:gd name="connsiteX11" fmla="*/ 1371600 w 5315256"/>
              <a:gd name="connsiteY1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667250 w 5315256"/>
              <a:gd name="connsiteY8" fmla="*/ 376023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4171950 w 5315256"/>
              <a:gd name="connsiteY8" fmla="*/ 3855483 h 4084083"/>
              <a:gd name="connsiteX9" fmla="*/ 4362952 w 5315256"/>
              <a:gd name="connsiteY9" fmla="*/ 2968048 h 4084083"/>
              <a:gd name="connsiteX10" fmla="*/ 1657350 w 5315256"/>
              <a:gd name="connsiteY10" fmla="*/ 2854663 h 4084083"/>
              <a:gd name="connsiteX11" fmla="*/ 38100 w 5315256"/>
              <a:gd name="connsiteY11" fmla="*/ 4084083 h 4084083"/>
              <a:gd name="connsiteX12" fmla="*/ 1371600 w 5315256"/>
              <a:gd name="connsiteY1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6863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171950 w 5315256"/>
              <a:gd name="connsiteY9" fmla="*/ 3855483 h 4084083"/>
              <a:gd name="connsiteX10" fmla="*/ 4362952 w 5315256"/>
              <a:gd name="connsiteY10" fmla="*/ 2968048 h 4084083"/>
              <a:gd name="connsiteX11" fmla="*/ 1657350 w 5315256"/>
              <a:gd name="connsiteY11" fmla="*/ 2854663 h 4084083"/>
              <a:gd name="connsiteX12" fmla="*/ 38100 w 5315256"/>
              <a:gd name="connsiteY12" fmla="*/ 4084083 h 4084083"/>
              <a:gd name="connsiteX13" fmla="*/ 1371600 w 5315256"/>
              <a:gd name="connsiteY1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1657350 w 5315256"/>
              <a:gd name="connsiteY12" fmla="*/ 28546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2133600 w 5315256"/>
              <a:gd name="connsiteY12" fmla="*/ 2702263 h 4084083"/>
              <a:gd name="connsiteX13" fmla="*/ 38100 w 5315256"/>
              <a:gd name="connsiteY13" fmla="*/ 4084083 h 4084083"/>
              <a:gd name="connsiteX14" fmla="*/ 1371600 w 5315256"/>
              <a:gd name="connsiteY1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13360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38100 w 5315256"/>
              <a:gd name="connsiteY14" fmla="*/ 4084083 h 4084083"/>
              <a:gd name="connsiteX15" fmla="*/ 1371600 w 5315256"/>
              <a:gd name="connsiteY15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38100 w 5315256"/>
              <a:gd name="connsiteY15" fmla="*/ 4084083 h 4084083"/>
              <a:gd name="connsiteX16" fmla="*/ 1371600 w 5315256"/>
              <a:gd name="connsiteY16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71600 w 5315256"/>
              <a:gd name="connsiteY17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371600 w 5315256"/>
              <a:gd name="connsiteY18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371600 w 5315256"/>
              <a:gd name="connsiteY19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4476750 w 5315256"/>
              <a:gd name="connsiteY4" fmla="*/ 0 h 4084083"/>
              <a:gd name="connsiteX5" fmla="*/ 5314950 w 5315256"/>
              <a:gd name="connsiteY5" fmla="*/ 1044913 h 4084083"/>
              <a:gd name="connsiteX6" fmla="*/ 4457700 w 5315256"/>
              <a:gd name="connsiteY6" fmla="*/ 1006813 h 4084083"/>
              <a:gd name="connsiteX7" fmla="*/ 4838700 w 5315256"/>
              <a:gd name="connsiteY7" fmla="*/ 2530813 h 4084083"/>
              <a:gd name="connsiteX8" fmla="*/ 5029702 w 5315256"/>
              <a:gd name="connsiteY8" fmla="*/ 3520498 h 4084083"/>
              <a:gd name="connsiteX9" fmla="*/ 4572502 w 5315256"/>
              <a:gd name="connsiteY9" fmla="*/ 4015798 h 4084083"/>
              <a:gd name="connsiteX10" fmla="*/ 4171950 w 5315256"/>
              <a:gd name="connsiteY10" fmla="*/ 3855483 h 4084083"/>
              <a:gd name="connsiteX11" fmla="*/ 4362952 w 5315256"/>
              <a:gd name="connsiteY11" fmla="*/ 2968048 h 4084083"/>
              <a:gd name="connsiteX12" fmla="*/ 3067552 w 5315256"/>
              <a:gd name="connsiteY12" fmla="*/ 3082348 h 4084083"/>
              <a:gd name="connsiteX13" fmla="*/ 2076450 w 5315256"/>
              <a:gd name="connsiteY13" fmla="*/ 2702263 h 4084083"/>
              <a:gd name="connsiteX14" fmla="*/ 1086352 w 5315256"/>
              <a:gd name="connsiteY14" fmla="*/ 3139498 h 4084083"/>
              <a:gd name="connsiteX15" fmla="*/ 610102 w 5315256"/>
              <a:gd name="connsiteY15" fmla="*/ 4034848 h 4084083"/>
              <a:gd name="connsiteX16" fmla="*/ 38100 w 5315256"/>
              <a:gd name="connsiteY16" fmla="*/ 4084083 h 4084083"/>
              <a:gd name="connsiteX17" fmla="*/ 133852 w 5315256"/>
              <a:gd name="connsiteY17" fmla="*/ 3596698 h 4084083"/>
              <a:gd name="connsiteX18" fmla="*/ 1257802 w 5315256"/>
              <a:gd name="connsiteY18" fmla="*/ 2606098 h 4084083"/>
              <a:gd name="connsiteX19" fmla="*/ 1086352 w 5315256"/>
              <a:gd name="connsiteY19" fmla="*/ 2186998 h 4084083"/>
              <a:gd name="connsiteX20" fmla="*/ 1371600 w 5315256"/>
              <a:gd name="connsiteY20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390900 w 5315256"/>
              <a:gd name="connsiteY3" fmla="*/ 702013 h 4084083"/>
              <a:gd name="connsiteX4" fmla="*/ 3830405 w 5315256"/>
              <a:gd name="connsiteY4" fmla="*/ 230493 h 4084083"/>
              <a:gd name="connsiteX5" fmla="*/ 4476750 w 5315256"/>
              <a:gd name="connsiteY5" fmla="*/ 0 h 4084083"/>
              <a:gd name="connsiteX6" fmla="*/ 5314950 w 5315256"/>
              <a:gd name="connsiteY6" fmla="*/ 1044913 h 4084083"/>
              <a:gd name="connsiteX7" fmla="*/ 4457700 w 5315256"/>
              <a:gd name="connsiteY7" fmla="*/ 1006813 h 4084083"/>
              <a:gd name="connsiteX8" fmla="*/ 4838700 w 5315256"/>
              <a:gd name="connsiteY8" fmla="*/ 2530813 h 4084083"/>
              <a:gd name="connsiteX9" fmla="*/ 5029702 w 5315256"/>
              <a:gd name="connsiteY9" fmla="*/ 3520498 h 4084083"/>
              <a:gd name="connsiteX10" fmla="*/ 4572502 w 5315256"/>
              <a:gd name="connsiteY10" fmla="*/ 4015798 h 4084083"/>
              <a:gd name="connsiteX11" fmla="*/ 4171950 w 5315256"/>
              <a:gd name="connsiteY11" fmla="*/ 3855483 h 4084083"/>
              <a:gd name="connsiteX12" fmla="*/ 4362952 w 5315256"/>
              <a:gd name="connsiteY12" fmla="*/ 2968048 h 4084083"/>
              <a:gd name="connsiteX13" fmla="*/ 3067552 w 5315256"/>
              <a:gd name="connsiteY13" fmla="*/ 3082348 h 4084083"/>
              <a:gd name="connsiteX14" fmla="*/ 2076450 w 5315256"/>
              <a:gd name="connsiteY14" fmla="*/ 2702263 h 4084083"/>
              <a:gd name="connsiteX15" fmla="*/ 1086352 w 5315256"/>
              <a:gd name="connsiteY15" fmla="*/ 3139498 h 4084083"/>
              <a:gd name="connsiteX16" fmla="*/ 610102 w 5315256"/>
              <a:gd name="connsiteY16" fmla="*/ 4034848 h 4084083"/>
              <a:gd name="connsiteX17" fmla="*/ 38100 w 5315256"/>
              <a:gd name="connsiteY17" fmla="*/ 4084083 h 4084083"/>
              <a:gd name="connsiteX18" fmla="*/ 133852 w 5315256"/>
              <a:gd name="connsiteY18" fmla="*/ 3596698 h 4084083"/>
              <a:gd name="connsiteX19" fmla="*/ 1257802 w 5315256"/>
              <a:gd name="connsiteY19" fmla="*/ 2606098 h 4084083"/>
              <a:gd name="connsiteX20" fmla="*/ 1086352 w 5315256"/>
              <a:gd name="connsiteY20" fmla="*/ 2186998 h 4084083"/>
              <a:gd name="connsiteX21" fmla="*/ 1371600 w 5315256"/>
              <a:gd name="connsiteY21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476750 w 5315256"/>
              <a:gd name="connsiteY6" fmla="*/ 0 h 4084083"/>
              <a:gd name="connsiteX7" fmla="*/ 5314950 w 5315256"/>
              <a:gd name="connsiteY7" fmla="*/ 1044913 h 4084083"/>
              <a:gd name="connsiteX8" fmla="*/ 4457700 w 5315256"/>
              <a:gd name="connsiteY8" fmla="*/ 1006813 h 4084083"/>
              <a:gd name="connsiteX9" fmla="*/ 4838700 w 5315256"/>
              <a:gd name="connsiteY9" fmla="*/ 2530813 h 4084083"/>
              <a:gd name="connsiteX10" fmla="*/ 5029702 w 5315256"/>
              <a:gd name="connsiteY10" fmla="*/ 3520498 h 4084083"/>
              <a:gd name="connsiteX11" fmla="*/ 4572502 w 5315256"/>
              <a:gd name="connsiteY11" fmla="*/ 4015798 h 4084083"/>
              <a:gd name="connsiteX12" fmla="*/ 4171950 w 5315256"/>
              <a:gd name="connsiteY12" fmla="*/ 3855483 h 4084083"/>
              <a:gd name="connsiteX13" fmla="*/ 4362952 w 5315256"/>
              <a:gd name="connsiteY13" fmla="*/ 2968048 h 4084083"/>
              <a:gd name="connsiteX14" fmla="*/ 3067552 w 5315256"/>
              <a:gd name="connsiteY14" fmla="*/ 3082348 h 4084083"/>
              <a:gd name="connsiteX15" fmla="*/ 2076450 w 5315256"/>
              <a:gd name="connsiteY15" fmla="*/ 2702263 h 4084083"/>
              <a:gd name="connsiteX16" fmla="*/ 1086352 w 5315256"/>
              <a:gd name="connsiteY16" fmla="*/ 3139498 h 4084083"/>
              <a:gd name="connsiteX17" fmla="*/ 610102 w 5315256"/>
              <a:gd name="connsiteY17" fmla="*/ 4034848 h 4084083"/>
              <a:gd name="connsiteX18" fmla="*/ 38100 w 5315256"/>
              <a:gd name="connsiteY18" fmla="*/ 4084083 h 4084083"/>
              <a:gd name="connsiteX19" fmla="*/ 133852 w 5315256"/>
              <a:gd name="connsiteY19" fmla="*/ 3596698 h 4084083"/>
              <a:gd name="connsiteX20" fmla="*/ 1257802 w 5315256"/>
              <a:gd name="connsiteY20" fmla="*/ 2606098 h 4084083"/>
              <a:gd name="connsiteX21" fmla="*/ 1086352 w 5315256"/>
              <a:gd name="connsiteY21" fmla="*/ 2186998 h 4084083"/>
              <a:gd name="connsiteX22" fmla="*/ 1371600 w 5315256"/>
              <a:gd name="connsiteY22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3220805 w 5315256"/>
              <a:gd name="connsiteY3" fmla="*/ 1621143 h 4084083"/>
              <a:gd name="connsiteX4" fmla="*/ 3390900 w 5315256"/>
              <a:gd name="connsiteY4" fmla="*/ 702013 h 4084083"/>
              <a:gd name="connsiteX5" fmla="*/ 3830405 w 5315256"/>
              <a:gd name="connsiteY5" fmla="*/ 230493 h 4084083"/>
              <a:gd name="connsiteX6" fmla="*/ 4097105 w 5315256"/>
              <a:gd name="connsiteY6" fmla="*/ 325743 h 4084083"/>
              <a:gd name="connsiteX7" fmla="*/ 4476750 w 5315256"/>
              <a:gd name="connsiteY7" fmla="*/ 0 h 4084083"/>
              <a:gd name="connsiteX8" fmla="*/ 5314950 w 5315256"/>
              <a:gd name="connsiteY8" fmla="*/ 1044913 h 4084083"/>
              <a:gd name="connsiteX9" fmla="*/ 4457700 w 5315256"/>
              <a:gd name="connsiteY9" fmla="*/ 1006813 h 4084083"/>
              <a:gd name="connsiteX10" fmla="*/ 4838700 w 5315256"/>
              <a:gd name="connsiteY10" fmla="*/ 2530813 h 4084083"/>
              <a:gd name="connsiteX11" fmla="*/ 5029702 w 5315256"/>
              <a:gd name="connsiteY11" fmla="*/ 3520498 h 4084083"/>
              <a:gd name="connsiteX12" fmla="*/ 4572502 w 5315256"/>
              <a:gd name="connsiteY12" fmla="*/ 4015798 h 4084083"/>
              <a:gd name="connsiteX13" fmla="*/ 4171950 w 5315256"/>
              <a:gd name="connsiteY13" fmla="*/ 3855483 h 4084083"/>
              <a:gd name="connsiteX14" fmla="*/ 4362952 w 5315256"/>
              <a:gd name="connsiteY14" fmla="*/ 2968048 h 4084083"/>
              <a:gd name="connsiteX15" fmla="*/ 3067552 w 5315256"/>
              <a:gd name="connsiteY15" fmla="*/ 3082348 h 4084083"/>
              <a:gd name="connsiteX16" fmla="*/ 2076450 w 5315256"/>
              <a:gd name="connsiteY16" fmla="*/ 2702263 h 4084083"/>
              <a:gd name="connsiteX17" fmla="*/ 1086352 w 5315256"/>
              <a:gd name="connsiteY17" fmla="*/ 3139498 h 4084083"/>
              <a:gd name="connsiteX18" fmla="*/ 610102 w 5315256"/>
              <a:gd name="connsiteY18" fmla="*/ 4034848 h 4084083"/>
              <a:gd name="connsiteX19" fmla="*/ 38100 w 5315256"/>
              <a:gd name="connsiteY19" fmla="*/ 4084083 h 4084083"/>
              <a:gd name="connsiteX20" fmla="*/ 133852 w 5315256"/>
              <a:gd name="connsiteY20" fmla="*/ 3596698 h 4084083"/>
              <a:gd name="connsiteX21" fmla="*/ 1257802 w 5315256"/>
              <a:gd name="connsiteY21" fmla="*/ 2606098 h 4084083"/>
              <a:gd name="connsiteX22" fmla="*/ 1086352 w 5315256"/>
              <a:gd name="connsiteY22" fmla="*/ 2186998 h 4084083"/>
              <a:gd name="connsiteX23" fmla="*/ 1371600 w 5315256"/>
              <a:gd name="connsiteY23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71600 w 5315256"/>
              <a:gd name="connsiteY0" fmla="*/ 1619250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71600 w 5315256"/>
              <a:gd name="connsiteY24" fmla="*/ 1619250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610102 w 5315256"/>
              <a:gd name="connsiteY19" fmla="*/ 4034848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1257802 w 5315256"/>
              <a:gd name="connsiteY22" fmla="*/ 2606098 h 4084083"/>
              <a:gd name="connsiteX23" fmla="*/ 1086352 w 5315256"/>
              <a:gd name="connsiteY23" fmla="*/ 2186998 h 4084083"/>
              <a:gd name="connsiteX24" fmla="*/ 1350334 w 5315256"/>
              <a:gd name="connsiteY24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717281 w 5315256"/>
              <a:gd name="connsiteY22" fmla="*/ 2837685 h 4084083"/>
              <a:gd name="connsiteX23" fmla="*/ 1257802 w 5315256"/>
              <a:gd name="connsiteY23" fmla="*/ 2606098 h 4084083"/>
              <a:gd name="connsiteX24" fmla="*/ 1086352 w 5315256"/>
              <a:gd name="connsiteY24" fmla="*/ 2186998 h 4084083"/>
              <a:gd name="connsiteX25" fmla="*/ 1350334 w 5315256"/>
              <a:gd name="connsiteY25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610415 w 5315256"/>
              <a:gd name="connsiteY3" fmla="*/ 1668103 h 4084083"/>
              <a:gd name="connsiteX4" fmla="*/ 3220805 w 5315256"/>
              <a:gd name="connsiteY4" fmla="*/ 1621143 h 4084083"/>
              <a:gd name="connsiteX5" fmla="*/ 3390900 w 5315256"/>
              <a:gd name="connsiteY5" fmla="*/ 702013 h 4084083"/>
              <a:gd name="connsiteX6" fmla="*/ 3830405 w 5315256"/>
              <a:gd name="connsiteY6" fmla="*/ 230493 h 4084083"/>
              <a:gd name="connsiteX7" fmla="*/ 4097105 w 5315256"/>
              <a:gd name="connsiteY7" fmla="*/ 325743 h 4084083"/>
              <a:gd name="connsiteX8" fmla="*/ 4476750 w 5315256"/>
              <a:gd name="connsiteY8" fmla="*/ 0 h 4084083"/>
              <a:gd name="connsiteX9" fmla="*/ 5314950 w 5315256"/>
              <a:gd name="connsiteY9" fmla="*/ 1044913 h 4084083"/>
              <a:gd name="connsiteX10" fmla="*/ 4457700 w 5315256"/>
              <a:gd name="connsiteY10" fmla="*/ 1006813 h 4084083"/>
              <a:gd name="connsiteX11" fmla="*/ 4838700 w 5315256"/>
              <a:gd name="connsiteY11" fmla="*/ 2530813 h 4084083"/>
              <a:gd name="connsiteX12" fmla="*/ 5029702 w 5315256"/>
              <a:gd name="connsiteY12" fmla="*/ 3520498 h 4084083"/>
              <a:gd name="connsiteX13" fmla="*/ 4572502 w 5315256"/>
              <a:gd name="connsiteY13" fmla="*/ 4015798 h 4084083"/>
              <a:gd name="connsiteX14" fmla="*/ 4171950 w 5315256"/>
              <a:gd name="connsiteY14" fmla="*/ 3855483 h 4084083"/>
              <a:gd name="connsiteX15" fmla="*/ 4362952 w 5315256"/>
              <a:gd name="connsiteY15" fmla="*/ 2968048 h 4084083"/>
              <a:gd name="connsiteX16" fmla="*/ 3067552 w 5315256"/>
              <a:gd name="connsiteY16" fmla="*/ 3082348 h 4084083"/>
              <a:gd name="connsiteX17" fmla="*/ 2076450 w 5315256"/>
              <a:gd name="connsiteY17" fmla="*/ 2702263 h 4084083"/>
              <a:gd name="connsiteX18" fmla="*/ 1086352 w 5315256"/>
              <a:gd name="connsiteY18" fmla="*/ 3139498 h 4084083"/>
              <a:gd name="connsiteX19" fmla="*/ 471879 w 5315256"/>
              <a:gd name="connsiteY19" fmla="*/ 3917890 h 4084083"/>
              <a:gd name="connsiteX20" fmla="*/ 38100 w 5315256"/>
              <a:gd name="connsiteY20" fmla="*/ 4084083 h 4084083"/>
              <a:gd name="connsiteX21" fmla="*/ 133852 w 5315256"/>
              <a:gd name="connsiteY21" fmla="*/ 3596698 h 4084083"/>
              <a:gd name="connsiteX22" fmla="*/ 610955 w 5315256"/>
              <a:gd name="connsiteY22" fmla="*/ 3188559 h 4084083"/>
              <a:gd name="connsiteX23" fmla="*/ 717281 w 5315256"/>
              <a:gd name="connsiteY23" fmla="*/ 2837685 h 4084083"/>
              <a:gd name="connsiteX24" fmla="*/ 1257802 w 5315256"/>
              <a:gd name="connsiteY24" fmla="*/ 2606098 h 4084083"/>
              <a:gd name="connsiteX25" fmla="*/ 1086352 w 5315256"/>
              <a:gd name="connsiteY25" fmla="*/ 2186998 h 4084083"/>
              <a:gd name="connsiteX26" fmla="*/ 1350334 w 5315256"/>
              <a:gd name="connsiteY26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610415 w 5315256"/>
              <a:gd name="connsiteY4" fmla="*/ 1668103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323850 w 5315256"/>
              <a:gd name="connsiteY2" fmla="*/ 1330663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50334 w 5315256"/>
              <a:gd name="connsiteY0" fmla="*/ 1757473 h 4084083"/>
              <a:gd name="connsiteX1" fmla="*/ 0 w 5315256"/>
              <a:gd name="connsiteY1" fmla="*/ 3026113 h 4084083"/>
              <a:gd name="connsiteX2" fmla="*/ 483338 w 5315256"/>
              <a:gd name="connsiteY2" fmla="*/ 1894189 h 4084083"/>
              <a:gd name="connsiteX3" fmla="*/ 1142583 w 5315256"/>
              <a:gd name="connsiteY3" fmla="*/ 1327862 h 4084083"/>
              <a:gd name="connsiteX4" fmla="*/ 1567885 w 5315256"/>
              <a:gd name="connsiteY4" fmla="*/ 1614941 h 4084083"/>
              <a:gd name="connsiteX5" fmla="*/ 3220805 w 5315256"/>
              <a:gd name="connsiteY5" fmla="*/ 1621143 h 4084083"/>
              <a:gd name="connsiteX6" fmla="*/ 3390900 w 5315256"/>
              <a:gd name="connsiteY6" fmla="*/ 702013 h 4084083"/>
              <a:gd name="connsiteX7" fmla="*/ 3830405 w 5315256"/>
              <a:gd name="connsiteY7" fmla="*/ 230493 h 4084083"/>
              <a:gd name="connsiteX8" fmla="*/ 4097105 w 5315256"/>
              <a:gd name="connsiteY8" fmla="*/ 325743 h 4084083"/>
              <a:gd name="connsiteX9" fmla="*/ 4476750 w 5315256"/>
              <a:gd name="connsiteY9" fmla="*/ 0 h 4084083"/>
              <a:gd name="connsiteX10" fmla="*/ 5314950 w 5315256"/>
              <a:gd name="connsiteY10" fmla="*/ 1044913 h 4084083"/>
              <a:gd name="connsiteX11" fmla="*/ 4457700 w 5315256"/>
              <a:gd name="connsiteY11" fmla="*/ 1006813 h 4084083"/>
              <a:gd name="connsiteX12" fmla="*/ 4838700 w 5315256"/>
              <a:gd name="connsiteY12" fmla="*/ 2530813 h 4084083"/>
              <a:gd name="connsiteX13" fmla="*/ 5029702 w 5315256"/>
              <a:gd name="connsiteY13" fmla="*/ 3520498 h 4084083"/>
              <a:gd name="connsiteX14" fmla="*/ 4572502 w 5315256"/>
              <a:gd name="connsiteY14" fmla="*/ 4015798 h 4084083"/>
              <a:gd name="connsiteX15" fmla="*/ 4171950 w 5315256"/>
              <a:gd name="connsiteY15" fmla="*/ 3855483 h 4084083"/>
              <a:gd name="connsiteX16" fmla="*/ 4362952 w 5315256"/>
              <a:gd name="connsiteY16" fmla="*/ 2968048 h 4084083"/>
              <a:gd name="connsiteX17" fmla="*/ 3067552 w 5315256"/>
              <a:gd name="connsiteY17" fmla="*/ 3082348 h 4084083"/>
              <a:gd name="connsiteX18" fmla="*/ 2076450 w 5315256"/>
              <a:gd name="connsiteY18" fmla="*/ 2702263 h 4084083"/>
              <a:gd name="connsiteX19" fmla="*/ 1086352 w 5315256"/>
              <a:gd name="connsiteY19" fmla="*/ 3139498 h 4084083"/>
              <a:gd name="connsiteX20" fmla="*/ 471879 w 5315256"/>
              <a:gd name="connsiteY20" fmla="*/ 3917890 h 4084083"/>
              <a:gd name="connsiteX21" fmla="*/ 38100 w 5315256"/>
              <a:gd name="connsiteY21" fmla="*/ 4084083 h 4084083"/>
              <a:gd name="connsiteX22" fmla="*/ 133852 w 5315256"/>
              <a:gd name="connsiteY22" fmla="*/ 3596698 h 4084083"/>
              <a:gd name="connsiteX23" fmla="*/ 610955 w 5315256"/>
              <a:gd name="connsiteY23" fmla="*/ 3188559 h 4084083"/>
              <a:gd name="connsiteX24" fmla="*/ 717281 w 5315256"/>
              <a:gd name="connsiteY24" fmla="*/ 2837685 h 4084083"/>
              <a:gd name="connsiteX25" fmla="*/ 1257802 w 5315256"/>
              <a:gd name="connsiteY25" fmla="*/ 2606098 h 4084083"/>
              <a:gd name="connsiteX26" fmla="*/ 1086352 w 5315256"/>
              <a:gd name="connsiteY26" fmla="*/ 2186998 h 4084083"/>
              <a:gd name="connsiteX27" fmla="*/ 1350334 w 5315256"/>
              <a:gd name="connsiteY27" fmla="*/ 1757473 h 4084083"/>
              <a:gd name="connsiteX0" fmla="*/ 1312234 w 5277156"/>
              <a:gd name="connsiteY0" fmla="*/ 1757473 h 4084083"/>
              <a:gd name="connsiteX1" fmla="*/ 142653 w 5277156"/>
              <a:gd name="connsiteY1" fmla="*/ 3100541 h 4084083"/>
              <a:gd name="connsiteX2" fmla="*/ 445238 w 5277156"/>
              <a:gd name="connsiteY2" fmla="*/ 1894189 h 4084083"/>
              <a:gd name="connsiteX3" fmla="*/ 1104483 w 5277156"/>
              <a:gd name="connsiteY3" fmla="*/ 1327862 h 4084083"/>
              <a:gd name="connsiteX4" fmla="*/ 1529785 w 5277156"/>
              <a:gd name="connsiteY4" fmla="*/ 1614941 h 4084083"/>
              <a:gd name="connsiteX5" fmla="*/ 3182705 w 5277156"/>
              <a:gd name="connsiteY5" fmla="*/ 1621143 h 4084083"/>
              <a:gd name="connsiteX6" fmla="*/ 3352800 w 5277156"/>
              <a:gd name="connsiteY6" fmla="*/ 702013 h 4084083"/>
              <a:gd name="connsiteX7" fmla="*/ 3792305 w 5277156"/>
              <a:gd name="connsiteY7" fmla="*/ 230493 h 4084083"/>
              <a:gd name="connsiteX8" fmla="*/ 4059005 w 5277156"/>
              <a:gd name="connsiteY8" fmla="*/ 325743 h 4084083"/>
              <a:gd name="connsiteX9" fmla="*/ 4438650 w 5277156"/>
              <a:gd name="connsiteY9" fmla="*/ 0 h 4084083"/>
              <a:gd name="connsiteX10" fmla="*/ 5276850 w 5277156"/>
              <a:gd name="connsiteY10" fmla="*/ 1044913 h 4084083"/>
              <a:gd name="connsiteX11" fmla="*/ 4419600 w 5277156"/>
              <a:gd name="connsiteY11" fmla="*/ 1006813 h 4084083"/>
              <a:gd name="connsiteX12" fmla="*/ 4800600 w 5277156"/>
              <a:gd name="connsiteY12" fmla="*/ 2530813 h 4084083"/>
              <a:gd name="connsiteX13" fmla="*/ 4991602 w 5277156"/>
              <a:gd name="connsiteY13" fmla="*/ 3520498 h 4084083"/>
              <a:gd name="connsiteX14" fmla="*/ 4534402 w 5277156"/>
              <a:gd name="connsiteY14" fmla="*/ 4015798 h 4084083"/>
              <a:gd name="connsiteX15" fmla="*/ 4133850 w 5277156"/>
              <a:gd name="connsiteY15" fmla="*/ 3855483 h 4084083"/>
              <a:gd name="connsiteX16" fmla="*/ 4324852 w 5277156"/>
              <a:gd name="connsiteY16" fmla="*/ 2968048 h 4084083"/>
              <a:gd name="connsiteX17" fmla="*/ 3029452 w 5277156"/>
              <a:gd name="connsiteY17" fmla="*/ 3082348 h 4084083"/>
              <a:gd name="connsiteX18" fmla="*/ 2038350 w 5277156"/>
              <a:gd name="connsiteY18" fmla="*/ 2702263 h 4084083"/>
              <a:gd name="connsiteX19" fmla="*/ 1048252 w 5277156"/>
              <a:gd name="connsiteY19" fmla="*/ 3139498 h 4084083"/>
              <a:gd name="connsiteX20" fmla="*/ 433779 w 5277156"/>
              <a:gd name="connsiteY20" fmla="*/ 3917890 h 4084083"/>
              <a:gd name="connsiteX21" fmla="*/ 0 w 5277156"/>
              <a:gd name="connsiteY21" fmla="*/ 4084083 h 4084083"/>
              <a:gd name="connsiteX22" fmla="*/ 95752 w 5277156"/>
              <a:gd name="connsiteY22" fmla="*/ 3596698 h 4084083"/>
              <a:gd name="connsiteX23" fmla="*/ 572855 w 5277156"/>
              <a:gd name="connsiteY23" fmla="*/ 3188559 h 4084083"/>
              <a:gd name="connsiteX24" fmla="*/ 679181 w 5277156"/>
              <a:gd name="connsiteY24" fmla="*/ 2837685 h 4084083"/>
              <a:gd name="connsiteX25" fmla="*/ 1219702 w 5277156"/>
              <a:gd name="connsiteY25" fmla="*/ 2606098 h 4084083"/>
              <a:gd name="connsiteX26" fmla="*/ 1048252 w 5277156"/>
              <a:gd name="connsiteY26" fmla="*/ 2186998 h 4084083"/>
              <a:gd name="connsiteX27" fmla="*/ 1312234 w 5277156"/>
              <a:gd name="connsiteY27" fmla="*/ 1757473 h 4084083"/>
              <a:gd name="connsiteX0" fmla="*/ 1312234 w 5277156"/>
              <a:gd name="connsiteY0" fmla="*/ 1757473 h 4084083"/>
              <a:gd name="connsiteX1" fmla="*/ 689813 w 5277156"/>
              <a:gd name="connsiteY1" fmla="*/ 2720727 h 4084083"/>
              <a:gd name="connsiteX2" fmla="*/ 142653 w 5277156"/>
              <a:gd name="connsiteY2" fmla="*/ 3100541 h 4084083"/>
              <a:gd name="connsiteX3" fmla="*/ 445238 w 5277156"/>
              <a:gd name="connsiteY3" fmla="*/ 1894189 h 4084083"/>
              <a:gd name="connsiteX4" fmla="*/ 1104483 w 5277156"/>
              <a:gd name="connsiteY4" fmla="*/ 1327862 h 4084083"/>
              <a:gd name="connsiteX5" fmla="*/ 1529785 w 5277156"/>
              <a:gd name="connsiteY5" fmla="*/ 1614941 h 4084083"/>
              <a:gd name="connsiteX6" fmla="*/ 3182705 w 5277156"/>
              <a:gd name="connsiteY6" fmla="*/ 1621143 h 4084083"/>
              <a:gd name="connsiteX7" fmla="*/ 3352800 w 5277156"/>
              <a:gd name="connsiteY7" fmla="*/ 702013 h 4084083"/>
              <a:gd name="connsiteX8" fmla="*/ 3792305 w 5277156"/>
              <a:gd name="connsiteY8" fmla="*/ 230493 h 4084083"/>
              <a:gd name="connsiteX9" fmla="*/ 4059005 w 5277156"/>
              <a:gd name="connsiteY9" fmla="*/ 325743 h 4084083"/>
              <a:gd name="connsiteX10" fmla="*/ 4438650 w 5277156"/>
              <a:gd name="connsiteY10" fmla="*/ 0 h 4084083"/>
              <a:gd name="connsiteX11" fmla="*/ 5276850 w 5277156"/>
              <a:gd name="connsiteY11" fmla="*/ 1044913 h 4084083"/>
              <a:gd name="connsiteX12" fmla="*/ 4419600 w 5277156"/>
              <a:gd name="connsiteY12" fmla="*/ 1006813 h 4084083"/>
              <a:gd name="connsiteX13" fmla="*/ 4800600 w 5277156"/>
              <a:gd name="connsiteY13" fmla="*/ 2530813 h 4084083"/>
              <a:gd name="connsiteX14" fmla="*/ 4991602 w 5277156"/>
              <a:gd name="connsiteY14" fmla="*/ 3520498 h 4084083"/>
              <a:gd name="connsiteX15" fmla="*/ 4534402 w 5277156"/>
              <a:gd name="connsiteY15" fmla="*/ 4015798 h 4084083"/>
              <a:gd name="connsiteX16" fmla="*/ 4133850 w 5277156"/>
              <a:gd name="connsiteY16" fmla="*/ 3855483 h 4084083"/>
              <a:gd name="connsiteX17" fmla="*/ 4324852 w 5277156"/>
              <a:gd name="connsiteY17" fmla="*/ 2968048 h 4084083"/>
              <a:gd name="connsiteX18" fmla="*/ 3029452 w 5277156"/>
              <a:gd name="connsiteY18" fmla="*/ 3082348 h 4084083"/>
              <a:gd name="connsiteX19" fmla="*/ 2038350 w 5277156"/>
              <a:gd name="connsiteY19" fmla="*/ 2702263 h 4084083"/>
              <a:gd name="connsiteX20" fmla="*/ 1048252 w 5277156"/>
              <a:gd name="connsiteY20" fmla="*/ 3139498 h 4084083"/>
              <a:gd name="connsiteX21" fmla="*/ 433779 w 5277156"/>
              <a:gd name="connsiteY21" fmla="*/ 3917890 h 4084083"/>
              <a:gd name="connsiteX22" fmla="*/ 0 w 5277156"/>
              <a:gd name="connsiteY22" fmla="*/ 4084083 h 4084083"/>
              <a:gd name="connsiteX23" fmla="*/ 95752 w 5277156"/>
              <a:gd name="connsiteY23" fmla="*/ 3596698 h 4084083"/>
              <a:gd name="connsiteX24" fmla="*/ 572855 w 5277156"/>
              <a:gd name="connsiteY24" fmla="*/ 3188559 h 4084083"/>
              <a:gd name="connsiteX25" fmla="*/ 679181 w 5277156"/>
              <a:gd name="connsiteY25" fmla="*/ 2837685 h 4084083"/>
              <a:gd name="connsiteX26" fmla="*/ 1219702 w 5277156"/>
              <a:gd name="connsiteY26" fmla="*/ 2606098 h 4084083"/>
              <a:gd name="connsiteX27" fmla="*/ 1048252 w 5277156"/>
              <a:gd name="connsiteY27" fmla="*/ 2186998 h 4084083"/>
              <a:gd name="connsiteX28" fmla="*/ 1312234 w 5277156"/>
              <a:gd name="connsiteY28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219702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029452 w 5277156"/>
              <a:gd name="connsiteY19" fmla="*/ 3082348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114512 w 5277156"/>
              <a:gd name="connsiteY19" fmla="*/ 2965390 h 4084083"/>
              <a:gd name="connsiteX20" fmla="*/ 2038350 w 5277156"/>
              <a:gd name="connsiteY20" fmla="*/ 2702263 h 4084083"/>
              <a:gd name="connsiteX21" fmla="*/ 1048252 w 5277156"/>
              <a:gd name="connsiteY21" fmla="*/ 3139498 h 4084083"/>
              <a:gd name="connsiteX22" fmla="*/ 433779 w 5277156"/>
              <a:gd name="connsiteY22" fmla="*/ 3917890 h 4084083"/>
              <a:gd name="connsiteX23" fmla="*/ 0 w 5277156"/>
              <a:gd name="connsiteY23" fmla="*/ 4084083 h 4084083"/>
              <a:gd name="connsiteX24" fmla="*/ 95752 w 5277156"/>
              <a:gd name="connsiteY24" fmla="*/ 3596698 h 4084083"/>
              <a:gd name="connsiteX25" fmla="*/ 572855 w 5277156"/>
              <a:gd name="connsiteY25" fmla="*/ 3188559 h 4084083"/>
              <a:gd name="connsiteX26" fmla="*/ 679181 w 5277156"/>
              <a:gd name="connsiteY26" fmla="*/ 2837685 h 4084083"/>
              <a:gd name="connsiteX27" fmla="*/ 1038949 w 5277156"/>
              <a:gd name="connsiteY27" fmla="*/ 2606098 h 4084083"/>
              <a:gd name="connsiteX28" fmla="*/ 1048252 w 5277156"/>
              <a:gd name="connsiteY28" fmla="*/ 2186998 h 4084083"/>
              <a:gd name="connsiteX29" fmla="*/ 1312234 w 5277156"/>
              <a:gd name="connsiteY29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33850 w 5277156"/>
              <a:gd name="connsiteY17" fmla="*/ 3855483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34402 w 5277156"/>
              <a:gd name="connsiteY16" fmla="*/ 4015798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91602 w 5277156"/>
              <a:gd name="connsiteY15" fmla="*/ 3520498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800600 w 5277156"/>
              <a:gd name="connsiteY14" fmla="*/ 2530813 h 4084083"/>
              <a:gd name="connsiteX15" fmla="*/ 4906542 w 5277156"/>
              <a:gd name="connsiteY15" fmla="*/ 3350377 h 4084083"/>
              <a:gd name="connsiteX16" fmla="*/ 4598198 w 5277156"/>
              <a:gd name="connsiteY16" fmla="*/ 3728719 h 4084083"/>
              <a:gd name="connsiteX17" fmla="*/ 4197645 w 5277156"/>
              <a:gd name="connsiteY17" fmla="*/ 3260060 h 4084083"/>
              <a:gd name="connsiteX18" fmla="*/ 4324852 w 5277156"/>
              <a:gd name="connsiteY18" fmla="*/ 2968048 h 4084083"/>
              <a:gd name="connsiteX19" fmla="*/ 3720092 w 5277156"/>
              <a:gd name="connsiteY19" fmla="*/ 2858950 h 4084083"/>
              <a:gd name="connsiteX20" fmla="*/ 3114512 w 5277156"/>
              <a:gd name="connsiteY20" fmla="*/ 2965390 h 4084083"/>
              <a:gd name="connsiteX21" fmla="*/ 2038350 w 5277156"/>
              <a:gd name="connsiteY21" fmla="*/ 2702263 h 4084083"/>
              <a:gd name="connsiteX22" fmla="*/ 1048252 w 5277156"/>
              <a:gd name="connsiteY22" fmla="*/ 3139498 h 4084083"/>
              <a:gd name="connsiteX23" fmla="*/ 433779 w 5277156"/>
              <a:gd name="connsiteY23" fmla="*/ 3917890 h 4084083"/>
              <a:gd name="connsiteX24" fmla="*/ 0 w 5277156"/>
              <a:gd name="connsiteY24" fmla="*/ 4084083 h 4084083"/>
              <a:gd name="connsiteX25" fmla="*/ 95752 w 5277156"/>
              <a:gd name="connsiteY25" fmla="*/ 3596698 h 4084083"/>
              <a:gd name="connsiteX26" fmla="*/ 572855 w 5277156"/>
              <a:gd name="connsiteY26" fmla="*/ 3188559 h 4084083"/>
              <a:gd name="connsiteX27" fmla="*/ 679181 w 5277156"/>
              <a:gd name="connsiteY27" fmla="*/ 2837685 h 4084083"/>
              <a:gd name="connsiteX28" fmla="*/ 1038949 w 5277156"/>
              <a:gd name="connsiteY28" fmla="*/ 2606098 h 4084083"/>
              <a:gd name="connsiteX29" fmla="*/ 1048252 w 5277156"/>
              <a:gd name="connsiteY29" fmla="*/ 2186998 h 4084083"/>
              <a:gd name="connsiteX30" fmla="*/ 1312234 w 5277156"/>
              <a:gd name="connsiteY30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800600 w 5277156"/>
              <a:gd name="connsiteY15" fmla="*/ 2530813 h 4084083"/>
              <a:gd name="connsiteX16" fmla="*/ 4906542 w 5277156"/>
              <a:gd name="connsiteY16" fmla="*/ 3350377 h 4084083"/>
              <a:gd name="connsiteX17" fmla="*/ 4598198 w 5277156"/>
              <a:gd name="connsiteY17" fmla="*/ 3728719 h 4084083"/>
              <a:gd name="connsiteX18" fmla="*/ 4197645 w 5277156"/>
              <a:gd name="connsiteY18" fmla="*/ 3260060 h 4084083"/>
              <a:gd name="connsiteX19" fmla="*/ 4324852 w 5277156"/>
              <a:gd name="connsiteY19" fmla="*/ 2968048 h 4084083"/>
              <a:gd name="connsiteX20" fmla="*/ 3720092 w 5277156"/>
              <a:gd name="connsiteY20" fmla="*/ 2858950 h 4084083"/>
              <a:gd name="connsiteX21" fmla="*/ 3114512 w 5277156"/>
              <a:gd name="connsiteY21" fmla="*/ 2965390 h 4084083"/>
              <a:gd name="connsiteX22" fmla="*/ 2038350 w 5277156"/>
              <a:gd name="connsiteY22" fmla="*/ 2702263 h 4084083"/>
              <a:gd name="connsiteX23" fmla="*/ 1048252 w 5277156"/>
              <a:gd name="connsiteY23" fmla="*/ 3139498 h 4084083"/>
              <a:gd name="connsiteX24" fmla="*/ 433779 w 5277156"/>
              <a:gd name="connsiteY24" fmla="*/ 3917890 h 4084083"/>
              <a:gd name="connsiteX25" fmla="*/ 0 w 5277156"/>
              <a:gd name="connsiteY25" fmla="*/ 4084083 h 4084083"/>
              <a:gd name="connsiteX26" fmla="*/ 95752 w 5277156"/>
              <a:gd name="connsiteY26" fmla="*/ 3596698 h 4084083"/>
              <a:gd name="connsiteX27" fmla="*/ 572855 w 5277156"/>
              <a:gd name="connsiteY27" fmla="*/ 3188559 h 4084083"/>
              <a:gd name="connsiteX28" fmla="*/ 679181 w 5277156"/>
              <a:gd name="connsiteY28" fmla="*/ 2837685 h 4084083"/>
              <a:gd name="connsiteX29" fmla="*/ 1038949 w 5277156"/>
              <a:gd name="connsiteY29" fmla="*/ 2606098 h 4084083"/>
              <a:gd name="connsiteX30" fmla="*/ 1048252 w 5277156"/>
              <a:gd name="connsiteY30" fmla="*/ 2186998 h 4084083"/>
              <a:gd name="connsiteX31" fmla="*/ 1312234 w 5277156"/>
              <a:gd name="connsiteY31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800600 w 5277156"/>
              <a:gd name="connsiteY16" fmla="*/ 253081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197645 w 5277156"/>
              <a:gd name="connsiteY19" fmla="*/ 326006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72985 w 5277156"/>
              <a:gd name="connsiteY14" fmla="*/ 2518708 h 4084083"/>
              <a:gd name="connsiteX15" fmla="*/ 4538799 w 5277156"/>
              <a:gd name="connsiteY15" fmla="*/ 2508076 h 4084083"/>
              <a:gd name="connsiteX16" fmla="*/ 4768702 w 5277156"/>
              <a:gd name="connsiteY16" fmla="*/ 2658403 h 4084083"/>
              <a:gd name="connsiteX17" fmla="*/ 4906542 w 5277156"/>
              <a:gd name="connsiteY17" fmla="*/ 3350377 h 4084083"/>
              <a:gd name="connsiteX18" fmla="*/ 4598198 w 5277156"/>
              <a:gd name="connsiteY18" fmla="*/ 3728719 h 4084083"/>
              <a:gd name="connsiteX19" fmla="*/ 4218910 w 5277156"/>
              <a:gd name="connsiteY19" fmla="*/ 3387650 h 4084083"/>
              <a:gd name="connsiteX20" fmla="*/ 4324852 w 5277156"/>
              <a:gd name="connsiteY20" fmla="*/ 2968048 h 4084083"/>
              <a:gd name="connsiteX21" fmla="*/ 3720092 w 5277156"/>
              <a:gd name="connsiteY21" fmla="*/ 2858950 h 4084083"/>
              <a:gd name="connsiteX22" fmla="*/ 3114512 w 5277156"/>
              <a:gd name="connsiteY22" fmla="*/ 2965390 h 4084083"/>
              <a:gd name="connsiteX23" fmla="*/ 2038350 w 5277156"/>
              <a:gd name="connsiteY23" fmla="*/ 2702263 h 4084083"/>
              <a:gd name="connsiteX24" fmla="*/ 1048252 w 5277156"/>
              <a:gd name="connsiteY24" fmla="*/ 3139498 h 4084083"/>
              <a:gd name="connsiteX25" fmla="*/ 433779 w 5277156"/>
              <a:gd name="connsiteY25" fmla="*/ 3917890 h 4084083"/>
              <a:gd name="connsiteX26" fmla="*/ 0 w 5277156"/>
              <a:gd name="connsiteY26" fmla="*/ 4084083 h 4084083"/>
              <a:gd name="connsiteX27" fmla="*/ 95752 w 5277156"/>
              <a:gd name="connsiteY27" fmla="*/ 3596698 h 4084083"/>
              <a:gd name="connsiteX28" fmla="*/ 572855 w 5277156"/>
              <a:gd name="connsiteY28" fmla="*/ 3188559 h 4084083"/>
              <a:gd name="connsiteX29" fmla="*/ 679181 w 5277156"/>
              <a:gd name="connsiteY29" fmla="*/ 2837685 h 4084083"/>
              <a:gd name="connsiteX30" fmla="*/ 1038949 w 5277156"/>
              <a:gd name="connsiteY30" fmla="*/ 2606098 h 4084083"/>
              <a:gd name="connsiteX31" fmla="*/ 1048252 w 5277156"/>
              <a:gd name="connsiteY31" fmla="*/ 2186998 h 4084083"/>
              <a:gd name="connsiteX32" fmla="*/ 1312234 w 5277156"/>
              <a:gd name="connsiteY32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272985 w 5277156"/>
              <a:gd name="connsiteY15" fmla="*/ 2518708 h 4084083"/>
              <a:gd name="connsiteX16" fmla="*/ 4538799 w 5277156"/>
              <a:gd name="connsiteY16" fmla="*/ 2508076 h 4084083"/>
              <a:gd name="connsiteX17" fmla="*/ 4768702 w 5277156"/>
              <a:gd name="connsiteY17" fmla="*/ 2658403 h 4084083"/>
              <a:gd name="connsiteX18" fmla="*/ 4906542 w 5277156"/>
              <a:gd name="connsiteY18" fmla="*/ 3350377 h 4084083"/>
              <a:gd name="connsiteX19" fmla="*/ 4598198 w 5277156"/>
              <a:gd name="connsiteY19" fmla="*/ 3728719 h 4084083"/>
              <a:gd name="connsiteX20" fmla="*/ 4218910 w 5277156"/>
              <a:gd name="connsiteY20" fmla="*/ 3387650 h 4084083"/>
              <a:gd name="connsiteX21" fmla="*/ 4324852 w 5277156"/>
              <a:gd name="connsiteY21" fmla="*/ 2968048 h 4084083"/>
              <a:gd name="connsiteX22" fmla="*/ 3720092 w 5277156"/>
              <a:gd name="connsiteY22" fmla="*/ 2858950 h 4084083"/>
              <a:gd name="connsiteX23" fmla="*/ 3114512 w 5277156"/>
              <a:gd name="connsiteY23" fmla="*/ 2965390 h 4084083"/>
              <a:gd name="connsiteX24" fmla="*/ 2038350 w 5277156"/>
              <a:gd name="connsiteY24" fmla="*/ 2702263 h 4084083"/>
              <a:gd name="connsiteX25" fmla="*/ 1048252 w 5277156"/>
              <a:gd name="connsiteY25" fmla="*/ 3139498 h 4084083"/>
              <a:gd name="connsiteX26" fmla="*/ 433779 w 5277156"/>
              <a:gd name="connsiteY26" fmla="*/ 3917890 h 4084083"/>
              <a:gd name="connsiteX27" fmla="*/ 0 w 5277156"/>
              <a:gd name="connsiteY27" fmla="*/ 4084083 h 4084083"/>
              <a:gd name="connsiteX28" fmla="*/ 95752 w 5277156"/>
              <a:gd name="connsiteY28" fmla="*/ 3596698 h 4084083"/>
              <a:gd name="connsiteX29" fmla="*/ 572855 w 5277156"/>
              <a:gd name="connsiteY29" fmla="*/ 3188559 h 4084083"/>
              <a:gd name="connsiteX30" fmla="*/ 679181 w 5277156"/>
              <a:gd name="connsiteY30" fmla="*/ 2837685 h 4084083"/>
              <a:gd name="connsiteX31" fmla="*/ 1038949 w 5277156"/>
              <a:gd name="connsiteY31" fmla="*/ 2606098 h 4084083"/>
              <a:gd name="connsiteX32" fmla="*/ 1048252 w 5277156"/>
              <a:gd name="connsiteY32" fmla="*/ 2186998 h 4084083"/>
              <a:gd name="connsiteX33" fmla="*/ 1312234 w 5277156"/>
              <a:gd name="connsiteY33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198557 w 5277156"/>
              <a:gd name="connsiteY14" fmla="*/ 1381024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77156"/>
              <a:gd name="connsiteY0" fmla="*/ 1757473 h 4084083"/>
              <a:gd name="connsiteX1" fmla="*/ 976892 w 5277156"/>
              <a:gd name="connsiteY1" fmla="*/ 1838224 h 4084083"/>
              <a:gd name="connsiteX2" fmla="*/ 689813 w 5277156"/>
              <a:gd name="connsiteY2" fmla="*/ 2720727 h 4084083"/>
              <a:gd name="connsiteX3" fmla="*/ 142653 w 5277156"/>
              <a:gd name="connsiteY3" fmla="*/ 3100541 h 4084083"/>
              <a:gd name="connsiteX4" fmla="*/ 445238 w 5277156"/>
              <a:gd name="connsiteY4" fmla="*/ 1894189 h 4084083"/>
              <a:gd name="connsiteX5" fmla="*/ 1104483 w 5277156"/>
              <a:gd name="connsiteY5" fmla="*/ 1327862 h 4084083"/>
              <a:gd name="connsiteX6" fmla="*/ 1529785 w 5277156"/>
              <a:gd name="connsiteY6" fmla="*/ 1614941 h 4084083"/>
              <a:gd name="connsiteX7" fmla="*/ 3182705 w 5277156"/>
              <a:gd name="connsiteY7" fmla="*/ 1621143 h 4084083"/>
              <a:gd name="connsiteX8" fmla="*/ 3352800 w 5277156"/>
              <a:gd name="connsiteY8" fmla="*/ 702013 h 4084083"/>
              <a:gd name="connsiteX9" fmla="*/ 3792305 w 5277156"/>
              <a:gd name="connsiteY9" fmla="*/ 230493 h 4084083"/>
              <a:gd name="connsiteX10" fmla="*/ 4059005 w 5277156"/>
              <a:gd name="connsiteY10" fmla="*/ 325743 h 4084083"/>
              <a:gd name="connsiteX11" fmla="*/ 4438650 w 5277156"/>
              <a:gd name="connsiteY11" fmla="*/ 0 h 4084083"/>
              <a:gd name="connsiteX12" fmla="*/ 5276850 w 5277156"/>
              <a:gd name="connsiteY12" fmla="*/ 1044913 h 4084083"/>
              <a:gd name="connsiteX13" fmla="*/ 4419600 w 5277156"/>
              <a:gd name="connsiteY13" fmla="*/ 1006813 h 4084083"/>
              <a:gd name="connsiteX14" fmla="*/ 4283618 w 5277156"/>
              <a:gd name="connsiteY14" fmla="*/ 1423555 h 4084083"/>
              <a:gd name="connsiteX15" fmla="*/ 4411208 w 5277156"/>
              <a:gd name="connsiteY15" fmla="*/ 2135936 h 4084083"/>
              <a:gd name="connsiteX16" fmla="*/ 4272985 w 5277156"/>
              <a:gd name="connsiteY16" fmla="*/ 2518708 h 4084083"/>
              <a:gd name="connsiteX17" fmla="*/ 4538799 w 5277156"/>
              <a:gd name="connsiteY17" fmla="*/ 2508076 h 4084083"/>
              <a:gd name="connsiteX18" fmla="*/ 4768702 w 5277156"/>
              <a:gd name="connsiteY18" fmla="*/ 2658403 h 4084083"/>
              <a:gd name="connsiteX19" fmla="*/ 4906542 w 5277156"/>
              <a:gd name="connsiteY19" fmla="*/ 3350377 h 4084083"/>
              <a:gd name="connsiteX20" fmla="*/ 4598198 w 5277156"/>
              <a:gd name="connsiteY20" fmla="*/ 3728719 h 4084083"/>
              <a:gd name="connsiteX21" fmla="*/ 4218910 w 5277156"/>
              <a:gd name="connsiteY21" fmla="*/ 3387650 h 4084083"/>
              <a:gd name="connsiteX22" fmla="*/ 4324852 w 5277156"/>
              <a:gd name="connsiteY22" fmla="*/ 2968048 h 4084083"/>
              <a:gd name="connsiteX23" fmla="*/ 3720092 w 5277156"/>
              <a:gd name="connsiteY23" fmla="*/ 2858950 h 4084083"/>
              <a:gd name="connsiteX24" fmla="*/ 3114512 w 5277156"/>
              <a:gd name="connsiteY24" fmla="*/ 2965390 h 4084083"/>
              <a:gd name="connsiteX25" fmla="*/ 2038350 w 5277156"/>
              <a:gd name="connsiteY25" fmla="*/ 2702263 h 4084083"/>
              <a:gd name="connsiteX26" fmla="*/ 1048252 w 5277156"/>
              <a:gd name="connsiteY26" fmla="*/ 3139498 h 4084083"/>
              <a:gd name="connsiteX27" fmla="*/ 433779 w 5277156"/>
              <a:gd name="connsiteY27" fmla="*/ 3917890 h 4084083"/>
              <a:gd name="connsiteX28" fmla="*/ 0 w 5277156"/>
              <a:gd name="connsiteY28" fmla="*/ 4084083 h 4084083"/>
              <a:gd name="connsiteX29" fmla="*/ 95752 w 5277156"/>
              <a:gd name="connsiteY29" fmla="*/ 3596698 h 4084083"/>
              <a:gd name="connsiteX30" fmla="*/ 572855 w 5277156"/>
              <a:gd name="connsiteY30" fmla="*/ 3188559 h 4084083"/>
              <a:gd name="connsiteX31" fmla="*/ 679181 w 5277156"/>
              <a:gd name="connsiteY31" fmla="*/ 2837685 h 4084083"/>
              <a:gd name="connsiteX32" fmla="*/ 1038949 w 5277156"/>
              <a:gd name="connsiteY32" fmla="*/ 2606098 h 4084083"/>
              <a:gd name="connsiteX33" fmla="*/ 1048252 w 5277156"/>
              <a:gd name="connsiteY33" fmla="*/ 2186998 h 4084083"/>
              <a:gd name="connsiteX34" fmla="*/ 1312234 w 5277156"/>
              <a:gd name="connsiteY34" fmla="*/ 1757473 h 4084083"/>
              <a:gd name="connsiteX0" fmla="*/ 1312234 w 5295157"/>
              <a:gd name="connsiteY0" fmla="*/ 1757473 h 4084083"/>
              <a:gd name="connsiteX1" fmla="*/ 976892 w 5295157"/>
              <a:gd name="connsiteY1" fmla="*/ 1838224 h 4084083"/>
              <a:gd name="connsiteX2" fmla="*/ 689813 w 5295157"/>
              <a:gd name="connsiteY2" fmla="*/ 2720727 h 4084083"/>
              <a:gd name="connsiteX3" fmla="*/ 142653 w 5295157"/>
              <a:gd name="connsiteY3" fmla="*/ 3100541 h 4084083"/>
              <a:gd name="connsiteX4" fmla="*/ 445238 w 5295157"/>
              <a:gd name="connsiteY4" fmla="*/ 1894189 h 4084083"/>
              <a:gd name="connsiteX5" fmla="*/ 1104483 w 5295157"/>
              <a:gd name="connsiteY5" fmla="*/ 1327862 h 4084083"/>
              <a:gd name="connsiteX6" fmla="*/ 1529785 w 5295157"/>
              <a:gd name="connsiteY6" fmla="*/ 1614941 h 4084083"/>
              <a:gd name="connsiteX7" fmla="*/ 3182705 w 5295157"/>
              <a:gd name="connsiteY7" fmla="*/ 1621143 h 4084083"/>
              <a:gd name="connsiteX8" fmla="*/ 3352800 w 5295157"/>
              <a:gd name="connsiteY8" fmla="*/ 702013 h 4084083"/>
              <a:gd name="connsiteX9" fmla="*/ 3792305 w 5295157"/>
              <a:gd name="connsiteY9" fmla="*/ 230493 h 4084083"/>
              <a:gd name="connsiteX10" fmla="*/ 4059005 w 5295157"/>
              <a:gd name="connsiteY10" fmla="*/ 325743 h 4084083"/>
              <a:gd name="connsiteX11" fmla="*/ 4438650 w 5295157"/>
              <a:gd name="connsiteY11" fmla="*/ 0 h 4084083"/>
              <a:gd name="connsiteX12" fmla="*/ 5276850 w 5295157"/>
              <a:gd name="connsiteY12" fmla="*/ 1044913 h 4084083"/>
              <a:gd name="connsiteX13" fmla="*/ 4964102 w 5295157"/>
              <a:gd name="connsiteY13" fmla="*/ 1264066 h 4084083"/>
              <a:gd name="connsiteX14" fmla="*/ 4419600 w 5295157"/>
              <a:gd name="connsiteY14" fmla="*/ 1006813 h 4084083"/>
              <a:gd name="connsiteX15" fmla="*/ 4283618 w 5295157"/>
              <a:gd name="connsiteY15" fmla="*/ 1423555 h 4084083"/>
              <a:gd name="connsiteX16" fmla="*/ 4411208 w 5295157"/>
              <a:gd name="connsiteY16" fmla="*/ 2135936 h 4084083"/>
              <a:gd name="connsiteX17" fmla="*/ 4272985 w 5295157"/>
              <a:gd name="connsiteY17" fmla="*/ 2518708 h 4084083"/>
              <a:gd name="connsiteX18" fmla="*/ 4538799 w 5295157"/>
              <a:gd name="connsiteY18" fmla="*/ 2508076 h 4084083"/>
              <a:gd name="connsiteX19" fmla="*/ 4768702 w 5295157"/>
              <a:gd name="connsiteY19" fmla="*/ 2658403 h 4084083"/>
              <a:gd name="connsiteX20" fmla="*/ 4906542 w 5295157"/>
              <a:gd name="connsiteY20" fmla="*/ 3350377 h 4084083"/>
              <a:gd name="connsiteX21" fmla="*/ 4598198 w 5295157"/>
              <a:gd name="connsiteY21" fmla="*/ 3728719 h 4084083"/>
              <a:gd name="connsiteX22" fmla="*/ 4218910 w 5295157"/>
              <a:gd name="connsiteY22" fmla="*/ 3387650 h 4084083"/>
              <a:gd name="connsiteX23" fmla="*/ 4324852 w 5295157"/>
              <a:gd name="connsiteY23" fmla="*/ 2968048 h 4084083"/>
              <a:gd name="connsiteX24" fmla="*/ 3720092 w 5295157"/>
              <a:gd name="connsiteY24" fmla="*/ 2858950 h 4084083"/>
              <a:gd name="connsiteX25" fmla="*/ 3114512 w 5295157"/>
              <a:gd name="connsiteY25" fmla="*/ 2965390 h 4084083"/>
              <a:gd name="connsiteX26" fmla="*/ 2038350 w 5295157"/>
              <a:gd name="connsiteY26" fmla="*/ 2702263 h 4084083"/>
              <a:gd name="connsiteX27" fmla="*/ 1048252 w 5295157"/>
              <a:gd name="connsiteY27" fmla="*/ 3139498 h 4084083"/>
              <a:gd name="connsiteX28" fmla="*/ 433779 w 5295157"/>
              <a:gd name="connsiteY28" fmla="*/ 3917890 h 4084083"/>
              <a:gd name="connsiteX29" fmla="*/ 0 w 5295157"/>
              <a:gd name="connsiteY29" fmla="*/ 4084083 h 4084083"/>
              <a:gd name="connsiteX30" fmla="*/ 95752 w 5295157"/>
              <a:gd name="connsiteY30" fmla="*/ 3596698 h 4084083"/>
              <a:gd name="connsiteX31" fmla="*/ 572855 w 5295157"/>
              <a:gd name="connsiteY31" fmla="*/ 3188559 h 4084083"/>
              <a:gd name="connsiteX32" fmla="*/ 679181 w 5295157"/>
              <a:gd name="connsiteY32" fmla="*/ 2837685 h 4084083"/>
              <a:gd name="connsiteX33" fmla="*/ 1038949 w 5295157"/>
              <a:gd name="connsiteY33" fmla="*/ 2606098 h 4084083"/>
              <a:gd name="connsiteX34" fmla="*/ 1048252 w 5295157"/>
              <a:gd name="connsiteY34" fmla="*/ 2186998 h 4084083"/>
              <a:gd name="connsiteX35" fmla="*/ 1312234 w 5295157"/>
              <a:gd name="connsiteY35" fmla="*/ 1757473 h 4084083"/>
              <a:gd name="connsiteX0" fmla="*/ 1312234 w 5294117"/>
              <a:gd name="connsiteY0" fmla="*/ 1757473 h 4084083"/>
              <a:gd name="connsiteX1" fmla="*/ 976892 w 5294117"/>
              <a:gd name="connsiteY1" fmla="*/ 1838224 h 4084083"/>
              <a:gd name="connsiteX2" fmla="*/ 689813 w 5294117"/>
              <a:gd name="connsiteY2" fmla="*/ 2720727 h 4084083"/>
              <a:gd name="connsiteX3" fmla="*/ 142653 w 5294117"/>
              <a:gd name="connsiteY3" fmla="*/ 3100541 h 4084083"/>
              <a:gd name="connsiteX4" fmla="*/ 445238 w 5294117"/>
              <a:gd name="connsiteY4" fmla="*/ 1894189 h 4084083"/>
              <a:gd name="connsiteX5" fmla="*/ 1104483 w 5294117"/>
              <a:gd name="connsiteY5" fmla="*/ 1327862 h 4084083"/>
              <a:gd name="connsiteX6" fmla="*/ 1529785 w 5294117"/>
              <a:gd name="connsiteY6" fmla="*/ 1614941 h 4084083"/>
              <a:gd name="connsiteX7" fmla="*/ 3182705 w 5294117"/>
              <a:gd name="connsiteY7" fmla="*/ 1621143 h 4084083"/>
              <a:gd name="connsiteX8" fmla="*/ 3352800 w 5294117"/>
              <a:gd name="connsiteY8" fmla="*/ 702013 h 4084083"/>
              <a:gd name="connsiteX9" fmla="*/ 3792305 w 5294117"/>
              <a:gd name="connsiteY9" fmla="*/ 230493 h 4084083"/>
              <a:gd name="connsiteX10" fmla="*/ 4059005 w 5294117"/>
              <a:gd name="connsiteY10" fmla="*/ 325743 h 4084083"/>
              <a:gd name="connsiteX11" fmla="*/ 4438650 w 5294117"/>
              <a:gd name="connsiteY11" fmla="*/ 0 h 4084083"/>
              <a:gd name="connsiteX12" fmla="*/ 5276850 w 5294117"/>
              <a:gd name="connsiteY12" fmla="*/ 1044913 h 4084083"/>
              <a:gd name="connsiteX13" fmla="*/ 4964102 w 5294117"/>
              <a:gd name="connsiteY13" fmla="*/ 1264066 h 4084083"/>
              <a:gd name="connsiteX14" fmla="*/ 4419600 w 5294117"/>
              <a:gd name="connsiteY14" fmla="*/ 1006813 h 4084083"/>
              <a:gd name="connsiteX15" fmla="*/ 4283618 w 5294117"/>
              <a:gd name="connsiteY15" fmla="*/ 1423555 h 4084083"/>
              <a:gd name="connsiteX16" fmla="*/ 4411208 w 5294117"/>
              <a:gd name="connsiteY16" fmla="*/ 2135936 h 4084083"/>
              <a:gd name="connsiteX17" fmla="*/ 4272985 w 5294117"/>
              <a:gd name="connsiteY17" fmla="*/ 2518708 h 4084083"/>
              <a:gd name="connsiteX18" fmla="*/ 4538799 w 5294117"/>
              <a:gd name="connsiteY18" fmla="*/ 2508076 h 4084083"/>
              <a:gd name="connsiteX19" fmla="*/ 4768702 w 5294117"/>
              <a:gd name="connsiteY19" fmla="*/ 2658403 h 4084083"/>
              <a:gd name="connsiteX20" fmla="*/ 4906542 w 5294117"/>
              <a:gd name="connsiteY20" fmla="*/ 3350377 h 4084083"/>
              <a:gd name="connsiteX21" fmla="*/ 4598198 w 5294117"/>
              <a:gd name="connsiteY21" fmla="*/ 3728719 h 4084083"/>
              <a:gd name="connsiteX22" fmla="*/ 4218910 w 5294117"/>
              <a:gd name="connsiteY22" fmla="*/ 3387650 h 4084083"/>
              <a:gd name="connsiteX23" fmla="*/ 4324852 w 5294117"/>
              <a:gd name="connsiteY23" fmla="*/ 2968048 h 4084083"/>
              <a:gd name="connsiteX24" fmla="*/ 3720092 w 5294117"/>
              <a:gd name="connsiteY24" fmla="*/ 2858950 h 4084083"/>
              <a:gd name="connsiteX25" fmla="*/ 3114512 w 5294117"/>
              <a:gd name="connsiteY25" fmla="*/ 2965390 h 4084083"/>
              <a:gd name="connsiteX26" fmla="*/ 2038350 w 5294117"/>
              <a:gd name="connsiteY26" fmla="*/ 2702263 h 4084083"/>
              <a:gd name="connsiteX27" fmla="*/ 1048252 w 5294117"/>
              <a:gd name="connsiteY27" fmla="*/ 3139498 h 4084083"/>
              <a:gd name="connsiteX28" fmla="*/ 433779 w 5294117"/>
              <a:gd name="connsiteY28" fmla="*/ 3917890 h 4084083"/>
              <a:gd name="connsiteX29" fmla="*/ 0 w 5294117"/>
              <a:gd name="connsiteY29" fmla="*/ 4084083 h 4084083"/>
              <a:gd name="connsiteX30" fmla="*/ 95752 w 5294117"/>
              <a:gd name="connsiteY30" fmla="*/ 3596698 h 4084083"/>
              <a:gd name="connsiteX31" fmla="*/ 572855 w 5294117"/>
              <a:gd name="connsiteY31" fmla="*/ 3188559 h 4084083"/>
              <a:gd name="connsiteX32" fmla="*/ 679181 w 5294117"/>
              <a:gd name="connsiteY32" fmla="*/ 2837685 h 4084083"/>
              <a:gd name="connsiteX33" fmla="*/ 1038949 w 5294117"/>
              <a:gd name="connsiteY33" fmla="*/ 2606098 h 4084083"/>
              <a:gd name="connsiteX34" fmla="*/ 1048252 w 5294117"/>
              <a:gd name="connsiteY34" fmla="*/ 2186998 h 4084083"/>
              <a:gd name="connsiteX35" fmla="*/ 1312234 w 5294117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195083"/>
              <a:gd name="connsiteY0" fmla="*/ 1757473 h 4084083"/>
              <a:gd name="connsiteX1" fmla="*/ 976892 w 5195083"/>
              <a:gd name="connsiteY1" fmla="*/ 1838224 h 4084083"/>
              <a:gd name="connsiteX2" fmla="*/ 689813 w 5195083"/>
              <a:gd name="connsiteY2" fmla="*/ 2720727 h 4084083"/>
              <a:gd name="connsiteX3" fmla="*/ 142653 w 5195083"/>
              <a:gd name="connsiteY3" fmla="*/ 3100541 h 4084083"/>
              <a:gd name="connsiteX4" fmla="*/ 445238 w 5195083"/>
              <a:gd name="connsiteY4" fmla="*/ 1894189 h 4084083"/>
              <a:gd name="connsiteX5" fmla="*/ 1104483 w 5195083"/>
              <a:gd name="connsiteY5" fmla="*/ 1327862 h 4084083"/>
              <a:gd name="connsiteX6" fmla="*/ 1529785 w 5195083"/>
              <a:gd name="connsiteY6" fmla="*/ 1614941 h 4084083"/>
              <a:gd name="connsiteX7" fmla="*/ 3182705 w 5195083"/>
              <a:gd name="connsiteY7" fmla="*/ 1621143 h 4084083"/>
              <a:gd name="connsiteX8" fmla="*/ 3352800 w 5195083"/>
              <a:gd name="connsiteY8" fmla="*/ 702013 h 4084083"/>
              <a:gd name="connsiteX9" fmla="*/ 3792305 w 5195083"/>
              <a:gd name="connsiteY9" fmla="*/ 230493 h 4084083"/>
              <a:gd name="connsiteX10" fmla="*/ 4059005 w 5195083"/>
              <a:gd name="connsiteY10" fmla="*/ 325743 h 4084083"/>
              <a:gd name="connsiteX11" fmla="*/ 4438650 w 5195083"/>
              <a:gd name="connsiteY11" fmla="*/ 0 h 4084083"/>
              <a:gd name="connsiteX12" fmla="*/ 5170524 w 5195083"/>
              <a:gd name="connsiteY12" fmla="*/ 864159 h 4084083"/>
              <a:gd name="connsiteX13" fmla="*/ 4964102 w 5195083"/>
              <a:gd name="connsiteY13" fmla="*/ 1264066 h 4084083"/>
              <a:gd name="connsiteX14" fmla="*/ 4419600 w 5195083"/>
              <a:gd name="connsiteY14" fmla="*/ 1006813 h 4084083"/>
              <a:gd name="connsiteX15" fmla="*/ 4283618 w 5195083"/>
              <a:gd name="connsiteY15" fmla="*/ 1423555 h 4084083"/>
              <a:gd name="connsiteX16" fmla="*/ 4411208 w 5195083"/>
              <a:gd name="connsiteY16" fmla="*/ 2135936 h 4084083"/>
              <a:gd name="connsiteX17" fmla="*/ 4272985 w 5195083"/>
              <a:gd name="connsiteY17" fmla="*/ 2518708 h 4084083"/>
              <a:gd name="connsiteX18" fmla="*/ 4538799 w 5195083"/>
              <a:gd name="connsiteY18" fmla="*/ 2508076 h 4084083"/>
              <a:gd name="connsiteX19" fmla="*/ 4768702 w 5195083"/>
              <a:gd name="connsiteY19" fmla="*/ 2658403 h 4084083"/>
              <a:gd name="connsiteX20" fmla="*/ 4906542 w 5195083"/>
              <a:gd name="connsiteY20" fmla="*/ 3350377 h 4084083"/>
              <a:gd name="connsiteX21" fmla="*/ 4598198 w 5195083"/>
              <a:gd name="connsiteY21" fmla="*/ 3728719 h 4084083"/>
              <a:gd name="connsiteX22" fmla="*/ 4218910 w 5195083"/>
              <a:gd name="connsiteY22" fmla="*/ 3387650 h 4084083"/>
              <a:gd name="connsiteX23" fmla="*/ 4324852 w 5195083"/>
              <a:gd name="connsiteY23" fmla="*/ 2968048 h 4084083"/>
              <a:gd name="connsiteX24" fmla="*/ 3720092 w 5195083"/>
              <a:gd name="connsiteY24" fmla="*/ 2858950 h 4084083"/>
              <a:gd name="connsiteX25" fmla="*/ 3114512 w 5195083"/>
              <a:gd name="connsiteY25" fmla="*/ 2965390 h 4084083"/>
              <a:gd name="connsiteX26" fmla="*/ 2038350 w 5195083"/>
              <a:gd name="connsiteY26" fmla="*/ 2702263 h 4084083"/>
              <a:gd name="connsiteX27" fmla="*/ 1048252 w 5195083"/>
              <a:gd name="connsiteY27" fmla="*/ 3139498 h 4084083"/>
              <a:gd name="connsiteX28" fmla="*/ 433779 w 5195083"/>
              <a:gd name="connsiteY28" fmla="*/ 3917890 h 4084083"/>
              <a:gd name="connsiteX29" fmla="*/ 0 w 5195083"/>
              <a:gd name="connsiteY29" fmla="*/ 4084083 h 4084083"/>
              <a:gd name="connsiteX30" fmla="*/ 95752 w 5195083"/>
              <a:gd name="connsiteY30" fmla="*/ 3596698 h 4084083"/>
              <a:gd name="connsiteX31" fmla="*/ 572855 w 5195083"/>
              <a:gd name="connsiteY31" fmla="*/ 3188559 h 4084083"/>
              <a:gd name="connsiteX32" fmla="*/ 679181 w 5195083"/>
              <a:gd name="connsiteY32" fmla="*/ 2837685 h 4084083"/>
              <a:gd name="connsiteX33" fmla="*/ 1038949 w 5195083"/>
              <a:gd name="connsiteY33" fmla="*/ 2606098 h 4084083"/>
              <a:gd name="connsiteX34" fmla="*/ 1048252 w 5195083"/>
              <a:gd name="connsiteY34" fmla="*/ 2186998 h 4084083"/>
              <a:gd name="connsiteX35" fmla="*/ 1312234 w 5195083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5255584 w 5273952"/>
              <a:gd name="connsiteY12" fmla="*/ 842894 h 4084083"/>
              <a:gd name="connsiteX13" fmla="*/ 4964102 w 5273952"/>
              <a:gd name="connsiteY13" fmla="*/ 1264066 h 4084083"/>
              <a:gd name="connsiteX14" fmla="*/ 4419600 w 5273952"/>
              <a:gd name="connsiteY14" fmla="*/ 1006813 h 4084083"/>
              <a:gd name="connsiteX15" fmla="*/ 4283618 w 5273952"/>
              <a:gd name="connsiteY15" fmla="*/ 1423555 h 4084083"/>
              <a:gd name="connsiteX16" fmla="*/ 4411208 w 5273952"/>
              <a:gd name="connsiteY16" fmla="*/ 2135936 h 4084083"/>
              <a:gd name="connsiteX17" fmla="*/ 4272985 w 5273952"/>
              <a:gd name="connsiteY17" fmla="*/ 2518708 h 4084083"/>
              <a:gd name="connsiteX18" fmla="*/ 4538799 w 5273952"/>
              <a:gd name="connsiteY18" fmla="*/ 2508076 h 4084083"/>
              <a:gd name="connsiteX19" fmla="*/ 4768702 w 5273952"/>
              <a:gd name="connsiteY19" fmla="*/ 2658403 h 4084083"/>
              <a:gd name="connsiteX20" fmla="*/ 4906542 w 5273952"/>
              <a:gd name="connsiteY20" fmla="*/ 3350377 h 4084083"/>
              <a:gd name="connsiteX21" fmla="*/ 4598198 w 5273952"/>
              <a:gd name="connsiteY21" fmla="*/ 3728719 h 4084083"/>
              <a:gd name="connsiteX22" fmla="*/ 4218910 w 5273952"/>
              <a:gd name="connsiteY22" fmla="*/ 3387650 h 4084083"/>
              <a:gd name="connsiteX23" fmla="*/ 4324852 w 5273952"/>
              <a:gd name="connsiteY23" fmla="*/ 2968048 h 4084083"/>
              <a:gd name="connsiteX24" fmla="*/ 3720092 w 5273952"/>
              <a:gd name="connsiteY24" fmla="*/ 2858950 h 4084083"/>
              <a:gd name="connsiteX25" fmla="*/ 3114512 w 5273952"/>
              <a:gd name="connsiteY25" fmla="*/ 2965390 h 4084083"/>
              <a:gd name="connsiteX26" fmla="*/ 2038350 w 5273952"/>
              <a:gd name="connsiteY26" fmla="*/ 2702263 h 4084083"/>
              <a:gd name="connsiteX27" fmla="*/ 1048252 w 5273952"/>
              <a:gd name="connsiteY27" fmla="*/ 3139498 h 4084083"/>
              <a:gd name="connsiteX28" fmla="*/ 433779 w 5273952"/>
              <a:gd name="connsiteY28" fmla="*/ 3917890 h 4084083"/>
              <a:gd name="connsiteX29" fmla="*/ 0 w 5273952"/>
              <a:gd name="connsiteY29" fmla="*/ 4084083 h 4084083"/>
              <a:gd name="connsiteX30" fmla="*/ 95752 w 5273952"/>
              <a:gd name="connsiteY30" fmla="*/ 3596698 h 4084083"/>
              <a:gd name="connsiteX31" fmla="*/ 572855 w 5273952"/>
              <a:gd name="connsiteY31" fmla="*/ 3188559 h 4084083"/>
              <a:gd name="connsiteX32" fmla="*/ 679181 w 5273952"/>
              <a:gd name="connsiteY32" fmla="*/ 2837685 h 4084083"/>
              <a:gd name="connsiteX33" fmla="*/ 1038949 w 5273952"/>
              <a:gd name="connsiteY33" fmla="*/ 2606098 h 4084083"/>
              <a:gd name="connsiteX34" fmla="*/ 1048252 w 5273952"/>
              <a:gd name="connsiteY34" fmla="*/ 2186998 h 4084083"/>
              <a:gd name="connsiteX35" fmla="*/ 1312234 w 5273952"/>
              <a:gd name="connsiteY35" fmla="*/ 1757473 h 4084083"/>
              <a:gd name="connsiteX0" fmla="*/ 1312234 w 5273952"/>
              <a:gd name="connsiteY0" fmla="*/ 1757473 h 4084083"/>
              <a:gd name="connsiteX1" fmla="*/ 976892 w 5273952"/>
              <a:gd name="connsiteY1" fmla="*/ 1838224 h 4084083"/>
              <a:gd name="connsiteX2" fmla="*/ 689813 w 5273952"/>
              <a:gd name="connsiteY2" fmla="*/ 2720727 h 4084083"/>
              <a:gd name="connsiteX3" fmla="*/ 142653 w 5273952"/>
              <a:gd name="connsiteY3" fmla="*/ 3100541 h 4084083"/>
              <a:gd name="connsiteX4" fmla="*/ 445238 w 5273952"/>
              <a:gd name="connsiteY4" fmla="*/ 1894189 h 4084083"/>
              <a:gd name="connsiteX5" fmla="*/ 1104483 w 5273952"/>
              <a:gd name="connsiteY5" fmla="*/ 1327862 h 4084083"/>
              <a:gd name="connsiteX6" fmla="*/ 1529785 w 5273952"/>
              <a:gd name="connsiteY6" fmla="*/ 1614941 h 4084083"/>
              <a:gd name="connsiteX7" fmla="*/ 3182705 w 5273952"/>
              <a:gd name="connsiteY7" fmla="*/ 1621143 h 4084083"/>
              <a:gd name="connsiteX8" fmla="*/ 3352800 w 5273952"/>
              <a:gd name="connsiteY8" fmla="*/ 702013 h 4084083"/>
              <a:gd name="connsiteX9" fmla="*/ 3792305 w 5273952"/>
              <a:gd name="connsiteY9" fmla="*/ 230493 h 4084083"/>
              <a:gd name="connsiteX10" fmla="*/ 4059005 w 5273952"/>
              <a:gd name="connsiteY10" fmla="*/ 325743 h 4084083"/>
              <a:gd name="connsiteX11" fmla="*/ 4438650 w 5273952"/>
              <a:gd name="connsiteY11" fmla="*/ 0 h 4084083"/>
              <a:gd name="connsiteX12" fmla="*/ 4698287 w 5273952"/>
              <a:gd name="connsiteY12" fmla="*/ 562317 h 4084083"/>
              <a:gd name="connsiteX13" fmla="*/ 5255584 w 5273952"/>
              <a:gd name="connsiteY13" fmla="*/ 842894 h 4084083"/>
              <a:gd name="connsiteX14" fmla="*/ 4964102 w 5273952"/>
              <a:gd name="connsiteY14" fmla="*/ 1264066 h 4084083"/>
              <a:gd name="connsiteX15" fmla="*/ 4419600 w 5273952"/>
              <a:gd name="connsiteY15" fmla="*/ 1006813 h 4084083"/>
              <a:gd name="connsiteX16" fmla="*/ 4283618 w 5273952"/>
              <a:gd name="connsiteY16" fmla="*/ 1423555 h 4084083"/>
              <a:gd name="connsiteX17" fmla="*/ 4411208 w 5273952"/>
              <a:gd name="connsiteY17" fmla="*/ 2135936 h 4084083"/>
              <a:gd name="connsiteX18" fmla="*/ 4272985 w 5273952"/>
              <a:gd name="connsiteY18" fmla="*/ 2518708 h 4084083"/>
              <a:gd name="connsiteX19" fmla="*/ 4538799 w 5273952"/>
              <a:gd name="connsiteY19" fmla="*/ 2508076 h 4084083"/>
              <a:gd name="connsiteX20" fmla="*/ 4768702 w 5273952"/>
              <a:gd name="connsiteY20" fmla="*/ 2658403 h 4084083"/>
              <a:gd name="connsiteX21" fmla="*/ 4906542 w 5273952"/>
              <a:gd name="connsiteY21" fmla="*/ 3350377 h 4084083"/>
              <a:gd name="connsiteX22" fmla="*/ 4598198 w 5273952"/>
              <a:gd name="connsiteY22" fmla="*/ 3728719 h 4084083"/>
              <a:gd name="connsiteX23" fmla="*/ 4218910 w 5273952"/>
              <a:gd name="connsiteY23" fmla="*/ 3387650 h 4084083"/>
              <a:gd name="connsiteX24" fmla="*/ 4324852 w 5273952"/>
              <a:gd name="connsiteY24" fmla="*/ 2968048 h 4084083"/>
              <a:gd name="connsiteX25" fmla="*/ 3720092 w 5273952"/>
              <a:gd name="connsiteY25" fmla="*/ 2858950 h 4084083"/>
              <a:gd name="connsiteX26" fmla="*/ 3114512 w 5273952"/>
              <a:gd name="connsiteY26" fmla="*/ 2965390 h 4084083"/>
              <a:gd name="connsiteX27" fmla="*/ 2038350 w 5273952"/>
              <a:gd name="connsiteY27" fmla="*/ 2702263 h 4084083"/>
              <a:gd name="connsiteX28" fmla="*/ 1048252 w 5273952"/>
              <a:gd name="connsiteY28" fmla="*/ 3139498 h 4084083"/>
              <a:gd name="connsiteX29" fmla="*/ 433779 w 5273952"/>
              <a:gd name="connsiteY29" fmla="*/ 3917890 h 4084083"/>
              <a:gd name="connsiteX30" fmla="*/ 0 w 5273952"/>
              <a:gd name="connsiteY30" fmla="*/ 4084083 h 4084083"/>
              <a:gd name="connsiteX31" fmla="*/ 95752 w 5273952"/>
              <a:gd name="connsiteY31" fmla="*/ 3596698 h 4084083"/>
              <a:gd name="connsiteX32" fmla="*/ 572855 w 5273952"/>
              <a:gd name="connsiteY32" fmla="*/ 3188559 h 4084083"/>
              <a:gd name="connsiteX33" fmla="*/ 679181 w 5273952"/>
              <a:gd name="connsiteY33" fmla="*/ 2837685 h 4084083"/>
              <a:gd name="connsiteX34" fmla="*/ 1038949 w 5273952"/>
              <a:gd name="connsiteY34" fmla="*/ 2606098 h 4084083"/>
              <a:gd name="connsiteX35" fmla="*/ 1048252 w 5273952"/>
              <a:gd name="connsiteY35" fmla="*/ 2186998 h 4084083"/>
              <a:gd name="connsiteX36" fmla="*/ 1312234 w 5273952"/>
              <a:gd name="connsiteY36" fmla="*/ 1757473 h 4084083"/>
              <a:gd name="connsiteX0" fmla="*/ 1312234 w 5253933"/>
              <a:gd name="connsiteY0" fmla="*/ 1757473 h 4084083"/>
              <a:gd name="connsiteX1" fmla="*/ 976892 w 5253933"/>
              <a:gd name="connsiteY1" fmla="*/ 1838224 h 4084083"/>
              <a:gd name="connsiteX2" fmla="*/ 689813 w 5253933"/>
              <a:gd name="connsiteY2" fmla="*/ 2720727 h 4084083"/>
              <a:gd name="connsiteX3" fmla="*/ 142653 w 5253933"/>
              <a:gd name="connsiteY3" fmla="*/ 3100541 h 4084083"/>
              <a:gd name="connsiteX4" fmla="*/ 445238 w 5253933"/>
              <a:gd name="connsiteY4" fmla="*/ 1894189 h 4084083"/>
              <a:gd name="connsiteX5" fmla="*/ 1104483 w 5253933"/>
              <a:gd name="connsiteY5" fmla="*/ 1327862 h 4084083"/>
              <a:gd name="connsiteX6" fmla="*/ 1529785 w 5253933"/>
              <a:gd name="connsiteY6" fmla="*/ 1614941 h 4084083"/>
              <a:gd name="connsiteX7" fmla="*/ 3182705 w 5253933"/>
              <a:gd name="connsiteY7" fmla="*/ 1621143 h 4084083"/>
              <a:gd name="connsiteX8" fmla="*/ 3352800 w 5253933"/>
              <a:gd name="connsiteY8" fmla="*/ 702013 h 4084083"/>
              <a:gd name="connsiteX9" fmla="*/ 3792305 w 5253933"/>
              <a:gd name="connsiteY9" fmla="*/ 230493 h 4084083"/>
              <a:gd name="connsiteX10" fmla="*/ 4059005 w 5253933"/>
              <a:gd name="connsiteY10" fmla="*/ 325743 h 4084083"/>
              <a:gd name="connsiteX11" fmla="*/ 4438650 w 5253933"/>
              <a:gd name="connsiteY11" fmla="*/ 0 h 4084083"/>
              <a:gd name="connsiteX12" fmla="*/ 4698287 w 5253933"/>
              <a:gd name="connsiteY12" fmla="*/ 562317 h 4084083"/>
              <a:gd name="connsiteX13" fmla="*/ 5234319 w 5253933"/>
              <a:gd name="connsiteY13" fmla="*/ 906689 h 4084083"/>
              <a:gd name="connsiteX14" fmla="*/ 4964102 w 5253933"/>
              <a:gd name="connsiteY14" fmla="*/ 1264066 h 4084083"/>
              <a:gd name="connsiteX15" fmla="*/ 4419600 w 5253933"/>
              <a:gd name="connsiteY15" fmla="*/ 1006813 h 4084083"/>
              <a:gd name="connsiteX16" fmla="*/ 4283618 w 5253933"/>
              <a:gd name="connsiteY16" fmla="*/ 1423555 h 4084083"/>
              <a:gd name="connsiteX17" fmla="*/ 4411208 w 5253933"/>
              <a:gd name="connsiteY17" fmla="*/ 2135936 h 4084083"/>
              <a:gd name="connsiteX18" fmla="*/ 4272985 w 5253933"/>
              <a:gd name="connsiteY18" fmla="*/ 2518708 h 4084083"/>
              <a:gd name="connsiteX19" fmla="*/ 4538799 w 5253933"/>
              <a:gd name="connsiteY19" fmla="*/ 2508076 h 4084083"/>
              <a:gd name="connsiteX20" fmla="*/ 4768702 w 5253933"/>
              <a:gd name="connsiteY20" fmla="*/ 2658403 h 4084083"/>
              <a:gd name="connsiteX21" fmla="*/ 4906542 w 5253933"/>
              <a:gd name="connsiteY21" fmla="*/ 3350377 h 4084083"/>
              <a:gd name="connsiteX22" fmla="*/ 4598198 w 5253933"/>
              <a:gd name="connsiteY22" fmla="*/ 3728719 h 4084083"/>
              <a:gd name="connsiteX23" fmla="*/ 4218910 w 5253933"/>
              <a:gd name="connsiteY23" fmla="*/ 3387650 h 4084083"/>
              <a:gd name="connsiteX24" fmla="*/ 4324852 w 5253933"/>
              <a:gd name="connsiteY24" fmla="*/ 2968048 h 4084083"/>
              <a:gd name="connsiteX25" fmla="*/ 3720092 w 5253933"/>
              <a:gd name="connsiteY25" fmla="*/ 2858950 h 4084083"/>
              <a:gd name="connsiteX26" fmla="*/ 3114512 w 5253933"/>
              <a:gd name="connsiteY26" fmla="*/ 2965390 h 4084083"/>
              <a:gd name="connsiteX27" fmla="*/ 2038350 w 5253933"/>
              <a:gd name="connsiteY27" fmla="*/ 2702263 h 4084083"/>
              <a:gd name="connsiteX28" fmla="*/ 1048252 w 5253933"/>
              <a:gd name="connsiteY28" fmla="*/ 3139498 h 4084083"/>
              <a:gd name="connsiteX29" fmla="*/ 433779 w 5253933"/>
              <a:gd name="connsiteY29" fmla="*/ 3917890 h 4084083"/>
              <a:gd name="connsiteX30" fmla="*/ 0 w 5253933"/>
              <a:gd name="connsiteY30" fmla="*/ 4084083 h 4084083"/>
              <a:gd name="connsiteX31" fmla="*/ 95752 w 5253933"/>
              <a:gd name="connsiteY31" fmla="*/ 3596698 h 4084083"/>
              <a:gd name="connsiteX32" fmla="*/ 572855 w 5253933"/>
              <a:gd name="connsiteY32" fmla="*/ 3188559 h 4084083"/>
              <a:gd name="connsiteX33" fmla="*/ 679181 w 5253933"/>
              <a:gd name="connsiteY33" fmla="*/ 2837685 h 4084083"/>
              <a:gd name="connsiteX34" fmla="*/ 1038949 w 5253933"/>
              <a:gd name="connsiteY34" fmla="*/ 2606098 h 4084083"/>
              <a:gd name="connsiteX35" fmla="*/ 1048252 w 5253933"/>
              <a:gd name="connsiteY35" fmla="*/ 2186998 h 4084083"/>
              <a:gd name="connsiteX36" fmla="*/ 1312234 w 5253933"/>
              <a:gd name="connsiteY36" fmla="*/ 1757473 h 4084083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059005 w 5253933"/>
              <a:gd name="connsiteY10" fmla="*/ 400171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52800 w 5253933"/>
              <a:gd name="connsiteY8" fmla="*/ 776441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  <a:gd name="connsiteX0" fmla="*/ 1312234 w 5253933"/>
              <a:gd name="connsiteY0" fmla="*/ 1831901 h 4158511"/>
              <a:gd name="connsiteX1" fmla="*/ 976892 w 5253933"/>
              <a:gd name="connsiteY1" fmla="*/ 1912652 h 4158511"/>
              <a:gd name="connsiteX2" fmla="*/ 689813 w 5253933"/>
              <a:gd name="connsiteY2" fmla="*/ 2795155 h 4158511"/>
              <a:gd name="connsiteX3" fmla="*/ 142653 w 5253933"/>
              <a:gd name="connsiteY3" fmla="*/ 3174969 h 4158511"/>
              <a:gd name="connsiteX4" fmla="*/ 445238 w 5253933"/>
              <a:gd name="connsiteY4" fmla="*/ 1968617 h 4158511"/>
              <a:gd name="connsiteX5" fmla="*/ 1104483 w 5253933"/>
              <a:gd name="connsiteY5" fmla="*/ 1402290 h 4158511"/>
              <a:gd name="connsiteX6" fmla="*/ 1529785 w 5253933"/>
              <a:gd name="connsiteY6" fmla="*/ 1689369 h 4158511"/>
              <a:gd name="connsiteX7" fmla="*/ 3182705 w 5253933"/>
              <a:gd name="connsiteY7" fmla="*/ 1695571 h 4158511"/>
              <a:gd name="connsiteX8" fmla="*/ 3310270 w 5253933"/>
              <a:gd name="connsiteY8" fmla="*/ 914665 h 4158511"/>
              <a:gd name="connsiteX9" fmla="*/ 3792305 w 5253933"/>
              <a:gd name="connsiteY9" fmla="*/ 304921 h 4158511"/>
              <a:gd name="connsiteX10" fmla="*/ 4144065 w 5253933"/>
              <a:gd name="connsiteY10" fmla="*/ 187520 h 4158511"/>
              <a:gd name="connsiteX11" fmla="*/ 4311059 w 5253933"/>
              <a:gd name="connsiteY11" fmla="*/ 0 h 4158511"/>
              <a:gd name="connsiteX12" fmla="*/ 4698287 w 5253933"/>
              <a:gd name="connsiteY12" fmla="*/ 636745 h 4158511"/>
              <a:gd name="connsiteX13" fmla="*/ 5234319 w 5253933"/>
              <a:gd name="connsiteY13" fmla="*/ 981117 h 4158511"/>
              <a:gd name="connsiteX14" fmla="*/ 4964102 w 5253933"/>
              <a:gd name="connsiteY14" fmla="*/ 1338494 h 4158511"/>
              <a:gd name="connsiteX15" fmla="*/ 4419600 w 5253933"/>
              <a:gd name="connsiteY15" fmla="*/ 1081241 h 4158511"/>
              <a:gd name="connsiteX16" fmla="*/ 4283618 w 5253933"/>
              <a:gd name="connsiteY16" fmla="*/ 1497983 h 4158511"/>
              <a:gd name="connsiteX17" fmla="*/ 4411208 w 5253933"/>
              <a:gd name="connsiteY17" fmla="*/ 2210364 h 4158511"/>
              <a:gd name="connsiteX18" fmla="*/ 4272985 w 5253933"/>
              <a:gd name="connsiteY18" fmla="*/ 2593136 h 4158511"/>
              <a:gd name="connsiteX19" fmla="*/ 4538799 w 5253933"/>
              <a:gd name="connsiteY19" fmla="*/ 2582504 h 4158511"/>
              <a:gd name="connsiteX20" fmla="*/ 4768702 w 5253933"/>
              <a:gd name="connsiteY20" fmla="*/ 2732831 h 4158511"/>
              <a:gd name="connsiteX21" fmla="*/ 4906542 w 5253933"/>
              <a:gd name="connsiteY21" fmla="*/ 3424805 h 4158511"/>
              <a:gd name="connsiteX22" fmla="*/ 4598198 w 5253933"/>
              <a:gd name="connsiteY22" fmla="*/ 3803147 h 4158511"/>
              <a:gd name="connsiteX23" fmla="*/ 4218910 w 5253933"/>
              <a:gd name="connsiteY23" fmla="*/ 3462078 h 4158511"/>
              <a:gd name="connsiteX24" fmla="*/ 4324852 w 5253933"/>
              <a:gd name="connsiteY24" fmla="*/ 3042476 h 4158511"/>
              <a:gd name="connsiteX25" fmla="*/ 3720092 w 5253933"/>
              <a:gd name="connsiteY25" fmla="*/ 2933378 h 4158511"/>
              <a:gd name="connsiteX26" fmla="*/ 3114512 w 5253933"/>
              <a:gd name="connsiteY26" fmla="*/ 3039818 h 4158511"/>
              <a:gd name="connsiteX27" fmla="*/ 2038350 w 5253933"/>
              <a:gd name="connsiteY27" fmla="*/ 2776691 h 4158511"/>
              <a:gd name="connsiteX28" fmla="*/ 1048252 w 5253933"/>
              <a:gd name="connsiteY28" fmla="*/ 3213926 h 4158511"/>
              <a:gd name="connsiteX29" fmla="*/ 433779 w 5253933"/>
              <a:gd name="connsiteY29" fmla="*/ 3992318 h 4158511"/>
              <a:gd name="connsiteX30" fmla="*/ 0 w 5253933"/>
              <a:gd name="connsiteY30" fmla="*/ 4158511 h 4158511"/>
              <a:gd name="connsiteX31" fmla="*/ 95752 w 5253933"/>
              <a:gd name="connsiteY31" fmla="*/ 3671126 h 4158511"/>
              <a:gd name="connsiteX32" fmla="*/ 572855 w 5253933"/>
              <a:gd name="connsiteY32" fmla="*/ 3262987 h 4158511"/>
              <a:gd name="connsiteX33" fmla="*/ 679181 w 5253933"/>
              <a:gd name="connsiteY33" fmla="*/ 2912113 h 4158511"/>
              <a:gd name="connsiteX34" fmla="*/ 1038949 w 5253933"/>
              <a:gd name="connsiteY34" fmla="*/ 2680526 h 4158511"/>
              <a:gd name="connsiteX35" fmla="*/ 1048252 w 5253933"/>
              <a:gd name="connsiteY35" fmla="*/ 2261426 h 4158511"/>
              <a:gd name="connsiteX36" fmla="*/ 1312234 w 5253933"/>
              <a:gd name="connsiteY36" fmla="*/ 1831901 h 415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53933" h="4158511">
                <a:moveTo>
                  <a:pt x="1312234" y="1831901"/>
                </a:moveTo>
                <a:cubicBezTo>
                  <a:pt x="1302113" y="1848200"/>
                  <a:pt x="1080629" y="1752110"/>
                  <a:pt x="976892" y="1912652"/>
                </a:cubicBezTo>
                <a:cubicBezTo>
                  <a:pt x="873155" y="2073194"/>
                  <a:pt x="830625" y="2659197"/>
                  <a:pt x="689813" y="2795155"/>
                </a:cubicBezTo>
                <a:cubicBezTo>
                  <a:pt x="549001" y="2931113"/>
                  <a:pt x="172783" y="3293232"/>
                  <a:pt x="142653" y="3174969"/>
                </a:cubicBezTo>
                <a:cubicBezTo>
                  <a:pt x="631603" y="2364871"/>
                  <a:pt x="365863" y="2873019"/>
                  <a:pt x="445238" y="1968617"/>
                </a:cubicBezTo>
                <a:cubicBezTo>
                  <a:pt x="481496" y="1520771"/>
                  <a:pt x="890056" y="1346050"/>
                  <a:pt x="1104483" y="1402290"/>
                </a:cubicBezTo>
                <a:cubicBezTo>
                  <a:pt x="1318910" y="1458530"/>
                  <a:pt x="1156833" y="1656438"/>
                  <a:pt x="1529785" y="1689369"/>
                </a:cubicBezTo>
                <a:cubicBezTo>
                  <a:pt x="2076406" y="1503866"/>
                  <a:pt x="2898362" y="1810512"/>
                  <a:pt x="3182705" y="1695571"/>
                </a:cubicBezTo>
                <a:cubicBezTo>
                  <a:pt x="3467048" y="1580630"/>
                  <a:pt x="3167395" y="1070240"/>
                  <a:pt x="3310270" y="914665"/>
                </a:cubicBezTo>
                <a:cubicBezTo>
                  <a:pt x="3501222" y="789242"/>
                  <a:pt x="3601353" y="430344"/>
                  <a:pt x="3792305" y="304921"/>
                </a:cubicBezTo>
                <a:cubicBezTo>
                  <a:pt x="3874855" y="266821"/>
                  <a:pt x="4061515" y="225620"/>
                  <a:pt x="4144065" y="187520"/>
                </a:cubicBezTo>
                <a:lnTo>
                  <a:pt x="4311059" y="0"/>
                </a:lnTo>
                <a:cubicBezTo>
                  <a:pt x="4437099" y="16392"/>
                  <a:pt x="4562131" y="496263"/>
                  <a:pt x="4698287" y="636745"/>
                </a:cubicBezTo>
                <a:cubicBezTo>
                  <a:pt x="4834443" y="777227"/>
                  <a:pt x="5209510" y="841122"/>
                  <a:pt x="5234319" y="981117"/>
                </a:cubicBezTo>
                <a:cubicBezTo>
                  <a:pt x="5323666" y="1156353"/>
                  <a:pt x="5085712" y="1429905"/>
                  <a:pt x="4964102" y="1338494"/>
                </a:cubicBezTo>
                <a:cubicBezTo>
                  <a:pt x="4821227" y="1332144"/>
                  <a:pt x="4534786" y="1019218"/>
                  <a:pt x="4419600" y="1081241"/>
                </a:cubicBezTo>
                <a:cubicBezTo>
                  <a:pt x="4261150" y="1160297"/>
                  <a:pt x="4308054" y="1246001"/>
                  <a:pt x="4283618" y="1497983"/>
                </a:cubicBezTo>
                <a:cubicBezTo>
                  <a:pt x="4243233" y="1648956"/>
                  <a:pt x="4398803" y="2020750"/>
                  <a:pt x="4411208" y="2210364"/>
                </a:cubicBezTo>
                <a:cubicBezTo>
                  <a:pt x="4423613" y="2399978"/>
                  <a:pt x="4212734" y="2493899"/>
                  <a:pt x="4272985" y="2593136"/>
                </a:cubicBezTo>
                <a:cubicBezTo>
                  <a:pt x="4298168" y="2850435"/>
                  <a:pt x="4450863" y="2580487"/>
                  <a:pt x="4538799" y="2582504"/>
                </a:cubicBezTo>
                <a:cubicBezTo>
                  <a:pt x="4626735" y="2584522"/>
                  <a:pt x="4712728" y="2599536"/>
                  <a:pt x="4768702" y="2732831"/>
                </a:cubicBezTo>
                <a:cubicBezTo>
                  <a:pt x="4813236" y="3126379"/>
                  <a:pt x="4992267" y="3204027"/>
                  <a:pt x="4906542" y="3424805"/>
                </a:cubicBezTo>
                <a:cubicBezTo>
                  <a:pt x="4855826" y="3637378"/>
                  <a:pt x="4741157" y="3747316"/>
                  <a:pt x="4598198" y="3803147"/>
                </a:cubicBezTo>
                <a:cubicBezTo>
                  <a:pt x="4455239" y="3858978"/>
                  <a:pt x="4247485" y="3601778"/>
                  <a:pt x="4218910" y="3462078"/>
                </a:cubicBezTo>
                <a:cubicBezTo>
                  <a:pt x="4327166" y="3408984"/>
                  <a:pt x="4559802" y="3402954"/>
                  <a:pt x="4324852" y="3042476"/>
                </a:cubicBezTo>
                <a:cubicBezTo>
                  <a:pt x="4250576" y="2888792"/>
                  <a:pt x="3826122" y="3061411"/>
                  <a:pt x="3720092" y="2933378"/>
                </a:cubicBezTo>
                <a:cubicBezTo>
                  <a:pt x="3518369" y="2932935"/>
                  <a:pt x="3389486" y="3078337"/>
                  <a:pt x="3114512" y="3039818"/>
                </a:cubicBezTo>
                <a:cubicBezTo>
                  <a:pt x="2839538" y="3001299"/>
                  <a:pt x="2352675" y="2735416"/>
                  <a:pt x="2038350" y="2776691"/>
                </a:cubicBezTo>
                <a:cubicBezTo>
                  <a:pt x="1740067" y="2985936"/>
                  <a:pt x="1556085" y="3099931"/>
                  <a:pt x="1048252" y="3213926"/>
                </a:cubicBezTo>
                <a:cubicBezTo>
                  <a:pt x="832352" y="3404426"/>
                  <a:pt x="649679" y="3801818"/>
                  <a:pt x="433779" y="3992318"/>
                </a:cubicBezTo>
                <a:lnTo>
                  <a:pt x="0" y="4158511"/>
                </a:lnTo>
                <a:cubicBezTo>
                  <a:pt x="76367" y="3996049"/>
                  <a:pt x="19385" y="3833588"/>
                  <a:pt x="95752" y="3671126"/>
                </a:cubicBezTo>
                <a:cubicBezTo>
                  <a:pt x="177051" y="3500607"/>
                  <a:pt x="475617" y="3389489"/>
                  <a:pt x="572855" y="3262987"/>
                </a:cubicBezTo>
                <a:cubicBezTo>
                  <a:pt x="670093" y="3136485"/>
                  <a:pt x="557197" y="2987925"/>
                  <a:pt x="679181" y="2912113"/>
                </a:cubicBezTo>
                <a:cubicBezTo>
                  <a:pt x="801165" y="2836301"/>
                  <a:pt x="993386" y="2822644"/>
                  <a:pt x="1038949" y="2680526"/>
                </a:cubicBezTo>
                <a:cubicBezTo>
                  <a:pt x="1248499" y="2432876"/>
                  <a:pt x="1029286" y="2425901"/>
                  <a:pt x="1048252" y="2261426"/>
                </a:cubicBezTo>
                <a:cubicBezTo>
                  <a:pt x="1067218" y="2096951"/>
                  <a:pt x="1544093" y="1679348"/>
                  <a:pt x="1312234" y="183190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14225" y="5205512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978788" y="2409725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692129" y="3435730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994462" y="4505311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590061" y="1500444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60878" y="1704652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828099" y="1979518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756599" y="2221798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>
            <a:off x="1581533" y="2402309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11307138" y="-126947"/>
            <a:ext cx="1034416" cy="1006337"/>
          </a:xfrm>
          <a:prstGeom prst="ellipse">
            <a:avLst/>
          </a:prstGeom>
          <a:solidFill>
            <a:srgbClr val="FFFF00"/>
          </a:solidFill>
          <a:ln w="412750">
            <a:solidFill>
              <a:srgbClr val="FFFFC9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149871" y="1670639"/>
            <a:ext cx="41890" cy="41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14500" y="146319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82773" y="1684301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30561" y="197330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06125" y="2234982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17356" y="2440201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Oval 111">
            <a:extLst>
              <a:ext uri="{FF2B5EF4-FFF2-40B4-BE49-F238E27FC236}">
                <a16:creationId xmlns:a16="http://schemas.microsoft.com/office/drawing/2014/main" id="{B0B8E18C-A5AF-4B00-B7A9-0980CE130E0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309552" y="2484487"/>
            <a:ext cx="96208" cy="962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50800">
              <a:srgbClr val="FFFF0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Szövegdoboz 1169"/>
          <p:cNvSpPr txBox="1"/>
          <p:nvPr/>
        </p:nvSpPr>
        <p:spPr>
          <a:xfrm>
            <a:off x="1284885" y="3006519"/>
            <a:ext cx="2688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TARTSON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TENYERÉN</a:t>
            </a:r>
          </a:p>
        </p:txBody>
      </p:sp>
      <p:sp>
        <p:nvSpPr>
          <p:cNvPr id="1171" name="Szövegdoboz 1170"/>
          <p:cNvSpPr txBox="1"/>
          <p:nvPr/>
        </p:nvSpPr>
        <p:spPr>
          <a:xfrm>
            <a:off x="4051234" y="2701077"/>
            <a:ext cx="370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D84C9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EZEN A NYÁRON IS</a:t>
            </a:r>
          </a:p>
        </p:txBody>
      </p:sp>
      <p:sp>
        <p:nvSpPr>
          <p:cNvPr id="1172" name="Szövegdoboz 1171"/>
          <p:cNvSpPr txBox="1"/>
          <p:nvPr/>
        </p:nvSpPr>
        <p:spPr>
          <a:xfrm>
            <a:off x="3981831" y="3142948"/>
            <a:ext cx="519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 MI ISTENÜNK, </a:t>
            </a:r>
          </a:p>
        </p:txBody>
      </p:sp>
      <p:sp>
        <p:nvSpPr>
          <p:cNvPr id="1173" name="Szövegdoboz 1172"/>
          <p:cNvSpPr txBox="1"/>
          <p:nvPr/>
        </p:nvSpPr>
        <p:spPr>
          <a:xfrm>
            <a:off x="5272300" y="3918118"/>
            <a:ext cx="3195834" cy="7675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D84C9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MÍG ÚJRA TALÁLKOZUNK!</a:t>
            </a:r>
          </a:p>
        </p:txBody>
      </p:sp>
      <p:sp>
        <p:nvSpPr>
          <p:cNvPr id="1174" name="Szövegdoboz 1173"/>
          <p:cNvSpPr txBox="1"/>
          <p:nvPr/>
        </p:nvSpPr>
        <p:spPr>
          <a:xfrm>
            <a:off x="735150" y="2759707"/>
            <a:ext cx="1193988" cy="28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Forgass meg!</a:t>
            </a:r>
          </a:p>
        </p:txBody>
      </p:sp>
      <p:sp>
        <p:nvSpPr>
          <p:cNvPr id="196" name="Szabadkézi sokszög 195"/>
          <p:cNvSpPr/>
          <p:nvPr/>
        </p:nvSpPr>
        <p:spPr>
          <a:xfrm flipH="1">
            <a:off x="-5503417" y="6554017"/>
            <a:ext cx="146305" cy="580156"/>
          </a:xfrm>
          <a:custGeom>
            <a:avLst/>
            <a:gdLst>
              <a:gd name="connsiteX0" fmla="*/ 146305 w 146305"/>
              <a:gd name="connsiteY0" fmla="*/ 0 h 580156"/>
              <a:gd name="connsiteX1" fmla="*/ 103645 w 146305"/>
              <a:gd name="connsiteY1" fmla="*/ 200443 h 580156"/>
              <a:gd name="connsiteX2" fmla="*/ 39854 w 146305"/>
              <a:gd name="connsiteY2" fmla="*/ 445936 h 580156"/>
              <a:gd name="connsiteX3" fmla="*/ 0 w 146305"/>
              <a:gd name="connsiteY3" fmla="*/ 580156 h 580156"/>
              <a:gd name="connsiteX4" fmla="*/ 9548 w 146305"/>
              <a:gd name="connsiteY4" fmla="*/ 551260 h 580156"/>
              <a:gd name="connsiteX5" fmla="*/ 133926 w 146305"/>
              <a:gd name="connsiteY5" fmla="*/ 77327 h 580156"/>
              <a:gd name="connsiteX6" fmla="*/ 146305 w 146305"/>
              <a:gd name="connsiteY6" fmla="*/ 0 h 58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5" h="580156">
                <a:moveTo>
                  <a:pt x="146305" y="0"/>
                </a:moveTo>
                <a:lnTo>
                  <a:pt x="103645" y="200443"/>
                </a:lnTo>
                <a:cubicBezTo>
                  <a:pt x="84344" y="281448"/>
                  <a:pt x="62845" y="363735"/>
                  <a:pt x="39854" y="445936"/>
                </a:cubicBezTo>
                <a:lnTo>
                  <a:pt x="0" y="580156"/>
                </a:lnTo>
                <a:lnTo>
                  <a:pt x="9548" y="551260"/>
                </a:lnTo>
                <a:cubicBezTo>
                  <a:pt x="60101" y="389471"/>
                  <a:pt x="103265" y="230406"/>
                  <a:pt x="133926" y="77327"/>
                </a:cubicBezTo>
                <a:lnTo>
                  <a:pt x="146305" y="0"/>
                </a:ln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1" name="Szabadkézi sokszög 220"/>
          <p:cNvSpPr/>
          <p:nvPr/>
        </p:nvSpPr>
        <p:spPr>
          <a:xfrm>
            <a:off x="7578327" y="673832"/>
            <a:ext cx="1247220" cy="513498"/>
          </a:xfrm>
          <a:custGeom>
            <a:avLst/>
            <a:gdLst>
              <a:gd name="connsiteX0" fmla="*/ 963949 w 1555532"/>
              <a:gd name="connsiteY0" fmla="*/ 0 h 1145467"/>
              <a:gd name="connsiteX1" fmla="*/ 1279384 w 1555532"/>
              <a:gd name="connsiteY1" fmla="*/ 202345 h 1145467"/>
              <a:gd name="connsiteX2" fmla="*/ 1280574 w 1555532"/>
              <a:gd name="connsiteY2" fmla="*/ 206055 h 1145467"/>
              <a:gd name="connsiteX3" fmla="*/ 1315501 w 1555532"/>
              <a:gd name="connsiteY3" fmla="*/ 209576 h 1145467"/>
              <a:gd name="connsiteX4" fmla="*/ 1555532 w 1555532"/>
              <a:gd name="connsiteY4" fmla="*/ 504084 h 1145467"/>
              <a:gd name="connsiteX5" fmla="*/ 1555532 w 1555532"/>
              <a:gd name="connsiteY5" fmla="*/ 513549 h 1145467"/>
              <a:gd name="connsiteX6" fmla="*/ 1371930 w 1555532"/>
              <a:gd name="connsiteY6" fmla="*/ 790540 h 1145467"/>
              <a:gd name="connsiteX7" fmla="*/ 1331279 w 1555532"/>
              <a:gd name="connsiteY7" fmla="*/ 803159 h 1145467"/>
              <a:gd name="connsiteX8" fmla="*/ 1326421 w 1555532"/>
              <a:gd name="connsiteY8" fmla="*/ 840147 h 1145467"/>
              <a:gd name="connsiteX9" fmla="*/ 903516 w 1555532"/>
              <a:gd name="connsiteY9" fmla="*/ 1104681 h 1145467"/>
              <a:gd name="connsiteX10" fmla="*/ 688647 w 1555532"/>
              <a:gd name="connsiteY10" fmla="*/ 1060787 h 1145467"/>
              <a:gd name="connsiteX11" fmla="*/ 662364 w 1555532"/>
              <a:gd name="connsiteY11" fmla="*/ 1046809 h 1145467"/>
              <a:gd name="connsiteX12" fmla="*/ 660982 w 1555532"/>
              <a:gd name="connsiteY12" fmla="*/ 1048431 h 1145467"/>
              <a:gd name="connsiteX13" fmla="*/ 418913 w 1555532"/>
              <a:gd name="connsiteY13" fmla="*/ 1145467 h 1145467"/>
              <a:gd name="connsiteX14" fmla="*/ 76576 w 1555532"/>
              <a:gd name="connsiteY14" fmla="*/ 814164 h 1145467"/>
              <a:gd name="connsiteX15" fmla="*/ 83531 w 1555532"/>
              <a:gd name="connsiteY15" fmla="*/ 747395 h 1145467"/>
              <a:gd name="connsiteX16" fmla="*/ 89873 w 1555532"/>
              <a:gd name="connsiteY16" fmla="*/ 727622 h 1145467"/>
              <a:gd name="connsiteX17" fmla="*/ 88048 w 1555532"/>
              <a:gd name="connsiteY17" fmla="*/ 726116 h 1145467"/>
              <a:gd name="connsiteX18" fmla="*/ 0 w 1555532"/>
              <a:gd name="connsiteY18" fmla="*/ 513549 h 1145467"/>
              <a:gd name="connsiteX19" fmla="*/ 0 w 1555532"/>
              <a:gd name="connsiteY19" fmla="*/ 504084 h 1145467"/>
              <a:gd name="connsiteX20" fmla="*/ 300615 w 1555532"/>
              <a:gd name="connsiteY20" fmla="*/ 203469 h 1145467"/>
              <a:gd name="connsiteX21" fmla="*/ 323430 w 1555532"/>
              <a:gd name="connsiteY21" fmla="*/ 203469 h 1145467"/>
              <a:gd name="connsiteX22" fmla="*/ 337741 w 1555532"/>
              <a:gd name="connsiteY22" fmla="*/ 177954 h 1145467"/>
              <a:gd name="connsiteX23" fmla="*/ 621612 w 1555532"/>
              <a:gd name="connsiteY23" fmla="*/ 31886 h 1145467"/>
              <a:gd name="connsiteX24" fmla="*/ 707168 w 1555532"/>
              <a:gd name="connsiteY24" fmla="*/ 42316 h 1145467"/>
              <a:gd name="connsiteX25" fmla="*/ 763532 w 1555532"/>
              <a:gd name="connsiteY25" fmla="*/ 63778 h 1145467"/>
              <a:gd name="connsiteX26" fmla="*/ 772545 w 1555532"/>
              <a:gd name="connsiteY26" fmla="*/ 56581 h 1145467"/>
              <a:gd name="connsiteX27" fmla="*/ 963949 w 1555532"/>
              <a:gd name="connsiteY27" fmla="*/ 0 h 1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55532" h="1145467">
                <a:moveTo>
                  <a:pt x="963949" y="0"/>
                </a:moveTo>
                <a:cubicBezTo>
                  <a:pt x="1105750" y="0"/>
                  <a:pt x="1227414" y="83435"/>
                  <a:pt x="1279384" y="202345"/>
                </a:cubicBezTo>
                <a:lnTo>
                  <a:pt x="1280574" y="206055"/>
                </a:lnTo>
                <a:lnTo>
                  <a:pt x="1315501" y="209576"/>
                </a:lnTo>
                <a:cubicBezTo>
                  <a:pt x="1452487" y="237608"/>
                  <a:pt x="1555532" y="358812"/>
                  <a:pt x="1555532" y="504084"/>
                </a:cubicBezTo>
                <a:lnTo>
                  <a:pt x="1555532" y="513549"/>
                </a:lnTo>
                <a:cubicBezTo>
                  <a:pt x="1555532" y="638068"/>
                  <a:pt x="1479825" y="744904"/>
                  <a:pt x="1371930" y="790540"/>
                </a:cubicBezTo>
                <a:lnTo>
                  <a:pt x="1331279" y="803159"/>
                </a:lnTo>
                <a:lnTo>
                  <a:pt x="1326421" y="840147"/>
                </a:lnTo>
                <a:cubicBezTo>
                  <a:pt x="1286169" y="991117"/>
                  <a:pt x="1112123" y="1104681"/>
                  <a:pt x="903516" y="1104681"/>
                </a:cubicBezTo>
                <a:cubicBezTo>
                  <a:pt x="825288" y="1104681"/>
                  <a:pt x="751921" y="1088711"/>
                  <a:pt x="688647" y="1060787"/>
                </a:cubicBezTo>
                <a:lnTo>
                  <a:pt x="662364" y="1046809"/>
                </a:lnTo>
                <a:lnTo>
                  <a:pt x="660982" y="1048431"/>
                </a:lnTo>
                <a:cubicBezTo>
                  <a:pt x="599031" y="1108385"/>
                  <a:pt x="513447" y="1145467"/>
                  <a:pt x="418913" y="1145467"/>
                </a:cubicBezTo>
                <a:cubicBezTo>
                  <a:pt x="229845" y="1145467"/>
                  <a:pt x="76576" y="997138"/>
                  <a:pt x="76576" y="814164"/>
                </a:cubicBezTo>
                <a:cubicBezTo>
                  <a:pt x="76576" y="791292"/>
                  <a:pt x="78971" y="768962"/>
                  <a:pt x="83531" y="747395"/>
                </a:cubicBezTo>
                <a:lnTo>
                  <a:pt x="89873" y="727622"/>
                </a:lnTo>
                <a:lnTo>
                  <a:pt x="88048" y="726116"/>
                </a:lnTo>
                <a:cubicBezTo>
                  <a:pt x="33647" y="671715"/>
                  <a:pt x="0" y="596562"/>
                  <a:pt x="0" y="513549"/>
                </a:cubicBezTo>
                <a:lnTo>
                  <a:pt x="0" y="504084"/>
                </a:lnTo>
                <a:cubicBezTo>
                  <a:pt x="0" y="338059"/>
                  <a:pt x="134590" y="203469"/>
                  <a:pt x="300615" y="203469"/>
                </a:cubicBezTo>
                <a:lnTo>
                  <a:pt x="323430" y="203469"/>
                </a:lnTo>
                <a:lnTo>
                  <a:pt x="337741" y="177954"/>
                </a:lnTo>
                <a:cubicBezTo>
                  <a:pt x="399261" y="89827"/>
                  <a:pt x="503445" y="31886"/>
                  <a:pt x="621612" y="31886"/>
                </a:cubicBezTo>
                <a:cubicBezTo>
                  <a:pt x="651154" y="31886"/>
                  <a:pt x="679822" y="35507"/>
                  <a:pt x="707168" y="42316"/>
                </a:cubicBezTo>
                <a:lnTo>
                  <a:pt x="763532" y="63778"/>
                </a:lnTo>
                <a:lnTo>
                  <a:pt x="772545" y="56581"/>
                </a:lnTo>
                <a:cubicBezTo>
                  <a:pt x="827182" y="20859"/>
                  <a:pt x="893049" y="0"/>
                  <a:pt x="963949" y="0"/>
                </a:cubicBezTo>
                <a:close/>
              </a:path>
            </a:pathLst>
          </a:custGeom>
          <a:solidFill>
            <a:srgbClr val="60D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03" l="9794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0719" y="5022233"/>
            <a:ext cx="632220" cy="990696"/>
          </a:xfrm>
          <a:prstGeom prst="rect">
            <a:avLst/>
          </a:prstGeom>
        </p:spPr>
      </p:pic>
      <p:grpSp>
        <p:nvGrpSpPr>
          <p:cNvPr id="24" name="Csoportba foglalás 23"/>
          <p:cNvGrpSpPr/>
          <p:nvPr/>
        </p:nvGrpSpPr>
        <p:grpSpPr>
          <a:xfrm>
            <a:off x="9456676" y="454468"/>
            <a:ext cx="2378920" cy="2420117"/>
            <a:chOff x="1414868" y="2633597"/>
            <a:chExt cx="2378920" cy="2420117"/>
          </a:xfrm>
        </p:grpSpPr>
        <p:sp>
          <p:nvSpPr>
            <p:cNvPr id="23" name="Téglalap 22"/>
            <p:cNvSpPr/>
            <p:nvPr/>
          </p:nvSpPr>
          <p:spPr>
            <a:xfrm>
              <a:off x="2568328" y="2633597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églalap 26"/>
            <p:cNvSpPr/>
            <p:nvPr/>
          </p:nvSpPr>
          <p:spPr>
            <a:xfrm rot="2700000">
              <a:off x="2568328" y="2671941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 rot="5400000">
              <a:off x="2568328" y="2667246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 rot="18900000" flipH="1">
              <a:off x="2563565" y="2674794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" name="Fánk 31"/>
          <p:cNvSpPr>
            <a:spLocks noChangeAspect="1"/>
          </p:cNvSpPr>
          <p:nvPr/>
        </p:nvSpPr>
        <p:spPr>
          <a:xfrm>
            <a:off x="9671030" y="689420"/>
            <a:ext cx="1950212" cy="1950212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0335800" y="1547050"/>
            <a:ext cx="620672" cy="1986135"/>
            <a:chOff x="9231206" y="3053852"/>
            <a:chExt cx="620672" cy="2378921"/>
          </a:xfrm>
        </p:grpSpPr>
        <p:sp>
          <p:nvSpPr>
            <p:cNvPr id="34" name="Téglalap 33"/>
            <p:cNvSpPr/>
            <p:nvPr/>
          </p:nvSpPr>
          <p:spPr>
            <a:xfrm rot="20880000" flipH="1">
              <a:off x="9779878" y="3053852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 rot="720000" flipH="1" flipV="1">
              <a:off x="9231206" y="3053853"/>
              <a:ext cx="72000" cy="2378920"/>
            </a:xfrm>
            <a:prstGeom prst="rect">
              <a:avLst/>
            </a:prstGeom>
            <a:solidFill>
              <a:srgbClr val="BE8E6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Ellipszis 19"/>
          <p:cNvSpPr/>
          <p:nvPr/>
        </p:nvSpPr>
        <p:spPr>
          <a:xfrm>
            <a:off x="10430136" y="1448526"/>
            <a:ext cx="432000" cy="43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97647" l="9886" r="89734">
                        <a14:foregroundMark x1="40304" y1="56078" x2="32319" y2="541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121929" y="2847546"/>
            <a:ext cx="780102" cy="756373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9232235" y="221265"/>
            <a:ext cx="2856367" cy="2854881"/>
            <a:chOff x="4682099" y="1985739"/>
            <a:chExt cx="2856367" cy="2854881"/>
          </a:xfrm>
        </p:grpSpPr>
        <p:sp>
          <p:nvSpPr>
            <p:cNvPr id="30" name="Fánk 29"/>
            <p:cNvSpPr>
              <a:spLocks noChangeAspect="1"/>
            </p:cNvSpPr>
            <p:nvPr/>
          </p:nvSpPr>
          <p:spPr>
            <a:xfrm>
              <a:off x="4890000" y="2215882"/>
              <a:ext cx="2412000" cy="2419118"/>
            </a:xfrm>
            <a:prstGeom prst="donut">
              <a:avLst>
                <a:gd name="adj" fmla="val 287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5" name="Kép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32454" y="3166338"/>
              <a:ext cx="506012" cy="518205"/>
            </a:xfrm>
            <a:prstGeom prst="rect">
              <a:avLst/>
            </a:prstGeom>
          </p:spPr>
        </p:pic>
        <p:pic>
          <p:nvPicPr>
            <p:cNvPr id="126" name="Kép 1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59160" y="2324789"/>
              <a:ext cx="512108" cy="548688"/>
            </a:xfrm>
            <a:prstGeom prst="rect">
              <a:avLst/>
            </a:prstGeom>
          </p:spPr>
        </p:pic>
        <p:pic>
          <p:nvPicPr>
            <p:cNvPr id="127" name="Kép 1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21664" y="1985739"/>
              <a:ext cx="499915" cy="518205"/>
            </a:xfrm>
            <a:prstGeom prst="rect">
              <a:avLst/>
            </a:prstGeom>
          </p:spPr>
        </p:pic>
        <p:pic>
          <p:nvPicPr>
            <p:cNvPr id="1024" name="Kép 10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63102" y="3988637"/>
              <a:ext cx="506012" cy="554784"/>
            </a:xfrm>
            <a:prstGeom prst="rect">
              <a:avLst/>
            </a:prstGeom>
          </p:spPr>
        </p:pic>
        <p:pic>
          <p:nvPicPr>
            <p:cNvPr id="1025" name="Kép 10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49797" y="4322415"/>
              <a:ext cx="506012" cy="518205"/>
            </a:xfrm>
            <a:prstGeom prst="rect">
              <a:avLst/>
            </a:prstGeom>
          </p:spPr>
        </p:pic>
        <p:pic>
          <p:nvPicPr>
            <p:cNvPr id="1027" name="Kép 10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04122" y="4000841"/>
              <a:ext cx="499915" cy="524301"/>
            </a:xfrm>
            <a:prstGeom prst="rect">
              <a:avLst/>
            </a:prstGeom>
          </p:spPr>
        </p:pic>
        <p:pic>
          <p:nvPicPr>
            <p:cNvPr id="1028" name="Kép 102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682099" y="3181352"/>
              <a:ext cx="499915" cy="536494"/>
            </a:xfrm>
            <a:prstGeom prst="rect">
              <a:avLst/>
            </a:prstGeom>
          </p:spPr>
        </p:pic>
        <p:pic>
          <p:nvPicPr>
            <p:cNvPr id="1029" name="Kép 102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94020" y="2332858"/>
              <a:ext cx="506012" cy="524301"/>
            </a:xfrm>
            <a:prstGeom prst="rect">
              <a:avLst/>
            </a:prstGeom>
          </p:spPr>
        </p:pic>
      </p:grpSp>
      <p:sp>
        <p:nvSpPr>
          <p:cNvPr id="5" name="Trapezoid 4"/>
          <p:cNvSpPr/>
          <p:nvPr/>
        </p:nvSpPr>
        <p:spPr>
          <a:xfrm>
            <a:off x="9944246" y="3365962"/>
            <a:ext cx="1387419" cy="328061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rgbClr val="B11542"/>
            </a:solidFill>
          </a:ln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7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decel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7037E-6 C 0.05508 -0.19908 0.09492 -0.09931 0.14128 -0.10949 C 0.18789 -0.12107 0.23776 -0.04838 0.27878 -0.06551 C 0.31966 -0.08079 0.35469 -0.19028 0.38711 -0.20672 C 0.41966 -0.22315 0.44518 -0.14584 0.47396 -0.16551 C 0.5026 -0.18449 0.52422 -0.34514 0.55885 -0.32246 C 0.59427 -0.30255 0.65078 -0.16621 0.68333 -0.11991 C 0.71654 -0.07176 0.73529 -0.04561 0.75586 -0.04144 C 0.7763 -0.03774 0.79036 -0.06088 0.80521 -0.09699 C 0.81914 -0.13287 0.81563 -0.25949 0.84154 -0.25741 C 0.86745 -0.25463 0.91927 -0.08195 0.96029 -0.08195 C 1.00286 -0.08195 1.05508 -0.06852 1.09219 -0.25741 " pathEditMode="relative" rAng="0" ptsTypes="AAAAAAAAAAAA">
                                      <p:cBhvr>
                                        <p:cTn id="8" dur="23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09" y="-1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7222 L 0.00156 -0.07199 C 0.00794 -0.07106 0.0224 -0.06736 0.02865 -0.07222 C 0.0306 -0.07384 0.0375 -0.08727 0.03945 -0.09375 C 0.03997 -0.09606 0.03971 -0.09884 0.04062 -0.10046 C 0.0418 -0.10324 0.04375 -0.10463 0.04531 -0.10694 C 0.04844 -0.10532 0.05182 -0.10532 0.05482 -0.10255 C 0.05599 -0.10139 0.05625 -0.09815 0.05716 -0.09606 C 0.0582 -0.09375 0.05964 -0.0919 0.06081 -0.08958 C 0.06211 -0.0868 0.06276 -0.08356 0.06432 -0.08079 C 0.06745 -0.075 0.06927 -0.07639 0.07383 -0.0743 C 0.075 -0.07384 0.07617 -0.07292 0.07734 -0.07222 C 0.08112 -0.07268 0.09362 -0.07222 0.09987 -0.07639 C 0.10143 -0.07778 0.10312 -0.0794 0.10456 -0.08079 C 0.10573 -0.08217 0.10703 -0.08333 0.1082 -0.08518 C 0.10951 -0.08796 0.11055 -0.09097 0.11172 -0.09375 C 0.11172 -0.09467 0.11341 -0.10787 0.11406 -0.10903 C 0.11497 -0.11111 0.11641 -0.11227 0.11771 -0.11342 C 0.12005 -0.11574 0.12487 -0.1169 0.12721 -0.11759 C 0.13737 -0.1169 0.14766 -0.11759 0.15807 -0.11551 C 0.15964 -0.11528 0.16276 -0.11435 0.16276 -0.11111 C 0.16276 -0.10717 0.15924 -0.10602 0.15807 -0.10255 C 0.15599 -0.09722 0.15443 -0.0912 0.15326 -0.08518 C 0.15247 -0.08079 0.15234 -0.07616 0.15091 -0.07222 L 0.14857 -0.06574 C 0.14805 -0.06065 0.14779 -0.05555 0.1474 -0.05046 C 0.14701 -0.04745 0.1457 -0.04491 0.14609 -0.0419 C 0.14661 -0.03773 0.14857 -0.03449 0.14974 -0.03102 C 0.15716 -0.0338 0.16484 -0.03565 0.17227 -0.03958 C 0.17409 -0.04074 0.17552 -0.04352 0.17695 -0.04606 C 0.17969 -0.05139 0.18346 -0.06111 0.18529 -0.06782 C 0.18581 -0.06991 0.18607 -0.07222 0.18646 -0.0743 C 0.18685 -0.08518 0.18555 -0.09676 0.18763 -0.10694 C 0.18841 -0.11065 0.19154 -0.10995 0.19349 -0.11111 C 0.19687 -0.11366 0.19805 -0.11389 0.20182 -0.11551 C 0.20703 -0.11481 0.21211 -0.11435 0.21719 -0.11342 C 0.21927 -0.11296 0.22135 -0.11296 0.22318 -0.11111 C 0.22474 -0.10995 0.22539 -0.10671 0.22682 -0.10463 C 0.22891 -0.10162 0.2319 -0.09977 0.23398 -0.09606 C 0.23516 -0.09375 0.23646 -0.09213 0.2375 -0.08958 C 0.23841 -0.0875 0.2388 -0.08495 0.23984 -0.0831 C 0.24023 -0.08217 0.24674 -0.07338 0.24818 -0.07222 C 0.24922 -0.0713 0.25039 -0.07014 0.25169 -0.06991 C 0.26471 -0.06875 0.27773 -0.06852 0.29076 -0.06782 C 0.29648 -0.06435 0.29271 -0.06736 0.29909 -0.05903 C 0.30026 -0.05764 0.30117 -0.05509 0.30273 -0.05486 C 0.3125 -0.05301 0.3224 -0.05324 0.33242 -0.05255 C 0.34753 -0.04884 0.33698 -0.05625 0.34193 -0.0419 C 0.34297 -0.03842 0.34479 -0.03588 0.34661 -0.0331 C 0.34766 -0.03148 0.35026 -0.0287 0.35026 -0.02847 L 0.35026 -0.0287 " pathEditMode="relative" rAng="0" ptsTypes="AAAAAAAAAAAAAAAAAAAAAAAAAAAAAAAAAAAAAAAAAAAAAAAAAAA">
                                      <p:cBhvr>
                                        <p:cTn id="12" dur="8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2.91667E-6 0.00023 C -0.00456 -0.00093 -0.00938 -0.00093 -0.01394 -0.00278 C -0.03646 -0.01065 -0.00782 -0.00787 -0.03737 -0.01111 C -0.05039 -0.0125 -0.06341 -0.01296 -0.07657 -0.01389 L -0.17019 -0.01944 C -0.17123 -0.02222 -0.17292 -0.02454 -0.17331 -0.02778 C -0.175 -0.03773 -0.17214 -0.05139 -0.17644 -0.05833 C -0.1793 -0.06273 -0.18216 -0.04838 -0.18581 -0.04722 C -0.18841 -0.0463 -0.19115 -0.0456 -0.19375 -0.04444 C -0.21706 -0.0331 -0.18529 -0.04051 -0.23112 -0.03611 C -0.23373 -0.03148 -0.23685 -0.02755 -0.23894 -0.02222 C -0.24063 -0.01805 -0.24089 -0.01273 -0.24206 -0.00833 C -0.24297 -0.00509 -0.24922 0.00995 -0.24987 0.01111 C -0.2513 0.01366 -0.253 0.01482 -0.25456 0.0169 C -0.25664 0.01574 -0.25925 0.01644 -0.26081 0.01389 C -0.26211 0.01227 -0.26172 0.00833 -0.26237 0.00556 C -0.26328 0.00278 -0.26446 -7.40741E-7 -0.2655 -0.00278 C -0.26602 -0.00648 -0.26667 -0.01018 -0.26706 -0.01389 C -0.26771 -0.01852 -0.26719 -0.02384 -0.26862 -0.02778 C -0.26966 -0.03009 -0.27175 -0.03009 -0.27331 -0.03055 C -0.27644 -0.03102 -0.27956 -0.03055 -0.28269 -0.03055 L -0.28269 -0.03032 " pathEditMode="relative" rAng="0" ptsTypes="AAAAAAAAAAAAAAAAAAAAAAA">
                                      <p:cBhvr>
                                        <p:cTn id="14" dur="6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2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0.00023 C 0.00677 0.00093 0.02304 0.00417 0.02981 -1.11111E-6 C 0.03177 -0.00162 0.03971 -0.01366 0.04166 -0.01967 C 0.04231 -0.02176 0.04218 -0.02407 0.04297 -0.02569 C 0.04427 -0.02824 0.04622 -0.0294 0.0483 -0.03148 C 0.05169 -0.03009 0.0556 -0.03009 0.05885 -0.02755 C 0.06015 -0.02662 0.06015 -0.02361 0.06145 -0.02176 C 0.0625 -0.01944 0.06406 -0.01782 0.06536 -0.01574 C 0.06679 -0.01342 0.06744 -0.01042 0.06927 -0.00787 C 0.07265 -0.00278 0.07461 -0.00393 0.07981 -0.00208 C 0.08112 -0.00162 0.08242 -0.00069 0.08372 -1.11111E-6 C 0.08789 -0.00069 0.10156 -0.00023 0.1082 -0.00393 C 0.11015 -0.00509 0.11211 -0.00671 0.11354 -0.00787 C 0.11484 -0.00926 0.11614 -0.01018 0.11744 -0.0118 C 0.11927 -0.01435 0.12018 -0.01713 0.12148 -0.01967 C 0.12148 -0.02037 0.12343 -0.03217 0.12408 -0.03333 C 0.12526 -0.03542 0.12669 -0.03634 0.12799 -0.03727 C 0.13593 -0.03842 0.16432 -0.03958 0.17265 -0.03935 C 0.17916 -0.03495 0.16875 -0.01852 0.16744 -0.0118 C 0.16627 -0.00787 0.16627 -0.0037 0.16484 -1.11111E-6 C 0.16367 0.00509 0.16172 0.01482 0.16093 0.01945 C 0.16041 0.02199 0.15898 0.02454 0.15963 0.02732 C 0.16015 0.03102 0.16224 0.0338 0.16354 0.03704 C 0.17148 0.03449 0.18007 0.03287 0.18841 0.02917 C 0.19049 0.02824 0.19192 0.0257 0.19323 0.02338 C 0.19661 0.01875 0.20052 0.00995 0.20234 0.0037 C 0.20312 0.00185 0.20364 -1.11111E-6 0.20377 -0.00208 C 0.20442 -0.0118 0.20312 -0.02222 0.20507 -0.03148 C 0.20612 -0.03495 0.20963 -0.03426 0.21172 -0.03542 C 0.21562 -0.0375 0.21692 -0.03773 0.22083 -0.03935 C 0.22682 -0.03866 0.23216 -0.03842 0.23802 -0.03727 C 0.23997 -0.03704 0.24257 -0.03704 0.24453 -0.03542 C 0.24596 -0.03426 0.247 -0.03125 0.24856 -0.0294 C 0.25104 -0.02662 0.25377 -0.025 0.25651 -0.02176 C 0.25781 -0.01967 0.25911 -0.01805 0.26041 -0.01574 C 0.26119 -0.01389 0.26185 -0.0118 0.26302 -0.00995 C 0.26354 -0.00903 0.27031 -0.00116 0.27213 -1.11111E-6 C 0.27304 0.0007 0.27435 0.00162 0.27604 0.00185 C 0.2901 0.00301 0.30468 0.00324 0.31901 0.0037 C 0.32565 0.00695 0.32109 0.00417 0.32825 0.01158 C 0.32968 0.01296 0.33073 0.01528 0.33229 0.01551 C 0.34283 0.01713 0.35403 0.0169 0.3651 0.01759 C 0.38164 0.02083 0.36992 0.01435 0.37552 0.02732 C 0.37643 0.03033 0.37877 0.03264 0.38073 0.03519 C 0.38164 0.03634 0.38476 0.03889 0.38476 0.03935 L 0.38476 0.03889 " pathEditMode="relative" rAng="0" ptsTypes="AAAAAAAAAAAAAAAAAAAAAAAAAAAAAAAAAAAAAAAAAAAAAAA">
                                      <p:cBhvr>
                                        <p:cTn id="16" dur="725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00247 -0.06436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0248 0.06412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5000" autoRev="1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2.96296E-6 L 0.00248 -0.06435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32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C 0.00872 -0.01366 0.03255 -0.04421 0.05104 -0.03912 C 0.07018 -0.03403 0.09271 0.04699 0.11302 0.03079 C 0.1332 0.01435 0.12969 -0.13171 0.17253 -0.13773 C 0.21523 -0.14352 0.21888 -0.00694 0.23672 0.01968 C 0.2582 0.05417 0.24648 0.03171 0.26328 0.02732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49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repeatCount="300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08333E-6 -0.00116 C 0.00898 -0.01481 0.03346 -0.04537 0.05273 -0.04028 C 0.07239 -0.03518 0.09544 0.04583 0.11653 0.02963 C 0.13737 0.0132 0.13385 -0.13287 0.17799 -0.13889 C 0.22226 -0.14468 0.22591 -0.0081 0.24466 0.01852 C 0.25234 0.02616 0.23385 0.0169 0.25104 0.01644 " pathEditMode="relative" rAng="0" ptsTypes="AAAAAA">
                                      <p:cBhvr>
                                        <p:cTn id="26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5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91667E-6 -2.96296E-6 L 2.91667E-6 -0.00231 C 0.0082 -0.0074 0.0569 0.09445 0.08854 0.03056 C 0.11979 -0.0324 0.17265 -0.11643 0.21784 -0.13518 C 0.25299 -0.1449 0.2612 -0.1375 0.3237 -0.14213 C 0.38515 -0.14699 0.53346 -0.17777 0.58945 -0.16597 C 0.64557 -0.15416 0.60364 -0.06967 0.66002 -0.07106 C 0.71354 -0.03449 0.73984 -0.1993 0.7763 -0.09629 C 0.7763 -0.09722 0.93008 -0.00277 0.93008 -0.00301 " pathEditMode="relative" rAng="0" ptsTypes="AAAAAAAAA">
                                      <p:cBhvr>
                                        <p:cTn id="28" dur="1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-58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4"/>
                  </p:tgtEl>
                </p:cond>
              </p:nextCondLst>
            </p:seq>
          </p:childTnLst>
        </p:cTn>
      </p:par>
    </p:tnLst>
    <p:bldLst>
      <p:bldP spid="77" grpId="0" animBg="1"/>
      <p:bldP spid="1144" grpId="0" animBg="1"/>
      <p:bldP spid="109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08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70" grpId="0"/>
      <p:bldP spid="1171" grpId="0"/>
      <p:bldP spid="1172" grpId="0"/>
      <p:bldP spid="1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9552453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tanévben is!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4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rgbClr val="FDF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1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660108" y="1037771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400" b="1" dirty="0">
                  <a:solidFill>
                    <a:srgbClr val="A08DE7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400" b="1" dirty="0">
                  <a:solidFill>
                    <a:srgbClr val="A08DE7"/>
                  </a:solidFill>
                  <a:cs typeface="Arial" panose="020B0604020202020204" pitchFamily="34" charset="0"/>
                </a:rPr>
                <a:t>Köszönjük a digitális osztályteremben nyújtott nagy segítségüket!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400" b="1" dirty="0">
                  <a:solidFill>
                    <a:srgbClr val="A08DE7"/>
                  </a:solidFill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E32D91"/>
              </a:buClr>
              <a:buFont typeface="Wingdings 3" panose="05040102010807070707" pitchFamily="18" charset="2"/>
              <a:buNone/>
            </a:pP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459475" y="-3531475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56000">
                <a:srgbClr val="FDFDB3">
                  <a:alpha val="87000"/>
                </a:srgbClr>
              </a:gs>
              <a:gs pos="100000">
                <a:srgbClr val="FDFDB3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BCBE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21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12" l="0" r="936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037" y="1919588"/>
            <a:ext cx="3133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90896"/>
            <a:ext cx="12394242" cy="6023370"/>
          </a:xfrm>
          <a:prstGeom prst="rect">
            <a:avLst/>
          </a:prstGeom>
        </p:spPr>
      </p:pic>
      <p:sp>
        <p:nvSpPr>
          <p:cNvPr id="19" name="Lekerekített téglalap 18"/>
          <p:cNvSpPr/>
          <p:nvPr/>
        </p:nvSpPr>
        <p:spPr>
          <a:xfrm>
            <a:off x="1198054" y="0"/>
            <a:ext cx="9811658" cy="1467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200" dirty="0">
                <a:solidFill>
                  <a:schemeClr val="bg1"/>
                </a:solidFill>
              </a:rPr>
              <a:t>ISTEN TENYERÉN</a:t>
            </a:r>
          </a:p>
        </p:txBody>
      </p:sp>
      <p:sp>
        <p:nvSpPr>
          <p:cNvPr id="11" name="Szabadkézi sokszög 10"/>
          <p:cNvSpPr/>
          <p:nvPr/>
        </p:nvSpPr>
        <p:spPr>
          <a:xfrm>
            <a:off x="-23660" y="-725214"/>
            <a:ext cx="12215660" cy="3357688"/>
          </a:xfrm>
          <a:custGeom>
            <a:avLst/>
            <a:gdLst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5660" h="3357688">
                <a:moveTo>
                  <a:pt x="0" y="0"/>
                </a:moveTo>
                <a:lnTo>
                  <a:pt x="12215660" y="0"/>
                </a:lnTo>
                <a:lnTo>
                  <a:pt x="12215660" y="855358"/>
                </a:lnTo>
                <a:lnTo>
                  <a:pt x="12165969" y="949870"/>
                </a:lnTo>
                <a:cubicBezTo>
                  <a:pt x="12140328" y="996027"/>
                  <a:pt x="12113277" y="1042279"/>
                  <a:pt x="12084952" y="1088432"/>
                </a:cubicBezTo>
                <a:cubicBezTo>
                  <a:pt x="11580315" y="1871007"/>
                  <a:pt x="10682625" y="3070950"/>
                  <a:pt x="9453370" y="3259923"/>
                </a:cubicBezTo>
                <a:cubicBezTo>
                  <a:pt x="8224116" y="3448898"/>
                  <a:pt x="5876000" y="2817695"/>
                  <a:pt x="4709423" y="2222277"/>
                </a:cubicBezTo>
                <a:cubicBezTo>
                  <a:pt x="2027287" y="1010427"/>
                  <a:pt x="367180" y="2942392"/>
                  <a:pt x="3048" y="3357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A9D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 14"/>
          <p:cNvSpPr/>
          <p:nvPr/>
        </p:nvSpPr>
        <p:spPr>
          <a:xfrm>
            <a:off x="-47320" y="-1088449"/>
            <a:ext cx="12215660" cy="3357688"/>
          </a:xfrm>
          <a:custGeom>
            <a:avLst/>
            <a:gdLst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5660" h="3357688">
                <a:moveTo>
                  <a:pt x="0" y="0"/>
                </a:moveTo>
                <a:lnTo>
                  <a:pt x="12215660" y="0"/>
                </a:lnTo>
                <a:lnTo>
                  <a:pt x="12215660" y="855358"/>
                </a:lnTo>
                <a:lnTo>
                  <a:pt x="12165969" y="949870"/>
                </a:lnTo>
                <a:cubicBezTo>
                  <a:pt x="12140328" y="996027"/>
                  <a:pt x="12113277" y="1042279"/>
                  <a:pt x="12084952" y="1088432"/>
                </a:cubicBezTo>
                <a:cubicBezTo>
                  <a:pt x="11580315" y="1871007"/>
                  <a:pt x="10682625" y="3070950"/>
                  <a:pt x="9453370" y="3259923"/>
                </a:cubicBezTo>
                <a:cubicBezTo>
                  <a:pt x="8224116" y="3448898"/>
                  <a:pt x="5876000" y="2817695"/>
                  <a:pt x="4709423" y="2222277"/>
                </a:cubicBezTo>
                <a:cubicBezTo>
                  <a:pt x="2027287" y="1010427"/>
                  <a:pt x="367180" y="2942392"/>
                  <a:pt x="3048" y="3357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D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badkézi sokszög 15"/>
          <p:cNvSpPr/>
          <p:nvPr/>
        </p:nvSpPr>
        <p:spPr>
          <a:xfrm>
            <a:off x="-47320" y="-1451685"/>
            <a:ext cx="12215660" cy="3357688"/>
          </a:xfrm>
          <a:custGeom>
            <a:avLst/>
            <a:gdLst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5660" h="3357688">
                <a:moveTo>
                  <a:pt x="0" y="0"/>
                </a:moveTo>
                <a:lnTo>
                  <a:pt x="12215660" y="0"/>
                </a:lnTo>
                <a:lnTo>
                  <a:pt x="12215660" y="855358"/>
                </a:lnTo>
                <a:lnTo>
                  <a:pt x="12165969" y="949870"/>
                </a:lnTo>
                <a:cubicBezTo>
                  <a:pt x="12140328" y="996027"/>
                  <a:pt x="12113277" y="1042279"/>
                  <a:pt x="12084952" y="1088432"/>
                </a:cubicBezTo>
                <a:cubicBezTo>
                  <a:pt x="11580315" y="1871007"/>
                  <a:pt x="10682625" y="3070950"/>
                  <a:pt x="9453370" y="3259923"/>
                </a:cubicBezTo>
                <a:cubicBezTo>
                  <a:pt x="8224116" y="3448898"/>
                  <a:pt x="5876000" y="2817695"/>
                  <a:pt x="4709423" y="2222277"/>
                </a:cubicBezTo>
                <a:cubicBezTo>
                  <a:pt x="2027287" y="1010427"/>
                  <a:pt x="367180" y="2942392"/>
                  <a:pt x="3048" y="3357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7AC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-23660" y="-1905595"/>
            <a:ext cx="12215660" cy="3357688"/>
          </a:xfrm>
          <a:custGeom>
            <a:avLst/>
            <a:gdLst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  <a:gd name="connsiteX0" fmla="*/ 0 w 12215660"/>
              <a:gd name="connsiteY0" fmla="*/ 0 h 3357688"/>
              <a:gd name="connsiteX1" fmla="*/ 12215660 w 12215660"/>
              <a:gd name="connsiteY1" fmla="*/ 0 h 3357688"/>
              <a:gd name="connsiteX2" fmla="*/ 12215660 w 12215660"/>
              <a:gd name="connsiteY2" fmla="*/ 855358 h 3357688"/>
              <a:gd name="connsiteX3" fmla="*/ 12165969 w 12215660"/>
              <a:gd name="connsiteY3" fmla="*/ 949870 h 3357688"/>
              <a:gd name="connsiteX4" fmla="*/ 12084952 w 12215660"/>
              <a:gd name="connsiteY4" fmla="*/ 1088432 h 3357688"/>
              <a:gd name="connsiteX5" fmla="*/ 9453370 w 12215660"/>
              <a:gd name="connsiteY5" fmla="*/ 3259923 h 3357688"/>
              <a:gd name="connsiteX6" fmla="*/ 4709423 w 12215660"/>
              <a:gd name="connsiteY6" fmla="*/ 2222277 h 3357688"/>
              <a:gd name="connsiteX7" fmla="*/ 3048 w 12215660"/>
              <a:gd name="connsiteY7" fmla="*/ 3357688 h 3357688"/>
              <a:gd name="connsiteX8" fmla="*/ 0 w 12215660"/>
              <a:gd name="connsiteY8" fmla="*/ 0 h 3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5660" h="3357688">
                <a:moveTo>
                  <a:pt x="0" y="0"/>
                </a:moveTo>
                <a:lnTo>
                  <a:pt x="12215660" y="0"/>
                </a:lnTo>
                <a:lnTo>
                  <a:pt x="12215660" y="855358"/>
                </a:lnTo>
                <a:lnTo>
                  <a:pt x="12165969" y="949870"/>
                </a:lnTo>
                <a:cubicBezTo>
                  <a:pt x="12140328" y="996027"/>
                  <a:pt x="12113277" y="1042279"/>
                  <a:pt x="12084952" y="1088432"/>
                </a:cubicBezTo>
                <a:cubicBezTo>
                  <a:pt x="11580315" y="1871007"/>
                  <a:pt x="10682625" y="3070950"/>
                  <a:pt x="9453370" y="3259923"/>
                </a:cubicBezTo>
                <a:cubicBezTo>
                  <a:pt x="8224116" y="3448898"/>
                  <a:pt x="5876000" y="2817695"/>
                  <a:pt x="4709423" y="2222277"/>
                </a:cubicBezTo>
                <a:cubicBezTo>
                  <a:pt x="2027287" y="1010427"/>
                  <a:pt x="367180" y="2942392"/>
                  <a:pt x="3048" y="3357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6BC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7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10231 L 0.00365 0.3939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2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1679 0.00023 L -0.00911 0.8277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8050" t="17085" r="7065" b="9137"/>
          <a:stretch/>
        </p:blipFill>
        <p:spPr>
          <a:xfrm>
            <a:off x="-209550" y="1031409"/>
            <a:ext cx="12401550" cy="5826591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 rot="20432223">
            <a:off x="5109036" y="-4642306"/>
            <a:ext cx="7753350" cy="750988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224516"/>
              </a:avLst>
            </a:prstTxWarp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</a:rPr>
              <a:t> VAGYUNK</a:t>
            </a:r>
          </a:p>
        </p:txBody>
      </p:sp>
      <p:sp>
        <p:nvSpPr>
          <p:cNvPr id="15" name="Szövegdoboz 14"/>
          <p:cNvSpPr txBox="1"/>
          <p:nvPr/>
        </p:nvSpPr>
        <p:spPr>
          <a:xfrm rot="1970928">
            <a:off x="1297519" y="2501439"/>
            <a:ext cx="7005279" cy="53770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74973"/>
              </a:avLst>
            </a:prstTxWarp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</a:rPr>
              <a:t>BIZTONSÁGBAN</a:t>
            </a:r>
          </a:p>
        </p:txBody>
      </p:sp>
    </p:spTree>
    <p:extLst>
      <p:ext uri="{BB962C8B-B14F-4D97-AF65-F5344CB8AC3E}">
        <p14:creationId xmlns:p14="http://schemas.microsoft.com/office/powerpoint/2010/main" val="24973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D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C5043617-A525-48F9-9655-E98CA12EE2D0}"/>
              </a:ext>
            </a:extLst>
          </p:cNvPr>
          <p:cNvGrpSpPr/>
          <p:nvPr/>
        </p:nvGrpSpPr>
        <p:grpSpPr>
          <a:xfrm>
            <a:off x="4793776" y="726011"/>
            <a:ext cx="6369027" cy="5299293"/>
            <a:chOff x="4793776" y="726011"/>
            <a:chExt cx="6369027" cy="5299293"/>
          </a:xfrm>
        </p:grpSpPr>
        <p:pic>
          <p:nvPicPr>
            <p:cNvPr id="2" name="ala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776" y="726011"/>
              <a:ext cx="6369027" cy="5299293"/>
            </a:xfrm>
            <a:prstGeom prst="rect">
              <a:avLst/>
            </a:prstGeom>
          </p:spPr>
        </p:pic>
        <p:grpSp>
          <p:nvGrpSpPr>
            <p:cNvPr id="35" name="Csoportba foglalás 34">
              <a:extLst>
                <a:ext uri="{FF2B5EF4-FFF2-40B4-BE49-F238E27FC236}">
                  <a16:creationId xmlns:a16="http://schemas.microsoft.com/office/drawing/2014/main" id="{D9F00FD9-AFEC-463D-ADEB-FE528A6CEE87}"/>
                </a:ext>
              </a:extLst>
            </p:cNvPr>
            <p:cNvGrpSpPr/>
            <p:nvPr/>
          </p:nvGrpSpPr>
          <p:grpSpPr>
            <a:xfrm rot="20461557">
              <a:off x="8874864" y="4107769"/>
              <a:ext cx="869946" cy="617449"/>
              <a:chOff x="9112042" y="5041677"/>
              <a:chExt cx="869946" cy="617449"/>
            </a:xfrm>
          </p:grpSpPr>
          <p:sp>
            <p:nvSpPr>
              <p:cNvPr id="36" name="Téglalap 35">
                <a:extLst>
                  <a:ext uri="{FF2B5EF4-FFF2-40B4-BE49-F238E27FC236}">
                    <a16:creationId xmlns:a16="http://schemas.microsoft.com/office/drawing/2014/main" id="{AF00A477-05B0-443B-8BC0-6E725E90EEEA}"/>
                  </a:ext>
                </a:extLst>
              </p:cNvPr>
              <p:cNvSpPr/>
              <p:nvPr/>
            </p:nvSpPr>
            <p:spPr>
              <a:xfrm>
                <a:off x="9112818" y="5045477"/>
                <a:ext cx="869170" cy="563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37" name="Kép 36">
                <a:extLst>
                  <a:ext uri="{FF2B5EF4-FFF2-40B4-BE49-F238E27FC236}">
                    <a16:creationId xmlns:a16="http://schemas.microsoft.com/office/drawing/2014/main" id="{33EFC003-D5AD-4927-BE6C-75DCC8D76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9228655" y="4925064"/>
                <a:ext cx="617449" cy="850675"/>
              </a:xfrm>
              <a:prstGeom prst="rect">
                <a:avLst/>
              </a:prstGeom>
              <a:scene3d>
                <a:camera prst="perspectiveLeft"/>
                <a:lightRig rig="threePt" dir="t"/>
              </a:scene3d>
            </p:spPr>
          </p:pic>
        </p:grpSp>
      </p:grpSp>
      <p:sp>
        <p:nvSpPr>
          <p:cNvPr id="71" name="Téglalap 70"/>
          <p:cNvSpPr/>
          <p:nvPr/>
        </p:nvSpPr>
        <p:spPr>
          <a:xfrm>
            <a:off x="4710651" y="670657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2" name="Téglalap 71"/>
          <p:cNvSpPr/>
          <p:nvPr/>
        </p:nvSpPr>
        <p:spPr>
          <a:xfrm>
            <a:off x="5789711" y="670657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7" name="Téglalap 76"/>
          <p:cNvSpPr/>
          <p:nvPr/>
        </p:nvSpPr>
        <p:spPr>
          <a:xfrm>
            <a:off x="6868771" y="670657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8" name="Téglalap 77"/>
          <p:cNvSpPr/>
          <p:nvPr/>
        </p:nvSpPr>
        <p:spPr>
          <a:xfrm>
            <a:off x="7947831" y="670657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9" name="Téglalap 78"/>
          <p:cNvSpPr/>
          <p:nvPr/>
        </p:nvSpPr>
        <p:spPr>
          <a:xfrm>
            <a:off x="9026891" y="670657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0" name="Téglalap 79"/>
          <p:cNvSpPr/>
          <p:nvPr/>
        </p:nvSpPr>
        <p:spPr>
          <a:xfrm>
            <a:off x="10105953" y="670657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" name="Téglalap 80"/>
          <p:cNvSpPr/>
          <p:nvPr/>
        </p:nvSpPr>
        <p:spPr>
          <a:xfrm>
            <a:off x="4710651" y="1719052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2" name="Téglalap 81"/>
          <p:cNvSpPr/>
          <p:nvPr/>
        </p:nvSpPr>
        <p:spPr>
          <a:xfrm>
            <a:off x="5789711" y="1719052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3" name="Téglalap 82"/>
          <p:cNvSpPr/>
          <p:nvPr/>
        </p:nvSpPr>
        <p:spPr>
          <a:xfrm>
            <a:off x="6868771" y="1719052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4" name="Téglalap 83"/>
          <p:cNvSpPr/>
          <p:nvPr/>
        </p:nvSpPr>
        <p:spPr>
          <a:xfrm>
            <a:off x="7947831" y="1719052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5" name="Téglalap 84"/>
          <p:cNvSpPr/>
          <p:nvPr/>
        </p:nvSpPr>
        <p:spPr>
          <a:xfrm>
            <a:off x="9026891" y="1719052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6" name="Téglalap 85"/>
          <p:cNvSpPr/>
          <p:nvPr/>
        </p:nvSpPr>
        <p:spPr>
          <a:xfrm>
            <a:off x="10105953" y="1719052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7" name="Téglalap 86"/>
          <p:cNvSpPr/>
          <p:nvPr/>
        </p:nvSpPr>
        <p:spPr>
          <a:xfrm>
            <a:off x="4710651" y="279754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8" name="Téglalap 87"/>
          <p:cNvSpPr/>
          <p:nvPr/>
        </p:nvSpPr>
        <p:spPr>
          <a:xfrm>
            <a:off x="5789711" y="279754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9" name="Téglalap 88"/>
          <p:cNvSpPr/>
          <p:nvPr/>
        </p:nvSpPr>
        <p:spPr>
          <a:xfrm>
            <a:off x="6868771" y="279754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0" name="Téglalap 89"/>
          <p:cNvSpPr/>
          <p:nvPr/>
        </p:nvSpPr>
        <p:spPr>
          <a:xfrm>
            <a:off x="7947831" y="279754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1" name="Téglalap 90"/>
          <p:cNvSpPr/>
          <p:nvPr/>
        </p:nvSpPr>
        <p:spPr>
          <a:xfrm>
            <a:off x="9026891" y="279754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" name="Téglalap 91"/>
          <p:cNvSpPr/>
          <p:nvPr/>
        </p:nvSpPr>
        <p:spPr>
          <a:xfrm>
            <a:off x="10105953" y="279754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3" name="Téglalap 92"/>
          <p:cNvSpPr/>
          <p:nvPr/>
        </p:nvSpPr>
        <p:spPr>
          <a:xfrm>
            <a:off x="4710651" y="3895144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4" name="Téglalap 93"/>
          <p:cNvSpPr/>
          <p:nvPr/>
        </p:nvSpPr>
        <p:spPr>
          <a:xfrm>
            <a:off x="5789711" y="3895144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5" name="Téglalap 94"/>
          <p:cNvSpPr/>
          <p:nvPr/>
        </p:nvSpPr>
        <p:spPr>
          <a:xfrm>
            <a:off x="6868771" y="3895144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6" name="Téglalap 95"/>
          <p:cNvSpPr/>
          <p:nvPr/>
        </p:nvSpPr>
        <p:spPr>
          <a:xfrm>
            <a:off x="7947831" y="3895144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7" name="Téglalap 96"/>
          <p:cNvSpPr/>
          <p:nvPr/>
        </p:nvSpPr>
        <p:spPr>
          <a:xfrm>
            <a:off x="9026891" y="3895144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8" name="Téglalap 97"/>
          <p:cNvSpPr/>
          <p:nvPr/>
        </p:nvSpPr>
        <p:spPr>
          <a:xfrm>
            <a:off x="10105953" y="3895144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9" name="Téglalap 98"/>
          <p:cNvSpPr/>
          <p:nvPr/>
        </p:nvSpPr>
        <p:spPr>
          <a:xfrm>
            <a:off x="4710651" y="498178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0" name="Téglalap 99"/>
          <p:cNvSpPr/>
          <p:nvPr/>
        </p:nvSpPr>
        <p:spPr>
          <a:xfrm>
            <a:off x="5789711" y="498178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1" name="Téglalap 100"/>
          <p:cNvSpPr/>
          <p:nvPr/>
        </p:nvSpPr>
        <p:spPr>
          <a:xfrm>
            <a:off x="6868771" y="498178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" name="Téglalap 101"/>
          <p:cNvSpPr/>
          <p:nvPr/>
        </p:nvSpPr>
        <p:spPr>
          <a:xfrm>
            <a:off x="7947831" y="498178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" name="Téglalap 102"/>
          <p:cNvSpPr/>
          <p:nvPr/>
        </p:nvSpPr>
        <p:spPr>
          <a:xfrm>
            <a:off x="9026891" y="498178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4" name="Téglalap 103"/>
          <p:cNvSpPr/>
          <p:nvPr/>
        </p:nvSpPr>
        <p:spPr>
          <a:xfrm>
            <a:off x="10105953" y="4981789"/>
            <a:ext cx="10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>
              <a:shade val="50000"/>
            </a:schemeClr>
          </a:lnRef>
          <a:fillRef idx="1003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hu-HU" sz="4000" b="1" dirty="0">
              <a:ln/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0" name="Téglalap 69"/>
          <p:cNvSpPr>
            <a:spLocks noChangeAspect="1"/>
          </p:cNvSpPr>
          <p:nvPr/>
        </p:nvSpPr>
        <p:spPr>
          <a:xfrm>
            <a:off x="528827" y="726011"/>
            <a:ext cx="3429912" cy="4563422"/>
          </a:xfrm>
          <a:prstGeom prst="rect">
            <a:avLst/>
          </a:prstGeom>
          <a:solidFill>
            <a:srgbClr val="6BC6AD"/>
          </a:solidFill>
          <a:ln>
            <a:noFill/>
          </a:ln>
          <a:effectLst>
            <a:outerShdw blurRad="355600" dist="368300" dir="2700000" algn="tl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Mi  van a képen a kockák mögött?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Próbáld meg kitalálni minél kevesebb kocka eltüntetésével!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Kattints a kockákra!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A választ írd meg a Hittanoktatódnak!</a:t>
            </a:r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457186"/>
            <a:ext cx="1422400" cy="14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2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B4DCEE"/>
            </a:gs>
            <a:gs pos="16000">
              <a:srgbClr val="4C833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2"/>
          <a:srcRect l="5340" t="4211" r="3901" b="5218"/>
          <a:stretch/>
        </p:blipFill>
        <p:spPr>
          <a:xfrm>
            <a:off x="0" y="1587"/>
            <a:ext cx="12192000" cy="6966857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194" y="5602915"/>
            <a:ext cx="1057275" cy="1143000"/>
          </a:xfrm>
          <a:prstGeom prst="rect">
            <a:avLst/>
          </a:prstGeom>
        </p:spPr>
      </p:pic>
      <p:sp>
        <p:nvSpPr>
          <p:cNvPr id="28" name="Lekerekített téglalap 27">
            <a:hlinkClick r:id="rId5"/>
          </p:cNvPr>
          <p:cNvSpPr/>
          <p:nvPr/>
        </p:nvSpPr>
        <p:spPr>
          <a:xfrm>
            <a:off x="457200" y="3105807"/>
            <a:ext cx="4146331" cy="1119352"/>
          </a:xfrm>
          <a:prstGeom prst="roundRect">
            <a:avLst/>
          </a:prstGeom>
          <a:solidFill>
            <a:srgbClr val="B5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hlinkClick r:id="rId5"/>
              </a:rPr>
              <a:t>Döntsd el, hogy melyik állítás igaz!</a:t>
            </a:r>
          </a:p>
          <a:p>
            <a:pPr algn="ctr"/>
            <a:r>
              <a:rPr lang="hu-HU" dirty="0">
                <a:hlinkClick r:id="rId5"/>
              </a:rPr>
              <a:t>Kattints ide a feladathoz!</a:t>
            </a:r>
            <a:endParaRPr lang="hu-HU" dirty="0"/>
          </a:p>
        </p:txBody>
      </p:sp>
      <p:sp>
        <p:nvSpPr>
          <p:cNvPr id="29" name="Lekerekített téglalap 28"/>
          <p:cNvSpPr/>
          <p:nvPr/>
        </p:nvSpPr>
        <p:spPr>
          <a:xfrm>
            <a:off x="6716112" y="1742090"/>
            <a:ext cx="2490950" cy="1923393"/>
          </a:xfrm>
          <a:prstGeom prst="roundRect">
            <a:avLst/>
          </a:prstGeom>
          <a:solidFill>
            <a:srgbClr val="B5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Isten alkotta</a:t>
            </a:r>
          </a:p>
          <a:p>
            <a:pPr algn="ctr"/>
            <a:r>
              <a:rPr lang="hu-HU" sz="2800" dirty="0"/>
              <a:t>a világot!</a:t>
            </a:r>
          </a:p>
        </p:txBody>
      </p:sp>
    </p:spTree>
    <p:extLst>
      <p:ext uri="{BB962C8B-B14F-4D97-AF65-F5344CB8AC3E}">
        <p14:creationId xmlns:p14="http://schemas.microsoft.com/office/powerpoint/2010/main" val="16068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2"/>
          <a:srcRect l="766" r="1223"/>
          <a:stretch/>
        </p:blipFill>
        <p:spPr>
          <a:xfrm>
            <a:off x="-57151" y="-36877"/>
            <a:ext cx="12249151" cy="693175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6246" t="11587" r="5271" b="31071"/>
          <a:stretch/>
        </p:blipFill>
        <p:spPr>
          <a:xfrm>
            <a:off x="-19464" y="2446492"/>
            <a:ext cx="3712036" cy="17491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43" y="2983385"/>
            <a:ext cx="2911163" cy="157977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29" b="100000" l="1639" r="100000">
                        <a14:foregroundMark x1="85246" y1="62774" x2="91803" y2="883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727974" y="2524998"/>
            <a:ext cx="739433" cy="55356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898188" y="240115"/>
            <a:ext cx="116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4C67C8"/>
                </a:solidFill>
              </a:rPr>
              <a:t>Fejtsd meg a találós kérdéseket! Írd le a megfejtést egy lapra!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98188" y="5418586"/>
            <a:ext cx="1118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Ellenőrizd a megoldást! Kattints a találós kérdésre, és kiderül! 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4030521" y="1603138"/>
            <a:ext cx="7609030" cy="1200329"/>
            <a:chOff x="4046935" y="2252018"/>
            <a:chExt cx="8025621" cy="1200329"/>
          </a:xfrm>
        </p:grpSpPr>
        <p:sp>
          <p:nvSpPr>
            <p:cNvPr id="17" name="Szövegdoboz 16"/>
            <p:cNvSpPr txBox="1"/>
            <p:nvPr/>
          </p:nvSpPr>
          <p:spPr>
            <a:xfrm>
              <a:off x="4851949" y="2252018"/>
              <a:ext cx="72206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Árka van, és mégis úszik, ajtaja bezárva.</a:t>
              </a:r>
            </a:p>
            <a:p>
              <a:r>
                <a:rPr lang="hu-H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Benne ember, sok-sok állat menekvését várja. </a:t>
              </a:r>
            </a:p>
            <a:p>
              <a:r>
                <a:rPr lang="hu-H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 az?</a:t>
              </a: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4046935" y="2329194"/>
              <a:ext cx="11009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6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Rounded MT Bold" panose="020F0704030504030204" pitchFamily="34" charset="0"/>
                </a:rPr>
                <a:t>1.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030521" y="3656797"/>
            <a:ext cx="8056805" cy="1200329"/>
            <a:chOff x="4046935" y="2172980"/>
            <a:chExt cx="8056805" cy="1200329"/>
          </a:xfrm>
        </p:grpSpPr>
        <p:sp>
          <p:nvSpPr>
            <p:cNvPr id="22" name="Szövegdoboz 21"/>
            <p:cNvSpPr txBox="1"/>
            <p:nvPr/>
          </p:nvSpPr>
          <p:spPr>
            <a:xfrm>
              <a:off x="4883133" y="2172980"/>
              <a:ext cx="72206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Kicsit hosszú volt számára a tengeri túra, </a:t>
              </a:r>
            </a:p>
            <a:p>
              <a:r>
                <a:rPr lang="hu-H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mégis olajfalevéllel tért </a:t>
              </a:r>
              <a:r>
                <a:rPr lang="hu-HU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Nóéhoz</a:t>
              </a:r>
              <a:r>
                <a:rPr lang="hu-H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vissza.</a:t>
              </a:r>
            </a:p>
            <a:p>
              <a:r>
                <a:rPr lang="hu-HU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 az?</a:t>
              </a: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046935" y="2329194"/>
              <a:ext cx="11009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6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Rounded MT Bold" panose="020F0704030504030204" pitchFamily="34" charset="0"/>
                </a:rPr>
                <a:t>2.</a:t>
              </a:r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898188" y="5886975"/>
            <a:ext cx="1141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Írj te is egy találós kérdést </a:t>
            </a:r>
            <a:r>
              <a:rPr lang="hu-HU" sz="2800" dirty="0" err="1">
                <a:solidFill>
                  <a:schemeClr val="bg1"/>
                </a:solidFill>
              </a:rPr>
              <a:t>Nóé</a:t>
            </a:r>
            <a:r>
              <a:rPr lang="hu-HU" sz="2800" dirty="0">
                <a:solidFill>
                  <a:schemeClr val="bg1"/>
                </a:solidFill>
              </a:rPr>
              <a:t> történetéhez! </a:t>
            </a:r>
          </a:p>
          <a:p>
            <a:r>
              <a:rPr lang="hu-HU" sz="2800" dirty="0">
                <a:solidFill>
                  <a:schemeClr val="bg1"/>
                </a:solidFill>
              </a:rPr>
              <a:t>Küldd el a Hittanoktatódnak!  </a:t>
            </a:r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064" y="12481"/>
            <a:ext cx="1017832" cy="1002386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5897" y="5852720"/>
            <a:ext cx="1024085" cy="10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hlinkClick r:id="rId2" action="ppaction://hlinksldjump"/>
          </p:cNvPr>
          <p:cNvSpPr/>
          <p:nvPr/>
        </p:nvSpPr>
        <p:spPr>
          <a:xfrm>
            <a:off x="-21213" y="0"/>
            <a:ext cx="122132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8">
            <a:hlinkClick r:id="rId2" action="ppaction://hlinksldjump"/>
          </p:cNvPr>
          <p:cNvSpPr/>
          <p:nvPr/>
        </p:nvSpPr>
        <p:spPr>
          <a:xfrm>
            <a:off x="1039045" y="186769"/>
            <a:ext cx="11037150" cy="6688010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Ellipszis 8">
            <a:hlinkClick r:id="rId2" action="ppaction://hlinksldjump"/>
          </p:cNvPr>
          <p:cNvSpPr/>
          <p:nvPr/>
        </p:nvSpPr>
        <p:spPr>
          <a:xfrm>
            <a:off x="1848626" y="598161"/>
            <a:ext cx="9493794" cy="5926010"/>
          </a:xfrm>
          <a:custGeom>
            <a:avLst/>
            <a:gdLst>
              <a:gd name="connsiteX0" fmla="*/ 0 w 5898750"/>
              <a:gd name="connsiteY0" fmla="*/ 838200 h 1676400"/>
              <a:gd name="connsiteX1" fmla="*/ 2949375 w 5898750"/>
              <a:gd name="connsiteY1" fmla="*/ 0 h 1676400"/>
              <a:gd name="connsiteX2" fmla="*/ 5898750 w 5898750"/>
              <a:gd name="connsiteY2" fmla="*/ 838200 h 1676400"/>
              <a:gd name="connsiteX3" fmla="*/ 2949375 w 5898750"/>
              <a:gd name="connsiteY3" fmla="*/ 1676400 h 1676400"/>
              <a:gd name="connsiteX4" fmla="*/ 0 w 5898750"/>
              <a:gd name="connsiteY4" fmla="*/ 838200 h 1676400"/>
              <a:gd name="connsiteX0" fmla="*/ 0 w 5479650"/>
              <a:gd name="connsiteY0" fmla="*/ 857269 h 1676439"/>
              <a:gd name="connsiteX1" fmla="*/ 2530275 w 5479650"/>
              <a:gd name="connsiteY1" fmla="*/ 19 h 1676439"/>
              <a:gd name="connsiteX2" fmla="*/ 5479650 w 5479650"/>
              <a:gd name="connsiteY2" fmla="*/ 838219 h 1676439"/>
              <a:gd name="connsiteX3" fmla="*/ 2530275 w 5479650"/>
              <a:gd name="connsiteY3" fmla="*/ 1676419 h 1676439"/>
              <a:gd name="connsiteX4" fmla="*/ 0 w 5479650"/>
              <a:gd name="connsiteY4" fmla="*/ 857269 h 1676439"/>
              <a:gd name="connsiteX0" fmla="*/ 188583 w 5668233"/>
              <a:gd name="connsiteY0" fmla="*/ 950614 h 1769777"/>
              <a:gd name="connsiteX1" fmla="*/ 467583 w 5668233"/>
              <a:gd name="connsiteY1" fmla="*/ 116703 h 1769777"/>
              <a:gd name="connsiteX2" fmla="*/ 2718858 w 5668233"/>
              <a:gd name="connsiteY2" fmla="*/ 93364 h 1769777"/>
              <a:gd name="connsiteX3" fmla="*/ 5668233 w 5668233"/>
              <a:gd name="connsiteY3" fmla="*/ 931564 h 1769777"/>
              <a:gd name="connsiteX4" fmla="*/ 2718858 w 5668233"/>
              <a:gd name="connsiteY4" fmla="*/ 1769764 h 1769777"/>
              <a:gd name="connsiteX5" fmla="*/ 188583 w 5668233"/>
              <a:gd name="connsiteY5" fmla="*/ 950614 h 1769777"/>
              <a:gd name="connsiteX0" fmla="*/ 188583 w 5779637"/>
              <a:gd name="connsiteY0" fmla="*/ 943145 h 1762308"/>
              <a:gd name="connsiteX1" fmla="*/ 467583 w 5779637"/>
              <a:gd name="connsiteY1" fmla="*/ 109234 h 1762308"/>
              <a:gd name="connsiteX2" fmla="*/ 2718858 w 5779637"/>
              <a:gd name="connsiteY2" fmla="*/ 85895 h 1762308"/>
              <a:gd name="connsiteX3" fmla="*/ 5115834 w 5779637"/>
              <a:gd name="connsiteY3" fmla="*/ 57017 h 1762308"/>
              <a:gd name="connsiteX4" fmla="*/ 5668233 w 5779637"/>
              <a:gd name="connsiteY4" fmla="*/ 924095 h 1762308"/>
              <a:gd name="connsiteX5" fmla="*/ 2718858 w 5779637"/>
              <a:gd name="connsiteY5" fmla="*/ 1762295 h 1762308"/>
              <a:gd name="connsiteX6" fmla="*/ 188583 w 5779637"/>
              <a:gd name="connsiteY6" fmla="*/ 943145 h 1762308"/>
              <a:gd name="connsiteX0" fmla="*/ 30536 w 5621592"/>
              <a:gd name="connsiteY0" fmla="*/ 943145 h 1797868"/>
              <a:gd name="connsiteX1" fmla="*/ 309536 w 5621592"/>
              <a:gd name="connsiteY1" fmla="*/ 109234 h 1797868"/>
              <a:gd name="connsiteX2" fmla="*/ 2560811 w 5621592"/>
              <a:gd name="connsiteY2" fmla="*/ 85895 h 1797868"/>
              <a:gd name="connsiteX3" fmla="*/ 4957787 w 5621592"/>
              <a:gd name="connsiteY3" fmla="*/ 57017 h 1797868"/>
              <a:gd name="connsiteX4" fmla="*/ 5510186 w 5621592"/>
              <a:gd name="connsiteY4" fmla="*/ 924095 h 1797868"/>
              <a:gd name="connsiteX5" fmla="*/ 2560811 w 5621592"/>
              <a:gd name="connsiteY5" fmla="*/ 1762295 h 1797868"/>
              <a:gd name="connsiteX6" fmla="*/ 410745 w 5621592"/>
              <a:gd name="connsiteY6" fmla="*/ 1573396 h 1797868"/>
              <a:gd name="connsiteX7" fmla="*/ 30536 w 5621592"/>
              <a:gd name="connsiteY7" fmla="*/ 943145 h 1797868"/>
              <a:gd name="connsiteX0" fmla="*/ 30536 w 5563607"/>
              <a:gd name="connsiteY0" fmla="*/ 943145 h 1763491"/>
              <a:gd name="connsiteX1" fmla="*/ 309536 w 5563607"/>
              <a:gd name="connsiteY1" fmla="*/ 109234 h 1763491"/>
              <a:gd name="connsiteX2" fmla="*/ 2560811 w 5563607"/>
              <a:gd name="connsiteY2" fmla="*/ 85895 h 1763491"/>
              <a:gd name="connsiteX3" fmla="*/ 4957787 w 5563607"/>
              <a:gd name="connsiteY3" fmla="*/ 57017 h 1763491"/>
              <a:gd name="connsiteX4" fmla="*/ 5510186 w 5563607"/>
              <a:gd name="connsiteY4" fmla="*/ 924095 h 1763491"/>
              <a:gd name="connsiteX5" fmla="*/ 5293646 w 5563607"/>
              <a:gd name="connsiteY5" fmla="*/ 1508176 h 1763491"/>
              <a:gd name="connsiteX6" fmla="*/ 2560811 w 5563607"/>
              <a:gd name="connsiteY6" fmla="*/ 1762295 h 1763491"/>
              <a:gd name="connsiteX7" fmla="*/ 410745 w 5563607"/>
              <a:gd name="connsiteY7" fmla="*/ 1573396 h 1763491"/>
              <a:gd name="connsiteX8" fmla="*/ 30536 w 5563607"/>
              <a:gd name="connsiteY8" fmla="*/ 943145 h 1763491"/>
              <a:gd name="connsiteX0" fmla="*/ 30536 w 5675405"/>
              <a:gd name="connsiteY0" fmla="*/ 943145 h 1763491"/>
              <a:gd name="connsiteX1" fmla="*/ 309536 w 5675405"/>
              <a:gd name="connsiteY1" fmla="*/ 109234 h 1763491"/>
              <a:gd name="connsiteX2" fmla="*/ 2560811 w 5675405"/>
              <a:gd name="connsiteY2" fmla="*/ 85895 h 1763491"/>
              <a:gd name="connsiteX3" fmla="*/ 4957787 w 5675405"/>
              <a:gd name="connsiteY3" fmla="*/ 57017 h 1763491"/>
              <a:gd name="connsiteX4" fmla="*/ 5665199 w 5675405"/>
              <a:gd name="connsiteY4" fmla="*/ 712128 h 1763491"/>
              <a:gd name="connsiteX5" fmla="*/ 5293646 w 5675405"/>
              <a:gd name="connsiteY5" fmla="*/ 1508176 h 1763491"/>
              <a:gd name="connsiteX6" fmla="*/ 2560811 w 5675405"/>
              <a:gd name="connsiteY6" fmla="*/ 1762295 h 1763491"/>
              <a:gd name="connsiteX7" fmla="*/ 410745 w 5675405"/>
              <a:gd name="connsiteY7" fmla="*/ 1573396 h 1763491"/>
              <a:gd name="connsiteX8" fmla="*/ 30536 w 5675405"/>
              <a:gd name="connsiteY8" fmla="*/ 943145 h 1763491"/>
              <a:gd name="connsiteX0" fmla="*/ 30536 w 5900102"/>
              <a:gd name="connsiteY0" fmla="*/ 943145 h 1763491"/>
              <a:gd name="connsiteX1" fmla="*/ 309536 w 5900102"/>
              <a:gd name="connsiteY1" fmla="*/ 109234 h 1763491"/>
              <a:gd name="connsiteX2" fmla="*/ 2560811 w 5900102"/>
              <a:gd name="connsiteY2" fmla="*/ 85895 h 1763491"/>
              <a:gd name="connsiteX3" fmla="*/ 4957787 w 5900102"/>
              <a:gd name="connsiteY3" fmla="*/ 57017 h 1763491"/>
              <a:gd name="connsiteX4" fmla="*/ 5665199 w 5900102"/>
              <a:gd name="connsiteY4" fmla="*/ 712128 h 1763491"/>
              <a:gd name="connsiteX5" fmla="*/ 5293646 w 5900102"/>
              <a:gd name="connsiteY5" fmla="*/ 1508176 h 1763491"/>
              <a:gd name="connsiteX6" fmla="*/ 2560811 w 5900102"/>
              <a:gd name="connsiteY6" fmla="*/ 1762295 h 1763491"/>
              <a:gd name="connsiteX7" fmla="*/ 410745 w 5900102"/>
              <a:gd name="connsiteY7" fmla="*/ 1573396 h 1763491"/>
              <a:gd name="connsiteX8" fmla="*/ 30536 w 5900102"/>
              <a:gd name="connsiteY8" fmla="*/ 943145 h 1763491"/>
              <a:gd name="connsiteX0" fmla="*/ 1405 w 6129324"/>
              <a:gd name="connsiteY0" fmla="*/ 959450 h 1763491"/>
              <a:gd name="connsiteX1" fmla="*/ 538760 w 6129324"/>
              <a:gd name="connsiteY1" fmla="*/ 109234 h 1763491"/>
              <a:gd name="connsiteX2" fmla="*/ 2790035 w 6129324"/>
              <a:gd name="connsiteY2" fmla="*/ 85895 h 1763491"/>
              <a:gd name="connsiteX3" fmla="*/ 5187011 w 6129324"/>
              <a:gd name="connsiteY3" fmla="*/ 57017 h 1763491"/>
              <a:gd name="connsiteX4" fmla="*/ 5894423 w 6129324"/>
              <a:gd name="connsiteY4" fmla="*/ 712128 h 1763491"/>
              <a:gd name="connsiteX5" fmla="*/ 5522870 w 6129324"/>
              <a:gd name="connsiteY5" fmla="*/ 1508176 h 1763491"/>
              <a:gd name="connsiteX6" fmla="*/ 2790035 w 6129324"/>
              <a:gd name="connsiteY6" fmla="*/ 1762295 h 1763491"/>
              <a:gd name="connsiteX7" fmla="*/ 639969 w 6129324"/>
              <a:gd name="connsiteY7" fmla="*/ 1573396 h 1763491"/>
              <a:gd name="connsiteX8" fmla="*/ 1405 w 6129324"/>
              <a:gd name="connsiteY8" fmla="*/ 959450 h 1763491"/>
              <a:gd name="connsiteX0" fmla="*/ 1405 w 6291491"/>
              <a:gd name="connsiteY0" fmla="*/ 959450 h 1763491"/>
              <a:gd name="connsiteX1" fmla="*/ 538760 w 6291491"/>
              <a:gd name="connsiteY1" fmla="*/ 109234 h 1763491"/>
              <a:gd name="connsiteX2" fmla="*/ 2790035 w 6291491"/>
              <a:gd name="connsiteY2" fmla="*/ 85895 h 1763491"/>
              <a:gd name="connsiteX3" fmla="*/ 5187011 w 6291491"/>
              <a:gd name="connsiteY3" fmla="*/ 57017 h 1763491"/>
              <a:gd name="connsiteX4" fmla="*/ 6101107 w 6291491"/>
              <a:gd name="connsiteY4" fmla="*/ 695823 h 1763491"/>
              <a:gd name="connsiteX5" fmla="*/ 5522870 w 6291491"/>
              <a:gd name="connsiteY5" fmla="*/ 1508176 h 1763491"/>
              <a:gd name="connsiteX6" fmla="*/ 2790035 w 6291491"/>
              <a:gd name="connsiteY6" fmla="*/ 1762295 h 1763491"/>
              <a:gd name="connsiteX7" fmla="*/ 639969 w 6291491"/>
              <a:gd name="connsiteY7" fmla="*/ 1573396 h 1763491"/>
              <a:gd name="connsiteX8" fmla="*/ 1405 w 6291491"/>
              <a:gd name="connsiteY8" fmla="*/ 959450 h 1763491"/>
              <a:gd name="connsiteX0" fmla="*/ 1405 w 6203507"/>
              <a:gd name="connsiteY0" fmla="*/ 959450 h 1763491"/>
              <a:gd name="connsiteX1" fmla="*/ 538760 w 6203507"/>
              <a:gd name="connsiteY1" fmla="*/ 109234 h 1763491"/>
              <a:gd name="connsiteX2" fmla="*/ 2790035 w 6203507"/>
              <a:gd name="connsiteY2" fmla="*/ 85895 h 1763491"/>
              <a:gd name="connsiteX3" fmla="*/ 5187011 w 6203507"/>
              <a:gd name="connsiteY3" fmla="*/ 57017 h 1763491"/>
              <a:gd name="connsiteX4" fmla="*/ 6101107 w 6203507"/>
              <a:gd name="connsiteY4" fmla="*/ 695823 h 1763491"/>
              <a:gd name="connsiteX5" fmla="*/ 5522870 w 6203507"/>
              <a:gd name="connsiteY5" fmla="*/ 1508176 h 1763491"/>
              <a:gd name="connsiteX6" fmla="*/ 2790035 w 6203507"/>
              <a:gd name="connsiteY6" fmla="*/ 1762295 h 1763491"/>
              <a:gd name="connsiteX7" fmla="*/ 639969 w 6203507"/>
              <a:gd name="connsiteY7" fmla="*/ 1573396 h 1763491"/>
              <a:gd name="connsiteX8" fmla="*/ 1405 w 6203507"/>
              <a:gd name="connsiteY8" fmla="*/ 959450 h 1763491"/>
              <a:gd name="connsiteX0" fmla="*/ 1405 w 6203506"/>
              <a:gd name="connsiteY0" fmla="*/ 959450 h 1676447"/>
              <a:gd name="connsiteX1" fmla="*/ 538760 w 6203506"/>
              <a:gd name="connsiteY1" fmla="*/ 109234 h 1676447"/>
              <a:gd name="connsiteX2" fmla="*/ 2790035 w 6203506"/>
              <a:gd name="connsiteY2" fmla="*/ 85895 h 1676447"/>
              <a:gd name="connsiteX3" fmla="*/ 5187011 w 6203506"/>
              <a:gd name="connsiteY3" fmla="*/ 57017 h 1676447"/>
              <a:gd name="connsiteX4" fmla="*/ 6101107 w 6203506"/>
              <a:gd name="connsiteY4" fmla="*/ 695823 h 1676447"/>
              <a:gd name="connsiteX5" fmla="*/ 5522870 w 6203506"/>
              <a:gd name="connsiteY5" fmla="*/ 1508176 h 1676447"/>
              <a:gd name="connsiteX6" fmla="*/ 3125896 w 6203506"/>
              <a:gd name="connsiteY6" fmla="*/ 1664464 h 1676447"/>
              <a:gd name="connsiteX7" fmla="*/ 639969 w 6203506"/>
              <a:gd name="connsiteY7" fmla="*/ 1573396 h 1676447"/>
              <a:gd name="connsiteX8" fmla="*/ 1405 w 6203506"/>
              <a:gd name="connsiteY8" fmla="*/ 959450 h 167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506" h="1676447">
                <a:moveTo>
                  <a:pt x="1405" y="959450"/>
                </a:moveTo>
                <a:cubicBezTo>
                  <a:pt x="-15463" y="715423"/>
                  <a:pt x="117048" y="252109"/>
                  <a:pt x="538760" y="109234"/>
                </a:cubicBezTo>
                <a:cubicBezTo>
                  <a:pt x="960472" y="-33641"/>
                  <a:pt x="2015327" y="94598"/>
                  <a:pt x="2790035" y="85895"/>
                </a:cubicBezTo>
                <a:cubicBezTo>
                  <a:pt x="3564743" y="77192"/>
                  <a:pt x="4695449" y="-82683"/>
                  <a:pt x="5187011" y="57017"/>
                </a:cubicBezTo>
                <a:cubicBezTo>
                  <a:pt x="5678573" y="196717"/>
                  <a:pt x="6170002" y="492009"/>
                  <a:pt x="6101107" y="695823"/>
                </a:cubicBezTo>
                <a:cubicBezTo>
                  <a:pt x="6393909" y="1258350"/>
                  <a:pt x="6014432" y="1368476"/>
                  <a:pt x="5522870" y="1508176"/>
                </a:cubicBezTo>
                <a:cubicBezTo>
                  <a:pt x="5031308" y="1647876"/>
                  <a:pt x="3939713" y="1653594"/>
                  <a:pt x="3125896" y="1664464"/>
                </a:cubicBezTo>
                <a:cubicBezTo>
                  <a:pt x="2312079" y="1675334"/>
                  <a:pt x="1061681" y="1709921"/>
                  <a:pt x="639969" y="1573396"/>
                </a:cubicBezTo>
                <a:cubicBezTo>
                  <a:pt x="218257" y="1436871"/>
                  <a:pt x="18273" y="1203477"/>
                  <a:pt x="1405" y="959450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2" name="Kép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" b="97590" l="0" r="97089">
                        <a14:foregroundMark x1="34096" y1="67169" x2="48441" y2="32229"/>
                        <a14:foregroundMark x1="34511" y1="49398" x2="68399" y2="43675"/>
                        <a14:foregroundMark x1="35135" y1="70783" x2="56133" y2="47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213" y="1955100"/>
            <a:ext cx="3572062" cy="2580061"/>
          </a:xfrm>
          <a:prstGeom prst="rect">
            <a:avLst/>
          </a:prstGeom>
        </p:spPr>
      </p:pic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1890619" y="115243"/>
            <a:ext cx="8022019" cy="832396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Olvasd el a mondatokat! IGAZ VAGY HAMIS? Kattints a helyes válaszra!</a:t>
            </a:r>
          </a:p>
        </p:txBody>
      </p:sp>
      <p:pic>
        <p:nvPicPr>
          <p:cNvPr id="7" name="Kép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17832" cy="1002386"/>
          </a:xfrm>
          <a:prstGeom prst="rect">
            <a:avLst/>
          </a:prstGeom>
        </p:spPr>
      </p:pic>
      <p:sp>
        <p:nvSpPr>
          <p:cNvPr id="8" name="Lekerekített téglalap 7">
            <a:hlinkClick r:id="rId2" action="ppaction://hlinksldjump"/>
          </p:cNvPr>
          <p:cNvSpPr/>
          <p:nvPr/>
        </p:nvSpPr>
        <p:spPr>
          <a:xfrm>
            <a:off x="208251" y="1265471"/>
            <a:ext cx="3425033" cy="832396"/>
          </a:xfrm>
          <a:prstGeom prst="roundRect">
            <a:avLst/>
          </a:prstGeom>
          <a:solidFill>
            <a:srgbClr val="8C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képen Jézus és a 12 kém látható. </a:t>
            </a:r>
          </a:p>
        </p:txBody>
      </p:sp>
      <p:sp>
        <p:nvSpPr>
          <p:cNvPr id="14" name="Lekerekített téglalap 13"/>
          <p:cNvSpPr>
            <a:spLocks noChangeAspect="1"/>
          </p:cNvSpPr>
          <p:nvPr/>
        </p:nvSpPr>
        <p:spPr>
          <a:xfrm>
            <a:off x="7723131" y="1331436"/>
            <a:ext cx="3113667" cy="720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Hamis! A képen Jézus és 12 tanítványa látható. </a:t>
            </a:r>
          </a:p>
        </p:txBody>
      </p:sp>
      <p:sp>
        <p:nvSpPr>
          <p:cNvPr id="10" name="hamis kém"/>
          <p:cNvSpPr/>
          <p:nvPr/>
        </p:nvSpPr>
        <p:spPr>
          <a:xfrm>
            <a:off x="7567448" y="1275238"/>
            <a:ext cx="3425033" cy="832396"/>
          </a:xfrm>
          <a:prstGeom prst="roundRect">
            <a:avLst/>
          </a:prstGeom>
          <a:solidFill>
            <a:srgbClr val="8C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HAMIS</a:t>
            </a:r>
          </a:p>
        </p:txBody>
      </p:sp>
      <p:sp>
        <p:nvSpPr>
          <p:cNvPr id="13" name="Lekerekített téglalap 12"/>
          <p:cNvSpPr>
            <a:spLocks noChangeAspect="1"/>
          </p:cNvSpPr>
          <p:nvPr/>
        </p:nvSpPr>
        <p:spPr>
          <a:xfrm>
            <a:off x="4018247" y="1314105"/>
            <a:ext cx="3113667" cy="720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Hamis! A képen Jézus és 12 tanítványa látható. 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9535549" y="2437587"/>
            <a:ext cx="1944000" cy="756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Igaz, ott voltak!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7194556" y="2437587"/>
            <a:ext cx="1944000" cy="756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Igaz, ott voltak!</a:t>
            </a:r>
          </a:p>
        </p:txBody>
      </p:sp>
      <p:sp>
        <p:nvSpPr>
          <p:cNvPr id="11" name="igaz kém"/>
          <p:cNvSpPr/>
          <p:nvPr/>
        </p:nvSpPr>
        <p:spPr>
          <a:xfrm>
            <a:off x="3882120" y="1276680"/>
            <a:ext cx="3425033" cy="832396"/>
          </a:xfrm>
          <a:prstGeom prst="roundRect">
            <a:avLst/>
          </a:prstGeom>
          <a:solidFill>
            <a:srgbClr val="8C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9103834" y="3544420"/>
            <a:ext cx="2807429" cy="756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Igaz! Például: tenger lecsendesítése, ötezer ember megvendégelése.</a:t>
            </a:r>
          </a:p>
        </p:txBody>
      </p:sp>
      <p:sp>
        <p:nvSpPr>
          <p:cNvPr id="15" name="Lekerekített téglalap 14">
            <a:hlinkClick r:id="rId2" action="ppaction://hlinksldjump"/>
          </p:cNvPr>
          <p:cNvSpPr/>
          <p:nvPr/>
        </p:nvSpPr>
        <p:spPr>
          <a:xfrm>
            <a:off x="3550849" y="2390416"/>
            <a:ext cx="3425033" cy="83239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kánai menyegzőn ott voltak Jézus tanítványai is.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7194556" y="2390416"/>
            <a:ext cx="1983072" cy="83239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</a:t>
            </a:r>
          </a:p>
        </p:txBody>
      </p:sp>
      <p:sp>
        <p:nvSpPr>
          <p:cNvPr id="17" name="hamis kána"/>
          <p:cNvSpPr/>
          <p:nvPr/>
        </p:nvSpPr>
        <p:spPr>
          <a:xfrm>
            <a:off x="9508900" y="2390416"/>
            <a:ext cx="1997299" cy="83239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HAMIS</a:t>
            </a:r>
          </a:p>
        </p:txBody>
      </p:sp>
      <p:sp>
        <p:nvSpPr>
          <p:cNvPr id="21" name="Lekerekített téglalap 20">
            <a:hlinkClick r:id="rId2" action="ppaction://hlinksldjump"/>
          </p:cNvPr>
          <p:cNvSpPr/>
          <p:nvPr/>
        </p:nvSpPr>
        <p:spPr>
          <a:xfrm>
            <a:off x="3441774" y="3502437"/>
            <a:ext cx="2138486" cy="832396"/>
          </a:xfrm>
          <a:prstGeom prst="roundRect">
            <a:avLst/>
          </a:prstGeom>
          <a:solidFill>
            <a:srgbClr val="FBE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tanítványok sok csodát éltek át Jézussal. </a:t>
            </a:r>
          </a:p>
        </p:txBody>
      </p:sp>
      <p:sp>
        <p:nvSpPr>
          <p:cNvPr id="23" name="hamis csodák"/>
          <p:cNvSpPr/>
          <p:nvPr/>
        </p:nvSpPr>
        <p:spPr>
          <a:xfrm>
            <a:off x="9034046" y="3509030"/>
            <a:ext cx="3020452" cy="832396"/>
          </a:xfrm>
          <a:prstGeom prst="roundRect">
            <a:avLst/>
          </a:prstGeom>
          <a:solidFill>
            <a:srgbClr val="FBE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HAMIS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5841058" y="3544714"/>
            <a:ext cx="2807429" cy="756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Igaz! Például: tenger lecsendesítése, ötezer ember megvendégelése.</a:t>
            </a:r>
          </a:p>
        </p:txBody>
      </p:sp>
      <p:sp>
        <p:nvSpPr>
          <p:cNvPr id="24" name="igaz csodák"/>
          <p:cNvSpPr/>
          <p:nvPr/>
        </p:nvSpPr>
        <p:spPr>
          <a:xfrm>
            <a:off x="5796927" y="3503168"/>
            <a:ext cx="3020452" cy="832396"/>
          </a:xfrm>
          <a:prstGeom prst="roundRect">
            <a:avLst/>
          </a:prstGeom>
          <a:solidFill>
            <a:srgbClr val="FBE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</a:t>
            </a:r>
          </a:p>
        </p:txBody>
      </p:sp>
      <p:sp>
        <p:nvSpPr>
          <p:cNvPr id="28" name="Lekerekített téglalap 27">
            <a:hlinkClick r:id="rId2" action="ppaction://hlinksldjump"/>
          </p:cNvPr>
          <p:cNvSpPr/>
          <p:nvPr/>
        </p:nvSpPr>
        <p:spPr>
          <a:xfrm>
            <a:off x="208251" y="4535248"/>
            <a:ext cx="3400902" cy="8323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Az elveszett bárányt véletlenül találta meg egy pásztor.</a:t>
            </a:r>
          </a:p>
        </p:txBody>
      </p:sp>
      <p:sp>
        <p:nvSpPr>
          <p:cNvPr id="30" name="Lekerekített téglalap 29">
            <a:hlinkClick r:id="rId2" action="ppaction://hlinksldjump"/>
          </p:cNvPr>
          <p:cNvSpPr/>
          <p:nvPr/>
        </p:nvSpPr>
        <p:spPr>
          <a:xfrm>
            <a:off x="7554139" y="4550927"/>
            <a:ext cx="3425033" cy="792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Hamis! A pásztor elment az elkóborolt báránya után</a:t>
            </a:r>
          </a:p>
          <a:p>
            <a:pPr algn="ctr"/>
            <a:r>
              <a:rPr lang="hu-HU" dirty="0"/>
              <a:t> és megkereste, hazavitte.</a:t>
            </a:r>
          </a:p>
        </p:txBody>
      </p:sp>
      <p:sp>
        <p:nvSpPr>
          <p:cNvPr id="32" name="Lekerekített téglalap 31">
            <a:hlinkClick r:id="rId2" action="ppaction://hlinksldjump"/>
          </p:cNvPr>
          <p:cNvSpPr/>
          <p:nvPr/>
        </p:nvSpPr>
        <p:spPr>
          <a:xfrm>
            <a:off x="3882119" y="4555410"/>
            <a:ext cx="3425033" cy="792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Hamis! A pásztor elment az elkóborolt báránya után </a:t>
            </a:r>
          </a:p>
          <a:p>
            <a:pPr algn="ctr"/>
            <a:r>
              <a:rPr lang="hu-HU" dirty="0"/>
              <a:t>és megkereste, hazavitte.</a:t>
            </a:r>
          </a:p>
        </p:txBody>
      </p:sp>
      <p:sp>
        <p:nvSpPr>
          <p:cNvPr id="33" name="bárány igaz">
            <a:hlinkClick r:id="rId2" action="ppaction://hlinksldjump"/>
          </p:cNvPr>
          <p:cNvSpPr/>
          <p:nvPr/>
        </p:nvSpPr>
        <p:spPr>
          <a:xfrm>
            <a:off x="3846886" y="4535161"/>
            <a:ext cx="3456000" cy="8323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</a:t>
            </a:r>
          </a:p>
        </p:txBody>
      </p:sp>
      <p:sp>
        <p:nvSpPr>
          <p:cNvPr id="34" name="bárány hamis">
            <a:hlinkClick r:id="rId2" action="ppaction://hlinksldjump"/>
          </p:cNvPr>
          <p:cNvSpPr/>
          <p:nvPr/>
        </p:nvSpPr>
        <p:spPr>
          <a:xfrm>
            <a:off x="7528660" y="4550927"/>
            <a:ext cx="3456000" cy="8323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HAMIS</a:t>
            </a:r>
          </a:p>
        </p:txBody>
      </p:sp>
      <p:sp>
        <p:nvSpPr>
          <p:cNvPr id="35" name="Lekerekített téglalap 34">
            <a:hlinkClick r:id="rId2" action="ppaction://hlinksldjump"/>
          </p:cNvPr>
          <p:cNvSpPr/>
          <p:nvPr/>
        </p:nvSpPr>
        <p:spPr>
          <a:xfrm>
            <a:off x="232382" y="5696624"/>
            <a:ext cx="3400902" cy="832396"/>
          </a:xfrm>
          <a:prstGeom prst="roundRect">
            <a:avLst/>
          </a:prstGeom>
          <a:solidFill>
            <a:srgbClr val="9B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Isten mindenkit különlegesnek teremtett. Ő mindenkit szeret!</a:t>
            </a:r>
          </a:p>
        </p:txBody>
      </p:sp>
      <p:sp>
        <p:nvSpPr>
          <p:cNvPr id="42" name="Lekerekített téglalap 41">
            <a:hlinkClick r:id="rId2" action="ppaction://hlinksldjump"/>
          </p:cNvPr>
          <p:cNvSpPr/>
          <p:nvPr/>
        </p:nvSpPr>
        <p:spPr>
          <a:xfrm>
            <a:off x="7530371" y="5686074"/>
            <a:ext cx="3400902" cy="832396"/>
          </a:xfrm>
          <a:prstGeom prst="roundRect">
            <a:avLst/>
          </a:prstGeom>
          <a:solidFill>
            <a:srgbClr val="9B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IGAZ! Isten Téged különlegesnek teremtett. </a:t>
            </a:r>
          </a:p>
          <a:p>
            <a:pPr algn="ctr"/>
            <a:r>
              <a:rPr lang="hu-HU" dirty="0"/>
              <a:t>Ő szeret Téged!</a:t>
            </a:r>
          </a:p>
        </p:txBody>
      </p:sp>
      <p:sp>
        <p:nvSpPr>
          <p:cNvPr id="43" name="Lekerekített téglalap 42">
            <a:hlinkClick r:id="rId2" action="ppaction://hlinksldjump"/>
          </p:cNvPr>
          <p:cNvSpPr/>
          <p:nvPr/>
        </p:nvSpPr>
        <p:spPr>
          <a:xfrm>
            <a:off x="3843870" y="5696598"/>
            <a:ext cx="3400902" cy="832396"/>
          </a:xfrm>
          <a:prstGeom prst="roundRect">
            <a:avLst/>
          </a:prstGeom>
          <a:solidFill>
            <a:srgbClr val="9B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IGAZ! Isten Téged különlegesnek teremtett. </a:t>
            </a:r>
          </a:p>
          <a:p>
            <a:pPr algn="ctr"/>
            <a:r>
              <a:rPr lang="hu-HU" dirty="0"/>
              <a:t>Ő szeret Téged!</a:t>
            </a:r>
          </a:p>
        </p:txBody>
      </p:sp>
      <p:sp>
        <p:nvSpPr>
          <p:cNvPr id="39" name="szeret igaz bal">
            <a:hlinkClick r:id="rId2" action="ppaction://hlinksldjump"/>
          </p:cNvPr>
          <p:cNvSpPr/>
          <p:nvPr/>
        </p:nvSpPr>
        <p:spPr>
          <a:xfrm>
            <a:off x="3874435" y="5691775"/>
            <a:ext cx="3400902" cy="832396"/>
          </a:xfrm>
          <a:prstGeom prst="roundRect">
            <a:avLst/>
          </a:prstGeom>
          <a:solidFill>
            <a:srgbClr val="9B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</a:t>
            </a:r>
          </a:p>
        </p:txBody>
      </p:sp>
      <p:sp>
        <p:nvSpPr>
          <p:cNvPr id="40" name="szeret igaz jobb">
            <a:hlinkClick r:id="rId2" action="ppaction://hlinksldjump"/>
          </p:cNvPr>
          <p:cNvSpPr/>
          <p:nvPr/>
        </p:nvSpPr>
        <p:spPr>
          <a:xfrm>
            <a:off x="7547894" y="5686074"/>
            <a:ext cx="3400902" cy="832396"/>
          </a:xfrm>
          <a:prstGeom prst="roundRect">
            <a:avLst/>
          </a:prstGeom>
          <a:solidFill>
            <a:srgbClr val="9B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IGAZ</a:t>
            </a:r>
          </a:p>
        </p:txBody>
      </p:sp>
      <p:pic>
        <p:nvPicPr>
          <p:cNvPr id="47" name="Kép 4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5964" y="-17242"/>
            <a:ext cx="1037394" cy="10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23" grpId="0" animBg="1"/>
      <p:bldP spid="24" grpId="0" animBg="1"/>
      <p:bldP spid="33" grpId="0" animBg="1"/>
      <p:bldP spid="34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43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abadkézi sokszög 17"/>
          <p:cNvSpPr/>
          <p:nvPr/>
        </p:nvSpPr>
        <p:spPr>
          <a:xfrm>
            <a:off x="2560666" y="-1513"/>
            <a:ext cx="7057016" cy="1556600"/>
          </a:xfrm>
          <a:custGeom>
            <a:avLst/>
            <a:gdLst/>
            <a:ahLst/>
            <a:cxnLst/>
            <a:rect l="l" t="t" r="r" b="b"/>
            <a:pathLst>
              <a:path w="12192000" h="2680138">
                <a:moveTo>
                  <a:pt x="0" y="0"/>
                </a:moveTo>
                <a:lnTo>
                  <a:pt x="12192000" y="0"/>
                </a:lnTo>
                <a:lnTo>
                  <a:pt x="12192000" y="2680138"/>
                </a:lnTo>
                <a:lnTo>
                  <a:pt x="0" y="2680138"/>
                </a:lnTo>
                <a:lnTo>
                  <a:pt x="0" y="0"/>
                </a:lnTo>
                <a:close/>
                <a:moveTo>
                  <a:pt x="5586140" y="434758"/>
                </a:moveTo>
                <a:lnTo>
                  <a:pt x="5531706" y="549356"/>
                </a:lnTo>
                <a:lnTo>
                  <a:pt x="5592688" y="549356"/>
                </a:lnTo>
                <a:lnTo>
                  <a:pt x="5682729" y="434758"/>
                </a:lnTo>
                <a:lnTo>
                  <a:pt x="5586140" y="434758"/>
                </a:lnTo>
                <a:close/>
                <a:moveTo>
                  <a:pt x="7244978" y="434758"/>
                </a:moveTo>
                <a:lnTo>
                  <a:pt x="7190544" y="549356"/>
                </a:lnTo>
                <a:lnTo>
                  <a:pt x="7251526" y="549356"/>
                </a:lnTo>
                <a:lnTo>
                  <a:pt x="7341567" y="434758"/>
                </a:lnTo>
                <a:lnTo>
                  <a:pt x="7244978" y="434758"/>
                </a:lnTo>
                <a:close/>
                <a:moveTo>
                  <a:pt x="5582456" y="575549"/>
                </a:moveTo>
                <a:cubicBezTo>
                  <a:pt x="5497872" y="575549"/>
                  <a:pt x="5428840" y="603721"/>
                  <a:pt x="5375362" y="660065"/>
                </a:cubicBezTo>
                <a:cubicBezTo>
                  <a:pt x="5321883" y="716409"/>
                  <a:pt x="5295143" y="794376"/>
                  <a:pt x="5295143" y="893967"/>
                </a:cubicBezTo>
                <a:cubicBezTo>
                  <a:pt x="5295143" y="946627"/>
                  <a:pt x="5306603" y="996559"/>
                  <a:pt x="5329523" y="1043763"/>
                </a:cubicBezTo>
                <a:cubicBezTo>
                  <a:pt x="5352442" y="1090966"/>
                  <a:pt x="5386140" y="1128210"/>
                  <a:pt x="5430614" y="1155495"/>
                </a:cubicBezTo>
                <a:cubicBezTo>
                  <a:pt x="5475089" y="1182780"/>
                  <a:pt x="5525566" y="1196423"/>
                  <a:pt x="5582047" y="1196423"/>
                </a:cubicBezTo>
                <a:cubicBezTo>
                  <a:pt x="5634162" y="1196423"/>
                  <a:pt x="5682729" y="1184077"/>
                  <a:pt x="5727749" y="1159384"/>
                </a:cubicBezTo>
                <a:cubicBezTo>
                  <a:pt x="5772770" y="1134690"/>
                  <a:pt x="5807559" y="1098333"/>
                  <a:pt x="5832115" y="1050311"/>
                </a:cubicBezTo>
                <a:cubicBezTo>
                  <a:pt x="5856672" y="1002289"/>
                  <a:pt x="5868950" y="947855"/>
                  <a:pt x="5868950" y="887009"/>
                </a:cubicBezTo>
                <a:cubicBezTo>
                  <a:pt x="5868950" y="826982"/>
                  <a:pt x="5857286" y="773299"/>
                  <a:pt x="5833957" y="725959"/>
                </a:cubicBezTo>
                <a:cubicBezTo>
                  <a:pt x="5810628" y="678619"/>
                  <a:pt x="5776726" y="641716"/>
                  <a:pt x="5732252" y="615249"/>
                </a:cubicBezTo>
                <a:cubicBezTo>
                  <a:pt x="5687777" y="588783"/>
                  <a:pt x="5637845" y="575549"/>
                  <a:pt x="5582456" y="575549"/>
                </a:cubicBezTo>
                <a:close/>
                <a:moveTo>
                  <a:pt x="6198046" y="586191"/>
                </a:moveTo>
                <a:lnTo>
                  <a:pt x="6198046" y="1186191"/>
                </a:lnTo>
                <a:lnTo>
                  <a:pt x="6277446" y="1186191"/>
                </a:lnTo>
                <a:lnTo>
                  <a:pt x="6277446" y="903381"/>
                </a:lnTo>
                <a:lnTo>
                  <a:pt x="6589315" y="903381"/>
                </a:lnTo>
                <a:lnTo>
                  <a:pt x="6589315" y="1186191"/>
                </a:lnTo>
                <a:lnTo>
                  <a:pt x="6668715" y="1186191"/>
                </a:lnTo>
                <a:lnTo>
                  <a:pt x="6668715" y="586191"/>
                </a:lnTo>
                <a:lnTo>
                  <a:pt x="6589315" y="586191"/>
                </a:lnTo>
                <a:lnTo>
                  <a:pt x="6589315" y="832576"/>
                </a:lnTo>
                <a:lnTo>
                  <a:pt x="6277446" y="832576"/>
                </a:lnTo>
                <a:lnTo>
                  <a:pt x="6277446" y="586191"/>
                </a:lnTo>
                <a:lnTo>
                  <a:pt x="6198046" y="586191"/>
                </a:lnTo>
                <a:close/>
                <a:moveTo>
                  <a:pt x="6818697" y="586191"/>
                </a:moveTo>
                <a:lnTo>
                  <a:pt x="6818697" y="1186191"/>
                </a:lnTo>
                <a:lnTo>
                  <a:pt x="6898097" y="1186191"/>
                </a:lnTo>
                <a:lnTo>
                  <a:pt x="6898097" y="586191"/>
                </a:lnTo>
                <a:lnTo>
                  <a:pt x="6818697" y="586191"/>
                </a:lnTo>
                <a:close/>
                <a:moveTo>
                  <a:pt x="7198320" y="586191"/>
                </a:moveTo>
                <a:lnTo>
                  <a:pt x="6967897" y="1186191"/>
                </a:lnTo>
                <a:lnTo>
                  <a:pt x="7052208" y="1186191"/>
                </a:lnTo>
                <a:lnTo>
                  <a:pt x="7118102" y="1004472"/>
                </a:lnTo>
                <a:lnTo>
                  <a:pt x="7368989" y="1004472"/>
                </a:lnTo>
                <a:lnTo>
                  <a:pt x="7438975" y="1186191"/>
                </a:lnTo>
                <a:lnTo>
                  <a:pt x="7529426" y="1186191"/>
                </a:lnTo>
                <a:lnTo>
                  <a:pt x="7283859" y="586191"/>
                </a:lnTo>
                <a:lnTo>
                  <a:pt x="7198320" y="586191"/>
                </a:lnTo>
                <a:close/>
                <a:moveTo>
                  <a:pt x="7594947" y="586191"/>
                </a:moveTo>
                <a:lnTo>
                  <a:pt x="7594947" y="1186191"/>
                </a:lnTo>
                <a:lnTo>
                  <a:pt x="7671073" y="1186191"/>
                </a:lnTo>
                <a:lnTo>
                  <a:pt x="7671073" y="714704"/>
                </a:lnTo>
                <a:lnTo>
                  <a:pt x="7986216" y="1186191"/>
                </a:lnTo>
                <a:lnTo>
                  <a:pt x="8067662" y="1186191"/>
                </a:lnTo>
                <a:lnTo>
                  <a:pt x="8067662" y="586191"/>
                </a:lnTo>
                <a:lnTo>
                  <a:pt x="7991537" y="586191"/>
                </a:lnTo>
                <a:lnTo>
                  <a:pt x="7991537" y="1057269"/>
                </a:lnTo>
                <a:lnTo>
                  <a:pt x="7676393" y="586191"/>
                </a:lnTo>
                <a:lnTo>
                  <a:pt x="7594947" y="586191"/>
                </a:lnTo>
                <a:close/>
                <a:moveTo>
                  <a:pt x="8143156" y="586191"/>
                </a:moveTo>
                <a:lnTo>
                  <a:pt x="8374397" y="932030"/>
                </a:lnTo>
                <a:lnTo>
                  <a:pt x="8374397" y="1186191"/>
                </a:lnTo>
                <a:lnTo>
                  <a:pt x="8453797" y="1186191"/>
                </a:lnTo>
                <a:lnTo>
                  <a:pt x="8453797" y="932030"/>
                </a:lnTo>
                <a:lnTo>
                  <a:pt x="8693224" y="586191"/>
                </a:lnTo>
                <a:lnTo>
                  <a:pt x="8600727" y="586191"/>
                </a:lnTo>
                <a:lnTo>
                  <a:pt x="8484493" y="762589"/>
                </a:lnTo>
                <a:cubicBezTo>
                  <a:pt x="8458844" y="801880"/>
                  <a:pt x="8437016" y="837214"/>
                  <a:pt x="8419008" y="868592"/>
                </a:cubicBezTo>
                <a:cubicBezTo>
                  <a:pt x="8400181" y="834758"/>
                  <a:pt x="8379854" y="800925"/>
                  <a:pt x="8358026" y="767091"/>
                </a:cubicBezTo>
                <a:lnTo>
                  <a:pt x="8239745" y="586191"/>
                </a:lnTo>
                <a:lnTo>
                  <a:pt x="8143156" y="586191"/>
                </a:lnTo>
                <a:close/>
                <a:moveTo>
                  <a:pt x="8744719" y="586191"/>
                </a:moveTo>
                <a:lnTo>
                  <a:pt x="8744719" y="656996"/>
                </a:lnTo>
                <a:lnTo>
                  <a:pt x="9079507" y="656996"/>
                </a:lnTo>
                <a:cubicBezTo>
                  <a:pt x="9059862" y="677187"/>
                  <a:pt x="9039125" y="700925"/>
                  <a:pt x="9017297" y="728210"/>
                </a:cubicBezTo>
                <a:lnTo>
                  <a:pt x="8709930" y="1112521"/>
                </a:lnTo>
                <a:lnTo>
                  <a:pt x="8709930" y="1186191"/>
                </a:lnTo>
                <a:lnTo>
                  <a:pt x="9184282" y="1186191"/>
                </a:lnTo>
                <a:lnTo>
                  <a:pt x="9184282" y="1115386"/>
                </a:lnTo>
                <a:lnTo>
                  <a:pt x="8801199" y="1115386"/>
                </a:lnTo>
                <a:lnTo>
                  <a:pt x="8837625" y="1073231"/>
                </a:lnTo>
                <a:lnTo>
                  <a:pt x="9174460" y="656996"/>
                </a:lnTo>
                <a:lnTo>
                  <a:pt x="9174460" y="586191"/>
                </a:lnTo>
                <a:lnTo>
                  <a:pt x="8744719" y="586191"/>
                </a:lnTo>
                <a:close/>
                <a:moveTo>
                  <a:pt x="9285672" y="586191"/>
                </a:moveTo>
                <a:lnTo>
                  <a:pt x="9285672" y="1186191"/>
                </a:lnTo>
                <a:lnTo>
                  <a:pt x="9365071" y="1186191"/>
                </a:lnTo>
                <a:lnTo>
                  <a:pt x="9365071" y="586191"/>
                </a:lnTo>
                <a:lnTo>
                  <a:pt x="9285672" y="586191"/>
                </a:lnTo>
                <a:close/>
                <a:moveTo>
                  <a:pt x="9497491" y="586191"/>
                </a:moveTo>
                <a:lnTo>
                  <a:pt x="9497491" y="1186191"/>
                </a:lnTo>
                <a:lnTo>
                  <a:pt x="9576891" y="1186191"/>
                </a:lnTo>
                <a:lnTo>
                  <a:pt x="9576891" y="978278"/>
                </a:lnTo>
                <a:lnTo>
                  <a:pt x="9675118" y="882507"/>
                </a:lnTo>
                <a:lnTo>
                  <a:pt x="9888760" y="1186191"/>
                </a:lnTo>
                <a:lnTo>
                  <a:pt x="9993535" y="1186191"/>
                </a:lnTo>
                <a:lnTo>
                  <a:pt x="9730779" y="829301"/>
                </a:lnTo>
                <a:lnTo>
                  <a:pt x="9982485" y="586191"/>
                </a:lnTo>
                <a:lnTo>
                  <a:pt x="9874845" y="586191"/>
                </a:lnTo>
                <a:lnTo>
                  <a:pt x="9576891" y="883735"/>
                </a:lnTo>
                <a:lnTo>
                  <a:pt x="9576891" y="586191"/>
                </a:lnTo>
                <a:lnTo>
                  <a:pt x="9497491" y="586191"/>
                </a:lnTo>
                <a:close/>
                <a:moveTo>
                  <a:pt x="10417770" y="586191"/>
                </a:moveTo>
                <a:lnTo>
                  <a:pt x="10187347" y="1186191"/>
                </a:lnTo>
                <a:lnTo>
                  <a:pt x="10271658" y="1186191"/>
                </a:lnTo>
                <a:lnTo>
                  <a:pt x="10337552" y="1004472"/>
                </a:lnTo>
                <a:lnTo>
                  <a:pt x="10588439" y="1004472"/>
                </a:lnTo>
                <a:lnTo>
                  <a:pt x="10658425" y="1186191"/>
                </a:lnTo>
                <a:lnTo>
                  <a:pt x="10748875" y="1186191"/>
                </a:lnTo>
                <a:lnTo>
                  <a:pt x="10503309" y="586191"/>
                </a:lnTo>
                <a:lnTo>
                  <a:pt x="10417770" y="586191"/>
                </a:lnTo>
                <a:close/>
                <a:moveTo>
                  <a:pt x="10802119" y="586191"/>
                </a:moveTo>
                <a:lnTo>
                  <a:pt x="10802119" y="656996"/>
                </a:lnTo>
                <a:lnTo>
                  <a:pt x="11136907" y="656996"/>
                </a:lnTo>
                <a:cubicBezTo>
                  <a:pt x="11117262" y="677187"/>
                  <a:pt x="11096526" y="700925"/>
                  <a:pt x="11074697" y="728210"/>
                </a:cubicBezTo>
                <a:lnTo>
                  <a:pt x="10767330" y="1112521"/>
                </a:lnTo>
                <a:lnTo>
                  <a:pt x="10767330" y="1186191"/>
                </a:lnTo>
                <a:lnTo>
                  <a:pt x="11241682" y="1186191"/>
                </a:lnTo>
                <a:lnTo>
                  <a:pt x="11241682" y="1115386"/>
                </a:lnTo>
                <a:lnTo>
                  <a:pt x="10858599" y="1115386"/>
                </a:lnTo>
                <a:lnTo>
                  <a:pt x="10895025" y="1073231"/>
                </a:lnTo>
                <a:lnTo>
                  <a:pt x="11231860" y="656996"/>
                </a:lnTo>
                <a:lnTo>
                  <a:pt x="11231860" y="586191"/>
                </a:lnTo>
                <a:lnTo>
                  <a:pt x="10802119" y="586191"/>
                </a:lnTo>
                <a:close/>
                <a:moveTo>
                  <a:pt x="4450060" y="575959"/>
                </a:moveTo>
                <a:cubicBezTo>
                  <a:pt x="4409678" y="575959"/>
                  <a:pt x="4372980" y="582780"/>
                  <a:pt x="4339964" y="596422"/>
                </a:cubicBezTo>
                <a:cubicBezTo>
                  <a:pt x="4306949" y="610065"/>
                  <a:pt x="4281847" y="630051"/>
                  <a:pt x="4264657" y="656382"/>
                </a:cubicBezTo>
                <a:cubicBezTo>
                  <a:pt x="4247468" y="682712"/>
                  <a:pt x="4238873" y="711020"/>
                  <a:pt x="4238873" y="741307"/>
                </a:cubicBezTo>
                <a:cubicBezTo>
                  <a:pt x="4238873" y="768865"/>
                  <a:pt x="4245899" y="793762"/>
                  <a:pt x="4259951" y="816000"/>
                </a:cubicBezTo>
                <a:cubicBezTo>
                  <a:pt x="4274003" y="838237"/>
                  <a:pt x="4295353" y="856859"/>
                  <a:pt x="4324003" y="871866"/>
                </a:cubicBezTo>
                <a:cubicBezTo>
                  <a:pt x="4346104" y="883599"/>
                  <a:pt x="4384712" y="896082"/>
                  <a:pt x="4439828" y="909315"/>
                </a:cubicBezTo>
                <a:cubicBezTo>
                  <a:pt x="4494944" y="922548"/>
                  <a:pt x="4530552" y="932303"/>
                  <a:pt x="4546650" y="938578"/>
                </a:cubicBezTo>
                <a:cubicBezTo>
                  <a:pt x="4571752" y="948128"/>
                  <a:pt x="4589760" y="959929"/>
                  <a:pt x="4600674" y="973981"/>
                </a:cubicBezTo>
                <a:cubicBezTo>
                  <a:pt x="4611589" y="988033"/>
                  <a:pt x="4617045" y="1004472"/>
                  <a:pt x="4617045" y="1023299"/>
                </a:cubicBezTo>
                <a:cubicBezTo>
                  <a:pt x="4617045" y="1041853"/>
                  <a:pt x="4611384" y="1058974"/>
                  <a:pt x="4600060" y="1074663"/>
                </a:cubicBezTo>
                <a:cubicBezTo>
                  <a:pt x="4588737" y="1090352"/>
                  <a:pt x="4571479" y="1102699"/>
                  <a:pt x="4548287" y="1111703"/>
                </a:cubicBezTo>
                <a:cubicBezTo>
                  <a:pt x="4525094" y="1120707"/>
                  <a:pt x="4498355" y="1125209"/>
                  <a:pt x="4468069" y="1125209"/>
                </a:cubicBezTo>
                <a:cubicBezTo>
                  <a:pt x="4433962" y="1125209"/>
                  <a:pt x="4403266" y="1119274"/>
                  <a:pt x="4375981" y="1107405"/>
                </a:cubicBezTo>
                <a:cubicBezTo>
                  <a:pt x="4348696" y="1095536"/>
                  <a:pt x="4328573" y="1079984"/>
                  <a:pt x="4315612" y="1060748"/>
                </a:cubicBezTo>
                <a:cubicBezTo>
                  <a:pt x="4302652" y="1041512"/>
                  <a:pt x="4294398" y="1016887"/>
                  <a:pt x="4290851" y="986873"/>
                </a:cubicBezTo>
                <a:lnTo>
                  <a:pt x="4215954" y="993422"/>
                </a:lnTo>
                <a:cubicBezTo>
                  <a:pt x="4217045" y="1033531"/>
                  <a:pt x="4228027" y="1069479"/>
                  <a:pt x="4248900" y="1101266"/>
                </a:cubicBezTo>
                <a:cubicBezTo>
                  <a:pt x="4269774" y="1133053"/>
                  <a:pt x="4298559" y="1156860"/>
                  <a:pt x="4335258" y="1172685"/>
                </a:cubicBezTo>
                <a:cubicBezTo>
                  <a:pt x="4371957" y="1188510"/>
                  <a:pt x="4417454" y="1196423"/>
                  <a:pt x="4471752" y="1196423"/>
                </a:cubicBezTo>
                <a:cubicBezTo>
                  <a:pt x="4514590" y="1196423"/>
                  <a:pt x="4553130" y="1188579"/>
                  <a:pt x="4587373" y="1172890"/>
                </a:cubicBezTo>
                <a:cubicBezTo>
                  <a:pt x="4621616" y="1157201"/>
                  <a:pt x="4647877" y="1135236"/>
                  <a:pt x="4666158" y="1106996"/>
                </a:cubicBezTo>
                <a:cubicBezTo>
                  <a:pt x="4684440" y="1078756"/>
                  <a:pt x="4693580" y="1048674"/>
                  <a:pt x="4693580" y="1016750"/>
                </a:cubicBezTo>
                <a:cubicBezTo>
                  <a:pt x="4693580" y="984554"/>
                  <a:pt x="4685258" y="956109"/>
                  <a:pt x="4668614" y="931416"/>
                </a:cubicBezTo>
                <a:cubicBezTo>
                  <a:pt x="4651970" y="906723"/>
                  <a:pt x="4626186" y="886327"/>
                  <a:pt x="4591261" y="870229"/>
                </a:cubicBezTo>
                <a:cubicBezTo>
                  <a:pt x="4567250" y="859315"/>
                  <a:pt x="4522980" y="846559"/>
                  <a:pt x="4458450" y="831962"/>
                </a:cubicBezTo>
                <a:cubicBezTo>
                  <a:pt x="4393921" y="817364"/>
                  <a:pt x="4354016" y="803108"/>
                  <a:pt x="4338737" y="789192"/>
                </a:cubicBezTo>
                <a:cubicBezTo>
                  <a:pt x="4323184" y="775277"/>
                  <a:pt x="4315408" y="757541"/>
                  <a:pt x="4315408" y="735986"/>
                </a:cubicBezTo>
                <a:cubicBezTo>
                  <a:pt x="4315408" y="711157"/>
                  <a:pt x="4326390" y="689942"/>
                  <a:pt x="4348355" y="672343"/>
                </a:cubicBezTo>
                <a:cubicBezTo>
                  <a:pt x="4370319" y="654745"/>
                  <a:pt x="4405313" y="645945"/>
                  <a:pt x="4453335" y="645945"/>
                </a:cubicBezTo>
                <a:cubicBezTo>
                  <a:pt x="4499447" y="645945"/>
                  <a:pt x="4534303" y="655631"/>
                  <a:pt x="4557905" y="675004"/>
                </a:cubicBezTo>
                <a:cubicBezTo>
                  <a:pt x="4581507" y="694376"/>
                  <a:pt x="4595353" y="723026"/>
                  <a:pt x="4599446" y="760952"/>
                </a:cubicBezTo>
                <a:lnTo>
                  <a:pt x="4675572" y="755222"/>
                </a:lnTo>
                <a:cubicBezTo>
                  <a:pt x="4674208" y="720024"/>
                  <a:pt x="4664385" y="688510"/>
                  <a:pt x="4646104" y="660679"/>
                </a:cubicBezTo>
                <a:cubicBezTo>
                  <a:pt x="4627823" y="632848"/>
                  <a:pt x="4601697" y="611770"/>
                  <a:pt x="4567727" y="597446"/>
                </a:cubicBezTo>
                <a:cubicBezTo>
                  <a:pt x="4533757" y="583121"/>
                  <a:pt x="4494535" y="575959"/>
                  <a:pt x="4450060" y="575959"/>
                </a:cubicBezTo>
                <a:close/>
                <a:moveTo>
                  <a:pt x="4791844" y="586191"/>
                </a:moveTo>
                <a:lnTo>
                  <a:pt x="4791844" y="656996"/>
                </a:lnTo>
                <a:lnTo>
                  <a:pt x="5126633" y="656996"/>
                </a:lnTo>
                <a:cubicBezTo>
                  <a:pt x="5106987" y="677187"/>
                  <a:pt x="5086251" y="700925"/>
                  <a:pt x="5064423" y="728210"/>
                </a:cubicBezTo>
                <a:lnTo>
                  <a:pt x="4757056" y="1112521"/>
                </a:lnTo>
                <a:lnTo>
                  <a:pt x="4757056" y="1186191"/>
                </a:lnTo>
                <a:lnTo>
                  <a:pt x="5231408" y="1186191"/>
                </a:lnTo>
                <a:lnTo>
                  <a:pt x="5231408" y="1115386"/>
                </a:lnTo>
                <a:lnTo>
                  <a:pt x="4848324" y="1115386"/>
                </a:lnTo>
                <a:lnTo>
                  <a:pt x="4884750" y="1073231"/>
                </a:lnTo>
                <a:lnTo>
                  <a:pt x="5221585" y="656996"/>
                </a:lnTo>
                <a:lnTo>
                  <a:pt x="5221585" y="586191"/>
                </a:lnTo>
                <a:lnTo>
                  <a:pt x="4791844" y="586191"/>
                </a:lnTo>
                <a:close/>
                <a:moveTo>
                  <a:pt x="992485" y="586191"/>
                </a:moveTo>
                <a:lnTo>
                  <a:pt x="992485" y="1186191"/>
                </a:lnTo>
                <a:lnTo>
                  <a:pt x="1069020" y="1186191"/>
                </a:lnTo>
                <a:lnTo>
                  <a:pt x="1069020" y="675413"/>
                </a:lnTo>
                <a:lnTo>
                  <a:pt x="1242554" y="1186191"/>
                </a:lnTo>
                <a:lnTo>
                  <a:pt x="1314177" y="1186191"/>
                </a:lnTo>
                <a:lnTo>
                  <a:pt x="1488529" y="684008"/>
                </a:lnTo>
                <a:lnTo>
                  <a:pt x="1488529" y="1186191"/>
                </a:lnTo>
                <a:lnTo>
                  <a:pt x="1565064" y="1186191"/>
                </a:lnTo>
                <a:lnTo>
                  <a:pt x="1565064" y="586191"/>
                </a:lnTo>
                <a:lnTo>
                  <a:pt x="1458243" y="586191"/>
                </a:lnTo>
                <a:lnTo>
                  <a:pt x="1314586" y="1003653"/>
                </a:lnTo>
                <a:cubicBezTo>
                  <a:pt x="1300125" y="1045945"/>
                  <a:pt x="1289484" y="1078005"/>
                  <a:pt x="1282663" y="1099834"/>
                </a:cubicBezTo>
                <a:cubicBezTo>
                  <a:pt x="1276660" y="1080188"/>
                  <a:pt x="1267110" y="1050584"/>
                  <a:pt x="1254013" y="1011020"/>
                </a:cubicBezTo>
                <a:lnTo>
                  <a:pt x="1111994" y="586191"/>
                </a:lnTo>
                <a:lnTo>
                  <a:pt x="992485" y="586191"/>
                </a:lnTo>
                <a:close/>
                <a:moveTo>
                  <a:pt x="1691903" y="586191"/>
                </a:moveTo>
                <a:lnTo>
                  <a:pt x="1691903" y="1186191"/>
                </a:lnTo>
                <a:lnTo>
                  <a:pt x="2139652" y="1186191"/>
                </a:lnTo>
                <a:lnTo>
                  <a:pt x="2139652" y="1115386"/>
                </a:lnTo>
                <a:lnTo>
                  <a:pt x="1771303" y="1115386"/>
                </a:lnTo>
                <a:lnTo>
                  <a:pt x="1771303" y="911157"/>
                </a:lnTo>
                <a:lnTo>
                  <a:pt x="2103227" y="911157"/>
                </a:lnTo>
                <a:lnTo>
                  <a:pt x="2103227" y="840761"/>
                </a:lnTo>
                <a:lnTo>
                  <a:pt x="1771303" y="840761"/>
                </a:lnTo>
                <a:lnTo>
                  <a:pt x="1771303" y="656996"/>
                </a:lnTo>
                <a:lnTo>
                  <a:pt x="2125737" y="656996"/>
                </a:lnTo>
                <a:lnTo>
                  <a:pt x="2125737" y="586191"/>
                </a:lnTo>
                <a:lnTo>
                  <a:pt x="1691903" y="586191"/>
                </a:lnTo>
                <a:close/>
                <a:moveTo>
                  <a:pt x="2248966" y="586191"/>
                </a:moveTo>
                <a:lnTo>
                  <a:pt x="2248966" y="1186191"/>
                </a:lnTo>
                <a:lnTo>
                  <a:pt x="2623865" y="1186191"/>
                </a:lnTo>
                <a:lnTo>
                  <a:pt x="2623865" y="1115386"/>
                </a:lnTo>
                <a:lnTo>
                  <a:pt x="2328366" y="1115386"/>
                </a:lnTo>
                <a:lnTo>
                  <a:pt x="2328366" y="586191"/>
                </a:lnTo>
                <a:lnTo>
                  <a:pt x="2248966" y="586191"/>
                </a:lnTo>
                <a:close/>
                <a:moveTo>
                  <a:pt x="2590081" y="586191"/>
                </a:moveTo>
                <a:lnTo>
                  <a:pt x="2821322" y="932030"/>
                </a:lnTo>
                <a:lnTo>
                  <a:pt x="2821322" y="1186191"/>
                </a:lnTo>
                <a:lnTo>
                  <a:pt x="2900722" y="1186191"/>
                </a:lnTo>
                <a:lnTo>
                  <a:pt x="2900722" y="932030"/>
                </a:lnTo>
                <a:lnTo>
                  <a:pt x="3140149" y="586191"/>
                </a:lnTo>
                <a:lnTo>
                  <a:pt x="3047653" y="586191"/>
                </a:lnTo>
                <a:lnTo>
                  <a:pt x="2931418" y="762589"/>
                </a:lnTo>
                <a:cubicBezTo>
                  <a:pt x="2905770" y="801880"/>
                  <a:pt x="2883942" y="837214"/>
                  <a:pt x="2865934" y="868592"/>
                </a:cubicBezTo>
                <a:cubicBezTo>
                  <a:pt x="2847107" y="834758"/>
                  <a:pt x="2826779" y="800925"/>
                  <a:pt x="2804951" y="767091"/>
                </a:cubicBezTo>
                <a:lnTo>
                  <a:pt x="2686670" y="586191"/>
                </a:lnTo>
                <a:lnTo>
                  <a:pt x="2590081" y="586191"/>
                </a:lnTo>
                <a:close/>
                <a:moveTo>
                  <a:pt x="3218247" y="586191"/>
                </a:moveTo>
                <a:lnTo>
                  <a:pt x="3218247" y="1186191"/>
                </a:lnTo>
                <a:lnTo>
                  <a:pt x="3297647" y="1186191"/>
                </a:lnTo>
                <a:lnTo>
                  <a:pt x="3297647" y="586191"/>
                </a:lnTo>
                <a:lnTo>
                  <a:pt x="3218247" y="586191"/>
                </a:lnTo>
                <a:close/>
                <a:moveTo>
                  <a:pt x="3430066" y="586191"/>
                </a:moveTo>
                <a:lnTo>
                  <a:pt x="3430066" y="1186191"/>
                </a:lnTo>
                <a:lnTo>
                  <a:pt x="3509467" y="1186191"/>
                </a:lnTo>
                <a:lnTo>
                  <a:pt x="3509467" y="978278"/>
                </a:lnTo>
                <a:lnTo>
                  <a:pt x="3607693" y="882507"/>
                </a:lnTo>
                <a:lnTo>
                  <a:pt x="3821336" y="1186191"/>
                </a:lnTo>
                <a:lnTo>
                  <a:pt x="3926111" y="1186191"/>
                </a:lnTo>
                <a:lnTo>
                  <a:pt x="3663355" y="829301"/>
                </a:lnTo>
                <a:lnTo>
                  <a:pt x="3915060" y="586191"/>
                </a:lnTo>
                <a:lnTo>
                  <a:pt x="3807420" y="586191"/>
                </a:lnTo>
                <a:lnTo>
                  <a:pt x="3509467" y="883735"/>
                </a:lnTo>
                <a:lnTo>
                  <a:pt x="3509467" y="586191"/>
                </a:lnTo>
                <a:lnTo>
                  <a:pt x="3430066" y="586191"/>
                </a:lnTo>
                <a:close/>
                <a:moveTo>
                  <a:pt x="7464053" y="1434883"/>
                </a:moveTo>
                <a:lnTo>
                  <a:pt x="7409619" y="1549481"/>
                </a:lnTo>
                <a:lnTo>
                  <a:pt x="7470601" y="1549481"/>
                </a:lnTo>
                <a:lnTo>
                  <a:pt x="7560642" y="1434883"/>
                </a:lnTo>
                <a:lnTo>
                  <a:pt x="7464053" y="1434883"/>
                </a:lnTo>
                <a:close/>
                <a:moveTo>
                  <a:pt x="9205639" y="1434883"/>
                </a:moveTo>
                <a:lnTo>
                  <a:pt x="9151205" y="1549481"/>
                </a:lnTo>
                <a:lnTo>
                  <a:pt x="9212188" y="1549481"/>
                </a:lnTo>
                <a:lnTo>
                  <a:pt x="9302229" y="1434883"/>
                </a:lnTo>
                <a:lnTo>
                  <a:pt x="9205639" y="1434883"/>
                </a:lnTo>
                <a:close/>
                <a:moveTo>
                  <a:pt x="5649131" y="1575674"/>
                </a:moveTo>
                <a:cubicBezTo>
                  <a:pt x="5564547" y="1575674"/>
                  <a:pt x="5495515" y="1603846"/>
                  <a:pt x="5442037" y="1660190"/>
                </a:cubicBezTo>
                <a:cubicBezTo>
                  <a:pt x="5388558" y="1716534"/>
                  <a:pt x="5361818" y="1794501"/>
                  <a:pt x="5361818" y="1894092"/>
                </a:cubicBezTo>
                <a:cubicBezTo>
                  <a:pt x="5361818" y="1946752"/>
                  <a:pt x="5373278" y="1996684"/>
                  <a:pt x="5396198" y="2043888"/>
                </a:cubicBezTo>
                <a:cubicBezTo>
                  <a:pt x="5419117" y="2091091"/>
                  <a:pt x="5452815" y="2128335"/>
                  <a:pt x="5497289" y="2155620"/>
                </a:cubicBezTo>
                <a:cubicBezTo>
                  <a:pt x="5541764" y="2182906"/>
                  <a:pt x="5592241" y="2196548"/>
                  <a:pt x="5648722" y="2196548"/>
                </a:cubicBezTo>
                <a:cubicBezTo>
                  <a:pt x="5700837" y="2196548"/>
                  <a:pt x="5749404" y="2184202"/>
                  <a:pt x="5794424" y="2159509"/>
                </a:cubicBezTo>
                <a:cubicBezTo>
                  <a:pt x="5839445" y="2134815"/>
                  <a:pt x="5874234" y="2098458"/>
                  <a:pt x="5898790" y="2050436"/>
                </a:cubicBezTo>
                <a:cubicBezTo>
                  <a:pt x="5923347" y="2002414"/>
                  <a:pt x="5935625" y="1947980"/>
                  <a:pt x="5935625" y="1887134"/>
                </a:cubicBezTo>
                <a:cubicBezTo>
                  <a:pt x="5935625" y="1827107"/>
                  <a:pt x="5923961" y="1773424"/>
                  <a:pt x="5900632" y="1726084"/>
                </a:cubicBezTo>
                <a:cubicBezTo>
                  <a:pt x="5877303" y="1678744"/>
                  <a:pt x="5843401" y="1641841"/>
                  <a:pt x="5798927" y="1615374"/>
                </a:cubicBezTo>
                <a:cubicBezTo>
                  <a:pt x="5754451" y="1588908"/>
                  <a:pt x="5704519" y="1575674"/>
                  <a:pt x="5649131" y="1575674"/>
                </a:cubicBezTo>
                <a:close/>
                <a:moveTo>
                  <a:pt x="9201956" y="1575674"/>
                </a:moveTo>
                <a:cubicBezTo>
                  <a:pt x="9117372" y="1575674"/>
                  <a:pt x="9048341" y="1603846"/>
                  <a:pt x="8994861" y="1660190"/>
                </a:cubicBezTo>
                <a:cubicBezTo>
                  <a:pt x="8941383" y="1716534"/>
                  <a:pt x="8914643" y="1794501"/>
                  <a:pt x="8914643" y="1894092"/>
                </a:cubicBezTo>
                <a:cubicBezTo>
                  <a:pt x="8914643" y="1946752"/>
                  <a:pt x="8926103" y="1996684"/>
                  <a:pt x="8949022" y="2043888"/>
                </a:cubicBezTo>
                <a:cubicBezTo>
                  <a:pt x="8971942" y="2091091"/>
                  <a:pt x="9005639" y="2128335"/>
                  <a:pt x="9050114" y="2155620"/>
                </a:cubicBezTo>
                <a:cubicBezTo>
                  <a:pt x="9094589" y="2182906"/>
                  <a:pt x="9145066" y="2196548"/>
                  <a:pt x="9201546" y="2196548"/>
                </a:cubicBezTo>
                <a:cubicBezTo>
                  <a:pt x="9253661" y="2196548"/>
                  <a:pt x="9302229" y="2184202"/>
                  <a:pt x="9347249" y="2159509"/>
                </a:cubicBezTo>
                <a:cubicBezTo>
                  <a:pt x="9392270" y="2134815"/>
                  <a:pt x="9427058" y="2098458"/>
                  <a:pt x="9451615" y="2050436"/>
                </a:cubicBezTo>
                <a:cubicBezTo>
                  <a:pt x="9476172" y="2002414"/>
                  <a:pt x="9488450" y="1947980"/>
                  <a:pt x="9488450" y="1887134"/>
                </a:cubicBezTo>
                <a:cubicBezTo>
                  <a:pt x="9488450" y="1827107"/>
                  <a:pt x="9476786" y="1773424"/>
                  <a:pt x="9453457" y="1726084"/>
                </a:cubicBezTo>
                <a:cubicBezTo>
                  <a:pt x="9430128" y="1678744"/>
                  <a:pt x="9396226" y="1641841"/>
                  <a:pt x="9351751" y="1615374"/>
                </a:cubicBezTo>
                <a:cubicBezTo>
                  <a:pt x="9307277" y="1588908"/>
                  <a:pt x="9257345" y="1575674"/>
                  <a:pt x="9201956" y="1575674"/>
                </a:cubicBezTo>
                <a:close/>
                <a:moveTo>
                  <a:pt x="10219791" y="1576084"/>
                </a:moveTo>
                <a:cubicBezTo>
                  <a:pt x="10164402" y="1576084"/>
                  <a:pt x="10119859" y="1590954"/>
                  <a:pt x="10086162" y="1620695"/>
                </a:cubicBezTo>
                <a:cubicBezTo>
                  <a:pt x="10052464" y="1650436"/>
                  <a:pt x="10032205" y="1693273"/>
                  <a:pt x="10025385" y="1749208"/>
                </a:cubicBezTo>
                <a:lnTo>
                  <a:pt x="10101101" y="1758212"/>
                </a:lnTo>
                <a:cubicBezTo>
                  <a:pt x="10107649" y="1716466"/>
                  <a:pt x="10121428" y="1685770"/>
                  <a:pt x="10142438" y="1666125"/>
                </a:cubicBezTo>
                <a:cubicBezTo>
                  <a:pt x="10163447" y="1646479"/>
                  <a:pt x="10189641" y="1636657"/>
                  <a:pt x="10221019" y="1636657"/>
                </a:cubicBezTo>
                <a:cubicBezTo>
                  <a:pt x="10253488" y="1636657"/>
                  <a:pt x="10280910" y="1647503"/>
                  <a:pt x="10303284" y="1669194"/>
                </a:cubicBezTo>
                <a:cubicBezTo>
                  <a:pt x="10325657" y="1690886"/>
                  <a:pt x="10336845" y="1716057"/>
                  <a:pt x="10336845" y="1744706"/>
                </a:cubicBezTo>
                <a:cubicBezTo>
                  <a:pt x="10336845" y="1760531"/>
                  <a:pt x="10333024" y="1775129"/>
                  <a:pt x="10325385" y="1788499"/>
                </a:cubicBezTo>
                <a:cubicBezTo>
                  <a:pt x="10317745" y="1801868"/>
                  <a:pt x="10301169" y="1819808"/>
                  <a:pt x="10275658" y="1842319"/>
                </a:cubicBezTo>
                <a:cubicBezTo>
                  <a:pt x="10250145" y="1864829"/>
                  <a:pt x="10232479" y="1881950"/>
                  <a:pt x="10222656" y="1893683"/>
                </a:cubicBezTo>
                <a:cubicBezTo>
                  <a:pt x="10209286" y="1909781"/>
                  <a:pt x="10199600" y="1925743"/>
                  <a:pt x="10193598" y="1941568"/>
                </a:cubicBezTo>
                <a:cubicBezTo>
                  <a:pt x="10185412" y="1962578"/>
                  <a:pt x="10181319" y="1987544"/>
                  <a:pt x="10181319" y="2016466"/>
                </a:cubicBezTo>
                <a:cubicBezTo>
                  <a:pt x="10181319" y="2021377"/>
                  <a:pt x="10181455" y="2028744"/>
                  <a:pt x="10181729" y="2038567"/>
                </a:cubicBezTo>
                <a:lnTo>
                  <a:pt x="10252533" y="2038567"/>
                </a:lnTo>
                <a:cubicBezTo>
                  <a:pt x="10253079" y="2009099"/>
                  <a:pt x="10255125" y="1987817"/>
                  <a:pt x="10258673" y="1974720"/>
                </a:cubicBezTo>
                <a:cubicBezTo>
                  <a:pt x="10262219" y="1961623"/>
                  <a:pt x="10267677" y="1950027"/>
                  <a:pt x="10275044" y="1939931"/>
                </a:cubicBezTo>
                <a:cubicBezTo>
                  <a:pt x="10282411" y="1929836"/>
                  <a:pt x="10298099" y="1914147"/>
                  <a:pt x="10322111" y="1892864"/>
                </a:cubicBezTo>
                <a:cubicBezTo>
                  <a:pt x="10357854" y="1861214"/>
                  <a:pt x="10381865" y="1834338"/>
                  <a:pt x="10394143" y="1812237"/>
                </a:cubicBezTo>
                <a:cubicBezTo>
                  <a:pt x="10406422" y="1790136"/>
                  <a:pt x="10412561" y="1765988"/>
                  <a:pt x="10412561" y="1739795"/>
                </a:cubicBezTo>
                <a:cubicBezTo>
                  <a:pt x="10412561" y="1694501"/>
                  <a:pt x="10395098" y="1655893"/>
                  <a:pt x="10360173" y="1623969"/>
                </a:cubicBezTo>
                <a:cubicBezTo>
                  <a:pt x="10325248" y="1592046"/>
                  <a:pt x="10278454" y="1576084"/>
                  <a:pt x="10219791" y="1576084"/>
                </a:cubicBezTo>
                <a:close/>
                <a:moveTo>
                  <a:pt x="9583217" y="1586316"/>
                </a:moveTo>
                <a:lnTo>
                  <a:pt x="9583217" y="2186316"/>
                </a:lnTo>
                <a:lnTo>
                  <a:pt x="9958114" y="2186316"/>
                </a:lnTo>
                <a:lnTo>
                  <a:pt x="9958114" y="2115511"/>
                </a:lnTo>
                <a:lnTo>
                  <a:pt x="9662617" y="2115511"/>
                </a:lnTo>
                <a:lnTo>
                  <a:pt x="9662617" y="1586316"/>
                </a:lnTo>
                <a:lnTo>
                  <a:pt x="9583217" y="1586316"/>
                </a:lnTo>
                <a:close/>
                <a:moveTo>
                  <a:pt x="10177226" y="2102414"/>
                </a:moveTo>
                <a:lnTo>
                  <a:pt x="10177226" y="2186316"/>
                </a:lnTo>
                <a:lnTo>
                  <a:pt x="10261128" y="2186316"/>
                </a:lnTo>
                <a:lnTo>
                  <a:pt x="10261128" y="2102414"/>
                </a:lnTo>
                <a:lnTo>
                  <a:pt x="10177226" y="2102414"/>
                </a:lnTo>
                <a:close/>
                <a:moveTo>
                  <a:pt x="8021935" y="1576084"/>
                </a:moveTo>
                <a:cubicBezTo>
                  <a:pt x="7981553" y="1576084"/>
                  <a:pt x="7944854" y="1582905"/>
                  <a:pt x="7911839" y="1596548"/>
                </a:cubicBezTo>
                <a:cubicBezTo>
                  <a:pt x="7878825" y="1610190"/>
                  <a:pt x="7853722" y="1630176"/>
                  <a:pt x="7836532" y="1656507"/>
                </a:cubicBezTo>
                <a:cubicBezTo>
                  <a:pt x="7819343" y="1682837"/>
                  <a:pt x="7810748" y="1711145"/>
                  <a:pt x="7810748" y="1741432"/>
                </a:cubicBezTo>
                <a:cubicBezTo>
                  <a:pt x="7810748" y="1768990"/>
                  <a:pt x="7817774" y="1793887"/>
                  <a:pt x="7831826" y="1816125"/>
                </a:cubicBezTo>
                <a:cubicBezTo>
                  <a:pt x="7845878" y="1838362"/>
                  <a:pt x="7867228" y="1856984"/>
                  <a:pt x="7895878" y="1871991"/>
                </a:cubicBezTo>
                <a:cubicBezTo>
                  <a:pt x="7917979" y="1883724"/>
                  <a:pt x="7956587" y="1896207"/>
                  <a:pt x="8011703" y="1909440"/>
                </a:cubicBezTo>
                <a:cubicBezTo>
                  <a:pt x="8066819" y="1922673"/>
                  <a:pt x="8102426" y="1932428"/>
                  <a:pt x="8118524" y="1938703"/>
                </a:cubicBezTo>
                <a:cubicBezTo>
                  <a:pt x="8143627" y="1948253"/>
                  <a:pt x="8161635" y="1960054"/>
                  <a:pt x="8172549" y="1974106"/>
                </a:cubicBezTo>
                <a:cubicBezTo>
                  <a:pt x="8183463" y="1988158"/>
                  <a:pt x="8188920" y="2004597"/>
                  <a:pt x="8188920" y="2023424"/>
                </a:cubicBezTo>
                <a:cubicBezTo>
                  <a:pt x="8188920" y="2041978"/>
                  <a:pt x="8183258" y="2059099"/>
                  <a:pt x="8171935" y="2074788"/>
                </a:cubicBezTo>
                <a:cubicBezTo>
                  <a:pt x="8160612" y="2090477"/>
                  <a:pt x="8143354" y="2102824"/>
                  <a:pt x="8120162" y="2111828"/>
                </a:cubicBezTo>
                <a:cubicBezTo>
                  <a:pt x="8096969" y="2120832"/>
                  <a:pt x="8070230" y="2125334"/>
                  <a:pt x="8039943" y="2125334"/>
                </a:cubicBezTo>
                <a:cubicBezTo>
                  <a:pt x="8005837" y="2125334"/>
                  <a:pt x="7975141" y="2119399"/>
                  <a:pt x="7947856" y="2107530"/>
                </a:cubicBezTo>
                <a:cubicBezTo>
                  <a:pt x="7920571" y="2095661"/>
                  <a:pt x="7900448" y="2080109"/>
                  <a:pt x="7887487" y="2060873"/>
                </a:cubicBezTo>
                <a:cubicBezTo>
                  <a:pt x="7874527" y="2041637"/>
                  <a:pt x="7866273" y="2017012"/>
                  <a:pt x="7862726" y="1986998"/>
                </a:cubicBezTo>
                <a:lnTo>
                  <a:pt x="7787828" y="1993547"/>
                </a:lnTo>
                <a:cubicBezTo>
                  <a:pt x="7788920" y="2033656"/>
                  <a:pt x="7799902" y="2069604"/>
                  <a:pt x="7820775" y="2101391"/>
                </a:cubicBezTo>
                <a:cubicBezTo>
                  <a:pt x="7841648" y="2133178"/>
                  <a:pt x="7870434" y="2156985"/>
                  <a:pt x="7907133" y="2172810"/>
                </a:cubicBezTo>
                <a:cubicBezTo>
                  <a:pt x="7943831" y="2188635"/>
                  <a:pt x="7989329" y="2196548"/>
                  <a:pt x="8043627" y="2196548"/>
                </a:cubicBezTo>
                <a:cubicBezTo>
                  <a:pt x="8086464" y="2196548"/>
                  <a:pt x="8125005" y="2188704"/>
                  <a:pt x="8159248" y="2173015"/>
                </a:cubicBezTo>
                <a:cubicBezTo>
                  <a:pt x="8193490" y="2157326"/>
                  <a:pt x="8219753" y="2135361"/>
                  <a:pt x="8238033" y="2107121"/>
                </a:cubicBezTo>
                <a:cubicBezTo>
                  <a:pt x="8256314" y="2078881"/>
                  <a:pt x="8265455" y="2048799"/>
                  <a:pt x="8265455" y="2016875"/>
                </a:cubicBezTo>
                <a:cubicBezTo>
                  <a:pt x="8265455" y="1984679"/>
                  <a:pt x="8257133" y="1956234"/>
                  <a:pt x="8240489" y="1931541"/>
                </a:cubicBezTo>
                <a:cubicBezTo>
                  <a:pt x="8223845" y="1906848"/>
                  <a:pt x="8198061" y="1886452"/>
                  <a:pt x="8163136" y="1870354"/>
                </a:cubicBezTo>
                <a:cubicBezTo>
                  <a:pt x="8139125" y="1859440"/>
                  <a:pt x="8094854" y="1846684"/>
                  <a:pt x="8030325" y="1832087"/>
                </a:cubicBezTo>
                <a:cubicBezTo>
                  <a:pt x="7965796" y="1817489"/>
                  <a:pt x="7925891" y="1803233"/>
                  <a:pt x="7910612" y="1789317"/>
                </a:cubicBezTo>
                <a:cubicBezTo>
                  <a:pt x="7895059" y="1775402"/>
                  <a:pt x="7887283" y="1757666"/>
                  <a:pt x="7887283" y="1736111"/>
                </a:cubicBezTo>
                <a:cubicBezTo>
                  <a:pt x="7887283" y="1711282"/>
                  <a:pt x="7898265" y="1690067"/>
                  <a:pt x="7920230" y="1672469"/>
                </a:cubicBezTo>
                <a:cubicBezTo>
                  <a:pt x="7942194" y="1654870"/>
                  <a:pt x="7977187" y="1646070"/>
                  <a:pt x="8025209" y="1646070"/>
                </a:cubicBezTo>
                <a:cubicBezTo>
                  <a:pt x="8071321" y="1646070"/>
                  <a:pt x="8106178" y="1655756"/>
                  <a:pt x="8129780" y="1675129"/>
                </a:cubicBezTo>
                <a:cubicBezTo>
                  <a:pt x="8153381" y="1694501"/>
                  <a:pt x="8167228" y="1723151"/>
                  <a:pt x="8171321" y="1761077"/>
                </a:cubicBezTo>
                <a:lnTo>
                  <a:pt x="8247447" y="1755347"/>
                </a:lnTo>
                <a:cubicBezTo>
                  <a:pt x="8246082" y="1720149"/>
                  <a:pt x="8236260" y="1688635"/>
                  <a:pt x="8217979" y="1660804"/>
                </a:cubicBezTo>
                <a:cubicBezTo>
                  <a:pt x="8199698" y="1632973"/>
                  <a:pt x="8173572" y="1611895"/>
                  <a:pt x="8139602" y="1597571"/>
                </a:cubicBezTo>
                <a:cubicBezTo>
                  <a:pt x="8105632" y="1583246"/>
                  <a:pt x="8066410" y="1576084"/>
                  <a:pt x="8021935" y="1576084"/>
                </a:cubicBezTo>
                <a:close/>
                <a:moveTo>
                  <a:pt x="8373541" y="1586316"/>
                </a:moveTo>
                <a:lnTo>
                  <a:pt x="8373541" y="2186316"/>
                </a:lnTo>
                <a:lnTo>
                  <a:pt x="8602327" y="2186316"/>
                </a:lnTo>
                <a:cubicBezTo>
                  <a:pt x="8640526" y="2186316"/>
                  <a:pt x="8672791" y="2182974"/>
                  <a:pt x="8699121" y="2176289"/>
                </a:cubicBezTo>
                <a:cubicBezTo>
                  <a:pt x="8725451" y="2169604"/>
                  <a:pt x="8747347" y="2159713"/>
                  <a:pt x="8764810" y="2146616"/>
                </a:cubicBezTo>
                <a:cubicBezTo>
                  <a:pt x="8782273" y="2133519"/>
                  <a:pt x="8796939" y="2114897"/>
                  <a:pt x="8808808" y="2090750"/>
                </a:cubicBezTo>
                <a:cubicBezTo>
                  <a:pt x="8820677" y="2066603"/>
                  <a:pt x="8826611" y="2040477"/>
                  <a:pt x="8826611" y="2012373"/>
                </a:cubicBezTo>
                <a:cubicBezTo>
                  <a:pt x="8826611" y="1977448"/>
                  <a:pt x="8816857" y="1947162"/>
                  <a:pt x="8797348" y="1921514"/>
                </a:cubicBezTo>
                <a:cubicBezTo>
                  <a:pt x="8777839" y="1895866"/>
                  <a:pt x="8749940" y="1877721"/>
                  <a:pt x="8713651" y="1867080"/>
                </a:cubicBezTo>
                <a:cubicBezTo>
                  <a:pt x="8741754" y="1853164"/>
                  <a:pt x="8762764" y="1834883"/>
                  <a:pt x="8776679" y="1812237"/>
                </a:cubicBezTo>
                <a:cubicBezTo>
                  <a:pt x="8790595" y="1789590"/>
                  <a:pt x="8797553" y="1765443"/>
                  <a:pt x="8797553" y="1739795"/>
                </a:cubicBezTo>
                <a:cubicBezTo>
                  <a:pt x="8797553" y="1712237"/>
                  <a:pt x="8789708" y="1685838"/>
                  <a:pt x="8774019" y="1660599"/>
                </a:cubicBezTo>
                <a:cubicBezTo>
                  <a:pt x="8758330" y="1635361"/>
                  <a:pt x="8736638" y="1616670"/>
                  <a:pt x="8708944" y="1604528"/>
                </a:cubicBezTo>
                <a:cubicBezTo>
                  <a:pt x="8681249" y="1592387"/>
                  <a:pt x="8644483" y="1586316"/>
                  <a:pt x="8598644" y="1586316"/>
                </a:cubicBezTo>
                <a:lnTo>
                  <a:pt x="8373541" y="1586316"/>
                </a:lnTo>
                <a:close/>
                <a:moveTo>
                  <a:pt x="6032847" y="1586316"/>
                </a:moveTo>
                <a:lnTo>
                  <a:pt x="6032847" y="2186316"/>
                </a:lnTo>
                <a:lnTo>
                  <a:pt x="6108973" y="2186316"/>
                </a:lnTo>
                <a:lnTo>
                  <a:pt x="6108973" y="1714829"/>
                </a:lnTo>
                <a:lnTo>
                  <a:pt x="6424116" y="2186316"/>
                </a:lnTo>
                <a:lnTo>
                  <a:pt x="6505562" y="2186316"/>
                </a:lnTo>
                <a:lnTo>
                  <a:pt x="6505562" y="1586316"/>
                </a:lnTo>
                <a:lnTo>
                  <a:pt x="6429437" y="1586316"/>
                </a:lnTo>
                <a:lnTo>
                  <a:pt x="6429437" y="2057394"/>
                </a:lnTo>
                <a:lnTo>
                  <a:pt x="6114293" y="1586316"/>
                </a:lnTo>
                <a:lnTo>
                  <a:pt x="6032847" y="1586316"/>
                </a:lnTo>
                <a:close/>
                <a:moveTo>
                  <a:pt x="6643266" y="1586316"/>
                </a:moveTo>
                <a:lnTo>
                  <a:pt x="6643266" y="2186316"/>
                </a:lnTo>
                <a:lnTo>
                  <a:pt x="6859773" y="2186316"/>
                </a:lnTo>
                <a:cubicBezTo>
                  <a:pt x="6896063" y="2186316"/>
                  <a:pt x="6928191" y="2182906"/>
                  <a:pt x="6956158" y="2176084"/>
                </a:cubicBezTo>
                <a:cubicBezTo>
                  <a:pt x="6984126" y="2169263"/>
                  <a:pt x="7008000" y="2159236"/>
                  <a:pt x="7027782" y="2146002"/>
                </a:cubicBezTo>
                <a:cubicBezTo>
                  <a:pt x="7047564" y="2132769"/>
                  <a:pt x="7065777" y="2114624"/>
                  <a:pt x="7082420" y="2091569"/>
                </a:cubicBezTo>
                <a:cubicBezTo>
                  <a:pt x="7099064" y="2068513"/>
                  <a:pt x="7112707" y="2039386"/>
                  <a:pt x="7123348" y="2004188"/>
                </a:cubicBezTo>
                <a:cubicBezTo>
                  <a:pt x="7133989" y="1968990"/>
                  <a:pt x="7139310" y="1928608"/>
                  <a:pt x="7139310" y="1883042"/>
                </a:cubicBezTo>
                <a:cubicBezTo>
                  <a:pt x="7139310" y="1829563"/>
                  <a:pt x="7131466" y="1782018"/>
                  <a:pt x="7115776" y="1740409"/>
                </a:cubicBezTo>
                <a:cubicBezTo>
                  <a:pt x="7100087" y="1698799"/>
                  <a:pt x="7076418" y="1664624"/>
                  <a:pt x="7044767" y="1637885"/>
                </a:cubicBezTo>
                <a:cubicBezTo>
                  <a:pt x="7020483" y="1617148"/>
                  <a:pt x="6991151" y="1602823"/>
                  <a:pt x="6956772" y="1594910"/>
                </a:cubicBezTo>
                <a:cubicBezTo>
                  <a:pt x="6932215" y="1589181"/>
                  <a:pt x="6896608" y="1586316"/>
                  <a:pt x="6849951" y="1586316"/>
                </a:cubicBezTo>
                <a:lnTo>
                  <a:pt x="6643266" y="1586316"/>
                </a:lnTo>
                <a:close/>
                <a:moveTo>
                  <a:pt x="7417395" y="1586316"/>
                </a:moveTo>
                <a:lnTo>
                  <a:pt x="7186972" y="2186316"/>
                </a:lnTo>
                <a:lnTo>
                  <a:pt x="7271283" y="2186316"/>
                </a:lnTo>
                <a:lnTo>
                  <a:pt x="7337177" y="2004597"/>
                </a:lnTo>
                <a:lnTo>
                  <a:pt x="7588064" y="2004597"/>
                </a:lnTo>
                <a:lnTo>
                  <a:pt x="7658050" y="2186316"/>
                </a:lnTo>
                <a:lnTo>
                  <a:pt x="7748501" y="2186316"/>
                </a:lnTo>
                <a:lnTo>
                  <a:pt x="7502934" y="1586316"/>
                </a:lnTo>
                <a:lnTo>
                  <a:pt x="7417395" y="1586316"/>
                </a:lnTo>
                <a:close/>
                <a:moveTo>
                  <a:pt x="1959570" y="1586316"/>
                </a:moveTo>
                <a:lnTo>
                  <a:pt x="1729147" y="2186316"/>
                </a:lnTo>
                <a:lnTo>
                  <a:pt x="1813458" y="2186316"/>
                </a:lnTo>
                <a:lnTo>
                  <a:pt x="1879352" y="2004597"/>
                </a:lnTo>
                <a:lnTo>
                  <a:pt x="2130239" y="2004597"/>
                </a:lnTo>
                <a:lnTo>
                  <a:pt x="2200225" y="2186316"/>
                </a:lnTo>
                <a:lnTo>
                  <a:pt x="2290676" y="2186316"/>
                </a:lnTo>
                <a:lnTo>
                  <a:pt x="2045109" y="1586316"/>
                </a:lnTo>
                <a:lnTo>
                  <a:pt x="1959570" y="1586316"/>
                </a:lnTo>
                <a:close/>
                <a:moveTo>
                  <a:pt x="2358243" y="1586316"/>
                </a:moveTo>
                <a:lnTo>
                  <a:pt x="2358243" y="2186316"/>
                </a:lnTo>
                <a:lnTo>
                  <a:pt x="2437643" y="2186316"/>
                </a:lnTo>
                <a:lnTo>
                  <a:pt x="2437643" y="1919877"/>
                </a:lnTo>
                <a:lnTo>
                  <a:pt x="2529731" y="1919877"/>
                </a:lnTo>
                <a:cubicBezTo>
                  <a:pt x="2550195" y="1919877"/>
                  <a:pt x="2564929" y="1920832"/>
                  <a:pt x="2573933" y="1922742"/>
                </a:cubicBezTo>
                <a:cubicBezTo>
                  <a:pt x="2586211" y="1925743"/>
                  <a:pt x="2598285" y="1931063"/>
                  <a:pt x="2610154" y="1938703"/>
                </a:cubicBezTo>
                <a:cubicBezTo>
                  <a:pt x="2622023" y="1946343"/>
                  <a:pt x="2635460" y="1959713"/>
                  <a:pt x="2650468" y="1978813"/>
                </a:cubicBezTo>
                <a:cubicBezTo>
                  <a:pt x="2665475" y="1997912"/>
                  <a:pt x="2684574" y="2025470"/>
                  <a:pt x="2707766" y="2061487"/>
                </a:cubicBezTo>
                <a:lnTo>
                  <a:pt x="2787166" y="2186316"/>
                </a:lnTo>
                <a:lnTo>
                  <a:pt x="2887030" y="2186316"/>
                </a:lnTo>
                <a:lnTo>
                  <a:pt x="2782664" y="2023015"/>
                </a:lnTo>
                <a:cubicBezTo>
                  <a:pt x="2761928" y="1991091"/>
                  <a:pt x="2739963" y="1964488"/>
                  <a:pt x="2716770" y="1943205"/>
                </a:cubicBezTo>
                <a:cubicBezTo>
                  <a:pt x="2705857" y="1933383"/>
                  <a:pt x="2689895" y="1923424"/>
                  <a:pt x="2668885" y="1913328"/>
                </a:cubicBezTo>
                <a:cubicBezTo>
                  <a:pt x="2726457" y="1905415"/>
                  <a:pt x="2769022" y="1886862"/>
                  <a:pt x="2796579" y="1857667"/>
                </a:cubicBezTo>
                <a:cubicBezTo>
                  <a:pt x="2824138" y="1828471"/>
                  <a:pt x="2837916" y="1792591"/>
                  <a:pt x="2837916" y="1750027"/>
                </a:cubicBezTo>
                <a:cubicBezTo>
                  <a:pt x="2837916" y="1717012"/>
                  <a:pt x="2829595" y="1686861"/>
                  <a:pt x="2812951" y="1659576"/>
                </a:cubicBezTo>
                <a:cubicBezTo>
                  <a:pt x="2796307" y="1632291"/>
                  <a:pt x="2774069" y="1613260"/>
                  <a:pt x="2746239" y="1602482"/>
                </a:cubicBezTo>
                <a:cubicBezTo>
                  <a:pt x="2718408" y="1591704"/>
                  <a:pt x="2677753" y="1586316"/>
                  <a:pt x="2624274" y="1586316"/>
                </a:cubicBezTo>
                <a:lnTo>
                  <a:pt x="2358243" y="1586316"/>
                </a:lnTo>
                <a:close/>
                <a:moveTo>
                  <a:pt x="3131145" y="1586316"/>
                </a:moveTo>
                <a:lnTo>
                  <a:pt x="2900722" y="2186316"/>
                </a:lnTo>
                <a:lnTo>
                  <a:pt x="2985033" y="2186316"/>
                </a:lnTo>
                <a:lnTo>
                  <a:pt x="3050927" y="2004597"/>
                </a:lnTo>
                <a:lnTo>
                  <a:pt x="3301814" y="2004597"/>
                </a:lnTo>
                <a:lnTo>
                  <a:pt x="3371800" y="2186316"/>
                </a:lnTo>
                <a:lnTo>
                  <a:pt x="3462251" y="2186316"/>
                </a:lnTo>
                <a:lnTo>
                  <a:pt x="3216684" y="1586316"/>
                </a:lnTo>
                <a:lnTo>
                  <a:pt x="3131145" y="1586316"/>
                </a:lnTo>
                <a:close/>
                <a:moveTo>
                  <a:pt x="3527772" y="1586316"/>
                </a:moveTo>
                <a:lnTo>
                  <a:pt x="3527772" y="2186316"/>
                </a:lnTo>
                <a:lnTo>
                  <a:pt x="3603898" y="2186316"/>
                </a:lnTo>
                <a:lnTo>
                  <a:pt x="3603898" y="1714829"/>
                </a:lnTo>
                <a:lnTo>
                  <a:pt x="3919041" y="2186316"/>
                </a:lnTo>
                <a:lnTo>
                  <a:pt x="4000488" y="2186316"/>
                </a:lnTo>
                <a:lnTo>
                  <a:pt x="4000488" y="1586316"/>
                </a:lnTo>
                <a:lnTo>
                  <a:pt x="3924362" y="1586316"/>
                </a:lnTo>
                <a:lnTo>
                  <a:pt x="3924362" y="2057394"/>
                </a:lnTo>
                <a:lnTo>
                  <a:pt x="3609218" y="1586316"/>
                </a:lnTo>
                <a:lnTo>
                  <a:pt x="3527772" y="1586316"/>
                </a:lnTo>
                <a:close/>
                <a:moveTo>
                  <a:pt x="4075981" y="1586316"/>
                </a:moveTo>
                <a:lnTo>
                  <a:pt x="4307222" y="1932155"/>
                </a:lnTo>
                <a:lnTo>
                  <a:pt x="4307222" y="2186316"/>
                </a:lnTo>
                <a:lnTo>
                  <a:pt x="4386622" y="2186316"/>
                </a:lnTo>
                <a:lnTo>
                  <a:pt x="4386622" y="1932155"/>
                </a:lnTo>
                <a:lnTo>
                  <a:pt x="4626050" y="1586316"/>
                </a:lnTo>
                <a:lnTo>
                  <a:pt x="4533553" y="1586316"/>
                </a:lnTo>
                <a:lnTo>
                  <a:pt x="4417318" y="1762714"/>
                </a:lnTo>
                <a:cubicBezTo>
                  <a:pt x="4391670" y="1802005"/>
                  <a:pt x="4369842" y="1837339"/>
                  <a:pt x="4351833" y="1868717"/>
                </a:cubicBezTo>
                <a:cubicBezTo>
                  <a:pt x="4333007" y="1834883"/>
                  <a:pt x="4312679" y="1801050"/>
                  <a:pt x="4290851" y="1767216"/>
                </a:cubicBezTo>
                <a:lnTo>
                  <a:pt x="4172570" y="1586316"/>
                </a:lnTo>
                <a:lnTo>
                  <a:pt x="4075981" y="1586316"/>
                </a:lnTo>
                <a:close/>
                <a:moveTo>
                  <a:pt x="4688185" y="1586316"/>
                </a:moveTo>
                <a:lnTo>
                  <a:pt x="4688185" y="2186316"/>
                </a:lnTo>
                <a:lnTo>
                  <a:pt x="4764720" y="2186316"/>
                </a:lnTo>
                <a:lnTo>
                  <a:pt x="4764720" y="1675538"/>
                </a:lnTo>
                <a:lnTo>
                  <a:pt x="4938253" y="2186316"/>
                </a:lnTo>
                <a:lnTo>
                  <a:pt x="5009877" y="2186316"/>
                </a:lnTo>
                <a:lnTo>
                  <a:pt x="5184229" y="1684133"/>
                </a:lnTo>
                <a:lnTo>
                  <a:pt x="5184229" y="2186316"/>
                </a:lnTo>
                <a:lnTo>
                  <a:pt x="5260764" y="2186316"/>
                </a:lnTo>
                <a:lnTo>
                  <a:pt x="5260764" y="1586316"/>
                </a:lnTo>
                <a:lnTo>
                  <a:pt x="5153943" y="1586316"/>
                </a:lnTo>
                <a:lnTo>
                  <a:pt x="5010286" y="2003779"/>
                </a:lnTo>
                <a:cubicBezTo>
                  <a:pt x="4995825" y="2046071"/>
                  <a:pt x="4985184" y="2078131"/>
                  <a:pt x="4978363" y="2099959"/>
                </a:cubicBezTo>
                <a:cubicBezTo>
                  <a:pt x="4972360" y="2080313"/>
                  <a:pt x="4962810" y="2050709"/>
                  <a:pt x="4949713" y="2011146"/>
                </a:cubicBezTo>
                <a:lnTo>
                  <a:pt x="4807694" y="1586316"/>
                </a:lnTo>
                <a:lnTo>
                  <a:pt x="4688185" y="1586316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5673332" y="373971"/>
            <a:ext cx="237373" cy="281442"/>
          </a:xfrm>
          <a:custGeom>
            <a:avLst/>
            <a:gdLst/>
            <a:ahLst/>
            <a:cxnLst/>
            <a:rect l="l" t="t" r="r" b="b"/>
            <a:pathLst>
              <a:path w="410096" h="484584">
                <a:moveTo>
                  <a:pt x="205866" y="0"/>
                </a:moveTo>
                <a:cubicBezTo>
                  <a:pt x="245430" y="0"/>
                  <a:pt x="281105" y="10027"/>
                  <a:pt x="312892" y="30082"/>
                </a:cubicBezTo>
                <a:cubicBezTo>
                  <a:pt x="344679" y="50136"/>
                  <a:pt x="368827" y="78376"/>
                  <a:pt x="385334" y="114802"/>
                </a:cubicBezTo>
                <a:cubicBezTo>
                  <a:pt x="401842" y="151228"/>
                  <a:pt x="410096" y="193861"/>
                  <a:pt x="410096" y="242701"/>
                </a:cubicBezTo>
                <a:cubicBezTo>
                  <a:pt x="410096" y="319918"/>
                  <a:pt x="390792" y="379536"/>
                  <a:pt x="352183" y="421555"/>
                </a:cubicBezTo>
                <a:cubicBezTo>
                  <a:pt x="313574" y="463574"/>
                  <a:pt x="264393" y="484584"/>
                  <a:pt x="204638" y="484584"/>
                </a:cubicBezTo>
                <a:cubicBezTo>
                  <a:pt x="145975" y="484584"/>
                  <a:pt x="97203" y="463779"/>
                  <a:pt x="58322" y="422169"/>
                </a:cubicBezTo>
                <a:cubicBezTo>
                  <a:pt x="19440" y="380559"/>
                  <a:pt x="0" y="323602"/>
                  <a:pt x="0" y="251296"/>
                </a:cubicBezTo>
                <a:cubicBezTo>
                  <a:pt x="0" y="160982"/>
                  <a:pt x="20259" y="96521"/>
                  <a:pt x="60777" y="57912"/>
                </a:cubicBezTo>
                <a:cubicBezTo>
                  <a:pt x="101296" y="19304"/>
                  <a:pt x="149659" y="0"/>
                  <a:pt x="205866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badkézi sokszög 15"/>
          <p:cNvSpPr/>
          <p:nvPr/>
        </p:nvSpPr>
        <p:spPr>
          <a:xfrm>
            <a:off x="6694390" y="377061"/>
            <a:ext cx="117739" cy="168770"/>
          </a:xfrm>
          <a:custGeom>
            <a:avLst/>
            <a:gdLst/>
            <a:ahLst/>
            <a:cxnLst/>
            <a:rect l="l" t="t" r="r" b="b"/>
            <a:pathLst>
              <a:path w="203411" h="290587">
                <a:moveTo>
                  <a:pt x="98227" y="0"/>
                </a:moveTo>
                <a:cubicBezTo>
                  <a:pt x="107504" y="32470"/>
                  <a:pt x="121692" y="73943"/>
                  <a:pt x="140792" y="124421"/>
                </a:cubicBezTo>
                <a:lnTo>
                  <a:pt x="203411" y="290587"/>
                </a:lnTo>
                <a:lnTo>
                  <a:pt x="0" y="290587"/>
                </a:lnTo>
                <a:lnTo>
                  <a:pt x="65894" y="114598"/>
                </a:lnTo>
                <a:cubicBezTo>
                  <a:pt x="79809" y="76672"/>
                  <a:pt x="90587" y="38472"/>
                  <a:pt x="98227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 14"/>
          <p:cNvSpPr/>
          <p:nvPr/>
        </p:nvSpPr>
        <p:spPr>
          <a:xfrm>
            <a:off x="8557884" y="377061"/>
            <a:ext cx="117739" cy="168770"/>
          </a:xfrm>
          <a:custGeom>
            <a:avLst/>
            <a:gdLst/>
            <a:ahLst/>
            <a:cxnLst/>
            <a:rect l="l" t="t" r="r" b="b"/>
            <a:pathLst>
              <a:path w="203411" h="290587">
                <a:moveTo>
                  <a:pt x="98227" y="0"/>
                </a:moveTo>
                <a:cubicBezTo>
                  <a:pt x="107504" y="32470"/>
                  <a:pt x="121692" y="73943"/>
                  <a:pt x="140792" y="124421"/>
                </a:cubicBezTo>
                <a:lnTo>
                  <a:pt x="203411" y="290587"/>
                </a:lnTo>
                <a:lnTo>
                  <a:pt x="0" y="290587"/>
                </a:lnTo>
                <a:lnTo>
                  <a:pt x="65894" y="114598"/>
                </a:lnTo>
                <a:cubicBezTo>
                  <a:pt x="79809" y="76672"/>
                  <a:pt x="90586" y="38472"/>
                  <a:pt x="98227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5711925" y="954834"/>
            <a:ext cx="237373" cy="281442"/>
          </a:xfrm>
          <a:custGeom>
            <a:avLst/>
            <a:gdLst/>
            <a:ahLst/>
            <a:cxnLst/>
            <a:rect l="l" t="t" r="r" b="b"/>
            <a:pathLst>
              <a:path w="410096" h="484584">
                <a:moveTo>
                  <a:pt x="205866" y="0"/>
                </a:moveTo>
                <a:cubicBezTo>
                  <a:pt x="245430" y="0"/>
                  <a:pt x="281105" y="10027"/>
                  <a:pt x="312892" y="30082"/>
                </a:cubicBezTo>
                <a:cubicBezTo>
                  <a:pt x="344679" y="50136"/>
                  <a:pt x="368827" y="78376"/>
                  <a:pt x="385334" y="114802"/>
                </a:cubicBezTo>
                <a:cubicBezTo>
                  <a:pt x="401842" y="151228"/>
                  <a:pt x="410096" y="193861"/>
                  <a:pt x="410096" y="242701"/>
                </a:cubicBezTo>
                <a:cubicBezTo>
                  <a:pt x="410096" y="319918"/>
                  <a:pt x="390792" y="379536"/>
                  <a:pt x="352183" y="421555"/>
                </a:cubicBezTo>
                <a:cubicBezTo>
                  <a:pt x="313574" y="463574"/>
                  <a:pt x="264393" y="484584"/>
                  <a:pt x="204638" y="484584"/>
                </a:cubicBezTo>
                <a:cubicBezTo>
                  <a:pt x="145976" y="484584"/>
                  <a:pt x="97203" y="463779"/>
                  <a:pt x="58322" y="422169"/>
                </a:cubicBezTo>
                <a:cubicBezTo>
                  <a:pt x="19440" y="380560"/>
                  <a:pt x="0" y="323602"/>
                  <a:pt x="0" y="251296"/>
                </a:cubicBezTo>
                <a:cubicBezTo>
                  <a:pt x="0" y="160982"/>
                  <a:pt x="20259" y="96521"/>
                  <a:pt x="60777" y="57912"/>
                </a:cubicBezTo>
                <a:cubicBezTo>
                  <a:pt x="101296" y="19304"/>
                  <a:pt x="149659" y="0"/>
                  <a:pt x="205866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7768385" y="954834"/>
            <a:ext cx="237373" cy="281442"/>
          </a:xfrm>
          <a:custGeom>
            <a:avLst/>
            <a:gdLst/>
            <a:ahLst/>
            <a:cxnLst/>
            <a:rect l="l" t="t" r="r" b="b"/>
            <a:pathLst>
              <a:path w="410095" h="484584">
                <a:moveTo>
                  <a:pt x="205866" y="0"/>
                </a:moveTo>
                <a:cubicBezTo>
                  <a:pt x="245430" y="0"/>
                  <a:pt x="281105" y="10027"/>
                  <a:pt x="312892" y="30082"/>
                </a:cubicBezTo>
                <a:cubicBezTo>
                  <a:pt x="344680" y="50136"/>
                  <a:pt x="368827" y="78376"/>
                  <a:pt x="385334" y="114802"/>
                </a:cubicBezTo>
                <a:cubicBezTo>
                  <a:pt x="401842" y="151228"/>
                  <a:pt x="410095" y="193861"/>
                  <a:pt x="410095" y="242701"/>
                </a:cubicBezTo>
                <a:cubicBezTo>
                  <a:pt x="410095" y="319918"/>
                  <a:pt x="390791" y="379536"/>
                  <a:pt x="352183" y="421555"/>
                </a:cubicBezTo>
                <a:cubicBezTo>
                  <a:pt x="313575" y="463574"/>
                  <a:pt x="264393" y="484584"/>
                  <a:pt x="204638" y="484584"/>
                </a:cubicBezTo>
                <a:cubicBezTo>
                  <a:pt x="145976" y="484584"/>
                  <a:pt x="97203" y="463779"/>
                  <a:pt x="58322" y="422169"/>
                </a:cubicBezTo>
                <a:cubicBezTo>
                  <a:pt x="19440" y="380560"/>
                  <a:pt x="0" y="323602"/>
                  <a:pt x="0" y="251296"/>
                </a:cubicBezTo>
                <a:cubicBezTo>
                  <a:pt x="0" y="160982"/>
                  <a:pt x="20259" y="96521"/>
                  <a:pt x="60777" y="57912"/>
                </a:cubicBezTo>
                <a:cubicBezTo>
                  <a:pt x="101296" y="19304"/>
                  <a:pt x="149659" y="0"/>
                  <a:pt x="205866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 11"/>
          <p:cNvSpPr/>
          <p:nvPr/>
        </p:nvSpPr>
        <p:spPr>
          <a:xfrm>
            <a:off x="3662079" y="957925"/>
            <a:ext cx="117739" cy="168770"/>
          </a:xfrm>
          <a:custGeom>
            <a:avLst/>
            <a:gdLst/>
            <a:ahLst/>
            <a:cxnLst/>
            <a:rect l="l" t="t" r="r" b="b"/>
            <a:pathLst>
              <a:path w="203411" h="290587">
                <a:moveTo>
                  <a:pt x="98227" y="0"/>
                </a:moveTo>
                <a:cubicBezTo>
                  <a:pt x="107504" y="32470"/>
                  <a:pt x="121692" y="73943"/>
                  <a:pt x="140792" y="124421"/>
                </a:cubicBezTo>
                <a:lnTo>
                  <a:pt x="203411" y="290587"/>
                </a:lnTo>
                <a:lnTo>
                  <a:pt x="0" y="290587"/>
                </a:lnTo>
                <a:lnTo>
                  <a:pt x="65894" y="114598"/>
                </a:lnTo>
                <a:cubicBezTo>
                  <a:pt x="79809" y="76672"/>
                  <a:pt x="90587" y="38472"/>
                  <a:pt x="98227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-10760" y="4763175"/>
            <a:ext cx="8747167" cy="1162050"/>
          </a:xfrm>
          <a:prstGeom prst="rect">
            <a:avLst/>
          </a:prstGeom>
          <a:solidFill>
            <a:srgbClr val="EDDD67"/>
          </a:solidFill>
          <a:ln>
            <a:noFill/>
          </a:ln>
          <a:scene3d>
            <a:camera prst="orthographicFront"/>
            <a:lightRig rig="threePt" dir="t"/>
          </a:scene3d>
          <a:sp3d>
            <a:bevelT w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b="1" dirty="0"/>
              <a:t>  NINCSEN ITT, HANEM _ _ _ _ _ _ _ _ _.</a:t>
            </a:r>
          </a:p>
        </p:txBody>
      </p:sp>
      <p:sp>
        <p:nvSpPr>
          <p:cNvPr id="11" name="Szabadkézi sokszög 10"/>
          <p:cNvSpPr/>
          <p:nvPr/>
        </p:nvSpPr>
        <p:spPr>
          <a:xfrm>
            <a:off x="4340214" y="957925"/>
            <a:ext cx="117739" cy="168770"/>
          </a:xfrm>
          <a:custGeom>
            <a:avLst/>
            <a:gdLst/>
            <a:ahLst/>
            <a:cxnLst/>
            <a:rect l="l" t="t" r="r" b="b"/>
            <a:pathLst>
              <a:path w="203411" h="290587">
                <a:moveTo>
                  <a:pt x="98227" y="0"/>
                </a:moveTo>
                <a:cubicBezTo>
                  <a:pt x="107504" y="32470"/>
                  <a:pt x="121692" y="73943"/>
                  <a:pt x="140792" y="124421"/>
                </a:cubicBezTo>
                <a:lnTo>
                  <a:pt x="203411" y="290587"/>
                </a:lnTo>
                <a:lnTo>
                  <a:pt x="0" y="290587"/>
                </a:lnTo>
                <a:lnTo>
                  <a:pt x="65894" y="114598"/>
                </a:lnTo>
                <a:cubicBezTo>
                  <a:pt x="79810" y="76672"/>
                  <a:pt x="90587" y="38472"/>
                  <a:pt x="98227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6821196" y="957925"/>
            <a:ext cx="117739" cy="168770"/>
          </a:xfrm>
          <a:custGeom>
            <a:avLst/>
            <a:gdLst/>
            <a:ahLst/>
            <a:cxnLst/>
            <a:rect l="l" t="t" r="r" b="b"/>
            <a:pathLst>
              <a:path w="203411" h="290587">
                <a:moveTo>
                  <a:pt x="98227" y="0"/>
                </a:moveTo>
                <a:cubicBezTo>
                  <a:pt x="107504" y="32470"/>
                  <a:pt x="121692" y="73943"/>
                  <a:pt x="140792" y="124421"/>
                </a:cubicBezTo>
                <a:lnTo>
                  <a:pt x="203411" y="290587"/>
                </a:lnTo>
                <a:lnTo>
                  <a:pt x="0" y="290587"/>
                </a:lnTo>
                <a:lnTo>
                  <a:pt x="65894" y="114598"/>
                </a:lnTo>
                <a:cubicBezTo>
                  <a:pt x="79809" y="76672"/>
                  <a:pt x="90587" y="38472"/>
                  <a:pt x="98227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3971964" y="959827"/>
            <a:ext cx="184308" cy="115286"/>
          </a:xfrm>
          <a:custGeom>
            <a:avLst/>
            <a:gdLst/>
            <a:ahLst/>
            <a:cxnLst/>
            <a:rect l="l" t="t" r="r" b="b"/>
            <a:pathLst>
              <a:path w="318418" h="198499">
                <a:moveTo>
                  <a:pt x="0" y="0"/>
                </a:moveTo>
                <a:lnTo>
                  <a:pt x="189905" y="0"/>
                </a:lnTo>
                <a:cubicBezTo>
                  <a:pt x="234380" y="0"/>
                  <a:pt x="266918" y="9140"/>
                  <a:pt x="287518" y="27421"/>
                </a:cubicBezTo>
                <a:cubicBezTo>
                  <a:pt x="308118" y="45702"/>
                  <a:pt x="318418" y="69031"/>
                  <a:pt x="318418" y="97408"/>
                </a:cubicBezTo>
                <a:cubicBezTo>
                  <a:pt x="318418" y="116780"/>
                  <a:pt x="313097" y="134720"/>
                  <a:pt x="302456" y="151228"/>
                </a:cubicBezTo>
                <a:cubicBezTo>
                  <a:pt x="291815" y="167735"/>
                  <a:pt x="276262" y="179740"/>
                  <a:pt x="255799" y="187244"/>
                </a:cubicBezTo>
                <a:cubicBezTo>
                  <a:pt x="235335" y="194747"/>
                  <a:pt x="206958" y="198499"/>
                  <a:pt x="170669" y="198499"/>
                </a:cubicBezTo>
                <a:lnTo>
                  <a:pt x="0" y="198499"/>
                </a:lnTo>
                <a:lnTo>
                  <a:pt x="0" y="0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6452236" y="962441"/>
            <a:ext cx="193784" cy="266229"/>
          </a:xfrm>
          <a:custGeom>
            <a:avLst/>
            <a:gdLst/>
            <a:ahLst/>
            <a:cxnLst/>
            <a:rect l="l" t="t" r="r" b="b"/>
            <a:pathLst>
              <a:path w="334789" h="458390">
                <a:moveTo>
                  <a:pt x="0" y="0"/>
                </a:moveTo>
                <a:lnTo>
                  <a:pt x="126058" y="0"/>
                </a:lnTo>
                <a:cubicBezTo>
                  <a:pt x="173261" y="0"/>
                  <a:pt x="207504" y="4092"/>
                  <a:pt x="228787" y="12278"/>
                </a:cubicBezTo>
                <a:cubicBezTo>
                  <a:pt x="258254" y="23738"/>
                  <a:pt x="283288" y="46316"/>
                  <a:pt x="303889" y="80013"/>
                </a:cubicBezTo>
                <a:cubicBezTo>
                  <a:pt x="324489" y="113710"/>
                  <a:pt x="334789" y="161937"/>
                  <a:pt x="334789" y="224693"/>
                </a:cubicBezTo>
                <a:cubicBezTo>
                  <a:pt x="334789" y="269986"/>
                  <a:pt x="329537" y="308526"/>
                  <a:pt x="319032" y="340314"/>
                </a:cubicBezTo>
                <a:cubicBezTo>
                  <a:pt x="308528" y="372101"/>
                  <a:pt x="293862" y="397408"/>
                  <a:pt x="275035" y="416235"/>
                </a:cubicBezTo>
                <a:cubicBezTo>
                  <a:pt x="261665" y="429604"/>
                  <a:pt x="243725" y="439973"/>
                  <a:pt x="221215" y="447340"/>
                </a:cubicBezTo>
                <a:cubicBezTo>
                  <a:pt x="198705" y="454707"/>
                  <a:pt x="167668" y="458390"/>
                  <a:pt x="128104" y="458390"/>
                </a:cubicBezTo>
                <a:lnTo>
                  <a:pt x="0" y="458390"/>
                </a:lnTo>
                <a:lnTo>
                  <a:pt x="0" y="0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7453760" y="962442"/>
            <a:ext cx="154222" cy="105303"/>
          </a:xfrm>
          <a:custGeom>
            <a:avLst/>
            <a:gdLst/>
            <a:ahLst/>
            <a:cxnLst/>
            <a:rect l="l" t="t" r="r" b="b"/>
            <a:pathLst>
              <a:path w="266440" h="181309">
                <a:moveTo>
                  <a:pt x="0" y="0"/>
                </a:moveTo>
                <a:lnTo>
                  <a:pt x="119918" y="0"/>
                </a:lnTo>
                <a:cubicBezTo>
                  <a:pt x="163028" y="0"/>
                  <a:pt x="193452" y="2796"/>
                  <a:pt x="211187" y="8390"/>
                </a:cubicBezTo>
                <a:cubicBezTo>
                  <a:pt x="228922" y="13983"/>
                  <a:pt x="242565" y="24352"/>
                  <a:pt x="252115" y="39495"/>
                </a:cubicBezTo>
                <a:cubicBezTo>
                  <a:pt x="261664" y="54638"/>
                  <a:pt x="266440" y="72169"/>
                  <a:pt x="266440" y="92087"/>
                </a:cubicBezTo>
                <a:cubicBezTo>
                  <a:pt x="266440" y="113096"/>
                  <a:pt x="261324" y="130559"/>
                  <a:pt x="251092" y="144475"/>
                </a:cubicBezTo>
                <a:cubicBezTo>
                  <a:pt x="240860" y="158390"/>
                  <a:pt x="225648" y="168349"/>
                  <a:pt x="205457" y="174352"/>
                </a:cubicBezTo>
                <a:cubicBezTo>
                  <a:pt x="190177" y="178990"/>
                  <a:pt x="164939" y="181309"/>
                  <a:pt x="129741" y="181309"/>
                </a:cubicBezTo>
                <a:lnTo>
                  <a:pt x="0" y="181309"/>
                </a:lnTo>
                <a:lnTo>
                  <a:pt x="0" y="0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Lekerekített téglalap 70"/>
          <p:cNvSpPr/>
          <p:nvPr/>
        </p:nvSpPr>
        <p:spPr>
          <a:xfrm>
            <a:off x="8708851" y="2936218"/>
            <a:ext cx="3033143" cy="944806"/>
          </a:xfrm>
          <a:prstGeom prst="roundRect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Nem ez a helyes válasz!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72" name="Lekerekített téglalap 71"/>
          <p:cNvSpPr/>
          <p:nvPr/>
        </p:nvSpPr>
        <p:spPr>
          <a:xfrm>
            <a:off x="4457953" y="2934186"/>
            <a:ext cx="3388570" cy="864000"/>
          </a:xfrm>
          <a:prstGeom prst="roundRect">
            <a:avLst/>
          </a:prstGeom>
          <a:solidFill>
            <a:srgbClr val="ADD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Ez a helyes válasz!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7453760" y="1108866"/>
            <a:ext cx="168672" cy="119803"/>
          </a:xfrm>
          <a:custGeom>
            <a:avLst/>
            <a:gdLst/>
            <a:ahLst/>
            <a:cxnLst/>
            <a:rect l="l" t="t" r="r" b="b"/>
            <a:pathLst>
              <a:path w="291405" h="206276">
                <a:moveTo>
                  <a:pt x="0" y="0"/>
                </a:moveTo>
                <a:lnTo>
                  <a:pt x="138745" y="0"/>
                </a:lnTo>
                <a:cubicBezTo>
                  <a:pt x="176944" y="0"/>
                  <a:pt x="206207" y="3343"/>
                  <a:pt x="226535" y="10028"/>
                </a:cubicBezTo>
                <a:cubicBezTo>
                  <a:pt x="246862" y="16713"/>
                  <a:pt x="262756" y="28309"/>
                  <a:pt x="274216" y="44816"/>
                </a:cubicBezTo>
                <a:cubicBezTo>
                  <a:pt x="285676" y="61324"/>
                  <a:pt x="291405" y="80765"/>
                  <a:pt x="291405" y="103138"/>
                </a:cubicBezTo>
                <a:cubicBezTo>
                  <a:pt x="291405" y="122238"/>
                  <a:pt x="287449" y="139086"/>
                  <a:pt x="279536" y="153684"/>
                </a:cubicBezTo>
                <a:cubicBezTo>
                  <a:pt x="271624" y="168282"/>
                  <a:pt x="261528" y="179400"/>
                  <a:pt x="249250" y="187040"/>
                </a:cubicBezTo>
                <a:cubicBezTo>
                  <a:pt x="236972" y="194680"/>
                  <a:pt x="221692" y="200137"/>
                  <a:pt x="203411" y="203411"/>
                </a:cubicBezTo>
                <a:cubicBezTo>
                  <a:pt x="193042" y="205321"/>
                  <a:pt x="175034" y="206276"/>
                  <a:pt x="149386" y="206276"/>
                </a:cubicBezTo>
                <a:lnTo>
                  <a:pt x="0" y="206276"/>
                </a:lnTo>
                <a:lnTo>
                  <a:pt x="0" y="0"/>
                </a:ln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Lekerekített téglalap 63"/>
          <p:cNvSpPr/>
          <p:nvPr/>
        </p:nvSpPr>
        <p:spPr>
          <a:xfrm>
            <a:off x="8531137" y="2916058"/>
            <a:ext cx="3388570" cy="99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/>
              <a:t>ELVITTÉK</a:t>
            </a:r>
          </a:p>
        </p:txBody>
      </p:sp>
      <p:sp>
        <p:nvSpPr>
          <p:cNvPr id="65" name="Lekerekített téglalap 64"/>
          <p:cNvSpPr/>
          <p:nvPr/>
        </p:nvSpPr>
        <p:spPr>
          <a:xfrm>
            <a:off x="4178791" y="2890424"/>
            <a:ext cx="3869432" cy="990600"/>
          </a:xfrm>
          <a:prstGeom prst="round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/>
              <a:t>FELTÁMADT</a:t>
            </a:r>
          </a:p>
        </p:txBody>
      </p:sp>
      <p:sp>
        <p:nvSpPr>
          <p:cNvPr id="66" name="Lekerekített téglalap 65"/>
          <p:cNvSpPr/>
          <p:nvPr/>
        </p:nvSpPr>
        <p:spPr>
          <a:xfrm>
            <a:off x="2560667" y="1881168"/>
            <a:ext cx="7057016" cy="706783"/>
          </a:xfrm>
          <a:prstGeom prst="round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KATTINTS A HELYES VÁLASZRA!</a:t>
            </a:r>
          </a:p>
        </p:txBody>
      </p:sp>
      <p:grpSp>
        <p:nvGrpSpPr>
          <p:cNvPr id="69" name="Csoportba foglalás 68"/>
          <p:cNvGrpSpPr/>
          <p:nvPr/>
        </p:nvGrpSpPr>
        <p:grpSpPr>
          <a:xfrm>
            <a:off x="8736407" y="4074338"/>
            <a:ext cx="3455593" cy="2814515"/>
            <a:chOff x="8123263" y="3501959"/>
            <a:chExt cx="3455593" cy="2814515"/>
          </a:xfrm>
        </p:grpSpPr>
        <p:pic>
          <p:nvPicPr>
            <p:cNvPr id="67" name="Kép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23263" y="3501959"/>
              <a:ext cx="3455593" cy="2807224"/>
            </a:xfrm>
            <a:prstGeom prst="rect">
              <a:avLst/>
            </a:prstGeom>
          </p:spPr>
        </p:pic>
        <p:sp>
          <p:nvSpPr>
            <p:cNvPr id="68" name="Téglalap 67"/>
            <p:cNvSpPr/>
            <p:nvPr/>
          </p:nvSpPr>
          <p:spPr>
            <a:xfrm>
              <a:off x="11249247" y="6113721"/>
              <a:ext cx="329609" cy="202753"/>
            </a:xfrm>
            <a:prstGeom prst="rect">
              <a:avLst/>
            </a:prstGeom>
            <a:solidFill>
              <a:srgbClr val="B4D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0" name="Lekerekített téglalap 69"/>
          <p:cNvSpPr/>
          <p:nvPr/>
        </p:nvSpPr>
        <p:spPr>
          <a:xfrm>
            <a:off x="273509" y="2934186"/>
            <a:ext cx="3388570" cy="936000"/>
          </a:xfrm>
          <a:prstGeom prst="roundRect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Nem ez a helyes válasz!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63" name="Lekerekített téglalap 62"/>
          <p:cNvSpPr/>
          <p:nvPr/>
        </p:nvSpPr>
        <p:spPr>
          <a:xfrm>
            <a:off x="273509" y="2916058"/>
            <a:ext cx="3388570" cy="990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ELUTAZOTT</a:t>
            </a:r>
          </a:p>
        </p:txBody>
      </p:sp>
      <p:pic>
        <p:nvPicPr>
          <p:cNvPr id="26" name="Kép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494" y="-38270"/>
            <a:ext cx="1037394" cy="10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64" grpId="0" animBg="1"/>
      <p:bldP spid="65" grpId="0" animBg="1"/>
      <p:bldP spid="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13795</TotalTime>
  <Words>604</Words>
  <Application>Microsoft Office PowerPoint</Application>
  <PresentationFormat>Szélesvásznú</PresentationFormat>
  <Paragraphs>120</Paragraphs>
  <Slides>14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14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Comic Sans MS</vt:lpstr>
      <vt:lpstr>Times New Roman</vt:lpstr>
      <vt:lpstr>Wingdings 3</vt:lpstr>
      <vt:lpstr>Office Theme</vt:lpstr>
      <vt:lpstr>2_Office Theme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1119</cp:revision>
  <dcterms:created xsi:type="dcterms:W3CDTF">2020-04-05T07:55:46Z</dcterms:created>
  <dcterms:modified xsi:type="dcterms:W3CDTF">2021-10-11T13:37:27Z</dcterms:modified>
</cp:coreProperties>
</file>