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67" r:id="rId15"/>
    <p:sldId id="268" r:id="rId16"/>
    <p:sldId id="269" r:id="rId17"/>
  </p:sldIdLst>
  <p:sldSz cx="12192000" cy="6858000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Inter"/>
      <p:italic r:id="rId22"/>
    </p:embeddedFont>
    <p:embeddedFont>
      <p:font typeface="Lora"/>
      <p:italic r:id="rId23"/>
    </p:embeddedFont>
    <p:embeddedFont>
      <p:font typeface="Wingdings 3" panose="05040102010807070707" pitchFamily="18" charset="2"/>
      <p:regular r:id="rId2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150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7d66c7ae9d8d8e3c" providerId="LiveId" clId="{6E8F59B2-AEE4-4318-A2E6-0AA1E9C784AF}"/>
    <pc:docChg chg="undo custSel delSld modSld sldOrd">
      <pc:chgData name="" userId="7d66c7ae9d8d8e3c" providerId="LiveId" clId="{6E8F59B2-AEE4-4318-A2E6-0AA1E9C784AF}" dt="2026-09-21T10:54:41.504" v="3900" actId="20577"/>
      <pc:docMkLst>
        <pc:docMk/>
      </pc:docMkLst>
      <pc:sldChg chg="addSp modSp modTransition">
        <pc:chgData name="" userId="7d66c7ae9d8d8e3c" providerId="LiveId" clId="{6E8F59B2-AEE4-4318-A2E6-0AA1E9C784AF}" dt="2026-09-21T10:37:34.536" v="3703" actId="2711"/>
        <pc:sldMkLst>
          <pc:docMk/>
          <pc:sldMk cId="0" sldId="256"/>
        </pc:sldMkLst>
        <pc:spChg chg="mod">
          <ac:chgData name="" userId="7d66c7ae9d8d8e3c" providerId="LiveId" clId="{6E8F59B2-AEE4-4318-A2E6-0AA1E9C784AF}" dt="2026-09-21T07:51:55.547" v="1457" actId="2711"/>
          <ac:spMkLst>
            <pc:docMk/>
            <pc:sldMk cId="0" sldId="256"/>
            <ac:spMk id="2" creationId="{00000000-0000-0000-0000-000000000000}"/>
          </ac:spMkLst>
        </pc:spChg>
        <pc:spChg chg="add mod">
          <ac:chgData name="" userId="7d66c7ae9d8d8e3c" providerId="LiveId" clId="{6E8F59B2-AEE4-4318-A2E6-0AA1E9C784AF}" dt="2026-09-21T10:37:34.536" v="3703" actId="2711"/>
          <ac:spMkLst>
            <pc:docMk/>
            <pc:sldMk cId="0" sldId="256"/>
            <ac:spMk id="3" creationId="{3E9A4683-E09D-45B3-B663-19F05278543C}"/>
          </ac:spMkLst>
        </pc:spChg>
        <pc:spChg chg="mod">
          <ac:chgData name="" userId="7d66c7ae9d8d8e3c" providerId="LiveId" clId="{6E8F59B2-AEE4-4318-A2E6-0AA1E9C784AF}" dt="2026-09-21T07:51:55.547" v="1457" actId="2711"/>
          <ac:spMkLst>
            <pc:docMk/>
            <pc:sldMk cId="0" sldId="256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7:51:55.547" v="1457" actId="2711"/>
          <ac:spMkLst>
            <pc:docMk/>
            <pc:sldMk cId="0" sldId="256"/>
            <ac:spMk id="5" creationId="{00000000-0000-0000-0000-000000000000}"/>
          </ac:spMkLst>
        </pc:spChg>
      </pc:sldChg>
      <pc:sldChg chg="addSp delSp modSp modTransition modAnim">
        <pc:chgData name="" userId="7d66c7ae9d8d8e3c" providerId="LiveId" clId="{6E8F59B2-AEE4-4318-A2E6-0AA1E9C784AF}" dt="2026-09-21T10:46:28.933" v="3717" actId="20577"/>
        <pc:sldMkLst>
          <pc:docMk/>
          <pc:sldMk cId="0" sldId="257"/>
        </pc:sldMkLst>
        <pc:spChg chg="mod">
          <ac:chgData name="" userId="7d66c7ae9d8d8e3c" providerId="LiveId" clId="{6E8F59B2-AEE4-4318-A2E6-0AA1E9C784AF}" dt="2026-09-21T07:51:45.354" v="1456" actId="2711"/>
          <ac:spMkLst>
            <pc:docMk/>
            <pc:sldMk cId="0" sldId="257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7:51:45.354" v="1456" actId="2711"/>
          <ac:spMkLst>
            <pc:docMk/>
            <pc:sldMk cId="0" sldId="257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7:51:45.354" v="1456" actId="27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" userId="7d66c7ae9d8d8e3c" providerId="LiveId" clId="{6E8F59B2-AEE4-4318-A2E6-0AA1E9C784AF}" dt="2026-09-21T10:19:02.771" v="3522" actId="404"/>
          <ac:spMkLst>
            <pc:docMk/>
            <pc:sldMk cId="0" sldId="257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10:19:17.684" v="3525" actId="20577"/>
          <ac:spMkLst>
            <pc:docMk/>
            <pc:sldMk cId="0" sldId="257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10:46:28.933" v="3717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7:51:45.354" v="1456" actId="2711"/>
          <ac:spMkLst>
            <pc:docMk/>
            <pc:sldMk cId="0" sldId="257"/>
            <ac:spMk id="11" creationId="{00000000-0000-0000-0000-000000000000}"/>
          </ac:spMkLst>
        </pc:spChg>
        <pc:grpChg chg="add mod">
          <ac:chgData name="" userId="7d66c7ae9d8d8e3c" providerId="LiveId" clId="{6E8F59B2-AEE4-4318-A2E6-0AA1E9C784AF}" dt="2026-09-21T10:19:02.771" v="3522" actId="404"/>
          <ac:grpSpMkLst>
            <pc:docMk/>
            <pc:sldMk cId="0" sldId="257"/>
            <ac:grpSpMk id="4" creationId="{542A6284-2587-4C1F-B6B9-353D05D63BB2}"/>
          </ac:grpSpMkLst>
        </pc:grpChg>
        <pc:grpChg chg="add mod">
          <ac:chgData name="" userId="7d66c7ae9d8d8e3c" providerId="LiveId" clId="{6E8F59B2-AEE4-4318-A2E6-0AA1E9C784AF}" dt="2026-09-21T10:19:17.684" v="3525" actId="20577"/>
          <ac:grpSpMkLst>
            <pc:docMk/>
            <pc:sldMk cId="0" sldId="257"/>
            <ac:grpSpMk id="13" creationId="{9D1C1C12-43CB-4B0E-B592-9A1BB301D5A2}"/>
          </ac:grpSpMkLst>
        </pc:grpChg>
        <pc:picChg chg="del">
          <ac:chgData name="" userId="7d66c7ae9d8d8e3c" providerId="LiveId" clId="{6E8F59B2-AEE4-4318-A2E6-0AA1E9C784AF}" dt="2026-09-18T11:35:53.706" v="73" actId="478"/>
          <ac:picMkLst>
            <pc:docMk/>
            <pc:sldMk cId="0" sldId="257"/>
            <ac:picMk id="4" creationId="{00000000-0000-0000-0000-000000000000}"/>
          </ac:picMkLst>
        </pc:picChg>
        <pc:picChg chg="mod">
          <ac:chgData name="" userId="7d66c7ae9d8d8e3c" providerId="LiveId" clId="{6E8F59B2-AEE4-4318-A2E6-0AA1E9C784AF}" dt="2026-09-21T09:35:24.510" v="3139" actId="164"/>
          <ac:picMkLst>
            <pc:docMk/>
            <pc:sldMk cId="0" sldId="257"/>
            <ac:picMk id="5" creationId="{00000000-0000-0000-0000-000000000000}"/>
          </ac:picMkLst>
        </pc:picChg>
        <pc:picChg chg="mod">
          <ac:chgData name="" userId="7d66c7ae9d8d8e3c" providerId="LiveId" clId="{6E8F59B2-AEE4-4318-A2E6-0AA1E9C784AF}" dt="2026-09-21T09:35:38.942" v="3141" actId="164"/>
          <ac:picMkLst>
            <pc:docMk/>
            <pc:sldMk cId="0" sldId="257"/>
            <ac:picMk id="6" creationId="{00000000-0000-0000-0000-000000000000}"/>
          </ac:picMkLst>
        </pc:picChg>
        <pc:picChg chg="add mod">
          <ac:chgData name="" userId="7d66c7ae9d8d8e3c" providerId="LiveId" clId="{6E8F59B2-AEE4-4318-A2E6-0AA1E9C784AF}" dt="2026-09-18T12:06:39.141" v="663" actId="14100"/>
          <ac:picMkLst>
            <pc:docMk/>
            <pc:sldMk cId="0" sldId="257"/>
            <ac:picMk id="12" creationId="{ACD31AED-D914-40FD-AD52-047339C969FF}"/>
          </ac:picMkLst>
        </pc:picChg>
      </pc:sldChg>
      <pc:sldChg chg="addSp delSp modSp modTransition modAnim">
        <pc:chgData name="" userId="7d66c7ae9d8d8e3c" providerId="LiveId" clId="{6E8F59B2-AEE4-4318-A2E6-0AA1E9C784AF}" dt="2026-09-21T09:36:54.648" v="3150"/>
        <pc:sldMkLst>
          <pc:docMk/>
          <pc:sldMk cId="0" sldId="258"/>
        </pc:sldMkLst>
        <pc:spChg chg="mod">
          <ac:chgData name="" userId="7d66c7ae9d8d8e3c" providerId="LiveId" clId="{6E8F59B2-AEE4-4318-A2E6-0AA1E9C784AF}" dt="2026-09-18T11:39:28.108" v="166" actId="207"/>
          <ac:spMkLst>
            <pc:docMk/>
            <pc:sldMk cId="0" sldId="258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9:22:22.436" v="2979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" userId="7d66c7ae9d8d8e3c" providerId="LiveId" clId="{6E8F59B2-AEE4-4318-A2E6-0AA1E9C784AF}" dt="2026-09-21T07:23:48.401" v="939" actId="255"/>
          <ac:spMkLst>
            <pc:docMk/>
            <pc:sldMk cId="0" sldId="258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09:15:57.296" v="2910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07:24:44.603" v="989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7:36:01.339" v="1379" actId="2711"/>
          <ac:spMkLst>
            <pc:docMk/>
            <pc:sldMk cId="0" sldId="258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07:36:27.365" v="1381" actId="271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07:36:07.233" v="1380" actId="2711"/>
          <ac:spMkLst>
            <pc:docMk/>
            <pc:sldMk cId="0" sldId="258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07:36:46.785" v="1382" actId="2711"/>
          <ac:spMkLst>
            <pc:docMk/>
            <pc:sldMk cId="0" sldId="258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07:37:00.114" v="1385" actId="14100"/>
          <ac:spMkLst>
            <pc:docMk/>
            <pc:sldMk cId="0" sldId="258"/>
            <ac:spMk id="15" creationId="{00000000-0000-0000-0000-000000000000}"/>
          </ac:spMkLst>
        </pc:spChg>
        <pc:spChg chg="mod">
          <ac:chgData name="" userId="7d66c7ae9d8d8e3c" providerId="LiveId" clId="{6E8F59B2-AEE4-4318-A2E6-0AA1E9C784AF}" dt="2026-09-21T07:37:10.057" v="1387" actId="404"/>
          <ac:spMkLst>
            <pc:docMk/>
            <pc:sldMk cId="0" sldId="258"/>
            <ac:spMk id="16" creationId="{00000000-0000-0000-0000-000000000000}"/>
          </ac:spMkLst>
        </pc:spChg>
        <pc:picChg chg="del mod">
          <ac:chgData name="" userId="7d66c7ae9d8d8e3c" providerId="LiveId" clId="{6E8F59B2-AEE4-4318-A2E6-0AA1E9C784AF}" dt="2026-09-21T09:21:12.469" v="2958" actId="478"/>
          <ac:picMkLst>
            <pc:docMk/>
            <pc:sldMk cId="0" sldId="258"/>
            <ac:picMk id="6" creationId="{00000000-0000-0000-0000-000000000000}"/>
          </ac:picMkLst>
        </pc:picChg>
        <pc:picChg chg="add del">
          <ac:chgData name="" userId="7d66c7ae9d8d8e3c" providerId="LiveId" clId="{6E8F59B2-AEE4-4318-A2E6-0AA1E9C784AF}" dt="2026-09-18T11:59:05.057" v="462"/>
          <ac:picMkLst>
            <pc:docMk/>
            <pc:sldMk cId="0" sldId="258"/>
            <ac:picMk id="17" creationId="{E7C43583-33D0-4BC1-BA90-DBB5EC265833}"/>
          </ac:picMkLst>
        </pc:picChg>
      </pc:sldChg>
      <pc:sldChg chg="addSp delSp modSp modTransition delAnim modAnim">
        <pc:chgData name="" userId="7d66c7ae9d8d8e3c" providerId="LiveId" clId="{6E8F59B2-AEE4-4318-A2E6-0AA1E9C784AF}" dt="2026-09-21T09:26:34.157" v="3021" actId="14100"/>
        <pc:sldMkLst>
          <pc:docMk/>
          <pc:sldMk cId="0" sldId="259"/>
        </pc:sldMkLst>
        <pc:spChg chg="mod">
          <ac:chgData name="" userId="7d66c7ae9d8d8e3c" providerId="LiveId" clId="{6E8F59B2-AEE4-4318-A2E6-0AA1E9C784AF}" dt="2026-09-21T09:26:34.157" v="3021" actId="14100"/>
          <ac:spMkLst>
            <pc:docMk/>
            <pc:sldMk cId="0" sldId="259"/>
            <ac:spMk id="2" creationId="{00000000-0000-0000-0000-000000000000}"/>
          </ac:spMkLst>
        </pc:spChg>
        <pc:spChg chg="del mod">
          <ac:chgData name="" userId="7d66c7ae9d8d8e3c" providerId="LiveId" clId="{6E8F59B2-AEE4-4318-A2E6-0AA1E9C784AF}" dt="2026-09-21T09:26:07.263" v="3003" actId="478"/>
          <ac:spMkLst>
            <pc:docMk/>
            <pc:sldMk cId="0" sldId="259"/>
            <ac:spMk id="3" creationId="{00000000-0000-0000-0000-000000000000}"/>
          </ac:spMkLst>
        </pc:spChg>
        <pc:spChg chg="del">
          <ac:chgData name="" userId="7d66c7ae9d8d8e3c" providerId="LiveId" clId="{6E8F59B2-AEE4-4318-A2E6-0AA1E9C784AF}" dt="2026-09-21T09:26:22.845" v="3016" actId="478"/>
          <ac:spMkLst>
            <pc:docMk/>
            <pc:sldMk cId="0" sldId="259"/>
            <ac:spMk id="6" creationId="{00000000-0000-0000-0000-000000000000}"/>
          </ac:spMkLst>
        </pc:spChg>
        <pc:spChg chg="del">
          <ac:chgData name="" userId="7d66c7ae9d8d8e3c" providerId="LiveId" clId="{6E8F59B2-AEE4-4318-A2E6-0AA1E9C784AF}" dt="2026-09-21T09:26:14.303" v="3008" actId="478"/>
          <ac:spMkLst>
            <pc:docMk/>
            <pc:sldMk cId="0" sldId="259"/>
            <ac:spMk id="7" creationId="{00000000-0000-0000-0000-000000000000}"/>
          </ac:spMkLst>
        </pc:spChg>
        <pc:spChg chg="del">
          <ac:chgData name="" userId="7d66c7ae9d8d8e3c" providerId="LiveId" clId="{6E8F59B2-AEE4-4318-A2E6-0AA1E9C784AF}" dt="2026-09-21T09:26:18.323" v="3011" actId="478"/>
          <ac:spMkLst>
            <pc:docMk/>
            <pc:sldMk cId="0" sldId="259"/>
            <ac:spMk id="8" creationId="{00000000-0000-0000-0000-000000000000}"/>
          </ac:spMkLst>
        </pc:spChg>
        <pc:spChg chg="del">
          <ac:chgData name="" userId="7d66c7ae9d8d8e3c" providerId="LiveId" clId="{6E8F59B2-AEE4-4318-A2E6-0AA1E9C784AF}" dt="2026-09-21T09:26:21.777" v="3015" actId="478"/>
          <ac:spMkLst>
            <pc:docMk/>
            <pc:sldMk cId="0" sldId="259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08:32:06.758" v="2236" actId="2057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09:16:52.431" v="2937" actId="1076"/>
          <ac:spMkLst>
            <pc:docMk/>
            <pc:sldMk cId="0" sldId="259"/>
            <ac:spMk id="15" creationId="{00000000-0000-0000-0000-000000000000}"/>
          </ac:spMkLst>
        </pc:spChg>
        <pc:spChg chg="del mod">
          <ac:chgData name="" userId="7d66c7ae9d8d8e3c" providerId="LiveId" clId="{6E8F59B2-AEE4-4318-A2E6-0AA1E9C784AF}" dt="2026-09-21T09:26:10.617" v="3006" actId="478"/>
          <ac:spMkLst>
            <pc:docMk/>
            <pc:sldMk cId="0" sldId="259"/>
            <ac:spMk id="16" creationId="{00000000-0000-0000-0000-000000000000}"/>
          </ac:spMkLst>
        </pc:spChg>
        <pc:spChg chg="del mod">
          <ac:chgData name="" userId="7d66c7ae9d8d8e3c" providerId="LiveId" clId="{6E8F59B2-AEE4-4318-A2E6-0AA1E9C784AF}" dt="2026-09-21T09:26:12.369" v="3007" actId="478"/>
          <ac:spMkLst>
            <pc:docMk/>
            <pc:sldMk cId="0" sldId="259"/>
            <ac:spMk id="17" creationId="{00000000-0000-0000-0000-000000000000}"/>
          </ac:spMkLst>
        </pc:spChg>
        <pc:spChg chg="del mod">
          <ac:chgData name="" userId="7d66c7ae9d8d8e3c" providerId="LiveId" clId="{6E8F59B2-AEE4-4318-A2E6-0AA1E9C784AF}" dt="2026-09-21T09:26:24.335" v="3017" actId="478"/>
          <ac:spMkLst>
            <pc:docMk/>
            <pc:sldMk cId="0" sldId="259"/>
            <ac:spMk id="18" creationId="{00000000-0000-0000-0000-000000000000}"/>
          </ac:spMkLst>
        </pc:spChg>
        <pc:spChg chg="del mod">
          <ac:chgData name="" userId="7d66c7ae9d8d8e3c" providerId="LiveId" clId="{6E8F59B2-AEE4-4318-A2E6-0AA1E9C784AF}" dt="2026-09-21T09:26:26.336" v="3019" actId="478"/>
          <ac:spMkLst>
            <pc:docMk/>
            <pc:sldMk cId="0" sldId="259"/>
            <ac:spMk id="19" creationId="{00000000-0000-0000-0000-000000000000}"/>
          </ac:spMkLst>
        </pc:spChg>
        <pc:spChg chg="mod">
          <ac:chgData name="" userId="7d66c7ae9d8d8e3c" providerId="LiveId" clId="{6E8F59B2-AEE4-4318-A2E6-0AA1E9C784AF}" dt="2026-09-21T08:29:17.361" v="2170" actId="2057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" userId="7d66c7ae9d8d8e3c" providerId="LiveId" clId="{6E8F59B2-AEE4-4318-A2E6-0AA1E9C784AF}" dt="2026-09-21T07:31:40.970" v="1354" actId="403"/>
          <ac:spMkLst>
            <pc:docMk/>
            <pc:sldMk cId="0" sldId="259"/>
            <ac:spMk id="21" creationId="{00000000-0000-0000-0000-000000000000}"/>
          </ac:spMkLst>
        </pc:spChg>
        <pc:spChg chg="mod">
          <ac:chgData name="" userId="7d66c7ae9d8d8e3c" providerId="LiveId" clId="{6E8F59B2-AEE4-4318-A2E6-0AA1E9C784AF}" dt="2026-09-21T09:23:25.349" v="2988" actId="20577"/>
          <ac:spMkLst>
            <pc:docMk/>
            <pc:sldMk cId="0" sldId="259"/>
            <ac:spMk id="22" creationId="{00000000-0000-0000-0000-000000000000}"/>
          </ac:spMkLst>
        </pc:spChg>
        <pc:spChg chg="del">
          <ac:chgData name="" userId="7d66c7ae9d8d8e3c" providerId="LiveId" clId="{6E8F59B2-AEE4-4318-A2E6-0AA1E9C784AF}" dt="2026-09-21T09:26:15.804" v="3009" actId="478"/>
          <ac:spMkLst>
            <pc:docMk/>
            <pc:sldMk cId="0" sldId="259"/>
            <ac:spMk id="23" creationId="{00000000-0000-0000-0000-000000000000}"/>
          </ac:spMkLst>
        </pc:spChg>
        <pc:spChg chg="del">
          <ac:chgData name="" userId="7d66c7ae9d8d8e3c" providerId="LiveId" clId="{6E8F59B2-AEE4-4318-A2E6-0AA1E9C784AF}" dt="2026-09-21T09:26:17.238" v="3010" actId="478"/>
          <ac:spMkLst>
            <pc:docMk/>
            <pc:sldMk cId="0" sldId="259"/>
            <ac:spMk id="24" creationId="{00000000-0000-0000-0000-000000000000}"/>
          </ac:spMkLst>
        </pc:spChg>
        <pc:spChg chg="del">
          <ac:chgData name="" userId="7d66c7ae9d8d8e3c" providerId="LiveId" clId="{6E8F59B2-AEE4-4318-A2E6-0AA1E9C784AF}" dt="2026-09-21T09:26:19.162" v="3012" actId="478"/>
          <ac:spMkLst>
            <pc:docMk/>
            <pc:sldMk cId="0" sldId="259"/>
            <ac:spMk id="25" creationId="{00000000-0000-0000-0000-000000000000}"/>
          </ac:spMkLst>
        </pc:spChg>
        <pc:spChg chg="del mod">
          <ac:chgData name="" userId="7d66c7ae9d8d8e3c" providerId="LiveId" clId="{6E8F59B2-AEE4-4318-A2E6-0AA1E9C784AF}" dt="2026-09-21T09:26:20.460" v="3014" actId="478"/>
          <ac:spMkLst>
            <pc:docMk/>
            <pc:sldMk cId="0" sldId="259"/>
            <ac:spMk id="26" creationId="{00000000-0000-0000-0000-000000000000}"/>
          </ac:spMkLst>
        </pc:spChg>
        <pc:spChg chg="add del mod">
          <ac:chgData name="" userId="7d66c7ae9d8d8e3c" providerId="LiveId" clId="{6E8F59B2-AEE4-4318-A2E6-0AA1E9C784AF}" dt="2026-09-21T09:25:17.028" v="3001"/>
          <ac:spMkLst>
            <pc:docMk/>
            <pc:sldMk cId="0" sldId="259"/>
            <ac:spMk id="27" creationId="{C87C5E47-924E-4309-BF9F-2B3EBD5CA36C}"/>
          </ac:spMkLst>
        </pc:spChg>
        <pc:picChg chg="del">
          <ac:chgData name="" userId="7d66c7ae9d8d8e3c" providerId="LiveId" clId="{6E8F59B2-AEE4-4318-A2E6-0AA1E9C784AF}" dt="2026-09-21T09:26:08.865" v="3004" actId="478"/>
          <ac:picMkLst>
            <pc:docMk/>
            <pc:sldMk cId="0" sldId="259"/>
            <ac:picMk id="13" creationId="{00000000-0000-0000-0000-000000000000}"/>
          </ac:picMkLst>
        </pc:picChg>
      </pc:sldChg>
      <pc:sldChg chg="modSp modTransition modAnim">
        <pc:chgData name="" userId="7d66c7ae9d8d8e3c" providerId="LiveId" clId="{6E8F59B2-AEE4-4318-A2E6-0AA1E9C784AF}" dt="2026-09-21T10:28:56.368" v="3623" actId="20577"/>
        <pc:sldMkLst>
          <pc:docMk/>
          <pc:sldMk cId="0" sldId="260"/>
        </pc:sldMkLst>
        <pc:spChg chg="mod">
          <ac:chgData name="" userId="7d66c7ae9d8d8e3c" providerId="LiveId" clId="{6E8F59B2-AEE4-4318-A2E6-0AA1E9C784AF}" dt="2026-09-21T07:45:39.330" v="1411" actId="2711"/>
          <ac:spMkLst>
            <pc:docMk/>
            <pc:sldMk cId="0" sldId="260"/>
            <ac:spMk id="6" creationId="{00000000-0000-0000-0000-000000000000}"/>
          </ac:spMkLst>
        </pc:spChg>
        <pc:spChg chg="mod">
          <ac:chgData name="" userId="7d66c7ae9d8d8e3c" providerId="LiveId" clId="{6E8F59B2-AEE4-4318-A2E6-0AA1E9C784AF}" dt="2026-09-21T07:45:45.969" v="1412" actId="2711"/>
          <ac:spMkLst>
            <pc:docMk/>
            <pc:sldMk cId="0" sldId="260"/>
            <ac:spMk id="7" creationId="{00000000-0000-0000-0000-000000000000}"/>
          </ac:spMkLst>
        </pc:spChg>
        <pc:spChg chg="mod">
          <ac:chgData name="" userId="7d66c7ae9d8d8e3c" providerId="LiveId" clId="{6E8F59B2-AEE4-4318-A2E6-0AA1E9C784AF}" dt="2026-09-21T09:03:05.136" v="2744" actId="404"/>
          <ac:spMkLst>
            <pc:docMk/>
            <pc:sldMk cId="0" sldId="260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10:24:16.231" v="3589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10:28:04.853" v="3607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7:46:29.765" v="1419" actId="2711"/>
          <ac:spMkLst>
            <pc:docMk/>
            <pc:sldMk cId="0" sldId="260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08:59:03.529" v="2653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07:46:35.803" v="1420" actId="2711"/>
          <ac:spMkLst>
            <pc:docMk/>
            <pc:sldMk cId="0" sldId="260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10:28:56.368" v="3623" actId="20577"/>
          <ac:spMkLst>
            <pc:docMk/>
            <pc:sldMk cId="0" sldId="260"/>
            <ac:spMk id="14" creationId="{00000000-0000-0000-0000-000000000000}"/>
          </ac:spMkLst>
        </pc:spChg>
      </pc:sldChg>
      <pc:sldChg chg="addSp delSp modSp modTransition">
        <pc:chgData name="" userId="7d66c7ae9d8d8e3c" providerId="LiveId" clId="{6E8F59B2-AEE4-4318-A2E6-0AA1E9C784AF}" dt="2026-09-21T10:49:21.421" v="3773" actId="20577"/>
        <pc:sldMkLst>
          <pc:docMk/>
          <pc:sldMk cId="0" sldId="261"/>
        </pc:sldMkLst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5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10:49:21.421" v="3773" actId="2057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08:25:14.859" v="2166" actId="2711"/>
          <ac:spMkLst>
            <pc:docMk/>
            <pc:sldMk cId="0" sldId="261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10:48:29.274" v="3768" actId="20577"/>
          <ac:spMkLst>
            <pc:docMk/>
            <pc:sldMk cId="0" sldId="261"/>
            <ac:spMk id="15" creationId="{00000000-0000-0000-0000-000000000000}"/>
          </ac:spMkLst>
        </pc:spChg>
        <pc:spChg chg="add mod">
          <ac:chgData name="" userId="7d66c7ae9d8d8e3c" providerId="LiveId" clId="{6E8F59B2-AEE4-4318-A2E6-0AA1E9C784AF}" dt="2026-09-21T08:54:50.018" v="2497" actId="1076"/>
          <ac:spMkLst>
            <pc:docMk/>
            <pc:sldMk cId="0" sldId="261"/>
            <ac:spMk id="17" creationId="{C1A09E00-C96D-42C9-A171-5B0FD5C90B72}"/>
          </ac:spMkLst>
        </pc:spChg>
        <pc:picChg chg="del">
          <ac:chgData name="" userId="7d66c7ae9d8d8e3c" providerId="LiveId" clId="{6E8F59B2-AEE4-4318-A2E6-0AA1E9C784AF}" dt="2026-09-18T12:00:41.092" v="513" actId="478"/>
          <ac:picMkLst>
            <pc:docMk/>
            <pc:sldMk cId="0" sldId="261"/>
            <ac:picMk id="7" creationId="{00000000-0000-0000-0000-000000000000}"/>
          </ac:picMkLst>
        </pc:picChg>
        <pc:picChg chg="add del mod">
          <ac:chgData name="" userId="7d66c7ae9d8d8e3c" providerId="LiveId" clId="{6E8F59B2-AEE4-4318-A2E6-0AA1E9C784AF}" dt="2026-09-21T08:50:55.017" v="2480" actId="478"/>
          <ac:picMkLst>
            <pc:docMk/>
            <pc:sldMk cId="0" sldId="261"/>
            <ac:picMk id="7" creationId="{FF5A4EA2-037A-4656-9B02-E0D0D637ED53}"/>
          </ac:picMkLst>
        </pc:picChg>
        <pc:picChg chg="add mod">
          <ac:chgData name="" userId="7d66c7ae9d8d8e3c" providerId="LiveId" clId="{6E8F59B2-AEE4-4318-A2E6-0AA1E9C784AF}" dt="2026-09-21T08:54:16.288" v="2490" actId="1076"/>
          <ac:picMkLst>
            <pc:docMk/>
            <pc:sldMk cId="0" sldId="261"/>
            <ac:picMk id="16" creationId="{C60DA93A-E7AF-42C8-AB65-DACCBBDC92B9}"/>
          </ac:picMkLst>
        </pc:picChg>
      </pc:sldChg>
      <pc:sldChg chg="delSp modSp modTransition modAnim">
        <pc:chgData name="" userId="7d66c7ae9d8d8e3c" providerId="LiveId" clId="{6E8F59B2-AEE4-4318-A2E6-0AA1E9C784AF}" dt="2026-09-21T10:50:11.134" v="3789" actId="20577"/>
        <pc:sldMkLst>
          <pc:docMk/>
          <pc:sldMk cId="0" sldId="262"/>
        </pc:sldMkLst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5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6" creationId="{00000000-0000-0000-0000-000000000000}"/>
          </ac:spMkLst>
        </pc:spChg>
        <pc:spChg chg="mod">
          <ac:chgData name="" userId="7d66c7ae9d8d8e3c" providerId="LiveId" clId="{6E8F59B2-AEE4-4318-A2E6-0AA1E9C784AF}" dt="2026-09-21T09:03:37.493" v="2745" actId="207"/>
          <ac:spMkLst>
            <pc:docMk/>
            <pc:sldMk cId="0" sldId="262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10:49:59.592" v="3785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9:04:53.100" v="2754" actId="2057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10:50:11.134" v="3789" actId="20577"/>
          <ac:spMkLst>
            <pc:docMk/>
            <pc:sldMk cId="0" sldId="262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10:49:38.171" v="3781" actId="20577"/>
          <ac:spMkLst>
            <pc:docMk/>
            <pc:sldMk cId="0" sldId="262"/>
            <ac:spMk id="15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16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17" creationId="{00000000-0000-0000-0000-000000000000}"/>
          </ac:spMkLst>
        </pc:spChg>
        <pc:spChg chg="mod">
          <ac:chgData name="" userId="7d66c7ae9d8d8e3c" providerId="LiveId" clId="{6E8F59B2-AEE4-4318-A2E6-0AA1E9C784AF}" dt="2026-09-21T08:25:05.545" v="2165" actId="2711"/>
          <ac:spMkLst>
            <pc:docMk/>
            <pc:sldMk cId="0" sldId="262"/>
            <ac:spMk id="18" creationId="{00000000-0000-0000-0000-000000000000}"/>
          </ac:spMkLst>
        </pc:spChg>
        <pc:spChg chg="mod">
          <ac:chgData name="" userId="7d66c7ae9d8d8e3c" providerId="LiveId" clId="{6E8F59B2-AEE4-4318-A2E6-0AA1E9C784AF}" dt="2026-09-21T09:05:37.709" v="2759" actId="404"/>
          <ac:spMkLst>
            <pc:docMk/>
            <pc:sldMk cId="0" sldId="262"/>
            <ac:spMk id="19" creationId="{00000000-0000-0000-0000-000000000000}"/>
          </ac:spMkLst>
        </pc:spChg>
        <pc:picChg chg="del">
          <ac:chgData name="" userId="7d66c7ae9d8d8e3c" providerId="LiveId" clId="{6E8F59B2-AEE4-4318-A2E6-0AA1E9C784AF}" dt="2026-09-18T12:02:02.986" v="514" actId="478"/>
          <ac:picMkLst>
            <pc:docMk/>
            <pc:sldMk cId="0" sldId="262"/>
            <ac:picMk id="7" creationId="{00000000-0000-0000-0000-000000000000}"/>
          </ac:picMkLst>
        </pc:picChg>
        <pc:picChg chg="del">
          <ac:chgData name="" userId="7d66c7ae9d8d8e3c" providerId="LiveId" clId="{6E8F59B2-AEE4-4318-A2E6-0AA1E9C784AF}" dt="2026-09-18T12:02:04.731" v="515" actId="478"/>
          <ac:picMkLst>
            <pc:docMk/>
            <pc:sldMk cId="0" sldId="262"/>
            <ac:picMk id="8" creationId="{00000000-0000-0000-0000-000000000000}"/>
          </ac:picMkLst>
        </pc:picChg>
      </pc:sldChg>
      <pc:sldChg chg="addSp delSp modSp modTransition">
        <pc:chgData name="" userId="7d66c7ae9d8d8e3c" providerId="LiveId" clId="{6E8F59B2-AEE4-4318-A2E6-0AA1E9C784AF}" dt="2026-09-21T10:50:53.239" v="3802" actId="20577"/>
        <pc:sldMkLst>
          <pc:docMk/>
          <pc:sldMk cId="0" sldId="263"/>
        </pc:sldMkLst>
        <pc:spChg chg="mod">
          <ac:chgData name="" userId="7d66c7ae9d8d8e3c" providerId="LiveId" clId="{6E8F59B2-AEE4-4318-A2E6-0AA1E9C784AF}" dt="2026-09-21T08:35:12.530" v="2314" actId="2711"/>
          <ac:spMkLst>
            <pc:docMk/>
            <pc:sldMk cId="0" sldId="263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10:30:25.440" v="3632" actId="20577"/>
          <ac:spMkLst>
            <pc:docMk/>
            <pc:sldMk cId="0" sldId="263"/>
            <ac:spMk id="6" creationId="{00000000-0000-0000-0000-000000000000}"/>
          </ac:spMkLst>
        </pc:spChg>
        <pc:spChg chg="mod">
          <ac:chgData name="" userId="7d66c7ae9d8d8e3c" providerId="LiveId" clId="{6E8F59B2-AEE4-4318-A2E6-0AA1E9C784AF}" dt="2026-09-21T08:35:12.530" v="2314" actId="2711"/>
          <ac:spMkLst>
            <pc:docMk/>
            <pc:sldMk cId="0" sldId="263"/>
            <ac:spMk id="7" creationId="{00000000-0000-0000-0000-000000000000}"/>
          </ac:spMkLst>
        </pc:spChg>
        <pc:spChg chg="add mod">
          <ac:chgData name="" userId="7d66c7ae9d8d8e3c" providerId="LiveId" clId="{6E8F59B2-AEE4-4318-A2E6-0AA1E9C784AF}" dt="2026-09-21T08:40:35.919" v="2434" actId="1076"/>
          <ac:spMkLst>
            <pc:docMk/>
            <pc:sldMk cId="0" sldId="263"/>
            <ac:spMk id="9" creationId="{B2840F38-7A2C-4819-A506-0BC467899A9F}"/>
          </ac:spMkLst>
        </pc:spChg>
        <pc:graphicFrameChg chg="modGraphic">
          <ac:chgData name="" userId="7d66c7ae9d8d8e3c" providerId="LiveId" clId="{6E8F59B2-AEE4-4318-A2E6-0AA1E9C784AF}" dt="2026-09-21T10:50:53.239" v="3802" actId="20577"/>
          <ac:graphicFrameMkLst>
            <pc:docMk/>
            <pc:sldMk cId="0" sldId="263"/>
            <ac:graphicFrameMk id="5" creationId="{00000000-0000-0000-0000-000000000000}"/>
          </ac:graphicFrameMkLst>
        </pc:graphicFrameChg>
        <pc:picChg chg="mod">
          <ac:chgData name="" userId="7d66c7ae9d8d8e3c" providerId="LiveId" clId="{6E8F59B2-AEE4-4318-A2E6-0AA1E9C784AF}" dt="2026-09-21T08:39:41.551" v="2428" actId="1076"/>
          <ac:picMkLst>
            <pc:docMk/>
            <pc:sldMk cId="0" sldId="263"/>
            <ac:picMk id="3" creationId="{00000000-0000-0000-0000-000000000000}"/>
          </ac:picMkLst>
        </pc:picChg>
        <pc:picChg chg="del">
          <ac:chgData name="" userId="7d66c7ae9d8d8e3c" providerId="LiveId" clId="{6E8F59B2-AEE4-4318-A2E6-0AA1E9C784AF}" dt="2026-09-21T08:20:19.420" v="2125" actId="478"/>
          <ac:picMkLst>
            <pc:docMk/>
            <pc:sldMk cId="0" sldId="263"/>
            <ac:picMk id="4" creationId="{00000000-0000-0000-0000-000000000000}"/>
          </ac:picMkLst>
        </pc:picChg>
        <pc:picChg chg="add mod">
          <ac:chgData name="" userId="7d66c7ae9d8d8e3c" providerId="LiveId" clId="{6E8F59B2-AEE4-4318-A2E6-0AA1E9C784AF}" dt="2026-09-21T08:39:12.160" v="2426" actId="1076"/>
          <ac:picMkLst>
            <pc:docMk/>
            <pc:sldMk cId="0" sldId="263"/>
            <ac:picMk id="8" creationId="{F6739184-BC85-4CF3-90EF-C764F5E3F0CE}"/>
          </ac:picMkLst>
        </pc:picChg>
      </pc:sldChg>
      <pc:sldChg chg="modSp modTransition modAnim">
        <pc:chgData name="" userId="7d66c7ae9d8d8e3c" providerId="LiveId" clId="{6E8F59B2-AEE4-4318-A2E6-0AA1E9C784AF}" dt="2026-09-21T10:52:04.461" v="3816" actId="1076"/>
        <pc:sldMkLst>
          <pc:docMk/>
          <pc:sldMk cId="0" sldId="264"/>
        </pc:sldMkLst>
        <pc:spChg chg="mod">
          <ac:chgData name="" userId="7d66c7ae9d8d8e3c" providerId="LiveId" clId="{6E8F59B2-AEE4-4318-A2E6-0AA1E9C784AF}" dt="2026-09-21T08:04:27.473" v="1611" actId="2711"/>
          <ac:spMkLst>
            <pc:docMk/>
            <pc:sldMk cId="0" sldId="264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8:04:27.473" v="1611" actId="2711"/>
          <ac:spMkLst>
            <pc:docMk/>
            <pc:sldMk cId="0" sldId="264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8:04:27.473" v="1611" actId="2711"/>
          <ac:spMkLst>
            <pc:docMk/>
            <pc:sldMk cId="0" sldId="264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8:04:27.473" v="1611" actId="2711"/>
          <ac:spMkLst>
            <pc:docMk/>
            <pc:sldMk cId="0" sldId="264"/>
            <ac:spMk id="5" creationId="{00000000-0000-0000-0000-000000000000}"/>
          </ac:spMkLst>
        </pc:spChg>
        <pc:spChg chg="mod">
          <ac:chgData name="" userId="7d66c7ae9d8d8e3c" providerId="LiveId" clId="{6E8F59B2-AEE4-4318-A2E6-0AA1E9C784AF}" dt="2026-09-21T08:04:38.845" v="1614" actId="20577"/>
          <ac:spMkLst>
            <pc:docMk/>
            <pc:sldMk cId="0" sldId="264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8:11:30.552" v="1957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10:51:22.779" v="3806" actId="403"/>
          <ac:spMkLst>
            <pc:docMk/>
            <pc:sldMk cId="0" sldId="264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08:11:49.478" v="1972" actId="20577"/>
          <ac:spMkLst>
            <pc:docMk/>
            <pc:sldMk cId="0" sldId="264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10:52:04.461" v="3816" actId="1076"/>
          <ac:spMkLst>
            <pc:docMk/>
            <pc:sldMk cId="0" sldId="264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08:36:52.089" v="2421" actId="1076"/>
          <ac:spMkLst>
            <pc:docMk/>
            <pc:sldMk cId="0" sldId="264"/>
            <ac:spMk id="15" creationId="{00000000-0000-0000-0000-000000000000}"/>
          </ac:spMkLst>
        </pc:spChg>
        <pc:spChg chg="mod">
          <ac:chgData name="" userId="7d66c7ae9d8d8e3c" providerId="LiveId" clId="{6E8F59B2-AEE4-4318-A2E6-0AA1E9C784AF}" dt="2026-09-21T10:51:26.571" v="3808" actId="404"/>
          <ac:spMkLst>
            <pc:docMk/>
            <pc:sldMk cId="0" sldId="264"/>
            <ac:spMk id="16" creationId="{00000000-0000-0000-0000-000000000000}"/>
          </ac:spMkLst>
        </pc:spChg>
        <pc:spChg chg="mod">
          <ac:chgData name="" userId="7d66c7ae9d8d8e3c" providerId="LiveId" clId="{6E8F59B2-AEE4-4318-A2E6-0AA1E9C784AF}" dt="2026-09-21T08:12:32.621" v="2010" actId="20577"/>
          <ac:spMkLst>
            <pc:docMk/>
            <pc:sldMk cId="0" sldId="264"/>
            <ac:spMk id="17" creationId="{00000000-0000-0000-0000-000000000000}"/>
          </ac:spMkLst>
        </pc:spChg>
        <pc:spChg chg="mod">
          <ac:chgData name="" userId="7d66c7ae9d8d8e3c" providerId="LiveId" clId="{6E8F59B2-AEE4-4318-A2E6-0AA1E9C784AF}" dt="2026-09-21T10:51:32.386" v="3810" actId="404"/>
          <ac:spMkLst>
            <pc:docMk/>
            <pc:sldMk cId="0" sldId="264"/>
            <ac:spMk id="18" creationId="{00000000-0000-0000-0000-000000000000}"/>
          </ac:spMkLst>
        </pc:spChg>
        <pc:spChg chg="mod">
          <ac:chgData name="" userId="7d66c7ae9d8d8e3c" providerId="LiveId" clId="{6E8F59B2-AEE4-4318-A2E6-0AA1E9C784AF}" dt="2026-09-21T09:20:01.715" v="2955" actId="20577"/>
          <ac:spMkLst>
            <pc:docMk/>
            <pc:sldMk cId="0" sldId="264"/>
            <ac:spMk id="19" creationId="{00000000-0000-0000-0000-000000000000}"/>
          </ac:spMkLst>
        </pc:spChg>
        <pc:picChg chg="mod">
          <ac:chgData name="" userId="7d66c7ae9d8d8e3c" providerId="LiveId" clId="{6E8F59B2-AEE4-4318-A2E6-0AA1E9C784AF}" dt="2026-09-21T10:51:56.983" v="3815" actId="1076"/>
          <ac:picMkLst>
            <pc:docMk/>
            <pc:sldMk cId="0" sldId="264"/>
            <ac:picMk id="6" creationId="{00000000-0000-0000-0000-000000000000}"/>
          </ac:picMkLst>
        </pc:picChg>
        <pc:picChg chg="mod">
          <ac:chgData name="" userId="7d66c7ae9d8d8e3c" providerId="LiveId" clId="{6E8F59B2-AEE4-4318-A2E6-0AA1E9C784AF}" dt="2026-09-21T10:51:47.225" v="3812" actId="1076"/>
          <ac:picMkLst>
            <pc:docMk/>
            <pc:sldMk cId="0" sldId="264"/>
            <ac:picMk id="7" creationId="{00000000-0000-0000-0000-000000000000}"/>
          </ac:picMkLst>
        </pc:picChg>
        <pc:picChg chg="mod">
          <ac:chgData name="" userId="7d66c7ae9d8d8e3c" providerId="LiveId" clId="{6E8F59B2-AEE4-4318-A2E6-0AA1E9C784AF}" dt="2026-09-21T10:51:53.597" v="3814" actId="1076"/>
          <ac:picMkLst>
            <pc:docMk/>
            <pc:sldMk cId="0" sldId="264"/>
            <ac:picMk id="8" creationId="{00000000-0000-0000-0000-000000000000}"/>
          </ac:picMkLst>
        </pc:picChg>
        <pc:picChg chg="mod">
          <ac:chgData name="" userId="7d66c7ae9d8d8e3c" providerId="LiveId" clId="{6E8F59B2-AEE4-4318-A2E6-0AA1E9C784AF}" dt="2026-09-21T10:51:50.010" v="3813" actId="1076"/>
          <ac:picMkLst>
            <pc:docMk/>
            <pc:sldMk cId="0" sldId="264"/>
            <ac:picMk id="9" creationId="{00000000-0000-0000-0000-000000000000}"/>
          </ac:picMkLst>
        </pc:picChg>
      </pc:sldChg>
      <pc:sldChg chg="addSp delSp modSp modTransition modAnim">
        <pc:chgData name="" userId="7d66c7ae9d8d8e3c" providerId="LiveId" clId="{6E8F59B2-AEE4-4318-A2E6-0AA1E9C784AF}" dt="2026-09-21T09:34:42.369" v="3133"/>
        <pc:sldMkLst>
          <pc:docMk/>
          <pc:sldMk cId="0" sldId="265"/>
        </pc:sldMkLst>
        <pc:spChg chg="mod">
          <ac:chgData name="" userId="7d66c7ae9d8d8e3c" providerId="LiveId" clId="{6E8F59B2-AEE4-4318-A2E6-0AA1E9C784AF}" dt="2026-09-21T09:33:27.848" v="3127" actId="164"/>
          <ac:spMkLst>
            <pc:docMk/>
            <pc:sldMk cId="0" sldId="265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8:03:10.595" v="1563" actId="14100"/>
          <ac:spMkLst>
            <pc:docMk/>
            <pc:sldMk cId="0" sldId="265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8:02:21.180" v="1559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" userId="7d66c7ae9d8d8e3c" providerId="LiveId" clId="{6E8F59B2-AEE4-4318-A2E6-0AA1E9C784AF}" dt="2026-09-21T09:33:27.848" v="3127" actId="164"/>
          <ac:spMkLst>
            <pc:docMk/>
            <pc:sldMk cId="0" sldId="265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09:34:35.295" v="3132" actId="164"/>
          <ac:spMkLst>
            <pc:docMk/>
            <pc:sldMk cId="0" sldId="265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09:33:27.848" v="3127" actId="164"/>
          <ac:spMkLst>
            <pc:docMk/>
            <pc:sldMk cId="0" sldId="265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9:34:33.362" v="3131" actId="164"/>
          <ac:spMkLst>
            <pc:docMk/>
            <pc:sldMk cId="0" sldId="265"/>
            <ac:spMk id="11" creationId="{00000000-0000-0000-0000-000000000000}"/>
          </ac:spMkLst>
        </pc:spChg>
        <pc:grpChg chg="add mod">
          <ac:chgData name="" userId="7d66c7ae9d8d8e3c" providerId="LiveId" clId="{6E8F59B2-AEE4-4318-A2E6-0AA1E9C784AF}" dt="2026-09-21T09:33:27.848" v="3127" actId="164"/>
          <ac:grpSpMkLst>
            <pc:docMk/>
            <pc:sldMk cId="0" sldId="265"/>
            <ac:grpSpMk id="13" creationId="{3103E529-C6C8-4D60-A22B-F11AB9A5C064}"/>
          </ac:grpSpMkLst>
        </pc:grpChg>
        <pc:grpChg chg="add mod">
          <ac:chgData name="" userId="7d66c7ae9d8d8e3c" providerId="LiveId" clId="{6E8F59B2-AEE4-4318-A2E6-0AA1E9C784AF}" dt="2026-09-21T09:34:35.295" v="3132" actId="164"/>
          <ac:grpSpMkLst>
            <pc:docMk/>
            <pc:sldMk cId="0" sldId="265"/>
            <ac:grpSpMk id="14" creationId="{B460EB1C-675D-4FC4-84A4-07DD6CCED7F6}"/>
          </ac:grpSpMkLst>
        </pc:grpChg>
        <pc:grpChg chg="add mod">
          <ac:chgData name="" userId="7d66c7ae9d8d8e3c" providerId="LiveId" clId="{6E8F59B2-AEE4-4318-A2E6-0AA1E9C784AF}" dt="2026-09-21T09:34:35.295" v="3132" actId="164"/>
          <ac:grpSpMkLst>
            <pc:docMk/>
            <pc:sldMk cId="0" sldId="265"/>
            <ac:grpSpMk id="15" creationId="{28884E56-FE93-4775-A13C-444C7FD9B604}"/>
          </ac:grpSpMkLst>
        </pc:grpChg>
        <pc:picChg chg="del">
          <ac:chgData name="" userId="7d66c7ae9d8d8e3c" providerId="LiveId" clId="{6E8F59B2-AEE4-4318-A2E6-0AA1E9C784AF}" dt="2026-09-21T08:02:41" v="1560" actId="478"/>
          <ac:picMkLst>
            <pc:docMk/>
            <pc:sldMk cId="0" sldId="265"/>
            <ac:picMk id="4" creationId="{00000000-0000-0000-0000-000000000000}"/>
          </ac:picMkLst>
        </pc:picChg>
        <pc:picChg chg="mod">
          <ac:chgData name="" userId="7d66c7ae9d8d8e3c" providerId="LiveId" clId="{6E8F59B2-AEE4-4318-A2E6-0AA1E9C784AF}" dt="2026-09-21T09:33:27.848" v="3127" actId="164"/>
          <ac:picMkLst>
            <pc:docMk/>
            <pc:sldMk cId="0" sldId="265"/>
            <ac:picMk id="5" creationId="{00000000-0000-0000-0000-000000000000}"/>
          </ac:picMkLst>
        </pc:picChg>
        <pc:picChg chg="mod">
          <ac:chgData name="" userId="7d66c7ae9d8d8e3c" providerId="LiveId" clId="{6E8F59B2-AEE4-4318-A2E6-0AA1E9C784AF}" dt="2026-09-21T09:34:33.362" v="3131" actId="164"/>
          <ac:picMkLst>
            <pc:docMk/>
            <pc:sldMk cId="0" sldId="265"/>
            <ac:picMk id="6" creationId="{00000000-0000-0000-0000-000000000000}"/>
          </ac:picMkLst>
        </pc:picChg>
        <pc:picChg chg="add mod">
          <ac:chgData name="" userId="7d66c7ae9d8d8e3c" providerId="LiveId" clId="{6E8F59B2-AEE4-4318-A2E6-0AA1E9C784AF}" dt="2026-09-21T08:20:07.964" v="2124" actId="1076"/>
          <ac:picMkLst>
            <pc:docMk/>
            <pc:sldMk cId="0" sldId="265"/>
            <ac:picMk id="12" creationId="{11A944BB-0C9D-4627-A9BE-7CA700D62B5B}"/>
          </ac:picMkLst>
        </pc:picChg>
      </pc:sldChg>
      <pc:sldChg chg="addSp delSp modSp modTransition delAnim modAnim">
        <pc:chgData name="" userId="7d66c7ae9d8d8e3c" providerId="LiveId" clId="{6E8F59B2-AEE4-4318-A2E6-0AA1E9C784AF}" dt="2026-09-21T10:54:22.219" v="3891" actId="20577"/>
        <pc:sldMkLst>
          <pc:docMk/>
          <pc:sldMk cId="0" sldId="266"/>
        </pc:sldMkLst>
        <pc:spChg chg="mod">
          <ac:chgData name="" userId="7d66c7ae9d8d8e3c" providerId="LiveId" clId="{6E8F59B2-AEE4-4318-A2E6-0AA1E9C784AF}" dt="2026-09-21T08:06:39.360" v="1698" actId="2711"/>
          <ac:spMkLst>
            <pc:docMk/>
            <pc:sldMk cId="0" sldId="266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8:06:39.360" v="1698" actId="2711"/>
          <ac:spMkLst>
            <pc:docMk/>
            <pc:sldMk cId="0" sldId="266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8:06:39.360" v="1698" actId="2711"/>
          <ac:spMkLst>
            <pc:docMk/>
            <pc:sldMk cId="0" sldId="266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8:06:39.360" v="1698" actId="2711"/>
          <ac:spMkLst>
            <pc:docMk/>
            <pc:sldMk cId="0" sldId="266"/>
            <ac:spMk id="5" creationId="{00000000-0000-0000-0000-000000000000}"/>
          </ac:spMkLst>
        </pc:spChg>
        <pc:spChg chg="del mod">
          <ac:chgData name="" userId="7d66c7ae9d8d8e3c" providerId="LiveId" clId="{6E8F59B2-AEE4-4318-A2E6-0AA1E9C784AF}" dt="2026-09-21T09:39:51.757" v="3166" actId="478"/>
          <ac:spMkLst>
            <pc:docMk/>
            <pc:sldMk cId="0" sldId="266"/>
            <ac:spMk id="6" creationId="{00000000-0000-0000-0000-000000000000}"/>
          </ac:spMkLst>
        </pc:spChg>
        <pc:spChg chg="add mod">
          <ac:chgData name="" userId="7d66c7ae9d8d8e3c" providerId="LiveId" clId="{6E8F59B2-AEE4-4318-A2E6-0AA1E9C784AF}" dt="2026-09-21T10:54:22.219" v="3891" actId="20577"/>
          <ac:spMkLst>
            <pc:docMk/>
            <pc:sldMk cId="0" sldId="266"/>
            <ac:spMk id="6" creationId="{60BC3C07-DD70-441B-B3D0-57B0A8388DF0}"/>
          </ac:spMkLst>
        </pc:spChg>
        <pc:spChg chg="mod">
          <ac:chgData name="" userId="7d66c7ae9d8d8e3c" providerId="LiveId" clId="{6E8F59B2-AEE4-4318-A2E6-0AA1E9C784AF}" dt="2026-09-21T10:10:51.130" v="3227" actId="122"/>
          <ac:spMkLst>
            <pc:docMk/>
            <pc:sldMk cId="0" sldId="266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10:15:20.097" v="3503" actId="20577"/>
          <ac:spMkLst>
            <pc:docMk/>
            <pc:sldMk cId="0" sldId="266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10:13:10.666" v="3373" actId="20577"/>
          <ac:spMkLst>
            <pc:docMk/>
            <pc:sldMk cId="0" sldId="266"/>
            <ac:spMk id="11" creationId="{00000000-0000-0000-0000-000000000000}"/>
          </ac:spMkLst>
        </pc:spChg>
        <pc:spChg chg="mod">
          <ac:chgData name="" userId="7d66c7ae9d8d8e3c" providerId="LiveId" clId="{6E8F59B2-AEE4-4318-A2E6-0AA1E9C784AF}" dt="2026-09-21T10:11:45.771" v="3299" actId="20577"/>
          <ac:spMkLst>
            <pc:docMk/>
            <pc:sldMk cId="0" sldId="266"/>
            <ac:spMk id="12" creationId="{00000000-0000-0000-0000-000000000000}"/>
          </ac:spMkLst>
        </pc:spChg>
        <pc:spChg chg="mod">
          <ac:chgData name="" userId="7d66c7ae9d8d8e3c" providerId="LiveId" clId="{6E8F59B2-AEE4-4318-A2E6-0AA1E9C784AF}" dt="2026-09-21T10:52:44.228" v="3818" actId="20577"/>
          <ac:spMkLst>
            <pc:docMk/>
            <pc:sldMk cId="0" sldId="266"/>
            <ac:spMk id="13" creationId="{00000000-0000-0000-0000-000000000000}"/>
          </ac:spMkLst>
        </pc:spChg>
        <pc:spChg chg="mod">
          <ac:chgData name="" userId="7d66c7ae9d8d8e3c" providerId="LiveId" clId="{6E8F59B2-AEE4-4318-A2E6-0AA1E9C784AF}" dt="2026-09-21T10:53:00.040" v="3821" actId="20577"/>
          <ac:spMkLst>
            <pc:docMk/>
            <pc:sldMk cId="0" sldId="266"/>
            <ac:spMk id="14" creationId="{00000000-0000-0000-0000-000000000000}"/>
          </ac:spMkLst>
        </pc:spChg>
        <pc:spChg chg="mod">
          <ac:chgData name="" userId="7d66c7ae9d8d8e3c" providerId="LiveId" clId="{6E8F59B2-AEE4-4318-A2E6-0AA1E9C784AF}" dt="2026-09-21T10:52:49.698" v="3820" actId="20577"/>
          <ac:spMkLst>
            <pc:docMk/>
            <pc:sldMk cId="0" sldId="266"/>
            <ac:spMk id="15" creationId="{00000000-0000-0000-0000-000000000000}"/>
          </ac:spMkLst>
        </pc:spChg>
        <pc:spChg chg="mod">
          <ac:chgData name="" userId="7d66c7ae9d8d8e3c" providerId="LiveId" clId="{6E8F59B2-AEE4-4318-A2E6-0AA1E9C784AF}" dt="2026-09-21T10:15:07.393" v="3466" actId="20577"/>
          <ac:spMkLst>
            <pc:docMk/>
            <pc:sldMk cId="0" sldId="266"/>
            <ac:spMk id="16" creationId="{00000000-0000-0000-0000-000000000000}"/>
          </ac:spMkLst>
        </pc:spChg>
        <pc:spChg chg="del mod">
          <ac:chgData name="" userId="7d66c7ae9d8d8e3c" providerId="LiveId" clId="{6E8F59B2-AEE4-4318-A2E6-0AA1E9C784AF}" dt="2026-09-21T09:39:49.820" v="3165" actId="478"/>
          <ac:spMkLst>
            <pc:docMk/>
            <pc:sldMk cId="0" sldId="266"/>
            <ac:spMk id="17" creationId="{00000000-0000-0000-0000-000000000000}"/>
          </ac:spMkLst>
        </pc:spChg>
        <pc:spChg chg="add del mod">
          <ac:chgData name="" userId="7d66c7ae9d8d8e3c" providerId="LiveId" clId="{6E8F59B2-AEE4-4318-A2E6-0AA1E9C784AF}" dt="2026-09-21T10:10:16.747" v="3206"/>
          <ac:spMkLst>
            <pc:docMk/>
            <pc:sldMk cId="0" sldId="266"/>
            <ac:spMk id="19" creationId="{A8B2AFB8-47A7-40E1-AA8D-73763EC27ABD}"/>
          </ac:spMkLst>
        </pc:spChg>
        <pc:picChg chg="mod">
          <ac:chgData name="" userId="7d66c7ae9d8d8e3c" providerId="LiveId" clId="{6E8F59B2-AEE4-4318-A2E6-0AA1E9C784AF}" dt="2026-09-21T09:40:19.164" v="3168" actId="1076"/>
          <ac:picMkLst>
            <pc:docMk/>
            <pc:sldMk cId="0" sldId="266"/>
            <ac:picMk id="7" creationId="{00000000-0000-0000-0000-000000000000}"/>
          </ac:picMkLst>
        </pc:picChg>
        <pc:picChg chg="del">
          <ac:chgData name="" userId="7d66c7ae9d8d8e3c" providerId="LiveId" clId="{6E8F59B2-AEE4-4318-A2E6-0AA1E9C784AF}" dt="2026-09-21T07:52:37.205" v="1462" actId="478"/>
          <ac:picMkLst>
            <pc:docMk/>
            <pc:sldMk cId="0" sldId="266"/>
            <ac:picMk id="8" creationId="{00000000-0000-0000-0000-000000000000}"/>
          </ac:picMkLst>
        </pc:picChg>
        <pc:picChg chg="add del mod">
          <ac:chgData name="" userId="7d66c7ae9d8d8e3c" providerId="LiveId" clId="{6E8F59B2-AEE4-4318-A2E6-0AA1E9C784AF}" dt="2026-09-21T10:10:16.747" v="3204" actId="478"/>
          <ac:picMkLst>
            <pc:docMk/>
            <pc:sldMk cId="0" sldId="266"/>
            <ac:picMk id="18" creationId="{4E00B540-BFD8-4FA4-973F-BD1E7EF580AC}"/>
          </ac:picMkLst>
        </pc:picChg>
        <pc:picChg chg="add mod">
          <ac:chgData name="" userId="7d66c7ae9d8d8e3c" providerId="LiveId" clId="{6E8F59B2-AEE4-4318-A2E6-0AA1E9C784AF}" dt="2026-09-21T10:10:21.589" v="3207" actId="1076"/>
          <ac:picMkLst>
            <pc:docMk/>
            <pc:sldMk cId="0" sldId="266"/>
            <ac:picMk id="20" creationId="{F0458125-E494-46D7-AA12-B59DD68680B7}"/>
          </ac:picMkLst>
        </pc:picChg>
      </pc:sldChg>
      <pc:sldChg chg="modSp modTransition">
        <pc:chgData name="" userId="7d66c7ae9d8d8e3c" providerId="LiveId" clId="{6E8F59B2-AEE4-4318-A2E6-0AA1E9C784AF}" dt="2026-09-21T10:16:09.113" v="3504"/>
        <pc:sldMkLst>
          <pc:docMk/>
          <pc:sldMk cId="0" sldId="267"/>
        </pc:sldMkLst>
        <pc:spChg chg="mod">
          <ac:chgData name="" userId="7d66c7ae9d8d8e3c" providerId="LiveId" clId="{6E8F59B2-AEE4-4318-A2E6-0AA1E9C784AF}" dt="2026-09-21T07:57:35.764" v="1521" actId="207"/>
          <ac:spMkLst>
            <pc:docMk/>
            <pc:sldMk cId="0" sldId="267"/>
            <ac:spMk id="6" creationId="{00000000-0000-0000-0000-000000000000}"/>
          </ac:spMkLst>
        </pc:spChg>
        <pc:spChg chg="mod">
          <ac:chgData name="" userId="7d66c7ae9d8d8e3c" providerId="LiveId" clId="{6E8F59B2-AEE4-4318-A2E6-0AA1E9C784AF}" dt="2026-09-21T07:52:32.050" v="1461" actId="2711"/>
          <ac:spMkLst>
            <pc:docMk/>
            <pc:sldMk cId="0" sldId="267"/>
            <ac:spMk id="7" creationId="{00000000-0000-0000-0000-000000000000}"/>
          </ac:spMkLst>
        </pc:spChg>
        <pc:spChg chg="mod">
          <ac:chgData name="" userId="7d66c7ae9d8d8e3c" providerId="LiveId" clId="{6E8F59B2-AEE4-4318-A2E6-0AA1E9C784AF}" dt="2026-09-21T07:52:32.050" v="1461" actId="2711"/>
          <ac:spMkLst>
            <pc:docMk/>
            <pc:sldMk cId="0" sldId="267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07:58:18.604" v="1536" actId="20577"/>
          <ac:spMkLst>
            <pc:docMk/>
            <pc:sldMk cId="0" sldId="267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07:58:06.911" v="1528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07:57:55.183" v="1525" actId="20577"/>
          <ac:spMkLst>
            <pc:docMk/>
            <pc:sldMk cId="0" sldId="267"/>
            <ac:spMk id="11" creationId="{00000000-0000-0000-0000-000000000000}"/>
          </ac:spMkLst>
        </pc:spChg>
      </pc:sldChg>
      <pc:sldChg chg="modSp modTransition modAnim">
        <pc:chgData name="" userId="7d66c7ae9d8d8e3c" providerId="LiveId" clId="{6E8F59B2-AEE4-4318-A2E6-0AA1E9C784AF}" dt="2026-09-21T10:54:41.504" v="3900" actId="20577"/>
        <pc:sldMkLst>
          <pc:docMk/>
          <pc:sldMk cId="0" sldId="268"/>
        </pc:sldMkLst>
        <pc:spChg chg="mod">
          <ac:chgData name="" userId="7d66c7ae9d8d8e3c" providerId="LiveId" clId="{6E8F59B2-AEE4-4318-A2E6-0AA1E9C784AF}" dt="2026-09-21T07:52:19.144" v="1460" actId="2711"/>
          <ac:spMkLst>
            <pc:docMk/>
            <pc:sldMk cId="0" sldId="268"/>
            <ac:spMk id="2" creationId="{00000000-0000-0000-0000-000000000000}"/>
          </ac:spMkLst>
        </pc:spChg>
        <pc:spChg chg="mod">
          <ac:chgData name="" userId="7d66c7ae9d8d8e3c" providerId="LiveId" clId="{6E8F59B2-AEE4-4318-A2E6-0AA1E9C784AF}" dt="2026-09-21T07:52:19.144" v="1460" actId="2711"/>
          <ac:spMkLst>
            <pc:docMk/>
            <pc:sldMk cId="0" sldId="268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07:52:19.144" v="1460" actId="2711"/>
          <ac:spMkLst>
            <pc:docMk/>
            <pc:sldMk cId="0" sldId="268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07:52:19.144" v="1460" actId="2711"/>
          <ac:spMkLst>
            <pc:docMk/>
            <pc:sldMk cId="0" sldId="268"/>
            <ac:spMk id="8" creationId="{00000000-0000-0000-0000-000000000000}"/>
          </ac:spMkLst>
        </pc:spChg>
        <pc:spChg chg="mod">
          <ac:chgData name="" userId="7d66c7ae9d8d8e3c" providerId="LiveId" clId="{6E8F59B2-AEE4-4318-A2E6-0AA1E9C784AF}" dt="2026-09-21T07:52:19.144" v="1460" actId="2711"/>
          <ac:spMkLst>
            <pc:docMk/>
            <pc:sldMk cId="0" sldId="268"/>
            <ac:spMk id="9" creationId="{00000000-0000-0000-0000-000000000000}"/>
          </ac:spMkLst>
        </pc:spChg>
        <pc:spChg chg="mod">
          <ac:chgData name="" userId="7d66c7ae9d8d8e3c" providerId="LiveId" clId="{6E8F59B2-AEE4-4318-A2E6-0AA1E9C784AF}" dt="2026-09-21T10:35:54.591" v="3689" actId="20577"/>
          <ac:spMkLst>
            <pc:docMk/>
            <pc:sldMk cId="0" sldId="268"/>
            <ac:spMk id="10" creationId="{00000000-0000-0000-0000-000000000000}"/>
          </ac:spMkLst>
        </pc:spChg>
        <pc:spChg chg="mod">
          <ac:chgData name="" userId="7d66c7ae9d8d8e3c" providerId="LiveId" clId="{6E8F59B2-AEE4-4318-A2E6-0AA1E9C784AF}" dt="2026-09-21T10:54:41.504" v="3900" actId="20577"/>
          <ac:spMkLst>
            <pc:docMk/>
            <pc:sldMk cId="0" sldId="268"/>
            <ac:spMk id="11" creationId="{00000000-0000-0000-0000-000000000000}"/>
          </ac:spMkLst>
        </pc:spChg>
      </pc:sldChg>
      <pc:sldChg chg="delSp modSp">
        <pc:chgData name="" userId="7d66c7ae9d8d8e3c" providerId="LiveId" clId="{6E8F59B2-AEE4-4318-A2E6-0AA1E9C784AF}" dt="2026-09-21T10:38:06.952" v="3704" actId="2711"/>
        <pc:sldMkLst>
          <pc:docMk/>
          <pc:sldMk cId="0" sldId="269"/>
        </pc:sldMkLst>
        <pc:spChg chg="mod">
          <ac:chgData name="" userId="7d66c7ae9d8d8e3c" providerId="LiveId" clId="{6E8F59B2-AEE4-4318-A2E6-0AA1E9C784AF}" dt="2026-09-21T10:38:06.952" v="3704" actId="2711"/>
          <ac:spMkLst>
            <pc:docMk/>
            <pc:sldMk cId="0" sldId="269"/>
            <ac:spMk id="3" creationId="{00000000-0000-0000-0000-000000000000}"/>
          </ac:spMkLst>
        </pc:spChg>
        <pc:spChg chg="mod">
          <ac:chgData name="" userId="7d66c7ae9d8d8e3c" providerId="LiveId" clId="{6E8F59B2-AEE4-4318-A2E6-0AA1E9C784AF}" dt="2026-09-21T10:38:06.952" v="3704" actId="2711"/>
          <ac:spMkLst>
            <pc:docMk/>
            <pc:sldMk cId="0" sldId="269"/>
            <ac:spMk id="4" creationId="{00000000-0000-0000-0000-000000000000}"/>
          </ac:spMkLst>
        </pc:spChg>
        <pc:picChg chg="del">
          <ac:chgData name="" userId="7d66c7ae9d8d8e3c" providerId="LiveId" clId="{6E8F59B2-AEE4-4318-A2E6-0AA1E9C784AF}" dt="2026-09-18T12:05:45.506" v="659" actId="478"/>
          <ac:picMkLst>
            <pc:docMk/>
            <pc:sldMk cId="0" sldId="269"/>
            <ac:picMk id="2" creationId="{00000000-0000-0000-0000-000000000000}"/>
          </ac:picMkLst>
        </pc:picChg>
      </pc:sldChg>
      <pc:sldChg chg="del">
        <pc:chgData name="" userId="7d66c7ae9d8d8e3c" providerId="LiveId" clId="{6E8F59B2-AEE4-4318-A2E6-0AA1E9C784AF}" dt="2026-09-21T07:52:01.170" v="1458" actId="2696"/>
        <pc:sldMkLst>
          <pc:docMk/>
          <pc:sldMk cId="0" sldId="270"/>
        </pc:sldMkLst>
      </pc:sldChg>
      <pc:sldChg chg="addSp delSp modSp ord modTransition">
        <pc:chgData name="" userId="7d66c7ae9d8d8e3c" providerId="LiveId" clId="{6E8F59B2-AEE4-4318-A2E6-0AA1E9C784AF}" dt="2026-09-21T10:32:18.047" v="3643"/>
        <pc:sldMkLst>
          <pc:docMk/>
          <pc:sldMk cId="0" sldId="271"/>
        </pc:sldMkLst>
        <pc:spChg chg="del mod">
          <ac:chgData name="" userId="7d66c7ae9d8d8e3c" providerId="LiveId" clId="{6E8F59B2-AEE4-4318-A2E6-0AA1E9C784AF}" dt="2026-09-21T09:14:19.275" v="2878" actId="478"/>
          <ac:spMkLst>
            <pc:docMk/>
            <pc:sldMk cId="0" sldId="271"/>
            <ac:spMk id="3" creationId="{00000000-0000-0000-0000-000000000000}"/>
          </ac:spMkLst>
        </pc:spChg>
        <pc:spChg chg="del mod">
          <ac:chgData name="" userId="7d66c7ae9d8d8e3c" providerId="LiveId" clId="{6E8F59B2-AEE4-4318-A2E6-0AA1E9C784AF}" dt="2026-09-21T09:12:33.835" v="2796" actId="478"/>
          <ac:spMkLst>
            <pc:docMk/>
            <pc:sldMk cId="0" sldId="271"/>
            <ac:spMk id="4" creationId="{00000000-0000-0000-0000-000000000000}"/>
          </ac:spMkLst>
        </pc:spChg>
        <pc:spChg chg="mod">
          <ac:chgData name="" userId="7d66c7ae9d8d8e3c" providerId="LiveId" clId="{6E8F59B2-AEE4-4318-A2E6-0AA1E9C784AF}" dt="2026-09-21T10:22:15.035" v="3574" actId="20577"/>
          <ac:spMkLst>
            <pc:docMk/>
            <pc:sldMk cId="0" sldId="271"/>
            <ac:spMk id="5" creationId="{00000000-0000-0000-0000-000000000000}"/>
          </ac:spMkLst>
        </pc:spChg>
        <pc:spChg chg="del mod">
          <ac:chgData name="" userId="7d66c7ae9d8d8e3c" providerId="LiveId" clId="{6E8F59B2-AEE4-4318-A2E6-0AA1E9C784AF}" dt="2026-09-21T09:09:44.189" v="2776" actId="478"/>
          <ac:spMkLst>
            <pc:docMk/>
            <pc:sldMk cId="0" sldId="271"/>
            <ac:spMk id="6" creationId="{00000000-0000-0000-0000-000000000000}"/>
          </ac:spMkLst>
        </pc:spChg>
        <pc:spChg chg="del mod">
          <ac:chgData name="" userId="7d66c7ae9d8d8e3c" providerId="LiveId" clId="{6E8F59B2-AEE4-4318-A2E6-0AA1E9C784AF}" dt="2026-09-21T09:10:53.589" v="2783" actId="478"/>
          <ac:spMkLst>
            <pc:docMk/>
            <pc:sldMk cId="0" sldId="271"/>
            <ac:spMk id="7" creationId="{00000000-0000-0000-0000-000000000000}"/>
          </ac:spMkLst>
        </pc:spChg>
        <pc:picChg chg="del">
          <ac:chgData name="" userId="7d66c7ae9d8d8e3c" providerId="LiveId" clId="{6E8F59B2-AEE4-4318-A2E6-0AA1E9C784AF}" dt="2026-09-18T11:52:23.379" v="195" actId="478"/>
          <ac:picMkLst>
            <pc:docMk/>
            <pc:sldMk cId="0" sldId="271"/>
            <ac:picMk id="2" creationId="{00000000-0000-0000-0000-000000000000}"/>
          </ac:picMkLst>
        </pc:picChg>
        <pc:picChg chg="add mod ord">
          <ac:chgData name="" userId="7d66c7ae9d8d8e3c" providerId="LiveId" clId="{6E8F59B2-AEE4-4318-A2E6-0AA1E9C784AF}" dt="2026-09-21T09:09:13.669" v="2772" actId="1440"/>
          <ac:picMkLst>
            <pc:docMk/>
            <pc:sldMk cId="0" sldId="271"/>
            <ac:picMk id="2" creationId="{4F5C4796-6693-4AB1-8529-4B1409F80FF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53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012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63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026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58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538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29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41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55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35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5330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6830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66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8437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0880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84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083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66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bibliamindenkie.hu/uj/MAT/6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zentiras.hu/biblia/heb/jdg/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oodnews.hu/biblia-neked-interaktiv-kiadas-ruf?utm_source=google&amp;utm_medium=cpc&amp;utm_campaign=pmax_shopping_only&amp;gad_source=1&amp;gad_campaignid=17176670826&amp;gbraid=0AAAAAC1h61ZIpcsrdm7btFmzYoE8Ny-On&amp;gclid=CjwKCAjwq8PVBhAKEiwA2i3SHeFxBp0d_QaWTybp00J6wEiNjykNPWql06AhBlQCYstMRepyh32TcBoC494QAvD_BwE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t-on.hu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atarsulat.hu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3633787"/>
            <a:ext cx="762000" cy="285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91596" y="2566987"/>
            <a:ext cx="6408806" cy="77489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6600"/>
              </a:lnSpc>
              <a:defRPr/>
            </a:pPr>
            <a:r>
              <a:rPr sz="48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Bibliával</a:t>
            </a:r>
            <a:r>
              <a:rPr sz="48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48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kezünkben</a:t>
            </a:r>
            <a:endParaRPr sz="4800" b="1" i="0" u="none" dirty="0">
              <a:solidFill>
                <a:srgbClr val="FAFAF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3766" y="3967162"/>
            <a:ext cx="4364465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defRPr/>
            </a:pPr>
            <a:r>
              <a:rPr b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 </a:t>
            </a:r>
            <a:r>
              <a:rPr b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teljes</a:t>
            </a:r>
            <a:r>
              <a:rPr b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Írás</a:t>
            </a:r>
            <a:r>
              <a:rPr b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Istentől</a:t>
            </a:r>
            <a:r>
              <a:rPr b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ihletett</a:t>
            </a:r>
            <a:r>
              <a:rPr b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…” (2Tim 3,16)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E9A4683-E09D-45B3-B663-19F05278543C}"/>
              </a:ext>
            </a:extLst>
          </p:cNvPr>
          <p:cNvSpPr txBox="1"/>
          <p:nvPr/>
        </p:nvSpPr>
        <p:spPr>
          <a:xfrm>
            <a:off x="5192700" y="1700348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chemeClr val="accent3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Lecke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337595"/>
            <a:ext cx="5562600" cy="933450"/>
          </a:xfrm>
          <a:prstGeom prst="rect">
            <a:avLst/>
          </a:prstGeom>
          <a:solidFill>
            <a:srgbClr val="F5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337595"/>
            <a:ext cx="38100" cy="933450"/>
          </a:xfrm>
          <a:prstGeom prst="rect">
            <a:avLst/>
          </a:prstGeom>
          <a:solidFill>
            <a:srgbClr val="115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1049" y="413999"/>
            <a:ext cx="5873403" cy="9911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3959"/>
              </a:lnSpc>
            </a:pPr>
            <a:r>
              <a:rPr lang="hu-HU" sz="3200" b="1" dirty="0">
                <a:solidFill>
                  <a:srgbClr val="115E59"/>
                </a:solidFill>
                <a:cs typeface="Arial" panose="020B0604020202020204" pitchFamily="34" charset="0"/>
              </a:rPr>
              <a:t>Közös gondolkodás </a:t>
            </a:r>
          </a:p>
          <a:p>
            <a:pPr>
              <a:lnSpc>
                <a:spcPts val="3959"/>
              </a:lnSpc>
            </a:pPr>
            <a:r>
              <a:rPr lang="hu-HU" sz="3200" b="1" dirty="0">
                <a:solidFill>
                  <a:srgbClr val="115E59"/>
                </a:solidFill>
                <a:cs typeface="Arial" panose="020B0604020202020204" pitchFamily="34" charset="0"/>
              </a:rPr>
              <a:t>a Szentírás különlegességéről</a:t>
            </a:r>
            <a:endParaRPr sz="3200" b="1" i="0" u="none" dirty="0">
              <a:solidFill>
                <a:srgbClr val="115E59"/>
              </a:solidFill>
              <a:cs typeface="Arial" panose="020B0604020202020204" pitchFamily="34" charset="0"/>
            </a:endParaRPr>
          </a:p>
        </p:txBody>
      </p:sp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542A6284-2587-4C1F-B6B9-353D05D63BB2}"/>
              </a:ext>
            </a:extLst>
          </p:cNvPr>
          <p:cNvGrpSpPr/>
          <p:nvPr/>
        </p:nvGrpSpPr>
        <p:grpSpPr>
          <a:xfrm>
            <a:off x="609600" y="2470695"/>
            <a:ext cx="5657850" cy="553998"/>
            <a:chOff x="609600" y="2470695"/>
            <a:chExt cx="5657850" cy="553998"/>
          </a:xfrm>
        </p:grpSpPr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504033"/>
              <a:ext cx="266700" cy="2762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28700" y="2470695"/>
              <a:ext cx="5238750" cy="55399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Miért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pont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így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nevezzük</a:t>
              </a:r>
              <a:r>
                <a:rPr lang="hu-HU"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?</a:t>
              </a:r>
              <a:r>
                <a:rPr lang="hu-HU" b="1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</a:p>
            <a:p>
              <a:r>
                <a:rPr lang="hu-HU" b="1" dirty="0">
                  <a:solidFill>
                    <a:srgbClr val="D97706"/>
                  </a:solidFill>
                  <a:cs typeface="Arial" panose="020B0604020202020204" pitchFamily="34" charset="0"/>
                </a:rPr>
                <a:t>A Biblia: a Könyvek könyve</a:t>
              </a:r>
              <a:endParaRPr b="1" i="0" u="none" dirty="0">
                <a:solidFill>
                  <a:srgbClr val="D97706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9D1C1C12-43CB-4B0E-B592-9A1BB301D5A2}"/>
              </a:ext>
            </a:extLst>
          </p:cNvPr>
          <p:cNvGrpSpPr/>
          <p:nvPr/>
        </p:nvGrpSpPr>
        <p:grpSpPr>
          <a:xfrm>
            <a:off x="609600" y="3327945"/>
            <a:ext cx="6299200" cy="553998"/>
            <a:chOff x="609600" y="3327945"/>
            <a:chExt cx="6299200" cy="553998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3361283"/>
              <a:ext cx="304800" cy="27622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066800" y="3327945"/>
              <a:ext cx="5842000" cy="55399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Vajon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mi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tartja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fenn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az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  <a:r>
                <a:rPr b="1" i="0" u="none" dirty="0" err="1">
                  <a:solidFill>
                    <a:srgbClr val="D97706"/>
                  </a:solidFill>
                  <a:cs typeface="Arial" panose="020B0604020202020204" pitchFamily="34" charset="0"/>
                </a:rPr>
                <a:t>érdeklődést</a:t>
              </a:r>
              <a:r>
                <a:rPr lang="hu-HU"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 </a:t>
              </a:r>
            </a:p>
            <a:p>
              <a:pPr algn="l"/>
              <a:r>
                <a:rPr lang="hu-HU"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évszázadok óta</a:t>
              </a:r>
              <a:r>
                <a:rPr b="1" i="0" u="none" dirty="0">
                  <a:solidFill>
                    <a:srgbClr val="D97706"/>
                  </a:solidFill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76300" y="4566195"/>
            <a:ext cx="4145366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350" b="1" i="0" u="none" dirty="0">
                <a:solidFill>
                  <a:srgbClr val="115E59"/>
                </a:solidFill>
                <a:cs typeface="Arial" panose="020B0604020202020204" pitchFamily="34" charset="0"/>
              </a:rPr>
              <a:t>Gyűjtsünk </a:t>
            </a:r>
            <a:r>
              <a:rPr lang="hu-HU" sz="1350" b="1" dirty="0">
                <a:solidFill>
                  <a:srgbClr val="115E59"/>
                </a:solidFill>
                <a:cs typeface="Arial" panose="020B0604020202020204" pitchFamily="34" charset="0"/>
              </a:rPr>
              <a:t>g</a:t>
            </a:r>
            <a:r>
              <a:rPr sz="1350" b="1" i="0" u="none" dirty="0" err="1">
                <a:solidFill>
                  <a:srgbClr val="115E59"/>
                </a:solidFill>
                <a:cs typeface="Arial" panose="020B0604020202020204" pitchFamily="34" charset="0"/>
              </a:rPr>
              <a:t>ondolatébresztő</a:t>
            </a:r>
            <a:r>
              <a:rPr sz="1350" b="1" i="0" u="none" dirty="0">
                <a:solidFill>
                  <a:srgbClr val="115E59"/>
                </a:solidFill>
                <a:cs typeface="Arial" panose="020B0604020202020204" pitchFamily="34" charset="0"/>
              </a:rPr>
              <a:t> </a:t>
            </a:r>
            <a:r>
              <a:rPr lang="hu-HU" sz="1350" b="1" dirty="0">
                <a:solidFill>
                  <a:srgbClr val="115E59"/>
                </a:solidFill>
                <a:cs typeface="Arial" panose="020B0604020202020204" pitchFamily="34" charset="0"/>
              </a:rPr>
              <a:t>kifejezések</a:t>
            </a:r>
            <a:r>
              <a:rPr lang="hu-HU" sz="1350" b="1" i="0" u="none" dirty="0">
                <a:solidFill>
                  <a:srgbClr val="115E59"/>
                </a:solidFill>
                <a:cs typeface="Arial" panose="020B0604020202020204" pitchFamily="34" charset="0"/>
              </a:rPr>
              <a:t> </a:t>
            </a:r>
            <a:r>
              <a:rPr sz="1350" b="1" i="0" u="none" dirty="0">
                <a:solidFill>
                  <a:srgbClr val="115E59"/>
                </a:solidFill>
                <a:cs typeface="Arial" panose="020B0604020202020204" pitchFamily="34" charset="0"/>
              </a:rPr>
              <a:t>a </a:t>
            </a:r>
            <a:r>
              <a:rPr sz="1350" b="1" i="0" u="none" dirty="0" err="1">
                <a:solidFill>
                  <a:srgbClr val="115E59"/>
                </a:solidFill>
                <a:cs typeface="Arial" panose="020B0604020202020204" pitchFamily="34" charset="0"/>
              </a:rPr>
              <a:t>táblára</a:t>
            </a:r>
            <a:r>
              <a:rPr lang="hu-HU" sz="1350" b="1" dirty="0">
                <a:solidFill>
                  <a:srgbClr val="115E59"/>
                </a:solidFill>
                <a:cs typeface="Arial" panose="020B0604020202020204" pitchFamily="34" charset="0"/>
              </a:rPr>
              <a:t>!</a:t>
            </a:r>
            <a:endParaRPr sz="1350" b="1" i="0" u="none" dirty="0">
              <a:solidFill>
                <a:srgbClr val="115E59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6300" y="4842420"/>
            <a:ext cx="3597139" cy="2077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350" dirty="0">
                <a:solidFill>
                  <a:srgbClr val="57534E"/>
                </a:solidFill>
                <a:cs typeface="Arial" panose="020B0604020202020204" pitchFamily="34" charset="0"/>
              </a:rPr>
              <a:t>Segítő kérdés: Számodra mit a jelent a Biblia? </a:t>
            </a:r>
            <a:endParaRPr sz="1350" b="0" i="0" u="none" dirty="0">
              <a:solidFill>
                <a:srgbClr val="57534E"/>
              </a:solidFill>
              <a:cs typeface="Arial" panose="020B0604020202020204" pitchFamily="34" charset="0"/>
            </a:endParaRP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ACD31AED-D914-40FD-AD52-047339C969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016" y="2470695"/>
            <a:ext cx="5297984" cy="2800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890837"/>
            <a:ext cx="4815780" cy="260985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890837"/>
            <a:ext cx="4815780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5730180" y="2624137"/>
            <a:ext cx="5852219" cy="10763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30180" y="3929062"/>
            <a:ext cx="5852219" cy="1076325"/>
          </a:xfrm>
          <a:prstGeom prst="rect">
            <a:avLst/>
          </a:prstGeom>
          <a:solidFill>
            <a:srgbClr val="0F4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63488" y="376357"/>
            <a:ext cx="3268459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2800" b="1" dirty="0">
                <a:solidFill>
                  <a:srgbClr val="D97706"/>
                </a:solidFill>
                <a:latin typeface="Inter"/>
              </a:rPr>
              <a:t>Bevezetés a Bibliához </a:t>
            </a:r>
            <a:endParaRPr sz="2800" b="1" i="0" u="none" dirty="0">
              <a:solidFill>
                <a:srgbClr val="D97706"/>
              </a:solidFill>
              <a:latin typeface="Int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3812" y="952500"/>
            <a:ext cx="570438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800" b="1" i="0" u="none" dirty="0" err="1">
                <a:solidFill>
                  <a:srgbClr val="115E59"/>
                </a:solidFill>
                <a:latin typeface="Lora"/>
              </a:rPr>
              <a:t>Mit</a:t>
            </a:r>
            <a:r>
              <a:rPr sz="2800" b="1" i="0" u="none" dirty="0">
                <a:solidFill>
                  <a:srgbClr val="115E59"/>
                </a:solidFill>
                <a:latin typeface="Lora"/>
              </a:rPr>
              <a:t> </a:t>
            </a:r>
            <a:r>
              <a:rPr sz="2800" b="1" i="0" u="none" dirty="0" err="1">
                <a:solidFill>
                  <a:srgbClr val="115E59"/>
                </a:solidFill>
                <a:latin typeface="Lora"/>
              </a:rPr>
              <a:t>jelent</a:t>
            </a:r>
            <a:r>
              <a:rPr sz="2800" b="1" i="0" u="none" dirty="0">
                <a:solidFill>
                  <a:srgbClr val="115E59"/>
                </a:solidFill>
                <a:latin typeface="Lora"/>
              </a:rPr>
              <a:t> a </a:t>
            </a:r>
            <a:r>
              <a:rPr sz="2800" b="1" i="0" u="none" dirty="0" err="1">
                <a:solidFill>
                  <a:srgbClr val="115E59"/>
                </a:solidFill>
                <a:latin typeface="Lora"/>
              </a:rPr>
              <a:t>szó</a:t>
            </a:r>
            <a:r>
              <a:rPr sz="2800" b="1" i="0" u="none" dirty="0">
                <a:solidFill>
                  <a:srgbClr val="115E59"/>
                </a:solidFill>
                <a:latin typeface="Lora"/>
              </a:rPr>
              <a:t>, </a:t>
            </a:r>
            <a:r>
              <a:rPr sz="2800" b="1" i="0" u="none" dirty="0" err="1">
                <a:solidFill>
                  <a:srgbClr val="115E59"/>
                </a:solidFill>
                <a:latin typeface="Lora"/>
              </a:rPr>
              <a:t>és</a:t>
            </a:r>
            <a:r>
              <a:rPr lang="hu-HU" sz="2800" b="1" dirty="0">
                <a:solidFill>
                  <a:srgbClr val="115E59"/>
                </a:solidFill>
                <a:latin typeface="Lora"/>
              </a:rPr>
              <a:t> hány fő részből áll</a:t>
            </a:r>
            <a:r>
              <a:rPr sz="2800" b="1" i="0" u="none" dirty="0">
                <a:solidFill>
                  <a:srgbClr val="115E59"/>
                </a:solidFill>
                <a:latin typeface="Lora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8209" y="3996422"/>
            <a:ext cx="4400244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hu-HU" sz="2100" b="1" dirty="0">
                <a:solidFill>
                  <a:srgbClr val="1C1917"/>
                </a:solidFill>
                <a:latin typeface="Lora"/>
              </a:rPr>
              <a:t>A</a:t>
            </a:r>
            <a:r>
              <a:rPr lang="hu-HU" sz="2100" b="1" i="0" u="none" dirty="0">
                <a:solidFill>
                  <a:srgbClr val="1C1917"/>
                </a:solidFill>
                <a:latin typeface="Lora"/>
              </a:rPr>
              <a:t> magyar Biblia </a:t>
            </a:r>
            <a:r>
              <a:rPr lang="hu-HU" sz="2100" b="1" dirty="0" err="1">
                <a:solidFill>
                  <a:srgbClr val="1C1917"/>
                </a:solidFill>
                <a:latin typeface="Lora"/>
              </a:rPr>
              <a:t>szavunk</a:t>
            </a:r>
            <a:r>
              <a:rPr lang="hu-HU" sz="2100" b="1" dirty="0">
                <a:solidFill>
                  <a:srgbClr val="1C1917"/>
                </a:solidFill>
                <a:latin typeface="Lora"/>
              </a:rPr>
              <a:t> görög eredetű.</a:t>
            </a:r>
            <a:endParaRPr sz="2100" b="1" i="0" u="none" dirty="0">
              <a:solidFill>
                <a:srgbClr val="1C1917"/>
              </a:solidFill>
              <a:latin typeface="Lor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9127" y="4586287"/>
            <a:ext cx="48767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>
                <a:solidFill>
                  <a:srgbClr val="57534E"/>
                </a:solidFill>
                <a:latin typeface="Inter"/>
              </a:rPr>
              <a:t>A </a:t>
            </a:r>
            <a:r>
              <a:rPr sz="1500" b="1" i="0" u="none" dirty="0">
                <a:solidFill>
                  <a:srgbClr val="57534E"/>
                </a:solidFill>
                <a:latin typeface="Inter"/>
              </a:rPr>
              <a:t>"</a:t>
            </a:r>
            <a:r>
              <a:rPr sz="1500" b="1" i="0" u="none" dirty="0" err="1">
                <a:solidFill>
                  <a:srgbClr val="57534E"/>
                </a:solidFill>
                <a:latin typeface="Inter"/>
              </a:rPr>
              <a:t>biblion</a:t>
            </a:r>
            <a:r>
              <a:rPr sz="1500" b="1" i="0" u="none" dirty="0">
                <a:solidFill>
                  <a:srgbClr val="57534E"/>
                </a:solidFill>
                <a:latin typeface="Inter"/>
              </a:rPr>
              <a:t>" </a:t>
            </a:r>
            <a:r>
              <a:rPr lang="hu-HU" sz="1500" b="0" i="0" u="none" dirty="0">
                <a:solidFill>
                  <a:srgbClr val="57534E"/>
                </a:solidFill>
                <a:latin typeface="Inter"/>
              </a:rPr>
              <a:t>szó </a:t>
            </a:r>
            <a:r>
              <a:rPr sz="1500" b="0" i="0" u="none" dirty="0" err="1">
                <a:solidFill>
                  <a:srgbClr val="57534E"/>
                </a:solidFill>
                <a:latin typeface="Inter"/>
              </a:rPr>
              <a:t>többes</a:t>
            </a:r>
            <a:r>
              <a:rPr sz="1500" b="0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Inter"/>
              </a:rPr>
              <a:t>száma</a:t>
            </a:r>
            <a:r>
              <a:rPr sz="1500" b="0" i="0" u="none" dirty="0">
                <a:solidFill>
                  <a:srgbClr val="57534E"/>
                </a:solidFill>
                <a:latin typeface="Inter"/>
              </a:rPr>
              <a:t>. </a:t>
            </a:r>
            <a:endParaRPr lang="hu-HU" sz="1500" b="0" i="0" u="none" dirty="0">
              <a:solidFill>
                <a:srgbClr val="57534E"/>
              </a:solidFill>
              <a:latin typeface="Inter"/>
            </a:endParaRPr>
          </a:p>
          <a:p>
            <a:pPr algn="ctr"/>
            <a:r>
              <a:rPr sz="1500" b="0" i="0" u="none" dirty="0" err="1">
                <a:solidFill>
                  <a:srgbClr val="57534E"/>
                </a:solidFill>
                <a:latin typeface="Inter"/>
              </a:rPr>
              <a:t>Jelentése</a:t>
            </a:r>
            <a:r>
              <a:rPr sz="1500" b="0" i="0" u="none" dirty="0">
                <a:solidFill>
                  <a:srgbClr val="57534E"/>
                </a:solidFill>
                <a:latin typeface="Inter"/>
              </a:rPr>
              <a:t>: </a:t>
            </a:r>
            <a:r>
              <a:rPr sz="1500" b="1" i="0" u="none" dirty="0" err="1">
                <a:solidFill>
                  <a:srgbClr val="57534E"/>
                </a:solidFill>
                <a:latin typeface="Inter"/>
              </a:rPr>
              <a:t>könyvek</a:t>
            </a:r>
            <a:r>
              <a:rPr sz="1500" b="1" i="0" u="none" dirty="0">
                <a:solidFill>
                  <a:srgbClr val="57534E"/>
                </a:solidFill>
                <a:latin typeface="Inter"/>
              </a:rPr>
              <a:t>, </a:t>
            </a:r>
            <a:r>
              <a:rPr sz="1500" b="1" i="0" u="none" dirty="0" err="1">
                <a:solidFill>
                  <a:srgbClr val="57534E"/>
                </a:solidFill>
                <a:latin typeface="Inter"/>
              </a:rPr>
              <a:t>könyvek</a:t>
            </a:r>
            <a:r>
              <a:rPr sz="1500" b="1" i="0" u="none" dirty="0">
                <a:solidFill>
                  <a:srgbClr val="57534E"/>
                </a:solidFill>
                <a:latin typeface="Inter"/>
              </a:rPr>
              <a:t> </a:t>
            </a:r>
            <a:r>
              <a:rPr sz="1500" b="1" i="0" u="none" dirty="0" err="1">
                <a:solidFill>
                  <a:srgbClr val="57534E"/>
                </a:solidFill>
                <a:latin typeface="Inter"/>
              </a:rPr>
              <a:t>gyűjteménye</a:t>
            </a:r>
            <a:r>
              <a:rPr sz="1500" b="1" i="0" u="none" dirty="0">
                <a:solidFill>
                  <a:srgbClr val="57534E"/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4980" y="2967037"/>
            <a:ext cx="172803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Ószövetség</a:t>
            </a:r>
            <a:endParaRPr sz="2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34525" y="2928937"/>
            <a:ext cx="1644681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 </a:t>
            </a:r>
            <a:r>
              <a:rPr sz="30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</a:t>
            </a:r>
            <a:endParaRPr sz="30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4980" y="4271962"/>
            <a:ext cx="179696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Újszövetség</a:t>
            </a:r>
            <a:endParaRPr sz="24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553575" y="4233862"/>
            <a:ext cx="1644681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  <a:r>
              <a:rPr sz="3000" b="1" i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</a:t>
            </a:r>
            <a:endParaRPr sz="3000" b="1" i="0" u="none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27273" y="5481637"/>
            <a:ext cx="220606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eljes</a:t>
            </a:r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Szentírás</a:t>
            </a:r>
            <a:r>
              <a:rPr sz="1800" b="1" i="0" u="none" dirty="0">
                <a:solidFill>
                  <a:srgbClr val="1C1917"/>
                </a:solidFill>
                <a:latin typeface="Inter"/>
              </a:rPr>
              <a:t>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7850" y="5310187"/>
            <a:ext cx="1752083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sz="3200" b="1" i="0" u="none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r>
              <a:rPr sz="3200" b="1" i="0" u="none" dirty="0" err="1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</a:t>
            </a:r>
            <a:endParaRPr sz="3200" b="1" i="0" u="none" dirty="0">
              <a:solidFill>
                <a:srgbClr val="D977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  <p:bldP spid="10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5095" y="1800225"/>
            <a:ext cx="5560906" cy="40338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066800" y="3886200"/>
            <a:ext cx="4381500" cy="9525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066800" y="4448175"/>
            <a:ext cx="4381500" cy="9525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066800" y="3886200"/>
            <a:ext cx="4381500" cy="9525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66800" y="4448175"/>
            <a:ext cx="4381500" cy="9525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57425"/>
            <a:ext cx="438150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609600"/>
            <a:ext cx="9053761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Hogyan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csoportosítjuk a Biblia könyveit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86754" y="2283161"/>
            <a:ext cx="379499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Három</a:t>
            </a:r>
            <a:r>
              <a:rPr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fő</a:t>
            </a:r>
            <a:r>
              <a:rPr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kategória</a:t>
            </a:r>
            <a:r>
              <a:rPr lang="hu-HU" b="1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műfaj szerint </a:t>
            </a:r>
            <a:endParaRPr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66800" y="2924301"/>
            <a:ext cx="4476750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Történeti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könyvek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Történetek a korai időkből, a zsidó nép vándorlásairól, a honfoglalásról, a királyok életéről, tetteiről stb. (</a:t>
            </a:r>
            <a:r>
              <a:rPr lang="hu-HU" sz="1400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Királyok könyve, Krónikák stb.) </a:t>
            </a:r>
            <a:endParaRPr sz="1400" b="0" i="0" u="none" dirty="0">
              <a:solidFill>
                <a:srgbClr val="4440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66800" y="3938587"/>
            <a:ext cx="44767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Tanítói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könyvek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Bölcsesség</a:t>
            </a:r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irodalom.</a:t>
            </a:r>
            <a:r>
              <a:rPr lang="hu-HU"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hu-HU"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Zsoltárok könyve, Példabeszédek)</a:t>
            </a:r>
            <a:endParaRPr sz="1650" b="0" i="0" u="none" dirty="0">
              <a:solidFill>
                <a:srgbClr val="4440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66799" y="4610100"/>
            <a:ext cx="4687456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Prófétai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könyvek</a:t>
            </a:r>
            <a:r>
              <a:rPr sz="1400" b="1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üzenete</a:t>
            </a:r>
            <a:r>
              <a:rPr lang="hu-HU"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hu-HU"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tartalmazza, amelyet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prófétákon keresztül jelentett ki Isten </a:t>
            </a:r>
            <a:r>
              <a:rPr sz="1400" b="0" i="0" u="none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400" b="0" i="0" u="none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jelenről</a:t>
            </a:r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és a jövőről. </a:t>
            </a:r>
          </a:p>
          <a:p>
            <a:pPr algn="l"/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400" dirty="0" err="1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400" dirty="0">
                <a:solidFill>
                  <a:srgbClr val="4440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Ézsaiás, Jeremiás, Ezékiel, Dániel stb.)</a:t>
            </a:r>
            <a:endParaRPr sz="1400" b="0" i="0" u="none" dirty="0">
              <a:solidFill>
                <a:srgbClr val="44403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52900" y="3028950"/>
            <a:ext cx="19050" cy="24193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8020050" y="3028950"/>
            <a:ext cx="19050" cy="2419350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3333750"/>
            <a:ext cx="533400" cy="5334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9775" y="3333750"/>
            <a:ext cx="666750" cy="533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95687" y="1409700"/>
            <a:ext cx="4950073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Üzenet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évezredeken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át</a:t>
            </a:r>
            <a:endParaRPr sz="3600" b="1" i="0" u="none" dirty="0">
              <a:solidFill>
                <a:srgbClr val="115E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0473" y="2143125"/>
            <a:ext cx="291105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</a:t>
            </a:r>
            <a:r>
              <a:rPr sz="18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Igéje</a:t>
            </a:r>
            <a:r>
              <a:rPr sz="18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emberi</a:t>
            </a:r>
            <a:r>
              <a:rPr sz="18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szavakkal</a:t>
            </a:r>
            <a:endParaRPr sz="180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5788" y="3333750"/>
            <a:ext cx="3066527" cy="6478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hu-HU" sz="3600" b="1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Kb. 3000</a:t>
            </a:r>
            <a:endParaRPr sz="3600" b="1" i="0" u="none" dirty="0">
              <a:solidFill>
                <a:srgbClr val="D977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4128" y="4171950"/>
            <a:ext cx="769441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hu-HU" b="1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</a:t>
            </a:r>
            <a:r>
              <a:rPr lang="hu-HU" b="1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</a:t>
            </a:r>
            <a:endParaRPr sz="18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973" y="4619625"/>
            <a:ext cx="3553691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Szentírás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legrégebbi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szövegrészei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35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hu-HU" sz="135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1350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Az Ároni áldás (4Móz 6,24—26).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97090" y="4095750"/>
            <a:ext cx="139781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Isteni</a:t>
            </a:r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ihletés</a:t>
            </a:r>
            <a:endParaRPr sz="18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52937" y="4543425"/>
            <a:ext cx="3354677" cy="623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Istenre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figyelő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emberek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írták</a:t>
            </a:r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Szentírást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akiket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Szentlélek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inspirált. </a:t>
            </a:r>
          </a:p>
          <a:p>
            <a:pPr algn="ctr"/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350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Pál apostol levelei)</a:t>
            </a:r>
            <a:endParaRPr sz="135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78292" y="4095750"/>
            <a:ext cx="1769715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Képes</a:t>
            </a:r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beszéd</a:t>
            </a:r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0087" y="4543425"/>
            <a:ext cx="3286125" cy="1246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Biblia 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hasonlatokkal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metaforákkal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hu-HU" sz="135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is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aktuális</a:t>
            </a:r>
            <a:r>
              <a:rPr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útmutatással</a:t>
            </a:r>
            <a:r>
              <a:rPr lang="hu-HU" sz="135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és tanácsokkal.</a:t>
            </a:r>
          </a:p>
          <a:p>
            <a:pPr algn="ctr"/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u-HU" sz="13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</a:t>
            </a:r>
            <a:r>
              <a:rPr lang="hu-HU" sz="13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Jézus példázatai a mennyek országáról.)</a:t>
            </a:r>
            <a:endParaRPr sz="135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705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28419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15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065240"/>
            <a:ext cx="445144" cy="457200"/>
          </a:xfrm>
          <a:prstGeom prst="roundRect">
            <a:avLst>
              <a:gd name="adj" fmla="val 50000"/>
            </a:avLst>
          </a:prstGeom>
          <a:solidFill>
            <a:srgbClr val="115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484629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15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2696" y="457200"/>
            <a:ext cx="304891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hu-HU" sz="2000" b="1" i="0" u="none" dirty="0" err="1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ájékozódás</a:t>
            </a:r>
            <a:r>
              <a:rPr lang="hu-HU" sz="2000" b="1" i="0" u="none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Bibliában </a:t>
            </a:r>
            <a:endParaRPr sz="1200" b="1" i="0" u="none" dirty="0">
              <a:solidFill>
                <a:srgbClr val="D9770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1897409"/>
            <a:ext cx="5860732" cy="9794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„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Bibliai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GPS”: </a:t>
            </a:r>
            <a:endParaRPr lang="hu-HU" sz="2800" b="1" i="0" u="none" dirty="0">
              <a:solidFill>
                <a:srgbClr val="115E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ts val="3959"/>
              </a:lnSpc>
            </a:pP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Hogyan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keressünk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Igét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3397374"/>
            <a:ext cx="7429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3388965"/>
            <a:ext cx="4265591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rövidítése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Pont </a:t>
            </a:r>
            <a:r>
              <a:rPr sz="1650" b="0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nélkül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(pl. 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hu-HU"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0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Máté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725" y="4178424"/>
            <a:ext cx="730894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5400" y="4153942"/>
            <a:ext cx="490790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Fejezet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0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Vesszővel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0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elválasztva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(pl. 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 6,9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725" y="4959474"/>
            <a:ext cx="742950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4951065"/>
            <a:ext cx="4591000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Összefüggő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rész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Gondolatjellel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(pl. 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 6,9</a:t>
            </a:r>
            <a:r>
              <a:rPr lang="hu-HU"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165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sz="1650" b="0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C60DA93A-E7AF-42C8-AB65-DACCBBDC9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556462"/>
            <a:ext cx="4284262" cy="5455455"/>
          </a:xfrm>
          <a:prstGeom prst="rect">
            <a:avLst/>
          </a:prstGeom>
        </p:spPr>
      </p:pic>
      <p:sp>
        <p:nvSpPr>
          <p:cNvPr id="17" name="Téglalap 16">
            <a:extLst>
              <a:ext uri="{FF2B5EF4-FFF2-40B4-BE49-F238E27FC236}">
                <a16:creationId xmlns:a16="http://schemas.microsoft.com/office/drawing/2014/main" id="{C1A09E00-C96D-42C9-A171-5B0FD5C90B72}"/>
              </a:ext>
            </a:extLst>
          </p:cNvPr>
          <p:cNvSpPr/>
          <p:nvPr/>
        </p:nvSpPr>
        <p:spPr>
          <a:xfrm>
            <a:off x="8142147" y="6210654"/>
            <a:ext cx="30567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400" dirty="0">
                <a:hlinkClick r:id="rId4"/>
              </a:rPr>
              <a:t>https://abibliamindenkie.hu/uj/MAT/6</a:t>
            </a:r>
            <a:endParaRPr lang="hu-HU" sz="14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047875"/>
            <a:ext cx="5276850" cy="4200525"/>
          </a:xfrm>
          <a:prstGeom prst="rect">
            <a:avLst/>
          </a:prstGeom>
          <a:solidFill>
            <a:srgbClr val="FFFFFF"/>
          </a:solidFill>
          <a:ln w="1905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43650" y="2047875"/>
            <a:ext cx="5238750" cy="4200525"/>
          </a:xfrm>
          <a:prstGeom prst="rect">
            <a:avLst/>
          </a:prstGeom>
          <a:solidFill>
            <a:srgbClr val="115E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9650" y="3705225"/>
            <a:ext cx="4476750" cy="571500"/>
          </a:xfrm>
          <a:prstGeom prst="rect">
            <a:avLst/>
          </a:prstGeom>
          <a:solidFill>
            <a:srgbClr val="F5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09650" y="4429125"/>
            <a:ext cx="4476750" cy="571500"/>
          </a:xfrm>
          <a:prstGeom prst="rect">
            <a:avLst/>
          </a:prstGeom>
          <a:solidFill>
            <a:srgbClr val="F5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9650" y="5153025"/>
            <a:ext cx="4476750" cy="571500"/>
          </a:xfrm>
          <a:prstGeom prst="rect">
            <a:avLst/>
          </a:prstGeom>
          <a:solidFill>
            <a:srgbClr val="F5F5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2165" y="609600"/>
            <a:ext cx="3667671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Játék</a:t>
            </a:r>
            <a:r>
              <a:rPr sz="3600" b="1" i="0" u="none" dirty="0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3600" b="1" i="0" u="none" dirty="0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3600" b="1" i="0" u="none" dirty="0" err="1">
                <a:solidFill>
                  <a:srgbClr val="D2A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eresés</a:t>
            </a:r>
            <a:endParaRPr sz="3600" b="1" i="0" u="none" dirty="0">
              <a:solidFill>
                <a:srgbClr val="D2A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7304" y="1343025"/>
            <a:ext cx="2877391" cy="25391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Törd</a:t>
            </a:r>
            <a:r>
              <a:rPr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hu-HU"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6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ibliai</a:t>
            </a:r>
            <a:r>
              <a:rPr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GPS </a:t>
            </a:r>
            <a:r>
              <a:rPr sz="165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kódokat</a:t>
            </a:r>
            <a:r>
              <a:rPr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2447925"/>
            <a:ext cx="4639090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sz="21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Feladat</a:t>
            </a:r>
            <a:r>
              <a:rPr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1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jelentenek</a:t>
            </a:r>
            <a:r>
              <a:rPr lang="hu-HU"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számok</a:t>
            </a:r>
            <a:r>
              <a:rPr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3019425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Fejtsétek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meg a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kódokat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keressétek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Bibliában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4650" y="2428875"/>
            <a:ext cx="3339056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sz="21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Feladat</a:t>
            </a:r>
            <a:r>
              <a:rPr sz="21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1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Honnan</a:t>
            </a:r>
            <a:r>
              <a:rPr sz="21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1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valók</a:t>
            </a:r>
            <a:r>
              <a:rPr sz="21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24650" y="3000375"/>
            <a:ext cx="3371116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Keresd</a:t>
            </a:r>
            <a:r>
              <a:rPr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meg </a:t>
            </a:r>
            <a:r>
              <a:rPr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idézetek</a:t>
            </a:r>
            <a:r>
              <a:rPr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pontos</a:t>
            </a:r>
            <a:r>
              <a:rPr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helyét</a:t>
            </a:r>
            <a:r>
              <a:rPr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hu-HU"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r>
              <a:rPr lang="hu-HU"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(Segít a </a:t>
            </a:r>
            <a:r>
              <a:rPr lang="hu-HU" sz="1500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hu-HU"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oogle </a:t>
            </a:r>
            <a:r>
              <a:rPr lang="hu-HU" sz="1500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hu-HU" sz="15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rome</a:t>
            </a:r>
            <a:r>
              <a:rPr lang="hu-HU" sz="15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keresője.)</a:t>
            </a:r>
            <a:endParaRPr sz="1500" b="0" i="0" u="none" dirty="0">
              <a:solidFill>
                <a:srgbClr val="E7E5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8250" y="3857625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Zsolt</a:t>
            </a:r>
            <a:r>
              <a:rPr sz="1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128,1</a:t>
            </a:r>
            <a:r>
              <a:rPr lang="hu-HU" b="1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1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8250" y="4581525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Jn 3,16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8250" y="5305425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2Móz 20,13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24650" y="3838575"/>
            <a:ext cx="441152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„A </a:t>
            </a:r>
            <a:r>
              <a:rPr sz="18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bölcsesség</a:t>
            </a:r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kezdete</a:t>
            </a:r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Úrnak</a:t>
            </a:r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félelme</a:t>
            </a:r>
            <a:r>
              <a:rPr sz="18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5455" y="4743450"/>
            <a:ext cx="4996871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„Mint a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hős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kezében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nyilak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olyanok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serdülő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0" u="none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ifjak</a:t>
            </a:r>
            <a:r>
              <a:rPr sz="1600" b="0" u="none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400" y="0"/>
            <a:ext cx="6705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" y="0"/>
            <a:ext cx="5486400" cy="68580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677325"/>
              </p:ext>
            </p:extLst>
          </p:nvPr>
        </p:nvGraphicFramePr>
        <p:xfrm>
          <a:off x="6096000" y="2427833"/>
          <a:ext cx="5800436" cy="3228975"/>
        </p:xfrm>
        <a:graphic>
          <a:graphicData uri="http://schemas.openxmlformats.org/drawingml/2006/table">
            <a:tbl>
              <a:tblPr/>
              <a:tblGrid>
                <a:gridCol w="23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0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7243">
                <a:tc>
                  <a:txBody>
                    <a:bodyPr/>
                    <a:lstStyle/>
                    <a:p>
                      <a:pPr algn="l"/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Eredeti</a:t>
                      </a:r>
                      <a:r>
                        <a:rPr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 </a:t>
                      </a:r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nyelv</a:t>
                      </a:r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ű iratok</a:t>
                      </a:r>
                      <a:endParaRPr sz="1650" b="1" i="0" u="none" dirty="0">
                        <a:solidFill>
                          <a:srgbClr val="1C1917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Az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Ószövetség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héber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és arámi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, </a:t>
                      </a:r>
                      <a:endParaRPr lang="hu-HU" sz="1650" b="0" i="0" u="none" dirty="0">
                        <a:solidFill>
                          <a:srgbClr val="57534E"/>
                        </a:solidFill>
                        <a:latin typeface="Inter"/>
                      </a:endParaRPr>
                    </a:p>
                    <a:p>
                      <a:pPr algn="l"/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az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Újszövetség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görögül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íródott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243">
                <a:tc>
                  <a:txBody>
                    <a:bodyPr/>
                    <a:lstStyle/>
                    <a:p>
                      <a:pPr algn="l"/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A r</a:t>
                      </a:r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eformáció</a:t>
                      </a:r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 hatására</a:t>
                      </a:r>
                      <a:endParaRPr sz="1650" b="1" i="0" u="none" dirty="0">
                        <a:solidFill>
                          <a:srgbClr val="1C1917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A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nemzeti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nyelvű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fordítások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az 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1500-</a:t>
                      </a:r>
                      <a:r>
                        <a:rPr lang="hu-HU"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as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évektől kezdődtek. </a:t>
                      </a:r>
                      <a:endParaRPr sz="1650" b="0" i="0" u="none" dirty="0">
                        <a:solidFill>
                          <a:srgbClr val="57534E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243">
                <a:tc>
                  <a:txBody>
                    <a:bodyPr/>
                    <a:lstStyle/>
                    <a:p>
                      <a:pPr algn="l"/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Az e</a:t>
                      </a:r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lső</a:t>
                      </a:r>
                      <a:r>
                        <a:rPr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 </a:t>
                      </a:r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teljes</a:t>
                      </a:r>
                      <a:r>
                        <a:rPr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 </a:t>
                      </a:r>
                      <a:r>
                        <a:rPr sz="1650" b="1" i="0" u="none" dirty="0" err="1">
                          <a:solidFill>
                            <a:srgbClr val="1C1917"/>
                          </a:solidFill>
                          <a:latin typeface="Inter"/>
                        </a:rPr>
                        <a:t>magyar</a:t>
                      </a:r>
                      <a:endParaRPr lang="hu-HU" sz="1650" b="1" i="0" u="none" dirty="0">
                        <a:solidFill>
                          <a:srgbClr val="1C1917"/>
                        </a:solidFill>
                        <a:latin typeface="Inter"/>
                      </a:endParaRPr>
                    </a:p>
                    <a:p>
                      <a:pPr algn="l"/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fordítás</a:t>
                      </a:r>
                      <a:endParaRPr sz="1650" b="1" i="0" u="none" dirty="0">
                        <a:solidFill>
                          <a:srgbClr val="1C1917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Károli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Gáspár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nevéhez fűződik.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(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Vizsolyi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Biblia, 1590).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246">
                <a:tc>
                  <a:txBody>
                    <a:bodyPr/>
                    <a:lstStyle/>
                    <a:p>
                      <a:pPr algn="l"/>
                      <a:r>
                        <a:rPr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Ma</a:t>
                      </a:r>
                      <a:r>
                        <a:rPr lang="hu-HU" sz="1650" b="1" i="0" u="none" dirty="0">
                          <a:solidFill>
                            <a:srgbClr val="1C1917"/>
                          </a:solidFill>
                          <a:latin typeface="Inter"/>
                        </a:rPr>
                        <a:t> is használjuk</a:t>
                      </a:r>
                      <a:endParaRPr sz="1650" b="1" i="0" u="none" dirty="0">
                        <a:solidFill>
                          <a:srgbClr val="1C1917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A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Károli-fordítás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t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, 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és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a 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r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evideált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ú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j 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f</a:t>
                      </a:r>
                      <a:r>
                        <a:rPr sz="1650" b="0" i="0" u="none" dirty="0" err="1">
                          <a:solidFill>
                            <a:srgbClr val="57534E"/>
                          </a:solidFill>
                          <a:latin typeface="Inter"/>
                        </a:rPr>
                        <a:t>ordítás</a:t>
                      </a:r>
                      <a:r>
                        <a:rPr lang="hu-HU"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t is.</a:t>
                      </a:r>
                      <a:r>
                        <a:rPr sz="1650" b="0" i="0" u="none" dirty="0">
                          <a:solidFill>
                            <a:srgbClr val="57534E"/>
                          </a:solidFill>
                          <a:latin typeface="Inter"/>
                        </a:rPr>
                        <a:t> (RÚF, 2014).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1201042"/>
            <a:ext cx="1017907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FORDÍTÁSOK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1543942"/>
            <a:ext cx="4437112" cy="51296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Hébertől a magyarig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F6739184-BC85-4CF3-90EF-C764F5E3F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6" y="94751"/>
            <a:ext cx="5211240" cy="2581913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B2840F38-7A2C-4819-A506-0BC467899A9F}"/>
              </a:ext>
            </a:extLst>
          </p:cNvPr>
          <p:cNvSpPr/>
          <p:nvPr/>
        </p:nvSpPr>
        <p:spPr>
          <a:xfrm>
            <a:off x="977682" y="520112"/>
            <a:ext cx="33695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https://www.szentiras.hu/biblia/heb/jdg/2</a:t>
            </a:r>
            <a:endParaRPr lang="hu-H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143125"/>
            <a:ext cx="5334000" cy="19002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48400" y="2143125"/>
            <a:ext cx="5334000" cy="19002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348162"/>
            <a:ext cx="5334000" cy="19002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4348162"/>
            <a:ext cx="5334000" cy="19002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86" y="1985170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25" y="2064545"/>
            <a:ext cx="333375" cy="3810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74" y="4238551"/>
            <a:ext cx="428625" cy="3810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907" y="4231480"/>
            <a:ext cx="381000" cy="381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35896" y="609600"/>
            <a:ext cx="1920206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1" i="0" u="none" dirty="0">
                <a:solidFill>
                  <a:srgbClr val="D9770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BIBLIA MINT KIADVÁNY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7089" y="1034147"/>
            <a:ext cx="597599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segít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hu-HU"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tájékozódásban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2524125"/>
            <a:ext cx="159255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Tartalomjegyzék</a:t>
            </a:r>
            <a:endParaRPr sz="16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0200" y="2952750"/>
            <a:ext cx="40576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könyvek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pontos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sorrendje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segít 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tájékozódáshoz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33505" y="2334840"/>
            <a:ext cx="436314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600" b="1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hu-HU" sz="16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ejezet és versbeosztás is segíti az eligazodást </a:t>
            </a:r>
            <a:endParaRPr sz="16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9000" y="2979683"/>
            <a:ext cx="4105275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tetején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olvasható a könyv és a fejezetszám</a:t>
            </a:r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l"/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fejezet szám nagyobb számmal, a versszám kisebb számmal a mondatok előtt. </a:t>
            </a:r>
            <a:endParaRPr sz="150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47825" y="4729162"/>
            <a:ext cx="140262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</a:t>
            </a:r>
            <a:r>
              <a:rPr sz="16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extrák</a:t>
            </a:r>
            <a:endParaRPr sz="16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7825" y="5157787"/>
            <a:ext cx="4010025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Térképek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mértékegységek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utalások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háttérinformációval szolgálnak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9000" y="4729162"/>
            <a:ext cx="61395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Képek</a:t>
            </a:r>
            <a:endParaRPr sz="16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39000" y="5157787"/>
            <a:ext cx="405765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Főként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fiataloknak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szóló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Biblia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kiadások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illusztrációi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segítik a könnyebb megértést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hu-HU" sz="150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Például: a </a:t>
            </a:r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Biblia neked </a:t>
            </a:r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interaktív kiadása</a:t>
            </a:r>
          </a:p>
          <a:p>
            <a:pPr algn="l"/>
            <a:endParaRPr lang="hu-HU" sz="1500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599" y="4846289"/>
            <a:ext cx="45719" cy="1009565"/>
          </a:xfrm>
          <a:prstGeom prst="rect">
            <a:avLst/>
          </a:prstGeom>
          <a:solidFill>
            <a:srgbClr val="E7E5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125" y="722082"/>
            <a:ext cx="5860732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Mindennapi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használat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Régen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6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36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</a:t>
            </a:r>
          </a:p>
        </p:txBody>
      </p: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3103E529-C6C8-4D60-A22B-F11AB9A5C064}"/>
              </a:ext>
            </a:extLst>
          </p:cNvPr>
          <p:cNvGrpSpPr/>
          <p:nvPr/>
        </p:nvGrpSpPr>
        <p:grpSpPr>
          <a:xfrm>
            <a:off x="563881" y="2979390"/>
            <a:ext cx="5627369" cy="1084610"/>
            <a:chOff x="563881" y="2979390"/>
            <a:chExt cx="5627369" cy="1084610"/>
          </a:xfrm>
        </p:grpSpPr>
        <p:sp>
          <p:nvSpPr>
            <p:cNvPr id="2" name="Rectangle 1"/>
            <p:cNvSpPr/>
            <p:nvPr/>
          </p:nvSpPr>
          <p:spPr>
            <a:xfrm flipH="1">
              <a:off x="563881" y="3474690"/>
              <a:ext cx="45719" cy="589310"/>
            </a:xfrm>
            <a:prstGeom prst="rect">
              <a:avLst/>
            </a:prstGeom>
            <a:solidFill>
              <a:srgbClr val="E7E5E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3036540"/>
              <a:ext cx="228600" cy="2286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990600" y="3474690"/>
              <a:ext cx="5200650" cy="5078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családfő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naponta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olvasott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Bibliából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étkezések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közös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imádságok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során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90600" y="2979390"/>
              <a:ext cx="1524456" cy="3231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100" b="1" i="0" u="none" dirty="0" err="1">
                  <a:solidFill>
                    <a:srgbClr val="1C191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Hagyomány</a:t>
              </a:r>
              <a:endParaRPr sz="21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28884E56-FE93-4775-A13C-444C7FD9B604}"/>
              </a:ext>
            </a:extLst>
          </p:cNvPr>
          <p:cNvGrpSpPr/>
          <p:nvPr/>
        </p:nvGrpSpPr>
        <p:grpSpPr>
          <a:xfrm>
            <a:off x="609600" y="4350990"/>
            <a:ext cx="5660422" cy="1764878"/>
            <a:chOff x="609600" y="4350990"/>
            <a:chExt cx="5660422" cy="1764878"/>
          </a:xfrm>
        </p:grpSpPr>
        <p:sp>
          <p:nvSpPr>
            <p:cNvPr id="9" name="TextBox 8"/>
            <p:cNvSpPr txBox="1"/>
            <p:nvPr/>
          </p:nvSpPr>
          <p:spPr>
            <a:xfrm>
              <a:off x="990600" y="4846290"/>
              <a:ext cx="5279422" cy="126957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Bibliaolvasó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kalauz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endParaRPr lang="hu-HU"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okostelefonos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hu-HU"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letölthető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applikációk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hu-HU"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(pl.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Bibolka</a:t>
              </a:r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), </a:t>
              </a:r>
              <a:endParaRPr lang="hu-HU"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l"/>
              <a:r>
                <a:rPr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e-mail </a:t>
              </a:r>
              <a:r>
                <a:rPr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üzenetek</a:t>
              </a:r>
              <a:r>
                <a:rPr lang="hu-HU"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kérése saját fiókba (</a:t>
              </a:r>
              <a:r>
                <a:rPr lang="hu-HU" sz="1650" b="0" i="0" u="none" dirty="0" err="1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pl</a:t>
              </a:r>
              <a:r>
                <a:rPr lang="hu-HU" sz="1650" b="0" i="0" u="none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 a Mai Ige szolgálat</a:t>
              </a:r>
              <a:r>
                <a:rPr lang="hu-HU" sz="1650" dirty="0">
                  <a:solidFill>
                    <a:srgbClr val="57534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sz="165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Csoportba foglalás 13">
              <a:extLst>
                <a:ext uri="{FF2B5EF4-FFF2-40B4-BE49-F238E27FC236}">
                  <a16:creationId xmlns:a16="http://schemas.microsoft.com/office/drawing/2014/main" id="{B460EB1C-675D-4FC4-84A4-07DD6CCED7F6}"/>
                </a:ext>
              </a:extLst>
            </p:cNvPr>
            <p:cNvGrpSpPr/>
            <p:nvPr/>
          </p:nvGrpSpPr>
          <p:grpSpPr>
            <a:xfrm>
              <a:off x="609600" y="4350990"/>
              <a:ext cx="2463859" cy="323165"/>
              <a:chOff x="609600" y="4350990"/>
              <a:chExt cx="2463859" cy="323165"/>
            </a:xfrm>
          </p:grpSpPr>
          <p:pic>
            <p:nvPicPr>
              <p:cNvPr id="6" name="Picture 5" descr="image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9600" y="4408140"/>
                <a:ext cx="171450" cy="228600"/>
              </a:xfrm>
              <a:prstGeom prst="rect">
                <a:avLst/>
              </a:prstGeom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933450" y="4350990"/>
                <a:ext cx="2140009" cy="323165"/>
              </a:xfrm>
              <a:prstGeom prst="rect">
                <a:avLst/>
              </a:prstGeom>
              <a:noFill/>
            </p:spPr>
            <p:txBody>
              <a:bodyPr wrap="none" lIns="0" tIns="0" rIns="0" bIns="0" anchor="t">
                <a:spAutoFit/>
              </a:bodyPr>
              <a:lstStyle/>
              <a:p>
                <a:pPr algn="l"/>
                <a:r>
                  <a:rPr sz="2100" b="1" i="0" u="none" dirty="0">
                    <a:solidFill>
                      <a:srgbClr val="1C191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Modern </a:t>
                </a:r>
                <a:r>
                  <a:rPr sz="2100" b="1" i="0" u="none" dirty="0" err="1">
                    <a:solidFill>
                      <a:srgbClr val="1C191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technika</a:t>
                </a:r>
                <a:endParaRPr sz="2100" b="1" i="0" u="none" dirty="0">
                  <a:solidFill>
                    <a:srgbClr val="1C191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2" name="Kép 11">
            <a:extLst>
              <a:ext uri="{FF2B5EF4-FFF2-40B4-BE49-F238E27FC236}">
                <a16:creationId xmlns:a16="http://schemas.microsoft.com/office/drawing/2014/main" id="{11A944BB-0C9D-4627-A9BE-7CA700D62B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7385" y="3477272"/>
            <a:ext cx="4111165" cy="27380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00775" y="2812702"/>
            <a:ext cx="19050" cy="3095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34100" y="2774602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34100" y="3679477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15050" y="456530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15E5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4864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73479" y="554796"/>
            <a:ext cx="6273209" cy="9794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2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papírtekercsektől</a:t>
            </a:r>
            <a:r>
              <a:rPr sz="2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800" b="1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internetes Bibliáig</a:t>
            </a:r>
            <a:endParaRPr sz="2800" b="1" i="0" u="none" dirty="0">
              <a:solidFill>
                <a:srgbClr val="115E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46843" y="5423032"/>
            <a:ext cx="389048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600" b="1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Nézzük meg az </a:t>
            </a:r>
            <a:r>
              <a:rPr lang="hu-HU" sz="1600" b="1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ú</a:t>
            </a:r>
            <a:r>
              <a:rPr lang="hu-HU" sz="1600" b="1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t-</a:t>
            </a:r>
            <a:r>
              <a:rPr lang="hu-HU" sz="1600" b="1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on</a:t>
            </a:r>
            <a:r>
              <a:rPr lang="hu-HU" sz="1600" b="1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internetes oldalt!</a:t>
            </a:r>
            <a:endParaRPr sz="1600" b="1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53200" y="2736502"/>
            <a:ext cx="147476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Emlékezet</a:t>
            </a:r>
            <a:r>
              <a:rPr lang="hu-HU"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ből</a:t>
            </a:r>
            <a:endParaRPr sz="18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3107977"/>
            <a:ext cx="4900380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első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keresztyének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emlékezetből adták át az üzenetet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3641377"/>
            <a:ext cx="306917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yomtatott</a:t>
            </a:r>
            <a:r>
              <a:rPr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1800" b="1" i="0" u="none" dirty="0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iratok </a:t>
            </a:r>
            <a:r>
              <a:rPr sz="1800" b="1" i="0" u="none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</a:t>
            </a:r>
            <a:r>
              <a:rPr lang="hu-HU" b="1" dirty="0" err="1">
                <a:solidFill>
                  <a:srgbClr val="1C19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ában</a:t>
            </a:r>
            <a:endParaRPr sz="1800" b="1" i="0" u="none" dirty="0">
              <a:solidFill>
                <a:srgbClr val="1C1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4012852"/>
            <a:ext cx="5618526" cy="4616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Nyomtatott Bibliák, l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exikonok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hu-HU" sz="150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szótárak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konkordanciák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segítségével keresték Isten üzenetét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546252"/>
            <a:ext cx="23081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b="1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igitális</a:t>
            </a:r>
            <a:r>
              <a:rPr sz="1800" b="1" i="0" u="none" dirty="0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</a:t>
            </a:r>
            <a:r>
              <a:rPr lang="hu-HU" sz="1800" b="1" i="0" u="none" dirty="0" err="1">
                <a:solidFill>
                  <a:srgbClr val="115E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rban</a:t>
            </a:r>
            <a:endParaRPr sz="1800" b="1" i="0" u="none" dirty="0">
              <a:solidFill>
                <a:srgbClr val="115E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53200" y="4917727"/>
            <a:ext cx="51244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már </a:t>
            </a:r>
            <a:r>
              <a:rPr lang="hu-HU" sz="1500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illámgyors</a:t>
            </a:r>
            <a:r>
              <a:rPr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keresőprogramo</a:t>
            </a:r>
            <a:r>
              <a:rPr lang="hu-HU" sz="1500" b="0" i="0" u="none" dirty="0">
                <a:solidFill>
                  <a:srgbClr val="5753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segítik a tájékozódást, istenkeresést.  </a:t>
            </a:r>
            <a:endParaRPr sz="1500" b="0" i="0" u="none" dirty="0">
              <a:solidFill>
                <a:srgbClr val="5753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Kép 19">
            <a:extLst>
              <a:ext uri="{FF2B5EF4-FFF2-40B4-BE49-F238E27FC236}">
                <a16:creationId xmlns:a16="http://schemas.microsoft.com/office/drawing/2014/main" id="{F0458125-E494-46D7-AA12-B59DD68680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277" y="2241054"/>
            <a:ext cx="3228282" cy="241949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0BC3C07-DD70-441B-B3D0-57B0A8388DF0}"/>
              </a:ext>
            </a:extLst>
          </p:cNvPr>
          <p:cNvSpPr txBox="1"/>
          <p:nvPr/>
        </p:nvSpPr>
        <p:spPr>
          <a:xfrm>
            <a:off x="840202" y="4755802"/>
            <a:ext cx="3826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/>
              <a:t>(A kép illusztráció a Holt-tengeri tekercsekről)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4F5C4796-6693-4AB1-8529-4B1409F80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2887"/>
            <a:ext cx="12192000" cy="4532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0" y="406610"/>
            <a:ext cx="12192000" cy="9002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hu-HU" sz="1950" b="1" dirty="0">
                <a:solidFill>
                  <a:srgbClr val="635B56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 https://bibliatarsulat.hu/</a:t>
            </a:r>
            <a:r>
              <a:rPr lang="hu-HU" sz="1950" b="1" dirty="0">
                <a:solidFill>
                  <a:srgbClr val="635B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hu-HU" sz="195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Internetes oldalon hallgassunk bele az Igenlő podcastbe!</a:t>
            </a:r>
          </a:p>
          <a:p>
            <a:pPr algn="ctr"/>
            <a:endParaRPr lang="hu-HU" sz="1950" b="1" dirty="0">
              <a:solidFill>
                <a:srgbClr val="635B5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5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08027"/>
            <a:ext cx="200025" cy="247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55727"/>
            <a:ext cx="200025" cy="247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803427"/>
            <a:ext cx="200025" cy="247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679683"/>
            <a:ext cx="1432893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PROJEKTFELADAT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949797"/>
            <a:ext cx="4754507" cy="5899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Bibliaolvasó</a:t>
            </a:r>
            <a:r>
              <a:rPr sz="42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napló</a:t>
            </a:r>
            <a:endParaRPr sz="4200" b="1" i="0" u="none" dirty="0">
              <a:solidFill>
                <a:srgbClr val="FAFAF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917477"/>
            <a:ext cx="283417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Vezess naplót egy héten át!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2025" y="3498502"/>
            <a:ext cx="52292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Jegyezd</a:t>
            </a:r>
            <a:r>
              <a:rPr sz="18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sz="18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Melyik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napon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olvastál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hu-HU" sz="1800" i="0" u="none" dirty="0">
              <a:solidFill>
                <a:srgbClr val="F8FA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alapján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választottad</a:t>
            </a:r>
            <a:r>
              <a:rPr lang="hu-HU"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ki az adott szakaszt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4146202"/>
            <a:ext cx="52292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Kérdezz</a:t>
            </a:r>
            <a:r>
              <a:rPr sz="18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valamit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értesz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szó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történet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írd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kérdésként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4793902"/>
            <a:ext cx="52292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Figyeld</a:t>
            </a:r>
            <a:r>
              <a:rPr sz="18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magad</a:t>
            </a:r>
            <a:r>
              <a:rPr sz="1800" b="1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Hogyan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kísért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Ige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hu-HU" sz="1800" i="0" u="none" dirty="0">
              <a:solidFill>
                <a:srgbClr val="F8FAF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Milyen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helyzetekben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jutott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i="0" u="none" dirty="0" err="1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eszedbe</a:t>
            </a:r>
            <a:r>
              <a:rPr sz="1800" i="0" u="none" dirty="0">
                <a:solidFill>
                  <a:srgbClr val="F8FAF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9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33500" y="2746176"/>
            <a:ext cx="2971800" cy="2651521"/>
          </a:xfrm>
          <a:prstGeom prst="roundRect">
            <a:avLst>
              <a:gd name="adj" fmla="val 5747"/>
            </a:avLst>
          </a:prstGeom>
          <a:solidFill>
            <a:srgbClr val="2725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610100" y="2746176"/>
            <a:ext cx="2971800" cy="2651521"/>
          </a:xfrm>
          <a:prstGeom prst="roundRect">
            <a:avLst>
              <a:gd name="adj" fmla="val 5747"/>
            </a:avLst>
          </a:prstGeom>
          <a:solidFill>
            <a:srgbClr val="2725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86700" y="2746176"/>
            <a:ext cx="2971800" cy="2651521"/>
          </a:xfrm>
          <a:prstGeom prst="roundRect">
            <a:avLst>
              <a:gd name="adj" fmla="val 5747"/>
            </a:avLst>
          </a:prstGeom>
          <a:solidFill>
            <a:srgbClr val="2725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525" y="3127176"/>
            <a:ext cx="285750" cy="381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3127176"/>
            <a:ext cx="381000" cy="381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00" y="3127176"/>
            <a:ext cx="3810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35491" y="1460301"/>
            <a:ext cx="6521016" cy="64633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42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viszel</a:t>
            </a:r>
            <a:r>
              <a:rPr sz="42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a </a:t>
            </a:r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r>
              <a:rPr sz="42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200" b="1" i="0" u="none" dirty="0" err="1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óráról</a:t>
            </a:r>
            <a:r>
              <a:rPr sz="4200" b="1" i="0" u="none" dirty="0">
                <a:solidFill>
                  <a:srgbClr val="FAFA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8275" y="3736776"/>
            <a:ext cx="2762250" cy="9342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Téged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lepett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meg a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legjobban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Bibliával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kapcsolatban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14875" y="3736776"/>
            <a:ext cx="2762250" cy="1254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Melyik</a:t>
            </a:r>
            <a:r>
              <a:rPr lang="hu-HU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formátum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áll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hozzád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legközelebb</a:t>
            </a:r>
            <a:r>
              <a:rPr lang="hu-HU"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Bibliával kapcsolatban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hu-HU" sz="1800" b="0" i="0" u="none" dirty="0">
              <a:solidFill>
                <a:srgbClr val="E7E5E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520"/>
              </a:lnSpc>
            </a:pP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és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miért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91475" y="3736776"/>
            <a:ext cx="2762250" cy="9342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csak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Igét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tehetnél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mára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hu-HU"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belső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GPS-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edbe</a:t>
            </a:r>
            <a:r>
              <a:rPr lang="hu-HU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sz="1800" b="0" i="0" u="none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hu-HU"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elyik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lenne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0" i="0" u="none" dirty="0" err="1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sz="1800" b="0" i="0" u="none" dirty="0">
                <a:solidFill>
                  <a:srgbClr val="E7E5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3128" y="2563296"/>
            <a:ext cx="434574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 dirty="0" err="1">
                <a:solidFill>
                  <a:srgbClr val="1C1917"/>
                </a:solidFill>
                <a:latin typeface="+mj-lt"/>
              </a:rPr>
              <a:t>Képek</a:t>
            </a:r>
            <a:r>
              <a:rPr sz="2400" b="1" i="0" u="none" dirty="0">
                <a:solidFill>
                  <a:srgbClr val="1C1917"/>
                </a:solidFill>
                <a:latin typeface="+mj-lt"/>
              </a:rPr>
              <a:t> </a:t>
            </a:r>
            <a:r>
              <a:rPr sz="2400" b="1" i="0" u="none" dirty="0" err="1">
                <a:solidFill>
                  <a:srgbClr val="1C1917"/>
                </a:solidFill>
                <a:latin typeface="+mj-lt"/>
              </a:rPr>
              <a:t>és</a:t>
            </a:r>
            <a:r>
              <a:rPr sz="2400" b="1" i="0" u="none" dirty="0">
                <a:solidFill>
                  <a:srgbClr val="1C1917"/>
                </a:solidFill>
                <a:latin typeface="+mj-lt"/>
              </a:rPr>
              <a:t> </a:t>
            </a:r>
            <a:r>
              <a:rPr sz="2400" b="1" i="0" u="none" dirty="0" err="1">
                <a:solidFill>
                  <a:srgbClr val="1C1917"/>
                </a:solidFill>
                <a:latin typeface="+mj-lt"/>
              </a:rPr>
              <a:t>illusztrációk</a:t>
            </a:r>
            <a:r>
              <a:rPr sz="2400" b="1" i="0" u="none" dirty="0">
                <a:solidFill>
                  <a:srgbClr val="1C1917"/>
                </a:solidFill>
                <a:latin typeface="+mj-lt"/>
              </a:rPr>
              <a:t> </a:t>
            </a:r>
            <a:r>
              <a:rPr sz="2400" b="1" i="0" u="none" dirty="0" err="1">
                <a:solidFill>
                  <a:srgbClr val="1C1917"/>
                </a:solidFill>
                <a:latin typeface="+mj-lt"/>
              </a:rPr>
              <a:t>forrása</a:t>
            </a:r>
            <a:endParaRPr sz="2400" b="1" i="0" u="none" dirty="0">
              <a:solidFill>
                <a:srgbClr val="1C1917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4125" y="3367087"/>
            <a:ext cx="7143750" cy="2919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sz="1500" b="0" i="0" u="none" dirty="0">
                <a:solidFill>
                  <a:srgbClr val="57534E"/>
                </a:solidFill>
                <a:latin typeface="+mj-lt"/>
              </a:rPr>
              <a:t>A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prezentációhoz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felhasznált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illusztrációk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az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1" i="0" u="none" dirty="0" err="1">
                <a:solidFill>
                  <a:srgbClr val="57534E"/>
                </a:solidFill>
                <a:latin typeface="+mj-lt"/>
              </a:rPr>
              <a:t>Unsplash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és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a </a:t>
            </a:r>
            <a:r>
              <a:rPr sz="1500" b="1" i="0" u="none" dirty="0" err="1">
                <a:solidFill>
                  <a:srgbClr val="57534E"/>
                </a:solidFill>
                <a:latin typeface="+mj-lt"/>
              </a:rPr>
              <a:t>Pexels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gyűjteményéből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származnak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.</a:t>
            </a:r>
            <a:endParaRPr lang="hu-HU" sz="1500" b="0" i="0" u="none" dirty="0">
              <a:solidFill>
                <a:srgbClr val="57534E"/>
              </a:solidFill>
              <a:latin typeface="+mj-lt"/>
            </a:endParaRPr>
          </a:p>
          <a:p>
            <a:pPr algn="ctr">
              <a:lnSpc>
                <a:spcPts val="2250"/>
              </a:lnSpc>
            </a:pPr>
            <a:r>
              <a:rPr dirty="0">
                <a:latin typeface="+mj-lt"/>
              </a:rPr>
              <a:t>
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A</a:t>
            </a:r>
            <a:r>
              <a:rPr lang="hu-HU" sz="1500" b="0" i="0" u="none" dirty="0">
                <a:solidFill>
                  <a:srgbClr val="57534E"/>
                </a:solidFill>
                <a:latin typeface="+mj-lt"/>
              </a:rPr>
              <a:t>z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ábrák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,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táblázatok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és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idézetek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a </a:t>
            </a:r>
            <a:r>
              <a:rPr lang="hu-HU" sz="1500" dirty="0">
                <a:solidFill>
                  <a:srgbClr val="57534E"/>
                </a:solidFill>
                <a:latin typeface="+mj-lt"/>
              </a:rPr>
              <a:t>Kohéziós Alapmodul online digitális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formátumából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kerültek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 </a:t>
            </a:r>
            <a:r>
              <a:rPr sz="1500" b="0" i="0" u="none" dirty="0" err="1">
                <a:solidFill>
                  <a:srgbClr val="57534E"/>
                </a:solidFill>
                <a:latin typeface="+mj-lt"/>
              </a:rPr>
              <a:t>beillesztésre</a:t>
            </a:r>
            <a:r>
              <a:rPr sz="1500" b="0" i="0" u="none" dirty="0">
                <a:solidFill>
                  <a:srgbClr val="57534E"/>
                </a:solidFill>
                <a:latin typeface="+mj-lt"/>
              </a:rPr>
              <a:t>.</a:t>
            </a:r>
            <a:endParaRPr lang="hu-HU" sz="1500" dirty="0">
              <a:solidFill>
                <a:srgbClr val="57534E"/>
              </a:solidFill>
              <a:latin typeface="+mj-lt"/>
            </a:endParaRPr>
          </a:p>
          <a:p>
            <a:pPr marL="285750" indent="-285750" algn="ctr">
              <a:lnSpc>
                <a:spcPts val="2250"/>
              </a:lnSpc>
              <a:buFont typeface="Wingdings" panose="05000000000000000000" pitchFamily="2" charset="2"/>
              <a:buChar char="Ø"/>
            </a:pPr>
            <a:endParaRPr lang="hu-HU" sz="1500" b="0" i="0" u="none" dirty="0">
              <a:solidFill>
                <a:srgbClr val="57534E"/>
              </a:solidFill>
              <a:latin typeface="+mj-lt"/>
            </a:endParaRPr>
          </a:p>
          <a:p>
            <a:pPr algn="ctr">
              <a:lnSpc>
                <a:spcPts val="2250"/>
              </a:lnSpc>
            </a:pPr>
            <a:r>
              <a:rPr lang="hu-HU" sz="1500" b="0" i="0" u="none" dirty="0">
                <a:solidFill>
                  <a:srgbClr val="57534E"/>
                </a:solidFill>
                <a:latin typeface="+mj-lt"/>
              </a:rPr>
              <a:t>A diákon található piktogramok AI segítségével készültek.</a:t>
            </a:r>
          </a:p>
          <a:p>
            <a:pPr algn="ctr">
              <a:lnSpc>
                <a:spcPts val="2250"/>
              </a:lnSpc>
            </a:pPr>
            <a:endParaRPr lang="hu-HU" sz="1500" dirty="0">
              <a:solidFill>
                <a:srgbClr val="57534E"/>
              </a:solidFill>
              <a:latin typeface="+mj-lt"/>
            </a:endParaRPr>
          </a:p>
          <a:p>
            <a:pPr algn="ctr">
              <a:lnSpc>
                <a:spcPts val="2250"/>
              </a:lnSpc>
            </a:pPr>
            <a:endParaRPr lang="hu-HU" sz="1500" b="0" i="0" u="none" dirty="0">
              <a:solidFill>
                <a:srgbClr val="57534E"/>
              </a:solidFill>
              <a:latin typeface="+mj-lt"/>
            </a:endParaRPr>
          </a:p>
          <a:p>
            <a:pPr algn="ctr">
              <a:lnSpc>
                <a:spcPts val="2250"/>
              </a:lnSpc>
            </a:pPr>
            <a:endParaRPr sz="1500" b="0" i="0" u="none" dirty="0">
              <a:solidFill>
                <a:srgbClr val="57534E"/>
              </a:solidFill>
              <a:latin typeface="+mj-lt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863</Words>
  <Application>Microsoft Office PowerPoint</Application>
  <PresentationFormat>Szélesvásznú</PresentationFormat>
  <Paragraphs>129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15</vt:i4>
      </vt:variant>
    </vt:vector>
  </HeadingPairs>
  <TitlesOfParts>
    <vt:vector size="23" baseType="lpstr">
      <vt:lpstr>Wingdings</vt:lpstr>
      <vt:lpstr>Lora</vt:lpstr>
      <vt:lpstr>Inter</vt:lpstr>
      <vt:lpstr>Wingdings 3</vt:lpstr>
      <vt:lpstr>Century Gothic</vt:lpstr>
      <vt:lpstr>Arial</vt:lpstr>
      <vt:lpstr>Office Theme</vt:lpstr>
      <vt:lpstr>Ion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Csőri-Czinkos Gergő</dc:creator>
  <cp:keywords/>
  <dc:description>generated using python-pptx</dc:description>
  <cp:lastModifiedBy>Csőri-Czinkos Gergő Tamás</cp:lastModifiedBy>
  <cp:revision>10</cp:revision>
  <dcterms:created xsi:type="dcterms:W3CDTF">2013-01-27T09:14:16Z</dcterms:created>
  <dcterms:modified xsi:type="dcterms:W3CDTF">2026-09-21T10:54:52Z</dcterms:modified>
  <cp:category/>
</cp:coreProperties>
</file>