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60" r:id="rId2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6" r:id="rId12"/>
    <p:sldId id="265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07" d="100"/>
          <a:sy n="107" d="100"/>
        </p:scale>
        <p:origin x="156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microsoft.com/office/2016/11/relationships/changesInfo" Target="changesInfos/changesInfo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viewProps" Target="view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userId="7d66c7ae9d8d8e3c" providerId="LiveId" clId="{E8CA6D6C-3E3E-496D-BC69-CDAD766F952C}"/>
    <pc:docChg chg="custSel modSld">
      <pc:chgData name="" userId="7d66c7ae9d8d8e3c" providerId="LiveId" clId="{E8CA6D6C-3E3E-496D-BC69-CDAD766F952C}" dt="2026-09-28T07:14:54.068" v="1809"/>
      <pc:docMkLst>
        <pc:docMk/>
      </pc:docMkLst>
      <pc:sldChg chg="addSp modSp">
        <pc:chgData name="" userId="7d66c7ae9d8d8e3c" providerId="LiveId" clId="{E8CA6D6C-3E3E-496D-BC69-CDAD766F952C}" dt="2026-09-25T07:57:06.184" v="1367" actId="1076"/>
        <pc:sldMkLst>
          <pc:docMk/>
          <pc:sldMk cId="0" sldId="256"/>
        </pc:sldMkLst>
        <pc:spChg chg="add mod">
          <ac:chgData name="" userId="7d66c7ae9d8d8e3c" providerId="LiveId" clId="{E8CA6D6C-3E3E-496D-BC69-CDAD766F952C}" dt="2026-09-25T07:57:06.184" v="1367" actId="1076"/>
          <ac:spMkLst>
            <pc:docMk/>
            <pc:sldMk cId="0" sldId="256"/>
            <ac:spMk id="7" creationId="{399E4122-31A9-400B-A475-274142A4DF8D}"/>
          </ac:spMkLst>
        </pc:spChg>
      </pc:sldChg>
      <pc:sldChg chg="addSp delSp modSp modAnim">
        <pc:chgData name="" userId="7d66c7ae9d8d8e3c" providerId="LiveId" clId="{E8CA6D6C-3E3E-496D-BC69-CDAD766F952C}" dt="2026-09-28T07:14:54.068" v="1809"/>
        <pc:sldMkLst>
          <pc:docMk/>
          <pc:sldMk cId="0" sldId="257"/>
        </pc:sldMkLst>
        <pc:spChg chg="mod">
          <ac:chgData name="" userId="7d66c7ae9d8d8e3c" providerId="LiveId" clId="{E8CA6D6C-3E3E-496D-BC69-CDAD766F952C}" dt="2026-09-25T06:59:06.918" v="504" actId="164"/>
          <ac:spMkLst>
            <pc:docMk/>
            <pc:sldMk cId="0" sldId="257"/>
            <ac:spMk id="3" creationId="{00000000-0000-0000-0000-000000000000}"/>
          </ac:spMkLst>
        </pc:spChg>
        <pc:spChg chg="add mod">
          <ac:chgData name="" userId="7d66c7ae9d8d8e3c" providerId="LiveId" clId="{E8CA6D6C-3E3E-496D-BC69-CDAD766F952C}" dt="2026-09-28T07:14:16.195" v="1807" actId="14100"/>
          <ac:spMkLst>
            <pc:docMk/>
            <pc:sldMk cId="0" sldId="257"/>
            <ac:spMk id="3" creationId="{7B78D32A-BC51-4FB5-A579-AA3223E49086}"/>
          </ac:spMkLst>
        </pc:spChg>
        <pc:spChg chg="mod">
          <ac:chgData name="" userId="7d66c7ae9d8d8e3c" providerId="LiveId" clId="{E8CA6D6C-3E3E-496D-BC69-CDAD766F952C}" dt="2026-09-28T07:12:21.673" v="1744" actId="1076"/>
          <ac:spMkLst>
            <pc:docMk/>
            <pc:sldMk cId="0" sldId="257"/>
            <ac:spMk id="4" creationId="{00000000-0000-0000-0000-000000000000}"/>
          </ac:spMkLst>
        </pc:spChg>
        <pc:spChg chg="add mod">
          <ac:chgData name="" userId="7d66c7ae9d8d8e3c" providerId="LiveId" clId="{E8CA6D6C-3E3E-496D-BC69-CDAD766F952C}" dt="2026-09-25T06:56:51.967" v="406" actId="1076"/>
          <ac:spMkLst>
            <pc:docMk/>
            <pc:sldMk cId="0" sldId="257"/>
            <ac:spMk id="5" creationId="{2A8D7348-91D1-47A0-B00F-12B26FA83EA8}"/>
          </ac:spMkLst>
        </pc:spChg>
        <pc:spChg chg="mod">
          <ac:chgData name="" userId="7d66c7ae9d8d8e3c" providerId="LiveId" clId="{E8CA6D6C-3E3E-496D-BC69-CDAD766F952C}" dt="2026-09-28T07:12:17.153" v="1743" actId="1076"/>
          <ac:spMkLst>
            <pc:docMk/>
            <pc:sldMk cId="0" sldId="257"/>
            <ac:spMk id="6" creationId="{00000000-0000-0000-0000-000000000000}"/>
          </ac:spMkLst>
        </pc:spChg>
        <pc:spChg chg="mod">
          <ac:chgData name="" userId="7d66c7ae9d8d8e3c" providerId="LiveId" clId="{E8CA6D6C-3E3E-496D-BC69-CDAD766F952C}" dt="2026-09-25T06:59:06.918" v="504" actId="164"/>
          <ac:spMkLst>
            <pc:docMk/>
            <pc:sldMk cId="0" sldId="257"/>
            <ac:spMk id="7" creationId="{00000000-0000-0000-0000-000000000000}"/>
          </ac:spMkLst>
        </pc:spChg>
        <pc:spChg chg="mod topLvl">
          <ac:chgData name="" userId="7d66c7ae9d8d8e3c" providerId="LiveId" clId="{E8CA6D6C-3E3E-496D-BC69-CDAD766F952C}" dt="2026-09-25T07:17:36.468" v="673" actId="164"/>
          <ac:spMkLst>
            <pc:docMk/>
            <pc:sldMk cId="0" sldId="257"/>
            <ac:spMk id="8" creationId="{00000000-0000-0000-0000-000000000000}"/>
          </ac:spMkLst>
        </pc:spChg>
        <pc:spChg chg="del mod topLvl">
          <ac:chgData name="" userId="7d66c7ae9d8d8e3c" providerId="LiveId" clId="{E8CA6D6C-3E3E-496D-BC69-CDAD766F952C}" dt="2026-09-25T07:16:08.474" v="666" actId="478"/>
          <ac:spMkLst>
            <pc:docMk/>
            <pc:sldMk cId="0" sldId="257"/>
            <ac:spMk id="10" creationId="{00000000-0000-0000-0000-000000000000}"/>
          </ac:spMkLst>
        </pc:spChg>
        <pc:spChg chg="add del mod">
          <ac:chgData name="" userId="7d66c7ae9d8d8e3c" providerId="LiveId" clId="{E8CA6D6C-3E3E-496D-BC69-CDAD766F952C}" dt="2026-09-25T06:58:25.393" v="499" actId="478"/>
          <ac:spMkLst>
            <pc:docMk/>
            <pc:sldMk cId="0" sldId="257"/>
            <ac:spMk id="11" creationId="{698C5D82-C5FD-4FA4-9671-5260E2CC8979}"/>
          </ac:spMkLst>
        </pc:spChg>
        <pc:spChg chg="add mod">
          <ac:chgData name="" userId="7d66c7ae9d8d8e3c" providerId="LiveId" clId="{E8CA6D6C-3E3E-496D-BC69-CDAD766F952C}" dt="2026-09-25T07:17:42.933" v="674" actId="164"/>
          <ac:spMkLst>
            <pc:docMk/>
            <pc:sldMk cId="0" sldId="257"/>
            <ac:spMk id="17" creationId="{54A3CE2A-169F-404E-99BB-BB6E1E7C196B}"/>
          </ac:spMkLst>
        </pc:spChg>
        <pc:grpChg chg="add mod">
          <ac:chgData name="" userId="7d66c7ae9d8d8e3c" providerId="LiveId" clId="{E8CA6D6C-3E3E-496D-BC69-CDAD766F952C}" dt="2026-09-25T07:09:08.684" v="547" actId="164"/>
          <ac:grpSpMkLst>
            <pc:docMk/>
            <pc:sldMk cId="0" sldId="257"/>
            <ac:grpSpMk id="12" creationId="{D85F49CA-C0C6-42C4-B169-72731AB62A78}"/>
          </ac:grpSpMkLst>
        </pc:grpChg>
        <pc:grpChg chg="add del mod">
          <ac:chgData name="" userId="7d66c7ae9d8d8e3c" providerId="LiveId" clId="{E8CA6D6C-3E3E-496D-BC69-CDAD766F952C}" dt="2026-09-25T07:00:00.856" v="514" actId="478"/>
          <ac:grpSpMkLst>
            <pc:docMk/>
            <pc:sldMk cId="0" sldId="257"/>
            <ac:grpSpMk id="13" creationId="{60D6A5BC-BEFE-4EC8-AF35-0B69962ED7A0}"/>
          </ac:grpSpMkLst>
        </pc:grpChg>
        <pc:grpChg chg="add del mod">
          <ac:chgData name="" userId="7d66c7ae9d8d8e3c" providerId="LiveId" clId="{E8CA6D6C-3E3E-496D-BC69-CDAD766F952C}" dt="2026-09-25T07:16:08.474" v="666" actId="478"/>
          <ac:grpSpMkLst>
            <pc:docMk/>
            <pc:sldMk cId="0" sldId="257"/>
            <ac:grpSpMk id="14" creationId="{85417AD9-FBB0-4966-B379-8CEA2AB22C1C}"/>
          </ac:grpSpMkLst>
        </pc:grpChg>
        <pc:grpChg chg="add mod">
          <ac:chgData name="" userId="7d66c7ae9d8d8e3c" providerId="LiveId" clId="{E8CA6D6C-3E3E-496D-BC69-CDAD766F952C}" dt="2026-09-28T07:12:12.714" v="1742" actId="1076"/>
          <ac:grpSpMkLst>
            <pc:docMk/>
            <pc:sldMk cId="0" sldId="257"/>
            <ac:grpSpMk id="15" creationId="{A91E90A0-864C-44E3-BE30-3C94435986ED}"/>
          </ac:grpSpMkLst>
        </pc:grpChg>
        <pc:grpChg chg="add mod">
          <ac:chgData name="" userId="7d66c7ae9d8d8e3c" providerId="LiveId" clId="{E8CA6D6C-3E3E-496D-BC69-CDAD766F952C}" dt="2026-09-25T07:53:20.834" v="1332" actId="1076"/>
          <ac:grpSpMkLst>
            <pc:docMk/>
            <pc:sldMk cId="0" sldId="257"/>
            <ac:grpSpMk id="20" creationId="{1DAC1C7C-3550-4F34-87E8-A1156D2CA6BF}"/>
          </ac:grpSpMkLst>
        </pc:grpChg>
        <pc:grpChg chg="add mod">
          <ac:chgData name="" userId="7d66c7ae9d8d8e3c" providerId="LiveId" clId="{E8CA6D6C-3E3E-496D-BC69-CDAD766F952C}" dt="2026-09-25T07:53:23.902" v="1333" actId="1076"/>
          <ac:grpSpMkLst>
            <pc:docMk/>
            <pc:sldMk cId="0" sldId="257"/>
            <ac:grpSpMk id="21" creationId="{F396ED20-D9F1-4686-8BEE-83FC60F64BF3}"/>
          </ac:grpSpMkLst>
        </pc:grpChg>
        <pc:picChg chg="mod">
          <ac:chgData name="" userId="7d66c7ae9d8d8e3c" providerId="LiveId" clId="{E8CA6D6C-3E3E-496D-BC69-CDAD766F952C}" dt="2026-09-25T07:09:08.684" v="547" actId="164"/>
          <ac:picMkLst>
            <pc:docMk/>
            <pc:sldMk cId="0" sldId="257"/>
            <ac:picMk id="9" creationId="{6A5F4205-1558-4411-9755-B1541A615EE4}"/>
          </ac:picMkLst>
        </pc:picChg>
        <pc:picChg chg="add mod">
          <ac:chgData name="" userId="7d66c7ae9d8d8e3c" providerId="LiveId" clId="{E8CA6D6C-3E3E-496D-BC69-CDAD766F952C}" dt="2026-09-25T07:13:19.361" v="580" actId="1076"/>
          <ac:picMkLst>
            <pc:docMk/>
            <pc:sldMk cId="0" sldId="257"/>
            <ac:picMk id="16" creationId="{958D15F1-4ACD-4F77-8399-7F34D1BCC852}"/>
          </ac:picMkLst>
        </pc:picChg>
        <pc:picChg chg="add mod">
          <ac:chgData name="" userId="7d66c7ae9d8d8e3c" providerId="LiveId" clId="{E8CA6D6C-3E3E-496D-BC69-CDAD766F952C}" dt="2026-09-25T07:17:42.933" v="674" actId="164"/>
          <ac:picMkLst>
            <pc:docMk/>
            <pc:sldMk cId="0" sldId="257"/>
            <ac:picMk id="18" creationId="{0D12F604-54B7-40E3-BDCE-779C9A190AD2}"/>
          </ac:picMkLst>
        </pc:picChg>
        <pc:picChg chg="add mod">
          <ac:chgData name="" userId="7d66c7ae9d8d8e3c" providerId="LiveId" clId="{E8CA6D6C-3E3E-496D-BC69-CDAD766F952C}" dt="2026-09-25T07:17:36.468" v="673" actId="164"/>
          <ac:picMkLst>
            <pc:docMk/>
            <pc:sldMk cId="0" sldId="257"/>
            <ac:picMk id="19" creationId="{38A2D1D2-5811-4BEE-926F-4B5CDD06776C}"/>
          </ac:picMkLst>
        </pc:picChg>
      </pc:sldChg>
      <pc:sldChg chg="addSp modSp modAnim">
        <pc:chgData name="" userId="7d66c7ae9d8d8e3c" providerId="LiveId" clId="{E8CA6D6C-3E3E-496D-BC69-CDAD766F952C}" dt="2026-09-25T07:20:42.982" v="688"/>
        <pc:sldMkLst>
          <pc:docMk/>
          <pc:sldMk cId="0" sldId="258"/>
        </pc:sldMkLst>
        <pc:spChg chg="mod">
          <ac:chgData name="" userId="7d66c7ae9d8d8e3c" providerId="LiveId" clId="{E8CA6D6C-3E3E-496D-BC69-CDAD766F952C}" dt="2026-09-25T07:14:11.278" v="593" actId="14100"/>
          <ac:spMkLst>
            <pc:docMk/>
            <pc:sldMk cId="0" sldId="258"/>
            <ac:spMk id="11" creationId="{00000000-0000-0000-0000-000000000000}"/>
          </ac:spMkLst>
        </pc:spChg>
        <pc:spChg chg="mod">
          <ac:chgData name="" userId="7d66c7ae9d8d8e3c" providerId="LiveId" clId="{E8CA6D6C-3E3E-496D-BC69-CDAD766F952C}" dt="2026-09-25T07:18:21.504" v="677" actId="164"/>
          <ac:spMkLst>
            <pc:docMk/>
            <pc:sldMk cId="0" sldId="258"/>
            <ac:spMk id="12" creationId="{00000000-0000-0000-0000-000000000000}"/>
          </ac:spMkLst>
        </pc:spChg>
        <pc:spChg chg="mod">
          <ac:chgData name="" userId="7d66c7ae9d8d8e3c" providerId="LiveId" clId="{E8CA6D6C-3E3E-496D-BC69-CDAD766F952C}" dt="2026-09-25T07:18:21.504" v="677" actId="164"/>
          <ac:spMkLst>
            <pc:docMk/>
            <pc:sldMk cId="0" sldId="258"/>
            <ac:spMk id="13" creationId="{00000000-0000-0000-0000-000000000000}"/>
          </ac:spMkLst>
        </pc:spChg>
        <pc:spChg chg="mod">
          <ac:chgData name="" userId="7d66c7ae9d8d8e3c" providerId="LiveId" clId="{E8CA6D6C-3E3E-496D-BC69-CDAD766F952C}" dt="2026-09-25T07:18:46.778" v="679" actId="164"/>
          <ac:spMkLst>
            <pc:docMk/>
            <pc:sldMk cId="0" sldId="258"/>
            <ac:spMk id="14" creationId="{00000000-0000-0000-0000-000000000000}"/>
          </ac:spMkLst>
        </pc:spChg>
        <pc:spChg chg="mod">
          <ac:chgData name="" userId="7d66c7ae9d8d8e3c" providerId="LiveId" clId="{E8CA6D6C-3E3E-496D-BC69-CDAD766F952C}" dt="2026-09-25T07:18:46.778" v="679" actId="164"/>
          <ac:spMkLst>
            <pc:docMk/>
            <pc:sldMk cId="0" sldId="258"/>
            <ac:spMk id="15" creationId="{00000000-0000-0000-0000-000000000000}"/>
          </ac:spMkLst>
        </pc:spChg>
        <pc:spChg chg="mod">
          <ac:chgData name="" userId="7d66c7ae9d8d8e3c" providerId="LiveId" clId="{E8CA6D6C-3E3E-496D-BC69-CDAD766F952C}" dt="2026-09-25T07:19:05.262" v="681" actId="164"/>
          <ac:spMkLst>
            <pc:docMk/>
            <pc:sldMk cId="0" sldId="258"/>
            <ac:spMk id="16" creationId="{00000000-0000-0000-0000-000000000000}"/>
          </ac:spMkLst>
        </pc:spChg>
        <pc:spChg chg="mod">
          <ac:chgData name="" userId="7d66c7ae9d8d8e3c" providerId="LiveId" clId="{E8CA6D6C-3E3E-496D-BC69-CDAD766F952C}" dt="2026-09-25T07:19:05.262" v="681" actId="164"/>
          <ac:spMkLst>
            <pc:docMk/>
            <pc:sldMk cId="0" sldId="258"/>
            <ac:spMk id="17" creationId="{00000000-0000-0000-0000-000000000000}"/>
          </ac:spMkLst>
        </pc:spChg>
        <pc:spChg chg="mod">
          <ac:chgData name="" userId="7d66c7ae9d8d8e3c" providerId="LiveId" clId="{E8CA6D6C-3E3E-496D-BC69-CDAD766F952C}" dt="2026-09-25T07:19:05.262" v="681" actId="164"/>
          <ac:spMkLst>
            <pc:docMk/>
            <pc:sldMk cId="0" sldId="258"/>
            <ac:spMk id="20" creationId="{11C62ADA-5DD4-4EA1-B18A-98937D2AA8B4}"/>
          </ac:spMkLst>
        </pc:spChg>
        <pc:grpChg chg="add mod">
          <ac:chgData name="" userId="7d66c7ae9d8d8e3c" providerId="LiveId" clId="{E8CA6D6C-3E3E-496D-BC69-CDAD766F952C}" dt="2026-09-25T07:18:21.504" v="677" actId="164"/>
          <ac:grpSpMkLst>
            <pc:docMk/>
            <pc:sldMk cId="0" sldId="258"/>
            <ac:grpSpMk id="9" creationId="{D8FDB4D2-5937-45A3-8354-A408948307BD}"/>
          </ac:grpSpMkLst>
        </pc:grpChg>
        <pc:grpChg chg="add mod">
          <ac:chgData name="" userId="7d66c7ae9d8d8e3c" providerId="LiveId" clId="{E8CA6D6C-3E3E-496D-BC69-CDAD766F952C}" dt="2026-09-25T07:18:46.778" v="679" actId="164"/>
          <ac:grpSpMkLst>
            <pc:docMk/>
            <pc:sldMk cId="0" sldId="258"/>
            <ac:grpSpMk id="10" creationId="{124FD5E4-E25B-41A8-9C6B-44B86B2DF457}"/>
          </ac:grpSpMkLst>
        </pc:grpChg>
        <pc:grpChg chg="add mod">
          <ac:chgData name="" userId="7d66c7ae9d8d8e3c" providerId="LiveId" clId="{E8CA6D6C-3E3E-496D-BC69-CDAD766F952C}" dt="2026-09-25T07:19:05.262" v="681" actId="164"/>
          <ac:grpSpMkLst>
            <pc:docMk/>
            <pc:sldMk cId="0" sldId="258"/>
            <ac:grpSpMk id="19" creationId="{8F5F8B2E-D857-4B45-AD11-32D930DA9AD1}"/>
          </ac:grpSpMkLst>
        </pc:grpChg>
        <pc:picChg chg="mod">
          <ac:chgData name="" userId="7d66c7ae9d8d8e3c" providerId="LiveId" clId="{E8CA6D6C-3E3E-496D-BC69-CDAD766F952C}" dt="2026-09-25T07:18:46.778" v="679" actId="164"/>
          <ac:picMkLst>
            <pc:docMk/>
            <pc:sldMk cId="0" sldId="258"/>
            <ac:picMk id="22" creationId="{113CBB00-76CC-4953-80F0-F85B023D891E}"/>
          </ac:picMkLst>
        </pc:picChg>
        <pc:picChg chg="mod">
          <ac:chgData name="" userId="7d66c7ae9d8d8e3c" providerId="LiveId" clId="{E8CA6D6C-3E3E-496D-BC69-CDAD766F952C}" dt="2026-09-25T07:18:21.504" v="677" actId="164"/>
          <ac:picMkLst>
            <pc:docMk/>
            <pc:sldMk cId="0" sldId="258"/>
            <ac:picMk id="24" creationId="{A86DD370-B185-4F6D-B77B-4D396B01B60B}"/>
          </ac:picMkLst>
        </pc:picChg>
      </pc:sldChg>
      <pc:sldChg chg="addSp delSp modSp modAnim">
        <pc:chgData name="" userId="7d66c7ae9d8d8e3c" providerId="LiveId" clId="{E8CA6D6C-3E3E-496D-BC69-CDAD766F952C}" dt="2026-09-25T07:24:22.913" v="790"/>
        <pc:sldMkLst>
          <pc:docMk/>
          <pc:sldMk cId="0" sldId="259"/>
        </pc:sldMkLst>
        <pc:spChg chg="mod">
          <ac:chgData name="" userId="7d66c7ae9d8d8e3c" providerId="LiveId" clId="{E8CA6D6C-3E3E-496D-BC69-CDAD766F952C}" dt="2026-09-21T12:01:37.205" v="237" actId="1076"/>
          <ac:spMkLst>
            <pc:docMk/>
            <pc:sldMk cId="0" sldId="259"/>
            <ac:spMk id="2" creationId="{00000000-0000-0000-0000-000000000000}"/>
          </ac:spMkLst>
        </pc:spChg>
        <pc:spChg chg="mod">
          <ac:chgData name="" userId="7d66c7ae9d8d8e3c" providerId="LiveId" clId="{E8CA6D6C-3E3E-496D-BC69-CDAD766F952C}" dt="2026-09-21T12:02:14.338" v="252" actId="20577"/>
          <ac:spMkLst>
            <pc:docMk/>
            <pc:sldMk cId="0" sldId="259"/>
            <ac:spMk id="3" creationId="{00000000-0000-0000-0000-000000000000}"/>
          </ac:spMkLst>
        </pc:spChg>
        <pc:spChg chg="mod">
          <ac:chgData name="" userId="7d66c7ae9d8d8e3c" providerId="LiveId" clId="{E8CA6D6C-3E3E-496D-BC69-CDAD766F952C}" dt="2026-09-25T07:23:01.544" v="786" actId="164"/>
          <ac:spMkLst>
            <pc:docMk/>
            <pc:sldMk cId="0" sldId="259"/>
            <ac:spMk id="6" creationId="{00000000-0000-0000-0000-000000000000}"/>
          </ac:spMkLst>
        </pc:spChg>
        <pc:spChg chg="mod">
          <ac:chgData name="" userId="7d66c7ae9d8d8e3c" providerId="LiveId" clId="{E8CA6D6C-3E3E-496D-BC69-CDAD766F952C}" dt="2026-09-25T07:23:01.544" v="786" actId="164"/>
          <ac:spMkLst>
            <pc:docMk/>
            <pc:sldMk cId="0" sldId="259"/>
            <ac:spMk id="7" creationId="{00000000-0000-0000-0000-000000000000}"/>
          </ac:spMkLst>
        </pc:spChg>
        <pc:spChg chg="mod">
          <ac:chgData name="" userId="7d66c7ae9d8d8e3c" providerId="LiveId" clId="{E8CA6D6C-3E3E-496D-BC69-CDAD766F952C}" dt="2026-09-25T07:23:01.544" v="786" actId="164"/>
          <ac:spMkLst>
            <pc:docMk/>
            <pc:sldMk cId="0" sldId="259"/>
            <ac:spMk id="8" creationId="{00000000-0000-0000-0000-000000000000}"/>
          </ac:spMkLst>
        </pc:spChg>
        <pc:spChg chg="mod">
          <ac:chgData name="" userId="7d66c7ae9d8d8e3c" providerId="LiveId" clId="{E8CA6D6C-3E3E-496D-BC69-CDAD766F952C}" dt="2026-09-25T07:24:05.696" v="788" actId="164"/>
          <ac:spMkLst>
            <pc:docMk/>
            <pc:sldMk cId="0" sldId="259"/>
            <ac:spMk id="9" creationId="{00000000-0000-0000-0000-000000000000}"/>
          </ac:spMkLst>
        </pc:spChg>
        <pc:spChg chg="mod">
          <ac:chgData name="" userId="7d66c7ae9d8d8e3c" providerId="LiveId" clId="{E8CA6D6C-3E3E-496D-BC69-CDAD766F952C}" dt="2026-09-25T07:24:05.696" v="788" actId="164"/>
          <ac:spMkLst>
            <pc:docMk/>
            <pc:sldMk cId="0" sldId="259"/>
            <ac:spMk id="10" creationId="{00000000-0000-0000-0000-000000000000}"/>
          </ac:spMkLst>
        </pc:spChg>
        <pc:spChg chg="mod">
          <ac:chgData name="" userId="7d66c7ae9d8d8e3c" providerId="LiveId" clId="{E8CA6D6C-3E3E-496D-BC69-CDAD766F952C}" dt="2026-09-25T07:24:05.696" v="788" actId="164"/>
          <ac:spMkLst>
            <pc:docMk/>
            <pc:sldMk cId="0" sldId="259"/>
            <ac:spMk id="11" creationId="{00000000-0000-0000-0000-000000000000}"/>
          </ac:spMkLst>
        </pc:spChg>
        <pc:spChg chg="add del mod">
          <ac:chgData name="" userId="7d66c7ae9d8d8e3c" providerId="LiveId" clId="{E8CA6D6C-3E3E-496D-BC69-CDAD766F952C}" dt="2026-09-25T07:21:27.155" v="689" actId="478"/>
          <ac:spMkLst>
            <pc:docMk/>
            <pc:sldMk cId="0" sldId="259"/>
            <ac:spMk id="14" creationId="{ADF26037-8D67-4568-8656-4D6E029C7FAB}"/>
          </ac:spMkLst>
        </pc:spChg>
        <pc:grpChg chg="add mod">
          <ac:chgData name="" userId="7d66c7ae9d8d8e3c" providerId="LiveId" clId="{E8CA6D6C-3E3E-496D-BC69-CDAD766F952C}" dt="2026-09-25T07:23:01.544" v="786" actId="164"/>
          <ac:grpSpMkLst>
            <pc:docMk/>
            <pc:sldMk cId="0" sldId="259"/>
            <ac:grpSpMk id="4" creationId="{B4AE6148-08D3-4B04-B0F4-1F74412B41EC}"/>
          </ac:grpSpMkLst>
        </pc:grpChg>
        <pc:grpChg chg="add mod">
          <ac:chgData name="" userId="7d66c7ae9d8d8e3c" providerId="LiveId" clId="{E8CA6D6C-3E3E-496D-BC69-CDAD766F952C}" dt="2026-09-25T07:24:10.887" v="789" actId="14100"/>
          <ac:grpSpMkLst>
            <pc:docMk/>
            <pc:sldMk cId="0" sldId="259"/>
            <ac:grpSpMk id="5" creationId="{990B8AD9-AFE9-4CA7-8628-1A176B0B1F27}"/>
          </ac:grpSpMkLst>
        </pc:grpChg>
        <pc:picChg chg="del">
          <ac:chgData name="" userId="7d66c7ae9d8d8e3c" providerId="LiveId" clId="{E8CA6D6C-3E3E-496D-BC69-CDAD766F952C}" dt="2026-09-21T11:55:13.148" v="0" actId="478"/>
          <ac:picMkLst>
            <pc:docMk/>
            <pc:sldMk cId="0" sldId="259"/>
            <ac:picMk id="4" creationId="{00000000-0000-0000-0000-000000000000}"/>
          </ac:picMkLst>
        </pc:picChg>
        <pc:picChg chg="del">
          <ac:chgData name="" userId="7d66c7ae9d8d8e3c" providerId="LiveId" clId="{E8CA6D6C-3E3E-496D-BC69-CDAD766F952C}" dt="2026-09-21T12:03:11.744" v="262" actId="478"/>
          <ac:picMkLst>
            <pc:docMk/>
            <pc:sldMk cId="0" sldId="259"/>
            <ac:picMk id="5" creationId="{00000000-0000-0000-0000-000000000000}"/>
          </ac:picMkLst>
        </pc:picChg>
        <pc:picChg chg="add mod">
          <ac:chgData name="" userId="7d66c7ae9d8d8e3c" providerId="LiveId" clId="{E8CA6D6C-3E3E-496D-BC69-CDAD766F952C}" dt="2026-09-25T07:23:01.544" v="786" actId="164"/>
          <ac:picMkLst>
            <pc:docMk/>
            <pc:sldMk cId="0" sldId="259"/>
            <ac:picMk id="13" creationId="{0C84693A-FB01-499F-B20D-C7F7B191ED60}"/>
          </ac:picMkLst>
        </pc:picChg>
        <pc:picChg chg="add mod">
          <ac:chgData name="" userId="7d66c7ae9d8d8e3c" providerId="LiveId" clId="{E8CA6D6C-3E3E-496D-BC69-CDAD766F952C}" dt="2026-09-25T07:24:05.696" v="788" actId="164"/>
          <ac:picMkLst>
            <pc:docMk/>
            <pc:sldMk cId="0" sldId="259"/>
            <ac:picMk id="16" creationId="{76C75156-4643-4491-843B-2BBE7F7FD4D3}"/>
          </ac:picMkLst>
        </pc:picChg>
      </pc:sldChg>
      <pc:sldChg chg="addSp modSp modAnim">
        <pc:chgData name="" userId="7d66c7ae9d8d8e3c" providerId="LiveId" clId="{E8CA6D6C-3E3E-496D-BC69-CDAD766F952C}" dt="2026-09-25T07:25:56.554" v="797"/>
        <pc:sldMkLst>
          <pc:docMk/>
          <pc:sldMk cId="0" sldId="260"/>
        </pc:sldMkLst>
        <pc:spChg chg="mod">
          <ac:chgData name="" userId="7d66c7ae9d8d8e3c" providerId="LiveId" clId="{E8CA6D6C-3E3E-496D-BC69-CDAD766F952C}" dt="2026-09-25T07:25:15.516" v="792" actId="164"/>
          <ac:spMkLst>
            <pc:docMk/>
            <pc:sldMk cId="0" sldId="260"/>
            <ac:spMk id="4" creationId="{00000000-0000-0000-0000-000000000000}"/>
          </ac:spMkLst>
        </pc:spChg>
        <pc:spChg chg="mod">
          <ac:chgData name="" userId="7d66c7ae9d8d8e3c" providerId="LiveId" clId="{E8CA6D6C-3E3E-496D-BC69-CDAD766F952C}" dt="2026-09-25T07:25:38.386" v="795" actId="164"/>
          <ac:spMkLst>
            <pc:docMk/>
            <pc:sldMk cId="0" sldId="260"/>
            <ac:spMk id="5" creationId="{00000000-0000-0000-0000-000000000000}"/>
          </ac:spMkLst>
        </pc:spChg>
        <pc:spChg chg="mod">
          <ac:chgData name="" userId="7d66c7ae9d8d8e3c" providerId="LiveId" clId="{E8CA6D6C-3E3E-496D-BC69-CDAD766F952C}" dt="2026-09-25T07:25:15.516" v="792" actId="164"/>
          <ac:spMkLst>
            <pc:docMk/>
            <pc:sldMk cId="0" sldId="260"/>
            <ac:spMk id="9" creationId="{00000000-0000-0000-0000-000000000000}"/>
          </ac:spMkLst>
        </pc:spChg>
        <pc:spChg chg="mod">
          <ac:chgData name="" userId="7d66c7ae9d8d8e3c" providerId="LiveId" clId="{E8CA6D6C-3E3E-496D-BC69-CDAD766F952C}" dt="2026-09-25T07:25:15.516" v="792" actId="164"/>
          <ac:spMkLst>
            <pc:docMk/>
            <pc:sldMk cId="0" sldId="260"/>
            <ac:spMk id="10" creationId="{00000000-0000-0000-0000-000000000000}"/>
          </ac:spMkLst>
        </pc:spChg>
        <pc:spChg chg="mod">
          <ac:chgData name="" userId="7d66c7ae9d8d8e3c" providerId="LiveId" clId="{E8CA6D6C-3E3E-496D-BC69-CDAD766F952C}" dt="2026-09-25T07:25:15.516" v="792" actId="164"/>
          <ac:spMkLst>
            <pc:docMk/>
            <pc:sldMk cId="0" sldId="260"/>
            <ac:spMk id="11" creationId="{00000000-0000-0000-0000-000000000000}"/>
          </ac:spMkLst>
        </pc:spChg>
        <pc:spChg chg="mod">
          <ac:chgData name="" userId="7d66c7ae9d8d8e3c" providerId="LiveId" clId="{E8CA6D6C-3E3E-496D-BC69-CDAD766F952C}" dt="2026-09-25T07:25:38.386" v="795" actId="164"/>
          <ac:spMkLst>
            <pc:docMk/>
            <pc:sldMk cId="0" sldId="260"/>
            <ac:spMk id="12" creationId="{00000000-0000-0000-0000-000000000000}"/>
          </ac:spMkLst>
        </pc:spChg>
        <pc:spChg chg="mod">
          <ac:chgData name="" userId="7d66c7ae9d8d8e3c" providerId="LiveId" clId="{E8CA6D6C-3E3E-496D-BC69-CDAD766F952C}" dt="2026-09-25T07:25:38.386" v="795" actId="164"/>
          <ac:spMkLst>
            <pc:docMk/>
            <pc:sldMk cId="0" sldId="260"/>
            <ac:spMk id="13" creationId="{00000000-0000-0000-0000-000000000000}"/>
          </ac:spMkLst>
        </pc:spChg>
        <pc:spChg chg="mod">
          <ac:chgData name="" userId="7d66c7ae9d8d8e3c" providerId="LiveId" clId="{E8CA6D6C-3E3E-496D-BC69-CDAD766F952C}" dt="2026-09-25T07:25:38.386" v="795" actId="164"/>
          <ac:spMkLst>
            <pc:docMk/>
            <pc:sldMk cId="0" sldId="260"/>
            <ac:spMk id="14" creationId="{00000000-0000-0000-0000-000000000000}"/>
          </ac:spMkLst>
        </pc:spChg>
        <pc:grpChg chg="add mod">
          <ac:chgData name="" userId="7d66c7ae9d8d8e3c" providerId="LiveId" clId="{E8CA6D6C-3E3E-496D-BC69-CDAD766F952C}" dt="2026-09-25T07:25:20.838" v="793" actId="14100"/>
          <ac:grpSpMkLst>
            <pc:docMk/>
            <pc:sldMk cId="0" sldId="260"/>
            <ac:grpSpMk id="15" creationId="{94FFA09E-01A7-4D36-844C-944F6587F2F3}"/>
          </ac:grpSpMkLst>
        </pc:grpChg>
        <pc:grpChg chg="add mod">
          <ac:chgData name="" userId="7d66c7ae9d8d8e3c" providerId="LiveId" clId="{E8CA6D6C-3E3E-496D-BC69-CDAD766F952C}" dt="2026-09-25T07:25:46.479" v="796" actId="14100"/>
          <ac:grpSpMkLst>
            <pc:docMk/>
            <pc:sldMk cId="0" sldId="260"/>
            <ac:grpSpMk id="18" creationId="{BD476D27-817A-44F9-BAED-66432C7BF579}"/>
          </ac:grpSpMkLst>
        </pc:grpChg>
      </pc:sldChg>
      <pc:sldChg chg="addSp modSp modAnim">
        <pc:chgData name="" userId="7d66c7ae9d8d8e3c" providerId="LiveId" clId="{E8CA6D6C-3E3E-496D-BC69-CDAD766F952C}" dt="2026-09-25T07:46:07.079" v="1176"/>
        <pc:sldMkLst>
          <pc:docMk/>
          <pc:sldMk cId="0" sldId="261"/>
        </pc:sldMkLst>
        <pc:spChg chg="mod">
          <ac:chgData name="" userId="7d66c7ae9d8d8e3c" providerId="LiveId" clId="{E8CA6D6C-3E3E-496D-BC69-CDAD766F952C}" dt="2026-09-21T12:07:31.772" v="315" actId="164"/>
          <ac:spMkLst>
            <pc:docMk/>
            <pc:sldMk cId="0" sldId="261"/>
            <ac:spMk id="2" creationId="{00000000-0000-0000-0000-000000000000}"/>
          </ac:spMkLst>
        </pc:spChg>
        <pc:spChg chg="mod">
          <ac:chgData name="" userId="7d66c7ae9d8d8e3c" providerId="LiveId" clId="{E8CA6D6C-3E3E-496D-BC69-CDAD766F952C}" dt="2026-09-21T12:07:41.716" v="316" actId="164"/>
          <ac:spMkLst>
            <pc:docMk/>
            <pc:sldMk cId="0" sldId="261"/>
            <ac:spMk id="3" creationId="{00000000-0000-0000-0000-000000000000}"/>
          </ac:spMkLst>
        </pc:spChg>
        <pc:spChg chg="mod">
          <ac:chgData name="" userId="7d66c7ae9d8d8e3c" providerId="LiveId" clId="{E8CA6D6C-3E3E-496D-BC69-CDAD766F952C}" dt="2026-09-21T12:07:58.816" v="317" actId="164"/>
          <ac:spMkLst>
            <pc:docMk/>
            <pc:sldMk cId="0" sldId="261"/>
            <ac:spMk id="4" creationId="{00000000-0000-0000-0000-000000000000}"/>
          </ac:spMkLst>
        </pc:spChg>
        <pc:spChg chg="mod">
          <ac:chgData name="" userId="7d66c7ae9d8d8e3c" providerId="LiveId" clId="{E8CA6D6C-3E3E-496D-BC69-CDAD766F952C}" dt="2026-09-21T12:08:11.161" v="318" actId="164"/>
          <ac:spMkLst>
            <pc:docMk/>
            <pc:sldMk cId="0" sldId="261"/>
            <ac:spMk id="5" creationId="{00000000-0000-0000-0000-000000000000}"/>
          </ac:spMkLst>
        </pc:spChg>
        <pc:spChg chg="mod">
          <ac:chgData name="" userId="7d66c7ae9d8d8e3c" providerId="LiveId" clId="{E8CA6D6C-3E3E-496D-BC69-CDAD766F952C}" dt="2026-09-21T12:08:18.518" v="319" actId="164"/>
          <ac:spMkLst>
            <pc:docMk/>
            <pc:sldMk cId="0" sldId="261"/>
            <ac:spMk id="6" creationId="{00000000-0000-0000-0000-000000000000}"/>
          </ac:spMkLst>
        </pc:spChg>
        <pc:spChg chg="mod">
          <ac:chgData name="" userId="7d66c7ae9d8d8e3c" providerId="LiveId" clId="{E8CA6D6C-3E3E-496D-BC69-CDAD766F952C}" dt="2026-09-21T12:08:28.444" v="320" actId="164"/>
          <ac:spMkLst>
            <pc:docMk/>
            <pc:sldMk cId="0" sldId="261"/>
            <ac:spMk id="7" creationId="{00000000-0000-0000-0000-000000000000}"/>
          </ac:spMkLst>
        </pc:spChg>
        <pc:spChg chg="mod">
          <ac:chgData name="" userId="7d66c7ae9d8d8e3c" providerId="LiveId" clId="{E8CA6D6C-3E3E-496D-BC69-CDAD766F952C}" dt="2026-09-21T12:08:37.342" v="321" actId="164"/>
          <ac:spMkLst>
            <pc:docMk/>
            <pc:sldMk cId="0" sldId="261"/>
            <ac:spMk id="8" creationId="{00000000-0000-0000-0000-000000000000}"/>
          </ac:spMkLst>
        </pc:spChg>
        <pc:spChg chg="mod">
          <ac:chgData name="" userId="7d66c7ae9d8d8e3c" providerId="LiveId" clId="{E8CA6D6C-3E3E-496D-BC69-CDAD766F952C}" dt="2026-09-21T12:08:46.011" v="322" actId="164"/>
          <ac:spMkLst>
            <pc:docMk/>
            <pc:sldMk cId="0" sldId="261"/>
            <ac:spMk id="9" creationId="{00000000-0000-0000-0000-000000000000}"/>
          </ac:spMkLst>
        </pc:spChg>
        <pc:spChg chg="mod">
          <ac:chgData name="" userId="7d66c7ae9d8d8e3c" providerId="LiveId" clId="{E8CA6D6C-3E3E-496D-BC69-CDAD766F952C}" dt="2026-09-21T12:09:07.948" v="324" actId="164"/>
          <ac:spMkLst>
            <pc:docMk/>
            <pc:sldMk cId="0" sldId="261"/>
            <ac:spMk id="10" creationId="{00000000-0000-0000-0000-000000000000}"/>
          </ac:spMkLst>
        </pc:spChg>
        <pc:spChg chg="mod">
          <ac:chgData name="" userId="7d66c7ae9d8d8e3c" providerId="LiveId" clId="{E8CA6D6C-3E3E-496D-BC69-CDAD766F952C}" dt="2026-09-21T12:09:17.978" v="325" actId="164"/>
          <ac:spMkLst>
            <pc:docMk/>
            <pc:sldMk cId="0" sldId="261"/>
            <ac:spMk id="11" creationId="{00000000-0000-0000-0000-000000000000}"/>
          </ac:spMkLst>
        </pc:spChg>
        <pc:spChg chg="mod">
          <ac:chgData name="" userId="7d66c7ae9d8d8e3c" providerId="LiveId" clId="{E8CA6D6C-3E3E-496D-BC69-CDAD766F952C}" dt="2026-09-25T07:28:12.653" v="879" actId="20577"/>
          <ac:spMkLst>
            <pc:docMk/>
            <pc:sldMk cId="0" sldId="261"/>
            <ac:spMk id="12" creationId="{00000000-0000-0000-0000-000000000000}"/>
          </ac:spMkLst>
        </pc:spChg>
        <pc:spChg chg="mod">
          <ac:chgData name="" userId="7d66c7ae9d8d8e3c" providerId="LiveId" clId="{E8CA6D6C-3E3E-496D-BC69-CDAD766F952C}" dt="2026-09-21T12:07:31.772" v="315" actId="164"/>
          <ac:spMkLst>
            <pc:docMk/>
            <pc:sldMk cId="0" sldId="261"/>
            <ac:spMk id="13" creationId="{00000000-0000-0000-0000-000000000000}"/>
          </ac:spMkLst>
        </pc:spChg>
        <pc:spChg chg="mod">
          <ac:chgData name="" userId="7d66c7ae9d8d8e3c" providerId="LiveId" clId="{E8CA6D6C-3E3E-496D-BC69-CDAD766F952C}" dt="2026-09-21T12:11:14.133" v="330" actId="164"/>
          <ac:spMkLst>
            <pc:docMk/>
            <pc:sldMk cId="0" sldId="261"/>
            <ac:spMk id="14" creationId="{00000000-0000-0000-0000-000000000000}"/>
          </ac:spMkLst>
        </pc:spChg>
        <pc:spChg chg="mod">
          <ac:chgData name="" userId="7d66c7ae9d8d8e3c" providerId="LiveId" clId="{E8CA6D6C-3E3E-496D-BC69-CDAD766F952C}" dt="2026-09-21T12:07:41.716" v="316" actId="164"/>
          <ac:spMkLst>
            <pc:docMk/>
            <pc:sldMk cId="0" sldId="261"/>
            <ac:spMk id="15" creationId="{00000000-0000-0000-0000-000000000000}"/>
          </ac:spMkLst>
        </pc:spChg>
        <pc:spChg chg="mod">
          <ac:chgData name="" userId="7d66c7ae9d8d8e3c" providerId="LiveId" clId="{E8CA6D6C-3E3E-496D-BC69-CDAD766F952C}" dt="2026-09-21T12:11:24.143" v="331" actId="164"/>
          <ac:spMkLst>
            <pc:docMk/>
            <pc:sldMk cId="0" sldId="261"/>
            <ac:spMk id="16" creationId="{00000000-0000-0000-0000-000000000000}"/>
          </ac:spMkLst>
        </pc:spChg>
        <pc:spChg chg="mod">
          <ac:chgData name="" userId="7d66c7ae9d8d8e3c" providerId="LiveId" clId="{E8CA6D6C-3E3E-496D-BC69-CDAD766F952C}" dt="2026-09-21T12:07:58.816" v="317" actId="164"/>
          <ac:spMkLst>
            <pc:docMk/>
            <pc:sldMk cId="0" sldId="261"/>
            <ac:spMk id="17" creationId="{00000000-0000-0000-0000-000000000000}"/>
          </ac:spMkLst>
        </pc:spChg>
        <pc:spChg chg="mod">
          <ac:chgData name="" userId="7d66c7ae9d8d8e3c" providerId="LiveId" clId="{E8CA6D6C-3E3E-496D-BC69-CDAD766F952C}" dt="2026-09-21T12:11:45.949" v="332" actId="164"/>
          <ac:spMkLst>
            <pc:docMk/>
            <pc:sldMk cId="0" sldId="261"/>
            <ac:spMk id="18" creationId="{00000000-0000-0000-0000-000000000000}"/>
          </ac:spMkLst>
        </pc:spChg>
        <pc:spChg chg="mod">
          <ac:chgData name="" userId="7d66c7ae9d8d8e3c" providerId="LiveId" clId="{E8CA6D6C-3E3E-496D-BC69-CDAD766F952C}" dt="2026-09-21T12:08:11.161" v="318" actId="164"/>
          <ac:spMkLst>
            <pc:docMk/>
            <pc:sldMk cId="0" sldId="261"/>
            <ac:spMk id="19" creationId="{00000000-0000-0000-0000-000000000000}"/>
          </ac:spMkLst>
        </pc:spChg>
        <pc:spChg chg="mod">
          <ac:chgData name="" userId="7d66c7ae9d8d8e3c" providerId="LiveId" clId="{E8CA6D6C-3E3E-496D-BC69-CDAD766F952C}" dt="2026-09-21T12:11:53.876" v="333" actId="164"/>
          <ac:spMkLst>
            <pc:docMk/>
            <pc:sldMk cId="0" sldId="261"/>
            <ac:spMk id="20" creationId="{00000000-0000-0000-0000-000000000000}"/>
          </ac:spMkLst>
        </pc:spChg>
        <pc:spChg chg="mod">
          <ac:chgData name="" userId="7d66c7ae9d8d8e3c" providerId="LiveId" clId="{E8CA6D6C-3E3E-496D-BC69-CDAD766F952C}" dt="2026-09-21T12:08:18.518" v="319" actId="164"/>
          <ac:spMkLst>
            <pc:docMk/>
            <pc:sldMk cId="0" sldId="261"/>
            <ac:spMk id="21" creationId="{00000000-0000-0000-0000-000000000000}"/>
          </ac:spMkLst>
        </pc:spChg>
        <pc:spChg chg="mod">
          <ac:chgData name="" userId="7d66c7ae9d8d8e3c" providerId="LiveId" clId="{E8CA6D6C-3E3E-496D-BC69-CDAD766F952C}" dt="2026-09-21T12:12:09.288" v="334" actId="164"/>
          <ac:spMkLst>
            <pc:docMk/>
            <pc:sldMk cId="0" sldId="261"/>
            <ac:spMk id="22" creationId="{00000000-0000-0000-0000-000000000000}"/>
          </ac:spMkLst>
        </pc:spChg>
        <pc:spChg chg="mod">
          <ac:chgData name="" userId="7d66c7ae9d8d8e3c" providerId="LiveId" clId="{E8CA6D6C-3E3E-496D-BC69-CDAD766F952C}" dt="2026-09-21T12:08:28.444" v="320" actId="164"/>
          <ac:spMkLst>
            <pc:docMk/>
            <pc:sldMk cId="0" sldId="261"/>
            <ac:spMk id="23" creationId="{00000000-0000-0000-0000-000000000000}"/>
          </ac:spMkLst>
        </pc:spChg>
        <pc:spChg chg="mod">
          <ac:chgData name="" userId="7d66c7ae9d8d8e3c" providerId="LiveId" clId="{E8CA6D6C-3E3E-496D-BC69-CDAD766F952C}" dt="2026-09-21T12:10:24.689" v="329" actId="164"/>
          <ac:spMkLst>
            <pc:docMk/>
            <pc:sldMk cId="0" sldId="261"/>
            <ac:spMk id="24" creationId="{00000000-0000-0000-0000-000000000000}"/>
          </ac:spMkLst>
        </pc:spChg>
        <pc:spChg chg="mod">
          <ac:chgData name="" userId="7d66c7ae9d8d8e3c" providerId="LiveId" clId="{E8CA6D6C-3E3E-496D-BC69-CDAD766F952C}" dt="2026-09-21T12:08:37.342" v="321" actId="164"/>
          <ac:spMkLst>
            <pc:docMk/>
            <pc:sldMk cId="0" sldId="261"/>
            <ac:spMk id="25" creationId="{00000000-0000-0000-0000-000000000000}"/>
          </ac:spMkLst>
        </pc:spChg>
        <pc:spChg chg="mod">
          <ac:chgData name="" userId="7d66c7ae9d8d8e3c" providerId="LiveId" clId="{E8CA6D6C-3E3E-496D-BC69-CDAD766F952C}" dt="2026-09-21T12:10:17.498" v="328" actId="164"/>
          <ac:spMkLst>
            <pc:docMk/>
            <pc:sldMk cId="0" sldId="261"/>
            <ac:spMk id="26" creationId="{00000000-0000-0000-0000-000000000000}"/>
          </ac:spMkLst>
        </pc:spChg>
        <pc:spChg chg="mod">
          <ac:chgData name="" userId="7d66c7ae9d8d8e3c" providerId="LiveId" clId="{E8CA6D6C-3E3E-496D-BC69-CDAD766F952C}" dt="2026-09-21T12:08:46.011" v="322" actId="164"/>
          <ac:spMkLst>
            <pc:docMk/>
            <pc:sldMk cId="0" sldId="261"/>
            <ac:spMk id="27" creationId="{00000000-0000-0000-0000-000000000000}"/>
          </ac:spMkLst>
        </pc:spChg>
        <pc:spChg chg="mod">
          <ac:chgData name="" userId="7d66c7ae9d8d8e3c" providerId="LiveId" clId="{E8CA6D6C-3E3E-496D-BC69-CDAD766F952C}" dt="2026-09-21T12:10:09.543" v="327" actId="164"/>
          <ac:spMkLst>
            <pc:docMk/>
            <pc:sldMk cId="0" sldId="261"/>
            <ac:spMk id="28" creationId="{00000000-0000-0000-0000-000000000000}"/>
          </ac:spMkLst>
        </pc:spChg>
        <pc:spChg chg="mod">
          <ac:chgData name="" userId="7d66c7ae9d8d8e3c" providerId="LiveId" clId="{E8CA6D6C-3E3E-496D-BC69-CDAD766F952C}" dt="2026-09-21T12:09:07.948" v="324" actId="164"/>
          <ac:spMkLst>
            <pc:docMk/>
            <pc:sldMk cId="0" sldId="261"/>
            <ac:spMk id="29" creationId="{00000000-0000-0000-0000-000000000000}"/>
          </ac:spMkLst>
        </pc:spChg>
        <pc:spChg chg="mod">
          <ac:chgData name="" userId="7d66c7ae9d8d8e3c" providerId="LiveId" clId="{E8CA6D6C-3E3E-496D-BC69-CDAD766F952C}" dt="2026-09-21T12:12:22.333" v="335" actId="164"/>
          <ac:spMkLst>
            <pc:docMk/>
            <pc:sldMk cId="0" sldId="261"/>
            <ac:spMk id="30" creationId="{00000000-0000-0000-0000-000000000000}"/>
          </ac:spMkLst>
        </pc:spChg>
        <pc:spChg chg="mod">
          <ac:chgData name="" userId="7d66c7ae9d8d8e3c" providerId="LiveId" clId="{E8CA6D6C-3E3E-496D-BC69-CDAD766F952C}" dt="2026-09-21T12:09:17.978" v="325" actId="164"/>
          <ac:spMkLst>
            <pc:docMk/>
            <pc:sldMk cId="0" sldId="261"/>
            <ac:spMk id="31" creationId="{00000000-0000-0000-0000-000000000000}"/>
          </ac:spMkLst>
        </pc:spChg>
        <pc:spChg chg="mod">
          <ac:chgData name="" userId="7d66c7ae9d8d8e3c" providerId="LiveId" clId="{E8CA6D6C-3E3E-496D-BC69-CDAD766F952C}" dt="2026-09-21T12:09:32.437" v="326" actId="164"/>
          <ac:spMkLst>
            <pc:docMk/>
            <pc:sldMk cId="0" sldId="261"/>
            <ac:spMk id="32" creationId="{00000000-0000-0000-0000-000000000000}"/>
          </ac:spMkLst>
        </pc:spChg>
        <pc:spChg chg="add mod">
          <ac:chgData name="" userId="7d66c7ae9d8d8e3c" providerId="LiveId" clId="{E8CA6D6C-3E3E-496D-BC69-CDAD766F952C}" dt="2026-09-25T07:46:01.499" v="1175" actId="20577"/>
          <ac:spMkLst>
            <pc:docMk/>
            <pc:sldMk cId="0" sldId="261"/>
            <ac:spMk id="53" creationId="{6A6FFB37-D160-4F3A-8D6A-EAC6D072FC94}"/>
          </ac:spMkLst>
        </pc:spChg>
        <pc:grpChg chg="add mod">
          <ac:chgData name="" userId="7d66c7ae9d8d8e3c" providerId="LiveId" clId="{E8CA6D6C-3E3E-496D-BC69-CDAD766F952C}" dt="2026-09-21T12:11:14.133" v="330" actId="164"/>
          <ac:grpSpMkLst>
            <pc:docMk/>
            <pc:sldMk cId="0" sldId="261"/>
            <ac:grpSpMk id="33" creationId="{E9052A3E-6F09-41BE-993E-45B0B1929546}"/>
          </ac:grpSpMkLst>
        </pc:grpChg>
        <pc:grpChg chg="add mod">
          <ac:chgData name="" userId="7d66c7ae9d8d8e3c" providerId="LiveId" clId="{E8CA6D6C-3E3E-496D-BC69-CDAD766F952C}" dt="2026-09-21T12:11:24.143" v="331" actId="164"/>
          <ac:grpSpMkLst>
            <pc:docMk/>
            <pc:sldMk cId="0" sldId="261"/>
            <ac:grpSpMk id="34" creationId="{C6947FAB-A6BA-420E-B722-07176425E659}"/>
          </ac:grpSpMkLst>
        </pc:grpChg>
        <pc:grpChg chg="add mod">
          <ac:chgData name="" userId="7d66c7ae9d8d8e3c" providerId="LiveId" clId="{E8CA6D6C-3E3E-496D-BC69-CDAD766F952C}" dt="2026-09-21T12:11:45.949" v="332" actId="164"/>
          <ac:grpSpMkLst>
            <pc:docMk/>
            <pc:sldMk cId="0" sldId="261"/>
            <ac:grpSpMk id="35" creationId="{9CE44CEF-015F-428D-B498-C64B182171A4}"/>
          </ac:grpSpMkLst>
        </pc:grpChg>
        <pc:grpChg chg="add mod">
          <ac:chgData name="" userId="7d66c7ae9d8d8e3c" providerId="LiveId" clId="{E8CA6D6C-3E3E-496D-BC69-CDAD766F952C}" dt="2026-09-21T12:11:53.876" v="333" actId="164"/>
          <ac:grpSpMkLst>
            <pc:docMk/>
            <pc:sldMk cId="0" sldId="261"/>
            <ac:grpSpMk id="36" creationId="{C0A980FF-C2ED-4381-AFDB-A04C2CC18372}"/>
          </ac:grpSpMkLst>
        </pc:grpChg>
        <pc:grpChg chg="add mod">
          <ac:chgData name="" userId="7d66c7ae9d8d8e3c" providerId="LiveId" clId="{E8CA6D6C-3E3E-496D-BC69-CDAD766F952C}" dt="2026-09-21T12:12:09.288" v="334" actId="164"/>
          <ac:grpSpMkLst>
            <pc:docMk/>
            <pc:sldMk cId="0" sldId="261"/>
            <ac:grpSpMk id="37" creationId="{B5DA1A95-A2D3-4446-8BC5-66791D5AB13B}"/>
          </ac:grpSpMkLst>
        </pc:grpChg>
        <pc:grpChg chg="add mod">
          <ac:chgData name="" userId="7d66c7ae9d8d8e3c" providerId="LiveId" clId="{E8CA6D6C-3E3E-496D-BC69-CDAD766F952C}" dt="2026-09-21T12:10:24.689" v="329" actId="164"/>
          <ac:grpSpMkLst>
            <pc:docMk/>
            <pc:sldMk cId="0" sldId="261"/>
            <ac:grpSpMk id="38" creationId="{FB880008-0746-481A-AA09-4308C3BCDC88}"/>
          </ac:grpSpMkLst>
        </pc:grpChg>
        <pc:grpChg chg="add mod">
          <ac:chgData name="" userId="7d66c7ae9d8d8e3c" providerId="LiveId" clId="{E8CA6D6C-3E3E-496D-BC69-CDAD766F952C}" dt="2026-09-21T12:10:17.498" v="328" actId="164"/>
          <ac:grpSpMkLst>
            <pc:docMk/>
            <pc:sldMk cId="0" sldId="261"/>
            <ac:grpSpMk id="39" creationId="{4742BA3B-8763-4801-916E-ABBD2E964EC5}"/>
          </ac:grpSpMkLst>
        </pc:grpChg>
        <pc:grpChg chg="add mod">
          <ac:chgData name="" userId="7d66c7ae9d8d8e3c" providerId="LiveId" clId="{E8CA6D6C-3E3E-496D-BC69-CDAD766F952C}" dt="2026-09-21T12:10:09.543" v="327" actId="164"/>
          <ac:grpSpMkLst>
            <pc:docMk/>
            <pc:sldMk cId="0" sldId="261"/>
            <ac:grpSpMk id="40" creationId="{BF9A8886-AFB8-4FAF-978F-91F899940A47}"/>
          </ac:grpSpMkLst>
        </pc:grpChg>
        <pc:grpChg chg="add mod">
          <ac:chgData name="" userId="7d66c7ae9d8d8e3c" providerId="LiveId" clId="{E8CA6D6C-3E3E-496D-BC69-CDAD766F952C}" dt="2026-09-21T12:12:22.333" v="335" actId="164"/>
          <ac:grpSpMkLst>
            <pc:docMk/>
            <pc:sldMk cId="0" sldId="261"/>
            <ac:grpSpMk id="41" creationId="{36C8A81C-A21C-4EC7-8C1F-8C0504E50B4B}"/>
          </ac:grpSpMkLst>
        </pc:grpChg>
        <pc:grpChg chg="add mod">
          <ac:chgData name="" userId="7d66c7ae9d8d8e3c" providerId="LiveId" clId="{E8CA6D6C-3E3E-496D-BC69-CDAD766F952C}" dt="2026-09-21T12:09:32.437" v="326" actId="164"/>
          <ac:grpSpMkLst>
            <pc:docMk/>
            <pc:sldMk cId="0" sldId="261"/>
            <ac:grpSpMk id="42" creationId="{DD36DB7A-6314-4ED5-8B49-45536F1793F3}"/>
          </ac:grpSpMkLst>
        </pc:grpChg>
        <pc:grpChg chg="add mod">
          <ac:chgData name="" userId="7d66c7ae9d8d8e3c" providerId="LiveId" clId="{E8CA6D6C-3E3E-496D-BC69-CDAD766F952C}" dt="2026-09-21T12:13:10.596" v="342" actId="1076"/>
          <ac:grpSpMkLst>
            <pc:docMk/>
            <pc:sldMk cId="0" sldId="261"/>
            <ac:grpSpMk id="43" creationId="{6FF45025-7A1A-4F69-BFEE-810D084AECD7}"/>
          </ac:grpSpMkLst>
        </pc:grpChg>
        <pc:grpChg chg="add mod">
          <ac:chgData name="" userId="7d66c7ae9d8d8e3c" providerId="LiveId" clId="{E8CA6D6C-3E3E-496D-BC69-CDAD766F952C}" dt="2026-09-21T12:13:23.440" v="344" actId="1076"/>
          <ac:grpSpMkLst>
            <pc:docMk/>
            <pc:sldMk cId="0" sldId="261"/>
            <ac:grpSpMk id="44" creationId="{7CFD40EA-9897-47ED-9F63-DE6F388381BB}"/>
          </ac:grpSpMkLst>
        </pc:grpChg>
        <pc:grpChg chg="add mod">
          <ac:chgData name="" userId="7d66c7ae9d8d8e3c" providerId="LiveId" clId="{E8CA6D6C-3E3E-496D-BC69-CDAD766F952C}" dt="2026-09-21T12:14:21.413" v="349" actId="14100"/>
          <ac:grpSpMkLst>
            <pc:docMk/>
            <pc:sldMk cId="0" sldId="261"/>
            <ac:grpSpMk id="45" creationId="{6573501D-A803-4BBF-B803-AF0B51E3EA4E}"/>
          </ac:grpSpMkLst>
        </pc:grpChg>
        <pc:grpChg chg="add mod">
          <ac:chgData name="" userId="7d66c7ae9d8d8e3c" providerId="LiveId" clId="{E8CA6D6C-3E3E-496D-BC69-CDAD766F952C}" dt="2026-09-21T12:13:40.292" v="346" actId="1076"/>
          <ac:grpSpMkLst>
            <pc:docMk/>
            <pc:sldMk cId="0" sldId="261"/>
            <ac:grpSpMk id="46" creationId="{FA3256B4-D5D3-4B9D-B0F1-046F1AACA1CD}"/>
          </ac:grpSpMkLst>
        </pc:grpChg>
        <pc:grpChg chg="add mod">
          <ac:chgData name="" userId="7d66c7ae9d8d8e3c" providerId="LiveId" clId="{E8CA6D6C-3E3E-496D-BC69-CDAD766F952C}" dt="2026-09-21T12:11:14.133" v="330" actId="164"/>
          <ac:grpSpMkLst>
            <pc:docMk/>
            <pc:sldMk cId="0" sldId="261"/>
            <ac:grpSpMk id="47" creationId="{66FE9610-FDC4-4A3E-A8A2-EA828864EE25}"/>
          </ac:grpSpMkLst>
        </pc:grpChg>
        <pc:grpChg chg="add mod">
          <ac:chgData name="" userId="7d66c7ae9d8d8e3c" providerId="LiveId" clId="{E8CA6D6C-3E3E-496D-BC69-CDAD766F952C}" dt="2026-09-21T12:11:24.143" v="331" actId="164"/>
          <ac:grpSpMkLst>
            <pc:docMk/>
            <pc:sldMk cId="0" sldId="261"/>
            <ac:grpSpMk id="48" creationId="{43225A69-02CE-43DB-B87C-16BA40A48E24}"/>
          </ac:grpSpMkLst>
        </pc:grpChg>
        <pc:grpChg chg="add mod">
          <ac:chgData name="" userId="7d66c7ae9d8d8e3c" providerId="LiveId" clId="{E8CA6D6C-3E3E-496D-BC69-CDAD766F952C}" dt="2026-09-21T12:11:45.949" v="332" actId="164"/>
          <ac:grpSpMkLst>
            <pc:docMk/>
            <pc:sldMk cId="0" sldId="261"/>
            <ac:grpSpMk id="49" creationId="{7C88B3E0-7EDF-46C6-834C-915F392CC27F}"/>
          </ac:grpSpMkLst>
        </pc:grpChg>
        <pc:grpChg chg="add mod">
          <ac:chgData name="" userId="7d66c7ae9d8d8e3c" providerId="LiveId" clId="{E8CA6D6C-3E3E-496D-BC69-CDAD766F952C}" dt="2026-09-21T12:11:53.876" v="333" actId="164"/>
          <ac:grpSpMkLst>
            <pc:docMk/>
            <pc:sldMk cId="0" sldId="261"/>
            <ac:grpSpMk id="50" creationId="{89A7EB7A-E15A-4AA3-BF8E-CA68F64DC07F}"/>
          </ac:grpSpMkLst>
        </pc:grpChg>
        <pc:grpChg chg="add mod">
          <ac:chgData name="" userId="7d66c7ae9d8d8e3c" providerId="LiveId" clId="{E8CA6D6C-3E3E-496D-BC69-CDAD766F952C}" dt="2026-09-21T12:13:49.951" v="348" actId="1076"/>
          <ac:grpSpMkLst>
            <pc:docMk/>
            <pc:sldMk cId="0" sldId="261"/>
            <ac:grpSpMk id="51" creationId="{8DB6822A-6365-4979-9C41-B45A97ED9024}"/>
          </ac:grpSpMkLst>
        </pc:grpChg>
        <pc:grpChg chg="add mod">
          <ac:chgData name="" userId="7d66c7ae9d8d8e3c" providerId="LiveId" clId="{E8CA6D6C-3E3E-496D-BC69-CDAD766F952C}" dt="2026-09-21T12:13:14.165" v="343" actId="1076"/>
          <ac:grpSpMkLst>
            <pc:docMk/>
            <pc:sldMk cId="0" sldId="261"/>
            <ac:grpSpMk id="52" creationId="{724B2563-6E32-4E13-A1D1-906FC65884F6}"/>
          </ac:grpSpMkLst>
        </pc:grpChg>
      </pc:sldChg>
      <pc:sldChg chg="addSp modSp modAnim">
        <pc:chgData name="" userId="7d66c7ae9d8d8e3c" providerId="LiveId" clId="{E8CA6D6C-3E3E-496D-BC69-CDAD766F952C}" dt="2026-09-28T07:04:07.441" v="1368" actId="20577"/>
        <pc:sldMkLst>
          <pc:docMk/>
          <pc:sldMk cId="0" sldId="262"/>
        </pc:sldMkLst>
        <pc:spChg chg="mod">
          <ac:chgData name="" userId="7d66c7ae9d8d8e3c" providerId="LiveId" clId="{E8CA6D6C-3E3E-496D-BC69-CDAD766F952C}" dt="2026-09-25T07:29:38.923" v="927" actId="20577"/>
          <ac:spMkLst>
            <pc:docMk/>
            <pc:sldMk cId="0" sldId="262"/>
            <ac:spMk id="4" creationId="{00000000-0000-0000-0000-000000000000}"/>
          </ac:spMkLst>
        </pc:spChg>
        <pc:spChg chg="mod">
          <ac:chgData name="" userId="7d66c7ae9d8d8e3c" providerId="LiveId" clId="{E8CA6D6C-3E3E-496D-BC69-CDAD766F952C}" dt="2026-09-28T07:04:07.441" v="1368" actId="20577"/>
          <ac:spMkLst>
            <pc:docMk/>
            <pc:sldMk cId="0" sldId="262"/>
            <ac:spMk id="5" creationId="{00000000-0000-0000-0000-000000000000}"/>
          </ac:spMkLst>
        </pc:spChg>
        <pc:spChg chg="mod">
          <ac:chgData name="" userId="7d66c7ae9d8d8e3c" providerId="LiveId" clId="{E8CA6D6C-3E3E-496D-BC69-CDAD766F952C}" dt="2026-09-25T07:32:02.260" v="1001" actId="164"/>
          <ac:spMkLst>
            <pc:docMk/>
            <pc:sldMk cId="0" sldId="262"/>
            <ac:spMk id="6" creationId="{00000000-0000-0000-0000-000000000000}"/>
          </ac:spMkLst>
        </pc:spChg>
        <pc:spChg chg="mod">
          <ac:chgData name="" userId="7d66c7ae9d8d8e3c" providerId="LiveId" clId="{E8CA6D6C-3E3E-496D-BC69-CDAD766F952C}" dt="2026-09-25T07:31:30.564" v="999" actId="1076"/>
          <ac:spMkLst>
            <pc:docMk/>
            <pc:sldMk cId="0" sldId="262"/>
            <ac:spMk id="7" creationId="{00000000-0000-0000-0000-000000000000}"/>
          </ac:spMkLst>
        </pc:spChg>
        <pc:grpChg chg="add mod">
          <ac:chgData name="" userId="7d66c7ae9d8d8e3c" providerId="LiveId" clId="{E8CA6D6C-3E3E-496D-BC69-CDAD766F952C}" dt="2026-09-25T07:32:02.260" v="1001" actId="164"/>
          <ac:grpSpMkLst>
            <pc:docMk/>
            <pc:sldMk cId="0" sldId="262"/>
            <ac:grpSpMk id="8" creationId="{C0D046C9-C664-49BF-AE57-FC470D44A21F}"/>
          </ac:grpSpMkLst>
        </pc:grpChg>
      </pc:sldChg>
      <pc:sldChg chg="addSp delSp modSp modAnim">
        <pc:chgData name="" userId="7d66c7ae9d8d8e3c" providerId="LiveId" clId="{E8CA6D6C-3E3E-496D-BC69-CDAD766F952C}" dt="2026-09-25T07:52:39.679" v="1331" actId="20577"/>
        <pc:sldMkLst>
          <pc:docMk/>
          <pc:sldMk cId="0" sldId="263"/>
        </pc:sldMkLst>
        <pc:spChg chg="mod">
          <ac:chgData name="" userId="7d66c7ae9d8d8e3c" providerId="LiveId" clId="{E8CA6D6C-3E3E-496D-BC69-CDAD766F952C}" dt="2026-09-25T07:52:39.679" v="1331" actId="20577"/>
          <ac:spMkLst>
            <pc:docMk/>
            <pc:sldMk cId="0" sldId="263"/>
            <ac:spMk id="5" creationId="{00000000-0000-0000-0000-000000000000}"/>
          </ac:spMkLst>
        </pc:spChg>
        <pc:spChg chg="mod">
          <ac:chgData name="" userId="7d66c7ae9d8d8e3c" providerId="LiveId" clId="{E8CA6D6C-3E3E-496D-BC69-CDAD766F952C}" dt="2026-09-25T07:38:22.208" v="1065" actId="20577"/>
          <ac:spMkLst>
            <pc:docMk/>
            <pc:sldMk cId="0" sldId="263"/>
            <ac:spMk id="6" creationId="{00000000-0000-0000-0000-000000000000}"/>
          </ac:spMkLst>
        </pc:spChg>
        <pc:spChg chg="mod">
          <ac:chgData name="" userId="7d66c7ae9d8d8e3c" providerId="LiveId" clId="{E8CA6D6C-3E3E-496D-BC69-CDAD766F952C}" dt="2026-09-25T07:37:04.766" v="1049" actId="164"/>
          <ac:spMkLst>
            <pc:docMk/>
            <pc:sldMk cId="0" sldId="263"/>
            <ac:spMk id="7" creationId="{00000000-0000-0000-0000-000000000000}"/>
          </ac:spMkLst>
        </pc:spChg>
        <pc:spChg chg="mod">
          <ac:chgData name="" userId="7d66c7ae9d8d8e3c" providerId="LiveId" clId="{E8CA6D6C-3E3E-496D-BC69-CDAD766F952C}" dt="2026-09-25T07:37:22.017" v="1052" actId="1076"/>
          <ac:spMkLst>
            <pc:docMk/>
            <pc:sldMk cId="0" sldId="263"/>
            <ac:spMk id="8" creationId="{00000000-0000-0000-0000-000000000000}"/>
          </ac:spMkLst>
        </pc:spChg>
        <pc:spChg chg="mod">
          <ac:chgData name="" userId="7d66c7ae9d8d8e3c" providerId="LiveId" clId="{E8CA6D6C-3E3E-496D-BC69-CDAD766F952C}" dt="2026-09-25T07:34:17.907" v="1012" actId="164"/>
          <ac:spMkLst>
            <pc:docMk/>
            <pc:sldMk cId="0" sldId="263"/>
            <ac:spMk id="9" creationId="{00000000-0000-0000-0000-000000000000}"/>
          </ac:spMkLst>
        </pc:spChg>
        <pc:spChg chg="mod topLvl">
          <ac:chgData name="" userId="7d66c7ae9d8d8e3c" providerId="LiveId" clId="{E8CA6D6C-3E3E-496D-BC69-CDAD766F952C}" dt="2026-09-25T07:39:07.796" v="1068" actId="164"/>
          <ac:spMkLst>
            <pc:docMk/>
            <pc:sldMk cId="0" sldId="263"/>
            <ac:spMk id="11" creationId="{00000000-0000-0000-0000-000000000000}"/>
          </ac:spMkLst>
        </pc:spChg>
        <pc:grpChg chg="add mod">
          <ac:chgData name="" userId="7d66c7ae9d8d8e3c" providerId="LiveId" clId="{E8CA6D6C-3E3E-496D-BC69-CDAD766F952C}" dt="2026-09-25T07:39:07.796" v="1068" actId="164"/>
          <ac:grpSpMkLst>
            <pc:docMk/>
            <pc:sldMk cId="0" sldId="263"/>
            <ac:grpSpMk id="12" creationId="{D9F790B4-4EF7-46D1-92DF-A7D1AA328B01}"/>
          </ac:grpSpMkLst>
        </pc:grpChg>
        <pc:grpChg chg="add del mod">
          <ac:chgData name="" userId="7d66c7ae9d8d8e3c" providerId="LiveId" clId="{E8CA6D6C-3E3E-496D-BC69-CDAD766F952C}" dt="2026-09-25T07:34:52.472" v="1016" actId="478"/>
          <ac:grpSpMkLst>
            <pc:docMk/>
            <pc:sldMk cId="0" sldId="263"/>
            <ac:grpSpMk id="13" creationId="{DFF7F42B-D857-40C8-9084-47F0E1BEF731}"/>
          </ac:grpSpMkLst>
        </pc:grpChg>
        <pc:grpChg chg="add mod">
          <ac:chgData name="" userId="7d66c7ae9d8d8e3c" providerId="LiveId" clId="{E8CA6D6C-3E3E-496D-BC69-CDAD766F952C}" dt="2026-09-25T07:38:22.208" v="1065" actId="20577"/>
          <ac:grpSpMkLst>
            <pc:docMk/>
            <pc:sldMk cId="0" sldId="263"/>
            <ac:grpSpMk id="14" creationId="{B555B26F-03BE-434B-B6A7-20D58DCE1247}"/>
          </ac:grpSpMkLst>
        </pc:grpChg>
        <pc:grpChg chg="add mod">
          <ac:chgData name="" userId="7d66c7ae9d8d8e3c" providerId="LiveId" clId="{E8CA6D6C-3E3E-496D-BC69-CDAD766F952C}" dt="2026-09-25T07:39:07.796" v="1068" actId="164"/>
          <ac:grpSpMkLst>
            <pc:docMk/>
            <pc:sldMk cId="0" sldId="263"/>
            <ac:grpSpMk id="15" creationId="{36DE7E4B-50BC-4267-A8C6-CC3C67211124}"/>
          </ac:grpSpMkLst>
        </pc:grpChg>
        <pc:picChg chg="add mod">
          <ac:chgData name="" userId="7d66c7ae9d8d8e3c" providerId="LiveId" clId="{E8CA6D6C-3E3E-496D-BC69-CDAD766F952C}" dt="2026-09-25T07:34:17.907" v="1012" actId="164"/>
          <ac:picMkLst>
            <pc:docMk/>
            <pc:sldMk cId="0" sldId="263"/>
            <ac:picMk id="3" creationId="{B91ABD38-C378-4656-B3F8-3530276425BC}"/>
          </ac:picMkLst>
        </pc:picChg>
        <pc:picChg chg="add del mod topLvl">
          <ac:chgData name="" userId="7d66c7ae9d8d8e3c" providerId="LiveId" clId="{E8CA6D6C-3E3E-496D-BC69-CDAD766F952C}" dt="2026-09-25T07:34:52.472" v="1016" actId="478"/>
          <ac:picMkLst>
            <pc:docMk/>
            <pc:sldMk cId="0" sldId="263"/>
            <ac:picMk id="10" creationId="{BCB929F9-7026-4364-8649-08B4A6E63BA2}"/>
          </ac:picMkLst>
        </pc:picChg>
        <pc:picChg chg="add del mod">
          <ac:chgData name="" userId="7d66c7ae9d8d8e3c" providerId="LiveId" clId="{E8CA6D6C-3E3E-496D-BC69-CDAD766F952C}" dt="2026-09-25T07:43:06.820" v="1076" actId="478"/>
          <ac:picMkLst>
            <pc:docMk/>
            <pc:sldMk cId="0" sldId="263"/>
            <ac:picMk id="16" creationId="{1C6061B2-731F-4424-84E4-11CA9A15289D}"/>
          </ac:picMkLst>
        </pc:picChg>
        <pc:picChg chg="add mod">
          <ac:chgData name="" userId="7d66c7ae9d8d8e3c" providerId="LiveId" clId="{E8CA6D6C-3E3E-496D-BC69-CDAD766F952C}" dt="2026-09-25T07:43:14.384" v="1078" actId="1076"/>
          <ac:picMkLst>
            <pc:docMk/>
            <pc:sldMk cId="0" sldId="263"/>
            <ac:picMk id="17" creationId="{93BF1C75-60F4-46B0-B361-2887D75C2E8C}"/>
          </ac:picMkLst>
        </pc:picChg>
      </pc:sldChg>
      <pc:sldChg chg="addSp modSp modAnim">
        <pc:chgData name="" userId="7d66c7ae9d8d8e3c" providerId="LiveId" clId="{E8CA6D6C-3E3E-496D-BC69-CDAD766F952C}" dt="2026-09-25T07:48:36.624" v="1196"/>
        <pc:sldMkLst>
          <pc:docMk/>
          <pc:sldMk cId="0" sldId="264"/>
        </pc:sldMkLst>
        <pc:spChg chg="mod">
          <ac:chgData name="" userId="7d66c7ae9d8d8e3c" providerId="LiveId" clId="{E8CA6D6C-3E3E-496D-BC69-CDAD766F952C}" dt="2026-09-25T07:47:48.299" v="1189" actId="164"/>
          <ac:spMkLst>
            <pc:docMk/>
            <pc:sldMk cId="0" sldId="264"/>
            <ac:spMk id="9" creationId="{00000000-0000-0000-0000-000000000000}"/>
          </ac:spMkLst>
        </pc:spChg>
        <pc:spChg chg="mod">
          <ac:chgData name="" userId="7d66c7ae9d8d8e3c" providerId="LiveId" clId="{E8CA6D6C-3E3E-496D-BC69-CDAD766F952C}" dt="2026-09-25T07:47:48.299" v="1189" actId="164"/>
          <ac:spMkLst>
            <pc:docMk/>
            <pc:sldMk cId="0" sldId="264"/>
            <ac:spMk id="10" creationId="{00000000-0000-0000-0000-000000000000}"/>
          </ac:spMkLst>
        </pc:spChg>
        <pc:spChg chg="mod">
          <ac:chgData name="" userId="7d66c7ae9d8d8e3c" providerId="LiveId" clId="{E8CA6D6C-3E3E-496D-BC69-CDAD766F952C}" dt="2026-09-25T07:47:57.886" v="1191" actId="164"/>
          <ac:spMkLst>
            <pc:docMk/>
            <pc:sldMk cId="0" sldId="264"/>
            <ac:spMk id="11" creationId="{00000000-0000-0000-0000-000000000000}"/>
          </ac:spMkLst>
        </pc:spChg>
        <pc:spChg chg="mod">
          <ac:chgData name="" userId="7d66c7ae9d8d8e3c" providerId="LiveId" clId="{E8CA6D6C-3E3E-496D-BC69-CDAD766F952C}" dt="2026-09-25T07:47:57.886" v="1191" actId="164"/>
          <ac:spMkLst>
            <pc:docMk/>
            <pc:sldMk cId="0" sldId="264"/>
            <ac:spMk id="12" creationId="{00000000-0000-0000-0000-000000000000}"/>
          </ac:spMkLst>
        </pc:spChg>
        <pc:spChg chg="mod">
          <ac:chgData name="" userId="7d66c7ae9d8d8e3c" providerId="LiveId" clId="{E8CA6D6C-3E3E-496D-BC69-CDAD766F952C}" dt="2026-09-25T07:48:23.495" v="1195" actId="164"/>
          <ac:spMkLst>
            <pc:docMk/>
            <pc:sldMk cId="0" sldId="264"/>
            <ac:spMk id="13" creationId="{00000000-0000-0000-0000-000000000000}"/>
          </ac:spMkLst>
        </pc:spChg>
        <pc:spChg chg="mod">
          <ac:chgData name="" userId="7d66c7ae9d8d8e3c" providerId="LiveId" clId="{E8CA6D6C-3E3E-496D-BC69-CDAD766F952C}" dt="2026-09-25T07:48:23.495" v="1195" actId="164"/>
          <ac:spMkLst>
            <pc:docMk/>
            <pc:sldMk cId="0" sldId="264"/>
            <ac:spMk id="14" creationId="{00000000-0000-0000-0000-000000000000}"/>
          </ac:spMkLst>
        </pc:spChg>
        <pc:grpChg chg="add mod">
          <ac:chgData name="" userId="7d66c7ae9d8d8e3c" providerId="LiveId" clId="{E8CA6D6C-3E3E-496D-BC69-CDAD766F952C}" dt="2026-09-25T07:47:48.299" v="1189" actId="164"/>
          <ac:grpSpMkLst>
            <pc:docMk/>
            <pc:sldMk cId="0" sldId="264"/>
            <ac:grpSpMk id="15" creationId="{BBAE6753-E47A-4728-85FE-277C26ED84C1}"/>
          </ac:grpSpMkLst>
        </pc:grpChg>
        <pc:grpChg chg="add mod">
          <ac:chgData name="" userId="7d66c7ae9d8d8e3c" providerId="LiveId" clId="{E8CA6D6C-3E3E-496D-BC69-CDAD766F952C}" dt="2026-09-25T07:47:57.886" v="1191" actId="164"/>
          <ac:grpSpMkLst>
            <pc:docMk/>
            <pc:sldMk cId="0" sldId="264"/>
            <ac:grpSpMk id="16" creationId="{4B8A9FC5-318B-4E83-BE67-9B831942F2B4}"/>
          </ac:grpSpMkLst>
        </pc:grpChg>
        <pc:grpChg chg="add mod">
          <ac:chgData name="" userId="7d66c7ae9d8d8e3c" providerId="LiveId" clId="{E8CA6D6C-3E3E-496D-BC69-CDAD766F952C}" dt="2026-09-25T07:48:23.495" v="1195" actId="164"/>
          <ac:grpSpMkLst>
            <pc:docMk/>
            <pc:sldMk cId="0" sldId="264"/>
            <ac:grpSpMk id="17" creationId="{1FEF8F43-2D1C-44C3-9216-0F5D654A47A3}"/>
          </ac:grpSpMkLst>
        </pc:grpChg>
      </pc:sldChg>
      <pc:sldChg chg="delSp modSp">
        <pc:chgData name="" userId="7d66c7ae9d8d8e3c" providerId="LiveId" clId="{E8CA6D6C-3E3E-496D-BC69-CDAD766F952C}" dt="2026-09-28T07:07:09.598" v="1446" actId="404"/>
        <pc:sldMkLst>
          <pc:docMk/>
          <pc:sldMk cId="0" sldId="265"/>
        </pc:sldMkLst>
        <pc:spChg chg="del">
          <ac:chgData name="" userId="7d66c7ae9d8d8e3c" providerId="LiveId" clId="{E8CA6D6C-3E3E-496D-BC69-CDAD766F952C}" dt="2026-09-25T07:44:12.786" v="1079" actId="478"/>
          <ac:spMkLst>
            <pc:docMk/>
            <pc:sldMk cId="0" sldId="265"/>
            <ac:spMk id="7" creationId="{00000000-0000-0000-0000-000000000000}"/>
          </ac:spMkLst>
        </pc:spChg>
        <pc:spChg chg="mod">
          <ac:chgData name="" userId="7d66c7ae9d8d8e3c" providerId="LiveId" clId="{E8CA6D6C-3E3E-496D-BC69-CDAD766F952C}" dt="2026-09-28T07:07:09.598" v="1446" actId="404"/>
          <ac:spMkLst>
            <pc:docMk/>
            <pc:sldMk cId="0" sldId="265"/>
            <ac:spMk id="8" creationId="{00000000-0000-0000-0000-000000000000}"/>
          </ac:spMkLst>
        </pc:spChg>
        <pc:spChg chg="mod">
          <ac:chgData name="" userId="7d66c7ae9d8d8e3c" providerId="LiveId" clId="{E8CA6D6C-3E3E-496D-BC69-CDAD766F952C}" dt="2026-09-28T07:07:05.027" v="1445" actId="404"/>
          <ac:spMkLst>
            <pc:docMk/>
            <pc:sldMk cId="0" sldId="265"/>
            <ac:spMk id="9" creationId="{00000000-0000-0000-0000-000000000000}"/>
          </ac:spMkLst>
        </pc:spChg>
        <pc:spChg chg="mod">
          <ac:chgData name="" userId="7d66c7ae9d8d8e3c" providerId="LiveId" clId="{E8CA6D6C-3E3E-496D-BC69-CDAD766F952C}" dt="2026-09-28T07:07:00.686" v="1444" actId="404"/>
          <ac:spMkLst>
            <pc:docMk/>
            <pc:sldMk cId="0" sldId="265"/>
            <ac:spMk id="13" creationId="{00000000-0000-0000-0000-000000000000}"/>
          </ac:spMkLst>
        </pc:spChg>
      </pc:sldChg>
      <pc:sldChg chg="addSp delSp modSp modAnim">
        <pc:chgData name="" userId="7d66c7ae9d8d8e3c" providerId="LiveId" clId="{E8CA6D6C-3E3E-496D-BC69-CDAD766F952C}" dt="2026-09-25T07:52:02.106" v="1287"/>
        <pc:sldMkLst>
          <pc:docMk/>
          <pc:sldMk cId="0" sldId="266"/>
        </pc:sldMkLst>
        <pc:spChg chg="mod">
          <ac:chgData name="" userId="7d66c7ae9d8d8e3c" providerId="LiveId" clId="{E8CA6D6C-3E3E-496D-BC69-CDAD766F952C}" dt="2026-09-25T07:49:55.936" v="1242" actId="1076"/>
          <ac:spMkLst>
            <pc:docMk/>
            <pc:sldMk cId="0" sldId="266"/>
            <ac:spMk id="3" creationId="{00000000-0000-0000-0000-000000000000}"/>
          </ac:spMkLst>
        </pc:spChg>
        <pc:spChg chg="mod">
          <ac:chgData name="" userId="7d66c7ae9d8d8e3c" providerId="LiveId" clId="{E8CA6D6C-3E3E-496D-BC69-CDAD766F952C}" dt="2026-09-25T07:51:45.774" v="1285" actId="404"/>
          <ac:spMkLst>
            <pc:docMk/>
            <pc:sldMk cId="0" sldId="266"/>
            <ac:spMk id="4" creationId="{00000000-0000-0000-0000-000000000000}"/>
          </ac:spMkLst>
        </pc:spChg>
        <pc:spChg chg="add del mod">
          <ac:chgData name="" userId="7d66c7ae9d8d8e3c" providerId="LiveId" clId="{E8CA6D6C-3E3E-496D-BC69-CDAD766F952C}" dt="2026-09-25T07:51:25.991" v="1267" actId="478"/>
          <ac:spMkLst>
            <pc:docMk/>
            <pc:sldMk cId="0" sldId="266"/>
            <ac:spMk id="5" creationId="{3E6F96DE-1DAC-49C0-9F71-7E639769277D}"/>
          </ac:spMkLst>
        </pc:spChg>
        <pc:picChg chg="mod">
          <ac:chgData name="" userId="7d66c7ae9d8d8e3c" providerId="LiveId" clId="{E8CA6D6C-3E3E-496D-BC69-CDAD766F952C}" dt="2026-09-25T07:51:29.642" v="1268" actId="1076"/>
          <ac:picMkLst>
            <pc:docMk/>
            <pc:sldMk cId="0" sldId="266"/>
            <ac:picMk id="2" creationId="{00000000-0000-0000-0000-000000000000}"/>
          </ac:picMkLst>
        </pc:picChg>
        <pc:cxnChg chg="mod">
          <ac:chgData name="" userId="7d66c7ae9d8d8e3c" providerId="LiveId" clId="{E8CA6D6C-3E3E-496D-BC69-CDAD766F952C}" dt="2026-09-25T07:50:02.842" v="1243" actId="1076"/>
          <ac:cxnSpMkLst>
            <pc:docMk/>
            <pc:sldMk cId="0" sldId="266"/>
            <ac:cxnSpMk id="6" creationId="{98E8407F-F375-4012-A80D-D0B54DF4E17B}"/>
          </ac:cxnSpMkLst>
        </pc:cxn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/>
              <a:t>Kattintson ide az alcím mintájának szerkesztéséhez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920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590889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691272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406884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333604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213943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284234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648538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402518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áma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319821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ím és képaláír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783258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dézet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hu-HU"/>
              <a:t>Mintaszöveg szerkesztése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69203216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évkárty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135469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hasá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777484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éphasá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00227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907423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87359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385013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svg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svg"/><Relationship Id="rId4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refpedi.hu/" TargetMode="External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7415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524500" y="3316634"/>
            <a:ext cx="1143000" cy="57150"/>
          </a:xfrm>
          <a:prstGeom prst="rect">
            <a:avLst/>
          </a:prstGeom>
          <a:solidFill>
            <a:srgbClr val="DC26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403153" y="978680"/>
            <a:ext cx="3385542" cy="276999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lang="hu-HU" sz="1800" b="1" i="0" u="none" dirty="0">
                <a:solidFill>
                  <a:srgbClr val="F8FAFC"/>
                </a:solidFill>
                <a:latin typeface="Arial"/>
              </a:rPr>
              <a:t>Cselekedeteink összefoglalása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864275" y="2173634"/>
            <a:ext cx="4463448" cy="8382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>
              <a:lnSpc>
                <a:spcPts val="6600"/>
              </a:lnSpc>
            </a:pPr>
            <a:r>
              <a:rPr sz="6000" b="1" i="0" u="none">
                <a:solidFill>
                  <a:srgbClr val="FFFFFF"/>
                </a:solidFill>
                <a:latin typeface="Arial"/>
              </a:rPr>
              <a:t>A TÍZ IGE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9745" y="3830984"/>
            <a:ext cx="10008755" cy="397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3359"/>
              </a:lnSpc>
            </a:pPr>
            <a:r>
              <a:rPr sz="2400" b="0" i="0" u="none" dirty="0">
                <a:solidFill>
                  <a:srgbClr val="FFFFFF"/>
                </a:solidFill>
                <a:latin typeface="Arial"/>
              </a:rPr>
              <a:t>„Ember, </a:t>
            </a:r>
            <a:r>
              <a:rPr sz="2400" b="0" i="0" u="none" dirty="0" err="1">
                <a:solidFill>
                  <a:srgbClr val="FFFFFF"/>
                </a:solidFill>
                <a:latin typeface="Arial"/>
              </a:rPr>
              <a:t>megmondta</a:t>
            </a:r>
            <a:r>
              <a:rPr sz="2400" b="0" i="0" u="none" dirty="0">
                <a:solidFill>
                  <a:srgbClr val="FFFFFF"/>
                </a:solidFill>
                <a:latin typeface="Arial"/>
              </a:rPr>
              <a:t> </a:t>
            </a:r>
            <a:r>
              <a:rPr sz="2400" b="0" i="0" u="none" dirty="0" err="1">
                <a:solidFill>
                  <a:srgbClr val="FFFFFF"/>
                </a:solidFill>
                <a:latin typeface="Arial"/>
              </a:rPr>
              <a:t>neked</a:t>
            </a:r>
            <a:r>
              <a:rPr sz="2400" b="0" i="0" u="none" dirty="0">
                <a:solidFill>
                  <a:srgbClr val="FFFFFF"/>
                </a:solidFill>
                <a:latin typeface="Arial"/>
              </a:rPr>
              <a:t>, </a:t>
            </a:r>
            <a:r>
              <a:rPr sz="2400" b="0" i="0" u="none" dirty="0" err="1">
                <a:solidFill>
                  <a:srgbClr val="FFFFFF"/>
                </a:solidFill>
                <a:latin typeface="Arial"/>
              </a:rPr>
              <a:t>hogy</a:t>
            </a:r>
            <a:r>
              <a:rPr sz="2400" b="0" i="0" u="none" dirty="0">
                <a:solidFill>
                  <a:srgbClr val="FFFFFF"/>
                </a:solidFill>
                <a:latin typeface="Arial"/>
              </a:rPr>
              <a:t> mi a </a:t>
            </a:r>
            <a:r>
              <a:rPr sz="2400" b="0" i="0" u="none" dirty="0" err="1">
                <a:solidFill>
                  <a:srgbClr val="FFFFFF"/>
                </a:solidFill>
                <a:latin typeface="Arial"/>
              </a:rPr>
              <a:t>jó</a:t>
            </a:r>
            <a:r>
              <a:rPr sz="2400" b="0" i="0" u="none" dirty="0">
                <a:solidFill>
                  <a:srgbClr val="FFFFFF"/>
                </a:solidFill>
                <a:latin typeface="Arial"/>
              </a:rPr>
              <a:t>, </a:t>
            </a:r>
            <a:r>
              <a:rPr sz="2400" b="0" i="0" u="none" dirty="0" err="1">
                <a:solidFill>
                  <a:srgbClr val="FFFFFF"/>
                </a:solidFill>
                <a:latin typeface="Arial"/>
              </a:rPr>
              <a:t>és</a:t>
            </a:r>
            <a:r>
              <a:rPr sz="2400" b="0" i="0" u="none" dirty="0">
                <a:solidFill>
                  <a:srgbClr val="FFFFFF"/>
                </a:solidFill>
                <a:latin typeface="Arial"/>
              </a:rPr>
              <a:t> </a:t>
            </a:r>
            <a:r>
              <a:rPr sz="2400" b="0" i="0" u="none" dirty="0" err="1">
                <a:solidFill>
                  <a:srgbClr val="FFFFFF"/>
                </a:solidFill>
                <a:latin typeface="Arial"/>
              </a:rPr>
              <a:t>hogy</a:t>
            </a:r>
            <a:r>
              <a:rPr sz="2400" b="0" i="0" u="none" dirty="0">
                <a:solidFill>
                  <a:srgbClr val="FFFFFF"/>
                </a:solidFill>
                <a:latin typeface="Arial"/>
              </a:rPr>
              <a:t> </a:t>
            </a:r>
            <a:r>
              <a:rPr sz="2400" b="0" i="0" u="none" dirty="0" err="1">
                <a:solidFill>
                  <a:srgbClr val="FFFFFF"/>
                </a:solidFill>
                <a:latin typeface="Arial"/>
              </a:rPr>
              <a:t>mit</a:t>
            </a:r>
            <a:r>
              <a:rPr sz="2400" b="0" i="0" u="none" dirty="0">
                <a:solidFill>
                  <a:srgbClr val="FFFFFF"/>
                </a:solidFill>
                <a:latin typeface="Arial"/>
              </a:rPr>
              <a:t> </a:t>
            </a:r>
            <a:r>
              <a:rPr sz="2400" b="0" i="0" u="none" dirty="0" err="1">
                <a:solidFill>
                  <a:srgbClr val="FFFFFF"/>
                </a:solidFill>
                <a:latin typeface="Arial"/>
              </a:rPr>
              <a:t>kíván</a:t>
            </a:r>
            <a:r>
              <a:rPr sz="2400" b="0" i="0" u="none" dirty="0">
                <a:solidFill>
                  <a:srgbClr val="FFFFFF"/>
                </a:solidFill>
                <a:latin typeface="Arial"/>
              </a:rPr>
              <a:t> </a:t>
            </a:r>
            <a:r>
              <a:rPr sz="2400" b="0" i="0" u="none" dirty="0" err="1">
                <a:solidFill>
                  <a:srgbClr val="FFFFFF"/>
                </a:solidFill>
                <a:latin typeface="Arial"/>
              </a:rPr>
              <a:t>tőled</a:t>
            </a:r>
            <a:r>
              <a:rPr sz="2400" b="0" i="0" u="none" dirty="0">
                <a:solidFill>
                  <a:srgbClr val="FFFFFF"/>
                </a:solidFill>
                <a:latin typeface="Arial"/>
              </a:rPr>
              <a:t> </a:t>
            </a:r>
            <a:r>
              <a:rPr sz="2400" b="0" i="0" u="none" dirty="0" err="1">
                <a:solidFill>
                  <a:srgbClr val="FFFFFF"/>
                </a:solidFill>
                <a:latin typeface="Arial"/>
              </a:rPr>
              <a:t>az</a:t>
            </a:r>
            <a:r>
              <a:rPr sz="2400" b="0" i="0" u="none" dirty="0">
                <a:solidFill>
                  <a:srgbClr val="FFFFFF"/>
                </a:solidFill>
                <a:latin typeface="Arial"/>
              </a:rPr>
              <a:t> </a:t>
            </a:r>
            <a:r>
              <a:rPr sz="2400" b="0" i="0" u="none" dirty="0" err="1">
                <a:solidFill>
                  <a:srgbClr val="FFFFFF"/>
                </a:solidFill>
                <a:latin typeface="Arial"/>
              </a:rPr>
              <a:t>Úr</a:t>
            </a:r>
            <a:r>
              <a:rPr sz="2400" b="0" i="0" u="none" dirty="0">
                <a:solidFill>
                  <a:srgbClr val="FFFFFF"/>
                </a:solidFill>
                <a:latin typeface="Arial"/>
              </a:rPr>
              <a:t>!”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67053" y="4328765"/>
            <a:ext cx="1200447" cy="2667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800" b="1" i="0" u="none" dirty="0">
                <a:solidFill>
                  <a:srgbClr val="F8FAFC"/>
                </a:solidFill>
                <a:latin typeface="Arial"/>
              </a:rPr>
              <a:t>(</a:t>
            </a:r>
            <a:r>
              <a:rPr sz="1800" b="1" i="0" u="none" dirty="0" err="1">
                <a:solidFill>
                  <a:srgbClr val="F8FAFC"/>
                </a:solidFill>
                <a:latin typeface="Arial"/>
              </a:rPr>
              <a:t>Mik</a:t>
            </a:r>
            <a:r>
              <a:rPr sz="1800" b="1" i="0" u="none" dirty="0">
                <a:solidFill>
                  <a:srgbClr val="F8FAFC"/>
                </a:solidFill>
                <a:latin typeface="Arial"/>
              </a:rPr>
              <a:t> 6,8)</a:t>
            </a:r>
          </a:p>
        </p:txBody>
      </p:sp>
      <p:sp>
        <p:nvSpPr>
          <p:cNvPr id="7" name="Szövegdoboz 6">
            <a:extLst>
              <a:ext uri="{FF2B5EF4-FFF2-40B4-BE49-F238E27FC236}">
                <a16:creationId xmlns:a16="http://schemas.microsoft.com/office/drawing/2014/main" id="{399E4122-31A9-400B-A475-274142A4DF8D}"/>
              </a:ext>
            </a:extLst>
          </p:cNvPr>
          <p:cNvSpPr txBox="1"/>
          <p:nvPr/>
        </p:nvSpPr>
        <p:spPr>
          <a:xfrm>
            <a:off x="5052384" y="5946324"/>
            <a:ext cx="247510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1400" dirty="0">
                <a:latin typeface="Arial" panose="020B0604020202020204" pitchFamily="34" charset="0"/>
                <a:cs typeface="Arial" panose="020B0604020202020204" pitchFamily="34" charset="0"/>
              </a:rPr>
              <a:t>Kohéziós Alapmodul 4. lecke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05600" y="0"/>
            <a:ext cx="5486400" cy="6858000"/>
          </a:xfrm>
          <a:prstGeom prst="rect">
            <a:avLst/>
          </a:prstGeom>
        </p:spPr>
      </p:pic>
      <p:grpSp>
        <p:nvGrpSpPr>
          <p:cNvPr id="15" name="Csoportba foglalás 14">
            <a:extLst>
              <a:ext uri="{FF2B5EF4-FFF2-40B4-BE49-F238E27FC236}">
                <a16:creationId xmlns:a16="http://schemas.microsoft.com/office/drawing/2014/main" id="{A91E90A0-864C-44E3-BE30-3C94435986ED}"/>
              </a:ext>
            </a:extLst>
          </p:cNvPr>
          <p:cNvGrpSpPr/>
          <p:nvPr/>
        </p:nvGrpSpPr>
        <p:grpSpPr>
          <a:xfrm>
            <a:off x="966931" y="1504632"/>
            <a:ext cx="4859964" cy="2886698"/>
            <a:chOff x="966931" y="1557787"/>
            <a:chExt cx="4859964" cy="2886698"/>
          </a:xfrm>
        </p:grpSpPr>
        <p:pic>
          <p:nvPicPr>
            <p:cNvPr id="9" name="Kép 8">
              <a:extLst>
                <a:ext uri="{FF2B5EF4-FFF2-40B4-BE49-F238E27FC236}">
                  <a16:creationId xmlns:a16="http://schemas.microsoft.com/office/drawing/2014/main" id="{6A5F4205-1558-4411-9755-B1541A615EE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8950"/>
            <a:stretch/>
          </p:blipFill>
          <p:spPr>
            <a:xfrm>
              <a:off x="2295526" y="1557787"/>
              <a:ext cx="2034052" cy="2096504"/>
            </a:xfrm>
            <a:prstGeom prst="rect">
              <a:avLst/>
            </a:prstGeom>
          </p:spPr>
        </p:pic>
        <p:grpSp>
          <p:nvGrpSpPr>
            <p:cNvPr id="12" name="Csoportba foglalás 11">
              <a:extLst>
                <a:ext uri="{FF2B5EF4-FFF2-40B4-BE49-F238E27FC236}">
                  <a16:creationId xmlns:a16="http://schemas.microsoft.com/office/drawing/2014/main" id="{D85F49CA-C0C6-42C4-B169-72731AB62A78}"/>
                </a:ext>
              </a:extLst>
            </p:cNvPr>
            <p:cNvGrpSpPr/>
            <p:nvPr/>
          </p:nvGrpSpPr>
          <p:grpSpPr>
            <a:xfrm>
              <a:off x="966931" y="3890487"/>
              <a:ext cx="4859964" cy="553998"/>
              <a:chOff x="554182" y="1833388"/>
              <a:chExt cx="6420507" cy="553998"/>
            </a:xfrm>
          </p:grpSpPr>
          <p:sp>
            <p:nvSpPr>
              <p:cNvPr id="6" name="TextBox 5"/>
              <p:cNvSpPr txBox="1"/>
              <p:nvPr/>
            </p:nvSpPr>
            <p:spPr>
              <a:xfrm>
                <a:off x="1113957" y="1833388"/>
                <a:ext cx="5860732" cy="553998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spAutoFit/>
              </a:bodyPr>
              <a:lstStyle/>
              <a:p>
                <a:pPr algn="l"/>
                <a:r>
                  <a:rPr i="0" u="none" dirty="0" err="1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/>
                  </a:rPr>
                  <a:t>Miért</a:t>
                </a:r>
                <a:r>
                  <a:rPr i="0" u="none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/>
                  </a:rPr>
                  <a:t> </a:t>
                </a:r>
                <a:r>
                  <a:rPr i="0" u="none" dirty="0" err="1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/>
                  </a:rPr>
                  <a:t>kellenek</a:t>
                </a:r>
                <a:r>
                  <a:rPr i="0" u="none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/>
                  </a:rPr>
                  <a:t> </a:t>
                </a:r>
                <a:r>
                  <a:rPr lang="hu-HU" i="0" u="none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/>
                  </a:rPr>
                  <a:t>az általános </a:t>
                </a:r>
                <a:r>
                  <a:rPr i="0" u="none" dirty="0" err="1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/>
                  </a:rPr>
                  <a:t>szabályok</a:t>
                </a:r>
                <a:r>
                  <a:rPr lang="hu-HU" i="0" u="none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/>
                  </a:rPr>
                  <a:t>, például közúti táblák, korlátok stb.</a:t>
                </a:r>
                <a:r>
                  <a:rPr i="0" u="none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/>
                  </a:rPr>
                  <a:t>?</a:t>
                </a:r>
              </a:p>
            </p:txBody>
          </p:sp>
          <p:sp>
            <p:nvSpPr>
              <p:cNvPr id="4" name="Akciógomb: Súgó 3">
                <a:hlinkClick r:id="" action="ppaction://noaction" highlightClick="1"/>
              </p:cNvPr>
              <p:cNvSpPr/>
              <p:nvPr/>
            </p:nvSpPr>
            <p:spPr>
              <a:xfrm>
                <a:off x="554182" y="1912413"/>
                <a:ext cx="277091" cy="395948"/>
              </a:xfrm>
              <a:prstGeom prst="actionButtonHelp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hu-HU"/>
              </a:p>
            </p:txBody>
          </p:sp>
        </p:grpSp>
      </p:grpSp>
      <p:sp>
        <p:nvSpPr>
          <p:cNvPr id="5" name="Szövegdoboz 4">
            <a:extLst>
              <a:ext uri="{FF2B5EF4-FFF2-40B4-BE49-F238E27FC236}">
                <a16:creationId xmlns:a16="http://schemas.microsoft.com/office/drawing/2014/main" id="{2A8D7348-91D1-47A0-B00F-12B26FA83EA8}"/>
              </a:ext>
            </a:extLst>
          </p:cNvPr>
          <p:cNvSpPr txBox="1"/>
          <p:nvPr/>
        </p:nvSpPr>
        <p:spPr>
          <a:xfrm>
            <a:off x="667682" y="816201"/>
            <a:ext cx="512351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8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Gondolkozzunk a kérdésekről! </a:t>
            </a:r>
          </a:p>
        </p:txBody>
      </p:sp>
      <p:pic>
        <p:nvPicPr>
          <p:cNvPr id="16" name="Kép 15">
            <a:extLst>
              <a:ext uri="{FF2B5EF4-FFF2-40B4-BE49-F238E27FC236}">
                <a16:creationId xmlns:a16="http://schemas.microsoft.com/office/drawing/2014/main" id="{958D15F1-4ACD-4F77-8399-7F34D1BCC85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09527" y="1677351"/>
            <a:ext cx="2688164" cy="2016123"/>
          </a:xfrm>
          <a:prstGeom prst="rect">
            <a:avLst/>
          </a:prstGeom>
        </p:spPr>
      </p:pic>
      <p:grpSp>
        <p:nvGrpSpPr>
          <p:cNvPr id="21" name="Csoportba foglalás 20">
            <a:extLst>
              <a:ext uri="{FF2B5EF4-FFF2-40B4-BE49-F238E27FC236}">
                <a16:creationId xmlns:a16="http://schemas.microsoft.com/office/drawing/2014/main" id="{F396ED20-D9F1-4686-8BEE-83FC60F64BF3}"/>
              </a:ext>
            </a:extLst>
          </p:cNvPr>
          <p:cNvGrpSpPr/>
          <p:nvPr/>
        </p:nvGrpSpPr>
        <p:grpSpPr>
          <a:xfrm>
            <a:off x="7527828" y="5414738"/>
            <a:ext cx="3841944" cy="923330"/>
            <a:chOff x="7223220" y="5419989"/>
            <a:chExt cx="3841944" cy="923330"/>
          </a:xfrm>
        </p:grpSpPr>
        <p:sp>
          <p:nvSpPr>
            <p:cNvPr id="17" name="Szövegdoboz 16">
              <a:extLst>
                <a:ext uri="{FF2B5EF4-FFF2-40B4-BE49-F238E27FC236}">
                  <a16:creationId xmlns:a16="http://schemas.microsoft.com/office/drawing/2014/main" id="{54A3CE2A-169F-404E-99BB-BB6E1E7C196B}"/>
                </a:ext>
              </a:extLst>
            </p:cNvPr>
            <p:cNvSpPr txBox="1"/>
            <p:nvPr/>
          </p:nvSpPr>
          <p:spPr>
            <a:xfrm>
              <a:off x="7735838" y="5419989"/>
              <a:ext cx="3329326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hu-HU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Milyen szabályokat, törvényeket ismersz a  Szentírásból? </a:t>
              </a:r>
            </a:p>
          </p:txBody>
        </p:sp>
        <p:pic>
          <p:nvPicPr>
            <p:cNvPr id="18" name="Kép 17">
              <a:extLst>
                <a:ext uri="{FF2B5EF4-FFF2-40B4-BE49-F238E27FC236}">
                  <a16:creationId xmlns:a16="http://schemas.microsoft.com/office/drawing/2014/main" id="{0D12F604-54B7-40E3-BDCE-779C9A190AD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223220" y="5528720"/>
              <a:ext cx="304826" cy="493819"/>
            </a:xfrm>
            <a:prstGeom prst="rect">
              <a:avLst/>
            </a:prstGeom>
          </p:spPr>
        </p:pic>
      </p:grpSp>
      <p:grpSp>
        <p:nvGrpSpPr>
          <p:cNvPr id="20" name="Csoportba foglalás 19">
            <a:extLst>
              <a:ext uri="{FF2B5EF4-FFF2-40B4-BE49-F238E27FC236}">
                <a16:creationId xmlns:a16="http://schemas.microsoft.com/office/drawing/2014/main" id="{1DAC1C7C-3550-4F34-87E8-A1156D2CA6BF}"/>
              </a:ext>
            </a:extLst>
          </p:cNvPr>
          <p:cNvGrpSpPr/>
          <p:nvPr/>
        </p:nvGrpSpPr>
        <p:grpSpPr>
          <a:xfrm>
            <a:off x="7528046" y="4391500"/>
            <a:ext cx="4760988" cy="553998"/>
            <a:chOff x="7217036" y="4406607"/>
            <a:chExt cx="4760988" cy="553998"/>
          </a:xfrm>
        </p:grpSpPr>
        <p:sp>
          <p:nvSpPr>
            <p:cNvPr id="8" name="TextBox 7"/>
            <p:cNvSpPr txBox="1"/>
            <p:nvPr/>
          </p:nvSpPr>
          <p:spPr>
            <a:xfrm>
              <a:off x="7735838" y="4406607"/>
              <a:ext cx="4242186" cy="553998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spAutoFit/>
            </a:bodyPr>
            <a:lstStyle/>
            <a:p>
              <a:pPr algn="l"/>
              <a:r>
                <a:rPr b="0" i="0" u="none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/>
                </a:rPr>
                <a:t>Miért</a:t>
              </a:r>
              <a:r>
                <a:rPr b="0" i="0" u="none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/>
                </a:rPr>
                <a:t> </a:t>
              </a:r>
              <a:r>
                <a:rPr lang="hu-HU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/>
                </a:rPr>
                <a:t>lehet </a:t>
              </a:r>
              <a:r>
                <a:rPr lang="hu-HU" b="0" i="0" u="none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/>
                </a:rPr>
                <a:t>szükségünk </a:t>
              </a:r>
            </a:p>
            <a:p>
              <a:pPr algn="l"/>
              <a:r>
                <a:rPr lang="hu-HU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/>
                </a:rPr>
                <a:t>Istentől jövő </a:t>
              </a:r>
              <a:r>
                <a:rPr lang="hu-HU" b="0" i="0" u="none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/>
                </a:rPr>
                <a:t>szabályokra is</a:t>
              </a:r>
              <a:r>
                <a:rPr b="0" i="0" u="none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/>
                </a:rPr>
                <a:t>?</a:t>
              </a:r>
            </a:p>
          </p:txBody>
        </p:sp>
        <p:pic>
          <p:nvPicPr>
            <p:cNvPr id="19" name="Kép 18">
              <a:extLst>
                <a:ext uri="{FF2B5EF4-FFF2-40B4-BE49-F238E27FC236}">
                  <a16:creationId xmlns:a16="http://schemas.microsoft.com/office/drawing/2014/main" id="{38A2D1D2-5811-4BEE-926F-4B5CDD06776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217036" y="4466786"/>
              <a:ext cx="304826" cy="493819"/>
            </a:xfrm>
            <a:prstGeom prst="rect">
              <a:avLst/>
            </a:prstGeom>
          </p:spPr>
        </p:pic>
      </p:grpSp>
      <p:sp>
        <p:nvSpPr>
          <p:cNvPr id="3" name="Téglalap 2">
            <a:extLst>
              <a:ext uri="{FF2B5EF4-FFF2-40B4-BE49-F238E27FC236}">
                <a16:creationId xmlns:a16="http://schemas.microsoft.com/office/drawing/2014/main" id="{7B78D32A-BC51-4FB5-A579-AA3223E49086}"/>
              </a:ext>
            </a:extLst>
          </p:cNvPr>
          <p:cNvSpPr/>
          <p:nvPr/>
        </p:nvSpPr>
        <p:spPr>
          <a:xfrm>
            <a:off x="369454" y="5031714"/>
            <a:ext cx="5985163" cy="1477328"/>
          </a:xfrm>
          <a:prstGeom prst="rect">
            <a:avLst/>
          </a:prstGeom>
          <a:solidFill>
            <a:srgbClr val="92D050"/>
          </a:solidFill>
        </p:spPr>
        <p:txBody>
          <a:bodyPr wrap="square">
            <a:spAutoFit/>
          </a:bodyPr>
          <a:lstStyle/>
          <a:p>
            <a:r>
              <a:rPr lang="hu-HU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Plusz feladat: </a:t>
            </a:r>
          </a:p>
          <a:p>
            <a:r>
              <a:rPr lang="hu-HU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Írjatok fel a táblára 5 szabályt, amelyek számotokra nagyon </a:t>
            </a:r>
            <a:r>
              <a:rPr lang="hu-HU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fontosak</a:t>
            </a:r>
            <a:r>
              <a:rPr lang="hu-HU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egy közösségben!</a:t>
            </a:r>
          </a:p>
          <a:p>
            <a:r>
              <a:rPr lang="hu-HU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Majd beszéljétek meg kisebb csoportokban, hogy miért szükségesek ezek!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4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09600" y="1743075"/>
            <a:ext cx="3454449" cy="4505325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4368776" y="1743075"/>
            <a:ext cx="3454449" cy="4505325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8080325" y="1743075"/>
            <a:ext cx="3603676" cy="4505325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609600" y="1743074"/>
            <a:ext cx="3454449" cy="76200"/>
          </a:xfrm>
          <a:prstGeom prst="rect">
            <a:avLst/>
          </a:prstGeom>
          <a:solidFill>
            <a:srgbClr val="EA58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4368849" y="1743074"/>
            <a:ext cx="3454449" cy="76200"/>
          </a:xfrm>
          <a:prstGeom prst="rect">
            <a:avLst/>
          </a:prstGeom>
          <a:solidFill>
            <a:srgbClr val="DC26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8080325" y="1743074"/>
            <a:ext cx="3603676" cy="75600"/>
          </a:xfrm>
          <a:prstGeom prst="rect">
            <a:avLst/>
          </a:prstGeom>
          <a:solidFill>
            <a:srgbClr val="DB277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654043" y="609600"/>
            <a:ext cx="10678976" cy="55399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3600" b="1" i="0" u="none" dirty="0">
                <a:solidFill>
                  <a:srgbClr val="DC2626"/>
                </a:solidFill>
                <a:latin typeface="Arial"/>
              </a:rPr>
              <a:t>A </a:t>
            </a:r>
            <a:r>
              <a:rPr sz="3600" b="1" i="0" u="none" dirty="0" err="1">
                <a:solidFill>
                  <a:srgbClr val="DC2626"/>
                </a:solidFill>
                <a:latin typeface="Arial"/>
              </a:rPr>
              <a:t>Tízparancsolat</a:t>
            </a:r>
            <a:r>
              <a:rPr sz="3600" b="1" i="0" u="none" dirty="0">
                <a:solidFill>
                  <a:srgbClr val="DC2626"/>
                </a:solidFill>
                <a:latin typeface="Arial"/>
              </a:rPr>
              <a:t> </a:t>
            </a:r>
            <a:r>
              <a:rPr sz="3600" b="1" i="0" u="none" dirty="0" err="1">
                <a:solidFill>
                  <a:srgbClr val="DC2626"/>
                </a:solidFill>
                <a:latin typeface="Arial"/>
              </a:rPr>
              <a:t>eredete</a:t>
            </a:r>
            <a:endParaRPr sz="3600" b="1" i="0" u="none" dirty="0">
              <a:solidFill>
                <a:srgbClr val="DC2626"/>
              </a:solidFill>
              <a:latin typeface="Arial"/>
            </a:endParaRPr>
          </a:p>
        </p:txBody>
      </p:sp>
      <p:grpSp>
        <p:nvGrpSpPr>
          <p:cNvPr id="19" name="Csoportba foglalás 18">
            <a:extLst>
              <a:ext uri="{FF2B5EF4-FFF2-40B4-BE49-F238E27FC236}">
                <a16:creationId xmlns:a16="http://schemas.microsoft.com/office/drawing/2014/main" id="{8F5F8B2E-D857-4B45-AD11-32D930DA9AD1}"/>
              </a:ext>
            </a:extLst>
          </p:cNvPr>
          <p:cNvGrpSpPr/>
          <p:nvPr/>
        </p:nvGrpSpPr>
        <p:grpSpPr>
          <a:xfrm>
            <a:off x="8172543" y="2076450"/>
            <a:ext cx="3365562" cy="2651046"/>
            <a:chOff x="8172543" y="2076450"/>
            <a:chExt cx="3365562" cy="2651046"/>
          </a:xfrm>
        </p:grpSpPr>
        <p:sp>
          <p:nvSpPr>
            <p:cNvPr id="16" name="TextBox 15"/>
            <p:cNvSpPr txBox="1"/>
            <p:nvPr/>
          </p:nvSpPr>
          <p:spPr>
            <a:xfrm>
              <a:off x="8643551" y="3038475"/>
              <a:ext cx="2423545" cy="352425"/>
            </a:xfrm>
            <a:prstGeom prst="rect">
              <a:avLst/>
            </a:prstGeom>
            <a:noFill/>
          </p:spPr>
          <p:txBody>
            <a:bodyPr wrap="none" lIns="0" tIns="0" rIns="0" bIns="0" anchor="t">
              <a:spAutoFit/>
            </a:bodyPr>
            <a:lstStyle/>
            <a:p>
              <a:pPr algn="ctr"/>
              <a:r>
                <a:rPr sz="2400" b="1" i="0" u="none">
                  <a:solidFill>
                    <a:srgbClr val="1F2937"/>
                  </a:solidFill>
                  <a:latin typeface="Arial"/>
                </a:rPr>
                <a:t>3. Szövetség</a:t>
              </a: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8172543" y="3619500"/>
              <a:ext cx="3365562" cy="1107996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spAutoFit/>
            </a:bodyPr>
            <a:lstStyle/>
            <a:p>
              <a:pPr algn="ctr"/>
              <a:r>
                <a:rPr sz="1800" b="0" i="0" u="none" dirty="0" err="1">
                  <a:solidFill>
                    <a:srgbClr val="4B5563"/>
                  </a:solidFill>
                  <a:latin typeface="Arial"/>
                </a:rPr>
                <a:t>Isten</a:t>
              </a:r>
              <a:r>
                <a:rPr sz="1800" b="0" i="0" u="none" dirty="0">
                  <a:solidFill>
                    <a:srgbClr val="4B5563"/>
                  </a:solidFill>
                  <a:latin typeface="Arial"/>
                </a:rPr>
                <a:t> </a:t>
              </a:r>
              <a:r>
                <a:rPr sz="1800" b="0" i="0" u="none" dirty="0" err="1">
                  <a:solidFill>
                    <a:srgbClr val="4B5563"/>
                  </a:solidFill>
                  <a:latin typeface="Arial"/>
                </a:rPr>
                <a:t>szövetséget</a:t>
              </a:r>
              <a:r>
                <a:rPr sz="1800" b="0" i="0" u="none" dirty="0">
                  <a:solidFill>
                    <a:srgbClr val="4B5563"/>
                  </a:solidFill>
                  <a:latin typeface="Arial"/>
                </a:rPr>
                <a:t> </a:t>
              </a:r>
              <a:r>
                <a:rPr sz="1800" b="0" i="0" u="none" dirty="0" err="1">
                  <a:solidFill>
                    <a:srgbClr val="4B5563"/>
                  </a:solidFill>
                  <a:latin typeface="Arial"/>
                </a:rPr>
                <a:t>kötött</a:t>
              </a:r>
              <a:r>
                <a:rPr sz="1800" b="0" i="0" u="none" dirty="0">
                  <a:solidFill>
                    <a:srgbClr val="4B5563"/>
                  </a:solidFill>
                  <a:latin typeface="Arial"/>
                </a:rPr>
                <a:t> </a:t>
              </a:r>
              <a:r>
                <a:rPr sz="1800" b="0" i="0" u="none" dirty="0" err="1">
                  <a:solidFill>
                    <a:srgbClr val="4B5563"/>
                  </a:solidFill>
                  <a:latin typeface="Arial"/>
                </a:rPr>
                <a:t>nép</a:t>
              </a:r>
              <a:r>
                <a:rPr lang="hu-HU" dirty="0">
                  <a:solidFill>
                    <a:srgbClr val="4B5563"/>
                  </a:solidFill>
                  <a:latin typeface="Arial"/>
                </a:rPr>
                <a:t>év</a:t>
              </a:r>
              <a:r>
                <a:rPr sz="1800" b="0" i="0" u="none" dirty="0">
                  <a:solidFill>
                    <a:srgbClr val="4B5563"/>
                  </a:solidFill>
                  <a:latin typeface="Arial"/>
                </a:rPr>
                <a:t>el, </a:t>
              </a:r>
              <a:r>
                <a:rPr sz="1800" b="0" i="0" u="none" dirty="0" err="1">
                  <a:solidFill>
                    <a:srgbClr val="4B5563"/>
                  </a:solidFill>
                  <a:latin typeface="Arial"/>
                </a:rPr>
                <a:t>két</a:t>
              </a:r>
              <a:r>
                <a:rPr sz="1800" b="0" i="0" u="none" dirty="0">
                  <a:solidFill>
                    <a:srgbClr val="4B5563"/>
                  </a:solidFill>
                  <a:latin typeface="Arial"/>
                </a:rPr>
                <a:t> </a:t>
              </a:r>
              <a:r>
                <a:rPr sz="1800" b="0" i="0" u="none" dirty="0" err="1">
                  <a:solidFill>
                    <a:srgbClr val="4B5563"/>
                  </a:solidFill>
                  <a:latin typeface="Arial"/>
                </a:rPr>
                <a:t>kőtáblá</a:t>
              </a:r>
              <a:r>
                <a:rPr lang="hu-HU" sz="1800" b="0" i="0" u="none" dirty="0">
                  <a:solidFill>
                    <a:srgbClr val="4B5563"/>
                  </a:solidFill>
                  <a:latin typeface="Arial"/>
                </a:rPr>
                <a:t>n</a:t>
              </a:r>
              <a:r>
                <a:rPr sz="1800" b="0" i="0" u="none" dirty="0">
                  <a:solidFill>
                    <a:srgbClr val="4B5563"/>
                  </a:solidFill>
                  <a:latin typeface="Arial"/>
                </a:rPr>
                <a:t> </a:t>
              </a:r>
              <a:r>
                <a:rPr sz="1800" b="0" i="0" u="none" dirty="0" err="1">
                  <a:solidFill>
                    <a:srgbClr val="4B5563"/>
                  </a:solidFill>
                  <a:latin typeface="Arial"/>
                </a:rPr>
                <a:t>adta</a:t>
              </a:r>
              <a:r>
                <a:rPr sz="1800" b="0" i="0" u="none" dirty="0">
                  <a:solidFill>
                    <a:srgbClr val="4B5563"/>
                  </a:solidFill>
                  <a:latin typeface="Arial"/>
                </a:rPr>
                <a:t> </a:t>
              </a:r>
              <a:r>
                <a:rPr sz="1800" b="0" i="0" u="none" dirty="0" err="1">
                  <a:solidFill>
                    <a:srgbClr val="4B5563"/>
                  </a:solidFill>
                  <a:latin typeface="Arial"/>
                </a:rPr>
                <a:t>át</a:t>
              </a:r>
              <a:r>
                <a:rPr sz="1800" b="0" i="0" u="none" dirty="0">
                  <a:solidFill>
                    <a:srgbClr val="4B5563"/>
                  </a:solidFill>
                  <a:latin typeface="Arial"/>
                </a:rPr>
                <a:t> </a:t>
              </a:r>
              <a:r>
                <a:rPr lang="hu-HU" sz="1800" b="0" i="0" u="none" dirty="0">
                  <a:solidFill>
                    <a:srgbClr val="4B5563"/>
                  </a:solidFill>
                  <a:latin typeface="Arial"/>
                </a:rPr>
                <a:t>Izrá</a:t>
              </a:r>
              <a:r>
                <a:rPr lang="hu-HU" dirty="0">
                  <a:solidFill>
                    <a:srgbClr val="4B5563"/>
                  </a:solidFill>
                  <a:latin typeface="Arial"/>
                </a:rPr>
                <a:t>el fiainak </a:t>
              </a:r>
              <a:r>
                <a:rPr sz="1800" b="0" i="0" u="none" dirty="0">
                  <a:solidFill>
                    <a:srgbClr val="4B5563"/>
                  </a:solidFill>
                  <a:latin typeface="Arial"/>
                </a:rPr>
                <a:t>a </a:t>
              </a:r>
              <a:r>
                <a:rPr sz="1800" b="0" i="0" u="none" dirty="0" err="1">
                  <a:solidFill>
                    <a:srgbClr val="4B5563"/>
                  </a:solidFill>
                  <a:latin typeface="Arial"/>
                </a:rPr>
                <a:t>törvényt</a:t>
              </a:r>
              <a:r>
                <a:rPr lang="hu-HU" sz="1800" b="0" i="0" u="none" dirty="0">
                  <a:solidFill>
                    <a:srgbClr val="4B5563"/>
                  </a:solidFill>
                  <a:latin typeface="Arial"/>
                </a:rPr>
                <a:t> a Sínai-hegyen, és itt</a:t>
              </a:r>
              <a:r>
                <a:rPr lang="hu-HU" dirty="0">
                  <a:solidFill>
                    <a:srgbClr val="4B5563"/>
                  </a:solidFill>
                  <a:latin typeface="Arial"/>
                </a:rPr>
                <a:t> megerősítette ígéreteit.</a:t>
              </a:r>
              <a:endParaRPr sz="1800" b="0" i="0" u="none" dirty="0">
                <a:solidFill>
                  <a:srgbClr val="4B5563"/>
                </a:solidFill>
                <a:latin typeface="Arial"/>
              </a:endParaRPr>
            </a:p>
          </p:txBody>
        </p:sp>
        <p:sp>
          <p:nvSpPr>
            <p:cNvPr id="20" name="Ábra 18" descr="Felemelt kéz">
              <a:extLst>
                <a:ext uri="{FF2B5EF4-FFF2-40B4-BE49-F238E27FC236}">
                  <a16:creationId xmlns:a16="http://schemas.microsoft.com/office/drawing/2014/main" id="{11C62ADA-5DD4-4EA1-B18A-98937D2AA8B4}"/>
                </a:ext>
              </a:extLst>
            </p:cNvPr>
            <p:cNvSpPr/>
            <p:nvPr/>
          </p:nvSpPr>
          <p:spPr>
            <a:xfrm>
              <a:off x="9669780" y="2076450"/>
              <a:ext cx="457005" cy="657225"/>
            </a:xfrm>
            <a:custGeom>
              <a:avLst/>
              <a:gdLst>
                <a:gd name="connsiteX0" fmla="*/ 50006 w 542925"/>
                <a:gd name="connsiteY0" fmla="*/ 159544 h 781050"/>
                <a:gd name="connsiteX1" fmla="*/ 92869 w 542925"/>
                <a:gd name="connsiteY1" fmla="*/ 202406 h 781050"/>
                <a:gd name="connsiteX2" fmla="*/ 92869 w 542925"/>
                <a:gd name="connsiteY2" fmla="*/ 388144 h 781050"/>
                <a:gd name="connsiteX3" fmla="*/ 102394 w 542925"/>
                <a:gd name="connsiteY3" fmla="*/ 397669 h 781050"/>
                <a:gd name="connsiteX4" fmla="*/ 111919 w 542925"/>
                <a:gd name="connsiteY4" fmla="*/ 388144 h 781050"/>
                <a:gd name="connsiteX5" fmla="*/ 111919 w 542925"/>
                <a:gd name="connsiteY5" fmla="*/ 107156 h 781050"/>
                <a:gd name="connsiteX6" fmla="*/ 154781 w 542925"/>
                <a:gd name="connsiteY6" fmla="*/ 64294 h 781050"/>
                <a:gd name="connsiteX7" fmla="*/ 197644 w 542925"/>
                <a:gd name="connsiteY7" fmla="*/ 107156 h 781050"/>
                <a:gd name="connsiteX8" fmla="*/ 197644 w 542925"/>
                <a:gd name="connsiteY8" fmla="*/ 388144 h 781050"/>
                <a:gd name="connsiteX9" fmla="*/ 207169 w 542925"/>
                <a:gd name="connsiteY9" fmla="*/ 397669 h 781050"/>
                <a:gd name="connsiteX10" fmla="*/ 216694 w 542925"/>
                <a:gd name="connsiteY10" fmla="*/ 388144 h 781050"/>
                <a:gd name="connsiteX11" fmla="*/ 216694 w 542925"/>
                <a:gd name="connsiteY11" fmla="*/ 49054 h 781050"/>
                <a:gd name="connsiteX12" fmla="*/ 216694 w 542925"/>
                <a:gd name="connsiteY12" fmla="*/ 49054 h 781050"/>
                <a:gd name="connsiteX13" fmla="*/ 259556 w 542925"/>
                <a:gd name="connsiteY13" fmla="*/ 7144 h 781050"/>
                <a:gd name="connsiteX14" fmla="*/ 302419 w 542925"/>
                <a:gd name="connsiteY14" fmla="*/ 49054 h 781050"/>
                <a:gd name="connsiteX15" fmla="*/ 302419 w 542925"/>
                <a:gd name="connsiteY15" fmla="*/ 49054 h 781050"/>
                <a:gd name="connsiteX16" fmla="*/ 302419 w 542925"/>
                <a:gd name="connsiteY16" fmla="*/ 388144 h 781050"/>
                <a:gd name="connsiteX17" fmla="*/ 311944 w 542925"/>
                <a:gd name="connsiteY17" fmla="*/ 397669 h 781050"/>
                <a:gd name="connsiteX18" fmla="*/ 321469 w 542925"/>
                <a:gd name="connsiteY18" fmla="*/ 388144 h 781050"/>
                <a:gd name="connsiteX19" fmla="*/ 321469 w 542925"/>
                <a:gd name="connsiteY19" fmla="*/ 107156 h 781050"/>
                <a:gd name="connsiteX20" fmla="*/ 364331 w 542925"/>
                <a:gd name="connsiteY20" fmla="*/ 64294 h 781050"/>
                <a:gd name="connsiteX21" fmla="*/ 407194 w 542925"/>
                <a:gd name="connsiteY21" fmla="*/ 107156 h 781050"/>
                <a:gd name="connsiteX22" fmla="*/ 407194 w 542925"/>
                <a:gd name="connsiteY22" fmla="*/ 388144 h 781050"/>
                <a:gd name="connsiteX23" fmla="*/ 407194 w 542925"/>
                <a:gd name="connsiteY23" fmla="*/ 497681 h 781050"/>
                <a:gd name="connsiteX24" fmla="*/ 446246 w 542925"/>
                <a:gd name="connsiteY24" fmla="*/ 321469 h 781050"/>
                <a:gd name="connsiteX25" fmla="*/ 503396 w 542925"/>
                <a:gd name="connsiteY25" fmla="*/ 285274 h 781050"/>
                <a:gd name="connsiteX26" fmla="*/ 539591 w 542925"/>
                <a:gd name="connsiteY26" fmla="*/ 342424 h 781050"/>
                <a:gd name="connsiteX27" fmla="*/ 482441 w 542925"/>
                <a:gd name="connsiteY27" fmla="*/ 599599 h 781050"/>
                <a:gd name="connsiteX28" fmla="*/ 464344 w 542925"/>
                <a:gd name="connsiteY28" fmla="*/ 626269 h 781050"/>
                <a:gd name="connsiteX29" fmla="*/ 359569 w 542925"/>
                <a:gd name="connsiteY29" fmla="*/ 707231 h 781050"/>
                <a:gd name="connsiteX30" fmla="*/ 359569 w 542925"/>
                <a:gd name="connsiteY30" fmla="*/ 778669 h 781050"/>
                <a:gd name="connsiteX31" fmla="*/ 83344 w 542925"/>
                <a:gd name="connsiteY31" fmla="*/ 778669 h 781050"/>
                <a:gd name="connsiteX32" fmla="*/ 83344 w 542925"/>
                <a:gd name="connsiteY32" fmla="*/ 731044 h 781050"/>
                <a:gd name="connsiteX33" fmla="*/ 7144 w 542925"/>
                <a:gd name="connsiteY33" fmla="*/ 531019 h 781050"/>
                <a:gd name="connsiteX34" fmla="*/ 7144 w 542925"/>
                <a:gd name="connsiteY34" fmla="*/ 202406 h 781050"/>
                <a:gd name="connsiteX35" fmla="*/ 50006 w 542925"/>
                <a:gd name="connsiteY35" fmla="*/ 159544 h 781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542925" h="781050">
                  <a:moveTo>
                    <a:pt x="50006" y="159544"/>
                  </a:moveTo>
                  <a:cubicBezTo>
                    <a:pt x="73819" y="159544"/>
                    <a:pt x="92869" y="178594"/>
                    <a:pt x="92869" y="202406"/>
                  </a:cubicBezTo>
                  <a:lnTo>
                    <a:pt x="92869" y="388144"/>
                  </a:lnTo>
                  <a:cubicBezTo>
                    <a:pt x="92869" y="392906"/>
                    <a:pt x="97631" y="397669"/>
                    <a:pt x="102394" y="397669"/>
                  </a:cubicBezTo>
                  <a:cubicBezTo>
                    <a:pt x="107156" y="397669"/>
                    <a:pt x="111919" y="392906"/>
                    <a:pt x="111919" y="388144"/>
                  </a:cubicBezTo>
                  <a:lnTo>
                    <a:pt x="111919" y="107156"/>
                  </a:lnTo>
                  <a:cubicBezTo>
                    <a:pt x="111919" y="83344"/>
                    <a:pt x="130969" y="64294"/>
                    <a:pt x="154781" y="64294"/>
                  </a:cubicBezTo>
                  <a:cubicBezTo>
                    <a:pt x="178594" y="64294"/>
                    <a:pt x="197644" y="83344"/>
                    <a:pt x="197644" y="107156"/>
                  </a:cubicBezTo>
                  <a:lnTo>
                    <a:pt x="197644" y="388144"/>
                  </a:lnTo>
                  <a:cubicBezTo>
                    <a:pt x="197644" y="392906"/>
                    <a:pt x="202406" y="397669"/>
                    <a:pt x="207169" y="397669"/>
                  </a:cubicBezTo>
                  <a:cubicBezTo>
                    <a:pt x="211931" y="397669"/>
                    <a:pt x="216694" y="392906"/>
                    <a:pt x="216694" y="388144"/>
                  </a:cubicBezTo>
                  <a:lnTo>
                    <a:pt x="216694" y="49054"/>
                  </a:lnTo>
                  <a:lnTo>
                    <a:pt x="216694" y="49054"/>
                  </a:lnTo>
                  <a:cubicBezTo>
                    <a:pt x="216694" y="26194"/>
                    <a:pt x="235744" y="7144"/>
                    <a:pt x="259556" y="7144"/>
                  </a:cubicBezTo>
                  <a:cubicBezTo>
                    <a:pt x="283369" y="7144"/>
                    <a:pt x="302419" y="26194"/>
                    <a:pt x="302419" y="49054"/>
                  </a:cubicBezTo>
                  <a:lnTo>
                    <a:pt x="302419" y="49054"/>
                  </a:lnTo>
                  <a:lnTo>
                    <a:pt x="302419" y="388144"/>
                  </a:lnTo>
                  <a:cubicBezTo>
                    <a:pt x="302419" y="392906"/>
                    <a:pt x="307181" y="397669"/>
                    <a:pt x="311944" y="397669"/>
                  </a:cubicBezTo>
                  <a:cubicBezTo>
                    <a:pt x="316706" y="397669"/>
                    <a:pt x="321469" y="392906"/>
                    <a:pt x="321469" y="388144"/>
                  </a:cubicBezTo>
                  <a:lnTo>
                    <a:pt x="321469" y="107156"/>
                  </a:lnTo>
                  <a:cubicBezTo>
                    <a:pt x="321469" y="83344"/>
                    <a:pt x="340519" y="64294"/>
                    <a:pt x="364331" y="64294"/>
                  </a:cubicBezTo>
                  <a:cubicBezTo>
                    <a:pt x="388144" y="64294"/>
                    <a:pt x="407194" y="83344"/>
                    <a:pt x="407194" y="107156"/>
                  </a:cubicBezTo>
                  <a:lnTo>
                    <a:pt x="407194" y="388144"/>
                  </a:lnTo>
                  <a:lnTo>
                    <a:pt x="407194" y="497681"/>
                  </a:lnTo>
                  <a:lnTo>
                    <a:pt x="446246" y="321469"/>
                  </a:lnTo>
                  <a:cubicBezTo>
                    <a:pt x="451961" y="295751"/>
                    <a:pt x="477679" y="279559"/>
                    <a:pt x="503396" y="285274"/>
                  </a:cubicBezTo>
                  <a:cubicBezTo>
                    <a:pt x="529114" y="290989"/>
                    <a:pt x="545306" y="316706"/>
                    <a:pt x="539591" y="342424"/>
                  </a:cubicBezTo>
                  <a:lnTo>
                    <a:pt x="482441" y="599599"/>
                  </a:lnTo>
                  <a:cubicBezTo>
                    <a:pt x="479584" y="609124"/>
                    <a:pt x="473869" y="618649"/>
                    <a:pt x="464344" y="626269"/>
                  </a:cubicBezTo>
                  <a:lnTo>
                    <a:pt x="359569" y="707231"/>
                  </a:lnTo>
                  <a:lnTo>
                    <a:pt x="359569" y="778669"/>
                  </a:lnTo>
                  <a:lnTo>
                    <a:pt x="83344" y="778669"/>
                  </a:lnTo>
                  <a:lnTo>
                    <a:pt x="83344" y="731044"/>
                  </a:lnTo>
                  <a:cubicBezTo>
                    <a:pt x="83344" y="663416"/>
                    <a:pt x="7144" y="658654"/>
                    <a:pt x="7144" y="531019"/>
                  </a:cubicBezTo>
                  <a:cubicBezTo>
                    <a:pt x="7144" y="526256"/>
                    <a:pt x="7144" y="202406"/>
                    <a:pt x="7144" y="202406"/>
                  </a:cubicBezTo>
                  <a:cubicBezTo>
                    <a:pt x="7144" y="178594"/>
                    <a:pt x="26194" y="159544"/>
                    <a:pt x="50006" y="159544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hu-HU"/>
            </a:p>
          </p:txBody>
        </p:sp>
      </p:grpSp>
      <p:grpSp>
        <p:nvGrpSpPr>
          <p:cNvPr id="10" name="Csoportba foglalás 9">
            <a:extLst>
              <a:ext uri="{FF2B5EF4-FFF2-40B4-BE49-F238E27FC236}">
                <a16:creationId xmlns:a16="http://schemas.microsoft.com/office/drawing/2014/main" id="{124FD5E4-E25B-41A8-9C6B-44B86B2DF457}"/>
              </a:ext>
            </a:extLst>
          </p:cNvPr>
          <p:cNvGrpSpPr/>
          <p:nvPr/>
        </p:nvGrpSpPr>
        <p:grpSpPr>
          <a:xfrm>
            <a:off x="4413293" y="2174022"/>
            <a:ext cx="3365562" cy="1999476"/>
            <a:chOff x="4413293" y="2174022"/>
            <a:chExt cx="3365562" cy="1999476"/>
          </a:xfrm>
        </p:grpSpPr>
        <p:sp>
          <p:nvSpPr>
            <p:cNvPr id="14" name="TextBox 13"/>
            <p:cNvSpPr txBox="1"/>
            <p:nvPr/>
          </p:nvSpPr>
          <p:spPr>
            <a:xfrm>
              <a:off x="4906570" y="3038475"/>
              <a:ext cx="2379008" cy="352425"/>
            </a:xfrm>
            <a:prstGeom prst="rect">
              <a:avLst/>
            </a:prstGeom>
            <a:noFill/>
          </p:spPr>
          <p:txBody>
            <a:bodyPr wrap="none" lIns="0" tIns="0" rIns="0" bIns="0" anchor="t">
              <a:spAutoFit/>
            </a:bodyPr>
            <a:lstStyle/>
            <a:p>
              <a:pPr algn="ctr"/>
              <a:r>
                <a:rPr sz="2400" b="1" i="0" u="none" dirty="0">
                  <a:solidFill>
                    <a:srgbClr val="1F2937"/>
                  </a:solidFill>
                  <a:latin typeface="Arial"/>
                </a:rPr>
                <a:t>2. </a:t>
              </a:r>
              <a:r>
                <a:rPr sz="2400" b="1" i="0" u="none" dirty="0" err="1">
                  <a:solidFill>
                    <a:srgbClr val="1F2937"/>
                  </a:solidFill>
                  <a:latin typeface="Arial"/>
                </a:rPr>
                <a:t>Vándorlás</a:t>
              </a:r>
              <a:endParaRPr sz="2400" b="1" i="0" u="none" dirty="0">
                <a:solidFill>
                  <a:srgbClr val="1F2937"/>
                </a:solidFill>
                <a:latin typeface="Arial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4413293" y="3619500"/>
              <a:ext cx="3365562" cy="553998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spAutoFit/>
            </a:bodyPr>
            <a:lstStyle/>
            <a:p>
              <a:pPr algn="ctr"/>
              <a:r>
                <a:rPr sz="1800" b="0" i="0" u="none" dirty="0" err="1">
                  <a:solidFill>
                    <a:srgbClr val="4B5563"/>
                  </a:solidFill>
                  <a:latin typeface="Arial"/>
                </a:rPr>
                <a:t>Mózes</a:t>
              </a:r>
              <a:r>
                <a:rPr sz="1800" b="0" i="0" u="none" dirty="0">
                  <a:solidFill>
                    <a:srgbClr val="4B5563"/>
                  </a:solidFill>
                  <a:latin typeface="Arial"/>
                </a:rPr>
                <a:t> </a:t>
              </a:r>
              <a:r>
                <a:rPr sz="1800" b="0" i="0" u="none" dirty="0" err="1">
                  <a:solidFill>
                    <a:srgbClr val="4B5563"/>
                  </a:solidFill>
                  <a:latin typeface="Arial"/>
                </a:rPr>
                <a:t>vezetésével</a:t>
              </a:r>
              <a:r>
                <a:rPr sz="1800" b="0" i="0" u="none" dirty="0">
                  <a:solidFill>
                    <a:srgbClr val="4B5563"/>
                  </a:solidFill>
                  <a:latin typeface="Arial"/>
                </a:rPr>
                <a:t> a</a:t>
              </a:r>
              <a:r>
                <a:rPr lang="hu-HU" sz="1800" b="0" i="0" u="none" dirty="0">
                  <a:solidFill>
                    <a:srgbClr val="4B5563"/>
                  </a:solidFill>
                  <a:latin typeface="Arial"/>
                </a:rPr>
                <a:t> pusztában </a:t>
              </a:r>
              <a:r>
                <a:rPr sz="1800" b="0" i="0" u="none" dirty="0" err="1">
                  <a:solidFill>
                    <a:srgbClr val="4B5563"/>
                  </a:solidFill>
                  <a:latin typeface="Arial"/>
                </a:rPr>
                <a:t>vándoroltak</a:t>
              </a:r>
              <a:r>
                <a:rPr sz="1800" b="0" i="0" u="none" dirty="0">
                  <a:solidFill>
                    <a:srgbClr val="4B5563"/>
                  </a:solidFill>
                  <a:latin typeface="Arial"/>
                </a:rPr>
                <a:t>.</a:t>
              </a:r>
            </a:p>
          </p:txBody>
        </p:sp>
        <p:pic>
          <p:nvPicPr>
            <p:cNvPr id="22" name="Ábra 21" descr="Láb">
              <a:extLst>
                <a:ext uri="{FF2B5EF4-FFF2-40B4-BE49-F238E27FC236}">
                  <a16:creationId xmlns:a16="http://schemas.microsoft.com/office/drawing/2014/main" id="{113CBB00-76CC-4953-80F0-F85B023D891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5895974" y="2174022"/>
              <a:ext cx="657225" cy="657225"/>
            </a:xfrm>
            <a:prstGeom prst="rect">
              <a:avLst/>
            </a:prstGeom>
          </p:spPr>
        </p:pic>
      </p:grpSp>
      <p:grpSp>
        <p:nvGrpSpPr>
          <p:cNvPr id="9" name="Csoportba foglalás 8">
            <a:extLst>
              <a:ext uri="{FF2B5EF4-FFF2-40B4-BE49-F238E27FC236}">
                <a16:creationId xmlns:a16="http://schemas.microsoft.com/office/drawing/2014/main" id="{D8FDB4D2-5937-45A3-8354-A408948307BD}"/>
              </a:ext>
            </a:extLst>
          </p:cNvPr>
          <p:cNvGrpSpPr/>
          <p:nvPr/>
        </p:nvGrpSpPr>
        <p:grpSpPr>
          <a:xfrm>
            <a:off x="654043" y="2138362"/>
            <a:ext cx="3365562" cy="2312135"/>
            <a:chOff x="654043" y="2138362"/>
            <a:chExt cx="3365562" cy="2312135"/>
          </a:xfrm>
        </p:grpSpPr>
        <p:sp>
          <p:nvSpPr>
            <p:cNvPr id="12" name="TextBox 11"/>
            <p:cNvSpPr txBox="1"/>
            <p:nvPr/>
          </p:nvSpPr>
          <p:spPr>
            <a:xfrm>
              <a:off x="1013905" y="3038475"/>
              <a:ext cx="2645838" cy="352425"/>
            </a:xfrm>
            <a:prstGeom prst="rect">
              <a:avLst/>
            </a:prstGeom>
            <a:noFill/>
          </p:spPr>
          <p:txBody>
            <a:bodyPr wrap="none" lIns="0" tIns="0" rIns="0" bIns="0" anchor="t">
              <a:spAutoFit/>
            </a:bodyPr>
            <a:lstStyle/>
            <a:p>
              <a:pPr algn="ctr"/>
              <a:r>
                <a:rPr sz="2400" b="1" i="0" u="none" dirty="0">
                  <a:solidFill>
                    <a:srgbClr val="1F2937"/>
                  </a:solidFill>
                  <a:latin typeface="Arial"/>
                </a:rPr>
                <a:t>1. </a:t>
              </a:r>
              <a:r>
                <a:rPr sz="2400" b="1" i="0" u="none" dirty="0" err="1">
                  <a:solidFill>
                    <a:srgbClr val="1F2937"/>
                  </a:solidFill>
                  <a:latin typeface="Arial"/>
                </a:rPr>
                <a:t>Szabadulás</a:t>
              </a:r>
              <a:endParaRPr sz="2400" b="1" i="0" u="none" dirty="0">
                <a:solidFill>
                  <a:srgbClr val="1F2937"/>
                </a:solidFill>
                <a:latin typeface="Arial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654043" y="3619500"/>
              <a:ext cx="3365562" cy="830997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spAutoFit/>
            </a:bodyPr>
            <a:lstStyle/>
            <a:p>
              <a:pPr algn="ctr"/>
              <a:r>
                <a:rPr sz="1800" b="0" i="0" u="none" dirty="0" err="1">
                  <a:solidFill>
                    <a:srgbClr val="4B5563"/>
                  </a:solidFill>
                  <a:latin typeface="Arial"/>
                </a:rPr>
                <a:t>Izráel</a:t>
              </a:r>
              <a:r>
                <a:rPr sz="1800" b="0" i="0" u="none" dirty="0">
                  <a:solidFill>
                    <a:srgbClr val="4B5563"/>
                  </a:solidFill>
                  <a:latin typeface="Arial"/>
                </a:rPr>
                <a:t> </a:t>
              </a:r>
              <a:r>
                <a:rPr sz="1800" b="0" i="0" u="none" dirty="0" err="1">
                  <a:solidFill>
                    <a:srgbClr val="4B5563"/>
                  </a:solidFill>
                  <a:latin typeface="Arial"/>
                </a:rPr>
                <a:t>népe</a:t>
              </a:r>
              <a:r>
                <a:rPr sz="1800" b="0" i="0" u="none" dirty="0">
                  <a:solidFill>
                    <a:srgbClr val="4B5563"/>
                  </a:solidFill>
                  <a:latin typeface="Arial"/>
                </a:rPr>
                <a:t> </a:t>
              </a:r>
              <a:r>
                <a:rPr sz="1800" b="0" i="0" u="none" dirty="0" err="1">
                  <a:solidFill>
                    <a:srgbClr val="4B5563"/>
                  </a:solidFill>
                  <a:latin typeface="Arial"/>
                </a:rPr>
                <a:t>csod</a:t>
              </a:r>
              <a:r>
                <a:rPr lang="hu-HU" sz="1800" b="0" i="0" u="none" dirty="0" err="1">
                  <a:solidFill>
                    <a:srgbClr val="4B5563"/>
                  </a:solidFill>
                  <a:latin typeface="Arial"/>
                </a:rPr>
                <a:t>álatos</a:t>
              </a:r>
              <a:r>
                <a:rPr lang="hu-HU" sz="1800" b="0" i="0" u="none" dirty="0">
                  <a:solidFill>
                    <a:srgbClr val="4B5563"/>
                  </a:solidFill>
                  <a:latin typeface="Arial"/>
                </a:rPr>
                <a:t> módon</a:t>
              </a:r>
              <a:r>
                <a:rPr sz="1800" b="0" i="0" u="none" dirty="0">
                  <a:solidFill>
                    <a:srgbClr val="4B5563"/>
                  </a:solidFill>
                  <a:latin typeface="Arial"/>
                </a:rPr>
                <a:t> </a:t>
              </a:r>
              <a:r>
                <a:rPr sz="1800" b="0" i="0" u="none" dirty="0" err="1">
                  <a:solidFill>
                    <a:srgbClr val="4B5563"/>
                  </a:solidFill>
                  <a:latin typeface="Arial"/>
                </a:rPr>
                <a:t>szabadult</a:t>
              </a:r>
              <a:r>
                <a:rPr sz="1800" b="0" i="0" u="none" dirty="0">
                  <a:solidFill>
                    <a:srgbClr val="4B5563"/>
                  </a:solidFill>
                  <a:latin typeface="Arial"/>
                </a:rPr>
                <a:t> </a:t>
              </a:r>
              <a:r>
                <a:rPr lang="hu-HU" sz="1800" b="0" i="0" u="none" dirty="0">
                  <a:solidFill>
                    <a:srgbClr val="4B5563"/>
                  </a:solidFill>
                  <a:latin typeface="Arial"/>
                </a:rPr>
                <a:t>ki </a:t>
              </a:r>
              <a:r>
                <a:rPr sz="1800" b="0" i="0" u="none" dirty="0" err="1">
                  <a:solidFill>
                    <a:srgbClr val="4B5563"/>
                  </a:solidFill>
                  <a:latin typeface="Arial"/>
                </a:rPr>
                <a:t>az</a:t>
              </a:r>
              <a:r>
                <a:rPr sz="1800" b="0" i="0" u="none" dirty="0">
                  <a:solidFill>
                    <a:srgbClr val="4B5563"/>
                  </a:solidFill>
                  <a:latin typeface="Arial"/>
                </a:rPr>
                <a:t> </a:t>
              </a:r>
              <a:r>
                <a:rPr sz="1800" b="0" i="0" u="none" dirty="0" err="1">
                  <a:solidFill>
                    <a:srgbClr val="4B5563"/>
                  </a:solidFill>
                  <a:latin typeface="Arial"/>
                </a:rPr>
                <a:t>egyiptomi</a:t>
              </a:r>
              <a:r>
                <a:rPr sz="1800" b="0" i="0" u="none" dirty="0">
                  <a:solidFill>
                    <a:srgbClr val="4B5563"/>
                  </a:solidFill>
                  <a:latin typeface="Arial"/>
                </a:rPr>
                <a:t> </a:t>
              </a:r>
              <a:r>
                <a:rPr lang="hu-HU" sz="1800" b="0" i="0" u="none" dirty="0">
                  <a:solidFill>
                    <a:srgbClr val="4B5563"/>
                  </a:solidFill>
                  <a:latin typeface="Arial"/>
                </a:rPr>
                <a:t>rab</a:t>
              </a:r>
              <a:r>
                <a:rPr sz="1800" b="0" i="0" u="none" dirty="0" err="1">
                  <a:solidFill>
                    <a:srgbClr val="4B5563"/>
                  </a:solidFill>
                  <a:latin typeface="Arial"/>
                </a:rPr>
                <a:t>szolgaságból</a:t>
              </a:r>
              <a:r>
                <a:rPr sz="1800" b="0" i="0" u="none" dirty="0">
                  <a:solidFill>
                    <a:srgbClr val="4B5563"/>
                  </a:solidFill>
                  <a:latin typeface="Arial"/>
                </a:rPr>
                <a:t>.</a:t>
              </a:r>
            </a:p>
          </p:txBody>
        </p:sp>
        <p:pic>
          <p:nvPicPr>
            <p:cNvPr id="24" name="Ábra 23" descr="Kolibri">
              <a:extLst>
                <a:ext uri="{FF2B5EF4-FFF2-40B4-BE49-F238E27FC236}">
                  <a16:creationId xmlns:a16="http://schemas.microsoft.com/office/drawing/2014/main" id="{A86DD370-B185-4F6D-B77B-4D396B01B60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951060" y="2138362"/>
              <a:ext cx="733425" cy="733425"/>
            </a:xfrm>
            <a:prstGeom prst="rect">
              <a:avLst/>
            </a:prstGeom>
          </p:spPr>
        </p:pic>
      </p:grpSp>
      <p:sp>
        <p:nvSpPr>
          <p:cNvPr id="8" name="Szalagnyíl jobbra 7"/>
          <p:cNvSpPr/>
          <p:nvPr/>
        </p:nvSpPr>
        <p:spPr>
          <a:xfrm rot="17210131">
            <a:off x="3844532" y="4879873"/>
            <a:ext cx="731520" cy="1216152"/>
          </a:xfrm>
          <a:prstGeom prst="curved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>
              <a:solidFill>
                <a:schemeClr val="tx1"/>
              </a:solidFill>
            </a:endParaRPr>
          </a:p>
        </p:txBody>
      </p:sp>
      <p:sp>
        <p:nvSpPr>
          <p:cNvPr id="18" name="Szalagnyíl balra 17"/>
          <p:cNvSpPr/>
          <p:nvPr/>
        </p:nvSpPr>
        <p:spPr>
          <a:xfrm rot="16468117">
            <a:off x="7643065" y="1593030"/>
            <a:ext cx="731520" cy="1216152"/>
          </a:xfrm>
          <a:prstGeom prst="curvedLef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-11430"/>
            <a:ext cx="6096000" cy="6858000"/>
          </a:xfrm>
          <a:prstGeom prst="rect">
            <a:avLst/>
          </a:prstGeom>
          <a:solidFill>
            <a:srgbClr val="F3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3" name="Rectangle 2"/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endParaRPr dirty="0">
              <a:solidFill>
                <a:schemeClr val="accent2">
                  <a:lumMod val="50000"/>
                </a:schemeClr>
              </a:solidFill>
            </a:endParaRPr>
          </a:p>
        </p:txBody>
      </p:sp>
      <p:grpSp>
        <p:nvGrpSpPr>
          <p:cNvPr id="4" name="Csoportba foglalás 3">
            <a:extLst>
              <a:ext uri="{FF2B5EF4-FFF2-40B4-BE49-F238E27FC236}">
                <a16:creationId xmlns:a16="http://schemas.microsoft.com/office/drawing/2014/main" id="{B4AE6148-08D3-4B04-B0F4-1F74412B41EC}"/>
              </a:ext>
            </a:extLst>
          </p:cNvPr>
          <p:cNvGrpSpPr/>
          <p:nvPr/>
        </p:nvGrpSpPr>
        <p:grpSpPr>
          <a:xfrm>
            <a:off x="609600" y="1878589"/>
            <a:ext cx="4972050" cy="3367245"/>
            <a:chOff x="609600" y="1878589"/>
            <a:chExt cx="4972050" cy="3367245"/>
          </a:xfrm>
        </p:grpSpPr>
        <p:sp>
          <p:nvSpPr>
            <p:cNvPr id="6" name="TextBox 5"/>
            <p:cNvSpPr txBox="1"/>
            <p:nvPr/>
          </p:nvSpPr>
          <p:spPr>
            <a:xfrm>
              <a:off x="609600" y="2844366"/>
              <a:ext cx="3851564" cy="553998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spAutoFit/>
            </a:bodyPr>
            <a:lstStyle/>
            <a:p>
              <a:pPr algn="l"/>
              <a:r>
                <a:rPr sz="3600" b="1" i="0" u="none" dirty="0" err="1">
                  <a:solidFill>
                    <a:srgbClr val="EA580C"/>
                  </a:solidFill>
                  <a:latin typeface="Arial"/>
                </a:rPr>
                <a:t>Tízparancsolat</a:t>
              </a:r>
              <a:endParaRPr sz="3600" b="1" i="0" u="none" dirty="0">
                <a:solidFill>
                  <a:srgbClr val="EA580C"/>
                </a:solidFill>
                <a:latin typeface="Arial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609600" y="3729037"/>
              <a:ext cx="3510576" cy="323165"/>
            </a:xfrm>
            <a:prstGeom prst="rect">
              <a:avLst/>
            </a:prstGeom>
            <a:noFill/>
          </p:spPr>
          <p:txBody>
            <a:bodyPr wrap="none" lIns="0" tIns="0" rIns="0" bIns="0" anchor="t">
              <a:spAutoFit/>
            </a:bodyPr>
            <a:lstStyle/>
            <a:p>
              <a:pPr algn="l"/>
              <a:r>
                <a:rPr lang="hu-HU" sz="2100" b="0" i="0" u="none" dirty="0">
                  <a:solidFill>
                    <a:srgbClr val="374151"/>
                  </a:solidFill>
                  <a:latin typeface="Arial"/>
                </a:rPr>
                <a:t>Ez </a:t>
              </a:r>
              <a:r>
                <a:rPr lang="hu-HU" sz="2100" dirty="0">
                  <a:solidFill>
                    <a:srgbClr val="374151"/>
                  </a:solidFill>
                  <a:latin typeface="Arial"/>
                </a:rPr>
                <a:t>a</a:t>
              </a:r>
              <a:r>
                <a:rPr sz="2100" b="0" i="0" u="none" dirty="0">
                  <a:solidFill>
                    <a:srgbClr val="374151"/>
                  </a:solidFill>
                  <a:latin typeface="Arial"/>
                </a:rPr>
                <a:t> </a:t>
              </a:r>
              <a:r>
                <a:rPr sz="2100" b="0" i="0" u="none" dirty="0" err="1">
                  <a:solidFill>
                    <a:srgbClr val="374151"/>
                  </a:solidFill>
                  <a:latin typeface="Arial"/>
                </a:rPr>
                <a:t>legismertebb</a:t>
              </a:r>
              <a:r>
                <a:rPr sz="2100" b="0" i="0" u="none" dirty="0">
                  <a:solidFill>
                    <a:srgbClr val="374151"/>
                  </a:solidFill>
                  <a:latin typeface="Arial"/>
                </a:rPr>
                <a:t> </a:t>
              </a:r>
              <a:r>
                <a:rPr sz="2100" b="0" i="0" u="none" dirty="0" err="1">
                  <a:solidFill>
                    <a:srgbClr val="374151"/>
                  </a:solidFill>
                  <a:latin typeface="Arial"/>
                </a:rPr>
                <a:t>elnevezés</a:t>
              </a:r>
              <a:r>
                <a:rPr sz="2100" b="0" i="0" u="none" dirty="0">
                  <a:solidFill>
                    <a:srgbClr val="374151"/>
                  </a:solidFill>
                  <a:latin typeface="Arial"/>
                </a:rPr>
                <a:t>.</a:t>
              </a: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609600" y="4414837"/>
              <a:ext cx="4972050" cy="830997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spAutoFit/>
            </a:bodyPr>
            <a:lstStyle/>
            <a:p>
              <a:pPr algn="l"/>
              <a:r>
                <a:rPr sz="1800" b="0" i="0" u="none" dirty="0">
                  <a:solidFill>
                    <a:srgbClr val="4B5563"/>
                  </a:solidFill>
                  <a:latin typeface="Arial"/>
                </a:rPr>
                <a:t>A </a:t>
              </a:r>
              <a:r>
                <a:rPr sz="1800" b="0" i="0" u="none" dirty="0" err="1">
                  <a:solidFill>
                    <a:srgbClr val="4B5563"/>
                  </a:solidFill>
                  <a:latin typeface="Arial"/>
                </a:rPr>
                <a:t>hangsúly</a:t>
              </a:r>
              <a:r>
                <a:rPr sz="1800" b="0" i="0" u="none" dirty="0">
                  <a:solidFill>
                    <a:srgbClr val="4B5563"/>
                  </a:solidFill>
                  <a:latin typeface="Arial"/>
                </a:rPr>
                <a:t> a</a:t>
              </a:r>
              <a:r>
                <a:rPr lang="hu-HU" sz="1800" b="0" i="0" u="none" dirty="0">
                  <a:solidFill>
                    <a:srgbClr val="4B5563"/>
                  </a:solidFill>
                  <a:latin typeface="Arial"/>
                </a:rPr>
                <a:t>z elnevezésben a</a:t>
              </a:r>
              <a:r>
                <a:rPr sz="1800" b="0" i="0" u="none" dirty="0">
                  <a:solidFill>
                    <a:srgbClr val="4B5563"/>
                  </a:solidFill>
                  <a:latin typeface="Arial"/>
                </a:rPr>
                <a:t> </a:t>
              </a:r>
              <a:r>
                <a:rPr lang="hu-HU" sz="1800" b="0" i="0" u="none" dirty="0">
                  <a:solidFill>
                    <a:srgbClr val="4B5563"/>
                  </a:solidFill>
                  <a:latin typeface="Arial"/>
                </a:rPr>
                <a:t>parancsokon, a </a:t>
              </a:r>
              <a:r>
                <a:rPr sz="1800" b="0" i="0" u="none" dirty="0" err="1">
                  <a:solidFill>
                    <a:srgbClr val="4B5563"/>
                  </a:solidFill>
                  <a:latin typeface="Arial"/>
                </a:rPr>
                <a:t>szabályokon</a:t>
              </a:r>
              <a:r>
                <a:rPr sz="1800" b="0" i="0" u="none" dirty="0">
                  <a:solidFill>
                    <a:srgbClr val="4B5563"/>
                  </a:solidFill>
                  <a:latin typeface="Arial"/>
                </a:rPr>
                <a:t>, </a:t>
              </a:r>
              <a:r>
                <a:rPr sz="1800" b="0" i="0" u="none" dirty="0" err="1">
                  <a:solidFill>
                    <a:srgbClr val="4B5563"/>
                  </a:solidFill>
                  <a:latin typeface="Arial"/>
                </a:rPr>
                <a:t>kötelezettségeken</a:t>
              </a:r>
              <a:r>
                <a:rPr sz="1800" b="0" i="0" u="none" dirty="0">
                  <a:solidFill>
                    <a:srgbClr val="4B5563"/>
                  </a:solidFill>
                  <a:latin typeface="Arial"/>
                </a:rPr>
                <a:t> </a:t>
              </a:r>
              <a:r>
                <a:rPr sz="1800" b="0" i="0" u="none" dirty="0" err="1">
                  <a:solidFill>
                    <a:srgbClr val="4B5563"/>
                  </a:solidFill>
                  <a:latin typeface="Arial"/>
                </a:rPr>
                <a:t>és</a:t>
              </a:r>
              <a:r>
                <a:rPr sz="1800" b="0" i="0" u="none" dirty="0">
                  <a:solidFill>
                    <a:srgbClr val="4B5563"/>
                  </a:solidFill>
                  <a:latin typeface="Arial"/>
                </a:rPr>
                <a:t> </a:t>
              </a:r>
              <a:r>
                <a:rPr sz="1800" b="0" i="0" u="none" dirty="0" err="1">
                  <a:solidFill>
                    <a:srgbClr val="4B5563"/>
                  </a:solidFill>
                  <a:latin typeface="Arial"/>
                </a:rPr>
                <a:t>az</a:t>
              </a:r>
              <a:r>
                <a:rPr sz="1800" b="0" i="0" u="none" dirty="0">
                  <a:solidFill>
                    <a:srgbClr val="4B5563"/>
                  </a:solidFill>
                  <a:latin typeface="Arial"/>
                </a:rPr>
                <a:t> </a:t>
              </a:r>
              <a:r>
                <a:rPr sz="1800" b="0" i="0" u="none" dirty="0" err="1">
                  <a:solidFill>
                    <a:srgbClr val="4B5563"/>
                  </a:solidFill>
                  <a:latin typeface="Arial"/>
                </a:rPr>
                <a:t>isteni</a:t>
              </a:r>
              <a:r>
                <a:rPr sz="1800" b="0" i="0" u="none" dirty="0">
                  <a:solidFill>
                    <a:srgbClr val="4B5563"/>
                  </a:solidFill>
                  <a:latin typeface="Arial"/>
                </a:rPr>
                <a:t> </a:t>
              </a:r>
              <a:r>
                <a:rPr sz="1800" b="0" i="0" u="none" dirty="0" err="1">
                  <a:solidFill>
                    <a:srgbClr val="4B5563"/>
                  </a:solidFill>
                  <a:latin typeface="Arial"/>
                </a:rPr>
                <a:t>előírásokon</a:t>
              </a:r>
              <a:r>
                <a:rPr sz="1800" b="0" i="0" u="none" dirty="0">
                  <a:solidFill>
                    <a:srgbClr val="4B5563"/>
                  </a:solidFill>
                  <a:latin typeface="Arial"/>
                </a:rPr>
                <a:t> van.</a:t>
              </a:r>
            </a:p>
          </p:txBody>
        </p:sp>
        <p:pic>
          <p:nvPicPr>
            <p:cNvPr id="13" name="Ábra 12" descr="Nyitott könyv">
              <a:extLst>
                <a:ext uri="{FF2B5EF4-FFF2-40B4-BE49-F238E27FC236}">
                  <a16:creationId xmlns:a16="http://schemas.microsoft.com/office/drawing/2014/main" id="{0C84693A-FB01-499F-B20D-C7F7B191ED6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988127" y="1878589"/>
              <a:ext cx="604982" cy="604982"/>
            </a:xfrm>
            <a:prstGeom prst="rect">
              <a:avLst/>
            </a:prstGeom>
          </p:spPr>
        </p:pic>
      </p:grpSp>
      <p:grpSp>
        <p:nvGrpSpPr>
          <p:cNvPr id="5" name="Csoportba foglalás 4">
            <a:extLst>
              <a:ext uri="{FF2B5EF4-FFF2-40B4-BE49-F238E27FC236}">
                <a16:creationId xmlns:a16="http://schemas.microsoft.com/office/drawing/2014/main" id="{990B8AD9-AFE9-4CA7-8628-1A176B0B1F27}"/>
              </a:ext>
            </a:extLst>
          </p:cNvPr>
          <p:cNvGrpSpPr/>
          <p:nvPr/>
        </p:nvGrpSpPr>
        <p:grpSpPr>
          <a:xfrm>
            <a:off x="6705601" y="2032000"/>
            <a:ext cx="5135418" cy="3490833"/>
            <a:chOff x="6705600" y="2032000"/>
            <a:chExt cx="5636491" cy="3490833"/>
          </a:xfrm>
        </p:grpSpPr>
        <p:sp>
          <p:nvSpPr>
            <p:cNvPr id="9" name="TextBox 8"/>
            <p:cNvSpPr txBox="1"/>
            <p:nvPr/>
          </p:nvSpPr>
          <p:spPr>
            <a:xfrm>
              <a:off x="6855691" y="2915602"/>
              <a:ext cx="5486400" cy="523875"/>
            </a:xfrm>
            <a:prstGeom prst="rect">
              <a:avLst/>
            </a:prstGeom>
            <a:noFill/>
          </p:spPr>
          <p:txBody>
            <a:bodyPr wrap="none" lIns="0" tIns="0" rIns="0" bIns="0" anchor="t">
              <a:spAutoFit/>
            </a:bodyPr>
            <a:lstStyle/>
            <a:p>
              <a:pPr algn="l"/>
              <a:r>
                <a:rPr sz="3600" b="1" i="0" u="none" dirty="0" err="1">
                  <a:solidFill>
                    <a:srgbClr val="DB2777"/>
                  </a:solidFill>
                  <a:latin typeface="Arial"/>
                </a:rPr>
                <a:t>Tíz</a:t>
              </a:r>
              <a:r>
                <a:rPr sz="3600" b="1" i="0" u="none" dirty="0">
                  <a:solidFill>
                    <a:srgbClr val="DB2777"/>
                  </a:solidFill>
                  <a:latin typeface="Arial"/>
                </a:rPr>
                <a:t> </a:t>
              </a:r>
              <a:r>
                <a:rPr sz="3600" b="1" i="0" u="none" dirty="0" err="1">
                  <a:solidFill>
                    <a:srgbClr val="DB2777"/>
                  </a:solidFill>
                  <a:latin typeface="Arial"/>
                </a:rPr>
                <a:t>Ige</a:t>
              </a:r>
              <a:endParaRPr sz="3600" b="1" i="0" u="none" dirty="0">
                <a:solidFill>
                  <a:srgbClr val="DB2777"/>
                </a:solidFill>
                <a:latin typeface="Arial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6705600" y="3576637"/>
              <a:ext cx="4972050" cy="646331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spAutoFit/>
            </a:bodyPr>
            <a:lstStyle/>
            <a:p>
              <a:pPr algn="l"/>
              <a:r>
                <a:rPr sz="2100" b="0" i="0" u="none" dirty="0">
                  <a:solidFill>
                    <a:srgbClr val="374151"/>
                  </a:solidFill>
                  <a:latin typeface="Arial"/>
                </a:rPr>
                <a:t>A </a:t>
              </a:r>
              <a:r>
                <a:rPr sz="2100" b="0" i="0" u="none" dirty="0" err="1">
                  <a:solidFill>
                    <a:srgbClr val="374151"/>
                  </a:solidFill>
                  <a:latin typeface="Arial"/>
                </a:rPr>
                <a:t>héber</a:t>
              </a:r>
              <a:r>
                <a:rPr sz="2100" b="0" i="0" u="none" dirty="0">
                  <a:solidFill>
                    <a:srgbClr val="374151"/>
                  </a:solidFill>
                  <a:latin typeface="Arial"/>
                </a:rPr>
                <a:t> </a:t>
              </a:r>
              <a:r>
                <a:rPr sz="2100" b="0" i="0" u="none" dirty="0" err="1">
                  <a:solidFill>
                    <a:srgbClr val="374151"/>
                  </a:solidFill>
                  <a:latin typeface="Arial"/>
                </a:rPr>
                <a:t>eredeti</a:t>
              </a:r>
              <a:r>
                <a:rPr lang="hu-HU" sz="2100" dirty="0">
                  <a:solidFill>
                    <a:srgbClr val="374151"/>
                  </a:solidFill>
                  <a:latin typeface="Arial"/>
                </a:rPr>
                <a:t> alapján görögül</a:t>
              </a:r>
              <a:r>
                <a:rPr sz="2100" b="0" i="0" u="none" dirty="0">
                  <a:solidFill>
                    <a:srgbClr val="374151"/>
                  </a:solidFill>
                  <a:latin typeface="Arial"/>
                </a:rPr>
                <a:t> </a:t>
              </a:r>
              <a:r>
                <a:rPr sz="2100" b="0" i="0" u="none" dirty="0" err="1">
                  <a:solidFill>
                    <a:srgbClr val="374151"/>
                  </a:solidFill>
                  <a:latin typeface="Arial"/>
                </a:rPr>
                <a:t>Dekalogosz</a:t>
              </a:r>
              <a:r>
                <a:rPr sz="2100" b="0" i="0" u="none" dirty="0">
                  <a:solidFill>
                    <a:srgbClr val="374151"/>
                  </a:solidFill>
                  <a:latin typeface="Arial"/>
                </a:rPr>
                <a:t> (</a:t>
              </a:r>
              <a:r>
                <a:rPr sz="2100" b="0" i="0" u="none" dirty="0" err="1">
                  <a:solidFill>
                    <a:srgbClr val="374151"/>
                  </a:solidFill>
                  <a:latin typeface="Arial"/>
                </a:rPr>
                <a:t>tíz</a:t>
              </a:r>
              <a:r>
                <a:rPr sz="2100" b="0" i="0" u="none" dirty="0">
                  <a:solidFill>
                    <a:srgbClr val="374151"/>
                  </a:solidFill>
                  <a:latin typeface="Arial"/>
                </a:rPr>
                <a:t> </a:t>
              </a:r>
              <a:r>
                <a:rPr sz="2100" b="0" i="0" u="none" dirty="0" err="1">
                  <a:solidFill>
                    <a:srgbClr val="374151"/>
                  </a:solidFill>
                  <a:latin typeface="Arial"/>
                </a:rPr>
                <a:t>isteni</a:t>
              </a:r>
              <a:r>
                <a:rPr sz="2100" b="0" i="0" u="none" dirty="0">
                  <a:solidFill>
                    <a:srgbClr val="374151"/>
                  </a:solidFill>
                  <a:latin typeface="Arial"/>
                </a:rPr>
                <a:t> </a:t>
              </a:r>
              <a:r>
                <a:rPr sz="2100" b="0" i="0" u="none" dirty="0" err="1">
                  <a:solidFill>
                    <a:srgbClr val="374151"/>
                  </a:solidFill>
                  <a:latin typeface="Arial"/>
                </a:rPr>
                <a:t>szó</a:t>
              </a:r>
              <a:r>
                <a:rPr sz="2100" b="0" i="0" u="none" dirty="0">
                  <a:solidFill>
                    <a:srgbClr val="374151"/>
                  </a:solidFill>
                  <a:latin typeface="Arial"/>
                </a:rPr>
                <a:t>).</a:t>
              </a: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6705600" y="4414837"/>
              <a:ext cx="4972050" cy="1107996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spAutoFit/>
            </a:bodyPr>
            <a:lstStyle/>
            <a:p>
              <a:pPr algn="l"/>
              <a:r>
                <a:rPr lang="hu-HU" dirty="0">
                  <a:solidFill>
                    <a:srgbClr val="4B5563"/>
                  </a:solidFill>
                  <a:latin typeface="Arial"/>
                </a:rPr>
                <a:t>A hangsúly az elnevezésben az ember támogatásán van, a 10 Igére alapozva épülhet fel</a:t>
              </a:r>
              <a:r>
                <a:rPr sz="1800" b="0" i="0" u="none" dirty="0">
                  <a:solidFill>
                    <a:srgbClr val="4B5563"/>
                  </a:solidFill>
                  <a:latin typeface="Arial"/>
                </a:rPr>
                <a:t> </a:t>
              </a:r>
              <a:r>
                <a:rPr lang="hu-HU" sz="1800" b="0" i="0" u="none" dirty="0">
                  <a:solidFill>
                    <a:srgbClr val="4B5563"/>
                  </a:solidFill>
                  <a:latin typeface="Arial"/>
                </a:rPr>
                <a:t>és maradhat meg </a:t>
              </a:r>
              <a:r>
                <a:rPr sz="1800" b="0" i="0" u="none" dirty="0">
                  <a:solidFill>
                    <a:srgbClr val="4B5563"/>
                  </a:solidFill>
                  <a:latin typeface="Arial"/>
                </a:rPr>
                <a:t>a </a:t>
              </a:r>
              <a:r>
                <a:rPr sz="1800" b="0" i="0" u="none" dirty="0" err="1">
                  <a:solidFill>
                    <a:srgbClr val="4B5563"/>
                  </a:solidFill>
                  <a:latin typeface="Arial"/>
                </a:rPr>
                <a:t>közösség</a:t>
              </a:r>
              <a:r>
                <a:rPr sz="1800" b="0" i="0" u="none" dirty="0">
                  <a:solidFill>
                    <a:srgbClr val="4B5563"/>
                  </a:solidFill>
                  <a:latin typeface="Arial"/>
                </a:rPr>
                <a:t> </a:t>
              </a:r>
              <a:r>
                <a:rPr sz="1800" b="0" i="0" u="none" dirty="0" err="1">
                  <a:solidFill>
                    <a:srgbClr val="4B5563"/>
                  </a:solidFill>
                  <a:latin typeface="Arial"/>
                </a:rPr>
                <a:t>Istennel</a:t>
              </a:r>
              <a:r>
                <a:rPr sz="1800" b="0" i="0" u="none" dirty="0">
                  <a:solidFill>
                    <a:srgbClr val="4B5563"/>
                  </a:solidFill>
                  <a:latin typeface="Arial"/>
                </a:rPr>
                <a:t> </a:t>
              </a:r>
              <a:r>
                <a:rPr sz="1800" b="0" i="0" u="none" dirty="0" err="1">
                  <a:solidFill>
                    <a:srgbClr val="4B5563"/>
                  </a:solidFill>
                  <a:latin typeface="Arial"/>
                </a:rPr>
                <a:t>és</a:t>
              </a:r>
              <a:r>
                <a:rPr sz="1800" b="0" i="0" u="none" dirty="0">
                  <a:solidFill>
                    <a:srgbClr val="4B5563"/>
                  </a:solidFill>
                  <a:latin typeface="Arial"/>
                </a:rPr>
                <a:t> </a:t>
              </a:r>
              <a:r>
                <a:rPr sz="1800" b="0" i="0" u="none" dirty="0" err="1">
                  <a:solidFill>
                    <a:srgbClr val="4B5563"/>
                  </a:solidFill>
                  <a:latin typeface="Arial"/>
                </a:rPr>
                <a:t>az</a:t>
              </a:r>
              <a:r>
                <a:rPr sz="1800" b="0" i="0" u="none" dirty="0">
                  <a:solidFill>
                    <a:srgbClr val="4B5563"/>
                  </a:solidFill>
                  <a:latin typeface="Arial"/>
                </a:rPr>
                <a:t> </a:t>
              </a:r>
              <a:r>
                <a:rPr sz="1800" b="0" i="0" u="none" dirty="0" err="1">
                  <a:solidFill>
                    <a:srgbClr val="4B5563"/>
                  </a:solidFill>
                  <a:latin typeface="Arial"/>
                </a:rPr>
                <a:t>emberekkel</a:t>
              </a:r>
              <a:r>
                <a:rPr sz="1800" b="0" i="0" u="none" dirty="0">
                  <a:solidFill>
                    <a:srgbClr val="4B5563"/>
                  </a:solidFill>
                  <a:latin typeface="Arial"/>
                </a:rPr>
                <a:t>.</a:t>
              </a:r>
            </a:p>
          </p:txBody>
        </p:sp>
        <p:pic>
          <p:nvPicPr>
            <p:cNvPr id="16" name="Ábra 15" descr="Pipa">
              <a:extLst>
                <a:ext uri="{FF2B5EF4-FFF2-40B4-BE49-F238E27FC236}">
                  <a16:creationId xmlns:a16="http://schemas.microsoft.com/office/drawing/2014/main" id="{76C75156-4643-4491-843B-2BBE7F7FD4D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7148341" y="2032000"/>
              <a:ext cx="596956" cy="596956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09600" y="2379315"/>
            <a:ext cx="5735835" cy="134302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609600" y="4179540"/>
            <a:ext cx="5735835" cy="134302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988" y="0"/>
            <a:ext cx="5236964" cy="68580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09600" y="1335434"/>
            <a:ext cx="7528284" cy="58668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4620"/>
              </a:lnSpc>
            </a:pPr>
            <a:r>
              <a:rPr sz="4200" b="1" i="0" u="none" dirty="0">
                <a:solidFill>
                  <a:srgbClr val="DC2626"/>
                </a:solidFill>
                <a:latin typeface="Arial"/>
              </a:rPr>
              <a:t>A </a:t>
            </a:r>
            <a:r>
              <a:rPr sz="4200" b="1" i="0" u="none" dirty="0" err="1">
                <a:solidFill>
                  <a:srgbClr val="DC2626"/>
                </a:solidFill>
                <a:latin typeface="Arial"/>
              </a:rPr>
              <a:t>Tíz</a:t>
            </a:r>
            <a:r>
              <a:rPr sz="4200" b="1" i="0" u="none" dirty="0">
                <a:solidFill>
                  <a:srgbClr val="DC2626"/>
                </a:solidFill>
                <a:latin typeface="Arial"/>
              </a:rPr>
              <a:t> </a:t>
            </a:r>
            <a:r>
              <a:rPr sz="4200" b="1" i="0" u="none" dirty="0" err="1">
                <a:solidFill>
                  <a:srgbClr val="DC2626"/>
                </a:solidFill>
                <a:latin typeface="Arial"/>
              </a:rPr>
              <a:t>Ige</a:t>
            </a:r>
            <a:r>
              <a:rPr sz="4200" b="1" i="0" u="none" dirty="0">
                <a:solidFill>
                  <a:srgbClr val="DC2626"/>
                </a:solidFill>
                <a:latin typeface="Arial"/>
              </a:rPr>
              <a:t> </a:t>
            </a:r>
            <a:r>
              <a:rPr sz="4200" b="1" i="0" u="none" dirty="0" err="1">
                <a:solidFill>
                  <a:srgbClr val="DC2626"/>
                </a:solidFill>
                <a:latin typeface="Arial"/>
              </a:rPr>
              <a:t>szerkezete</a:t>
            </a:r>
            <a:endParaRPr sz="4200" b="1" i="0" u="none" dirty="0">
              <a:solidFill>
                <a:srgbClr val="DC2626"/>
              </a:solidFill>
              <a:latin typeface="Arial"/>
            </a:endParaRPr>
          </a:p>
        </p:txBody>
      </p:sp>
      <p:grpSp>
        <p:nvGrpSpPr>
          <p:cNvPr id="15" name="Csoportba foglalás 14">
            <a:extLst>
              <a:ext uri="{FF2B5EF4-FFF2-40B4-BE49-F238E27FC236}">
                <a16:creationId xmlns:a16="http://schemas.microsoft.com/office/drawing/2014/main" id="{94FFA09E-01A7-4D36-844C-944F6587F2F3}"/>
              </a:ext>
            </a:extLst>
          </p:cNvPr>
          <p:cNvGrpSpPr/>
          <p:nvPr/>
        </p:nvGrpSpPr>
        <p:grpSpPr>
          <a:xfrm>
            <a:off x="609601" y="2379315"/>
            <a:ext cx="5816865" cy="1355556"/>
            <a:chOff x="609600" y="2379315"/>
            <a:chExt cx="7098357" cy="1355556"/>
          </a:xfrm>
        </p:grpSpPr>
        <p:sp>
          <p:nvSpPr>
            <p:cNvPr id="4" name="Rectangle 3"/>
            <p:cNvSpPr/>
            <p:nvPr/>
          </p:nvSpPr>
          <p:spPr>
            <a:xfrm>
              <a:off x="609600" y="2379315"/>
              <a:ext cx="57150" cy="1343025"/>
            </a:xfrm>
            <a:prstGeom prst="rect">
              <a:avLst/>
            </a:prstGeom>
            <a:solidFill>
              <a:srgbClr val="EA580C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895351" y="2379315"/>
              <a:ext cx="2884077" cy="369332"/>
            </a:xfrm>
            <a:prstGeom prst="rect">
              <a:avLst/>
            </a:prstGeom>
            <a:noFill/>
          </p:spPr>
          <p:txBody>
            <a:bodyPr wrap="none" lIns="0" tIns="0" rIns="0" bIns="0" anchor="t">
              <a:spAutoFit/>
            </a:bodyPr>
            <a:lstStyle/>
            <a:p>
              <a:pPr algn="l"/>
              <a:r>
                <a:rPr sz="2400" b="1" i="0" u="none" dirty="0">
                  <a:solidFill>
                    <a:srgbClr val="EA580C"/>
                  </a:solidFill>
                  <a:latin typeface="Arial"/>
                </a:rPr>
                <a:t>1. </a:t>
              </a:r>
              <a:r>
                <a:rPr sz="2400" b="1" i="0" u="none" dirty="0" err="1">
                  <a:solidFill>
                    <a:srgbClr val="EA580C"/>
                  </a:solidFill>
                  <a:latin typeface="Arial"/>
                </a:rPr>
                <a:t>Kőtábla</a:t>
              </a:r>
              <a:r>
                <a:rPr sz="2400" b="1" i="0" u="none" dirty="0">
                  <a:solidFill>
                    <a:srgbClr val="EA580C"/>
                  </a:solidFill>
                  <a:latin typeface="Arial"/>
                </a:rPr>
                <a:t> (I</a:t>
              </a:r>
              <a:r>
                <a:rPr lang="hu-HU" sz="2400" b="1" i="0" u="none" dirty="0">
                  <a:solidFill>
                    <a:srgbClr val="EA580C"/>
                  </a:solidFill>
                  <a:latin typeface="Arial"/>
                </a:rPr>
                <a:t>–</a:t>
              </a:r>
              <a:r>
                <a:rPr sz="2400" b="1" i="0" u="none" dirty="0">
                  <a:solidFill>
                    <a:srgbClr val="EA580C"/>
                  </a:solidFill>
                  <a:latin typeface="Arial"/>
                </a:rPr>
                <a:t>IV.)</a:t>
              </a: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895350" y="2884140"/>
              <a:ext cx="6812607" cy="266700"/>
            </a:xfrm>
            <a:prstGeom prst="rect">
              <a:avLst/>
            </a:prstGeom>
            <a:noFill/>
          </p:spPr>
          <p:txBody>
            <a:bodyPr wrap="none" lIns="0" tIns="0" rIns="0" bIns="0" anchor="t">
              <a:spAutoFit/>
            </a:bodyPr>
            <a:lstStyle/>
            <a:p>
              <a:pPr algn="l"/>
              <a:r>
                <a:rPr sz="1800" b="1" i="0" u="none">
                  <a:solidFill>
                    <a:srgbClr val="374151"/>
                  </a:solidFill>
                  <a:latin typeface="Arial"/>
                </a:rPr>
                <a:t>Az Isten-ember kapcsolat törvényei.</a:t>
              </a: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895350" y="3227040"/>
              <a:ext cx="5545335" cy="507831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spAutoFit/>
            </a:bodyPr>
            <a:lstStyle/>
            <a:p>
              <a:pPr algn="l"/>
              <a:r>
                <a:rPr sz="1650" b="0" i="0" u="none" dirty="0" err="1">
                  <a:solidFill>
                    <a:srgbClr val="4B5563"/>
                  </a:solidFill>
                  <a:latin typeface="Arial"/>
                </a:rPr>
                <a:t>Feltétele</a:t>
              </a:r>
              <a:r>
                <a:rPr sz="1650" b="0" i="0" u="none" dirty="0">
                  <a:solidFill>
                    <a:srgbClr val="4B5563"/>
                  </a:solidFill>
                  <a:latin typeface="Arial"/>
                </a:rPr>
                <a:t>: </a:t>
              </a:r>
              <a:r>
                <a:rPr sz="1650" b="0" i="0" u="none" dirty="0" err="1">
                  <a:solidFill>
                    <a:srgbClr val="4B5563"/>
                  </a:solidFill>
                  <a:latin typeface="Arial"/>
                </a:rPr>
                <a:t>ragaszkodás</a:t>
              </a:r>
              <a:r>
                <a:rPr sz="1650" b="0" i="0" u="none" dirty="0">
                  <a:solidFill>
                    <a:srgbClr val="4B5563"/>
                  </a:solidFill>
                  <a:latin typeface="Arial"/>
                </a:rPr>
                <a:t>, </a:t>
              </a:r>
              <a:r>
                <a:rPr sz="1650" b="0" i="0" u="none" dirty="0" err="1">
                  <a:solidFill>
                    <a:srgbClr val="4B5563"/>
                  </a:solidFill>
                  <a:latin typeface="Arial"/>
                </a:rPr>
                <a:t>hűség</a:t>
              </a:r>
              <a:r>
                <a:rPr sz="1650" b="0" i="0" u="none" dirty="0">
                  <a:solidFill>
                    <a:srgbClr val="4B5563"/>
                  </a:solidFill>
                  <a:latin typeface="Arial"/>
                </a:rPr>
                <a:t>, </a:t>
              </a:r>
              <a:r>
                <a:rPr sz="1650" b="0" i="0" u="none" dirty="0" err="1">
                  <a:solidFill>
                    <a:srgbClr val="4B5563"/>
                  </a:solidFill>
                  <a:latin typeface="Arial"/>
                </a:rPr>
                <a:t>és</a:t>
              </a:r>
              <a:r>
                <a:rPr sz="1650" b="0" i="0" u="none" dirty="0">
                  <a:solidFill>
                    <a:srgbClr val="4B5563"/>
                  </a:solidFill>
                  <a:latin typeface="Arial"/>
                </a:rPr>
                <a:t> </a:t>
              </a:r>
              <a:r>
                <a:rPr sz="1650" b="0" i="0" u="none" dirty="0" err="1">
                  <a:solidFill>
                    <a:srgbClr val="4B5563"/>
                  </a:solidFill>
                  <a:latin typeface="Arial"/>
                </a:rPr>
                <a:t>az</a:t>
              </a:r>
              <a:r>
                <a:rPr sz="1650" b="0" i="0" u="none" dirty="0">
                  <a:solidFill>
                    <a:srgbClr val="4B5563"/>
                  </a:solidFill>
                  <a:latin typeface="Arial"/>
                </a:rPr>
                <a:t> </a:t>
              </a:r>
              <a:r>
                <a:rPr sz="1650" b="0" i="0" u="none" dirty="0" err="1">
                  <a:solidFill>
                    <a:srgbClr val="4B5563"/>
                  </a:solidFill>
                  <a:latin typeface="Arial"/>
                </a:rPr>
                <a:t>idő</a:t>
              </a:r>
              <a:r>
                <a:rPr lang="hu-HU" sz="1650" b="0" i="0" u="none" dirty="0">
                  <a:solidFill>
                    <a:srgbClr val="4B5563"/>
                  </a:solidFill>
                  <a:latin typeface="Arial"/>
                </a:rPr>
                <a:t>n</a:t>
              </a:r>
              <a:r>
                <a:rPr sz="1650" b="0" i="0" u="none" dirty="0">
                  <a:solidFill>
                    <a:srgbClr val="4B5563"/>
                  </a:solidFill>
                  <a:latin typeface="Arial"/>
                </a:rPr>
                <a:t>k </a:t>
              </a:r>
              <a:r>
                <a:rPr sz="1650" b="0" i="0" u="none" dirty="0" err="1">
                  <a:solidFill>
                    <a:srgbClr val="4B5563"/>
                  </a:solidFill>
                  <a:latin typeface="Arial"/>
                </a:rPr>
                <a:t>odaszánása</a:t>
              </a:r>
              <a:r>
                <a:rPr sz="1650" b="0" i="0" u="none" dirty="0">
                  <a:solidFill>
                    <a:srgbClr val="4B5563"/>
                  </a:solidFill>
                  <a:latin typeface="Arial"/>
                </a:rPr>
                <a:t> </a:t>
              </a:r>
              <a:r>
                <a:rPr sz="1650" b="0" i="0" u="none" dirty="0" err="1">
                  <a:solidFill>
                    <a:srgbClr val="4B5563"/>
                  </a:solidFill>
                  <a:latin typeface="Arial"/>
                </a:rPr>
                <a:t>Istennek</a:t>
              </a:r>
              <a:r>
                <a:rPr sz="1650" b="0" i="0" u="none" dirty="0">
                  <a:solidFill>
                    <a:srgbClr val="4B5563"/>
                  </a:solidFill>
                  <a:latin typeface="Arial"/>
                </a:rPr>
                <a:t>.</a:t>
              </a:r>
            </a:p>
          </p:txBody>
        </p:sp>
      </p:grpSp>
      <p:grpSp>
        <p:nvGrpSpPr>
          <p:cNvPr id="18" name="Csoportba foglalás 17">
            <a:extLst>
              <a:ext uri="{FF2B5EF4-FFF2-40B4-BE49-F238E27FC236}">
                <a16:creationId xmlns:a16="http://schemas.microsoft.com/office/drawing/2014/main" id="{BD476D27-817A-44F9-BAED-66432C7BF579}"/>
              </a:ext>
            </a:extLst>
          </p:cNvPr>
          <p:cNvGrpSpPr/>
          <p:nvPr/>
        </p:nvGrpSpPr>
        <p:grpSpPr>
          <a:xfrm>
            <a:off x="609600" y="4179540"/>
            <a:ext cx="5473192" cy="1355556"/>
            <a:chOff x="609600" y="4179540"/>
            <a:chExt cx="7098357" cy="1355556"/>
          </a:xfrm>
        </p:grpSpPr>
        <p:sp>
          <p:nvSpPr>
            <p:cNvPr id="5" name="Rectangle 4"/>
            <p:cNvSpPr/>
            <p:nvPr/>
          </p:nvSpPr>
          <p:spPr>
            <a:xfrm>
              <a:off x="609600" y="4179540"/>
              <a:ext cx="57150" cy="1343025"/>
            </a:xfrm>
            <a:prstGeom prst="rect">
              <a:avLst/>
            </a:prstGeom>
            <a:solidFill>
              <a:srgbClr val="DB2777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895350" y="4179540"/>
              <a:ext cx="3257771" cy="369332"/>
            </a:xfrm>
            <a:prstGeom prst="rect">
              <a:avLst/>
            </a:prstGeom>
            <a:noFill/>
          </p:spPr>
          <p:txBody>
            <a:bodyPr wrap="none" lIns="0" tIns="0" rIns="0" bIns="0" anchor="t">
              <a:spAutoFit/>
            </a:bodyPr>
            <a:lstStyle/>
            <a:p>
              <a:pPr algn="l"/>
              <a:r>
                <a:rPr sz="2400" b="1" i="0" u="none" dirty="0">
                  <a:solidFill>
                    <a:srgbClr val="DB2777"/>
                  </a:solidFill>
                  <a:latin typeface="Arial"/>
                </a:rPr>
                <a:t>2. </a:t>
              </a:r>
              <a:r>
                <a:rPr sz="2400" b="1" i="0" u="none" dirty="0" err="1">
                  <a:solidFill>
                    <a:srgbClr val="DB2777"/>
                  </a:solidFill>
                  <a:latin typeface="Arial"/>
                </a:rPr>
                <a:t>Kőtábla</a:t>
              </a:r>
              <a:r>
                <a:rPr sz="2400" b="1" i="0" u="none" dirty="0">
                  <a:solidFill>
                    <a:srgbClr val="DB2777"/>
                  </a:solidFill>
                  <a:latin typeface="Arial"/>
                </a:rPr>
                <a:t> (V</a:t>
              </a:r>
              <a:r>
                <a:rPr lang="hu-HU" sz="2400" b="1" i="0" u="none" dirty="0">
                  <a:solidFill>
                    <a:srgbClr val="DB2777"/>
                  </a:solidFill>
                  <a:latin typeface="Arial"/>
                </a:rPr>
                <a:t>–</a:t>
              </a:r>
              <a:r>
                <a:rPr sz="2400" b="1" i="0" u="none" dirty="0">
                  <a:solidFill>
                    <a:srgbClr val="DB2777"/>
                  </a:solidFill>
                  <a:latin typeface="Arial"/>
                </a:rPr>
                <a:t>X.)</a:t>
              </a: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895350" y="4684365"/>
              <a:ext cx="6812607" cy="266700"/>
            </a:xfrm>
            <a:prstGeom prst="rect">
              <a:avLst/>
            </a:prstGeom>
            <a:noFill/>
          </p:spPr>
          <p:txBody>
            <a:bodyPr wrap="none" lIns="0" tIns="0" rIns="0" bIns="0" anchor="t">
              <a:spAutoFit/>
            </a:bodyPr>
            <a:lstStyle/>
            <a:p>
              <a:pPr algn="l"/>
              <a:r>
                <a:rPr sz="1800" b="1" i="0" u="none">
                  <a:solidFill>
                    <a:srgbClr val="374151"/>
                  </a:solidFill>
                  <a:latin typeface="Arial"/>
                </a:rPr>
                <a:t>Az emberek közti kapcsolatok alapelvei.</a:t>
              </a: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895350" y="5027265"/>
              <a:ext cx="5545335" cy="507831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spAutoFit/>
            </a:bodyPr>
            <a:lstStyle/>
            <a:p>
              <a:pPr algn="l"/>
              <a:r>
                <a:rPr lang="hu-HU" sz="1650" b="0" i="0" u="none" dirty="0">
                  <a:solidFill>
                    <a:srgbClr val="4B5563"/>
                  </a:solidFill>
                  <a:latin typeface="Arial"/>
                </a:rPr>
                <a:t>A házasság és a </a:t>
              </a:r>
              <a:r>
                <a:rPr lang="hu-HU" sz="1650" dirty="0">
                  <a:solidFill>
                    <a:srgbClr val="4B5563"/>
                  </a:solidFill>
                  <a:latin typeface="Arial"/>
                </a:rPr>
                <a:t>c</a:t>
              </a:r>
              <a:r>
                <a:rPr sz="1650" b="0" i="0" u="none" dirty="0" err="1">
                  <a:solidFill>
                    <a:srgbClr val="4B5563"/>
                  </a:solidFill>
                  <a:latin typeface="Arial"/>
                </a:rPr>
                <a:t>salád</a:t>
              </a:r>
              <a:r>
                <a:rPr sz="1650" b="0" i="0" u="none" dirty="0">
                  <a:solidFill>
                    <a:srgbClr val="4B5563"/>
                  </a:solidFill>
                  <a:latin typeface="Arial"/>
                </a:rPr>
                <a:t> </a:t>
              </a:r>
              <a:r>
                <a:rPr sz="1650" b="0" i="0" u="none" dirty="0" err="1">
                  <a:solidFill>
                    <a:srgbClr val="4B5563"/>
                  </a:solidFill>
                  <a:latin typeface="Arial"/>
                </a:rPr>
                <a:t>védelme</a:t>
              </a:r>
              <a:r>
                <a:rPr sz="1650" b="0" i="0" u="none" dirty="0">
                  <a:solidFill>
                    <a:srgbClr val="4B5563"/>
                  </a:solidFill>
                  <a:latin typeface="Arial"/>
                </a:rPr>
                <a:t>, </a:t>
              </a:r>
              <a:r>
                <a:rPr lang="hu-HU" sz="1650" b="0" i="0" u="none" dirty="0">
                  <a:solidFill>
                    <a:srgbClr val="4B5563"/>
                  </a:solidFill>
                  <a:latin typeface="Arial"/>
                </a:rPr>
                <a:t>a </a:t>
              </a:r>
              <a:r>
                <a:rPr sz="1650" b="0" i="0" u="none" dirty="0" err="1">
                  <a:solidFill>
                    <a:srgbClr val="4B5563"/>
                  </a:solidFill>
                  <a:latin typeface="Arial"/>
                </a:rPr>
                <a:t>tulajdon</a:t>
              </a:r>
              <a:r>
                <a:rPr sz="1650" b="0" i="0" u="none" dirty="0">
                  <a:solidFill>
                    <a:srgbClr val="4B5563"/>
                  </a:solidFill>
                  <a:latin typeface="Arial"/>
                </a:rPr>
                <a:t>, </a:t>
              </a:r>
              <a:r>
                <a:rPr lang="hu-HU" sz="1650" b="0" i="0" u="none" dirty="0">
                  <a:solidFill>
                    <a:srgbClr val="4B5563"/>
                  </a:solidFill>
                  <a:latin typeface="Arial"/>
                </a:rPr>
                <a:t>az </a:t>
              </a:r>
              <a:r>
                <a:rPr sz="1650" b="0" i="0" u="none" dirty="0" err="1">
                  <a:solidFill>
                    <a:srgbClr val="4B5563"/>
                  </a:solidFill>
                  <a:latin typeface="Arial"/>
                </a:rPr>
                <a:t>igazság</a:t>
              </a:r>
              <a:r>
                <a:rPr sz="1650" b="0" i="0" u="none" dirty="0">
                  <a:solidFill>
                    <a:srgbClr val="4B5563"/>
                  </a:solidFill>
                  <a:latin typeface="Arial"/>
                </a:rPr>
                <a:t> </a:t>
              </a:r>
              <a:r>
                <a:rPr sz="1650" b="0" i="0" u="none" dirty="0" err="1">
                  <a:solidFill>
                    <a:srgbClr val="4B5563"/>
                  </a:solidFill>
                  <a:latin typeface="Arial"/>
                </a:rPr>
                <a:t>tisztelete</a:t>
              </a:r>
              <a:r>
                <a:rPr sz="1650" b="0" i="0" u="none" dirty="0">
                  <a:solidFill>
                    <a:srgbClr val="4B5563"/>
                  </a:solidFill>
                  <a:latin typeface="Arial"/>
                </a:rPr>
                <a:t> </a:t>
              </a:r>
              <a:r>
                <a:rPr sz="1650" b="0" i="0" u="none" dirty="0" err="1">
                  <a:solidFill>
                    <a:srgbClr val="4B5563"/>
                  </a:solidFill>
                  <a:latin typeface="Arial"/>
                </a:rPr>
                <a:t>és</a:t>
              </a:r>
              <a:r>
                <a:rPr sz="1650" b="0" i="0" u="none" dirty="0">
                  <a:solidFill>
                    <a:srgbClr val="4B5563"/>
                  </a:solidFill>
                  <a:latin typeface="Arial"/>
                </a:rPr>
                <a:t> a</a:t>
              </a:r>
              <a:r>
                <a:rPr lang="hu-HU" sz="1650" b="0" i="0" u="none" dirty="0">
                  <a:solidFill>
                    <a:srgbClr val="4B5563"/>
                  </a:solidFill>
                  <a:latin typeface="Arial"/>
                </a:rPr>
                <a:t>z őszinteség</a:t>
              </a:r>
              <a:r>
                <a:rPr sz="1650" b="0" i="0" u="none" dirty="0">
                  <a:solidFill>
                    <a:srgbClr val="4B5563"/>
                  </a:solidFill>
                  <a:latin typeface="Arial"/>
                </a:rPr>
                <a:t>.</a:t>
              </a:r>
            </a:p>
          </p:txBody>
        </p:sp>
      </p:grpSp>
      <p:pic>
        <p:nvPicPr>
          <p:cNvPr id="24" name="Kép 23">
            <a:extLst>
              <a:ext uri="{FF2B5EF4-FFF2-40B4-BE49-F238E27FC236}">
                <a16:creationId xmlns:a16="http://schemas.microsoft.com/office/drawing/2014/main" id="{DAE87F01-E1C3-477A-B314-E7F41A10FA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00471" y="152869"/>
            <a:ext cx="3788886" cy="3171900"/>
          </a:xfrm>
          <a:prstGeom prst="rect">
            <a:avLst/>
          </a:prstGeom>
        </p:spPr>
      </p:pic>
      <p:pic>
        <p:nvPicPr>
          <p:cNvPr id="26" name="Kép 25">
            <a:extLst>
              <a:ext uri="{FF2B5EF4-FFF2-40B4-BE49-F238E27FC236}">
                <a16:creationId xmlns:a16="http://schemas.microsoft.com/office/drawing/2014/main" id="{5728B2A9-8F8D-4D3B-B9DC-6AAB1827CF6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784"/>
          <a:stretch/>
        </p:blipFill>
        <p:spPr>
          <a:xfrm>
            <a:off x="7467599" y="3546837"/>
            <a:ext cx="3695139" cy="3259124"/>
          </a:xfrm>
          <a:prstGeom prst="rect">
            <a:avLst/>
          </a:prstGeom>
        </p:spPr>
      </p:pic>
      <p:pic>
        <p:nvPicPr>
          <p:cNvPr id="27" name="Kép 26">
            <a:extLst>
              <a:ext uri="{FF2B5EF4-FFF2-40B4-BE49-F238E27FC236}">
                <a16:creationId xmlns:a16="http://schemas.microsoft.com/office/drawing/2014/main" id="{8B2D62D6-1872-4473-87A0-AD709212AD9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8160670">
            <a:off x="10749331" y="2909658"/>
            <a:ext cx="1475360" cy="114005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4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3178084" y="241840"/>
            <a:ext cx="5933227" cy="738664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3600" b="1" i="0" u="none" dirty="0">
                <a:solidFill>
                  <a:srgbClr val="DC2626"/>
                </a:solidFill>
                <a:latin typeface="Arial"/>
              </a:rPr>
              <a:t>A </a:t>
            </a:r>
            <a:r>
              <a:rPr lang="hu-HU" sz="3600" b="1" i="0" u="none" dirty="0">
                <a:solidFill>
                  <a:srgbClr val="DC2626"/>
                </a:solidFill>
                <a:latin typeface="Arial"/>
              </a:rPr>
              <a:t>Tíz Ige </a:t>
            </a:r>
            <a:r>
              <a:rPr lang="hu-HU" sz="3600" b="1" dirty="0">
                <a:solidFill>
                  <a:srgbClr val="DC2626"/>
                </a:solidFill>
                <a:latin typeface="Arial"/>
              </a:rPr>
              <a:t>r</a:t>
            </a:r>
            <a:r>
              <a:rPr sz="3600" b="1" i="0" u="none" dirty="0" err="1">
                <a:solidFill>
                  <a:srgbClr val="DC2626"/>
                </a:solidFill>
                <a:latin typeface="Arial"/>
              </a:rPr>
              <a:t>övidített</a:t>
            </a:r>
            <a:r>
              <a:rPr sz="3600" b="1" i="0" u="none" dirty="0">
                <a:solidFill>
                  <a:srgbClr val="DC2626"/>
                </a:solidFill>
                <a:latin typeface="Arial"/>
              </a:rPr>
              <a:t> </a:t>
            </a:r>
            <a:r>
              <a:rPr sz="3600" b="1" i="0" u="none" dirty="0" err="1">
                <a:solidFill>
                  <a:srgbClr val="DC2626"/>
                </a:solidFill>
                <a:latin typeface="Arial"/>
              </a:rPr>
              <a:t>szövege</a:t>
            </a:r>
            <a:endParaRPr lang="hu-HU" sz="3600" b="1" i="0" u="none" dirty="0">
              <a:solidFill>
                <a:srgbClr val="DC2626"/>
              </a:solidFill>
              <a:latin typeface="Arial"/>
            </a:endParaRPr>
          </a:p>
          <a:p>
            <a:pPr algn="ctr"/>
            <a:r>
              <a:rPr lang="hu-HU" sz="1200" b="1" dirty="0">
                <a:solidFill>
                  <a:srgbClr val="DC2626"/>
                </a:solidFill>
                <a:latin typeface="Arial"/>
              </a:rPr>
              <a:t>Egyesével haladjunk a feldolgozáskor!</a:t>
            </a:r>
            <a:endParaRPr sz="1200" b="1" i="0" u="none" dirty="0">
              <a:solidFill>
                <a:srgbClr val="DC2626"/>
              </a:solidFill>
              <a:latin typeface="Arial"/>
            </a:endParaRPr>
          </a:p>
        </p:txBody>
      </p:sp>
      <p:grpSp>
        <p:nvGrpSpPr>
          <p:cNvPr id="47" name="Csoportba foglalás 46">
            <a:extLst>
              <a:ext uri="{FF2B5EF4-FFF2-40B4-BE49-F238E27FC236}">
                <a16:creationId xmlns:a16="http://schemas.microsoft.com/office/drawing/2014/main" id="{66FE9610-FDC4-4A3E-A8A2-EA828864EE25}"/>
              </a:ext>
            </a:extLst>
          </p:cNvPr>
          <p:cNvGrpSpPr/>
          <p:nvPr/>
        </p:nvGrpSpPr>
        <p:grpSpPr>
          <a:xfrm>
            <a:off x="466725" y="1590675"/>
            <a:ext cx="5495925" cy="495300"/>
            <a:chOff x="466725" y="1590675"/>
            <a:chExt cx="5495925" cy="495300"/>
          </a:xfrm>
        </p:grpSpPr>
        <p:grpSp>
          <p:nvGrpSpPr>
            <p:cNvPr id="33" name="Csoportba foglalás 32">
              <a:extLst>
                <a:ext uri="{FF2B5EF4-FFF2-40B4-BE49-F238E27FC236}">
                  <a16:creationId xmlns:a16="http://schemas.microsoft.com/office/drawing/2014/main" id="{E9052A3E-6F09-41BE-993E-45B0B1929546}"/>
                </a:ext>
              </a:extLst>
            </p:cNvPr>
            <p:cNvGrpSpPr/>
            <p:nvPr/>
          </p:nvGrpSpPr>
          <p:grpSpPr>
            <a:xfrm>
              <a:off x="466725" y="1628775"/>
              <a:ext cx="666750" cy="400050"/>
              <a:chOff x="466725" y="1628775"/>
              <a:chExt cx="666750" cy="400050"/>
            </a:xfrm>
          </p:grpSpPr>
          <p:sp>
            <p:nvSpPr>
              <p:cNvPr id="2" name="Rounded Rectangle 1"/>
              <p:cNvSpPr/>
              <p:nvPr/>
            </p:nvSpPr>
            <p:spPr>
              <a:xfrm>
                <a:off x="609600" y="1647825"/>
                <a:ext cx="381000" cy="381000"/>
              </a:xfrm>
              <a:prstGeom prst="roundRect">
                <a:avLst>
                  <a:gd name="adj" fmla="val 50000"/>
                </a:avLst>
              </a:prstGeom>
              <a:solidFill>
                <a:srgbClr val="EA580C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sp>
            <p:nvSpPr>
              <p:cNvPr id="13" name="TextBox 12"/>
              <p:cNvSpPr txBox="1"/>
              <p:nvPr/>
            </p:nvSpPr>
            <p:spPr>
              <a:xfrm>
                <a:off x="466725" y="1628775"/>
                <a:ext cx="666750" cy="381000"/>
              </a:xfrm>
              <a:prstGeom prst="rect">
                <a:avLst/>
              </a:prstGeom>
              <a:noFill/>
            </p:spPr>
            <p:txBody>
              <a:bodyPr wrap="square" lIns="0" tIns="0" rIns="0" bIns="0" anchor="ctr">
                <a:spAutoFit/>
              </a:bodyPr>
              <a:lstStyle/>
              <a:p>
                <a:pPr algn="ctr"/>
                <a:r>
                  <a:rPr sz="1500" b="1" i="0" u="none" dirty="0">
                    <a:solidFill>
                      <a:srgbClr val="FFFFFF"/>
                    </a:solidFill>
                    <a:latin typeface="Arial"/>
                  </a:rPr>
                  <a:t>I</a:t>
                </a:r>
              </a:p>
            </p:txBody>
          </p:sp>
        </p:grpSp>
        <p:sp>
          <p:nvSpPr>
            <p:cNvPr id="14" name="TextBox 13"/>
            <p:cNvSpPr txBox="1"/>
            <p:nvPr/>
          </p:nvSpPr>
          <p:spPr>
            <a:xfrm>
              <a:off x="1143000" y="1590675"/>
              <a:ext cx="4819650" cy="4953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spAutoFit/>
            </a:bodyPr>
            <a:lstStyle/>
            <a:p>
              <a:pPr algn="l"/>
              <a:r>
                <a:rPr sz="1650" b="1" i="0" u="none" dirty="0" err="1">
                  <a:solidFill>
                    <a:srgbClr val="1F2937"/>
                  </a:solidFill>
                  <a:latin typeface="Arial"/>
                </a:rPr>
                <a:t>Én</a:t>
              </a:r>
              <a:r>
                <a:rPr sz="1650" b="1" i="0" u="none" dirty="0">
                  <a:solidFill>
                    <a:srgbClr val="1F2937"/>
                  </a:solidFill>
                  <a:latin typeface="Arial"/>
                </a:rPr>
                <a:t>, </a:t>
              </a:r>
              <a:r>
                <a:rPr sz="1650" b="1" i="0" u="none" dirty="0" err="1">
                  <a:solidFill>
                    <a:srgbClr val="1F2937"/>
                  </a:solidFill>
                  <a:latin typeface="Arial"/>
                </a:rPr>
                <a:t>az</a:t>
              </a:r>
              <a:r>
                <a:rPr sz="1650" b="1" i="0" u="none" dirty="0">
                  <a:solidFill>
                    <a:srgbClr val="1F2937"/>
                  </a:solidFill>
                  <a:latin typeface="Arial"/>
                </a:rPr>
                <a:t> </a:t>
              </a:r>
              <a:r>
                <a:rPr sz="1650" b="1" i="0" u="none" dirty="0" err="1">
                  <a:solidFill>
                    <a:srgbClr val="1F2937"/>
                  </a:solidFill>
                  <a:latin typeface="Arial"/>
                </a:rPr>
                <a:t>Úr</a:t>
              </a:r>
              <a:r>
                <a:rPr sz="1650" b="1" i="0" u="none" dirty="0">
                  <a:solidFill>
                    <a:srgbClr val="1F2937"/>
                  </a:solidFill>
                  <a:latin typeface="Arial"/>
                </a:rPr>
                <a:t> </a:t>
              </a:r>
              <a:r>
                <a:rPr sz="1650" b="1" i="0" u="none" dirty="0" err="1">
                  <a:solidFill>
                    <a:srgbClr val="1F2937"/>
                  </a:solidFill>
                  <a:latin typeface="Arial"/>
                </a:rPr>
                <a:t>vagyok</a:t>
              </a:r>
              <a:r>
                <a:rPr sz="1650" b="1" i="0" u="none" dirty="0">
                  <a:solidFill>
                    <a:srgbClr val="1F2937"/>
                  </a:solidFill>
                  <a:latin typeface="Arial"/>
                </a:rPr>
                <a:t> a </a:t>
              </a:r>
              <a:r>
                <a:rPr sz="1650" b="1" i="0" u="none" dirty="0" err="1">
                  <a:solidFill>
                    <a:srgbClr val="1F2937"/>
                  </a:solidFill>
                  <a:latin typeface="Arial"/>
                </a:rPr>
                <a:t>te</a:t>
              </a:r>
              <a:r>
                <a:rPr sz="1650" b="1" i="0" u="none" dirty="0">
                  <a:solidFill>
                    <a:srgbClr val="1F2937"/>
                  </a:solidFill>
                  <a:latin typeface="Arial"/>
                </a:rPr>
                <a:t> </a:t>
              </a:r>
              <a:r>
                <a:rPr sz="1650" b="1" i="0" u="none" dirty="0" err="1">
                  <a:solidFill>
                    <a:srgbClr val="1F2937"/>
                  </a:solidFill>
                  <a:latin typeface="Arial"/>
                </a:rPr>
                <a:t>Istened</a:t>
              </a:r>
              <a:r>
                <a:rPr sz="1650" b="1" i="0" u="none" dirty="0">
                  <a:solidFill>
                    <a:srgbClr val="1F2937"/>
                  </a:solidFill>
                  <a:latin typeface="Arial"/>
                </a:rPr>
                <a:t>. Ne </a:t>
              </a:r>
              <a:r>
                <a:rPr sz="1650" b="1" i="0" u="none" dirty="0" err="1">
                  <a:solidFill>
                    <a:srgbClr val="1F2937"/>
                  </a:solidFill>
                  <a:latin typeface="Arial"/>
                </a:rPr>
                <a:t>legyen</a:t>
              </a:r>
              <a:r>
                <a:rPr sz="1650" b="1" i="0" u="none" dirty="0">
                  <a:solidFill>
                    <a:srgbClr val="1F2937"/>
                  </a:solidFill>
                  <a:latin typeface="Arial"/>
                </a:rPr>
                <a:t> </a:t>
              </a:r>
              <a:r>
                <a:rPr sz="1650" b="1" i="0" u="none" dirty="0" err="1">
                  <a:solidFill>
                    <a:srgbClr val="1F2937"/>
                  </a:solidFill>
                  <a:latin typeface="Arial"/>
                </a:rPr>
                <a:t>más</a:t>
              </a:r>
              <a:r>
                <a:rPr sz="1650" b="1" i="0" u="none" dirty="0">
                  <a:solidFill>
                    <a:srgbClr val="1F2937"/>
                  </a:solidFill>
                  <a:latin typeface="Arial"/>
                </a:rPr>
                <a:t> </a:t>
              </a:r>
              <a:r>
                <a:rPr sz="1650" b="1" i="0" u="none" dirty="0" err="1">
                  <a:solidFill>
                    <a:srgbClr val="1F2937"/>
                  </a:solidFill>
                  <a:latin typeface="Arial"/>
                </a:rPr>
                <a:t>istened</a:t>
              </a:r>
              <a:r>
                <a:rPr sz="1650" b="1" i="0" u="none" dirty="0">
                  <a:solidFill>
                    <a:srgbClr val="1F2937"/>
                  </a:solidFill>
                  <a:latin typeface="Arial"/>
                </a:rPr>
                <a:t> </a:t>
              </a:r>
              <a:r>
                <a:rPr sz="1650" b="1" i="0" u="none" dirty="0" err="1">
                  <a:solidFill>
                    <a:srgbClr val="1F2937"/>
                  </a:solidFill>
                  <a:latin typeface="Arial"/>
                </a:rPr>
                <a:t>rajtam</a:t>
              </a:r>
              <a:r>
                <a:rPr sz="1650" b="1" i="0" u="none" dirty="0">
                  <a:solidFill>
                    <a:srgbClr val="1F2937"/>
                  </a:solidFill>
                  <a:latin typeface="Arial"/>
                </a:rPr>
                <a:t> </a:t>
              </a:r>
              <a:r>
                <a:rPr sz="1650" b="1" i="0" u="none" dirty="0" err="1">
                  <a:solidFill>
                    <a:srgbClr val="1F2937"/>
                  </a:solidFill>
                  <a:latin typeface="Arial"/>
                </a:rPr>
                <a:t>kívül</a:t>
              </a:r>
              <a:r>
                <a:rPr sz="1650" b="1" i="0" u="none" dirty="0">
                  <a:solidFill>
                    <a:srgbClr val="1F2937"/>
                  </a:solidFill>
                  <a:latin typeface="Arial"/>
                </a:rPr>
                <a:t>!</a:t>
              </a:r>
            </a:p>
          </p:txBody>
        </p:sp>
      </p:grpSp>
      <p:grpSp>
        <p:nvGrpSpPr>
          <p:cNvPr id="48" name="Csoportba foglalás 47">
            <a:extLst>
              <a:ext uri="{FF2B5EF4-FFF2-40B4-BE49-F238E27FC236}">
                <a16:creationId xmlns:a16="http://schemas.microsoft.com/office/drawing/2014/main" id="{43225A69-02CE-43DB-B87C-16BA40A48E24}"/>
              </a:ext>
            </a:extLst>
          </p:cNvPr>
          <p:cNvGrpSpPr/>
          <p:nvPr/>
        </p:nvGrpSpPr>
        <p:grpSpPr>
          <a:xfrm>
            <a:off x="466725" y="2314575"/>
            <a:ext cx="5495925" cy="495300"/>
            <a:chOff x="466725" y="2314575"/>
            <a:chExt cx="5495925" cy="495300"/>
          </a:xfrm>
        </p:grpSpPr>
        <p:grpSp>
          <p:nvGrpSpPr>
            <p:cNvPr id="34" name="Csoportba foglalás 33">
              <a:extLst>
                <a:ext uri="{FF2B5EF4-FFF2-40B4-BE49-F238E27FC236}">
                  <a16:creationId xmlns:a16="http://schemas.microsoft.com/office/drawing/2014/main" id="{C6947FAB-A6BA-420E-B722-07176425E659}"/>
                </a:ext>
              </a:extLst>
            </p:cNvPr>
            <p:cNvGrpSpPr/>
            <p:nvPr/>
          </p:nvGrpSpPr>
          <p:grpSpPr>
            <a:xfrm>
              <a:off x="466725" y="2371725"/>
              <a:ext cx="666750" cy="381000"/>
              <a:chOff x="466725" y="2371725"/>
              <a:chExt cx="666750" cy="381000"/>
            </a:xfrm>
          </p:grpSpPr>
          <p:sp>
            <p:nvSpPr>
              <p:cNvPr id="3" name="Rounded Rectangle 2"/>
              <p:cNvSpPr/>
              <p:nvPr/>
            </p:nvSpPr>
            <p:spPr>
              <a:xfrm>
                <a:off x="609600" y="2371725"/>
                <a:ext cx="381000" cy="381000"/>
              </a:xfrm>
              <a:prstGeom prst="roundRect">
                <a:avLst>
                  <a:gd name="adj" fmla="val 50000"/>
                </a:avLst>
              </a:prstGeom>
              <a:solidFill>
                <a:srgbClr val="EA580C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sp>
            <p:nvSpPr>
              <p:cNvPr id="15" name="TextBox 14"/>
              <p:cNvSpPr txBox="1"/>
              <p:nvPr/>
            </p:nvSpPr>
            <p:spPr>
              <a:xfrm>
                <a:off x="466725" y="2371725"/>
                <a:ext cx="666750" cy="381000"/>
              </a:xfrm>
              <a:prstGeom prst="rect">
                <a:avLst/>
              </a:prstGeom>
              <a:noFill/>
            </p:spPr>
            <p:txBody>
              <a:bodyPr wrap="square" lIns="0" tIns="0" rIns="0" bIns="0" anchor="ctr">
                <a:spAutoFit/>
              </a:bodyPr>
              <a:lstStyle/>
              <a:p>
                <a:pPr algn="ctr"/>
                <a:r>
                  <a:rPr sz="1500" b="1" i="0" u="none">
                    <a:solidFill>
                      <a:srgbClr val="FFFFFF"/>
                    </a:solidFill>
                    <a:latin typeface="Arial"/>
                  </a:rPr>
                  <a:t>II</a:t>
                </a:r>
              </a:p>
            </p:txBody>
          </p:sp>
        </p:grpSp>
        <p:sp>
          <p:nvSpPr>
            <p:cNvPr id="16" name="TextBox 15"/>
            <p:cNvSpPr txBox="1"/>
            <p:nvPr/>
          </p:nvSpPr>
          <p:spPr>
            <a:xfrm>
              <a:off x="1143000" y="2314575"/>
              <a:ext cx="4819650" cy="4953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spAutoFit/>
            </a:bodyPr>
            <a:lstStyle/>
            <a:p>
              <a:pPr algn="l"/>
              <a:r>
                <a:rPr sz="1650" b="1" i="0" u="none" dirty="0">
                  <a:solidFill>
                    <a:srgbClr val="1F2937"/>
                  </a:solidFill>
                  <a:latin typeface="Arial"/>
                </a:rPr>
                <a:t>Ne </a:t>
              </a:r>
              <a:r>
                <a:rPr sz="1650" b="1" i="0" u="none" dirty="0" err="1">
                  <a:solidFill>
                    <a:srgbClr val="1F2937"/>
                  </a:solidFill>
                  <a:latin typeface="Arial"/>
                </a:rPr>
                <a:t>csinálj</a:t>
              </a:r>
              <a:r>
                <a:rPr sz="1650" b="1" i="0" u="none" dirty="0">
                  <a:solidFill>
                    <a:srgbClr val="1F2937"/>
                  </a:solidFill>
                  <a:latin typeface="Arial"/>
                </a:rPr>
                <a:t> </a:t>
              </a:r>
              <a:r>
                <a:rPr sz="1650" b="1" i="0" u="none" dirty="0" err="1">
                  <a:solidFill>
                    <a:srgbClr val="1F2937"/>
                  </a:solidFill>
                  <a:latin typeface="Arial"/>
                </a:rPr>
                <a:t>magadnak</a:t>
              </a:r>
              <a:r>
                <a:rPr sz="1650" b="1" i="0" u="none" dirty="0">
                  <a:solidFill>
                    <a:srgbClr val="1F2937"/>
                  </a:solidFill>
                  <a:latin typeface="Arial"/>
                </a:rPr>
                <a:t> </a:t>
              </a:r>
              <a:r>
                <a:rPr sz="1650" b="1" i="0" u="none" dirty="0" err="1">
                  <a:solidFill>
                    <a:srgbClr val="1F2937"/>
                  </a:solidFill>
                  <a:latin typeface="Arial"/>
                </a:rPr>
                <a:t>istenszobrot</a:t>
              </a:r>
              <a:r>
                <a:rPr sz="1650" b="1" i="0" u="none" dirty="0">
                  <a:solidFill>
                    <a:srgbClr val="1F2937"/>
                  </a:solidFill>
                  <a:latin typeface="Arial"/>
                </a:rPr>
                <a:t>! Ne </a:t>
              </a:r>
              <a:r>
                <a:rPr sz="1650" b="1" i="0" u="none" dirty="0" err="1">
                  <a:solidFill>
                    <a:srgbClr val="1F2937"/>
                  </a:solidFill>
                  <a:latin typeface="Arial"/>
                </a:rPr>
                <a:t>imádd</a:t>
              </a:r>
              <a:r>
                <a:rPr sz="1650" b="1" i="0" u="none" dirty="0">
                  <a:solidFill>
                    <a:srgbClr val="1F2937"/>
                  </a:solidFill>
                  <a:latin typeface="Arial"/>
                </a:rPr>
                <a:t> </a:t>
              </a:r>
              <a:r>
                <a:rPr sz="1650" b="1" i="0" u="none" dirty="0" err="1">
                  <a:solidFill>
                    <a:srgbClr val="1F2937"/>
                  </a:solidFill>
                  <a:latin typeface="Arial"/>
                </a:rPr>
                <a:t>és</a:t>
              </a:r>
              <a:r>
                <a:rPr sz="1650" b="1" i="0" u="none" dirty="0">
                  <a:solidFill>
                    <a:srgbClr val="1F2937"/>
                  </a:solidFill>
                  <a:latin typeface="Arial"/>
                </a:rPr>
                <a:t> ne </a:t>
              </a:r>
              <a:r>
                <a:rPr sz="1650" b="1" i="0" u="none" dirty="0" err="1">
                  <a:solidFill>
                    <a:srgbClr val="1F2937"/>
                  </a:solidFill>
                  <a:latin typeface="Arial"/>
                </a:rPr>
                <a:t>tiszteld</a:t>
              </a:r>
              <a:r>
                <a:rPr sz="1650" b="1" i="0" u="none" dirty="0">
                  <a:solidFill>
                    <a:srgbClr val="1F2937"/>
                  </a:solidFill>
                  <a:latin typeface="Arial"/>
                </a:rPr>
                <a:t> </a:t>
              </a:r>
              <a:r>
                <a:rPr sz="1650" b="1" i="0" u="none" dirty="0" err="1">
                  <a:solidFill>
                    <a:srgbClr val="1F2937"/>
                  </a:solidFill>
                  <a:latin typeface="Arial"/>
                </a:rPr>
                <a:t>azt</a:t>
              </a:r>
              <a:r>
                <a:rPr sz="1650" b="1" i="0" u="none" dirty="0">
                  <a:solidFill>
                    <a:srgbClr val="1F2937"/>
                  </a:solidFill>
                  <a:latin typeface="Arial"/>
                </a:rPr>
                <a:t>!</a:t>
              </a:r>
            </a:p>
          </p:txBody>
        </p:sp>
      </p:grpSp>
      <p:grpSp>
        <p:nvGrpSpPr>
          <p:cNvPr id="49" name="Csoportba foglalás 48">
            <a:extLst>
              <a:ext uri="{FF2B5EF4-FFF2-40B4-BE49-F238E27FC236}">
                <a16:creationId xmlns:a16="http://schemas.microsoft.com/office/drawing/2014/main" id="{7C88B3E0-7EDF-46C6-834C-915F392CC27F}"/>
              </a:ext>
            </a:extLst>
          </p:cNvPr>
          <p:cNvGrpSpPr/>
          <p:nvPr/>
        </p:nvGrpSpPr>
        <p:grpSpPr>
          <a:xfrm>
            <a:off x="466725" y="3038475"/>
            <a:ext cx="6518299" cy="381000"/>
            <a:chOff x="466725" y="3038475"/>
            <a:chExt cx="6518299" cy="381000"/>
          </a:xfrm>
        </p:grpSpPr>
        <p:grpSp>
          <p:nvGrpSpPr>
            <p:cNvPr id="35" name="Csoportba foglalás 34">
              <a:extLst>
                <a:ext uri="{FF2B5EF4-FFF2-40B4-BE49-F238E27FC236}">
                  <a16:creationId xmlns:a16="http://schemas.microsoft.com/office/drawing/2014/main" id="{9CE44CEF-015F-428D-B498-C64B182171A4}"/>
                </a:ext>
              </a:extLst>
            </p:cNvPr>
            <p:cNvGrpSpPr/>
            <p:nvPr/>
          </p:nvGrpSpPr>
          <p:grpSpPr>
            <a:xfrm>
              <a:off x="466725" y="3038475"/>
              <a:ext cx="666750" cy="381000"/>
              <a:chOff x="466725" y="3038475"/>
              <a:chExt cx="666750" cy="381000"/>
            </a:xfrm>
          </p:grpSpPr>
          <p:sp>
            <p:nvSpPr>
              <p:cNvPr id="4" name="Rounded Rectangle 3"/>
              <p:cNvSpPr/>
              <p:nvPr/>
            </p:nvSpPr>
            <p:spPr>
              <a:xfrm>
                <a:off x="609600" y="3038475"/>
                <a:ext cx="381000" cy="381000"/>
              </a:xfrm>
              <a:prstGeom prst="roundRect">
                <a:avLst>
                  <a:gd name="adj" fmla="val 50000"/>
                </a:avLst>
              </a:prstGeom>
              <a:solidFill>
                <a:srgbClr val="EA580C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sp>
            <p:nvSpPr>
              <p:cNvPr id="17" name="TextBox 16"/>
              <p:cNvSpPr txBox="1"/>
              <p:nvPr/>
            </p:nvSpPr>
            <p:spPr>
              <a:xfrm>
                <a:off x="466725" y="3038475"/>
                <a:ext cx="666750" cy="381000"/>
              </a:xfrm>
              <a:prstGeom prst="rect">
                <a:avLst/>
              </a:prstGeom>
              <a:noFill/>
            </p:spPr>
            <p:txBody>
              <a:bodyPr wrap="square" lIns="0" tIns="0" rIns="0" bIns="0" anchor="ctr">
                <a:spAutoFit/>
              </a:bodyPr>
              <a:lstStyle/>
              <a:p>
                <a:pPr algn="ctr"/>
                <a:r>
                  <a:rPr sz="1500" b="1" i="0" u="none" dirty="0">
                    <a:solidFill>
                      <a:srgbClr val="FFFFFF"/>
                    </a:solidFill>
                    <a:latin typeface="Arial"/>
                  </a:rPr>
                  <a:t>III</a:t>
                </a:r>
              </a:p>
            </p:txBody>
          </p:sp>
        </p:grpSp>
        <p:sp>
          <p:nvSpPr>
            <p:cNvPr id="18" name="TextBox 17"/>
            <p:cNvSpPr txBox="1"/>
            <p:nvPr/>
          </p:nvSpPr>
          <p:spPr>
            <a:xfrm>
              <a:off x="1133475" y="3087543"/>
              <a:ext cx="5851549" cy="247650"/>
            </a:xfrm>
            <a:prstGeom prst="rect">
              <a:avLst/>
            </a:prstGeom>
            <a:noFill/>
          </p:spPr>
          <p:txBody>
            <a:bodyPr wrap="none" lIns="0" tIns="0" rIns="0" bIns="0" anchor="t">
              <a:spAutoFit/>
            </a:bodyPr>
            <a:lstStyle/>
            <a:p>
              <a:pPr algn="l"/>
              <a:r>
                <a:rPr sz="1650" b="1" i="0" u="none" dirty="0">
                  <a:solidFill>
                    <a:srgbClr val="1F2937"/>
                  </a:solidFill>
                  <a:latin typeface="Arial"/>
                </a:rPr>
                <a:t>Ne </a:t>
              </a:r>
              <a:r>
                <a:rPr sz="1650" b="1" i="0" u="none" dirty="0" err="1">
                  <a:solidFill>
                    <a:srgbClr val="1F2937"/>
                  </a:solidFill>
                  <a:latin typeface="Arial"/>
                </a:rPr>
                <a:t>mondd</a:t>
              </a:r>
              <a:r>
                <a:rPr sz="1650" b="1" i="0" u="none" dirty="0">
                  <a:solidFill>
                    <a:srgbClr val="1F2937"/>
                  </a:solidFill>
                  <a:latin typeface="Arial"/>
                </a:rPr>
                <a:t> </a:t>
              </a:r>
              <a:r>
                <a:rPr sz="1650" b="1" i="0" u="none" dirty="0" err="1">
                  <a:solidFill>
                    <a:srgbClr val="1F2937"/>
                  </a:solidFill>
                  <a:latin typeface="Arial"/>
                </a:rPr>
                <a:t>ki</a:t>
              </a:r>
              <a:r>
                <a:rPr sz="1650" b="1" i="0" u="none" dirty="0">
                  <a:solidFill>
                    <a:srgbClr val="1F2937"/>
                  </a:solidFill>
                  <a:latin typeface="Arial"/>
                </a:rPr>
                <a:t> </a:t>
              </a:r>
              <a:r>
                <a:rPr sz="1650" b="1" i="0" u="none" dirty="0" err="1">
                  <a:solidFill>
                    <a:srgbClr val="1F2937"/>
                  </a:solidFill>
                  <a:latin typeface="Arial"/>
                </a:rPr>
                <a:t>hiába</a:t>
              </a:r>
              <a:r>
                <a:rPr sz="1650" b="1" i="0" u="none" dirty="0">
                  <a:solidFill>
                    <a:srgbClr val="1F2937"/>
                  </a:solidFill>
                  <a:latin typeface="Arial"/>
                </a:rPr>
                <a:t> </a:t>
              </a:r>
              <a:r>
                <a:rPr sz="1650" b="1" i="0" u="none" dirty="0" err="1">
                  <a:solidFill>
                    <a:srgbClr val="1F2937"/>
                  </a:solidFill>
                  <a:latin typeface="Arial"/>
                </a:rPr>
                <a:t>Istenednek</a:t>
              </a:r>
              <a:r>
                <a:rPr sz="1650" b="1" i="0" u="none" dirty="0">
                  <a:solidFill>
                    <a:srgbClr val="1F2937"/>
                  </a:solidFill>
                  <a:latin typeface="Arial"/>
                </a:rPr>
                <a:t>, </a:t>
              </a:r>
              <a:r>
                <a:rPr sz="1650" b="1" i="0" u="none" dirty="0" err="1">
                  <a:solidFill>
                    <a:srgbClr val="1F2937"/>
                  </a:solidFill>
                  <a:latin typeface="Arial"/>
                </a:rPr>
                <a:t>az</a:t>
              </a:r>
              <a:r>
                <a:rPr sz="1650" b="1" i="0" u="none" dirty="0">
                  <a:solidFill>
                    <a:srgbClr val="1F2937"/>
                  </a:solidFill>
                  <a:latin typeface="Arial"/>
                </a:rPr>
                <a:t> </a:t>
              </a:r>
              <a:r>
                <a:rPr sz="1650" b="1" i="0" u="none" dirty="0" err="1">
                  <a:solidFill>
                    <a:srgbClr val="1F2937"/>
                  </a:solidFill>
                  <a:latin typeface="Arial"/>
                </a:rPr>
                <a:t>Úrnak</a:t>
              </a:r>
              <a:r>
                <a:rPr sz="1650" b="1" i="0" u="none" dirty="0">
                  <a:solidFill>
                    <a:srgbClr val="1F2937"/>
                  </a:solidFill>
                  <a:latin typeface="Arial"/>
                </a:rPr>
                <a:t> </a:t>
              </a:r>
              <a:r>
                <a:rPr sz="1650" b="1" i="0" u="none" dirty="0" err="1">
                  <a:solidFill>
                    <a:srgbClr val="1F2937"/>
                  </a:solidFill>
                  <a:latin typeface="Arial"/>
                </a:rPr>
                <a:t>nevét</a:t>
              </a:r>
              <a:r>
                <a:rPr sz="1650" b="1" i="0" u="none" dirty="0">
                  <a:solidFill>
                    <a:srgbClr val="1F2937"/>
                  </a:solidFill>
                  <a:latin typeface="Arial"/>
                </a:rPr>
                <a:t>!</a:t>
              </a:r>
            </a:p>
          </p:txBody>
        </p:sp>
      </p:grpSp>
      <p:grpSp>
        <p:nvGrpSpPr>
          <p:cNvPr id="50" name="Csoportba foglalás 49">
            <a:extLst>
              <a:ext uri="{FF2B5EF4-FFF2-40B4-BE49-F238E27FC236}">
                <a16:creationId xmlns:a16="http://schemas.microsoft.com/office/drawing/2014/main" id="{89A7EB7A-E15A-4AA3-BF8E-CA68F64DC07F}"/>
              </a:ext>
            </a:extLst>
          </p:cNvPr>
          <p:cNvGrpSpPr/>
          <p:nvPr/>
        </p:nvGrpSpPr>
        <p:grpSpPr>
          <a:xfrm>
            <a:off x="466725" y="3648075"/>
            <a:ext cx="5495925" cy="495300"/>
            <a:chOff x="466725" y="3648075"/>
            <a:chExt cx="5495925" cy="495300"/>
          </a:xfrm>
        </p:grpSpPr>
        <p:grpSp>
          <p:nvGrpSpPr>
            <p:cNvPr id="36" name="Csoportba foglalás 35">
              <a:extLst>
                <a:ext uri="{FF2B5EF4-FFF2-40B4-BE49-F238E27FC236}">
                  <a16:creationId xmlns:a16="http://schemas.microsoft.com/office/drawing/2014/main" id="{C0A980FF-C2ED-4381-AFDB-A04C2CC18372}"/>
                </a:ext>
              </a:extLst>
            </p:cNvPr>
            <p:cNvGrpSpPr/>
            <p:nvPr/>
          </p:nvGrpSpPr>
          <p:grpSpPr>
            <a:xfrm>
              <a:off x="466725" y="3705225"/>
              <a:ext cx="666750" cy="381000"/>
              <a:chOff x="466725" y="3705225"/>
              <a:chExt cx="666750" cy="381000"/>
            </a:xfrm>
          </p:grpSpPr>
          <p:sp>
            <p:nvSpPr>
              <p:cNvPr id="5" name="Rounded Rectangle 4"/>
              <p:cNvSpPr/>
              <p:nvPr/>
            </p:nvSpPr>
            <p:spPr>
              <a:xfrm>
                <a:off x="609600" y="3705225"/>
                <a:ext cx="381000" cy="381000"/>
              </a:xfrm>
              <a:prstGeom prst="roundRect">
                <a:avLst>
                  <a:gd name="adj" fmla="val 50000"/>
                </a:avLst>
              </a:prstGeom>
              <a:solidFill>
                <a:srgbClr val="EA580C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sp>
            <p:nvSpPr>
              <p:cNvPr id="19" name="TextBox 18"/>
              <p:cNvSpPr txBox="1"/>
              <p:nvPr/>
            </p:nvSpPr>
            <p:spPr>
              <a:xfrm>
                <a:off x="466725" y="3705225"/>
                <a:ext cx="666750" cy="381000"/>
              </a:xfrm>
              <a:prstGeom prst="rect">
                <a:avLst/>
              </a:prstGeom>
              <a:noFill/>
            </p:spPr>
            <p:txBody>
              <a:bodyPr wrap="square" lIns="0" tIns="0" rIns="0" bIns="0" anchor="ctr">
                <a:spAutoFit/>
              </a:bodyPr>
              <a:lstStyle/>
              <a:p>
                <a:pPr algn="ctr"/>
                <a:r>
                  <a:rPr sz="1500" b="1" i="0" u="none">
                    <a:solidFill>
                      <a:srgbClr val="FFFFFF"/>
                    </a:solidFill>
                    <a:latin typeface="Arial"/>
                  </a:rPr>
                  <a:t>IV</a:t>
                </a:r>
              </a:p>
            </p:txBody>
          </p:sp>
        </p:grpSp>
        <p:sp>
          <p:nvSpPr>
            <p:cNvPr id="20" name="TextBox 19"/>
            <p:cNvSpPr txBox="1"/>
            <p:nvPr/>
          </p:nvSpPr>
          <p:spPr>
            <a:xfrm>
              <a:off x="1143000" y="3648075"/>
              <a:ext cx="4819650" cy="4953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spAutoFit/>
            </a:bodyPr>
            <a:lstStyle/>
            <a:p>
              <a:pPr algn="l"/>
              <a:r>
                <a:rPr sz="1650" b="1" i="0" u="none" dirty="0" err="1">
                  <a:solidFill>
                    <a:srgbClr val="1F2937"/>
                  </a:solidFill>
                  <a:latin typeface="Arial"/>
                </a:rPr>
                <a:t>Emlékezzél</a:t>
              </a:r>
              <a:r>
                <a:rPr sz="1650" b="1" i="0" u="none" dirty="0">
                  <a:solidFill>
                    <a:srgbClr val="1F2937"/>
                  </a:solidFill>
                  <a:latin typeface="Arial"/>
                </a:rPr>
                <a:t> meg a </a:t>
              </a:r>
              <a:r>
                <a:rPr sz="1650" b="1" i="0" u="none" dirty="0" err="1">
                  <a:solidFill>
                    <a:srgbClr val="1F2937"/>
                  </a:solidFill>
                  <a:latin typeface="Arial"/>
                </a:rPr>
                <a:t>nyugalom</a:t>
              </a:r>
              <a:r>
                <a:rPr sz="1650" b="1" i="0" u="none" dirty="0">
                  <a:solidFill>
                    <a:srgbClr val="1F2937"/>
                  </a:solidFill>
                  <a:latin typeface="Arial"/>
                </a:rPr>
                <a:t> </a:t>
              </a:r>
              <a:r>
                <a:rPr sz="1650" b="1" i="0" u="none" dirty="0" err="1">
                  <a:solidFill>
                    <a:srgbClr val="1F2937"/>
                  </a:solidFill>
                  <a:latin typeface="Arial"/>
                </a:rPr>
                <a:t>napjáról</a:t>
              </a:r>
              <a:r>
                <a:rPr sz="1650" b="1" i="0" u="none" dirty="0">
                  <a:solidFill>
                    <a:srgbClr val="1F2937"/>
                  </a:solidFill>
                  <a:latin typeface="Arial"/>
                </a:rPr>
                <a:t>, </a:t>
              </a:r>
              <a:r>
                <a:rPr sz="1650" b="1" i="0" u="none" dirty="0" err="1">
                  <a:solidFill>
                    <a:srgbClr val="1F2937"/>
                  </a:solidFill>
                  <a:latin typeface="Arial"/>
                </a:rPr>
                <a:t>és</a:t>
              </a:r>
              <a:r>
                <a:rPr sz="1650" b="1" i="0" u="none" dirty="0">
                  <a:solidFill>
                    <a:srgbClr val="1F2937"/>
                  </a:solidFill>
                  <a:latin typeface="Arial"/>
                </a:rPr>
                <a:t> </a:t>
              </a:r>
              <a:r>
                <a:rPr sz="1650" b="1" i="0" u="none" dirty="0" err="1">
                  <a:solidFill>
                    <a:srgbClr val="1F2937"/>
                  </a:solidFill>
                  <a:latin typeface="Arial"/>
                </a:rPr>
                <a:t>szenteld</a:t>
              </a:r>
              <a:r>
                <a:rPr sz="1650" b="1" i="0" u="none" dirty="0">
                  <a:solidFill>
                    <a:srgbClr val="1F2937"/>
                  </a:solidFill>
                  <a:latin typeface="Arial"/>
                </a:rPr>
                <a:t> meg </a:t>
              </a:r>
              <a:r>
                <a:rPr sz="1650" b="1" i="0" u="none" dirty="0" err="1">
                  <a:solidFill>
                    <a:srgbClr val="1F2937"/>
                  </a:solidFill>
                  <a:latin typeface="Arial"/>
                </a:rPr>
                <a:t>azt</a:t>
              </a:r>
              <a:r>
                <a:rPr sz="1650" b="1" i="0" u="none" dirty="0">
                  <a:solidFill>
                    <a:srgbClr val="1F2937"/>
                  </a:solidFill>
                  <a:latin typeface="Arial"/>
                </a:rPr>
                <a:t>!</a:t>
              </a:r>
            </a:p>
          </p:txBody>
        </p:sp>
      </p:grpSp>
      <p:grpSp>
        <p:nvGrpSpPr>
          <p:cNvPr id="51" name="Csoportba foglalás 50">
            <a:extLst>
              <a:ext uri="{FF2B5EF4-FFF2-40B4-BE49-F238E27FC236}">
                <a16:creationId xmlns:a16="http://schemas.microsoft.com/office/drawing/2014/main" id="{8DB6822A-6365-4979-9C41-B45A97ED9024}"/>
              </a:ext>
            </a:extLst>
          </p:cNvPr>
          <p:cNvGrpSpPr/>
          <p:nvPr/>
        </p:nvGrpSpPr>
        <p:grpSpPr>
          <a:xfrm>
            <a:off x="6144698" y="1590675"/>
            <a:ext cx="4150667" cy="381000"/>
            <a:chOff x="466725" y="4371975"/>
            <a:chExt cx="4150667" cy="381000"/>
          </a:xfrm>
        </p:grpSpPr>
        <p:grpSp>
          <p:nvGrpSpPr>
            <p:cNvPr id="37" name="Csoportba foglalás 36">
              <a:extLst>
                <a:ext uri="{FF2B5EF4-FFF2-40B4-BE49-F238E27FC236}">
                  <a16:creationId xmlns:a16="http://schemas.microsoft.com/office/drawing/2014/main" id="{B5DA1A95-A2D3-4446-8BC5-66791D5AB13B}"/>
                </a:ext>
              </a:extLst>
            </p:cNvPr>
            <p:cNvGrpSpPr/>
            <p:nvPr/>
          </p:nvGrpSpPr>
          <p:grpSpPr>
            <a:xfrm>
              <a:off x="466725" y="4371975"/>
              <a:ext cx="666750" cy="381000"/>
              <a:chOff x="466725" y="4371975"/>
              <a:chExt cx="666750" cy="381000"/>
            </a:xfrm>
          </p:grpSpPr>
          <p:sp>
            <p:nvSpPr>
              <p:cNvPr id="6" name="Rounded Rectangle 5"/>
              <p:cNvSpPr/>
              <p:nvPr/>
            </p:nvSpPr>
            <p:spPr>
              <a:xfrm>
                <a:off x="609600" y="4371975"/>
                <a:ext cx="381000" cy="381000"/>
              </a:xfrm>
              <a:prstGeom prst="roundRect">
                <a:avLst>
                  <a:gd name="adj" fmla="val 50000"/>
                </a:avLst>
              </a:prstGeom>
              <a:solidFill>
                <a:srgbClr val="DB2777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sp>
            <p:nvSpPr>
              <p:cNvPr id="21" name="TextBox 20"/>
              <p:cNvSpPr txBox="1"/>
              <p:nvPr/>
            </p:nvSpPr>
            <p:spPr>
              <a:xfrm>
                <a:off x="466725" y="4371975"/>
                <a:ext cx="666750" cy="381000"/>
              </a:xfrm>
              <a:prstGeom prst="rect">
                <a:avLst/>
              </a:prstGeom>
              <a:noFill/>
            </p:spPr>
            <p:txBody>
              <a:bodyPr wrap="square" lIns="0" tIns="0" rIns="0" bIns="0" anchor="ctr">
                <a:spAutoFit/>
              </a:bodyPr>
              <a:lstStyle/>
              <a:p>
                <a:pPr algn="ctr"/>
                <a:r>
                  <a:rPr sz="1500" b="1" i="0" u="none" dirty="0">
                    <a:solidFill>
                      <a:srgbClr val="FFFFFF"/>
                    </a:solidFill>
                    <a:latin typeface="Arial"/>
                  </a:rPr>
                  <a:t>V</a:t>
                </a:r>
              </a:p>
            </p:txBody>
          </p:sp>
        </p:grpSp>
        <p:sp>
          <p:nvSpPr>
            <p:cNvPr id="22" name="TextBox 21"/>
            <p:cNvSpPr txBox="1"/>
            <p:nvPr/>
          </p:nvSpPr>
          <p:spPr>
            <a:xfrm>
              <a:off x="1143000" y="4438650"/>
              <a:ext cx="3474392" cy="247650"/>
            </a:xfrm>
            <a:prstGeom prst="rect">
              <a:avLst/>
            </a:prstGeom>
            <a:noFill/>
          </p:spPr>
          <p:txBody>
            <a:bodyPr wrap="none" lIns="0" tIns="0" rIns="0" bIns="0" anchor="t">
              <a:spAutoFit/>
            </a:bodyPr>
            <a:lstStyle/>
            <a:p>
              <a:pPr algn="l"/>
              <a:r>
                <a:rPr sz="1650" b="1" i="0" u="none" dirty="0" err="1">
                  <a:solidFill>
                    <a:srgbClr val="1F2937"/>
                  </a:solidFill>
                  <a:latin typeface="Arial"/>
                </a:rPr>
                <a:t>Tiszteld</a:t>
              </a:r>
              <a:r>
                <a:rPr sz="1650" b="1" i="0" u="none" dirty="0">
                  <a:solidFill>
                    <a:srgbClr val="1F2937"/>
                  </a:solidFill>
                  <a:latin typeface="Arial"/>
                </a:rPr>
                <a:t> </a:t>
              </a:r>
              <a:r>
                <a:rPr sz="1650" b="1" i="0" u="none" dirty="0" err="1">
                  <a:solidFill>
                    <a:srgbClr val="1F2937"/>
                  </a:solidFill>
                  <a:latin typeface="Arial"/>
                </a:rPr>
                <a:t>atyádat</a:t>
              </a:r>
              <a:r>
                <a:rPr sz="1650" b="1" i="0" u="none" dirty="0">
                  <a:solidFill>
                    <a:srgbClr val="1F2937"/>
                  </a:solidFill>
                  <a:latin typeface="Arial"/>
                </a:rPr>
                <a:t> </a:t>
              </a:r>
              <a:r>
                <a:rPr sz="1650" b="1" i="0" u="none" dirty="0" err="1">
                  <a:solidFill>
                    <a:srgbClr val="1F2937"/>
                  </a:solidFill>
                  <a:latin typeface="Arial"/>
                </a:rPr>
                <a:t>és</a:t>
              </a:r>
              <a:r>
                <a:rPr sz="1650" b="1" i="0" u="none" dirty="0">
                  <a:solidFill>
                    <a:srgbClr val="1F2937"/>
                  </a:solidFill>
                  <a:latin typeface="Arial"/>
                </a:rPr>
                <a:t> </a:t>
              </a:r>
              <a:r>
                <a:rPr sz="1650" b="1" i="0" u="none" dirty="0" err="1">
                  <a:solidFill>
                    <a:srgbClr val="1F2937"/>
                  </a:solidFill>
                  <a:latin typeface="Arial"/>
                </a:rPr>
                <a:t>anyádat</a:t>
              </a:r>
              <a:r>
                <a:rPr sz="1650" b="1" i="0" u="none" dirty="0">
                  <a:solidFill>
                    <a:srgbClr val="1F2937"/>
                  </a:solidFill>
                  <a:latin typeface="Arial"/>
                </a:rPr>
                <a:t>!</a:t>
              </a:r>
            </a:p>
          </p:txBody>
        </p:sp>
      </p:grpSp>
      <p:grpSp>
        <p:nvGrpSpPr>
          <p:cNvPr id="46" name="Csoportba foglalás 45">
            <a:extLst>
              <a:ext uri="{FF2B5EF4-FFF2-40B4-BE49-F238E27FC236}">
                <a16:creationId xmlns:a16="http://schemas.microsoft.com/office/drawing/2014/main" id="{FA3256B4-D5D3-4B9D-B0F1-046F1AACA1CD}"/>
              </a:ext>
            </a:extLst>
          </p:cNvPr>
          <p:cNvGrpSpPr/>
          <p:nvPr/>
        </p:nvGrpSpPr>
        <p:grpSpPr>
          <a:xfrm>
            <a:off x="6144698" y="2314575"/>
            <a:ext cx="1603296" cy="381000"/>
            <a:chOff x="6180861" y="1590675"/>
            <a:chExt cx="1603296" cy="381000"/>
          </a:xfrm>
        </p:grpSpPr>
        <p:grpSp>
          <p:nvGrpSpPr>
            <p:cNvPr id="38" name="Csoportba foglalás 37">
              <a:extLst>
                <a:ext uri="{FF2B5EF4-FFF2-40B4-BE49-F238E27FC236}">
                  <a16:creationId xmlns:a16="http://schemas.microsoft.com/office/drawing/2014/main" id="{FB880008-0746-481A-AA09-4308C3BCDC88}"/>
                </a:ext>
              </a:extLst>
            </p:cNvPr>
            <p:cNvGrpSpPr/>
            <p:nvPr/>
          </p:nvGrpSpPr>
          <p:grpSpPr>
            <a:xfrm>
              <a:off x="6180861" y="1590675"/>
              <a:ext cx="666750" cy="381000"/>
              <a:chOff x="6180861" y="1590675"/>
              <a:chExt cx="666750" cy="381000"/>
            </a:xfrm>
          </p:grpSpPr>
          <p:sp>
            <p:nvSpPr>
              <p:cNvPr id="7" name="Rounded Rectangle 6"/>
              <p:cNvSpPr/>
              <p:nvPr/>
            </p:nvSpPr>
            <p:spPr>
              <a:xfrm>
                <a:off x="6324600" y="1590675"/>
                <a:ext cx="381000" cy="381000"/>
              </a:xfrm>
              <a:prstGeom prst="roundRect">
                <a:avLst>
                  <a:gd name="adj" fmla="val 50000"/>
                </a:avLst>
              </a:prstGeom>
              <a:solidFill>
                <a:srgbClr val="DB2777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sp>
            <p:nvSpPr>
              <p:cNvPr id="23" name="TextBox 22"/>
              <p:cNvSpPr txBox="1"/>
              <p:nvPr/>
            </p:nvSpPr>
            <p:spPr>
              <a:xfrm>
                <a:off x="6180861" y="1590675"/>
                <a:ext cx="666750" cy="381000"/>
              </a:xfrm>
              <a:prstGeom prst="rect">
                <a:avLst/>
              </a:prstGeom>
              <a:noFill/>
            </p:spPr>
            <p:txBody>
              <a:bodyPr wrap="square" lIns="0" tIns="0" rIns="0" bIns="0" anchor="ctr">
                <a:spAutoFit/>
              </a:bodyPr>
              <a:lstStyle/>
              <a:p>
                <a:pPr algn="ctr"/>
                <a:r>
                  <a:rPr sz="1500" b="1" i="0" u="none" dirty="0">
                    <a:solidFill>
                      <a:srgbClr val="FFFFFF"/>
                    </a:solidFill>
                    <a:latin typeface="Arial"/>
                  </a:rPr>
                  <a:t>VI</a:t>
                </a:r>
              </a:p>
            </p:txBody>
          </p:sp>
        </p:grpSp>
        <p:sp>
          <p:nvSpPr>
            <p:cNvPr id="24" name="TextBox 23"/>
            <p:cNvSpPr txBox="1"/>
            <p:nvPr/>
          </p:nvSpPr>
          <p:spPr>
            <a:xfrm>
              <a:off x="6858000" y="1657350"/>
              <a:ext cx="926157" cy="247650"/>
            </a:xfrm>
            <a:prstGeom prst="rect">
              <a:avLst/>
            </a:prstGeom>
            <a:noFill/>
          </p:spPr>
          <p:txBody>
            <a:bodyPr wrap="none" lIns="0" tIns="0" rIns="0" bIns="0" anchor="t">
              <a:spAutoFit/>
            </a:bodyPr>
            <a:lstStyle/>
            <a:p>
              <a:pPr algn="l"/>
              <a:r>
                <a:rPr sz="1650" b="1" i="0" u="none" dirty="0">
                  <a:solidFill>
                    <a:srgbClr val="1F2937"/>
                  </a:solidFill>
                  <a:latin typeface="Arial"/>
                </a:rPr>
                <a:t>Ne </a:t>
              </a:r>
              <a:r>
                <a:rPr sz="1650" b="1" i="0" u="none" dirty="0" err="1">
                  <a:solidFill>
                    <a:srgbClr val="1F2937"/>
                  </a:solidFill>
                  <a:latin typeface="Arial"/>
                </a:rPr>
                <a:t>ölj</a:t>
              </a:r>
              <a:r>
                <a:rPr sz="1650" b="1" i="0" u="none" dirty="0">
                  <a:solidFill>
                    <a:srgbClr val="1F2937"/>
                  </a:solidFill>
                  <a:latin typeface="Arial"/>
                </a:rPr>
                <a:t>!</a:t>
              </a:r>
            </a:p>
          </p:txBody>
        </p:sp>
      </p:grpSp>
      <p:grpSp>
        <p:nvGrpSpPr>
          <p:cNvPr id="45" name="Csoportba foglalás 44">
            <a:extLst>
              <a:ext uri="{FF2B5EF4-FFF2-40B4-BE49-F238E27FC236}">
                <a16:creationId xmlns:a16="http://schemas.microsoft.com/office/drawing/2014/main" id="{6573501D-A803-4BBF-B803-AF0B51E3EA4E}"/>
              </a:ext>
            </a:extLst>
          </p:cNvPr>
          <p:cNvGrpSpPr/>
          <p:nvPr/>
        </p:nvGrpSpPr>
        <p:grpSpPr>
          <a:xfrm>
            <a:off x="6144698" y="3038475"/>
            <a:ext cx="3008457" cy="381000"/>
            <a:chOff x="6181725" y="2200275"/>
            <a:chExt cx="2917998" cy="381000"/>
          </a:xfrm>
        </p:grpSpPr>
        <p:grpSp>
          <p:nvGrpSpPr>
            <p:cNvPr id="39" name="Csoportba foglalás 38">
              <a:extLst>
                <a:ext uri="{FF2B5EF4-FFF2-40B4-BE49-F238E27FC236}">
                  <a16:creationId xmlns:a16="http://schemas.microsoft.com/office/drawing/2014/main" id="{4742BA3B-8763-4801-916E-ABBD2E964EC5}"/>
                </a:ext>
              </a:extLst>
            </p:cNvPr>
            <p:cNvGrpSpPr/>
            <p:nvPr/>
          </p:nvGrpSpPr>
          <p:grpSpPr>
            <a:xfrm>
              <a:off x="6181725" y="2200275"/>
              <a:ext cx="666750" cy="381000"/>
              <a:chOff x="6181725" y="2200275"/>
              <a:chExt cx="666750" cy="381000"/>
            </a:xfrm>
          </p:grpSpPr>
          <p:sp>
            <p:nvSpPr>
              <p:cNvPr id="8" name="Rounded Rectangle 7"/>
              <p:cNvSpPr/>
              <p:nvPr/>
            </p:nvSpPr>
            <p:spPr>
              <a:xfrm>
                <a:off x="6324600" y="2200275"/>
                <a:ext cx="381000" cy="381000"/>
              </a:xfrm>
              <a:prstGeom prst="roundRect">
                <a:avLst>
                  <a:gd name="adj" fmla="val 50000"/>
                </a:avLst>
              </a:prstGeom>
              <a:solidFill>
                <a:srgbClr val="DB2777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sp>
            <p:nvSpPr>
              <p:cNvPr id="25" name="TextBox 24"/>
              <p:cNvSpPr txBox="1"/>
              <p:nvPr/>
            </p:nvSpPr>
            <p:spPr>
              <a:xfrm>
                <a:off x="6181725" y="2200275"/>
                <a:ext cx="666750" cy="381000"/>
              </a:xfrm>
              <a:prstGeom prst="rect">
                <a:avLst/>
              </a:prstGeom>
              <a:noFill/>
            </p:spPr>
            <p:txBody>
              <a:bodyPr wrap="square" lIns="0" tIns="0" rIns="0" bIns="0" anchor="ctr">
                <a:spAutoFit/>
              </a:bodyPr>
              <a:lstStyle/>
              <a:p>
                <a:pPr algn="ctr"/>
                <a:r>
                  <a:rPr sz="1500" b="1" i="0" u="none">
                    <a:solidFill>
                      <a:srgbClr val="FFFFFF"/>
                    </a:solidFill>
                    <a:latin typeface="Arial"/>
                  </a:rPr>
                  <a:t>VII</a:t>
                </a:r>
              </a:p>
            </p:txBody>
          </p:sp>
        </p:grpSp>
        <p:sp>
          <p:nvSpPr>
            <p:cNvPr id="26" name="TextBox 25"/>
            <p:cNvSpPr txBox="1"/>
            <p:nvPr/>
          </p:nvSpPr>
          <p:spPr>
            <a:xfrm>
              <a:off x="6858000" y="2266950"/>
              <a:ext cx="2241723" cy="247650"/>
            </a:xfrm>
            <a:prstGeom prst="rect">
              <a:avLst/>
            </a:prstGeom>
            <a:noFill/>
          </p:spPr>
          <p:txBody>
            <a:bodyPr wrap="none" lIns="0" tIns="0" rIns="0" bIns="0" anchor="t">
              <a:spAutoFit/>
            </a:bodyPr>
            <a:lstStyle/>
            <a:p>
              <a:pPr algn="l"/>
              <a:r>
                <a:rPr sz="1650" b="1" i="0" u="none" dirty="0">
                  <a:solidFill>
                    <a:srgbClr val="1F2937"/>
                  </a:solidFill>
                  <a:latin typeface="Arial"/>
                </a:rPr>
                <a:t>Ne </a:t>
              </a:r>
              <a:r>
                <a:rPr sz="1650" b="1" i="0" u="none" dirty="0" err="1">
                  <a:solidFill>
                    <a:srgbClr val="1F2937"/>
                  </a:solidFill>
                  <a:latin typeface="Arial"/>
                </a:rPr>
                <a:t>parázsnálkodj</a:t>
              </a:r>
              <a:r>
                <a:rPr sz="1650" b="1" i="0" u="none" dirty="0">
                  <a:solidFill>
                    <a:srgbClr val="1F2937"/>
                  </a:solidFill>
                  <a:latin typeface="Arial"/>
                </a:rPr>
                <a:t>!</a:t>
              </a:r>
            </a:p>
          </p:txBody>
        </p:sp>
      </p:grpSp>
      <p:grpSp>
        <p:nvGrpSpPr>
          <p:cNvPr id="44" name="Csoportba foglalás 43">
            <a:extLst>
              <a:ext uri="{FF2B5EF4-FFF2-40B4-BE49-F238E27FC236}">
                <a16:creationId xmlns:a16="http://schemas.microsoft.com/office/drawing/2014/main" id="{7CFD40EA-9897-47ED-9F63-DE6F388381BB}"/>
              </a:ext>
            </a:extLst>
          </p:cNvPr>
          <p:cNvGrpSpPr/>
          <p:nvPr/>
        </p:nvGrpSpPr>
        <p:grpSpPr>
          <a:xfrm>
            <a:off x="6144698" y="3648075"/>
            <a:ext cx="1730424" cy="381000"/>
            <a:chOff x="6181725" y="2809875"/>
            <a:chExt cx="1730424" cy="381000"/>
          </a:xfrm>
        </p:grpSpPr>
        <p:grpSp>
          <p:nvGrpSpPr>
            <p:cNvPr id="40" name="Csoportba foglalás 39">
              <a:extLst>
                <a:ext uri="{FF2B5EF4-FFF2-40B4-BE49-F238E27FC236}">
                  <a16:creationId xmlns:a16="http://schemas.microsoft.com/office/drawing/2014/main" id="{BF9A8886-AFB8-4FAF-978F-91F899940A47}"/>
                </a:ext>
              </a:extLst>
            </p:cNvPr>
            <p:cNvGrpSpPr/>
            <p:nvPr/>
          </p:nvGrpSpPr>
          <p:grpSpPr>
            <a:xfrm>
              <a:off x="6181725" y="2809875"/>
              <a:ext cx="666750" cy="381000"/>
              <a:chOff x="6181725" y="2809875"/>
              <a:chExt cx="666750" cy="381000"/>
            </a:xfrm>
          </p:grpSpPr>
          <p:sp>
            <p:nvSpPr>
              <p:cNvPr id="9" name="Rounded Rectangle 8"/>
              <p:cNvSpPr/>
              <p:nvPr/>
            </p:nvSpPr>
            <p:spPr>
              <a:xfrm>
                <a:off x="6324600" y="2809875"/>
                <a:ext cx="381000" cy="381000"/>
              </a:xfrm>
              <a:prstGeom prst="roundRect">
                <a:avLst>
                  <a:gd name="adj" fmla="val 50000"/>
                </a:avLst>
              </a:prstGeom>
              <a:solidFill>
                <a:srgbClr val="DB2777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sp>
            <p:nvSpPr>
              <p:cNvPr id="27" name="TextBox 26"/>
              <p:cNvSpPr txBox="1"/>
              <p:nvPr/>
            </p:nvSpPr>
            <p:spPr>
              <a:xfrm>
                <a:off x="6181725" y="2809875"/>
                <a:ext cx="666750" cy="381000"/>
              </a:xfrm>
              <a:prstGeom prst="rect">
                <a:avLst/>
              </a:prstGeom>
              <a:noFill/>
            </p:spPr>
            <p:txBody>
              <a:bodyPr wrap="square" lIns="0" tIns="0" rIns="0" bIns="0" anchor="ctr">
                <a:spAutoFit/>
              </a:bodyPr>
              <a:lstStyle/>
              <a:p>
                <a:pPr algn="ctr"/>
                <a:r>
                  <a:rPr sz="1500" b="1" i="0" u="none">
                    <a:solidFill>
                      <a:srgbClr val="FFFFFF"/>
                    </a:solidFill>
                    <a:latin typeface="Arial"/>
                  </a:rPr>
                  <a:t>VIII</a:t>
                </a:r>
              </a:p>
            </p:txBody>
          </p:sp>
        </p:grpSp>
        <p:sp>
          <p:nvSpPr>
            <p:cNvPr id="28" name="TextBox 27"/>
            <p:cNvSpPr txBox="1"/>
            <p:nvPr/>
          </p:nvSpPr>
          <p:spPr>
            <a:xfrm>
              <a:off x="6858000" y="2876550"/>
              <a:ext cx="1054149" cy="247650"/>
            </a:xfrm>
            <a:prstGeom prst="rect">
              <a:avLst/>
            </a:prstGeom>
            <a:noFill/>
          </p:spPr>
          <p:txBody>
            <a:bodyPr wrap="none" lIns="0" tIns="0" rIns="0" bIns="0" anchor="t">
              <a:spAutoFit/>
            </a:bodyPr>
            <a:lstStyle/>
            <a:p>
              <a:pPr algn="l"/>
              <a:r>
                <a:rPr sz="1650" b="1" i="0" u="none" dirty="0">
                  <a:solidFill>
                    <a:srgbClr val="1F2937"/>
                  </a:solidFill>
                  <a:latin typeface="Arial"/>
                </a:rPr>
                <a:t>Ne </a:t>
              </a:r>
              <a:r>
                <a:rPr sz="1650" b="1" i="0" u="none" dirty="0" err="1">
                  <a:solidFill>
                    <a:srgbClr val="1F2937"/>
                  </a:solidFill>
                  <a:latin typeface="Arial"/>
                </a:rPr>
                <a:t>lopj</a:t>
              </a:r>
              <a:r>
                <a:rPr sz="1650" b="1" i="0" u="none" dirty="0">
                  <a:solidFill>
                    <a:srgbClr val="1F2937"/>
                  </a:solidFill>
                  <a:latin typeface="Arial"/>
                </a:rPr>
                <a:t>!</a:t>
              </a:r>
            </a:p>
          </p:txBody>
        </p:sp>
      </p:grpSp>
      <p:grpSp>
        <p:nvGrpSpPr>
          <p:cNvPr id="52" name="Csoportba foglalás 51">
            <a:extLst>
              <a:ext uri="{FF2B5EF4-FFF2-40B4-BE49-F238E27FC236}">
                <a16:creationId xmlns:a16="http://schemas.microsoft.com/office/drawing/2014/main" id="{724B2563-6E32-4E13-A1D1-906FC65884F6}"/>
              </a:ext>
            </a:extLst>
          </p:cNvPr>
          <p:cNvGrpSpPr/>
          <p:nvPr/>
        </p:nvGrpSpPr>
        <p:grpSpPr>
          <a:xfrm>
            <a:off x="6144698" y="4370345"/>
            <a:ext cx="5698108" cy="381000"/>
            <a:chOff x="6181725" y="3419475"/>
            <a:chExt cx="5698108" cy="381000"/>
          </a:xfrm>
        </p:grpSpPr>
        <p:grpSp>
          <p:nvGrpSpPr>
            <p:cNvPr id="41" name="Csoportba foglalás 40">
              <a:extLst>
                <a:ext uri="{FF2B5EF4-FFF2-40B4-BE49-F238E27FC236}">
                  <a16:creationId xmlns:a16="http://schemas.microsoft.com/office/drawing/2014/main" id="{36C8A81C-A21C-4EC7-8C1F-8C0504E50B4B}"/>
                </a:ext>
              </a:extLst>
            </p:cNvPr>
            <p:cNvGrpSpPr/>
            <p:nvPr/>
          </p:nvGrpSpPr>
          <p:grpSpPr>
            <a:xfrm>
              <a:off x="6181725" y="3419475"/>
              <a:ext cx="666750" cy="381000"/>
              <a:chOff x="6181725" y="3419475"/>
              <a:chExt cx="666750" cy="381000"/>
            </a:xfrm>
          </p:grpSpPr>
          <p:sp>
            <p:nvSpPr>
              <p:cNvPr id="10" name="Rounded Rectangle 9"/>
              <p:cNvSpPr/>
              <p:nvPr/>
            </p:nvSpPr>
            <p:spPr>
              <a:xfrm>
                <a:off x="6324600" y="3419475"/>
                <a:ext cx="381000" cy="381000"/>
              </a:xfrm>
              <a:prstGeom prst="roundRect">
                <a:avLst>
                  <a:gd name="adj" fmla="val 50000"/>
                </a:avLst>
              </a:prstGeom>
              <a:solidFill>
                <a:srgbClr val="DB2777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sp>
            <p:nvSpPr>
              <p:cNvPr id="29" name="TextBox 28"/>
              <p:cNvSpPr txBox="1"/>
              <p:nvPr/>
            </p:nvSpPr>
            <p:spPr>
              <a:xfrm>
                <a:off x="6181725" y="3419475"/>
                <a:ext cx="666750" cy="381000"/>
              </a:xfrm>
              <a:prstGeom prst="rect">
                <a:avLst/>
              </a:prstGeom>
              <a:noFill/>
            </p:spPr>
            <p:txBody>
              <a:bodyPr wrap="square" lIns="0" tIns="0" rIns="0" bIns="0" anchor="ctr">
                <a:spAutoFit/>
              </a:bodyPr>
              <a:lstStyle/>
              <a:p>
                <a:pPr algn="ctr"/>
                <a:r>
                  <a:rPr sz="1500" b="1" i="0" u="none" dirty="0">
                    <a:solidFill>
                      <a:srgbClr val="FFFFFF"/>
                    </a:solidFill>
                    <a:latin typeface="Arial"/>
                  </a:rPr>
                  <a:t>IX</a:t>
                </a:r>
              </a:p>
            </p:txBody>
          </p:sp>
        </p:grpSp>
        <p:sp>
          <p:nvSpPr>
            <p:cNvPr id="30" name="TextBox 29"/>
            <p:cNvSpPr txBox="1"/>
            <p:nvPr/>
          </p:nvSpPr>
          <p:spPr>
            <a:xfrm>
              <a:off x="6858000" y="3486150"/>
              <a:ext cx="5021833" cy="247650"/>
            </a:xfrm>
            <a:prstGeom prst="rect">
              <a:avLst/>
            </a:prstGeom>
            <a:noFill/>
          </p:spPr>
          <p:txBody>
            <a:bodyPr wrap="none" lIns="0" tIns="0" rIns="0" bIns="0" anchor="t">
              <a:spAutoFit/>
            </a:bodyPr>
            <a:lstStyle/>
            <a:p>
              <a:pPr algn="l"/>
              <a:r>
                <a:rPr sz="1650" b="1" i="0" u="none" dirty="0">
                  <a:solidFill>
                    <a:srgbClr val="1F2937"/>
                  </a:solidFill>
                  <a:latin typeface="Arial"/>
                </a:rPr>
                <a:t>Ne </a:t>
              </a:r>
              <a:r>
                <a:rPr sz="1650" b="1" i="0" u="none" dirty="0" err="1">
                  <a:solidFill>
                    <a:srgbClr val="1F2937"/>
                  </a:solidFill>
                  <a:latin typeface="Arial"/>
                </a:rPr>
                <a:t>tanúskodj</a:t>
              </a:r>
              <a:r>
                <a:rPr sz="1650" b="1" i="0" u="none" dirty="0">
                  <a:solidFill>
                    <a:srgbClr val="1F2937"/>
                  </a:solidFill>
                  <a:latin typeface="Arial"/>
                </a:rPr>
                <a:t> </a:t>
              </a:r>
              <a:r>
                <a:rPr sz="1650" b="1" i="0" u="none" dirty="0" err="1">
                  <a:solidFill>
                    <a:srgbClr val="1F2937"/>
                  </a:solidFill>
                  <a:latin typeface="Arial"/>
                </a:rPr>
                <a:t>hamisan</a:t>
              </a:r>
              <a:r>
                <a:rPr sz="1650" b="1" i="0" u="none" dirty="0">
                  <a:solidFill>
                    <a:srgbClr val="1F2937"/>
                  </a:solidFill>
                  <a:latin typeface="Arial"/>
                </a:rPr>
                <a:t> </a:t>
              </a:r>
              <a:r>
                <a:rPr sz="1650" b="1" i="0" u="none" dirty="0" err="1">
                  <a:solidFill>
                    <a:srgbClr val="1F2937"/>
                  </a:solidFill>
                  <a:latin typeface="Arial"/>
                </a:rPr>
                <a:t>felebarátod</a:t>
              </a:r>
              <a:r>
                <a:rPr sz="1650" b="1" i="0" u="none" dirty="0">
                  <a:solidFill>
                    <a:srgbClr val="1F2937"/>
                  </a:solidFill>
                  <a:latin typeface="Arial"/>
                </a:rPr>
                <a:t> </a:t>
              </a:r>
              <a:r>
                <a:rPr sz="1650" b="1" i="0" u="none" dirty="0" err="1">
                  <a:solidFill>
                    <a:srgbClr val="1F2937"/>
                  </a:solidFill>
                  <a:latin typeface="Arial"/>
                </a:rPr>
                <a:t>ellen</a:t>
              </a:r>
              <a:r>
                <a:rPr sz="1650" b="1" i="0" u="none" dirty="0">
                  <a:solidFill>
                    <a:srgbClr val="1F2937"/>
                  </a:solidFill>
                  <a:latin typeface="Arial"/>
                </a:rPr>
                <a:t>!</a:t>
              </a:r>
            </a:p>
          </p:txBody>
        </p:sp>
      </p:grpSp>
      <p:grpSp>
        <p:nvGrpSpPr>
          <p:cNvPr id="43" name="Csoportba foglalás 42">
            <a:extLst>
              <a:ext uri="{FF2B5EF4-FFF2-40B4-BE49-F238E27FC236}">
                <a16:creationId xmlns:a16="http://schemas.microsoft.com/office/drawing/2014/main" id="{6FF45025-7A1A-4F69-BFEE-810D084AECD7}"/>
              </a:ext>
            </a:extLst>
          </p:cNvPr>
          <p:cNvGrpSpPr/>
          <p:nvPr/>
        </p:nvGrpSpPr>
        <p:grpSpPr>
          <a:xfrm>
            <a:off x="6144698" y="5058922"/>
            <a:ext cx="5339953" cy="401493"/>
            <a:chOff x="6191250" y="4029075"/>
            <a:chExt cx="5339953" cy="401493"/>
          </a:xfrm>
        </p:grpSpPr>
        <p:grpSp>
          <p:nvGrpSpPr>
            <p:cNvPr id="42" name="Csoportba foglalás 41">
              <a:extLst>
                <a:ext uri="{FF2B5EF4-FFF2-40B4-BE49-F238E27FC236}">
                  <a16:creationId xmlns:a16="http://schemas.microsoft.com/office/drawing/2014/main" id="{DD36DB7A-6314-4ED5-8B49-45536F1793F3}"/>
                </a:ext>
              </a:extLst>
            </p:cNvPr>
            <p:cNvGrpSpPr/>
            <p:nvPr/>
          </p:nvGrpSpPr>
          <p:grpSpPr>
            <a:xfrm>
              <a:off x="6191250" y="4029075"/>
              <a:ext cx="666750" cy="401493"/>
              <a:chOff x="6191250" y="4029075"/>
              <a:chExt cx="666750" cy="401493"/>
            </a:xfrm>
          </p:grpSpPr>
          <p:sp>
            <p:nvSpPr>
              <p:cNvPr id="11" name="Rounded Rectangle 10"/>
              <p:cNvSpPr/>
              <p:nvPr/>
            </p:nvSpPr>
            <p:spPr>
              <a:xfrm>
                <a:off x="6324600" y="4029075"/>
                <a:ext cx="381000" cy="381000"/>
              </a:xfrm>
              <a:prstGeom prst="roundRect">
                <a:avLst>
                  <a:gd name="adj" fmla="val 50000"/>
                </a:avLst>
              </a:prstGeom>
              <a:solidFill>
                <a:srgbClr val="DB2777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sp>
            <p:nvSpPr>
              <p:cNvPr id="31" name="TextBox 30"/>
              <p:cNvSpPr txBox="1"/>
              <p:nvPr/>
            </p:nvSpPr>
            <p:spPr>
              <a:xfrm>
                <a:off x="6191250" y="4049568"/>
                <a:ext cx="666750" cy="381000"/>
              </a:xfrm>
              <a:prstGeom prst="rect">
                <a:avLst/>
              </a:prstGeom>
              <a:noFill/>
            </p:spPr>
            <p:txBody>
              <a:bodyPr wrap="square" lIns="0" tIns="0" rIns="0" bIns="0" anchor="ctr">
                <a:spAutoFit/>
              </a:bodyPr>
              <a:lstStyle/>
              <a:p>
                <a:pPr algn="ctr"/>
                <a:r>
                  <a:rPr sz="1500" b="1" i="0" u="none" dirty="0">
                    <a:solidFill>
                      <a:srgbClr val="FFFFFF"/>
                    </a:solidFill>
                    <a:latin typeface="Arial"/>
                  </a:rPr>
                  <a:t>X</a:t>
                </a:r>
              </a:p>
            </p:txBody>
          </p:sp>
        </p:grpSp>
        <p:sp>
          <p:nvSpPr>
            <p:cNvPr id="32" name="TextBox 31"/>
            <p:cNvSpPr txBox="1"/>
            <p:nvPr/>
          </p:nvSpPr>
          <p:spPr>
            <a:xfrm>
              <a:off x="6858000" y="4095750"/>
              <a:ext cx="4673203" cy="247650"/>
            </a:xfrm>
            <a:prstGeom prst="rect">
              <a:avLst/>
            </a:prstGeom>
            <a:noFill/>
          </p:spPr>
          <p:txBody>
            <a:bodyPr wrap="none" lIns="0" tIns="0" rIns="0" bIns="0" anchor="t">
              <a:spAutoFit/>
            </a:bodyPr>
            <a:lstStyle/>
            <a:p>
              <a:pPr algn="l"/>
              <a:r>
                <a:rPr sz="1650" b="1" i="0" u="none" dirty="0">
                  <a:solidFill>
                    <a:srgbClr val="1F2937"/>
                  </a:solidFill>
                  <a:latin typeface="Arial"/>
                </a:rPr>
                <a:t>Ne </a:t>
              </a:r>
              <a:r>
                <a:rPr sz="1650" b="1" i="0" u="none" dirty="0" err="1">
                  <a:solidFill>
                    <a:srgbClr val="1F2937"/>
                  </a:solidFill>
                  <a:latin typeface="Arial"/>
                </a:rPr>
                <a:t>kívánj</a:t>
              </a:r>
              <a:r>
                <a:rPr sz="1650" b="1" i="0" u="none" dirty="0">
                  <a:solidFill>
                    <a:srgbClr val="1F2937"/>
                  </a:solidFill>
                  <a:latin typeface="Arial"/>
                </a:rPr>
                <a:t> </a:t>
              </a:r>
              <a:r>
                <a:rPr sz="1650" b="1" i="0" u="none" dirty="0" err="1">
                  <a:solidFill>
                    <a:srgbClr val="1F2937"/>
                  </a:solidFill>
                  <a:latin typeface="Arial"/>
                </a:rPr>
                <a:t>semmit</a:t>
              </a:r>
              <a:r>
                <a:rPr sz="1650" b="1" i="0" u="none" dirty="0">
                  <a:solidFill>
                    <a:srgbClr val="1F2937"/>
                  </a:solidFill>
                  <a:latin typeface="Arial"/>
                </a:rPr>
                <a:t>, </a:t>
              </a:r>
              <a:r>
                <a:rPr sz="1650" b="1" i="0" u="none" dirty="0" err="1">
                  <a:solidFill>
                    <a:srgbClr val="1F2937"/>
                  </a:solidFill>
                  <a:latin typeface="Arial"/>
                </a:rPr>
                <a:t>ami</a:t>
              </a:r>
              <a:r>
                <a:rPr sz="1650" b="1" i="0" u="none" dirty="0">
                  <a:solidFill>
                    <a:srgbClr val="1F2937"/>
                  </a:solidFill>
                  <a:latin typeface="Arial"/>
                </a:rPr>
                <a:t> a </a:t>
              </a:r>
              <a:r>
                <a:rPr sz="1650" b="1" i="0" u="none" dirty="0" err="1">
                  <a:solidFill>
                    <a:srgbClr val="1F2937"/>
                  </a:solidFill>
                  <a:latin typeface="Arial"/>
                </a:rPr>
                <a:t>felebarátodé</a:t>
              </a:r>
              <a:r>
                <a:rPr sz="1650" b="1" i="0" u="none" dirty="0">
                  <a:solidFill>
                    <a:srgbClr val="1F2937"/>
                  </a:solidFill>
                  <a:latin typeface="Arial"/>
                </a:rPr>
                <a:t>!</a:t>
              </a:r>
            </a:p>
          </p:txBody>
        </p:sp>
      </p:grpSp>
      <p:sp>
        <p:nvSpPr>
          <p:cNvPr id="53" name="Szövegdoboz 52">
            <a:extLst>
              <a:ext uri="{FF2B5EF4-FFF2-40B4-BE49-F238E27FC236}">
                <a16:creationId xmlns:a16="http://schemas.microsoft.com/office/drawing/2014/main" id="{6A6FFB37-D160-4F3A-8D6A-EAC6D072FC94}"/>
              </a:ext>
            </a:extLst>
          </p:cNvPr>
          <p:cNvSpPr txBox="1"/>
          <p:nvPr/>
        </p:nvSpPr>
        <p:spPr>
          <a:xfrm>
            <a:off x="3278562" y="6039293"/>
            <a:ext cx="5634876" cy="369332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hu-HU" dirty="0">
                <a:latin typeface="Arial" panose="020B0604020202020204" pitchFamily="34" charset="0"/>
                <a:cs typeface="Arial" panose="020B0604020202020204" pitchFamily="34" charset="0"/>
              </a:rPr>
              <a:t>Fejezd be  a mondatot: „Ez a 10 Ige arra jó, hogy…”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1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5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7415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905163" y="3105150"/>
            <a:ext cx="10538691" cy="2790825"/>
          </a:xfrm>
          <a:prstGeom prst="roundRect">
            <a:avLst>
              <a:gd name="adj" fmla="val 273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10250" y="962025"/>
            <a:ext cx="571500" cy="762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980875" y="2028825"/>
            <a:ext cx="6230103" cy="646331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4200" b="1" i="0" u="none" dirty="0">
                <a:solidFill>
                  <a:srgbClr val="FFFFFF"/>
                </a:solidFill>
                <a:latin typeface="Arial"/>
              </a:rPr>
              <a:t>A </a:t>
            </a:r>
            <a:r>
              <a:rPr sz="4200" b="1" i="0" u="none" dirty="0" err="1">
                <a:solidFill>
                  <a:srgbClr val="FFFFFF"/>
                </a:solidFill>
                <a:latin typeface="Arial"/>
              </a:rPr>
              <a:t>Tíz</a:t>
            </a:r>
            <a:r>
              <a:rPr sz="4200" b="1" i="0" u="none" dirty="0">
                <a:solidFill>
                  <a:srgbClr val="FFFFFF"/>
                </a:solidFill>
                <a:latin typeface="Arial"/>
              </a:rPr>
              <a:t> </a:t>
            </a:r>
            <a:r>
              <a:rPr sz="4200" b="1" i="0" u="none" dirty="0" err="1">
                <a:solidFill>
                  <a:srgbClr val="FFFFFF"/>
                </a:solidFill>
                <a:latin typeface="Arial"/>
              </a:rPr>
              <a:t>Ige</a:t>
            </a:r>
            <a:r>
              <a:rPr sz="4200" b="1" i="0" u="none" dirty="0">
                <a:solidFill>
                  <a:srgbClr val="FFFFFF"/>
                </a:solidFill>
                <a:latin typeface="Arial"/>
              </a:rPr>
              <a:t> </a:t>
            </a:r>
            <a:r>
              <a:rPr lang="hu-HU" sz="4200" b="1" i="0" u="none" dirty="0">
                <a:solidFill>
                  <a:srgbClr val="FFFFFF"/>
                </a:solidFill>
                <a:latin typeface="Arial"/>
              </a:rPr>
              <a:t>mint</a:t>
            </a:r>
            <a:r>
              <a:rPr sz="4200" b="1" i="0" u="none" dirty="0">
                <a:solidFill>
                  <a:srgbClr val="FFFFFF"/>
                </a:solidFill>
                <a:latin typeface="Arial"/>
              </a:rPr>
              <a:t> </a:t>
            </a:r>
            <a:r>
              <a:rPr lang="hu-HU" sz="4200" b="1" i="0" u="none" dirty="0">
                <a:solidFill>
                  <a:srgbClr val="FFFFFF"/>
                </a:solidFill>
                <a:latin typeface="Arial"/>
              </a:rPr>
              <a:t>felszólítás</a:t>
            </a:r>
            <a:endParaRPr sz="4200" b="1" i="0" u="none" dirty="0">
              <a:solidFill>
                <a:srgbClr val="FFFFFF"/>
              </a:solidFill>
              <a:latin typeface="Arial"/>
            </a:endParaRPr>
          </a:p>
        </p:txBody>
      </p:sp>
      <p:grpSp>
        <p:nvGrpSpPr>
          <p:cNvPr id="8" name="Csoportba foglalás 7">
            <a:extLst>
              <a:ext uri="{FF2B5EF4-FFF2-40B4-BE49-F238E27FC236}">
                <a16:creationId xmlns:a16="http://schemas.microsoft.com/office/drawing/2014/main" id="{C0D046C9-C664-49BF-AE57-FC470D44A21F}"/>
              </a:ext>
            </a:extLst>
          </p:cNvPr>
          <p:cNvGrpSpPr/>
          <p:nvPr/>
        </p:nvGrpSpPr>
        <p:grpSpPr>
          <a:xfrm>
            <a:off x="1214437" y="3486150"/>
            <a:ext cx="9763125" cy="1585787"/>
            <a:chOff x="1214437" y="3486150"/>
            <a:chExt cx="9763125" cy="1585787"/>
          </a:xfrm>
        </p:grpSpPr>
        <p:sp>
          <p:nvSpPr>
            <p:cNvPr id="5" name="TextBox 4"/>
            <p:cNvSpPr txBox="1"/>
            <p:nvPr/>
          </p:nvSpPr>
          <p:spPr>
            <a:xfrm>
              <a:off x="3048274" y="3486150"/>
              <a:ext cx="6095450" cy="369332"/>
            </a:xfrm>
            <a:prstGeom prst="rect">
              <a:avLst/>
            </a:prstGeom>
            <a:noFill/>
          </p:spPr>
          <p:txBody>
            <a:bodyPr wrap="none" lIns="0" tIns="0" rIns="0" bIns="0" anchor="t">
              <a:spAutoFit/>
            </a:bodyPr>
            <a:lstStyle/>
            <a:p>
              <a:pPr algn="ctr"/>
              <a:r>
                <a:rPr sz="2400" b="1" i="0" u="none" dirty="0">
                  <a:solidFill>
                    <a:srgbClr val="DC2626"/>
                  </a:solidFill>
                  <a:latin typeface="Arial"/>
                </a:rPr>
                <a:t>„</a:t>
              </a:r>
              <a:r>
                <a:rPr sz="2400" b="1" i="0" u="none" dirty="0" err="1">
                  <a:solidFill>
                    <a:srgbClr val="DC2626"/>
                  </a:solidFill>
                  <a:latin typeface="Arial"/>
                </a:rPr>
                <a:t>Tiszteld</a:t>
              </a:r>
              <a:r>
                <a:rPr sz="2400" b="1" i="0" u="none" dirty="0">
                  <a:solidFill>
                    <a:srgbClr val="DC2626"/>
                  </a:solidFill>
                  <a:latin typeface="Arial"/>
                </a:rPr>
                <a:t> </a:t>
              </a:r>
              <a:r>
                <a:rPr sz="2400" b="1" i="0" u="none" dirty="0" err="1">
                  <a:solidFill>
                    <a:srgbClr val="DC2626"/>
                  </a:solidFill>
                  <a:latin typeface="Arial"/>
                </a:rPr>
                <a:t>atyádat</a:t>
              </a:r>
              <a:r>
                <a:rPr sz="2400" b="1" i="0" u="none" dirty="0">
                  <a:solidFill>
                    <a:srgbClr val="DC2626"/>
                  </a:solidFill>
                  <a:latin typeface="Arial"/>
                </a:rPr>
                <a:t>... </a:t>
              </a:r>
              <a:r>
                <a:rPr sz="2400" b="1" i="0" u="none" dirty="0" err="1">
                  <a:solidFill>
                    <a:srgbClr val="DC2626"/>
                  </a:solidFill>
                  <a:latin typeface="Arial"/>
                </a:rPr>
                <a:t>Nem</a:t>
              </a:r>
              <a:r>
                <a:rPr sz="2400" b="1" i="0" u="none" dirty="0">
                  <a:solidFill>
                    <a:srgbClr val="DC2626"/>
                  </a:solidFill>
                  <a:latin typeface="Arial"/>
                </a:rPr>
                <a:t> </a:t>
              </a:r>
              <a:r>
                <a:rPr sz="2400" b="1" i="0" u="none" dirty="0" err="1">
                  <a:solidFill>
                    <a:srgbClr val="DC2626"/>
                  </a:solidFill>
                  <a:latin typeface="Arial"/>
                </a:rPr>
                <a:t>ölsz</a:t>
              </a:r>
              <a:r>
                <a:rPr sz="2400" b="1" i="0" u="none" dirty="0">
                  <a:solidFill>
                    <a:srgbClr val="DC2626"/>
                  </a:solidFill>
                  <a:latin typeface="Arial"/>
                </a:rPr>
                <a:t>. </a:t>
              </a:r>
              <a:r>
                <a:rPr sz="2400" b="1" i="0" u="none" dirty="0" err="1">
                  <a:solidFill>
                    <a:srgbClr val="DC2626"/>
                  </a:solidFill>
                  <a:latin typeface="Arial"/>
                </a:rPr>
                <a:t>Nem</a:t>
              </a:r>
              <a:r>
                <a:rPr sz="2400" b="1" i="0" u="none" dirty="0">
                  <a:solidFill>
                    <a:srgbClr val="DC2626"/>
                  </a:solidFill>
                  <a:latin typeface="Arial"/>
                </a:rPr>
                <a:t> </a:t>
              </a:r>
              <a:r>
                <a:rPr sz="2400" b="1" i="0" u="none" dirty="0" err="1">
                  <a:solidFill>
                    <a:srgbClr val="DC2626"/>
                  </a:solidFill>
                  <a:latin typeface="Arial"/>
                </a:rPr>
                <a:t>lopsz</a:t>
              </a:r>
              <a:r>
                <a:rPr sz="2400" b="1" i="0" u="none" dirty="0">
                  <a:solidFill>
                    <a:srgbClr val="DC2626"/>
                  </a:solidFill>
                  <a:latin typeface="Arial"/>
                </a:rPr>
                <a:t>.”</a:t>
              </a: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214437" y="4067175"/>
              <a:ext cx="9763125" cy="1004762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spAutoFit/>
            </a:bodyPr>
            <a:lstStyle/>
            <a:p>
              <a:pPr algn="ctr">
                <a:lnSpc>
                  <a:spcPts val="2700"/>
                </a:lnSpc>
              </a:pPr>
              <a:r>
                <a:rPr lang="hu-HU" sz="1800" b="1" i="0" u="none" dirty="0">
                  <a:solidFill>
                    <a:srgbClr val="4B5563"/>
                  </a:solidFill>
                  <a:latin typeface="Arial"/>
                </a:rPr>
                <a:t>Érdekesség:</a:t>
              </a:r>
              <a:r>
                <a:rPr lang="hu-HU" sz="1800" b="0" i="0" u="none" dirty="0">
                  <a:solidFill>
                    <a:srgbClr val="4B5563"/>
                  </a:solidFill>
                  <a:latin typeface="Arial"/>
                </a:rPr>
                <a:t> </a:t>
              </a:r>
              <a:r>
                <a:rPr sz="1800" b="0" i="0" u="none" dirty="0">
                  <a:solidFill>
                    <a:srgbClr val="4B5563"/>
                  </a:solidFill>
                  <a:latin typeface="Arial"/>
                </a:rPr>
                <a:t>A </a:t>
              </a:r>
              <a:r>
                <a:rPr sz="1800" b="0" i="0" u="none" dirty="0" err="1">
                  <a:solidFill>
                    <a:srgbClr val="4B5563"/>
                  </a:solidFill>
                  <a:latin typeface="Arial"/>
                </a:rPr>
                <a:t>héber</a:t>
              </a:r>
              <a:r>
                <a:rPr sz="1800" b="0" i="0" u="none" dirty="0">
                  <a:solidFill>
                    <a:srgbClr val="4B5563"/>
                  </a:solidFill>
                  <a:latin typeface="Arial"/>
                </a:rPr>
                <a:t> </a:t>
              </a:r>
              <a:r>
                <a:rPr sz="1800" b="0" i="0" u="none" dirty="0" err="1">
                  <a:solidFill>
                    <a:srgbClr val="4B5563"/>
                  </a:solidFill>
                  <a:latin typeface="Arial"/>
                </a:rPr>
                <a:t>nyelv</a:t>
              </a:r>
              <a:r>
                <a:rPr sz="1800" b="0" i="0" u="none" dirty="0">
                  <a:solidFill>
                    <a:srgbClr val="4B5563"/>
                  </a:solidFill>
                  <a:latin typeface="Arial"/>
                </a:rPr>
                <a:t> </a:t>
              </a:r>
              <a:r>
                <a:rPr sz="1800" b="0" i="0" u="none" dirty="0" err="1">
                  <a:solidFill>
                    <a:srgbClr val="4B5563"/>
                  </a:solidFill>
                  <a:latin typeface="Arial"/>
                </a:rPr>
                <a:t>nagyon</a:t>
              </a:r>
              <a:r>
                <a:rPr sz="1800" b="0" i="0" u="none" dirty="0">
                  <a:solidFill>
                    <a:srgbClr val="4B5563"/>
                  </a:solidFill>
                  <a:latin typeface="Arial"/>
                </a:rPr>
                <a:t> </a:t>
              </a:r>
              <a:r>
                <a:rPr sz="1800" b="0" i="0" u="none" dirty="0" err="1">
                  <a:solidFill>
                    <a:srgbClr val="4B5563"/>
                  </a:solidFill>
                  <a:latin typeface="Arial"/>
                </a:rPr>
                <a:t>erős</a:t>
              </a:r>
              <a:r>
                <a:rPr sz="1800" b="0" i="0" u="none" dirty="0">
                  <a:solidFill>
                    <a:srgbClr val="4B5563"/>
                  </a:solidFill>
                  <a:latin typeface="Arial"/>
                </a:rPr>
                <a:t> </a:t>
              </a:r>
              <a:r>
                <a:rPr sz="1800" b="0" i="0" u="none" dirty="0" err="1">
                  <a:solidFill>
                    <a:srgbClr val="4B5563"/>
                  </a:solidFill>
                  <a:latin typeface="Arial"/>
                </a:rPr>
                <a:t>felszólítási</a:t>
              </a:r>
              <a:r>
                <a:rPr sz="1800" b="0" i="0" u="none" dirty="0">
                  <a:solidFill>
                    <a:srgbClr val="4B5563"/>
                  </a:solidFill>
                  <a:latin typeface="Arial"/>
                </a:rPr>
                <a:t> </a:t>
              </a:r>
              <a:r>
                <a:rPr lang="hu-HU" sz="1800" b="0" i="0" u="none" dirty="0">
                  <a:solidFill>
                    <a:srgbClr val="4B5563"/>
                  </a:solidFill>
                  <a:latin typeface="Arial"/>
                </a:rPr>
                <a:t>és </a:t>
              </a:r>
              <a:r>
                <a:rPr lang="hu-HU" sz="1800" b="0" i="0" u="none" dirty="0" err="1">
                  <a:solidFill>
                    <a:srgbClr val="4B5563"/>
                  </a:solidFill>
                  <a:latin typeface="Arial"/>
                </a:rPr>
                <a:t>jövőidejű</a:t>
              </a:r>
              <a:r>
                <a:rPr lang="hu-HU" sz="1800" b="0" i="0" u="none" dirty="0">
                  <a:solidFill>
                    <a:srgbClr val="4B5563"/>
                  </a:solidFill>
                  <a:latin typeface="Arial"/>
                </a:rPr>
                <a:t> </a:t>
              </a:r>
              <a:r>
                <a:rPr sz="1800" b="0" i="0" u="none" dirty="0" err="1">
                  <a:solidFill>
                    <a:srgbClr val="4B5563"/>
                  </a:solidFill>
                  <a:latin typeface="Arial"/>
                </a:rPr>
                <a:t>módja</a:t>
              </a:r>
              <a:r>
                <a:rPr sz="1800" b="0" i="0" u="none" dirty="0">
                  <a:solidFill>
                    <a:srgbClr val="4B5563"/>
                  </a:solidFill>
                  <a:latin typeface="Arial"/>
                </a:rPr>
                <a:t>, </a:t>
              </a:r>
              <a:r>
                <a:rPr sz="1800" b="0" i="0" u="none" dirty="0" err="1">
                  <a:solidFill>
                    <a:srgbClr val="4B5563"/>
                  </a:solidFill>
                  <a:latin typeface="Arial"/>
                </a:rPr>
                <a:t>egyértelmű</a:t>
              </a:r>
              <a:r>
                <a:rPr lang="hu-HU" dirty="0">
                  <a:solidFill>
                    <a:srgbClr val="4B5563"/>
                  </a:solidFill>
                  <a:latin typeface="Arial"/>
                </a:rPr>
                <a:t> és</a:t>
              </a:r>
              <a:r>
                <a:rPr lang="hu-HU" sz="1800" b="0" i="0" u="none" dirty="0">
                  <a:solidFill>
                    <a:srgbClr val="4B5563"/>
                  </a:solidFill>
                  <a:latin typeface="Arial"/>
                </a:rPr>
                <a:t> határozott</a:t>
              </a:r>
              <a:r>
                <a:rPr sz="1800" b="0" i="0" u="none" dirty="0">
                  <a:solidFill>
                    <a:srgbClr val="4B5563"/>
                  </a:solidFill>
                  <a:latin typeface="Arial"/>
                </a:rPr>
                <a:t> </a:t>
              </a:r>
              <a:r>
                <a:rPr lang="hu-HU" sz="1800" b="0" i="0" u="none" dirty="0">
                  <a:solidFill>
                    <a:srgbClr val="4B5563"/>
                  </a:solidFill>
                  <a:latin typeface="Arial"/>
                </a:rPr>
                <a:t>szavakat</a:t>
              </a:r>
              <a:r>
                <a:rPr sz="1800" b="0" i="0" u="none" dirty="0">
                  <a:solidFill>
                    <a:srgbClr val="4B5563"/>
                  </a:solidFill>
                  <a:latin typeface="Arial"/>
                </a:rPr>
                <a:t> </a:t>
              </a:r>
              <a:r>
                <a:rPr sz="1800" b="0" i="0" u="none" dirty="0" err="1">
                  <a:solidFill>
                    <a:srgbClr val="4B5563"/>
                  </a:solidFill>
                  <a:latin typeface="Arial"/>
                </a:rPr>
                <a:t>takar</a:t>
              </a:r>
              <a:r>
                <a:rPr lang="hu-HU" dirty="0">
                  <a:solidFill>
                    <a:srgbClr val="4B5563"/>
                  </a:solidFill>
                  <a:latin typeface="Arial"/>
                </a:rPr>
                <a:t>.</a:t>
              </a:r>
              <a:r>
                <a:rPr sz="1800" b="0" i="0" u="none" dirty="0">
                  <a:solidFill>
                    <a:srgbClr val="4B5563"/>
                  </a:solidFill>
                  <a:latin typeface="Arial"/>
                </a:rPr>
                <a:t> </a:t>
              </a:r>
              <a:endParaRPr lang="hu-HU" sz="1800" b="0" i="0" u="none" dirty="0">
                <a:solidFill>
                  <a:srgbClr val="4B5563"/>
                </a:solidFill>
                <a:latin typeface="Arial"/>
              </a:endParaRPr>
            </a:p>
            <a:p>
              <a:pPr algn="ctr">
                <a:lnSpc>
                  <a:spcPts val="2700"/>
                </a:lnSpc>
              </a:pPr>
              <a:r>
                <a:rPr lang="hu-HU" sz="1800" b="1" i="0" u="none" dirty="0">
                  <a:solidFill>
                    <a:srgbClr val="4B5563"/>
                  </a:solidFill>
                  <a:latin typeface="Arial"/>
                </a:rPr>
                <a:t>Üzenete:</a:t>
              </a:r>
              <a:r>
                <a:rPr lang="hu-HU" sz="1800" b="0" i="0" u="none" dirty="0">
                  <a:solidFill>
                    <a:srgbClr val="4B5563"/>
                  </a:solidFill>
                  <a:latin typeface="Arial"/>
                </a:rPr>
                <a:t> </a:t>
              </a:r>
              <a:r>
                <a:rPr sz="1800" i="0" u="none" dirty="0" err="1">
                  <a:solidFill>
                    <a:srgbClr val="4B5563"/>
                  </a:solidFill>
                  <a:latin typeface="Arial"/>
                </a:rPr>
                <a:t>Megteszed</a:t>
              </a:r>
              <a:r>
                <a:rPr lang="hu-HU" sz="1800" i="0" u="none" dirty="0">
                  <a:solidFill>
                    <a:srgbClr val="4B5563"/>
                  </a:solidFill>
                  <a:latin typeface="Arial"/>
                </a:rPr>
                <a:t>, azaz nem fogsz sem lopni, sem ölni, tiszteled az életet</a:t>
              </a:r>
              <a:r>
                <a:rPr sz="1800" i="0" u="none" dirty="0">
                  <a:solidFill>
                    <a:srgbClr val="4B5563"/>
                  </a:solidFill>
                  <a:latin typeface="Arial"/>
                </a:rPr>
                <a:t>.</a:t>
              </a:r>
            </a:p>
          </p:txBody>
        </p:sp>
      </p:grpSp>
      <p:sp>
        <p:nvSpPr>
          <p:cNvPr id="7" name="TextBox 6"/>
          <p:cNvSpPr txBox="1"/>
          <p:nvPr/>
        </p:nvSpPr>
        <p:spPr>
          <a:xfrm>
            <a:off x="1292945" y="5322185"/>
            <a:ext cx="9763125" cy="27699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285750" indent="-285750" algn="ctr">
              <a:buFont typeface="Wingdings" panose="05000000000000000000" pitchFamily="2" charset="2"/>
              <a:buChar char="ü"/>
            </a:pPr>
            <a:r>
              <a:rPr sz="1800" b="1" i="0" u="none" dirty="0">
                <a:solidFill>
                  <a:schemeClr val="accent3">
                    <a:lumMod val="50000"/>
                  </a:schemeClr>
                </a:solidFill>
                <a:latin typeface="Arial"/>
              </a:rPr>
              <a:t>A </a:t>
            </a:r>
            <a:r>
              <a:rPr sz="1800" b="1" i="0" u="none" dirty="0" err="1">
                <a:solidFill>
                  <a:schemeClr val="accent3">
                    <a:lumMod val="50000"/>
                  </a:schemeClr>
                </a:solidFill>
                <a:latin typeface="Arial"/>
              </a:rPr>
              <a:t>szövetség</a:t>
            </a:r>
            <a:r>
              <a:rPr sz="1800" b="1" i="0" u="none" dirty="0">
                <a:solidFill>
                  <a:schemeClr val="accent3">
                    <a:lumMod val="50000"/>
                  </a:schemeClr>
                </a:solidFill>
                <a:latin typeface="Arial"/>
              </a:rPr>
              <a:t> </a:t>
            </a:r>
            <a:r>
              <a:rPr sz="1800" b="1" i="0" u="none" dirty="0" err="1">
                <a:solidFill>
                  <a:schemeClr val="accent3">
                    <a:lumMod val="50000"/>
                  </a:schemeClr>
                </a:solidFill>
                <a:latin typeface="Arial"/>
              </a:rPr>
              <a:t>feltétele</a:t>
            </a:r>
            <a:r>
              <a:rPr sz="1800" b="1" i="0" u="none" dirty="0">
                <a:solidFill>
                  <a:schemeClr val="accent3">
                    <a:lumMod val="50000"/>
                  </a:schemeClr>
                </a:solidFill>
                <a:latin typeface="Arial"/>
              </a:rPr>
              <a:t>: </a:t>
            </a:r>
            <a:r>
              <a:rPr sz="1800" b="1" i="0" u="none" dirty="0" err="1">
                <a:solidFill>
                  <a:schemeClr val="accent3">
                    <a:lumMod val="50000"/>
                  </a:schemeClr>
                </a:solidFill>
                <a:latin typeface="Arial"/>
              </a:rPr>
              <a:t>Mivel</a:t>
            </a:r>
            <a:r>
              <a:rPr sz="1800" b="1" i="0" u="none" dirty="0">
                <a:solidFill>
                  <a:schemeClr val="accent3">
                    <a:lumMod val="50000"/>
                  </a:schemeClr>
                </a:solidFill>
                <a:latin typeface="Arial"/>
              </a:rPr>
              <a:t> </a:t>
            </a:r>
            <a:r>
              <a:rPr sz="1800" b="1" i="0" u="none" dirty="0" err="1">
                <a:solidFill>
                  <a:schemeClr val="accent3">
                    <a:lumMod val="50000"/>
                  </a:schemeClr>
                </a:solidFill>
                <a:latin typeface="Arial"/>
              </a:rPr>
              <a:t>Isten</a:t>
            </a:r>
            <a:r>
              <a:rPr sz="1800" b="1" i="0" u="none" dirty="0">
                <a:solidFill>
                  <a:schemeClr val="accent3">
                    <a:lumMod val="50000"/>
                  </a:schemeClr>
                </a:solidFill>
                <a:latin typeface="Arial"/>
              </a:rPr>
              <a:t> </a:t>
            </a:r>
            <a:r>
              <a:rPr sz="1800" b="1" i="0" u="none" dirty="0" err="1">
                <a:solidFill>
                  <a:schemeClr val="accent3">
                    <a:lumMod val="50000"/>
                  </a:schemeClr>
                </a:solidFill>
                <a:latin typeface="Arial"/>
              </a:rPr>
              <a:t>vezet</a:t>
            </a:r>
            <a:r>
              <a:rPr sz="1800" b="1" i="0" u="none" dirty="0">
                <a:solidFill>
                  <a:schemeClr val="accent3">
                    <a:lumMod val="50000"/>
                  </a:schemeClr>
                </a:solidFill>
                <a:latin typeface="Arial"/>
              </a:rPr>
              <a:t>, </a:t>
            </a:r>
            <a:r>
              <a:rPr sz="1800" b="1" i="0" u="none" dirty="0" err="1">
                <a:solidFill>
                  <a:schemeClr val="accent3">
                    <a:lumMod val="50000"/>
                  </a:schemeClr>
                </a:solidFill>
                <a:latin typeface="Arial"/>
              </a:rPr>
              <a:t>magától</a:t>
            </a:r>
            <a:r>
              <a:rPr sz="1800" b="1" i="0" u="none" dirty="0">
                <a:solidFill>
                  <a:schemeClr val="accent3">
                    <a:lumMod val="50000"/>
                  </a:schemeClr>
                </a:solidFill>
                <a:latin typeface="Arial"/>
              </a:rPr>
              <a:t> </a:t>
            </a:r>
            <a:r>
              <a:rPr sz="1800" b="1" i="0" u="none" dirty="0" err="1">
                <a:solidFill>
                  <a:schemeClr val="accent3">
                    <a:lumMod val="50000"/>
                  </a:schemeClr>
                </a:solidFill>
                <a:latin typeface="Arial"/>
              </a:rPr>
              <a:t>értetődik</a:t>
            </a:r>
            <a:r>
              <a:rPr sz="1800" b="1" i="0" u="none" dirty="0">
                <a:solidFill>
                  <a:schemeClr val="accent3">
                    <a:lumMod val="50000"/>
                  </a:schemeClr>
                </a:solidFill>
                <a:latin typeface="Arial"/>
              </a:rPr>
              <a:t>, </a:t>
            </a:r>
            <a:r>
              <a:rPr sz="1800" b="1" i="0" u="none" dirty="0" err="1">
                <a:solidFill>
                  <a:schemeClr val="accent3">
                    <a:lumMod val="50000"/>
                  </a:schemeClr>
                </a:solidFill>
                <a:latin typeface="Arial"/>
              </a:rPr>
              <a:t>hogy</a:t>
            </a:r>
            <a:r>
              <a:rPr sz="1800" b="1" i="0" u="none" dirty="0">
                <a:solidFill>
                  <a:schemeClr val="accent3">
                    <a:lumMod val="50000"/>
                  </a:schemeClr>
                </a:solidFill>
                <a:latin typeface="Arial"/>
              </a:rPr>
              <a:t> </a:t>
            </a:r>
            <a:r>
              <a:rPr sz="1800" b="1" i="0" u="none" dirty="0" err="1">
                <a:solidFill>
                  <a:schemeClr val="accent3">
                    <a:lumMod val="50000"/>
                  </a:schemeClr>
                </a:solidFill>
                <a:latin typeface="Arial"/>
              </a:rPr>
              <a:t>aszerint</a:t>
            </a:r>
            <a:r>
              <a:rPr sz="1800" b="1" i="0" u="none" dirty="0">
                <a:solidFill>
                  <a:schemeClr val="accent3">
                    <a:lumMod val="50000"/>
                  </a:schemeClr>
                </a:solidFill>
                <a:latin typeface="Arial"/>
              </a:rPr>
              <a:t> </a:t>
            </a:r>
            <a:r>
              <a:rPr sz="1800" b="1" i="0" u="none" dirty="0" err="1">
                <a:solidFill>
                  <a:schemeClr val="accent3">
                    <a:lumMod val="50000"/>
                  </a:schemeClr>
                </a:solidFill>
                <a:latin typeface="Arial"/>
              </a:rPr>
              <a:t>élsz</a:t>
            </a:r>
            <a:r>
              <a:rPr sz="1800" b="1" i="0" u="none" dirty="0">
                <a:solidFill>
                  <a:schemeClr val="accent3">
                    <a:lumMod val="50000"/>
                  </a:schemeClr>
                </a:solidFill>
                <a:latin typeface="Arial"/>
              </a:rPr>
              <a:t>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0" y="0"/>
            <a:ext cx="5791200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09600" y="516161"/>
            <a:ext cx="5540692" cy="102592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3959"/>
              </a:lnSpc>
            </a:pPr>
            <a:r>
              <a:rPr sz="3600" b="1" i="0" u="none" dirty="0" err="1">
                <a:solidFill>
                  <a:srgbClr val="DC2626"/>
                </a:solidFill>
                <a:latin typeface="Arial"/>
              </a:rPr>
              <a:t>Jézus</a:t>
            </a:r>
            <a:r>
              <a:rPr sz="3600" b="1" i="0" u="none" dirty="0">
                <a:solidFill>
                  <a:srgbClr val="DC2626"/>
                </a:solidFill>
                <a:latin typeface="Arial"/>
              </a:rPr>
              <a:t> </a:t>
            </a:r>
            <a:r>
              <a:rPr sz="3600" b="1" i="0" u="none" dirty="0" err="1">
                <a:solidFill>
                  <a:srgbClr val="DC2626"/>
                </a:solidFill>
                <a:latin typeface="Arial"/>
              </a:rPr>
              <a:t>Krisztus</a:t>
            </a:r>
            <a:r>
              <a:rPr sz="3600" b="1" i="0" u="none" dirty="0">
                <a:solidFill>
                  <a:srgbClr val="DC2626"/>
                </a:solidFill>
                <a:latin typeface="Arial"/>
              </a:rPr>
              <a:t> </a:t>
            </a:r>
            <a:r>
              <a:rPr sz="3600" b="1" i="0" u="none" dirty="0" err="1">
                <a:solidFill>
                  <a:srgbClr val="DC2626"/>
                </a:solidFill>
                <a:latin typeface="Arial"/>
              </a:rPr>
              <a:t>összefogla</a:t>
            </a:r>
            <a:r>
              <a:rPr lang="hu-HU" sz="3600" b="1" i="0" u="none" dirty="0" err="1">
                <a:solidFill>
                  <a:srgbClr val="DC2626"/>
                </a:solidFill>
                <a:latin typeface="Arial"/>
              </a:rPr>
              <a:t>lja</a:t>
            </a:r>
            <a:r>
              <a:rPr lang="hu-HU" sz="3600" b="1" i="0" u="none" dirty="0">
                <a:solidFill>
                  <a:srgbClr val="DC2626"/>
                </a:solidFill>
                <a:latin typeface="Arial"/>
              </a:rPr>
              <a:t> a törvényt</a:t>
            </a:r>
            <a:endParaRPr sz="3600" b="1" i="0" u="none" dirty="0">
              <a:solidFill>
                <a:srgbClr val="DC2626"/>
              </a:solidFill>
              <a:latin typeface="Arial"/>
            </a:endParaRPr>
          </a:p>
        </p:txBody>
      </p:sp>
      <p:grpSp>
        <p:nvGrpSpPr>
          <p:cNvPr id="14" name="Csoportba foglalás 13">
            <a:extLst>
              <a:ext uri="{FF2B5EF4-FFF2-40B4-BE49-F238E27FC236}">
                <a16:creationId xmlns:a16="http://schemas.microsoft.com/office/drawing/2014/main" id="{B555B26F-03BE-434B-B6A7-20D58DCE1247}"/>
              </a:ext>
            </a:extLst>
          </p:cNvPr>
          <p:cNvGrpSpPr/>
          <p:nvPr/>
        </p:nvGrpSpPr>
        <p:grpSpPr>
          <a:xfrm>
            <a:off x="609600" y="2703165"/>
            <a:ext cx="5486400" cy="2540690"/>
            <a:chOff x="609600" y="2703165"/>
            <a:chExt cx="6477000" cy="2540690"/>
          </a:xfrm>
        </p:grpSpPr>
        <p:sp>
          <p:nvSpPr>
            <p:cNvPr id="5" name="TextBox 4"/>
            <p:cNvSpPr txBox="1"/>
            <p:nvPr/>
          </p:nvSpPr>
          <p:spPr>
            <a:xfrm>
              <a:off x="609600" y="2703165"/>
              <a:ext cx="5276850" cy="1292662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spAutoFit/>
            </a:bodyPr>
            <a:lstStyle/>
            <a:p>
              <a:r>
                <a:rPr lang="hu-HU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/>
                </a:rPr>
                <a:t>A nagy parancsolat: </a:t>
              </a:r>
            </a:p>
            <a:p>
              <a:pPr algn="l"/>
              <a:r>
                <a:rPr sz="2100" b="1" i="0" u="none" dirty="0">
                  <a:solidFill>
                    <a:srgbClr val="EA580C"/>
                  </a:solidFill>
                  <a:latin typeface="Arial"/>
                </a:rPr>
                <a:t>„</a:t>
              </a:r>
              <a:r>
                <a:rPr sz="2100" b="1" i="0" u="none" dirty="0" err="1">
                  <a:solidFill>
                    <a:srgbClr val="EA580C"/>
                  </a:solidFill>
                  <a:latin typeface="Arial"/>
                </a:rPr>
                <a:t>Szeresd</a:t>
              </a:r>
              <a:r>
                <a:rPr sz="2100" b="1" i="0" u="none" dirty="0">
                  <a:solidFill>
                    <a:srgbClr val="EA580C"/>
                  </a:solidFill>
                  <a:latin typeface="Arial"/>
                </a:rPr>
                <a:t> </a:t>
              </a:r>
              <a:r>
                <a:rPr sz="2100" b="1" i="0" u="none" dirty="0" err="1">
                  <a:solidFill>
                    <a:srgbClr val="EA580C"/>
                  </a:solidFill>
                  <a:latin typeface="Arial"/>
                </a:rPr>
                <a:t>az</a:t>
              </a:r>
              <a:r>
                <a:rPr sz="2100" b="1" i="0" u="none" dirty="0">
                  <a:solidFill>
                    <a:srgbClr val="EA580C"/>
                  </a:solidFill>
                  <a:latin typeface="Arial"/>
                </a:rPr>
                <a:t> </a:t>
              </a:r>
              <a:r>
                <a:rPr sz="2100" b="1" i="0" u="none" dirty="0" err="1">
                  <a:solidFill>
                    <a:srgbClr val="EA580C"/>
                  </a:solidFill>
                  <a:latin typeface="Arial"/>
                </a:rPr>
                <a:t>Urat</a:t>
              </a:r>
              <a:r>
                <a:rPr sz="2100" b="1" i="0" u="none" dirty="0">
                  <a:solidFill>
                    <a:srgbClr val="EA580C"/>
                  </a:solidFill>
                  <a:latin typeface="Arial"/>
                </a:rPr>
                <a:t>, a </a:t>
              </a:r>
              <a:r>
                <a:rPr sz="2100" b="1" i="0" u="none" dirty="0" err="1">
                  <a:solidFill>
                    <a:srgbClr val="EA580C"/>
                  </a:solidFill>
                  <a:latin typeface="Arial"/>
                </a:rPr>
                <a:t>te</a:t>
              </a:r>
              <a:r>
                <a:rPr sz="2100" b="1" i="0" u="none" dirty="0">
                  <a:solidFill>
                    <a:srgbClr val="EA580C"/>
                  </a:solidFill>
                  <a:latin typeface="Arial"/>
                </a:rPr>
                <a:t> </a:t>
              </a:r>
              <a:r>
                <a:rPr sz="2100" b="1" i="0" u="none" dirty="0" err="1">
                  <a:solidFill>
                    <a:srgbClr val="EA580C"/>
                  </a:solidFill>
                  <a:latin typeface="Arial"/>
                </a:rPr>
                <a:t>Istenedet</a:t>
              </a:r>
              <a:r>
                <a:rPr sz="2100" b="1" i="0" u="none" dirty="0">
                  <a:solidFill>
                    <a:srgbClr val="EA580C"/>
                  </a:solidFill>
                  <a:latin typeface="Arial"/>
                </a:rPr>
                <a:t> </a:t>
              </a:r>
              <a:r>
                <a:rPr sz="2100" b="1" i="0" u="none" dirty="0" err="1">
                  <a:solidFill>
                    <a:srgbClr val="EA580C"/>
                  </a:solidFill>
                  <a:latin typeface="Arial"/>
                </a:rPr>
                <a:t>teljes</a:t>
              </a:r>
              <a:r>
                <a:rPr sz="2100" b="1" i="0" u="none" dirty="0">
                  <a:solidFill>
                    <a:srgbClr val="EA580C"/>
                  </a:solidFill>
                  <a:latin typeface="Arial"/>
                </a:rPr>
                <a:t> </a:t>
              </a:r>
              <a:r>
                <a:rPr sz="2100" b="1" i="0" u="none" dirty="0" err="1">
                  <a:solidFill>
                    <a:srgbClr val="EA580C"/>
                  </a:solidFill>
                  <a:latin typeface="Arial"/>
                </a:rPr>
                <a:t>szívedből</a:t>
              </a:r>
              <a:r>
                <a:rPr sz="2100" b="1" i="0" u="none" dirty="0">
                  <a:solidFill>
                    <a:srgbClr val="EA580C"/>
                  </a:solidFill>
                  <a:latin typeface="Arial"/>
                </a:rPr>
                <a:t>, </a:t>
              </a:r>
              <a:r>
                <a:rPr sz="2100" b="1" i="0" u="none" dirty="0" err="1">
                  <a:solidFill>
                    <a:srgbClr val="EA580C"/>
                  </a:solidFill>
                  <a:latin typeface="Arial"/>
                </a:rPr>
                <a:t>teljes</a:t>
              </a:r>
              <a:r>
                <a:rPr sz="2100" b="1" i="0" u="none" dirty="0">
                  <a:solidFill>
                    <a:srgbClr val="EA580C"/>
                  </a:solidFill>
                  <a:latin typeface="Arial"/>
                </a:rPr>
                <a:t> </a:t>
              </a:r>
              <a:r>
                <a:rPr sz="2100" b="1" i="0" u="none" dirty="0" err="1">
                  <a:solidFill>
                    <a:srgbClr val="EA580C"/>
                  </a:solidFill>
                  <a:latin typeface="Arial"/>
                </a:rPr>
                <a:t>lelkedből</a:t>
              </a:r>
              <a:r>
                <a:rPr sz="2100" b="1" i="0" u="none" dirty="0">
                  <a:solidFill>
                    <a:srgbClr val="EA580C"/>
                  </a:solidFill>
                  <a:latin typeface="Arial"/>
                </a:rPr>
                <a:t> </a:t>
              </a:r>
              <a:r>
                <a:rPr sz="2100" b="1" i="0" u="none" dirty="0" err="1">
                  <a:solidFill>
                    <a:srgbClr val="EA580C"/>
                  </a:solidFill>
                  <a:latin typeface="Arial"/>
                </a:rPr>
                <a:t>és</a:t>
              </a:r>
              <a:r>
                <a:rPr sz="2100" b="1" i="0" u="none" dirty="0">
                  <a:solidFill>
                    <a:srgbClr val="EA580C"/>
                  </a:solidFill>
                  <a:latin typeface="Arial"/>
                </a:rPr>
                <a:t> </a:t>
              </a:r>
              <a:r>
                <a:rPr sz="2100" b="1" i="0" u="none" dirty="0" err="1">
                  <a:solidFill>
                    <a:srgbClr val="EA580C"/>
                  </a:solidFill>
                  <a:latin typeface="Arial"/>
                </a:rPr>
                <a:t>teljes</a:t>
              </a:r>
              <a:r>
                <a:rPr sz="2100" b="1" i="0" u="none" dirty="0">
                  <a:solidFill>
                    <a:srgbClr val="EA580C"/>
                  </a:solidFill>
                  <a:latin typeface="Arial"/>
                </a:rPr>
                <a:t> </a:t>
              </a:r>
              <a:r>
                <a:rPr sz="2100" b="1" i="0" u="none" dirty="0" err="1">
                  <a:solidFill>
                    <a:srgbClr val="EA580C"/>
                  </a:solidFill>
                  <a:latin typeface="Arial"/>
                </a:rPr>
                <a:t>elmédből</a:t>
              </a:r>
              <a:r>
                <a:rPr sz="2100" b="1" i="0" u="none" dirty="0">
                  <a:solidFill>
                    <a:srgbClr val="EA580C"/>
                  </a:solidFill>
                  <a:latin typeface="Arial"/>
                </a:rPr>
                <a:t>.”</a:t>
              </a: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609600" y="3749344"/>
              <a:ext cx="5276850" cy="830997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spAutoFit/>
            </a:bodyPr>
            <a:lstStyle/>
            <a:p>
              <a:pPr algn="l"/>
              <a:endParaRPr lang="hu-HU" dirty="0">
                <a:solidFill>
                  <a:srgbClr val="4B5563"/>
                </a:solidFill>
                <a:latin typeface="Arial"/>
              </a:endParaRPr>
            </a:p>
            <a:p>
              <a:pPr algn="l"/>
              <a:endParaRPr lang="hu-HU" sz="1800" b="0" i="0" u="none" dirty="0">
                <a:solidFill>
                  <a:srgbClr val="4B5563"/>
                </a:solidFill>
                <a:latin typeface="Arial"/>
              </a:endParaRPr>
            </a:p>
            <a:p>
              <a:pPr algn="l"/>
              <a:r>
                <a:rPr sz="1800" b="0" i="0" u="none" dirty="0">
                  <a:solidFill>
                    <a:srgbClr val="4B5563"/>
                  </a:solidFill>
                  <a:latin typeface="Arial"/>
                </a:rPr>
                <a:t>A </a:t>
              </a:r>
              <a:r>
                <a:rPr sz="1800" b="0" i="0" u="none" dirty="0" err="1">
                  <a:solidFill>
                    <a:srgbClr val="4B5563"/>
                  </a:solidFill>
                  <a:latin typeface="Arial"/>
                </a:rPr>
                <a:t>második</a:t>
              </a:r>
              <a:r>
                <a:rPr sz="1800" b="0" i="0" u="none" dirty="0">
                  <a:solidFill>
                    <a:srgbClr val="4B5563"/>
                  </a:solidFill>
                  <a:latin typeface="Arial"/>
                </a:rPr>
                <a:t> </a:t>
              </a:r>
              <a:r>
                <a:rPr sz="1800" b="0" i="0" u="none" dirty="0" err="1">
                  <a:solidFill>
                    <a:srgbClr val="4B5563"/>
                  </a:solidFill>
                  <a:latin typeface="Arial"/>
                </a:rPr>
                <a:t>hasonló</a:t>
              </a:r>
              <a:r>
                <a:rPr sz="1800" b="0" i="0" u="none" dirty="0">
                  <a:solidFill>
                    <a:srgbClr val="4B5563"/>
                  </a:solidFill>
                  <a:latin typeface="Arial"/>
                </a:rPr>
                <a:t> </a:t>
              </a:r>
              <a:r>
                <a:rPr sz="1800" b="0" i="0" u="none" dirty="0" err="1">
                  <a:solidFill>
                    <a:srgbClr val="4B5563"/>
                  </a:solidFill>
                  <a:latin typeface="Arial"/>
                </a:rPr>
                <a:t>ehhez</a:t>
              </a:r>
              <a:r>
                <a:rPr sz="1800" b="0" i="0" u="none" dirty="0">
                  <a:solidFill>
                    <a:srgbClr val="4B5563"/>
                  </a:solidFill>
                  <a:latin typeface="Arial"/>
                </a:rPr>
                <a:t>:</a:t>
              </a: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609600" y="4608165"/>
              <a:ext cx="6477000" cy="304800"/>
            </a:xfrm>
            <a:prstGeom prst="rect">
              <a:avLst/>
            </a:prstGeom>
            <a:noFill/>
          </p:spPr>
          <p:txBody>
            <a:bodyPr wrap="none" lIns="0" tIns="0" rIns="0" bIns="0" anchor="t">
              <a:spAutoFit/>
            </a:bodyPr>
            <a:lstStyle/>
            <a:p>
              <a:pPr algn="l"/>
              <a:r>
                <a:rPr sz="2100" b="1" i="0" u="none">
                  <a:solidFill>
                    <a:srgbClr val="DB2777"/>
                  </a:solidFill>
                  <a:latin typeface="Arial"/>
                </a:rPr>
                <a:t>„Szeresd felebarátodat, mint magadat.”</a:t>
              </a: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609600" y="4989939"/>
              <a:ext cx="1565044" cy="253916"/>
            </a:xfrm>
            <a:prstGeom prst="rect">
              <a:avLst/>
            </a:prstGeom>
            <a:noFill/>
          </p:spPr>
          <p:txBody>
            <a:bodyPr wrap="none" lIns="0" tIns="0" rIns="0" bIns="0" anchor="t">
              <a:spAutoFit/>
            </a:bodyPr>
            <a:lstStyle/>
            <a:p>
              <a:pPr algn="l"/>
              <a:r>
                <a:rPr sz="1650" b="1" i="0" u="none" dirty="0">
                  <a:solidFill>
                    <a:srgbClr val="0F172A"/>
                  </a:solidFill>
                  <a:latin typeface="Arial"/>
                </a:rPr>
                <a:t>(Mt 22,34</a:t>
              </a:r>
              <a:r>
                <a:rPr lang="hu-HU" sz="1650" b="1" i="0" u="none" dirty="0">
                  <a:solidFill>
                    <a:srgbClr val="0F172A"/>
                  </a:solidFill>
                  <a:latin typeface="Arial"/>
                </a:rPr>
                <a:t>–</a:t>
              </a:r>
              <a:r>
                <a:rPr sz="1650" b="1" i="0" u="none" dirty="0">
                  <a:solidFill>
                    <a:srgbClr val="0F172A"/>
                  </a:solidFill>
                  <a:latin typeface="Arial"/>
                </a:rPr>
                <a:t>40)</a:t>
              </a:r>
            </a:p>
          </p:txBody>
        </p:sp>
      </p:grpSp>
      <p:grpSp>
        <p:nvGrpSpPr>
          <p:cNvPr id="15" name="Csoportba foglalás 14">
            <a:extLst>
              <a:ext uri="{FF2B5EF4-FFF2-40B4-BE49-F238E27FC236}">
                <a16:creationId xmlns:a16="http://schemas.microsoft.com/office/drawing/2014/main" id="{36DE7E4B-50BC-4267-A8C6-CC3C67211124}"/>
              </a:ext>
            </a:extLst>
          </p:cNvPr>
          <p:cNvGrpSpPr/>
          <p:nvPr/>
        </p:nvGrpSpPr>
        <p:grpSpPr>
          <a:xfrm>
            <a:off x="6641282" y="997589"/>
            <a:ext cx="5382050" cy="1292662"/>
            <a:chOff x="6641282" y="997589"/>
            <a:chExt cx="5382050" cy="1292662"/>
          </a:xfrm>
        </p:grpSpPr>
        <p:grpSp>
          <p:nvGrpSpPr>
            <p:cNvPr id="12" name="Csoportba foglalás 11">
              <a:extLst>
                <a:ext uri="{FF2B5EF4-FFF2-40B4-BE49-F238E27FC236}">
                  <a16:creationId xmlns:a16="http://schemas.microsoft.com/office/drawing/2014/main" id="{D9F790B4-4EF7-46D1-92DF-A7D1AA328B01}"/>
                </a:ext>
              </a:extLst>
            </p:cNvPr>
            <p:cNvGrpSpPr/>
            <p:nvPr/>
          </p:nvGrpSpPr>
          <p:grpSpPr>
            <a:xfrm>
              <a:off x="6725192" y="997589"/>
              <a:ext cx="5298140" cy="646331"/>
              <a:chOff x="6997774" y="997589"/>
              <a:chExt cx="5025558" cy="646331"/>
            </a:xfrm>
          </p:grpSpPr>
          <p:sp>
            <p:nvSpPr>
              <p:cNvPr id="9" name="Szövegdoboz 8"/>
              <p:cNvSpPr txBox="1"/>
              <p:nvPr/>
            </p:nvSpPr>
            <p:spPr>
              <a:xfrm>
                <a:off x="7389628" y="997589"/>
                <a:ext cx="4633704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hu-HU" dirty="0"/>
                  <a:t>Vajon hogyan valósítható meg ez az Ige a gyakorlatban? </a:t>
                </a:r>
              </a:p>
            </p:txBody>
          </p:sp>
          <p:pic>
            <p:nvPicPr>
              <p:cNvPr id="3" name="Kép 2">
                <a:extLst>
                  <a:ext uri="{FF2B5EF4-FFF2-40B4-BE49-F238E27FC236}">
                    <a16:creationId xmlns:a16="http://schemas.microsoft.com/office/drawing/2014/main" id="{B91ABD38-C378-4656-B3F8-3530276425B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997774" y="1091382"/>
                <a:ext cx="304826" cy="493819"/>
              </a:xfrm>
              <a:prstGeom prst="rect">
                <a:avLst/>
              </a:prstGeom>
            </p:spPr>
          </p:pic>
        </p:grpSp>
        <p:sp>
          <p:nvSpPr>
            <p:cNvPr id="11" name="Szövegdoboz 10"/>
            <p:cNvSpPr txBox="1"/>
            <p:nvPr/>
          </p:nvSpPr>
          <p:spPr>
            <a:xfrm>
              <a:off x="6641282" y="1643920"/>
              <a:ext cx="531023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hu-HU" dirty="0"/>
                <a:t>Hozzatok gyakorlati ötleteket és készítsetek tervet </a:t>
              </a:r>
            </a:p>
            <a:p>
              <a:r>
                <a:rPr lang="hu-HU" dirty="0"/>
                <a:t>a következő hétre a nagy parancsolat megvalósításhoz!</a:t>
              </a:r>
            </a:p>
          </p:txBody>
        </p:sp>
      </p:grpSp>
      <p:pic>
        <p:nvPicPr>
          <p:cNvPr id="17" name="Kép 16">
            <a:extLst>
              <a:ext uri="{FF2B5EF4-FFF2-40B4-BE49-F238E27FC236}">
                <a16:creationId xmlns:a16="http://schemas.microsoft.com/office/drawing/2014/main" id="{93BF1C75-60F4-46B0-B361-2887D75C2E8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15150" y="3022252"/>
            <a:ext cx="4762500" cy="317182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4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20711" y="1838325"/>
            <a:ext cx="3581324" cy="4410075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4305262" y="1838325"/>
            <a:ext cx="3581324" cy="4410075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8089813" y="1838325"/>
            <a:ext cx="3658842" cy="4410075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11275" y="2295525"/>
            <a:ext cx="400050" cy="53340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95899" y="2295525"/>
            <a:ext cx="400050" cy="533400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80376" y="2295525"/>
            <a:ext cx="400050" cy="5334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-381000" y="609600"/>
            <a:ext cx="12954000" cy="6191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4200" b="1" i="0" u="none">
                <a:solidFill>
                  <a:srgbClr val="DC2626"/>
                </a:solidFill>
                <a:latin typeface="Arial"/>
              </a:rPr>
              <a:t>Miért érvényes ma is?</a:t>
            </a:r>
          </a:p>
        </p:txBody>
      </p:sp>
      <p:grpSp>
        <p:nvGrpSpPr>
          <p:cNvPr id="15" name="Csoportba foglalás 14">
            <a:extLst>
              <a:ext uri="{FF2B5EF4-FFF2-40B4-BE49-F238E27FC236}">
                <a16:creationId xmlns:a16="http://schemas.microsoft.com/office/drawing/2014/main" id="{BBAE6753-E47A-4728-85FE-277C26ED84C1}"/>
              </a:ext>
            </a:extLst>
          </p:cNvPr>
          <p:cNvGrpSpPr/>
          <p:nvPr/>
        </p:nvGrpSpPr>
        <p:grpSpPr>
          <a:xfrm>
            <a:off x="565156" y="3133725"/>
            <a:ext cx="3492437" cy="1549063"/>
            <a:chOff x="565156" y="3133725"/>
            <a:chExt cx="3492437" cy="1549063"/>
          </a:xfrm>
        </p:grpSpPr>
        <p:sp>
          <p:nvSpPr>
            <p:cNvPr id="9" name="TextBox 8"/>
            <p:cNvSpPr txBox="1"/>
            <p:nvPr/>
          </p:nvSpPr>
          <p:spPr>
            <a:xfrm>
              <a:off x="1455506" y="3133725"/>
              <a:ext cx="1711737" cy="304800"/>
            </a:xfrm>
            <a:prstGeom prst="rect">
              <a:avLst/>
            </a:prstGeom>
            <a:noFill/>
          </p:spPr>
          <p:txBody>
            <a:bodyPr wrap="none" lIns="0" tIns="0" rIns="0" bIns="0" anchor="t">
              <a:spAutoFit/>
            </a:bodyPr>
            <a:lstStyle/>
            <a:p>
              <a:pPr algn="ctr"/>
              <a:r>
                <a:rPr sz="2100" b="1" i="0" u="none" dirty="0" err="1">
                  <a:solidFill>
                    <a:srgbClr val="1F2937"/>
                  </a:solidFill>
                  <a:latin typeface="Arial"/>
                </a:rPr>
                <a:t>Útmutatás</a:t>
              </a:r>
              <a:endParaRPr sz="2100" b="1" i="0" u="none" dirty="0">
                <a:solidFill>
                  <a:srgbClr val="1F2937"/>
                </a:solidFill>
                <a:latin typeface="Arial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565156" y="3667125"/>
              <a:ext cx="3492437" cy="1015663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spAutoFit/>
            </a:bodyPr>
            <a:lstStyle/>
            <a:p>
              <a:pPr algn="ctr"/>
              <a:r>
                <a:rPr sz="1650" b="0" i="0" u="none" dirty="0" err="1">
                  <a:solidFill>
                    <a:srgbClr val="4B5563"/>
                  </a:solidFill>
                  <a:latin typeface="Arial"/>
                </a:rPr>
                <a:t>Világos</a:t>
              </a:r>
              <a:r>
                <a:rPr sz="1650" b="0" i="0" u="none" dirty="0">
                  <a:solidFill>
                    <a:srgbClr val="4B5563"/>
                  </a:solidFill>
                  <a:latin typeface="Arial"/>
                </a:rPr>
                <a:t> </a:t>
              </a:r>
              <a:r>
                <a:rPr sz="1650" b="0" i="0" u="none" dirty="0" err="1">
                  <a:solidFill>
                    <a:srgbClr val="4B5563"/>
                  </a:solidFill>
                  <a:latin typeface="Arial"/>
                </a:rPr>
                <a:t>értékrend</a:t>
              </a:r>
              <a:r>
                <a:rPr lang="hu-HU" sz="1650" b="0" i="0" u="none" dirty="0" err="1">
                  <a:solidFill>
                    <a:srgbClr val="4B5563"/>
                  </a:solidFill>
                  <a:latin typeface="Arial"/>
                </a:rPr>
                <a:t>et</a:t>
              </a:r>
              <a:r>
                <a:rPr sz="1650" b="0" i="0" u="none" dirty="0">
                  <a:solidFill>
                    <a:srgbClr val="4B5563"/>
                  </a:solidFill>
                  <a:latin typeface="Arial"/>
                </a:rPr>
                <a:t> </a:t>
              </a:r>
              <a:r>
                <a:rPr sz="1650" b="0" i="0" u="none" dirty="0" err="1">
                  <a:solidFill>
                    <a:srgbClr val="4B5563"/>
                  </a:solidFill>
                  <a:latin typeface="Arial"/>
                </a:rPr>
                <a:t>és</a:t>
              </a:r>
              <a:r>
                <a:rPr sz="1650" b="0" i="0" u="none" dirty="0">
                  <a:solidFill>
                    <a:srgbClr val="4B5563"/>
                  </a:solidFill>
                  <a:latin typeface="Arial"/>
                </a:rPr>
                <a:t> </a:t>
              </a:r>
              <a:r>
                <a:rPr sz="1650" b="0" i="0" u="none" dirty="0" err="1">
                  <a:solidFill>
                    <a:srgbClr val="4B5563"/>
                  </a:solidFill>
                  <a:latin typeface="Arial"/>
                </a:rPr>
                <a:t>iránytű</a:t>
              </a:r>
              <a:r>
                <a:rPr lang="hu-HU" sz="1650" b="0" i="0" u="none" dirty="0">
                  <a:solidFill>
                    <a:srgbClr val="4B5563"/>
                  </a:solidFill>
                  <a:latin typeface="Arial"/>
                </a:rPr>
                <a:t>t ad</a:t>
              </a:r>
              <a:r>
                <a:rPr sz="1650" b="0" i="0" u="none" dirty="0">
                  <a:solidFill>
                    <a:srgbClr val="4B5563"/>
                  </a:solidFill>
                  <a:latin typeface="Arial"/>
                </a:rPr>
                <a:t> </a:t>
              </a:r>
              <a:r>
                <a:rPr sz="1650" b="0" i="0" u="none" dirty="0" err="1">
                  <a:solidFill>
                    <a:srgbClr val="4B5563"/>
                  </a:solidFill>
                  <a:latin typeface="Arial"/>
                </a:rPr>
                <a:t>az</a:t>
              </a:r>
              <a:r>
                <a:rPr sz="1650" b="0" i="0" u="none" dirty="0">
                  <a:solidFill>
                    <a:srgbClr val="4B5563"/>
                  </a:solidFill>
                  <a:latin typeface="Arial"/>
                </a:rPr>
                <a:t> </a:t>
              </a:r>
              <a:r>
                <a:rPr sz="1650" b="0" i="0" u="none" dirty="0" err="1">
                  <a:solidFill>
                    <a:srgbClr val="4B5563"/>
                  </a:solidFill>
                  <a:latin typeface="Arial"/>
                </a:rPr>
                <a:t>egyén</a:t>
              </a:r>
              <a:r>
                <a:rPr sz="1650" b="0" i="0" u="none" dirty="0">
                  <a:solidFill>
                    <a:srgbClr val="4B5563"/>
                  </a:solidFill>
                  <a:latin typeface="Arial"/>
                </a:rPr>
                <a:t> </a:t>
              </a:r>
              <a:r>
                <a:rPr sz="1650" b="0" i="0" u="none" dirty="0" err="1">
                  <a:solidFill>
                    <a:srgbClr val="4B5563"/>
                  </a:solidFill>
                  <a:latin typeface="Arial"/>
                </a:rPr>
                <a:t>életében</a:t>
              </a:r>
              <a:r>
                <a:rPr sz="1650" b="0" i="0" u="none" dirty="0">
                  <a:solidFill>
                    <a:srgbClr val="4B5563"/>
                  </a:solidFill>
                  <a:latin typeface="Arial"/>
                </a:rPr>
                <a:t>. </a:t>
              </a:r>
              <a:endParaRPr lang="hu-HU" sz="1650" b="0" i="0" u="none" dirty="0">
                <a:solidFill>
                  <a:srgbClr val="4B5563"/>
                </a:solidFill>
                <a:latin typeface="Arial"/>
              </a:endParaRPr>
            </a:p>
            <a:p>
              <a:pPr algn="ctr"/>
              <a:r>
                <a:rPr sz="1650" b="0" i="0" u="none" dirty="0" err="1">
                  <a:solidFill>
                    <a:srgbClr val="4B5563"/>
                  </a:solidFill>
                  <a:latin typeface="Arial"/>
                </a:rPr>
                <a:t>Olyan</a:t>
              </a:r>
              <a:r>
                <a:rPr sz="1650" b="0" i="0" u="none" dirty="0">
                  <a:solidFill>
                    <a:srgbClr val="4B5563"/>
                  </a:solidFill>
                  <a:latin typeface="Arial"/>
                </a:rPr>
                <a:t> </a:t>
              </a:r>
              <a:r>
                <a:rPr sz="1650" b="0" i="0" u="none" dirty="0" err="1">
                  <a:solidFill>
                    <a:srgbClr val="4B5563"/>
                  </a:solidFill>
                  <a:latin typeface="Arial"/>
                </a:rPr>
                <a:t>viszonyítási</a:t>
              </a:r>
              <a:r>
                <a:rPr sz="1650" b="0" i="0" u="none" dirty="0">
                  <a:solidFill>
                    <a:srgbClr val="4B5563"/>
                  </a:solidFill>
                  <a:latin typeface="Arial"/>
                </a:rPr>
                <a:t> </a:t>
              </a:r>
              <a:r>
                <a:rPr sz="1650" b="0" i="0" u="none" dirty="0" err="1">
                  <a:solidFill>
                    <a:srgbClr val="4B5563"/>
                  </a:solidFill>
                  <a:latin typeface="Arial"/>
                </a:rPr>
                <a:t>pont</a:t>
              </a:r>
              <a:r>
                <a:rPr sz="1650" b="0" i="0" u="none" dirty="0">
                  <a:solidFill>
                    <a:srgbClr val="4B5563"/>
                  </a:solidFill>
                  <a:latin typeface="Arial"/>
                </a:rPr>
                <a:t>, </a:t>
              </a:r>
              <a:r>
                <a:rPr sz="1650" b="0" i="0" u="none" dirty="0" err="1">
                  <a:solidFill>
                    <a:srgbClr val="4B5563"/>
                  </a:solidFill>
                  <a:latin typeface="Arial"/>
                </a:rPr>
                <a:t>ami</a:t>
              </a:r>
              <a:r>
                <a:rPr sz="1650" b="0" i="0" u="none" dirty="0">
                  <a:solidFill>
                    <a:srgbClr val="4B5563"/>
                  </a:solidFill>
                  <a:latin typeface="Arial"/>
                </a:rPr>
                <a:t> </a:t>
              </a:r>
              <a:r>
                <a:rPr sz="1650" b="0" i="0" u="none" dirty="0" err="1">
                  <a:solidFill>
                    <a:srgbClr val="4B5563"/>
                  </a:solidFill>
                  <a:latin typeface="Arial"/>
                </a:rPr>
                <a:t>felé</a:t>
              </a:r>
              <a:r>
                <a:rPr sz="1650" b="0" i="0" u="none" dirty="0">
                  <a:solidFill>
                    <a:srgbClr val="4B5563"/>
                  </a:solidFill>
                  <a:latin typeface="Arial"/>
                </a:rPr>
                <a:t> </a:t>
              </a:r>
              <a:r>
                <a:rPr sz="1650" b="0" i="0" u="none" dirty="0" err="1">
                  <a:solidFill>
                    <a:srgbClr val="4B5563"/>
                  </a:solidFill>
                  <a:latin typeface="Arial"/>
                </a:rPr>
                <a:t>törekedni</a:t>
              </a:r>
              <a:r>
                <a:rPr sz="1650" b="0" i="0" u="none" dirty="0">
                  <a:solidFill>
                    <a:srgbClr val="4B5563"/>
                  </a:solidFill>
                  <a:latin typeface="Arial"/>
                </a:rPr>
                <a:t> </a:t>
              </a:r>
              <a:r>
                <a:rPr sz="1650" b="0" i="0" u="none" dirty="0" err="1">
                  <a:solidFill>
                    <a:srgbClr val="4B5563"/>
                  </a:solidFill>
                  <a:latin typeface="Arial"/>
                </a:rPr>
                <a:t>kell</a:t>
              </a:r>
              <a:r>
                <a:rPr sz="1650" b="0" i="0" u="none" dirty="0">
                  <a:solidFill>
                    <a:srgbClr val="4B5563"/>
                  </a:solidFill>
                  <a:latin typeface="Arial"/>
                </a:rPr>
                <a:t>.</a:t>
              </a:r>
            </a:p>
          </p:txBody>
        </p:sp>
      </p:grpSp>
      <p:grpSp>
        <p:nvGrpSpPr>
          <p:cNvPr id="16" name="Csoportba foglalás 15">
            <a:extLst>
              <a:ext uri="{FF2B5EF4-FFF2-40B4-BE49-F238E27FC236}">
                <a16:creationId xmlns:a16="http://schemas.microsoft.com/office/drawing/2014/main" id="{4B8A9FC5-318B-4E83-BE67-9B831942F2B4}"/>
              </a:ext>
            </a:extLst>
          </p:cNvPr>
          <p:cNvGrpSpPr/>
          <p:nvPr/>
        </p:nvGrpSpPr>
        <p:grpSpPr>
          <a:xfrm>
            <a:off x="4349706" y="3133725"/>
            <a:ext cx="3492437" cy="1295147"/>
            <a:chOff x="4349706" y="3133725"/>
            <a:chExt cx="3492437" cy="1295147"/>
          </a:xfrm>
        </p:grpSpPr>
        <p:sp>
          <p:nvSpPr>
            <p:cNvPr id="11" name="TextBox 10"/>
            <p:cNvSpPr txBox="1"/>
            <p:nvPr/>
          </p:nvSpPr>
          <p:spPr>
            <a:xfrm>
              <a:off x="5269185" y="3133725"/>
              <a:ext cx="1653331" cy="304800"/>
            </a:xfrm>
            <a:prstGeom prst="rect">
              <a:avLst/>
            </a:prstGeom>
            <a:noFill/>
          </p:spPr>
          <p:txBody>
            <a:bodyPr wrap="none" lIns="0" tIns="0" rIns="0" bIns="0" anchor="t">
              <a:spAutoFit/>
            </a:bodyPr>
            <a:lstStyle/>
            <a:p>
              <a:pPr algn="ctr"/>
              <a:r>
                <a:rPr sz="2100" b="1" i="0" u="none" dirty="0" err="1">
                  <a:solidFill>
                    <a:srgbClr val="1F2937"/>
                  </a:solidFill>
                  <a:latin typeface="Arial"/>
                </a:rPr>
                <a:t>Közösség</a:t>
              </a:r>
              <a:endParaRPr sz="2100" b="1" i="0" u="none" dirty="0">
                <a:solidFill>
                  <a:srgbClr val="1F2937"/>
                </a:solidFill>
                <a:latin typeface="Arial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4349706" y="3667125"/>
              <a:ext cx="3492437" cy="761747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spAutoFit/>
            </a:bodyPr>
            <a:lstStyle/>
            <a:p>
              <a:pPr algn="ctr"/>
              <a:r>
                <a:rPr sz="1650" b="0" i="0" u="none" dirty="0" err="1">
                  <a:solidFill>
                    <a:srgbClr val="4B5563"/>
                  </a:solidFill>
                  <a:latin typeface="Arial"/>
                </a:rPr>
                <a:t>Segít</a:t>
              </a:r>
              <a:r>
                <a:rPr sz="1650" b="0" i="0" u="none" dirty="0">
                  <a:solidFill>
                    <a:srgbClr val="4B5563"/>
                  </a:solidFill>
                  <a:latin typeface="Arial"/>
                </a:rPr>
                <a:t>, </a:t>
              </a:r>
              <a:r>
                <a:rPr sz="1650" b="0" i="0" u="none" dirty="0" err="1">
                  <a:solidFill>
                    <a:srgbClr val="4B5563"/>
                  </a:solidFill>
                  <a:latin typeface="Arial"/>
                </a:rPr>
                <a:t>hogy</a:t>
              </a:r>
              <a:r>
                <a:rPr sz="1650" b="0" i="0" u="none" dirty="0">
                  <a:solidFill>
                    <a:srgbClr val="4B5563"/>
                  </a:solidFill>
                  <a:latin typeface="Arial"/>
                </a:rPr>
                <a:t> a </a:t>
              </a:r>
              <a:r>
                <a:rPr sz="1650" b="0" i="0" u="none" dirty="0" err="1">
                  <a:solidFill>
                    <a:srgbClr val="4B5563"/>
                  </a:solidFill>
                  <a:latin typeface="Arial"/>
                </a:rPr>
                <a:t>közösségben</a:t>
              </a:r>
              <a:r>
                <a:rPr sz="1650" b="0" i="0" u="none" dirty="0">
                  <a:solidFill>
                    <a:srgbClr val="4B5563"/>
                  </a:solidFill>
                  <a:latin typeface="Arial"/>
                </a:rPr>
                <a:t> </a:t>
              </a:r>
              <a:r>
                <a:rPr sz="1650" b="0" i="0" u="none" dirty="0" err="1">
                  <a:solidFill>
                    <a:srgbClr val="4B5563"/>
                  </a:solidFill>
                  <a:latin typeface="Arial"/>
                </a:rPr>
                <a:t>élő</a:t>
              </a:r>
              <a:r>
                <a:rPr sz="1650" b="0" i="0" u="none" dirty="0">
                  <a:solidFill>
                    <a:srgbClr val="4B5563"/>
                  </a:solidFill>
                  <a:latin typeface="Arial"/>
                </a:rPr>
                <a:t> </a:t>
              </a:r>
              <a:r>
                <a:rPr sz="1650" b="0" i="0" u="none" dirty="0" err="1">
                  <a:solidFill>
                    <a:srgbClr val="4B5563"/>
                  </a:solidFill>
                  <a:latin typeface="Arial"/>
                </a:rPr>
                <a:t>emberek</a:t>
              </a:r>
              <a:r>
                <a:rPr sz="1650" b="0" i="0" u="none" dirty="0">
                  <a:solidFill>
                    <a:srgbClr val="4B5563"/>
                  </a:solidFill>
                  <a:latin typeface="Arial"/>
                </a:rPr>
                <a:t> </a:t>
              </a:r>
              <a:r>
                <a:rPr sz="1650" b="0" i="0" u="none" dirty="0" err="1">
                  <a:solidFill>
                    <a:srgbClr val="4B5563"/>
                  </a:solidFill>
                  <a:latin typeface="Arial"/>
                </a:rPr>
                <a:t>együtt</a:t>
              </a:r>
              <a:r>
                <a:rPr sz="1650" b="0" i="0" u="none" dirty="0">
                  <a:solidFill>
                    <a:srgbClr val="4B5563"/>
                  </a:solidFill>
                  <a:latin typeface="Arial"/>
                </a:rPr>
                <a:t> </a:t>
              </a:r>
              <a:r>
                <a:rPr sz="1650" b="0" i="0" u="none" dirty="0" err="1">
                  <a:solidFill>
                    <a:srgbClr val="4B5563"/>
                  </a:solidFill>
                  <a:latin typeface="Arial"/>
                </a:rPr>
                <a:t>tudjanak</a:t>
              </a:r>
              <a:r>
                <a:rPr sz="1650" b="0" i="0" u="none" dirty="0">
                  <a:solidFill>
                    <a:srgbClr val="4B5563"/>
                  </a:solidFill>
                  <a:latin typeface="Arial"/>
                </a:rPr>
                <a:t> </a:t>
              </a:r>
              <a:r>
                <a:rPr sz="1650" b="0" i="0" u="none" dirty="0" err="1">
                  <a:solidFill>
                    <a:srgbClr val="4B5563"/>
                  </a:solidFill>
                  <a:latin typeface="Arial"/>
                </a:rPr>
                <a:t>élni</a:t>
              </a:r>
              <a:r>
                <a:rPr sz="1650" b="0" i="0" u="none" dirty="0">
                  <a:solidFill>
                    <a:srgbClr val="4B5563"/>
                  </a:solidFill>
                  <a:latin typeface="Arial"/>
                </a:rPr>
                <a:t>. </a:t>
              </a:r>
              <a:endParaRPr lang="hu-HU" sz="1650" b="0" i="0" u="none" dirty="0">
                <a:solidFill>
                  <a:srgbClr val="4B5563"/>
                </a:solidFill>
                <a:latin typeface="Arial"/>
              </a:endParaRPr>
            </a:p>
            <a:p>
              <a:pPr algn="ctr"/>
              <a:r>
                <a:rPr sz="1650" b="0" i="0" u="none" dirty="0" err="1">
                  <a:solidFill>
                    <a:srgbClr val="4B5563"/>
                  </a:solidFill>
                  <a:latin typeface="Arial"/>
                </a:rPr>
                <a:t>Kijelöli</a:t>
              </a:r>
              <a:r>
                <a:rPr sz="1650" b="0" i="0" u="none" dirty="0">
                  <a:solidFill>
                    <a:srgbClr val="4B5563"/>
                  </a:solidFill>
                  <a:latin typeface="Arial"/>
                </a:rPr>
                <a:t> a </a:t>
              </a:r>
              <a:r>
                <a:rPr sz="1650" b="0" i="0" u="none" dirty="0" err="1">
                  <a:solidFill>
                    <a:srgbClr val="4B5563"/>
                  </a:solidFill>
                  <a:latin typeface="Arial"/>
                </a:rPr>
                <a:t>szabadság</a:t>
              </a:r>
              <a:r>
                <a:rPr sz="1650" b="0" i="0" u="none" dirty="0">
                  <a:solidFill>
                    <a:srgbClr val="4B5563"/>
                  </a:solidFill>
                  <a:latin typeface="Arial"/>
                </a:rPr>
                <a:t> </a:t>
              </a:r>
              <a:r>
                <a:rPr sz="1650" b="0" i="0" u="none" dirty="0" err="1">
                  <a:solidFill>
                    <a:srgbClr val="4B5563"/>
                  </a:solidFill>
                  <a:latin typeface="Arial"/>
                </a:rPr>
                <a:t>határait</a:t>
              </a:r>
              <a:r>
                <a:rPr sz="1650" b="0" i="0" u="none" dirty="0">
                  <a:solidFill>
                    <a:srgbClr val="4B5563"/>
                  </a:solidFill>
                  <a:latin typeface="Arial"/>
                </a:rPr>
                <a:t>.</a:t>
              </a:r>
            </a:p>
          </p:txBody>
        </p:sp>
      </p:grpSp>
      <p:grpSp>
        <p:nvGrpSpPr>
          <p:cNvPr id="17" name="Csoportba foglalás 16">
            <a:extLst>
              <a:ext uri="{FF2B5EF4-FFF2-40B4-BE49-F238E27FC236}">
                <a16:creationId xmlns:a16="http://schemas.microsoft.com/office/drawing/2014/main" id="{1FEF8F43-2D1C-44C3-9216-0F5D654A47A3}"/>
              </a:ext>
            </a:extLst>
          </p:cNvPr>
          <p:cNvGrpSpPr/>
          <p:nvPr/>
        </p:nvGrpSpPr>
        <p:grpSpPr>
          <a:xfrm>
            <a:off x="8134256" y="3133725"/>
            <a:ext cx="3492437" cy="1524000"/>
            <a:chOff x="8134256" y="3133725"/>
            <a:chExt cx="3492437" cy="1524000"/>
          </a:xfrm>
        </p:grpSpPr>
        <p:sp>
          <p:nvSpPr>
            <p:cNvPr id="13" name="TextBox 12"/>
            <p:cNvSpPr txBox="1"/>
            <p:nvPr/>
          </p:nvSpPr>
          <p:spPr>
            <a:xfrm>
              <a:off x="9053517" y="3133725"/>
              <a:ext cx="1653917" cy="304800"/>
            </a:xfrm>
            <a:prstGeom prst="rect">
              <a:avLst/>
            </a:prstGeom>
            <a:noFill/>
          </p:spPr>
          <p:txBody>
            <a:bodyPr wrap="none" lIns="0" tIns="0" rIns="0" bIns="0" anchor="t">
              <a:spAutoFit/>
            </a:bodyPr>
            <a:lstStyle/>
            <a:p>
              <a:pPr algn="ctr"/>
              <a:r>
                <a:rPr sz="2100" b="1" i="0" u="none" dirty="0" err="1">
                  <a:solidFill>
                    <a:srgbClr val="1F2937"/>
                  </a:solidFill>
                  <a:latin typeface="Arial"/>
                </a:rPr>
                <a:t>Kegyelem</a:t>
              </a:r>
              <a:endParaRPr sz="2100" b="1" i="0" u="none" dirty="0">
                <a:solidFill>
                  <a:srgbClr val="1F2937"/>
                </a:solidFill>
                <a:latin typeface="Arial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8134256" y="3667125"/>
              <a:ext cx="3492437" cy="9906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spAutoFit/>
            </a:bodyPr>
            <a:lstStyle/>
            <a:p>
              <a:pPr algn="ctr"/>
              <a:r>
                <a:rPr sz="1650" b="0" i="0" u="none" dirty="0" err="1">
                  <a:solidFill>
                    <a:srgbClr val="4B5563"/>
                  </a:solidFill>
                  <a:latin typeface="Arial"/>
                </a:rPr>
                <a:t>Rádöbbent</a:t>
              </a:r>
              <a:r>
                <a:rPr sz="1650" b="0" i="0" u="none" dirty="0">
                  <a:solidFill>
                    <a:srgbClr val="4B5563"/>
                  </a:solidFill>
                  <a:latin typeface="Arial"/>
                </a:rPr>
                <a:t> a </a:t>
              </a:r>
              <a:r>
                <a:rPr sz="1650" b="0" i="0" u="none" dirty="0" err="1">
                  <a:solidFill>
                    <a:srgbClr val="4B5563"/>
                  </a:solidFill>
                  <a:latin typeface="Arial"/>
                </a:rPr>
                <a:t>hibáinkra</a:t>
              </a:r>
              <a:r>
                <a:rPr sz="1650" b="0" i="0" u="none" dirty="0">
                  <a:solidFill>
                    <a:srgbClr val="4B5563"/>
                  </a:solidFill>
                  <a:latin typeface="Arial"/>
                </a:rPr>
                <a:t>, </a:t>
              </a:r>
              <a:r>
                <a:rPr sz="1650" b="0" i="0" u="none" dirty="0" err="1">
                  <a:solidFill>
                    <a:srgbClr val="4B5563"/>
                  </a:solidFill>
                  <a:latin typeface="Arial"/>
                </a:rPr>
                <a:t>és</a:t>
              </a:r>
              <a:r>
                <a:rPr sz="1650" b="0" i="0" u="none" dirty="0">
                  <a:solidFill>
                    <a:srgbClr val="4B5563"/>
                  </a:solidFill>
                  <a:latin typeface="Arial"/>
                </a:rPr>
                <a:t> </a:t>
              </a:r>
              <a:r>
                <a:rPr sz="1650" b="0" i="0" u="none" dirty="0" err="1">
                  <a:solidFill>
                    <a:srgbClr val="4B5563"/>
                  </a:solidFill>
                  <a:latin typeface="Arial"/>
                </a:rPr>
                <a:t>arra</a:t>
              </a:r>
              <a:r>
                <a:rPr sz="1650" b="0" i="0" u="none" dirty="0">
                  <a:solidFill>
                    <a:srgbClr val="4B5563"/>
                  </a:solidFill>
                  <a:latin typeface="Arial"/>
                </a:rPr>
                <a:t>, </a:t>
              </a:r>
              <a:r>
                <a:rPr sz="1650" b="0" i="0" u="none" dirty="0" err="1">
                  <a:solidFill>
                    <a:srgbClr val="4B5563"/>
                  </a:solidFill>
                  <a:latin typeface="Arial"/>
                </a:rPr>
                <a:t>hogy</a:t>
              </a:r>
              <a:r>
                <a:rPr sz="1650" b="0" i="0" u="none" dirty="0">
                  <a:solidFill>
                    <a:srgbClr val="4B5563"/>
                  </a:solidFill>
                  <a:latin typeface="Arial"/>
                </a:rPr>
                <a:t> </a:t>
              </a:r>
              <a:r>
                <a:rPr sz="1650" b="0" i="0" u="none" dirty="0" err="1">
                  <a:solidFill>
                    <a:srgbClr val="4B5563"/>
                  </a:solidFill>
                  <a:latin typeface="Arial"/>
                </a:rPr>
                <a:t>Isten</a:t>
              </a:r>
              <a:r>
                <a:rPr sz="1650" b="0" i="0" u="none" dirty="0">
                  <a:solidFill>
                    <a:srgbClr val="4B5563"/>
                  </a:solidFill>
                  <a:latin typeface="Arial"/>
                </a:rPr>
                <a:t> </a:t>
              </a:r>
              <a:r>
                <a:rPr sz="1650" b="0" i="0" u="none" dirty="0" err="1">
                  <a:solidFill>
                    <a:srgbClr val="4B5563"/>
                  </a:solidFill>
                  <a:latin typeface="Arial"/>
                </a:rPr>
                <a:t>bocsánata</a:t>
              </a:r>
              <a:r>
                <a:rPr sz="1650" b="0" i="0" u="none" dirty="0">
                  <a:solidFill>
                    <a:srgbClr val="4B5563"/>
                  </a:solidFill>
                  <a:latin typeface="Arial"/>
                </a:rPr>
                <a:t> </a:t>
              </a:r>
              <a:r>
                <a:rPr sz="1650" b="0" i="0" u="none" dirty="0" err="1">
                  <a:solidFill>
                    <a:srgbClr val="4B5563"/>
                  </a:solidFill>
                  <a:latin typeface="Arial"/>
                </a:rPr>
                <a:t>által</a:t>
              </a:r>
              <a:r>
                <a:rPr sz="1650" b="0" i="0" u="none" dirty="0">
                  <a:solidFill>
                    <a:srgbClr val="4B5563"/>
                  </a:solidFill>
                  <a:latin typeface="Arial"/>
                </a:rPr>
                <a:t> </a:t>
              </a:r>
              <a:r>
                <a:rPr sz="1650" b="0" i="0" u="none" dirty="0" err="1">
                  <a:solidFill>
                    <a:srgbClr val="4B5563"/>
                  </a:solidFill>
                  <a:latin typeface="Arial"/>
                </a:rPr>
                <a:t>újra</a:t>
              </a:r>
              <a:r>
                <a:rPr sz="1650" b="0" i="0" u="none" dirty="0">
                  <a:solidFill>
                    <a:srgbClr val="4B5563"/>
                  </a:solidFill>
                  <a:latin typeface="Arial"/>
                </a:rPr>
                <a:t> </a:t>
              </a:r>
              <a:r>
                <a:rPr sz="1650" b="0" i="0" u="none" dirty="0" err="1">
                  <a:solidFill>
                    <a:srgbClr val="4B5563"/>
                  </a:solidFill>
                  <a:latin typeface="Arial"/>
                </a:rPr>
                <a:t>megpróbálhatunk</a:t>
              </a:r>
              <a:r>
                <a:rPr sz="1650" b="0" i="0" u="none" dirty="0">
                  <a:solidFill>
                    <a:srgbClr val="4B5563"/>
                  </a:solidFill>
                  <a:latin typeface="Arial"/>
                </a:rPr>
                <a:t> </a:t>
              </a:r>
              <a:r>
                <a:rPr sz="1650" b="0" i="0" u="none" dirty="0" err="1">
                  <a:solidFill>
                    <a:srgbClr val="4B5563"/>
                  </a:solidFill>
                  <a:latin typeface="Arial"/>
                </a:rPr>
                <a:t>helyesen</a:t>
              </a:r>
              <a:r>
                <a:rPr sz="1650" b="0" i="0" u="none" dirty="0">
                  <a:solidFill>
                    <a:srgbClr val="4B5563"/>
                  </a:solidFill>
                  <a:latin typeface="Arial"/>
                </a:rPr>
                <a:t> </a:t>
              </a:r>
              <a:r>
                <a:rPr sz="1650" b="0" i="0" u="none" dirty="0" err="1">
                  <a:solidFill>
                    <a:srgbClr val="4B5563"/>
                  </a:solidFill>
                  <a:latin typeface="Arial"/>
                </a:rPr>
                <a:t>élni</a:t>
              </a:r>
              <a:r>
                <a:rPr sz="1650" b="0" i="0" u="none" dirty="0">
                  <a:solidFill>
                    <a:srgbClr val="4B5563"/>
                  </a:solidFill>
                  <a:latin typeface="Arial"/>
                </a:rPr>
                <a:t>.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7415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37306" y="2671815"/>
            <a:ext cx="571500" cy="762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356273" y="880114"/>
            <a:ext cx="5533566" cy="646331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4200" b="1" i="0" u="none" dirty="0" err="1">
                <a:solidFill>
                  <a:srgbClr val="FFFFFF"/>
                </a:solidFill>
                <a:latin typeface="Arial"/>
              </a:rPr>
              <a:t>Mit</a:t>
            </a:r>
            <a:r>
              <a:rPr sz="4200" b="1" i="0" u="none" dirty="0">
                <a:solidFill>
                  <a:srgbClr val="FFFFFF"/>
                </a:solidFill>
                <a:latin typeface="Arial"/>
              </a:rPr>
              <a:t> </a:t>
            </a:r>
            <a:r>
              <a:rPr sz="4200" b="1" i="0" u="none" dirty="0" err="1">
                <a:solidFill>
                  <a:srgbClr val="FFFFFF"/>
                </a:solidFill>
                <a:latin typeface="Arial"/>
              </a:rPr>
              <a:t>viszel</a:t>
            </a:r>
            <a:r>
              <a:rPr sz="4200" b="1" i="0" u="none" dirty="0">
                <a:solidFill>
                  <a:srgbClr val="FFFFFF"/>
                </a:solidFill>
                <a:latin typeface="Arial"/>
              </a:rPr>
              <a:t> </a:t>
            </a:r>
            <a:r>
              <a:rPr sz="4200" b="1" i="0" u="none" dirty="0" err="1">
                <a:solidFill>
                  <a:srgbClr val="FFFFFF"/>
                </a:solidFill>
                <a:latin typeface="Arial"/>
              </a:rPr>
              <a:t>magaddal</a:t>
            </a:r>
            <a:r>
              <a:rPr sz="4200" b="1" i="0" u="none" dirty="0">
                <a:solidFill>
                  <a:srgbClr val="FFFFFF"/>
                </a:solidFill>
                <a:latin typeface="Arial"/>
              </a:rPr>
              <a:t>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33500" y="3982491"/>
            <a:ext cx="9525000" cy="190622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3779"/>
              </a:lnSpc>
            </a:pPr>
            <a:endParaRPr lang="hu-HU" sz="2700" b="1" i="0" u="none" dirty="0">
              <a:solidFill>
                <a:srgbClr val="F8FAFC"/>
              </a:solidFill>
              <a:latin typeface="Arial"/>
            </a:endParaRPr>
          </a:p>
          <a:p>
            <a:pPr algn="ctr">
              <a:lnSpc>
                <a:spcPts val="3779"/>
              </a:lnSpc>
            </a:pPr>
            <a:r>
              <a:rPr lang="hu-HU" sz="2700" b="1" i="0" u="none" dirty="0">
                <a:solidFill>
                  <a:srgbClr val="F8FAFC"/>
                </a:solidFill>
                <a:latin typeface="Arial"/>
              </a:rPr>
              <a:t>Hogyan </a:t>
            </a:r>
            <a:r>
              <a:rPr lang="hu-HU" sz="2700" b="1" dirty="0">
                <a:solidFill>
                  <a:srgbClr val="F8FAFC"/>
                </a:solidFill>
                <a:latin typeface="Arial"/>
              </a:rPr>
              <a:t>s</a:t>
            </a:r>
            <a:r>
              <a:rPr sz="2700" b="1" i="0" u="none" dirty="0" err="1">
                <a:solidFill>
                  <a:srgbClr val="F8FAFC"/>
                </a:solidFill>
                <a:latin typeface="Arial"/>
              </a:rPr>
              <a:t>egít</a:t>
            </a:r>
            <a:r>
              <a:rPr lang="hu-HU" sz="2700" b="1" i="0" u="none" dirty="0" err="1">
                <a:solidFill>
                  <a:srgbClr val="F8FAFC"/>
                </a:solidFill>
                <a:latin typeface="Arial"/>
              </a:rPr>
              <a:t>het</a:t>
            </a:r>
            <a:r>
              <a:rPr sz="2700" b="1" i="0" u="none" dirty="0" err="1">
                <a:solidFill>
                  <a:srgbClr val="F8FAFC"/>
                </a:solidFill>
                <a:latin typeface="Arial"/>
              </a:rPr>
              <a:t>i</a:t>
            </a:r>
            <a:r>
              <a:rPr lang="hu-HU" sz="2700" b="1" dirty="0">
                <a:solidFill>
                  <a:srgbClr val="F8FAFC"/>
                </a:solidFill>
                <a:latin typeface="Arial"/>
              </a:rPr>
              <a:t> mindennapjaidat</a:t>
            </a:r>
            <a:r>
              <a:rPr sz="2700" b="1" i="0" u="none" dirty="0">
                <a:solidFill>
                  <a:srgbClr val="F8FAFC"/>
                </a:solidFill>
                <a:latin typeface="Arial"/>
              </a:rPr>
              <a:t> a </a:t>
            </a:r>
            <a:r>
              <a:rPr sz="2700" b="1" i="0" u="none" dirty="0" err="1">
                <a:solidFill>
                  <a:srgbClr val="F8FAFC"/>
                </a:solidFill>
                <a:latin typeface="Arial"/>
              </a:rPr>
              <a:t>Tíz</a:t>
            </a:r>
            <a:r>
              <a:rPr lang="hu-HU" sz="2700" b="1" i="0" u="none" dirty="0">
                <a:solidFill>
                  <a:srgbClr val="F8FAFC"/>
                </a:solidFill>
                <a:latin typeface="Arial"/>
              </a:rPr>
              <a:t> Ige</a:t>
            </a:r>
            <a:r>
              <a:rPr sz="2700" b="1" i="0" u="none" dirty="0">
                <a:solidFill>
                  <a:srgbClr val="F8FAFC"/>
                </a:solidFill>
                <a:latin typeface="Arial"/>
              </a:rPr>
              <a:t>?</a:t>
            </a:r>
            <a:endParaRPr lang="hu-HU" sz="2700" b="1" i="0" u="none" dirty="0">
              <a:solidFill>
                <a:srgbClr val="F8FAFC"/>
              </a:solidFill>
              <a:latin typeface="Arial"/>
            </a:endParaRPr>
          </a:p>
          <a:p>
            <a:pPr algn="ctr">
              <a:lnSpc>
                <a:spcPts val="3779"/>
              </a:lnSpc>
            </a:pPr>
            <a:endParaRPr lang="hu-HU" sz="2700" b="1" i="0" u="none" dirty="0">
              <a:solidFill>
                <a:srgbClr val="F8FAFC"/>
              </a:solidFill>
              <a:latin typeface="Arial"/>
            </a:endParaRPr>
          </a:p>
          <a:p>
            <a:pPr algn="ctr">
              <a:lnSpc>
                <a:spcPts val="3779"/>
              </a:lnSpc>
            </a:pPr>
            <a:r>
              <a:rPr lang="hu-HU" sz="2000" b="1" dirty="0">
                <a:solidFill>
                  <a:srgbClr val="F8FAFC"/>
                </a:solidFill>
                <a:latin typeface="Arial"/>
              </a:rPr>
              <a:t>Írj a füzetbe erről néhány gondolatot!</a:t>
            </a:r>
            <a:endParaRPr sz="2000" b="1" i="0" u="none" dirty="0">
              <a:solidFill>
                <a:srgbClr val="F8FAFC"/>
              </a:solidFill>
              <a:latin typeface="Arial"/>
            </a:endParaRPr>
          </a:p>
        </p:txBody>
      </p:sp>
      <p:cxnSp>
        <p:nvCxnSpPr>
          <p:cNvPr id="6" name="Egyenes összekötő 5">
            <a:extLst>
              <a:ext uri="{FF2B5EF4-FFF2-40B4-BE49-F238E27FC236}">
                <a16:creationId xmlns:a16="http://schemas.microsoft.com/office/drawing/2014/main" id="{98E8407F-F375-4012-A80D-D0B54DF4E17B}"/>
              </a:ext>
            </a:extLst>
          </p:cNvPr>
          <p:cNvCxnSpPr/>
          <p:nvPr/>
        </p:nvCxnSpPr>
        <p:spPr>
          <a:xfrm>
            <a:off x="5204691" y="1915566"/>
            <a:ext cx="178261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791200" cy="6858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400800" y="2008882"/>
            <a:ext cx="3701847" cy="512961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3959"/>
              </a:lnSpc>
            </a:pPr>
            <a:r>
              <a:rPr lang="hu-HU" sz="3600" b="1" dirty="0">
                <a:solidFill>
                  <a:srgbClr val="DC2626"/>
                </a:solidFill>
                <a:latin typeface="Arial"/>
              </a:rPr>
              <a:t>A képek forrásai </a:t>
            </a:r>
            <a:endParaRPr sz="3600" b="1" i="0" u="none" dirty="0">
              <a:solidFill>
                <a:srgbClr val="DC2626"/>
              </a:solidFill>
              <a:latin typeface="Arial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724650" y="3340447"/>
            <a:ext cx="4953000" cy="60773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hu-HU" sz="1200" b="0" i="0" u="none" dirty="0">
                <a:solidFill>
                  <a:srgbClr val="4B5563"/>
                </a:solidFill>
                <a:latin typeface="Arial"/>
              </a:rPr>
              <a:t>A PPT-</a:t>
            </a:r>
            <a:r>
              <a:rPr lang="hu-HU" sz="1200" b="0" i="0" u="none" dirty="0" err="1">
                <a:solidFill>
                  <a:srgbClr val="4B5563"/>
                </a:solidFill>
                <a:latin typeface="Arial"/>
              </a:rPr>
              <a:t>ben</a:t>
            </a:r>
            <a:r>
              <a:rPr lang="hu-HU" sz="1200" b="0" i="0" u="none" dirty="0">
                <a:solidFill>
                  <a:srgbClr val="4B5563"/>
                </a:solidFill>
                <a:latin typeface="Arial"/>
              </a:rPr>
              <a:t> található képek az </a:t>
            </a:r>
            <a:r>
              <a:rPr lang="hu-HU" sz="1200" b="0" i="0" u="none" dirty="0" err="1">
                <a:solidFill>
                  <a:srgbClr val="4B5563"/>
                </a:solidFill>
                <a:latin typeface="Arial"/>
              </a:rPr>
              <a:t>unsplash</a:t>
            </a:r>
            <a:r>
              <a:rPr lang="hu-HU" sz="1200" b="0" i="0" u="none" dirty="0">
                <a:solidFill>
                  <a:srgbClr val="4B5563"/>
                </a:solidFill>
                <a:latin typeface="Arial"/>
              </a:rPr>
              <a:t> és a </a:t>
            </a:r>
            <a:r>
              <a:rPr lang="hu-HU" sz="1200" b="0" i="0" u="none" dirty="0" err="1">
                <a:solidFill>
                  <a:srgbClr val="4B5563"/>
                </a:solidFill>
                <a:latin typeface="Arial"/>
              </a:rPr>
              <a:t>pexels</a:t>
            </a:r>
            <a:r>
              <a:rPr lang="hu-HU" sz="1200" b="0" i="0" u="none" dirty="0">
                <a:solidFill>
                  <a:srgbClr val="4B5563"/>
                </a:solidFill>
                <a:latin typeface="Arial"/>
              </a:rPr>
              <a:t> internetes </a:t>
            </a:r>
            <a:r>
              <a:rPr lang="hu-HU" sz="1200" b="0" i="0" u="none" dirty="0" err="1">
                <a:solidFill>
                  <a:srgbClr val="4B5563"/>
                </a:solidFill>
                <a:latin typeface="Arial"/>
              </a:rPr>
              <a:t>képgyűjetményből</a:t>
            </a:r>
            <a:r>
              <a:rPr lang="hu-HU" sz="1200" b="0" i="0" u="none" dirty="0">
                <a:solidFill>
                  <a:srgbClr val="4B5563"/>
                </a:solidFill>
                <a:latin typeface="Arial"/>
              </a:rPr>
              <a:t> valók.</a:t>
            </a:r>
            <a:endParaRPr sz="1200" b="0" i="0" u="none" dirty="0">
              <a:solidFill>
                <a:srgbClr val="4B5563"/>
              </a:solidFill>
              <a:latin typeface="Arial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724650" y="4209008"/>
            <a:ext cx="4953000" cy="92249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ts val="2520"/>
              </a:lnSpc>
            </a:pPr>
            <a:r>
              <a:rPr lang="hu-HU" sz="1200" b="0" i="0" u="none" dirty="0">
                <a:solidFill>
                  <a:srgbClr val="4B5563"/>
                </a:solidFill>
                <a:latin typeface="Arial"/>
              </a:rPr>
              <a:t>Az 5. dián látható képek (kőtáblák) a Kohéziós Alapmodul digitális </a:t>
            </a:r>
            <a:r>
              <a:rPr lang="hu-HU" sz="1200" dirty="0">
                <a:solidFill>
                  <a:srgbClr val="4B5563"/>
                </a:solidFill>
                <a:latin typeface="Arial"/>
              </a:rPr>
              <a:t>formájában megtalálhatók a </a:t>
            </a:r>
            <a:r>
              <a:rPr lang="hu-HU" sz="1200" dirty="0">
                <a:solidFill>
                  <a:srgbClr val="4B5563"/>
                </a:solidFill>
                <a:latin typeface="Arial"/>
                <a:hlinkClick r:id="rId3"/>
              </a:rPr>
              <a:t>https://refpedi.hu/</a:t>
            </a:r>
            <a:r>
              <a:rPr lang="hu-HU" sz="1200" dirty="0">
                <a:solidFill>
                  <a:srgbClr val="4B5563"/>
                </a:solidFill>
                <a:latin typeface="Arial"/>
              </a:rPr>
              <a:t> oldalon</a:t>
            </a:r>
            <a:r>
              <a:rPr lang="hu-HU" sz="1400" dirty="0">
                <a:solidFill>
                  <a:srgbClr val="4B5563"/>
                </a:solidFill>
                <a:latin typeface="Arial"/>
              </a:rPr>
              <a:t>.</a:t>
            </a:r>
          </a:p>
          <a:p>
            <a:pPr>
              <a:lnSpc>
                <a:spcPts val="2520"/>
              </a:lnSpc>
            </a:pPr>
            <a:endParaRPr sz="1400" b="0" i="0" u="none" dirty="0">
              <a:solidFill>
                <a:srgbClr val="4B5563"/>
              </a:solidFill>
              <a:latin typeface="Arial"/>
            </a:endParaRPr>
          </a:p>
        </p:txBody>
      </p:sp>
      <p:sp>
        <p:nvSpPr>
          <p:cNvPr id="10" name="Téglalap 9"/>
          <p:cNvSpPr/>
          <p:nvPr/>
        </p:nvSpPr>
        <p:spPr>
          <a:xfrm>
            <a:off x="6475845" y="5200072"/>
            <a:ext cx="155864" cy="21243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pic>
        <p:nvPicPr>
          <p:cNvPr id="11" name="Kép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48813" y="4308354"/>
            <a:ext cx="182896" cy="237765"/>
          </a:xfrm>
          <a:prstGeom prst="rect">
            <a:avLst/>
          </a:prstGeom>
        </p:spPr>
      </p:pic>
      <p:pic>
        <p:nvPicPr>
          <p:cNvPr id="12" name="Kép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0800" y="3416636"/>
            <a:ext cx="182896" cy="237765"/>
          </a:xfrm>
          <a:prstGeom prst="rect">
            <a:avLst/>
          </a:prstGeom>
        </p:spPr>
      </p:pic>
      <p:sp>
        <p:nvSpPr>
          <p:cNvPr id="13" name="Szövegdoboz 12"/>
          <p:cNvSpPr txBox="1"/>
          <p:nvPr/>
        </p:nvSpPr>
        <p:spPr>
          <a:xfrm>
            <a:off x="6724650" y="5200072"/>
            <a:ext cx="488813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1200" dirty="0">
                <a:latin typeface="Arial" panose="020B0604020202020204" pitchFamily="34" charset="0"/>
                <a:cs typeface="Arial" panose="020B0604020202020204" pitchFamily="34" charset="0"/>
              </a:rPr>
              <a:t>A PPT-ben található piktogramok a </a:t>
            </a:r>
            <a:r>
              <a:rPr lang="hu-HU" sz="1200" dirty="0" err="1">
                <a:latin typeface="Arial" panose="020B0604020202020204" pitchFamily="34" charset="0"/>
                <a:cs typeface="Arial" panose="020B0604020202020204" pitchFamily="34" charset="0"/>
              </a:rPr>
              <a:t>Gemini</a:t>
            </a:r>
            <a:r>
              <a:rPr lang="hu-HU" sz="1200" dirty="0">
                <a:latin typeface="Arial" panose="020B0604020202020204" pitchFamily="34" charset="0"/>
                <a:cs typeface="Arial" panose="020B0604020202020204" pitchFamily="34" charset="0"/>
              </a:rPr>
              <a:t> AI segítségével készültek.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164</TotalTime>
  <Words>654</Words>
  <Application>Microsoft Office PowerPoint</Application>
  <PresentationFormat>Szélesvásznú</PresentationFormat>
  <Paragraphs>91</Paragraphs>
  <Slides>11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5</vt:i4>
      </vt:variant>
      <vt:variant>
        <vt:lpstr>Téma</vt:lpstr>
      </vt:variant>
      <vt:variant>
        <vt:i4>2</vt:i4>
      </vt:variant>
      <vt:variant>
        <vt:lpstr>Diacímek</vt:lpstr>
      </vt:variant>
      <vt:variant>
        <vt:i4>11</vt:i4>
      </vt:variant>
    </vt:vector>
  </HeadingPairs>
  <TitlesOfParts>
    <vt:vector size="18" baseType="lpstr">
      <vt:lpstr>Arial</vt:lpstr>
      <vt:lpstr>Calibri</vt:lpstr>
      <vt:lpstr>Century Gothic</vt:lpstr>
      <vt:lpstr>Wingdings</vt:lpstr>
      <vt:lpstr>Wingdings 3</vt:lpstr>
      <vt:lpstr>Office Theme</vt:lpstr>
      <vt:lpstr>Ion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PowerPoint-bemutató</dc:title>
  <dc:subject/>
  <dc:creator>Csőri-Czinkos Gergő</dc:creator>
  <cp:keywords/>
  <dc:description>generated using python-pptx</dc:description>
  <cp:lastModifiedBy>Zimányi Noémi</cp:lastModifiedBy>
  <cp:revision>27</cp:revision>
  <dcterms:created xsi:type="dcterms:W3CDTF">2013-01-27T09:14:16Z</dcterms:created>
  <dcterms:modified xsi:type="dcterms:W3CDTF">2026-09-28T07:56:02Z</dcterms:modified>
  <cp:category/>
</cp:coreProperties>
</file>