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3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44" y="2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7d66c7ae9d8d8e3c" providerId="LiveId" clId="{9CB1871A-C08A-4D50-8818-13D7A05727C4}"/>
    <pc:docChg chg="undo custSel delSld modSld">
      <pc:chgData name="" userId="7d66c7ae9d8d8e3c" providerId="LiveId" clId="{9CB1871A-C08A-4D50-8818-13D7A05727C4}" dt="2026-10-05T11:12:27.030" v="4523" actId="20577"/>
      <pc:docMkLst>
        <pc:docMk/>
      </pc:docMkLst>
      <pc:sldChg chg="modSp modTransition">
        <pc:chgData name="" userId="7d66c7ae9d8d8e3c" providerId="LiveId" clId="{9CB1871A-C08A-4D50-8818-13D7A05727C4}" dt="2026-10-05T09:26:50.631" v="4296" actId="20577"/>
        <pc:sldMkLst>
          <pc:docMk/>
          <pc:sldMk cId="0" sldId="256"/>
        </pc:sldMkLst>
        <pc:spChg chg="mod">
          <ac:chgData name="" userId="7d66c7ae9d8d8e3c" providerId="LiveId" clId="{9CB1871A-C08A-4D50-8818-13D7A05727C4}" dt="2026-10-05T09:26:45.939" v="4294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" userId="7d66c7ae9d8d8e3c" providerId="LiveId" clId="{9CB1871A-C08A-4D50-8818-13D7A05727C4}" dt="2026-10-05T09:26:35.457" v="4292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" userId="7d66c7ae9d8d8e3c" providerId="LiveId" clId="{9CB1871A-C08A-4D50-8818-13D7A05727C4}" dt="2026-10-05T09:26:50.631" v="4296" actId="20577"/>
          <ac:spMkLst>
            <pc:docMk/>
            <pc:sldMk cId="0" sldId="256"/>
            <ac:spMk id="4" creationId="{00000000-0000-0000-0000-000000000000}"/>
          </ac:spMkLst>
        </pc:spChg>
      </pc:sldChg>
      <pc:sldChg chg="addSp delSp modSp modTransition modAnim">
        <pc:chgData name="" userId="7d66c7ae9d8d8e3c" providerId="LiveId" clId="{9CB1871A-C08A-4D50-8818-13D7A05727C4}" dt="2026-10-05T09:15:19.233" v="4180"/>
        <pc:sldMkLst>
          <pc:docMk/>
          <pc:sldMk cId="0" sldId="257"/>
        </pc:sldMkLst>
        <pc:spChg chg="mod">
          <ac:chgData name="" userId="7d66c7ae9d8d8e3c" providerId="LiveId" clId="{9CB1871A-C08A-4D50-8818-13D7A05727C4}" dt="2026-10-05T08:19:54.768" v="3452" actId="164"/>
          <ac:spMkLst>
            <pc:docMk/>
            <pc:sldMk cId="0" sldId="257"/>
            <ac:spMk id="2" creationId="{00000000-0000-0000-0000-000000000000}"/>
          </ac:spMkLst>
        </pc:spChg>
        <pc:spChg chg="mod">
          <ac:chgData name="" userId="7d66c7ae9d8d8e3c" providerId="LiveId" clId="{9CB1871A-C08A-4D50-8818-13D7A05727C4}" dt="2026-10-05T08:20:00.894" v="3453" actId="164"/>
          <ac:spMkLst>
            <pc:docMk/>
            <pc:sldMk cId="0" sldId="257"/>
            <ac:spMk id="3" creationId="{00000000-0000-0000-0000-000000000000}"/>
          </ac:spMkLst>
        </pc:spChg>
        <pc:spChg chg="mod">
          <ac:chgData name="" userId="7d66c7ae9d8d8e3c" providerId="LiveId" clId="{9CB1871A-C08A-4D50-8818-13D7A05727C4}" dt="2026-10-05T08:20:06.578" v="3454" actId="164"/>
          <ac:spMkLst>
            <pc:docMk/>
            <pc:sldMk cId="0" sldId="257"/>
            <ac:spMk id="4" creationId="{00000000-0000-0000-0000-000000000000}"/>
          </ac:spMkLst>
        </pc:spChg>
        <pc:spChg chg="mod">
          <ac:chgData name="" userId="7d66c7ae9d8d8e3c" providerId="LiveId" clId="{9CB1871A-C08A-4D50-8818-13D7A05727C4}" dt="2026-10-02T08:32:04.476" v="37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" userId="7d66c7ae9d8d8e3c" providerId="LiveId" clId="{9CB1871A-C08A-4D50-8818-13D7A05727C4}" dt="2026-10-05T08:19:54.768" v="3452" actId="164"/>
          <ac:spMkLst>
            <pc:docMk/>
            <pc:sldMk cId="0" sldId="257"/>
            <ac:spMk id="8" creationId="{00000000-0000-0000-0000-000000000000}"/>
          </ac:spMkLst>
        </pc:spChg>
        <pc:spChg chg="mod">
          <ac:chgData name="" userId="7d66c7ae9d8d8e3c" providerId="LiveId" clId="{9CB1871A-C08A-4D50-8818-13D7A05727C4}" dt="2026-10-05T08:20:22.491" v="3491" actId="20577"/>
          <ac:spMkLst>
            <pc:docMk/>
            <pc:sldMk cId="0" sldId="257"/>
            <ac:spMk id="9" creationId="{00000000-0000-0000-0000-000000000000}"/>
          </ac:spMkLst>
        </pc:spChg>
        <pc:spChg chg="mod">
          <ac:chgData name="" userId="7d66c7ae9d8d8e3c" providerId="LiveId" clId="{9CB1871A-C08A-4D50-8818-13D7A05727C4}" dt="2026-10-05T08:20:06.578" v="3454" actId="164"/>
          <ac:spMkLst>
            <pc:docMk/>
            <pc:sldMk cId="0" sldId="257"/>
            <ac:spMk id="10" creationId="{00000000-0000-0000-0000-000000000000}"/>
          </ac:spMkLst>
        </pc:spChg>
        <pc:grpChg chg="add mod">
          <ac:chgData name="" userId="7d66c7ae9d8d8e3c" providerId="LiveId" clId="{9CB1871A-C08A-4D50-8818-13D7A05727C4}" dt="2026-10-05T08:19:54.768" v="3452" actId="164"/>
          <ac:grpSpMkLst>
            <pc:docMk/>
            <pc:sldMk cId="0" sldId="257"/>
            <ac:grpSpMk id="6" creationId="{0A9BCE6C-E869-4B5B-AB56-AD7E9A2293D0}"/>
          </ac:grpSpMkLst>
        </pc:grpChg>
        <pc:grpChg chg="add mod">
          <ac:chgData name="" userId="7d66c7ae9d8d8e3c" providerId="LiveId" clId="{9CB1871A-C08A-4D50-8818-13D7A05727C4}" dt="2026-10-05T08:20:22.491" v="3491" actId="20577"/>
          <ac:grpSpMkLst>
            <pc:docMk/>
            <pc:sldMk cId="0" sldId="257"/>
            <ac:grpSpMk id="11" creationId="{A25AF9EC-247C-4E4B-BE9F-9A38C7CBB1FA}"/>
          </ac:grpSpMkLst>
        </pc:grpChg>
        <pc:grpChg chg="add mod">
          <ac:chgData name="" userId="7d66c7ae9d8d8e3c" providerId="LiveId" clId="{9CB1871A-C08A-4D50-8818-13D7A05727C4}" dt="2026-10-05T08:20:06.578" v="3454" actId="164"/>
          <ac:grpSpMkLst>
            <pc:docMk/>
            <pc:sldMk cId="0" sldId="257"/>
            <ac:grpSpMk id="12" creationId="{F5B6E91D-AA01-42FE-B0B1-920F319ED080}"/>
          </ac:grpSpMkLst>
        </pc:grpChg>
        <pc:picChg chg="add del mod">
          <ac:chgData name="" userId="7d66c7ae9d8d8e3c" providerId="LiveId" clId="{9CB1871A-C08A-4D50-8818-13D7A05727C4}" dt="2026-10-02T08:37:51.046" v="205" actId="478"/>
          <ac:picMkLst>
            <pc:docMk/>
            <pc:sldMk cId="0" sldId="257"/>
            <ac:picMk id="5" creationId="{00000000-0000-0000-0000-000000000000}"/>
          </ac:picMkLst>
        </pc:picChg>
        <pc:picChg chg="del">
          <ac:chgData name="" userId="7d66c7ae9d8d8e3c" providerId="LiveId" clId="{9CB1871A-C08A-4D50-8818-13D7A05727C4}" dt="2026-10-02T08:32:01.491" v="36" actId="478"/>
          <ac:picMkLst>
            <pc:docMk/>
            <pc:sldMk cId="0" sldId="257"/>
            <ac:picMk id="6" creationId="{00000000-0000-0000-0000-000000000000}"/>
          </ac:picMkLst>
        </pc:picChg>
        <pc:picChg chg="add del mod">
          <ac:chgData name="" userId="7d66c7ae9d8d8e3c" providerId="LiveId" clId="{9CB1871A-C08A-4D50-8818-13D7A05727C4}" dt="2026-10-02T08:37:50.459" v="204"/>
          <ac:picMkLst>
            <pc:docMk/>
            <pc:sldMk cId="0" sldId="257"/>
            <ac:picMk id="11" creationId="{540CFD1E-1BAC-4BFE-8D6B-2B1443CD5831}"/>
          </ac:picMkLst>
        </pc:picChg>
      </pc:sldChg>
      <pc:sldChg chg="addSp delSp modSp modTransition modAnim">
        <pc:chgData name="" userId="7d66c7ae9d8d8e3c" providerId="LiveId" clId="{9CB1871A-C08A-4D50-8818-13D7A05727C4}" dt="2026-10-05T11:09:25.021" v="4509"/>
        <pc:sldMkLst>
          <pc:docMk/>
          <pc:sldMk cId="0" sldId="258"/>
        </pc:sldMkLst>
        <pc:spChg chg="mod">
          <ac:chgData name="" userId="7d66c7ae9d8d8e3c" providerId="LiveId" clId="{9CB1871A-C08A-4D50-8818-13D7A05727C4}" dt="2026-10-05T08:12:20.084" v="2946" actId="164"/>
          <ac:spMkLst>
            <pc:docMk/>
            <pc:sldMk cId="0" sldId="258"/>
            <ac:spMk id="2" creationId="{00000000-0000-0000-0000-000000000000}"/>
          </ac:spMkLst>
        </pc:spChg>
        <pc:spChg chg="mod">
          <ac:chgData name="" userId="7d66c7ae9d8d8e3c" providerId="LiveId" clId="{9CB1871A-C08A-4D50-8818-13D7A05727C4}" dt="2026-10-05T08:12:28.643" v="2947" actId="164"/>
          <ac:spMkLst>
            <pc:docMk/>
            <pc:sldMk cId="0" sldId="258"/>
            <ac:spMk id="3" creationId="{00000000-0000-0000-0000-000000000000}"/>
          </ac:spMkLst>
        </pc:spChg>
        <pc:spChg chg="mod">
          <ac:chgData name="" userId="7d66c7ae9d8d8e3c" providerId="LiveId" clId="{9CB1871A-C08A-4D50-8818-13D7A05727C4}" dt="2026-10-05T08:12:37.685" v="2948" actId="164"/>
          <ac:spMkLst>
            <pc:docMk/>
            <pc:sldMk cId="0" sldId="258"/>
            <ac:spMk id="4" creationId="{00000000-0000-0000-0000-000000000000}"/>
          </ac:spMkLst>
        </pc:spChg>
        <pc:spChg chg="mod">
          <ac:chgData name="" userId="7d66c7ae9d8d8e3c" providerId="LiveId" clId="{9CB1871A-C08A-4D50-8818-13D7A05727C4}" dt="2026-10-05T08:36:14.051" v="3583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" userId="7d66c7ae9d8d8e3c" providerId="LiveId" clId="{9CB1871A-C08A-4D50-8818-13D7A05727C4}" dt="2026-10-05T09:15:52.851" v="4198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" userId="7d66c7ae9d8d8e3c" providerId="LiveId" clId="{9CB1871A-C08A-4D50-8818-13D7A05727C4}" dt="2026-10-05T09:18:22.805" v="4242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" userId="7d66c7ae9d8d8e3c" providerId="LiveId" clId="{9CB1871A-C08A-4D50-8818-13D7A05727C4}" dt="2026-10-05T10:55:46.435" v="4415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" userId="7d66c7ae9d8d8e3c" providerId="LiveId" clId="{9CB1871A-C08A-4D50-8818-13D7A05727C4}" dt="2026-10-05T11:06:14.228" v="4499" actId="20577"/>
          <ac:spMkLst>
            <pc:docMk/>
            <pc:sldMk cId="0" sldId="258"/>
            <ac:spMk id="12" creationId="{00000000-0000-0000-0000-000000000000}"/>
          </ac:spMkLst>
        </pc:spChg>
        <pc:spChg chg="mod">
          <ac:chgData name="" userId="7d66c7ae9d8d8e3c" providerId="LiveId" clId="{9CB1871A-C08A-4D50-8818-13D7A05727C4}" dt="2026-10-05T09:17:58.606" v="4239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" userId="7d66c7ae9d8d8e3c" providerId="LiveId" clId="{9CB1871A-C08A-4D50-8818-13D7A05727C4}" dt="2026-10-05T11:06:19.009" v="4500" actId="20577"/>
          <ac:spMkLst>
            <pc:docMk/>
            <pc:sldMk cId="0" sldId="258"/>
            <ac:spMk id="14" creationId="{00000000-0000-0000-0000-000000000000}"/>
          </ac:spMkLst>
        </pc:spChg>
        <pc:grpChg chg="add mod">
          <ac:chgData name="" userId="7d66c7ae9d8d8e3c" providerId="LiveId" clId="{9CB1871A-C08A-4D50-8818-13D7A05727C4}" dt="2026-10-05T10:52:45.315" v="4304" actId="164"/>
          <ac:grpSpMkLst>
            <pc:docMk/>
            <pc:sldMk cId="0" sldId="258"/>
            <ac:grpSpMk id="5" creationId="{2DA9DCA7-04F5-45BF-A264-A21C12464534}"/>
          </ac:grpSpMkLst>
        </pc:grpChg>
        <pc:grpChg chg="add mod">
          <ac:chgData name="" userId="7d66c7ae9d8d8e3c" providerId="LiveId" clId="{9CB1871A-C08A-4D50-8818-13D7A05727C4}" dt="2026-10-05T08:12:28.643" v="2947" actId="164"/>
          <ac:grpSpMkLst>
            <pc:docMk/>
            <pc:sldMk cId="0" sldId="258"/>
            <ac:grpSpMk id="6" creationId="{97DF6C85-8880-42A0-A630-00DF2841F125}"/>
          </ac:grpSpMkLst>
        </pc:grpChg>
        <pc:grpChg chg="add mod">
          <ac:chgData name="" userId="7d66c7ae9d8d8e3c" providerId="LiveId" clId="{9CB1871A-C08A-4D50-8818-13D7A05727C4}" dt="2026-10-05T08:12:37.685" v="2948" actId="164"/>
          <ac:grpSpMkLst>
            <pc:docMk/>
            <pc:sldMk cId="0" sldId="258"/>
            <ac:grpSpMk id="7" creationId="{D1431870-2328-4AC3-838D-5E2FF817347E}"/>
          </ac:grpSpMkLst>
        </pc:grpChg>
        <pc:grpChg chg="add mod">
          <ac:chgData name="" userId="7d66c7ae9d8d8e3c" providerId="LiveId" clId="{9CB1871A-C08A-4D50-8818-13D7A05727C4}" dt="2026-10-05T10:52:45.315" v="4304" actId="164"/>
          <ac:grpSpMkLst>
            <pc:docMk/>
            <pc:sldMk cId="0" sldId="258"/>
            <ac:grpSpMk id="19" creationId="{29E9622C-FA7B-4F8A-A823-AAF4A894D023}"/>
          </ac:grpSpMkLst>
        </pc:grpChg>
        <pc:picChg chg="del">
          <ac:chgData name="" userId="7d66c7ae9d8d8e3c" providerId="LiveId" clId="{9CB1871A-C08A-4D50-8818-13D7A05727C4}" dt="2026-10-02T08:56:37.693" v="903" actId="478"/>
          <ac:picMkLst>
            <pc:docMk/>
            <pc:sldMk cId="0" sldId="258"/>
            <ac:picMk id="5" creationId="{00000000-0000-0000-0000-000000000000}"/>
          </ac:picMkLst>
        </pc:picChg>
        <pc:picChg chg="del">
          <ac:chgData name="" userId="7d66c7ae9d8d8e3c" providerId="LiveId" clId="{9CB1871A-C08A-4D50-8818-13D7A05727C4}" dt="2026-10-02T08:56:39.222" v="904" actId="478"/>
          <ac:picMkLst>
            <pc:docMk/>
            <pc:sldMk cId="0" sldId="258"/>
            <ac:picMk id="6" creationId="{00000000-0000-0000-0000-000000000000}"/>
          </ac:picMkLst>
        </pc:picChg>
        <pc:picChg chg="del">
          <ac:chgData name="" userId="7d66c7ae9d8d8e3c" providerId="LiveId" clId="{9CB1871A-C08A-4D50-8818-13D7A05727C4}" dt="2026-10-02T08:56:40.558" v="905" actId="478"/>
          <ac:picMkLst>
            <pc:docMk/>
            <pc:sldMk cId="0" sldId="258"/>
            <ac:picMk id="7" creationId="{00000000-0000-0000-0000-000000000000}"/>
          </ac:picMkLst>
        </pc:picChg>
        <pc:picChg chg="add mod">
          <ac:chgData name="" userId="7d66c7ae9d8d8e3c" providerId="LiveId" clId="{9CB1871A-C08A-4D50-8818-13D7A05727C4}" dt="2026-10-05T11:08:31.258" v="4506"/>
          <ac:picMkLst>
            <pc:docMk/>
            <pc:sldMk cId="0" sldId="258"/>
            <ac:picMk id="15" creationId="{3F92C4B3-DA11-4BF9-AD59-FF530A9F6FD9}"/>
          </ac:picMkLst>
        </pc:picChg>
        <pc:picChg chg="add del mod">
          <ac:chgData name="" userId="7d66c7ae9d8d8e3c" providerId="LiveId" clId="{9CB1871A-C08A-4D50-8818-13D7A05727C4}" dt="2026-10-02T09:05:36.807" v="1178" actId="478"/>
          <ac:picMkLst>
            <pc:docMk/>
            <pc:sldMk cId="0" sldId="258"/>
            <ac:picMk id="15" creationId="{6CB45294-9738-4D32-A10F-17139227E391}"/>
          </ac:picMkLst>
        </pc:picChg>
        <pc:picChg chg="add del mod">
          <ac:chgData name="" userId="7d66c7ae9d8d8e3c" providerId="LiveId" clId="{9CB1871A-C08A-4D50-8818-13D7A05727C4}" dt="2026-10-05T10:52:16.463" v="4300" actId="478"/>
          <ac:picMkLst>
            <pc:docMk/>
            <pc:sldMk cId="0" sldId="258"/>
            <ac:picMk id="16" creationId="{D25A99A7-82CD-4B3A-BE2F-8E9E68363FF3}"/>
          </ac:picMkLst>
        </pc:picChg>
        <pc:picChg chg="add mod">
          <ac:chgData name="" userId="7d66c7ae9d8d8e3c" providerId="LiveId" clId="{9CB1871A-C08A-4D50-8818-13D7A05727C4}" dt="2026-10-05T11:09:25.021" v="4509"/>
          <ac:picMkLst>
            <pc:docMk/>
            <pc:sldMk cId="0" sldId="258"/>
            <ac:picMk id="17" creationId="{742D0EB3-4975-45CF-B6D6-0EEFB78BD393}"/>
          </ac:picMkLst>
        </pc:picChg>
        <pc:picChg chg="add mod">
          <ac:chgData name="" userId="7d66c7ae9d8d8e3c" providerId="LiveId" clId="{9CB1871A-C08A-4D50-8818-13D7A05727C4}" dt="2026-10-05T11:09:15.395" v="4508"/>
          <ac:picMkLst>
            <pc:docMk/>
            <pc:sldMk cId="0" sldId="258"/>
            <ac:picMk id="18" creationId="{092D7B91-4268-452C-B915-C32B25F1CCF8}"/>
          </ac:picMkLst>
        </pc:picChg>
      </pc:sldChg>
      <pc:sldChg chg="addSp delSp modSp modTransition modAnim">
        <pc:chgData name="" userId="7d66c7ae9d8d8e3c" providerId="LiveId" clId="{9CB1871A-C08A-4D50-8818-13D7A05727C4}" dt="2026-10-05T11:10:27.698" v="4511"/>
        <pc:sldMkLst>
          <pc:docMk/>
          <pc:sldMk cId="0" sldId="259"/>
        </pc:sldMkLst>
        <pc:spChg chg="mod">
          <ac:chgData name="" userId="7d66c7ae9d8d8e3c" providerId="LiveId" clId="{9CB1871A-C08A-4D50-8818-13D7A05727C4}" dt="2026-10-05T08:38:58.471" v="3675" actId="164"/>
          <ac:spMkLst>
            <pc:docMk/>
            <pc:sldMk cId="0" sldId="259"/>
            <ac:spMk id="2" creationId="{00000000-0000-0000-0000-000000000000}"/>
          </ac:spMkLst>
        </pc:spChg>
        <pc:spChg chg="mod">
          <ac:chgData name="" userId="7d66c7ae9d8d8e3c" providerId="LiveId" clId="{9CB1871A-C08A-4D50-8818-13D7A05727C4}" dt="2026-10-05T08:39:18.147" v="3677" actId="164"/>
          <ac:spMkLst>
            <pc:docMk/>
            <pc:sldMk cId="0" sldId="259"/>
            <ac:spMk id="3" creationId="{00000000-0000-0000-0000-000000000000}"/>
          </ac:spMkLst>
        </pc:spChg>
        <pc:spChg chg="mod">
          <ac:chgData name="" userId="7d66c7ae9d8d8e3c" providerId="LiveId" clId="{9CB1871A-C08A-4D50-8818-13D7A05727C4}" dt="2026-10-05T08:40:03.781" v="3687" actId="164"/>
          <ac:spMkLst>
            <pc:docMk/>
            <pc:sldMk cId="0" sldId="259"/>
            <ac:spMk id="4" creationId="{00000000-0000-0000-0000-000000000000}"/>
          </ac:spMkLst>
        </pc:spChg>
        <pc:spChg chg="mod">
          <ac:chgData name="" userId="7d66c7ae9d8d8e3c" providerId="LiveId" clId="{9CB1871A-C08A-4D50-8818-13D7A05727C4}" dt="2026-10-05T08:40:22.250" v="3690" actId="164"/>
          <ac:spMkLst>
            <pc:docMk/>
            <pc:sldMk cId="0" sldId="259"/>
            <ac:spMk id="5" creationId="{00000000-0000-0000-0000-000000000000}"/>
          </ac:spMkLst>
        </pc:spChg>
        <pc:spChg chg="del">
          <ac:chgData name="" userId="7d66c7ae9d8d8e3c" providerId="LiveId" clId="{9CB1871A-C08A-4D50-8818-13D7A05727C4}" dt="2026-10-05T08:39:37.997" v="3680" actId="478"/>
          <ac:spMkLst>
            <pc:docMk/>
            <pc:sldMk cId="0" sldId="259"/>
            <ac:spMk id="6" creationId="{00000000-0000-0000-0000-000000000000}"/>
          </ac:spMkLst>
        </pc:spChg>
        <pc:spChg chg="del">
          <ac:chgData name="" userId="7d66c7ae9d8d8e3c" providerId="LiveId" clId="{9CB1871A-C08A-4D50-8818-13D7A05727C4}" dt="2026-10-05T08:39:44.405" v="3682" actId="478"/>
          <ac:spMkLst>
            <pc:docMk/>
            <pc:sldMk cId="0" sldId="259"/>
            <ac:spMk id="7" creationId="{00000000-0000-0000-0000-000000000000}"/>
          </ac:spMkLst>
        </pc:spChg>
        <pc:spChg chg="add del">
          <ac:chgData name="" userId="7d66c7ae9d8d8e3c" providerId="LiveId" clId="{9CB1871A-C08A-4D50-8818-13D7A05727C4}" dt="2026-10-05T08:40:13.643" v="3689" actId="478"/>
          <ac:spMkLst>
            <pc:docMk/>
            <pc:sldMk cId="0" sldId="259"/>
            <ac:spMk id="8" creationId="{00000000-0000-0000-0000-000000000000}"/>
          </ac:spMkLst>
        </pc:spChg>
        <pc:spChg chg="del">
          <ac:chgData name="" userId="7d66c7ae9d8d8e3c" providerId="LiveId" clId="{9CB1871A-C08A-4D50-8818-13D7A05727C4}" dt="2026-10-05T08:40:28.200" v="3692" actId="478"/>
          <ac:spMkLst>
            <pc:docMk/>
            <pc:sldMk cId="0" sldId="259"/>
            <ac:spMk id="9" creationId="{00000000-0000-0000-0000-000000000000}"/>
          </ac:spMkLst>
        </pc:spChg>
        <pc:spChg chg="mod">
          <ac:chgData name="" userId="7d66c7ae9d8d8e3c" providerId="LiveId" clId="{9CB1871A-C08A-4D50-8818-13D7A05727C4}" dt="2026-10-05T08:36:35.270" v="3591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" userId="7d66c7ae9d8d8e3c" providerId="LiveId" clId="{9CB1871A-C08A-4D50-8818-13D7A05727C4}" dt="2026-10-05T08:38:58.471" v="3675" actId="164"/>
          <ac:spMkLst>
            <pc:docMk/>
            <pc:sldMk cId="0" sldId="259"/>
            <ac:spMk id="11" creationId="{00000000-0000-0000-0000-000000000000}"/>
          </ac:spMkLst>
        </pc:spChg>
        <pc:spChg chg="mod">
          <ac:chgData name="" userId="7d66c7ae9d8d8e3c" providerId="LiveId" clId="{9CB1871A-C08A-4D50-8818-13D7A05727C4}" dt="2026-10-05T08:38:58.471" v="3675" actId="164"/>
          <ac:spMkLst>
            <pc:docMk/>
            <pc:sldMk cId="0" sldId="259"/>
            <ac:spMk id="12" creationId="{00000000-0000-0000-0000-000000000000}"/>
          </ac:spMkLst>
        </pc:spChg>
        <pc:spChg chg="mod">
          <ac:chgData name="" userId="7d66c7ae9d8d8e3c" providerId="LiveId" clId="{9CB1871A-C08A-4D50-8818-13D7A05727C4}" dt="2026-10-05T08:38:58.471" v="3675" actId="164"/>
          <ac:spMkLst>
            <pc:docMk/>
            <pc:sldMk cId="0" sldId="259"/>
            <ac:spMk id="13" creationId="{00000000-0000-0000-0000-000000000000}"/>
          </ac:spMkLst>
        </pc:spChg>
        <pc:spChg chg="mod">
          <ac:chgData name="" userId="7d66c7ae9d8d8e3c" providerId="LiveId" clId="{9CB1871A-C08A-4D50-8818-13D7A05727C4}" dt="2026-10-05T08:39:18.147" v="3677" actId="164"/>
          <ac:spMkLst>
            <pc:docMk/>
            <pc:sldMk cId="0" sldId="259"/>
            <ac:spMk id="14" creationId="{00000000-0000-0000-0000-000000000000}"/>
          </ac:spMkLst>
        </pc:spChg>
        <pc:spChg chg="mod">
          <ac:chgData name="" userId="7d66c7ae9d8d8e3c" providerId="LiveId" clId="{9CB1871A-C08A-4D50-8818-13D7A05727C4}" dt="2026-10-05T08:39:18.147" v="3677" actId="164"/>
          <ac:spMkLst>
            <pc:docMk/>
            <pc:sldMk cId="0" sldId="259"/>
            <ac:spMk id="15" creationId="{00000000-0000-0000-0000-000000000000}"/>
          </ac:spMkLst>
        </pc:spChg>
        <pc:spChg chg="mod">
          <ac:chgData name="" userId="7d66c7ae9d8d8e3c" providerId="LiveId" clId="{9CB1871A-C08A-4D50-8818-13D7A05727C4}" dt="2026-10-05T09:20:48.117" v="4246" actId="113"/>
          <ac:spMkLst>
            <pc:docMk/>
            <pc:sldMk cId="0" sldId="259"/>
            <ac:spMk id="16" creationId="{00000000-0000-0000-0000-000000000000}"/>
          </ac:spMkLst>
        </pc:spChg>
        <pc:spChg chg="mod ord">
          <ac:chgData name="" userId="7d66c7ae9d8d8e3c" providerId="LiveId" clId="{9CB1871A-C08A-4D50-8818-13D7A05727C4}" dt="2026-10-05T08:40:03.781" v="3687" actId="164"/>
          <ac:spMkLst>
            <pc:docMk/>
            <pc:sldMk cId="0" sldId="259"/>
            <ac:spMk id="17" creationId="{00000000-0000-0000-0000-000000000000}"/>
          </ac:spMkLst>
        </pc:spChg>
        <pc:spChg chg="mod">
          <ac:chgData name="" userId="7d66c7ae9d8d8e3c" providerId="LiveId" clId="{9CB1871A-C08A-4D50-8818-13D7A05727C4}" dt="2026-10-05T08:41:54.773" v="3713" actId="2057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" userId="7d66c7ae9d8d8e3c" providerId="LiveId" clId="{9CB1871A-C08A-4D50-8818-13D7A05727C4}" dt="2026-10-05T11:10:21.609" v="4510"/>
          <ac:spMkLst>
            <pc:docMk/>
            <pc:sldMk cId="0" sldId="259"/>
            <ac:spMk id="19" creationId="{00000000-0000-0000-0000-000000000000}"/>
          </ac:spMkLst>
        </pc:spChg>
        <pc:spChg chg="mod">
          <ac:chgData name="" userId="7d66c7ae9d8d8e3c" providerId="LiveId" clId="{9CB1871A-C08A-4D50-8818-13D7A05727C4}" dt="2026-10-05T08:40:22.250" v="3690" actId="164"/>
          <ac:spMkLst>
            <pc:docMk/>
            <pc:sldMk cId="0" sldId="259"/>
            <ac:spMk id="20" creationId="{00000000-0000-0000-0000-000000000000}"/>
          </ac:spMkLst>
        </pc:spChg>
        <pc:spChg chg="mod">
          <ac:chgData name="" userId="7d66c7ae9d8d8e3c" providerId="LiveId" clId="{9CB1871A-C08A-4D50-8818-13D7A05727C4}" dt="2026-10-05T08:40:22.250" v="3690" actId="164"/>
          <ac:spMkLst>
            <pc:docMk/>
            <pc:sldMk cId="0" sldId="259"/>
            <ac:spMk id="21" creationId="{00000000-0000-0000-0000-000000000000}"/>
          </ac:spMkLst>
        </pc:spChg>
        <pc:spChg chg="mod">
          <ac:chgData name="" userId="7d66c7ae9d8d8e3c" providerId="LiveId" clId="{9CB1871A-C08A-4D50-8818-13D7A05727C4}" dt="2026-10-05T11:10:27.698" v="4511"/>
          <ac:spMkLst>
            <pc:docMk/>
            <pc:sldMk cId="0" sldId="259"/>
            <ac:spMk id="22" creationId="{00000000-0000-0000-0000-000000000000}"/>
          </ac:spMkLst>
        </pc:spChg>
        <pc:spChg chg="add mod">
          <ac:chgData name="" userId="7d66c7ae9d8d8e3c" providerId="LiveId" clId="{9CB1871A-C08A-4D50-8818-13D7A05727C4}" dt="2026-10-05T09:20:54.626" v="4248" actId="20577"/>
          <ac:spMkLst>
            <pc:docMk/>
            <pc:sldMk cId="0" sldId="259"/>
            <ac:spMk id="23" creationId="{0CA950DF-E7CA-4FFE-9FFE-EDDCAA3BD05E}"/>
          </ac:spMkLst>
        </pc:spChg>
        <pc:grpChg chg="add mod ord">
          <ac:chgData name="" userId="7d66c7ae9d8d8e3c" providerId="LiveId" clId="{9CB1871A-C08A-4D50-8818-13D7A05727C4}" dt="2026-10-05T08:39:35.355" v="3679" actId="167"/>
          <ac:grpSpMkLst>
            <pc:docMk/>
            <pc:sldMk cId="0" sldId="259"/>
            <ac:grpSpMk id="26" creationId="{F2685A07-DF75-4061-8939-BC1AEEA40EE3}"/>
          </ac:grpSpMkLst>
        </pc:grpChg>
        <pc:grpChg chg="add mod ord">
          <ac:chgData name="" userId="7d66c7ae9d8d8e3c" providerId="LiveId" clId="{9CB1871A-C08A-4D50-8818-13D7A05727C4}" dt="2026-10-05T08:39:42.241" v="3681" actId="167"/>
          <ac:grpSpMkLst>
            <pc:docMk/>
            <pc:sldMk cId="0" sldId="259"/>
            <ac:grpSpMk id="27" creationId="{14F2A169-90EB-4796-9BB6-57E91D4C586E}"/>
          </ac:grpSpMkLst>
        </pc:grpChg>
        <pc:grpChg chg="add mod ord">
          <ac:chgData name="" userId="7d66c7ae9d8d8e3c" providerId="LiveId" clId="{9CB1871A-C08A-4D50-8818-13D7A05727C4}" dt="2026-10-05T11:10:21.609" v="4510"/>
          <ac:grpSpMkLst>
            <pc:docMk/>
            <pc:sldMk cId="0" sldId="259"/>
            <ac:grpSpMk id="28" creationId="{BE21083F-A28D-4ED3-A17F-66BC2717B682}"/>
          </ac:grpSpMkLst>
        </pc:grpChg>
        <pc:grpChg chg="add mod ord">
          <ac:chgData name="" userId="7d66c7ae9d8d8e3c" providerId="LiveId" clId="{9CB1871A-C08A-4D50-8818-13D7A05727C4}" dt="2026-10-05T11:10:27.698" v="4511"/>
          <ac:grpSpMkLst>
            <pc:docMk/>
            <pc:sldMk cId="0" sldId="259"/>
            <ac:grpSpMk id="29" creationId="{4B45FDDF-D632-4E38-8D96-85C01C95C0DD}"/>
          </ac:grpSpMkLst>
        </pc:grpChg>
        <pc:grpChg chg="add mod">
          <ac:chgData name="" userId="7d66c7ae9d8d8e3c" providerId="LiveId" clId="{9CB1871A-C08A-4D50-8818-13D7A05727C4}" dt="2026-10-05T09:20:37.407" v="4245" actId="20577"/>
          <ac:grpSpMkLst>
            <pc:docMk/>
            <pc:sldMk cId="0" sldId="259"/>
            <ac:grpSpMk id="30" creationId="{94AB6954-4B57-48B9-BAD3-4CF804C77583}"/>
          </ac:grpSpMkLst>
        </pc:grpChg>
        <pc:cxnChg chg="add mod">
          <ac:chgData name="" userId="7d66c7ae9d8d8e3c" providerId="LiveId" clId="{9CB1871A-C08A-4D50-8818-13D7A05727C4}" dt="2026-10-05T08:41:07.679" v="3696" actId="164"/>
          <ac:cxnSpMkLst>
            <pc:docMk/>
            <pc:sldMk cId="0" sldId="259"/>
            <ac:cxnSpMk id="25" creationId="{61D2C4C0-41CE-4A79-AB6A-EE3D8A426C4F}"/>
          </ac:cxnSpMkLst>
        </pc:cxnChg>
      </pc:sldChg>
      <pc:sldChg chg="addSp delSp modSp modTransition modAnim">
        <pc:chgData name="" userId="7d66c7ae9d8d8e3c" providerId="LiveId" clId="{9CB1871A-C08A-4D50-8818-13D7A05727C4}" dt="2026-10-05T11:11:21.285" v="4519" actId="20577"/>
        <pc:sldMkLst>
          <pc:docMk/>
          <pc:sldMk cId="0" sldId="260"/>
        </pc:sldMkLst>
        <pc:spChg chg="mod">
          <ac:chgData name="" userId="7d66c7ae9d8d8e3c" providerId="LiveId" clId="{9CB1871A-C08A-4D50-8818-13D7A05727C4}" dt="2026-10-05T08:05:59.511" v="2808" actId="164"/>
          <ac:spMkLst>
            <pc:docMk/>
            <pc:sldMk cId="0" sldId="260"/>
            <ac:spMk id="2" creationId="{00000000-0000-0000-0000-000000000000}"/>
          </ac:spMkLst>
        </pc:spChg>
        <pc:spChg chg="mod">
          <ac:chgData name="" userId="7d66c7ae9d8d8e3c" providerId="LiveId" clId="{9CB1871A-C08A-4D50-8818-13D7A05727C4}" dt="2026-10-05T08:06:15.549" v="2810" actId="164"/>
          <ac:spMkLst>
            <pc:docMk/>
            <pc:sldMk cId="0" sldId="260"/>
            <ac:spMk id="3" creationId="{00000000-0000-0000-0000-000000000000}"/>
          </ac:spMkLst>
        </pc:spChg>
        <pc:spChg chg="mod">
          <ac:chgData name="" userId="7d66c7ae9d8d8e3c" providerId="LiveId" clId="{9CB1871A-C08A-4D50-8818-13D7A05727C4}" dt="2026-10-05T08:08:24.888" v="2811" actId="164"/>
          <ac:spMkLst>
            <pc:docMk/>
            <pc:sldMk cId="0" sldId="260"/>
            <ac:spMk id="4" creationId="{00000000-0000-0000-0000-000000000000}"/>
          </ac:spMkLst>
        </pc:spChg>
        <pc:spChg chg="mod">
          <ac:chgData name="" userId="7d66c7ae9d8d8e3c" providerId="LiveId" clId="{9CB1871A-C08A-4D50-8818-13D7A05727C4}" dt="2026-10-05T08:05:59.511" v="2808" actId="164"/>
          <ac:spMkLst>
            <pc:docMk/>
            <pc:sldMk cId="0" sldId="260"/>
            <ac:spMk id="5" creationId="{00000000-0000-0000-0000-000000000000}"/>
          </ac:spMkLst>
        </pc:spChg>
        <pc:spChg chg="mod">
          <ac:chgData name="" userId="7d66c7ae9d8d8e3c" providerId="LiveId" clId="{9CB1871A-C08A-4D50-8818-13D7A05727C4}" dt="2026-10-05T08:06:15.549" v="2810" actId="164"/>
          <ac:spMkLst>
            <pc:docMk/>
            <pc:sldMk cId="0" sldId="260"/>
            <ac:spMk id="6" creationId="{00000000-0000-0000-0000-000000000000}"/>
          </ac:spMkLst>
        </pc:spChg>
        <pc:spChg chg="mod">
          <ac:chgData name="" userId="7d66c7ae9d8d8e3c" providerId="LiveId" clId="{9CB1871A-C08A-4D50-8818-13D7A05727C4}" dt="2026-10-05T08:08:24.888" v="2811" actId="164"/>
          <ac:spMkLst>
            <pc:docMk/>
            <pc:sldMk cId="0" sldId="260"/>
            <ac:spMk id="7" creationId="{00000000-0000-0000-0000-000000000000}"/>
          </ac:spMkLst>
        </pc:spChg>
        <pc:spChg chg="mod">
          <ac:chgData name="" userId="7d66c7ae9d8d8e3c" providerId="LiveId" clId="{9CB1871A-C08A-4D50-8818-13D7A05727C4}" dt="2026-10-05T08:42:25.535" v="3729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" userId="7d66c7ae9d8d8e3c" providerId="LiveId" clId="{9CB1871A-C08A-4D50-8818-13D7A05727C4}" dt="2026-10-05T08:05:59.511" v="2808" actId="164"/>
          <ac:spMkLst>
            <pc:docMk/>
            <pc:sldMk cId="0" sldId="260"/>
            <ac:spMk id="9" creationId="{00000000-0000-0000-0000-000000000000}"/>
          </ac:spMkLst>
        </pc:spChg>
        <pc:spChg chg="mod">
          <ac:chgData name="" userId="7d66c7ae9d8d8e3c" providerId="LiveId" clId="{9CB1871A-C08A-4D50-8818-13D7A05727C4}" dt="2026-10-05T11:11:11.759" v="4513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" userId="7d66c7ae9d8d8e3c" providerId="LiveId" clId="{9CB1871A-C08A-4D50-8818-13D7A05727C4}" dt="2026-10-05T11:11:14.725" v="4515" actId="2057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" userId="7d66c7ae9d8d8e3c" providerId="LiveId" clId="{9CB1871A-C08A-4D50-8818-13D7A05727C4}" dt="2026-10-05T08:44:03.212" v="3740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" userId="7d66c7ae9d8d8e3c" providerId="LiveId" clId="{9CB1871A-C08A-4D50-8818-13D7A05727C4}" dt="2026-10-05T08:06:15.549" v="2810" actId="164"/>
          <ac:spMkLst>
            <pc:docMk/>
            <pc:sldMk cId="0" sldId="260"/>
            <ac:spMk id="13" creationId="{00000000-0000-0000-0000-000000000000}"/>
          </ac:spMkLst>
        </pc:spChg>
        <pc:spChg chg="mod">
          <ac:chgData name="" userId="7d66c7ae9d8d8e3c" providerId="LiveId" clId="{9CB1871A-C08A-4D50-8818-13D7A05727C4}" dt="2026-10-05T10:57:22.135" v="4459" actId="20577"/>
          <ac:spMkLst>
            <pc:docMk/>
            <pc:sldMk cId="0" sldId="260"/>
            <ac:spMk id="14" creationId="{00000000-0000-0000-0000-000000000000}"/>
          </ac:spMkLst>
        </pc:spChg>
        <pc:spChg chg="mod">
          <ac:chgData name="" userId="7d66c7ae9d8d8e3c" providerId="LiveId" clId="{9CB1871A-C08A-4D50-8818-13D7A05727C4}" dt="2026-10-05T08:06:15.549" v="2810" actId="164"/>
          <ac:spMkLst>
            <pc:docMk/>
            <pc:sldMk cId="0" sldId="260"/>
            <ac:spMk id="15" creationId="{00000000-0000-0000-0000-000000000000}"/>
          </ac:spMkLst>
        </pc:spChg>
        <pc:spChg chg="mod">
          <ac:chgData name="" userId="7d66c7ae9d8d8e3c" providerId="LiveId" clId="{9CB1871A-C08A-4D50-8818-13D7A05727C4}" dt="2026-10-05T08:06:15.549" v="2810" actId="164"/>
          <ac:spMkLst>
            <pc:docMk/>
            <pc:sldMk cId="0" sldId="260"/>
            <ac:spMk id="16" creationId="{00000000-0000-0000-0000-000000000000}"/>
          </ac:spMkLst>
        </pc:spChg>
        <pc:spChg chg="mod">
          <ac:chgData name="" userId="7d66c7ae9d8d8e3c" providerId="LiveId" clId="{9CB1871A-C08A-4D50-8818-13D7A05727C4}" dt="2026-10-05T08:08:24.888" v="2811" actId="164"/>
          <ac:spMkLst>
            <pc:docMk/>
            <pc:sldMk cId="0" sldId="260"/>
            <ac:spMk id="17" creationId="{00000000-0000-0000-0000-000000000000}"/>
          </ac:spMkLst>
        </pc:spChg>
        <pc:spChg chg="del mod">
          <ac:chgData name="" userId="7d66c7ae9d8d8e3c" providerId="LiveId" clId="{9CB1871A-C08A-4D50-8818-13D7A05727C4}" dt="2026-10-05T08:05:19.368" v="2800"/>
          <ac:spMkLst>
            <pc:docMk/>
            <pc:sldMk cId="0" sldId="260"/>
            <ac:spMk id="18" creationId="{00000000-0000-0000-0000-000000000000}"/>
          </ac:spMkLst>
        </pc:spChg>
        <pc:spChg chg="del mod">
          <ac:chgData name="" userId="7d66c7ae9d8d8e3c" providerId="LiveId" clId="{9CB1871A-C08A-4D50-8818-13D7A05727C4}" dt="2026-10-05T08:05:19.368" v="2798" actId="478"/>
          <ac:spMkLst>
            <pc:docMk/>
            <pc:sldMk cId="0" sldId="260"/>
            <ac:spMk id="19" creationId="{00000000-0000-0000-0000-000000000000}"/>
          </ac:spMkLst>
        </pc:spChg>
        <pc:spChg chg="mod">
          <ac:chgData name="" userId="7d66c7ae9d8d8e3c" providerId="LiveId" clId="{9CB1871A-C08A-4D50-8818-13D7A05727C4}" dt="2026-10-05T08:08:45.025" v="2834" actId="20577"/>
          <ac:spMkLst>
            <pc:docMk/>
            <pc:sldMk cId="0" sldId="260"/>
            <ac:spMk id="20" creationId="{00000000-0000-0000-0000-000000000000}"/>
          </ac:spMkLst>
        </pc:spChg>
        <pc:spChg chg="add mod">
          <ac:chgData name="" userId="7d66c7ae9d8d8e3c" providerId="LiveId" clId="{9CB1871A-C08A-4D50-8818-13D7A05727C4}" dt="2026-10-05T11:11:21.285" v="4519" actId="20577"/>
          <ac:spMkLst>
            <pc:docMk/>
            <pc:sldMk cId="0" sldId="260"/>
            <ac:spMk id="21" creationId="{ED74BCFB-07DD-49F1-9ABE-1B55CA6DB891}"/>
          </ac:spMkLst>
        </pc:spChg>
        <pc:grpChg chg="add mod">
          <ac:chgData name="" userId="7d66c7ae9d8d8e3c" providerId="LiveId" clId="{9CB1871A-C08A-4D50-8818-13D7A05727C4}" dt="2026-10-05T08:06:04.420" v="2809" actId="1076"/>
          <ac:grpSpMkLst>
            <pc:docMk/>
            <pc:sldMk cId="0" sldId="260"/>
            <ac:grpSpMk id="22" creationId="{C35A8D0E-9921-4980-BE22-6D38A9824EEE}"/>
          </ac:grpSpMkLst>
        </pc:grpChg>
        <pc:grpChg chg="add mod">
          <ac:chgData name="" userId="7d66c7ae9d8d8e3c" providerId="LiveId" clId="{9CB1871A-C08A-4D50-8818-13D7A05727C4}" dt="2026-10-05T08:06:15.549" v="2810" actId="164"/>
          <ac:grpSpMkLst>
            <pc:docMk/>
            <pc:sldMk cId="0" sldId="260"/>
            <ac:grpSpMk id="23" creationId="{E3198542-EA72-487A-926E-6F93451627A0}"/>
          </ac:grpSpMkLst>
        </pc:grpChg>
        <pc:grpChg chg="add mod">
          <ac:chgData name="" userId="7d66c7ae9d8d8e3c" providerId="LiveId" clId="{9CB1871A-C08A-4D50-8818-13D7A05727C4}" dt="2026-10-05T08:08:24.888" v="2811" actId="164"/>
          <ac:grpSpMkLst>
            <pc:docMk/>
            <pc:sldMk cId="0" sldId="260"/>
            <ac:grpSpMk id="24" creationId="{B343A724-D638-4758-A4AF-43B937C87520}"/>
          </ac:grpSpMkLst>
        </pc:grpChg>
      </pc:sldChg>
      <pc:sldChg chg="del">
        <pc:chgData name="" userId="7d66c7ae9d8d8e3c" providerId="LiveId" clId="{9CB1871A-C08A-4D50-8818-13D7A05727C4}" dt="2026-10-05T08:44:38.096" v="3742" actId="2696"/>
        <pc:sldMkLst>
          <pc:docMk/>
          <pc:sldMk cId="0" sldId="261"/>
        </pc:sldMkLst>
      </pc:sldChg>
      <pc:sldChg chg="addSp delSp modSp modTransition modAnim">
        <pc:chgData name="" userId="7d66c7ae9d8d8e3c" providerId="LiveId" clId="{9CB1871A-C08A-4D50-8818-13D7A05727C4}" dt="2026-10-05T11:12:27.030" v="4523" actId="20577"/>
        <pc:sldMkLst>
          <pc:docMk/>
          <pc:sldMk cId="0" sldId="262"/>
        </pc:sldMkLst>
        <pc:spChg chg="mod">
          <ac:chgData name="" userId="7d66c7ae9d8d8e3c" providerId="LiveId" clId="{9CB1871A-C08A-4D50-8818-13D7A05727C4}" dt="2026-10-05T07:47:18.723" v="2079" actId="14100"/>
          <ac:spMkLst>
            <pc:docMk/>
            <pc:sldMk cId="0" sldId="262"/>
            <ac:spMk id="2" creationId="{00000000-0000-0000-0000-000000000000}"/>
          </ac:spMkLst>
        </pc:spChg>
        <pc:spChg chg="mod">
          <ac:chgData name="" userId="7d66c7ae9d8d8e3c" providerId="LiveId" clId="{9CB1871A-C08A-4D50-8818-13D7A05727C4}" dt="2026-10-05T07:47:25.367" v="2080" actId="14100"/>
          <ac:spMkLst>
            <pc:docMk/>
            <pc:sldMk cId="0" sldId="262"/>
            <ac:spMk id="3" creationId="{00000000-0000-0000-0000-000000000000}"/>
          </ac:spMkLst>
        </pc:spChg>
        <pc:spChg chg="add mod">
          <ac:chgData name="" userId="7d66c7ae9d8d8e3c" providerId="LiveId" clId="{9CB1871A-C08A-4D50-8818-13D7A05727C4}" dt="2026-10-05T11:02:44.137" v="4498" actId="113"/>
          <ac:spMkLst>
            <pc:docMk/>
            <pc:sldMk cId="0" sldId="262"/>
            <ac:spMk id="5" creationId="{E0FFE8B0-E156-4067-B4FB-900082023137}"/>
          </ac:spMkLst>
        </pc:spChg>
        <pc:spChg chg="mod">
          <ac:chgData name="" userId="7d66c7ae9d8d8e3c" providerId="LiveId" clId="{9CB1871A-C08A-4D50-8818-13D7A05727C4}" dt="2026-10-02T08:46:37.943" v="520" actId="20577"/>
          <ac:spMkLst>
            <pc:docMk/>
            <pc:sldMk cId="0" sldId="262"/>
            <ac:spMk id="7" creationId="{00000000-0000-0000-0000-000000000000}"/>
          </ac:spMkLst>
        </pc:spChg>
        <pc:spChg chg="mod">
          <ac:chgData name="" userId="7d66c7ae9d8d8e3c" providerId="LiveId" clId="{9CB1871A-C08A-4D50-8818-13D7A05727C4}" dt="2026-10-05T11:12:27.030" v="4523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" userId="7d66c7ae9d8d8e3c" providerId="LiveId" clId="{9CB1871A-C08A-4D50-8818-13D7A05727C4}" dt="2026-10-05T07:43:02.642" v="1794" actId="1076"/>
          <ac:spMkLst>
            <pc:docMk/>
            <pc:sldMk cId="0" sldId="262"/>
            <ac:spMk id="9" creationId="{00000000-0000-0000-0000-000000000000}"/>
          </ac:spMkLst>
        </pc:spChg>
        <pc:spChg chg="mod">
          <ac:chgData name="" userId="7d66c7ae9d8d8e3c" providerId="LiveId" clId="{9CB1871A-C08A-4D50-8818-13D7A05727C4}" dt="2026-10-05T07:51:46.582" v="2339" actId="404"/>
          <ac:spMkLst>
            <pc:docMk/>
            <pc:sldMk cId="0" sldId="262"/>
            <ac:spMk id="10" creationId="{00000000-0000-0000-0000-000000000000}"/>
          </ac:spMkLst>
        </pc:spChg>
        <pc:spChg chg="mod">
          <ac:chgData name="" userId="7d66c7ae9d8d8e3c" providerId="LiveId" clId="{9CB1871A-C08A-4D50-8818-13D7A05727C4}" dt="2026-10-05T07:47:34.502" v="2082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" userId="7d66c7ae9d8d8e3c" providerId="LiveId" clId="{9CB1871A-C08A-4D50-8818-13D7A05727C4}" dt="2026-10-05T10:58:45.562" v="4494" actId="20577"/>
          <ac:spMkLst>
            <pc:docMk/>
            <pc:sldMk cId="0" sldId="262"/>
            <ac:spMk id="12" creationId="{00000000-0000-0000-0000-000000000000}"/>
          </ac:spMkLst>
        </pc:spChg>
        <pc:spChg chg="add mod">
          <ac:chgData name="" userId="7d66c7ae9d8d8e3c" providerId="LiveId" clId="{9CB1871A-C08A-4D50-8818-13D7A05727C4}" dt="2026-10-05T10:58:49.064" v="4496" actId="20577"/>
          <ac:spMkLst>
            <pc:docMk/>
            <pc:sldMk cId="0" sldId="262"/>
            <ac:spMk id="13" creationId="{02453BC4-9B32-475A-A55E-0B798C59BFAA}"/>
          </ac:spMkLst>
        </pc:spChg>
        <pc:grpChg chg="add mod">
          <ac:chgData name="" userId="7d66c7ae9d8d8e3c" providerId="LiveId" clId="{9CB1871A-C08A-4D50-8818-13D7A05727C4}" dt="2026-10-05T07:44:11.188" v="1916" actId="14100"/>
          <ac:grpSpMkLst>
            <pc:docMk/>
            <pc:sldMk cId="0" sldId="262"/>
            <ac:grpSpMk id="14" creationId="{E75ACCDD-B5DD-47C6-99CD-36E9E14A1FBB}"/>
          </ac:grpSpMkLst>
        </pc:grpChg>
        <pc:grpChg chg="add mod">
          <ac:chgData name="" userId="7d66c7ae9d8d8e3c" providerId="LiveId" clId="{9CB1871A-C08A-4D50-8818-13D7A05727C4}" dt="2026-10-05T10:59:26.750" v="4497" actId="1076"/>
          <ac:grpSpMkLst>
            <pc:docMk/>
            <pc:sldMk cId="0" sldId="262"/>
            <ac:grpSpMk id="21" creationId="{1D32EE48-D18D-4CFB-8B8C-B8C799F93909}"/>
          </ac:grpSpMkLst>
        </pc:grpChg>
        <pc:picChg chg="del">
          <ac:chgData name="" userId="7d66c7ae9d8d8e3c" providerId="LiveId" clId="{9CB1871A-C08A-4D50-8818-13D7A05727C4}" dt="2026-10-05T07:47:50.801" v="2083" actId="478"/>
          <ac:picMkLst>
            <pc:docMk/>
            <pc:sldMk cId="0" sldId="262"/>
            <ac:picMk id="4" creationId="{00000000-0000-0000-0000-000000000000}"/>
          </ac:picMkLst>
        </pc:picChg>
        <pc:picChg chg="del">
          <ac:chgData name="" userId="7d66c7ae9d8d8e3c" providerId="LiveId" clId="{9CB1871A-C08A-4D50-8818-13D7A05727C4}" dt="2026-10-02T08:40:30.339" v="305" actId="478"/>
          <ac:picMkLst>
            <pc:docMk/>
            <pc:sldMk cId="0" sldId="262"/>
            <ac:picMk id="5" creationId="{00000000-0000-0000-0000-000000000000}"/>
          </ac:picMkLst>
        </pc:picChg>
        <pc:picChg chg="del">
          <ac:chgData name="" userId="7d66c7ae9d8d8e3c" providerId="LiveId" clId="{9CB1871A-C08A-4D50-8818-13D7A05727C4}" dt="2026-10-02T08:47:03.828" v="524" actId="478"/>
          <ac:picMkLst>
            <pc:docMk/>
            <pc:sldMk cId="0" sldId="262"/>
            <ac:picMk id="6" creationId="{00000000-0000-0000-0000-000000000000}"/>
          </ac:picMkLst>
        </pc:picChg>
        <pc:cxnChg chg="add mod">
          <ac:chgData name="" userId="7d66c7ae9d8d8e3c" providerId="LiveId" clId="{9CB1871A-C08A-4D50-8818-13D7A05727C4}" dt="2026-10-05T09:12:58.848" v="4151" actId="14100"/>
          <ac:cxnSpMkLst>
            <pc:docMk/>
            <pc:sldMk cId="0" sldId="262"/>
            <ac:cxnSpMk id="15" creationId="{CC3E36D5-FC10-4150-BC14-933587A662E5}"/>
          </ac:cxnSpMkLst>
        </pc:cxnChg>
      </pc:sldChg>
      <pc:sldChg chg="addSp delSp modSp modTransition modAnim">
        <pc:chgData name="" userId="7d66c7ae9d8d8e3c" providerId="LiveId" clId="{9CB1871A-C08A-4D50-8818-13D7A05727C4}" dt="2026-10-05T09:22:56.859" v="4259"/>
        <pc:sldMkLst>
          <pc:docMk/>
          <pc:sldMk cId="0" sldId="263"/>
        </pc:sldMkLst>
        <pc:spChg chg="mod">
          <ac:chgData name="" userId="7d66c7ae9d8d8e3c" providerId="LiveId" clId="{9CB1871A-C08A-4D50-8818-13D7A05727C4}" dt="2026-10-05T09:21:39.519" v="4252" actId="164"/>
          <ac:spMkLst>
            <pc:docMk/>
            <pc:sldMk cId="0" sldId="263"/>
            <ac:spMk id="2" creationId="{00000000-0000-0000-0000-000000000000}"/>
          </ac:spMkLst>
        </pc:spChg>
        <pc:spChg chg="mod">
          <ac:chgData name="" userId="7d66c7ae9d8d8e3c" providerId="LiveId" clId="{9CB1871A-C08A-4D50-8818-13D7A05727C4}" dt="2026-10-05T09:22:24.896" v="4256" actId="164"/>
          <ac:spMkLst>
            <pc:docMk/>
            <pc:sldMk cId="0" sldId="263"/>
            <ac:spMk id="3" creationId="{00000000-0000-0000-0000-000000000000}"/>
          </ac:spMkLst>
        </pc:spChg>
        <pc:spChg chg="mod">
          <ac:chgData name="" userId="7d66c7ae9d8d8e3c" providerId="LiveId" clId="{9CB1871A-C08A-4D50-8818-13D7A05727C4}" dt="2026-10-05T09:22:04.944" v="4254" actId="164"/>
          <ac:spMkLst>
            <pc:docMk/>
            <pc:sldMk cId="0" sldId="263"/>
            <ac:spMk id="4" creationId="{00000000-0000-0000-0000-000000000000}"/>
          </ac:spMkLst>
        </pc:spChg>
        <pc:spChg chg="mod">
          <ac:chgData name="" userId="7d66c7ae9d8d8e3c" providerId="LiveId" clId="{9CB1871A-C08A-4D50-8818-13D7A05727C4}" dt="2026-10-05T09:22:53.160" v="4258" actId="164"/>
          <ac:spMkLst>
            <pc:docMk/>
            <pc:sldMk cId="0" sldId="263"/>
            <ac:spMk id="5" creationId="{00000000-0000-0000-0000-000000000000}"/>
          </ac:spMkLst>
        </pc:spChg>
        <pc:spChg chg="mod">
          <ac:chgData name="" userId="7d66c7ae9d8d8e3c" providerId="LiveId" clId="{9CB1871A-C08A-4D50-8818-13D7A05727C4}" dt="2026-10-05T09:21:35.965" v="4251" actId="164"/>
          <ac:spMkLst>
            <pc:docMk/>
            <pc:sldMk cId="0" sldId="263"/>
            <ac:spMk id="8" creationId="{00000000-0000-0000-0000-000000000000}"/>
          </ac:spMkLst>
        </pc:spChg>
        <pc:spChg chg="mod">
          <ac:chgData name="" userId="7d66c7ae9d8d8e3c" providerId="LiveId" clId="{9CB1871A-C08A-4D50-8818-13D7A05727C4}" dt="2026-10-05T09:21:35.965" v="4251" actId="164"/>
          <ac:spMkLst>
            <pc:docMk/>
            <pc:sldMk cId="0" sldId="263"/>
            <ac:spMk id="9" creationId="{00000000-0000-0000-0000-000000000000}"/>
          </ac:spMkLst>
        </pc:spChg>
        <pc:spChg chg="mod">
          <ac:chgData name="" userId="7d66c7ae9d8d8e3c" providerId="LiveId" clId="{9CB1871A-C08A-4D50-8818-13D7A05727C4}" dt="2026-10-05T09:22:04.944" v="4254" actId="164"/>
          <ac:spMkLst>
            <pc:docMk/>
            <pc:sldMk cId="0" sldId="263"/>
            <ac:spMk id="10" creationId="{00000000-0000-0000-0000-000000000000}"/>
          </ac:spMkLst>
        </pc:spChg>
        <pc:spChg chg="mod">
          <ac:chgData name="" userId="7d66c7ae9d8d8e3c" providerId="LiveId" clId="{9CB1871A-C08A-4D50-8818-13D7A05727C4}" dt="2026-10-05T09:22:24.896" v="4256" actId="164"/>
          <ac:spMkLst>
            <pc:docMk/>
            <pc:sldMk cId="0" sldId="263"/>
            <ac:spMk id="11" creationId="{00000000-0000-0000-0000-000000000000}"/>
          </ac:spMkLst>
        </pc:spChg>
        <pc:spChg chg="mod">
          <ac:chgData name="" userId="7d66c7ae9d8d8e3c" providerId="LiveId" clId="{9CB1871A-C08A-4D50-8818-13D7A05727C4}" dt="2026-10-05T09:22:53.160" v="4258" actId="164"/>
          <ac:spMkLst>
            <pc:docMk/>
            <pc:sldMk cId="0" sldId="263"/>
            <ac:spMk id="12" creationId="{00000000-0000-0000-0000-000000000000}"/>
          </ac:spMkLst>
        </pc:spChg>
        <pc:grpChg chg="add mod">
          <ac:chgData name="" userId="7d66c7ae9d8d8e3c" providerId="LiveId" clId="{9CB1871A-C08A-4D50-8818-13D7A05727C4}" dt="2026-10-05T09:21:39.519" v="4252" actId="164"/>
          <ac:grpSpMkLst>
            <pc:docMk/>
            <pc:sldMk cId="0" sldId="263"/>
            <ac:grpSpMk id="13" creationId="{A3366F83-2959-453F-BD91-D1653F0D676C}"/>
          </ac:grpSpMkLst>
        </pc:grpChg>
        <pc:grpChg chg="add mod">
          <ac:chgData name="" userId="7d66c7ae9d8d8e3c" providerId="LiveId" clId="{9CB1871A-C08A-4D50-8818-13D7A05727C4}" dt="2026-10-05T09:21:39.519" v="4252" actId="164"/>
          <ac:grpSpMkLst>
            <pc:docMk/>
            <pc:sldMk cId="0" sldId="263"/>
            <ac:grpSpMk id="14" creationId="{FC84051A-DDC0-4043-B271-BADF88103625}"/>
          </ac:grpSpMkLst>
        </pc:grpChg>
        <pc:grpChg chg="add mod">
          <ac:chgData name="" userId="7d66c7ae9d8d8e3c" providerId="LiveId" clId="{9CB1871A-C08A-4D50-8818-13D7A05727C4}" dt="2026-10-05T09:22:04.944" v="4254" actId="164"/>
          <ac:grpSpMkLst>
            <pc:docMk/>
            <pc:sldMk cId="0" sldId="263"/>
            <ac:grpSpMk id="15" creationId="{178CF5B8-1D22-456B-9C57-216B094592AD}"/>
          </ac:grpSpMkLst>
        </pc:grpChg>
        <pc:grpChg chg="add mod">
          <ac:chgData name="" userId="7d66c7ae9d8d8e3c" providerId="LiveId" clId="{9CB1871A-C08A-4D50-8818-13D7A05727C4}" dt="2026-10-05T09:22:24.896" v="4256" actId="164"/>
          <ac:grpSpMkLst>
            <pc:docMk/>
            <pc:sldMk cId="0" sldId="263"/>
            <ac:grpSpMk id="16" creationId="{FCCD7071-FB2C-47D9-BC88-8D7AEC96C28B}"/>
          </ac:grpSpMkLst>
        </pc:grpChg>
        <pc:grpChg chg="add mod">
          <ac:chgData name="" userId="7d66c7ae9d8d8e3c" providerId="LiveId" clId="{9CB1871A-C08A-4D50-8818-13D7A05727C4}" dt="2026-10-05T09:22:53.160" v="4258" actId="164"/>
          <ac:grpSpMkLst>
            <pc:docMk/>
            <pc:sldMk cId="0" sldId="263"/>
            <ac:grpSpMk id="17" creationId="{76AFB063-8314-4A20-B981-306E07438429}"/>
          </ac:grpSpMkLst>
        </pc:grpChg>
        <pc:picChg chg="del">
          <ac:chgData name="" userId="7d66c7ae9d8d8e3c" providerId="LiveId" clId="{9CB1871A-C08A-4D50-8818-13D7A05727C4}" dt="2026-10-05T08:13:45.889" v="2991" actId="478"/>
          <ac:picMkLst>
            <pc:docMk/>
            <pc:sldMk cId="0" sldId="263"/>
            <ac:picMk id="6" creationId="{00000000-0000-0000-0000-000000000000}"/>
          </ac:picMkLst>
        </pc:picChg>
      </pc:sldChg>
      <pc:sldChg chg="addSp delSp modSp modTransition modAnim">
        <pc:chgData name="" userId="7d66c7ae9d8d8e3c" providerId="LiveId" clId="{9CB1871A-C08A-4D50-8818-13D7A05727C4}" dt="2026-10-05T09:23:43.039" v="4289" actId="20577"/>
        <pc:sldMkLst>
          <pc:docMk/>
          <pc:sldMk cId="0" sldId="264"/>
        </pc:sldMkLst>
        <pc:spChg chg="add mod">
          <ac:chgData name="" userId="7d66c7ae9d8d8e3c" providerId="LiveId" clId="{9CB1871A-C08A-4D50-8818-13D7A05727C4}" dt="2026-10-05T09:10:55.734" v="4131" actId="2711"/>
          <ac:spMkLst>
            <pc:docMk/>
            <pc:sldMk cId="0" sldId="264"/>
            <ac:spMk id="3" creationId="{801DF910-6357-4802-89A6-CA77232CFEE0}"/>
          </ac:spMkLst>
        </pc:spChg>
        <pc:spChg chg="mod">
          <ac:chgData name="" userId="7d66c7ae9d8d8e3c" providerId="LiveId" clId="{9CB1871A-C08A-4D50-8818-13D7A05727C4}" dt="2026-10-02T08:48:28.004" v="580" actId="107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" userId="7d66c7ae9d8d8e3c" providerId="LiveId" clId="{9CB1871A-C08A-4D50-8818-13D7A05727C4}" dt="2026-10-05T08:48:09.286" v="4002" actId="164"/>
          <ac:spMkLst>
            <pc:docMk/>
            <pc:sldMk cId="0" sldId="264"/>
            <ac:spMk id="11" creationId="{00000000-0000-0000-0000-000000000000}"/>
          </ac:spMkLst>
        </pc:spChg>
        <pc:spChg chg="mod">
          <ac:chgData name="" userId="7d66c7ae9d8d8e3c" providerId="LiveId" clId="{9CB1871A-C08A-4D50-8818-13D7A05727C4}" dt="2026-10-05T08:48:09.286" v="4002" actId="164"/>
          <ac:spMkLst>
            <pc:docMk/>
            <pc:sldMk cId="0" sldId="264"/>
            <ac:spMk id="12" creationId="{00000000-0000-0000-0000-000000000000}"/>
          </ac:spMkLst>
        </pc:spChg>
        <pc:spChg chg="mod">
          <ac:chgData name="" userId="7d66c7ae9d8d8e3c" providerId="LiveId" clId="{9CB1871A-C08A-4D50-8818-13D7A05727C4}" dt="2026-10-05T08:48:20.129" v="4004" actId="164"/>
          <ac:spMkLst>
            <pc:docMk/>
            <pc:sldMk cId="0" sldId="264"/>
            <ac:spMk id="13" creationId="{00000000-0000-0000-0000-000000000000}"/>
          </ac:spMkLst>
        </pc:spChg>
        <pc:spChg chg="mod">
          <ac:chgData name="" userId="7d66c7ae9d8d8e3c" providerId="LiveId" clId="{9CB1871A-C08A-4D50-8818-13D7A05727C4}" dt="2026-10-05T08:48:20.129" v="4004" actId="164"/>
          <ac:spMkLst>
            <pc:docMk/>
            <pc:sldMk cId="0" sldId="264"/>
            <ac:spMk id="14" creationId="{00000000-0000-0000-0000-000000000000}"/>
          </ac:spMkLst>
        </pc:spChg>
        <pc:spChg chg="mod">
          <ac:chgData name="" userId="7d66c7ae9d8d8e3c" providerId="LiveId" clId="{9CB1871A-C08A-4D50-8818-13D7A05727C4}" dt="2026-10-05T08:48:29.739" v="4006" actId="164"/>
          <ac:spMkLst>
            <pc:docMk/>
            <pc:sldMk cId="0" sldId="264"/>
            <ac:spMk id="15" creationId="{00000000-0000-0000-0000-000000000000}"/>
          </ac:spMkLst>
        </pc:spChg>
        <pc:spChg chg="mod">
          <ac:chgData name="" userId="7d66c7ae9d8d8e3c" providerId="LiveId" clId="{9CB1871A-C08A-4D50-8818-13D7A05727C4}" dt="2026-10-05T09:23:43.039" v="4289" actId="20577"/>
          <ac:spMkLst>
            <pc:docMk/>
            <pc:sldMk cId="0" sldId="264"/>
            <ac:spMk id="16" creationId="{00000000-0000-0000-0000-000000000000}"/>
          </ac:spMkLst>
        </pc:spChg>
        <pc:grpChg chg="add mod">
          <ac:chgData name="" userId="7d66c7ae9d8d8e3c" providerId="LiveId" clId="{9CB1871A-C08A-4D50-8818-13D7A05727C4}" dt="2026-10-05T08:48:09.286" v="4002" actId="164"/>
          <ac:grpSpMkLst>
            <pc:docMk/>
            <pc:sldMk cId="0" sldId="264"/>
            <ac:grpSpMk id="17" creationId="{A6894507-B82A-4C1D-A7AB-20496D0F8EDC}"/>
          </ac:grpSpMkLst>
        </pc:grpChg>
        <pc:grpChg chg="add mod">
          <ac:chgData name="" userId="7d66c7ae9d8d8e3c" providerId="LiveId" clId="{9CB1871A-C08A-4D50-8818-13D7A05727C4}" dt="2026-10-05T08:48:20.129" v="4004" actId="164"/>
          <ac:grpSpMkLst>
            <pc:docMk/>
            <pc:sldMk cId="0" sldId="264"/>
            <ac:grpSpMk id="18" creationId="{0D08ACE5-5FB6-4BC1-AE86-F435A21E8E75}"/>
          </ac:grpSpMkLst>
        </pc:grpChg>
        <pc:grpChg chg="add mod">
          <ac:chgData name="" userId="7d66c7ae9d8d8e3c" providerId="LiveId" clId="{9CB1871A-C08A-4D50-8818-13D7A05727C4}" dt="2026-10-05T09:23:43.039" v="4289" actId="20577"/>
          <ac:grpSpMkLst>
            <pc:docMk/>
            <pc:sldMk cId="0" sldId="264"/>
            <ac:grpSpMk id="19" creationId="{529180DD-6704-4964-B7D6-1349C767DEE2}"/>
          </ac:grpSpMkLst>
        </pc:grpChg>
        <pc:picChg chg="del">
          <ac:chgData name="" userId="7d66c7ae9d8d8e3c" providerId="LiveId" clId="{9CB1871A-C08A-4D50-8818-13D7A05727C4}" dt="2026-10-02T08:47:37.201" v="525" actId="478"/>
          <ac:picMkLst>
            <pc:docMk/>
            <pc:sldMk cId="0" sldId="264"/>
            <ac:picMk id="3" creationId="{00000000-0000-0000-0000-000000000000}"/>
          </ac:picMkLst>
        </pc:picChg>
        <pc:picChg chg="mod">
          <ac:chgData name="" userId="7d66c7ae9d8d8e3c" providerId="LiveId" clId="{9CB1871A-C08A-4D50-8818-13D7A05727C4}" dt="2026-10-05T09:07:44.750" v="4018" actId="207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" userId="7d66c7ae9d8d8e3c" providerId="LiveId" clId="{9CB1871A-C08A-4D50-8818-13D7A05727C4}" dt="2026-10-05T08:48:20.129" v="4004" actId="164"/>
          <ac:picMkLst>
            <pc:docMk/>
            <pc:sldMk cId="0" sldId="264"/>
            <ac:picMk id="5" creationId="{00000000-0000-0000-0000-000000000000}"/>
          </ac:picMkLst>
        </pc:picChg>
        <pc:picChg chg="mod">
          <ac:chgData name="" userId="7d66c7ae9d8d8e3c" providerId="LiveId" clId="{9CB1871A-C08A-4D50-8818-13D7A05727C4}" dt="2026-10-05T08:48:29.739" v="4006" actId="164"/>
          <ac:picMkLst>
            <pc:docMk/>
            <pc:sldMk cId="0" sldId="264"/>
            <ac:picMk id="6" creationId="{00000000-0000-0000-0000-000000000000}"/>
          </ac:picMkLst>
        </pc:picChg>
        <pc:picChg chg="del">
          <ac:chgData name="" userId="7d66c7ae9d8d8e3c" providerId="LiveId" clId="{9CB1871A-C08A-4D50-8818-13D7A05727C4}" dt="2026-10-05T08:44:56.433" v="3743" actId="478"/>
          <ac:picMkLst>
            <pc:docMk/>
            <pc:sldMk cId="0" sldId="264"/>
            <ac:picMk id="7" creationId="{00000000-0000-0000-0000-000000000000}"/>
          </ac:picMkLst>
        </pc:picChg>
        <pc:picChg chg="del">
          <ac:chgData name="" userId="7d66c7ae9d8d8e3c" providerId="LiveId" clId="{9CB1871A-C08A-4D50-8818-13D7A05727C4}" dt="2026-10-05T08:44:57.450" v="3744" actId="478"/>
          <ac:picMkLst>
            <pc:docMk/>
            <pc:sldMk cId="0" sldId="264"/>
            <ac:picMk id="8" creationId="{00000000-0000-0000-0000-000000000000}"/>
          </ac:picMkLst>
        </pc:picChg>
        <pc:picChg chg="del">
          <ac:chgData name="" userId="7d66c7ae9d8d8e3c" providerId="LiveId" clId="{9CB1871A-C08A-4D50-8818-13D7A05727C4}" dt="2026-10-05T08:44:58.732" v="3745" actId="478"/>
          <ac:picMkLst>
            <pc:docMk/>
            <pc:sldMk cId="0" sldId="264"/>
            <ac:picMk id="9" creationId="{00000000-0000-0000-0000-000000000000}"/>
          </ac:picMkLst>
        </pc:picChg>
        <pc:picChg chg="add del mod">
          <ac:chgData name="" userId="7d66c7ae9d8d8e3c" providerId="LiveId" clId="{9CB1871A-C08A-4D50-8818-13D7A05727C4}" dt="2026-10-05T09:04:59.048" v="4012" actId="478"/>
          <ac:picMkLst>
            <pc:docMk/>
            <pc:sldMk cId="0" sldId="264"/>
            <ac:picMk id="20" creationId="{A45A7236-894E-4025-ABAF-013C3EB058B4}"/>
          </ac:picMkLst>
        </pc:picChg>
        <pc:picChg chg="add mod">
          <ac:chgData name="" userId="7d66c7ae9d8d8e3c" providerId="LiveId" clId="{9CB1871A-C08A-4D50-8818-13D7A05727C4}" dt="2026-10-05T09:07:56.376" v="4020" actId="1076"/>
          <ac:picMkLst>
            <pc:docMk/>
            <pc:sldMk cId="0" sldId="264"/>
            <ac:picMk id="21" creationId="{AF2CDC34-249E-4EF4-BF31-D17287BC7966}"/>
          </ac:picMkLst>
        </pc:picChg>
      </pc:sldChg>
      <pc:sldChg chg="addSp delSp modSp modTransition">
        <pc:chgData name="" userId="7d66c7ae9d8d8e3c" providerId="LiveId" clId="{9CB1871A-C08A-4D50-8818-13D7A05727C4}" dt="2026-10-05T10:54:24.984" v="4409" actId="20577"/>
        <pc:sldMkLst>
          <pc:docMk/>
          <pc:sldMk cId="0" sldId="266"/>
        </pc:sldMkLst>
        <pc:spChg chg="del">
          <ac:chgData name="" userId="7d66c7ae9d8d8e3c" providerId="LiveId" clId="{9CB1871A-C08A-4D50-8818-13D7A05727C4}" dt="2026-10-05T09:08:25.397" v="4028" actId="478"/>
          <ac:spMkLst>
            <pc:docMk/>
            <pc:sldMk cId="0" sldId="266"/>
            <ac:spMk id="2" creationId="{00000000-0000-0000-0000-000000000000}"/>
          </ac:spMkLst>
        </pc:spChg>
        <pc:spChg chg="del">
          <ac:chgData name="" userId="7d66c7ae9d8d8e3c" providerId="LiveId" clId="{9CB1871A-C08A-4D50-8818-13D7A05727C4}" dt="2026-10-05T09:08:27.165" v="4030" actId="478"/>
          <ac:spMkLst>
            <pc:docMk/>
            <pc:sldMk cId="0" sldId="266"/>
            <ac:spMk id="4" creationId="{00000000-0000-0000-0000-000000000000}"/>
          </ac:spMkLst>
        </pc:spChg>
        <pc:spChg chg="del">
          <ac:chgData name="" userId="7d66c7ae9d8d8e3c" providerId="LiveId" clId="{9CB1871A-C08A-4D50-8818-13D7A05727C4}" dt="2026-10-05T09:08:26.315" v="4029" actId="478"/>
          <ac:spMkLst>
            <pc:docMk/>
            <pc:sldMk cId="0" sldId="266"/>
            <ac:spMk id="5" creationId="{00000000-0000-0000-0000-000000000000}"/>
          </ac:spMkLst>
        </pc:spChg>
        <pc:spChg chg="del">
          <ac:chgData name="" userId="7d66c7ae9d8d8e3c" providerId="LiveId" clId="{9CB1871A-C08A-4D50-8818-13D7A05727C4}" dt="2026-10-05T09:08:19.642" v="4024" actId="478"/>
          <ac:spMkLst>
            <pc:docMk/>
            <pc:sldMk cId="0" sldId="266"/>
            <ac:spMk id="6" creationId="{00000000-0000-0000-0000-000000000000}"/>
          </ac:spMkLst>
        </pc:spChg>
        <pc:spChg chg="del">
          <ac:chgData name="" userId="7d66c7ae9d8d8e3c" providerId="LiveId" clId="{9CB1871A-C08A-4D50-8818-13D7A05727C4}" dt="2026-10-05T09:08:17.154" v="4023" actId="478"/>
          <ac:spMkLst>
            <pc:docMk/>
            <pc:sldMk cId="0" sldId="266"/>
            <ac:spMk id="7" creationId="{00000000-0000-0000-0000-000000000000}"/>
          </ac:spMkLst>
        </pc:spChg>
        <pc:spChg chg="mod">
          <ac:chgData name="" userId="7d66c7ae9d8d8e3c" providerId="LiveId" clId="{9CB1871A-C08A-4D50-8818-13D7A05727C4}" dt="2026-10-05T09:24:04.099" v="4291" actId="207"/>
          <ac:spMkLst>
            <pc:docMk/>
            <pc:sldMk cId="0" sldId="266"/>
            <ac:spMk id="11" creationId="{00000000-0000-0000-0000-000000000000}"/>
          </ac:spMkLst>
        </pc:spChg>
        <pc:spChg chg="del mod">
          <ac:chgData name="" userId="7d66c7ae9d8d8e3c" providerId="LiveId" clId="{9CB1871A-C08A-4D50-8818-13D7A05727C4}" dt="2026-10-02T08:39:58.129" v="271"/>
          <ac:spMkLst>
            <pc:docMk/>
            <pc:sldMk cId="0" sldId="266"/>
            <ac:spMk id="12" creationId="{00000000-0000-0000-0000-000000000000}"/>
          </ac:spMkLst>
        </pc:spChg>
        <pc:spChg chg="del mod">
          <ac:chgData name="" userId="7d66c7ae9d8d8e3c" providerId="LiveId" clId="{9CB1871A-C08A-4D50-8818-13D7A05727C4}" dt="2026-10-02T08:39:58.127" v="269" actId="478"/>
          <ac:spMkLst>
            <pc:docMk/>
            <pc:sldMk cId="0" sldId="266"/>
            <ac:spMk id="13" creationId="{00000000-0000-0000-0000-000000000000}"/>
          </ac:spMkLst>
        </pc:spChg>
        <pc:spChg chg="del">
          <ac:chgData name="" userId="7d66c7ae9d8d8e3c" providerId="LiveId" clId="{9CB1871A-C08A-4D50-8818-13D7A05727C4}" dt="2026-10-02T08:38:55.589" v="242" actId="478"/>
          <ac:spMkLst>
            <pc:docMk/>
            <pc:sldMk cId="0" sldId="266"/>
            <ac:spMk id="14" creationId="{00000000-0000-0000-0000-000000000000}"/>
          </ac:spMkLst>
        </pc:spChg>
        <pc:spChg chg="del mod">
          <ac:chgData name="" userId="7d66c7ae9d8d8e3c" providerId="LiveId" clId="{9CB1871A-C08A-4D50-8818-13D7A05727C4}" dt="2026-10-02T08:38:57.936" v="244" actId="478"/>
          <ac:spMkLst>
            <pc:docMk/>
            <pc:sldMk cId="0" sldId="266"/>
            <ac:spMk id="15" creationId="{00000000-0000-0000-0000-000000000000}"/>
          </ac:spMkLst>
        </pc:spChg>
        <pc:spChg chg="del mod">
          <ac:chgData name="" userId="7d66c7ae9d8d8e3c" providerId="LiveId" clId="{9CB1871A-C08A-4D50-8818-13D7A05727C4}" dt="2026-10-02T08:39:00.144" v="246" actId="478"/>
          <ac:spMkLst>
            <pc:docMk/>
            <pc:sldMk cId="0" sldId="266"/>
            <ac:spMk id="16" creationId="{00000000-0000-0000-0000-000000000000}"/>
          </ac:spMkLst>
        </pc:spChg>
        <pc:spChg chg="del">
          <ac:chgData name="" userId="7d66c7ae9d8d8e3c" providerId="LiveId" clId="{9CB1871A-C08A-4D50-8818-13D7A05727C4}" dt="2026-10-02T08:39:01.455" v="247" actId="478"/>
          <ac:spMkLst>
            <pc:docMk/>
            <pc:sldMk cId="0" sldId="266"/>
            <ac:spMk id="17" creationId="{00000000-0000-0000-0000-000000000000}"/>
          </ac:spMkLst>
        </pc:spChg>
        <pc:spChg chg="add mod">
          <ac:chgData name="" userId="7d66c7ae9d8d8e3c" providerId="LiveId" clId="{9CB1871A-C08A-4D50-8818-13D7A05727C4}" dt="2026-10-05T10:54:24.984" v="4409" actId="20577"/>
          <ac:spMkLst>
            <pc:docMk/>
            <pc:sldMk cId="0" sldId="266"/>
            <ac:spMk id="18" creationId="{88FB902D-1C39-4C12-B8B1-2AA6EB68FEEE}"/>
          </ac:spMkLst>
        </pc:spChg>
        <pc:picChg chg="del">
          <ac:chgData name="" userId="7d66c7ae9d8d8e3c" providerId="LiveId" clId="{9CB1871A-C08A-4D50-8818-13D7A05727C4}" dt="2026-10-02T08:39:15.599" v="249" actId="478"/>
          <ac:picMkLst>
            <pc:docMk/>
            <pc:sldMk cId="0" sldId="266"/>
            <ac:picMk id="8" creationId="{00000000-0000-0000-0000-000000000000}"/>
          </ac:picMkLst>
        </pc:picChg>
        <pc:picChg chg="del">
          <ac:chgData name="" userId="7d66c7ae9d8d8e3c" providerId="LiveId" clId="{9CB1871A-C08A-4D50-8818-13D7A05727C4}" dt="2026-10-02T08:38:53.463" v="241" actId="478"/>
          <ac:picMkLst>
            <pc:docMk/>
            <pc:sldMk cId="0" sldId="266"/>
            <ac:picMk id="9" creationId="{00000000-0000-0000-0000-000000000000}"/>
          </ac:picMkLst>
        </pc:picChg>
        <pc:picChg chg="del">
          <ac:chgData name="" userId="7d66c7ae9d8d8e3c" providerId="LiveId" clId="{9CB1871A-C08A-4D50-8818-13D7A05727C4}" dt="2026-10-02T08:39:02.109" v="248" actId="478"/>
          <ac:picMkLst>
            <pc:docMk/>
            <pc:sldMk cId="0" sldId="266"/>
            <ac:picMk id="10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aT0f2IYcJs" TargetMode="External"/><Relationship Id="rId2" Type="http://schemas.openxmlformats.org/officeDocument/2006/relationships/hyperlink" Target="https://www.youtube.com/watch?v=2UCjyH8MxB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xels.com/" TargetMode="External"/><Relationship Id="rId2" Type="http://schemas.openxmlformats.org/officeDocument/2006/relationships/hyperlink" Target="https://reformatus.hu/media/images/IMG_7148.width-800.jpg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51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93977" y="3590365"/>
            <a:ext cx="609600" cy="38100"/>
          </a:xfrm>
          <a:prstGeom prst="rect">
            <a:avLst/>
          </a:prstGeom>
          <a:solidFill>
            <a:srgbClr val="75B79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58359" y="4830142"/>
            <a:ext cx="4475136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75B798"/>
                </a:solidFill>
                <a:latin typeface="Arial"/>
              </a:rPr>
              <a:t>KOHÉZIÓS </a:t>
            </a:r>
            <a:r>
              <a:rPr lang="hu-HU" sz="2100" b="1" dirty="0">
                <a:solidFill>
                  <a:srgbClr val="75B798"/>
                </a:solidFill>
                <a:latin typeface="Arial"/>
              </a:rPr>
              <a:t>ALAP</a:t>
            </a:r>
            <a:r>
              <a:rPr sz="2100" b="1" i="0" u="none" dirty="0">
                <a:solidFill>
                  <a:srgbClr val="75B798"/>
                </a:solidFill>
                <a:latin typeface="Arial"/>
              </a:rPr>
              <a:t>MODUL 7. LECKE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2115" y="2125042"/>
            <a:ext cx="10047623" cy="8848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hu-HU" sz="6000" b="1" i="0" u="none" dirty="0">
                <a:solidFill>
                  <a:srgbClr val="FFFFFF"/>
                </a:solidFill>
                <a:latin typeface="Arial"/>
              </a:rPr>
              <a:t>Református </a:t>
            </a:r>
            <a:r>
              <a:rPr lang="hu-HU" sz="6000" b="1" dirty="0">
                <a:solidFill>
                  <a:srgbClr val="FFFFFF"/>
                </a:solidFill>
                <a:latin typeface="Arial"/>
              </a:rPr>
              <a:t>i</a:t>
            </a:r>
            <a:r>
              <a:rPr sz="6000" b="1" i="0" u="none" dirty="0" err="1">
                <a:solidFill>
                  <a:srgbClr val="FFFFFF"/>
                </a:solidFill>
                <a:latin typeface="Arial"/>
              </a:rPr>
              <a:t>stentiszteleten</a:t>
            </a:r>
            <a:endParaRPr sz="6000" b="1" i="0" u="none" dirty="0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997" y="1214874"/>
            <a:ext cx="3062343" cy="3827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0" y="1371600"/>
            <a:ext cx="4514056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3600" b="1" dirty="0">
                <a:solidFill>
                  <a:srgbClr val="0F5132"/>
                </a:solidFill>
                <a:latin typeface="Arial"/>
              </a:rPr>
              <a:t>Ráhangoló kérdések</a:t>
            </a:r>
            <a:endParaRPr sz="3600" b="1" i="0" u="none" dirty="0">
              <a:solidFill>
                <a:srgbClr val="0F5132"/>
              </a:solidFill>
              <a:latin typeface="Arial"/>
            </a:endParaRPr>
          </a:p>
        </p:txBody>
      </p: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0A9BCE6C-E869-4B5B-AB56-AD7E9A2293D0}"/>
              </a:ext>
            </a:extLst>
          </p:cNvPr>
          <p:cNvGrpSpPr/>
          <p:nvPr/>
        </p:nvGrpSpPr>
        <p:grpSpPr>
          <a:xfrm>
            <a:off x="6248400" y="3500437"/>
            <a:ext cx="4383699" cy="323165"/>
            <a:chOff x="6248400" y="3500437"/>
            <a:chExt cx="4383699" cy="323165"/>
          </a:xfrm>
        </p:grpSpPr>
        <p:sp>
          <p:nvSpPr>
            <p:cNvPr id="2" name="Rounded Rectangle 1"/>
            <p:cNvSpPr/>
            <p:nvPr/>
          </p:nvSpPr>
          <p:spPr>
            <a:xfrm>
              <a:off x="6248400" y="3576637"/>
              <a:ext cx="152400" cy="152400"/>
            </a:xfrm>
            <a:prstGeom prst="roundRect">
              <a:avLst>
                <a:gd name="adj" fmla="val 50000"/>
              </a:avLst>
            </a:prstGeom>
            <a:solidFill>
              <a:srgbClr val="198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629400" y="3500437"/>
              <a:ext cx="4002699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100" b="0" i="0" u="none" dirty="0" err="1">
                  <a:solidFill>
                    <a:srgbClr val="212529"/>
                  </a:solidFill>
                  <a:latin typeface="Arial"/>
                </a:rPr>
                <a:t>Milyen</a:t>
              </a:r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212529"/>
                  </a:solidFill>
                  <a:latin typeface="Arial"/>
                </a:rPr>
                <a:t>gyakran</a:t>
              </a:r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212529"/>
                  </a:solidFill>
                  <a:latin typeface="Arial"/>
                </a:rPr>
                <a:t>jár</a:t>
              </a:r>
              <a:r>
                <a:rPr lang="hu-HU" sz="2100" b="0" i="0" u="none" dirty="0">
                  <a:solidFill>
                    <a:srgbClr val="212529"/>
                  </a:solidFill>
                  <a:latin typeface="Arial"/>
                </a:rPr>
                <a:t>sz</a:t>
              </a:r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212529"/>
                  </a:solidFill>
                  <a:latin typeface="Arial"/>
                </a:rPr>
                <a:t>templomba</a:t>
              </a:r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?</a:t>
              </a:r>
            </a:p>
          </p:txBody>
        </p:sp>
      </p:grp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A25AF9EC-247C-4E4B-BE9F-9A38C7CBB1FA}"/>
              </a:ext>
            </a:extLst>
          </p:cNvPr>
          <p:cNvGrpSpPr/>
          <p:nvPr/>
        </p:nvGrpSpPr>
        <p:grpSpPr>
          <a:xfrm>
            <a:off x="6248400" y="4110037"/>
            <a:ext cx="5462519" cy="323165"/>
            <a:chOff x="6248400" y="4110037"/>
            <a:chExt cx="5462519" cy="323165"/>
          </a:xfrm>
        </p:grpSpPr>
        <p:sp>
          <p:nvSpPr>
            <p:cNvPr id="3" name="Rounded Rectangle 2"/>
            <p:cNvSpPr/>
            <p:nvPr/>
          </p:nvSpPr>
          <p:spPr>
            <a:xfrm>
              <a:off x="6248400" y="4186237"/>
              <a:ext cx="152400" cy="152400"/>
            </a:xfrm>
            <a:prstGeom prst="roundRect">
              <a:avLst>
                <a:gd name="adj" fmla="val 50000"/>
              </a:avLst>
            </a:prstGeom>
            <a:solidFill>
              <a:srgbClr val="198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29400" y="4110037"/>
              <a:ext cx="5081519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Mi a </a:t>
              </a:r>
              <a:r>
                <a:rPr sz="2100" b="0" i="0" u="none" dirty="0" err="1">
                  <a:solidFill>
                    <a:srgbClr val="212529"/>
                  </a:solidFill>
                  <a:latin typeface="Arial"/>
                </a:rPr>
                <a:t>fontos</a:t>
              </a:r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lang="hu-HU" sz="2100" b="0" i="0" u="none" dirty="0">
                  <a:solidFill>
                    <a:srgbClr val="212529"/>
                  </a:solidFill>
                  <a:latin typeface="Arial"/>
                </a:rPr>
                <a:t>számodra </a:t>
              </a:r>
              <a:r>
                <a:rPr lang="hu-HU" sz="2100" dirty="0">
                  <a:solidFill>
                    <a:srgbClr val="212529"/>
                  </a:solidFill>
                  <a:latin typeface="Arial"/>
                </a:rPr>
                <a:t>egy istentiszteleten</a:t>
              </a:r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?</a:t>
              </a:r>
            </a:p>
          </p:txBody>
        </p:sp>
      </p:grp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F5B6E91D-AA01-42FE-B0B1-920F319ED080}"/>
              </a:ext>
            </a:extLst>
          </p:cNvPr>
          <p:cNvGrpSpPr/>
          <p:nvPr/>
        </p:nvGrpSpPr>
        <p:grpSpPr>
          <a:xfrm>
            <a:off x="6248400" y="4719637"/>
            <a:ext cx="5339089" cy="323165"/>
            <a:chOff x="6248400" y="4719637"/>
            <a:chExt cx="5339089" cy="323165"/>
          </a:xfrm>
        </p:grpSpPr>
        <p:sp>
          <p:nvSpPr>
            <p:cNvPr id="4" name="Rounded Rectangle 3"/>
            <p:cNvSpPr/>
            <p:nvPr/>
          </p:nvSpPr>
          <p:spPr>
            <a:xfrm>
              <a:off x="6248400" y="4795837"/>
              <a:ext cx="152400" cy="152400"/>
            </a:xfrm>
            <a:prstGeom prst="roundRect">
              <a:avLst>
                <a:gd name="adj" fmla="val 50000"/>
              </a:avLst>
            </a:prstGeom>
            <a:solidFill>
              <a:srgbClr val="198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29400" y="4719637"/>
              <a:ext cx="4958089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hu-HU" sz="2100" dirty="0">
                  <a:solidFill>
                    <a:srgbClr val="212529"/>
                  </a:solidFill>
                  <a:latin typeface="Arial"/>
                </a:rPr>
                <a:t>Milyen érzésekkel vagy a gyülekezetben</a:t>
              </a:r>
              <a:r>
                <a:rPr sz="2100" b="0" i="0" u="none" dirty="0">
                  <a:solidFill>
                    <a:srgbClr val="212529"/>
                  </a:solidFill>
                  <a:latin typeface="Arial"/>
                </a:rPr>
                <a:t>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52538" y="278185"/>
            <a:ext cx="7848302" cy="11079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>
                <a:solidFill>
                  <a:srgbClr val="0F5132"/>
                </a:solidFill>
                <a:latin typeface="Arial"/>
              </a:rPr>
              <a:t>A</a:t>
            </a:r>
            <a:r>
              <a:rPr lang="hu-HU" sz="3600" b="1" i="0" u="none" dirty="0">
                <a:solidFill>
                  <a:srgbClr val="0F5132"/>
                </a:solidFill>
                <a:latin typeface="Arial"/>
              </a:rPr>
              <a:t> templomba járás </a:t>
            </a:r>
          </a:p>
          <a:p>
            <a:pPr algn="ctr"/>
            <a:r>
              <a:rPr lang="hu-HU" sz="3600" b="1" i="0" u="none" dirty="0">
                <a:solidFill>
                  <a:srgbClr val="0F5132"/>
                </a:solidFill>
                <a:latin typeface="Arial"/>
              </a:rPr>
              <a:t>és az</a:t>
            </a:r>
            <a:r>
              <a:rPr sz="3600" b="1" i="0" u="none" dirty="0">
                <a:solidFill>
                  <a:srgbClr val="0F5132"/>
                </a:solidFill>
                <a:latin typeface="Arial"/>
              </a:rPr>
              <a:t> 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istentisztelet</a:t>
            </a:r>
            <a:r>
              <a:rPr sz="3600" b="1" i="0" u="none" dirty="0">
                <a:solidFill>
                  <a:srgbClr val="0F5132"/>
                </a:solidFill>
                <a:latin typeface="Arial"/>
              </a:rPr>
              <a:t> 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lényege</a:t>
            </a:r>
            <a:r>
              <a:rPr lang="hu-HU" sz="3600" b="1" i="0" u="none" dirty="0">
                <a:solidFill>
                  <a:srgbClr val="0F5132"/>
                </a:solidFill>
                <a:latin typeface="Arial"/>
              </a:rPr>
              <a:t>s elemei </a:t>
            </a:r>
            <a:endParaRPr sz="3600" b="1" i="0" u="none" dirty="0">
              <a:solidFill>
                <a:srgbClr val="0F5132"/>
              </a:solidFill>
              <a:latin typeface="Arial"/>
            </a:endParaRPr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D1431870-2328-4AC3-838D-5E2FF817347E}"/>
              </a:ext>
            </a:extLst>
          </p:cNvPr>
          <p:cNvGrpSpPr/>
          <p:nvPr/>
        </p:nvGrpSpPr>
        <p:grpSpPr>
          <a:xfrm>
            <a:off x="8138906" y="1743075"/>
            <a:ext cx="3352800" cy="4505325"/>
            <a:chOff x="8138906" y="1743075"/>
            <a:chExt cx="3352800" cy="4505325"/>
          </a:xfrm>
        </p:grpSpPr>
        <p:sp>
          <p:nvSpPr>
            <p:cNvPr id="4" name="Rounded Rectangle 3"/>
            <p:cNvSpPr/>
            <p:nvPr/>
          </p:nvSpPr>
          <p:spPr>
            <a:xfrm>
              <a:off x="8138906" y="1743075"/>
              <a:ext cx="3352800" cy="4505325"/>
            </a:xfrm>
            <a:prstGeom prst="roundRect">
              <a:avLst>
                <a:gd name="adj" fmla="val 4545"/>
              </a:avLst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605131" y="3429000"/>
              <a:ext cx="2624747" cy="64633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2100" b="1" i="0" u="none" dirty="0" err="1">
                  <a:solidFill>
                    <a:srgbClr val="0F5132"/>
                  </a:solidFill>
                  <a:latin typeface="Arial"/>
                </a:rPr>
                <a:t>Dicséret</a:t>
              </a:r>
              <a:r>
                <a:rPr lang="hu-HU" sz="2100" b="1" i="0" u="none" dirty="0">
                  <a:solidFill>
                    <a:srgbClr val="0F5132"/>
                  </a:solidFill>
                  <a:latin typeface="Arial"/>
                </a:rPr>
                <a:t> és magasztalás </a:t>
              </a:r>
              <a:endParaRPr sz="2100" b="1" i="0" u="none" dirty="0">
                <a:solidFill>
                  <a:srgbClr val="0F5132"/>
                </a:solidFill>
                <a:latin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46141" y="4457700"/>
              <a:ext cx="2938330" cy="6924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É</a:t>
              </a:r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neklés</a:t>
              </a:r>
              <a:r>
                <a:rPr lang="hu-HU" sz="1500" b="0" i="0" u="none" dirty="0">
                  <a:solidFill>
                    <a:srgbClr val="495057"/>
                  </a:solidFill>
                  <a:latin typeface="Arial"/>
                </a:rPr>
                <a:t>re, valamint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személyes </a:t>
              </a:r>
            </a:p>
            <a:p>
              <a:pPr algn="ctr"/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és közös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imádság</a:t>
              </a:r>
              <a:r>
                <a:rPr lang="hu-HU" sz="1500" b="0" i="0" u="none" dirty="0" err="1">
                  <a:solidFill>
                    <a:srgbClr val="495057"/>
                  </a:solidFill>
                  <a:latin typeface="Arial"/>
                </a:rPr>
                <a:t>ra</a:t>
              </a:r>
              <a:r>
                <a:rPr lang="hu-HU" sz="1500" b="0" i="0" u="none" dirty="0">
                  <a:solidFill>
                    <a:srgbClr val="495057"/>
                  </a:solidFill>
                  <a:latin typeface="Arial"/>
                </a:rPr>
                <a:t> is lehetőséget ad számunkra az istentisztelet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.</a:t>
              </a:r>
              <a:endParaRPr lang="hu-HU" sz="1500" b="0" i="0" u="none" dirty="0">
                <a:solidFill>
                  <a:srgbClr val="495057"/>
                </a:solidFill>
                <a:latin typeface="Arial"/>
              </a:endParaRPr>
            </a:p>
          </p:txBody>
        </p:sp>
        <p:pic>
          <p:nvPicPr>
            <p:cNvPr id="17" name="Kép 16">
              <a:extLst>
                <a:ext uri="{FF2B5EF4-FFF2-40B4-BE49-F238E27FC236}">
                  <a16:creationId xmlns:a16="http://schemas.microsoft.com/office/drawing/2014/main" id="{742D0EB3-4975-45CF-B6D6-0EEFB78BD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203526" y="2074695"/>
              <a:ext cx="1223560" cy="1223560"/>
            </a:xfrm>
            <a:prstGeom prst="rect">
              <a:avLst/>
            </a:prstGeom>
          </p:spPr>
        </p:pic>
      </p:grp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97DF6C85-8880-42A0-A630-00DF2841F125}"/>
              </a:ext>
            </a:extLst>
          </p:cNvPr>
          <p:cNvGrpSpPr/>
          <p:nvPr/>
        </p:nvGrpSpPr>
        <p:grpSpPr>
          <a:xfrm>
            <a:off x="4419600" y="1743075"/>
            <a:ext cx="3352800" cy="4505325"/>
            <a:chOff x="4419600" y="1743075"/>
            <a:chExt cx="3352800" cy="4505325"/>
          </a:xfrm>
        </p:grpSpPr>
        <p:sp>
          <p:nvSpPr>
            <p:cNvPr id="3" name="Rounded Rectangle 2"/>
            <p:cNvSpPr/>
            <p:nvPr/>
          </p:nvSpPr>
          <p:spPr>
            <a:xfrm>
              <a:off x="4419600" y="1743075"/>
              <a:ext cx="3352800" cy="4505325"/>
            </a:xfrm>
            <a:prstGeom prst="roundRect">
              <a:avLst>
                <a:gd name="adj" fmla="val 4545"/>
              </a:avLst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778189" y="3428999"/>
              <a:ext cx="2689412" cy="64633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hu-HU" sz="2100" b="1" dirty="0">
                  <a:solidFill>
                    <a:srgbClr val="0F5132"/>
                  </a:solidFill>
                  <a:latin typeface="Arial"/>
                </a:rPr>
                <a:t>T</a:t>
              </a:r>
              <a:r>
                <a:rPr sz="2100" b="1" i="0" u="none" dirty="0" err="1">
                  <a:solidFill>
                    <a:srgbClr val="0F5132"/>
                  </a:solidFill>
                  <a:latin typeface="Arial"/>
                </a:rPr>
                <a:t>alálkozás</a:t>
              </a:r>
              <a:r>
                <a:rPr lang="hu-HU" sz="2100" b="1" i="0" u="none" dirty="0">
                  <a:solidFill>
                    <a:srgbClr val="0F5132"/>
                  </a:solidFill>
                  <a:latin typeface="Arial"/>
                </a:rPr>
                <a:t>ok és </a:t>
              </a:r>
            </a:p>
            <a:p>
              <a:pPr algn="ctr"/>
              <a:r>
                <a:rPr lang="hu-HU" sz="2100" b="1" dirty="0">
                  <a:solidFill>
                    <a:srgbClr val="0F5132"/>
                  </a:solidFill>
                  <a:latin typeface="Arial"/>
                </a:rPr>
                <a:t>beszélgetések</a:t>
              </a:r>
              <a:r>
                <a:rPr lang="hu-HU" sz="2100" b="1" i="0" u="none" dirty="0">
                  <a:solidFill>
                    <a:srgbClr val="0F5132"/>
                  </a:solidFill>
                  <a:latin typeface="Arial"/>
                </a:rPr>
                <a:t> </a:t>
              </a:r>
              <a:endParaRPr sz="2100" b="1" i="0" u="none" dirty="0">
                <a:solidFill>
                  <a:srgbClr val="0F5132"/>
                </a:solidFill>
                <a:latin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78188" y="4457700"/>
              <a:ext cx="2563906" cy="115416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A </a:t>
              </a:r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közösséget gyakoroljuk, amikor találkozunk egymással a gyülekezetben </a:t>
              </a:r>
            </a:p>
            <a:p>
              <a:pPr algn="ctr"/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és beszélgetünk az istentisztelet előtt vagy után. </a:t>
              </a:r>
              <a:endParaRPr sz="1500" b="0" i="0" u="none" dirty="0">
                <a:solidFill>
                  <a:srgbClr val="495057"/>
                </a:solidFill>
                <a:latin typeface="Arial"/>
              </a:endParaRPr>
            </a:p>
          </p:txBody>
        </p:sp>
        <p:pic>
          <p:nvPicPr>
            <p:cNvPr id="18" name="Kép 17">
              <a:extLst>
                <a:ext uri="{FF2B5EF4-FFF2-40B4-BE49-F238E27FC236}">
                  <a16:creationId xmlns:a16="http://schemas.microsoft.com/office/drawing/2014/main" id="{092D7B91-4268-452C-B915-C32B25F1C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433501" y="1951709"/>
              <a:ext cx="1324998" cy="1324998"/>
            </a:xfrm>
            <a:prstGeom prst="rect">
              <a:avLst/>
            </a:prstGeom>
          </p:spPr>
        </p:pic>
      </p:grp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29E9622C-FA7B-4F8A-A823-AAF4A894D023}"/>
              </a:ext>
            </a:extLst>
          </p:cNvPr>
          <p:cNvGrpSpPr/>
          <p:nvPr/>
        </p:nvGrpSpPr>
        <p:grpSpPr>
          <a:xfrm>
            <a:off x="762000" y="1743075"/>
            <a:ext cx="3352800" cy="4505325"/>
            <a:chOff x="762000" y="1743075"/>
            <a:chExt cx="3352800" cy="4505325"/>
          </a:xfrm>
        </p:grpSpPr>
        <p:grpSp>
          <p:nvGrpSpPr>
            <p:cNvPr id="5" name="Csoportba foglalás 4">
              <a:extLst>
                <a:ext uri="{FF2B5EF4-FFF2-40B4-BE49-F238E27FC236}">
                  <a16:creationId xmlns:a16="http://schemas.microsoft.com/office/drawing/2014/main" id="{2DA9DCA7-04F5-45BF-A264-A21C12464534}"/>
                </a:ext>
              </a:extLst>
            </p:cNvPr>
            <p:cNvGrpSpPr/>
            <p:nvPr/>
          </p:nvGrpSpPr>
          <p:grpSpPr>
            <a:xfrm>
              <a:off x="762000" y="1743075"/>
              <a:ext cx="3352800" cy="4505325"/>
              <a:chOff x="762000" y="1743075"/>
              <a:chExt cx="3352800" cy="4505325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762000" y="1743075"/>
                <a:ext cx="3352800" cy="4505325"/>
              </a:xfrm>
              <a:prstGeom prst="roundRect">
                <a:avLst>
                  <a:gd name="adj" fmla="val 4545"/>
                </a:avLst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499601" y="3378145"/>
                <a:ext cx="2154436" cy="646331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ctr"/>
                <a:r>
                  <a:rPr lang="hu-HU" sz="2100" b="1" i="0" u="none" dirty="0">
                    <a:solidFill>
                      <a:srgbClr val="0F5132"/>
                    </a:solidFill>
                    <a:latin typeface="Arial"/>
                  </a:rPr>
                  <a:t>Az </a:t>
                </a:r>
                <a:r>
                  <a:rPr sz="2100" b="1" i="0" u="none" dirty="0" err="1">
                    <a:solidFill>
                      <a:srgbClr val="0F5132"/>
                    </a:solidFill>
                    <a:latin typeface="Arial"/>
                  </a:rPr>
                  <a:t>Ige</a:t>
                </a:r>
                <a:r>
                  <a:rPr lang="hu-HU" sz="2100" b="1" dirty="0">
                    <a:solidFill>
                      <a:srgbClr val="0F5132"/>
                    </a:solidFill>
                    <a:latin typeface="Arial"/>
                  </a:rPr>
                  <a:t> olvasása, </a:t>
                </a:r>
              </a:p>
              <a:p>
                <a:pPr algn="ctr"/>
                <a:r>
                  <a:rPr lang="hu-HU" sz="2100" b="1" dirty="0">
                    <a:solidFill>
                      <a:srgbClr val="0F5132"/>
                    </a:solidFill>
                    <a:latin typeface="Arial"/>
                  </a:rPr>
                  <a:t>hallgatása  </a:t>
                </a:r>
                <a:endParaRPr sz="2100" b="1" i="0" u="none" dirty="0">
                  <a:solidFill>
                    <a:srgbClr val="0F5132"/>
                  </a:solidFill>
                  <a:latin typeface="Arial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93694" y="4457699"/>
                <a:ext cx="2590800" cy="692497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ctr"/>
                <a:r>
                  <a:rPr sz="1500" b="0" i="0" u="none" dirty="0" err="1">
                    <a:solidFill>
                      <a:srgbClr val="495057"/>
                    </a:solidFill>
                    <a:latin typeface="Arial"/>
                  </a:rPr>
                  <a:t>Isten</a:t>
                </a:r>
                <a:r>
                  <a:rPr lang="hu-HU" sz="1500" b="0" i="0" u="none" dirty="0">
                    <a:solidFill>
                      <a:srgbClr val="495057"/>
                    </a:solidFill>
                    <a:latin typeface="Arial"/>
                  </a:rPr>
                  <a:t> hirdetett</a:t>
                </a:r>
                <a:r>
                  <a:rPr sz="1500" b="0" i="0" u="none" dirty="0">
                    <a:solidFill>
                      <a:srgbClr val="495057"/>
                    </a:solidFill>
                    <a:latin typeface="Arial"/>
                  </a:rPr>
                  <a:t> </a:t>
                </a:r>
                <a:r>
                  <a:rPr sz="1500" b="0" i="0" u="none" dirty="0" err="1">
                    <a:solidFill>
                      <a:srgbClr val="495057"/>
                    </a:solidFill>
                    <a:latin typeface="Arial"/>
                  </a:rPr>
                  <a:t>Igéj</a:t>
                </a:r>
                <a:r>
                  <a:rPr lang="hu-HU" sz="1500" b="0" i="0" u="none" dirty="0">
                    <a:solidFill>
                      <a:srgbClr val="495057"/>
                    </a:solidFill>
                    <a:latin typeface="Arial"/>
                  </a:rPr>
                  <a:t>ére figyelünk </a:t>
                </a:r>
                <a:r>
                  <a:rPr sz="1500" b="0" i="0" u="none" dirty="0" err="1">
                    <a:solidFill>
                      <a:srgbClr val="495057"/>
                    </a:solidFill>
                    <a:latin typeface="Arial"/>
                  </a:rPr>
                  <a:t>és</a:t>
                </a:r>
                <a:r>
                  <a:rPr sz="1500" b="0" i="0" u="none" dirty="0">
                    <a:solidFill>
                      <a:srgbClr val="495057"/>
                    </a:solidFill>
                    <a:latin typeface="Arial"/>
                  </a:rPr>
                  <a:t> </a:t>
                </a:r>
                <a:r>
                  <a:rPr lang="hu-HU" sz="1500" dirty="0">
                    <a:solidFill>
                      <a:srgbClr val="495057"/>
                    </a:solidFill>
                    <a:latin typeface="Arial"/>
                  </a:rPr>
                  <a:t>arra, hogy mit kíván közölni velünk Isten. </a:t>
                </a:r>
                <a:endParaRPr sz="1500" b="0" i="0" u="none" dirty="0">
                  <a:solidFill>
                    <a:srgbClr val="495057"/>
                  </a:solidFill>
                  <a:latin typeface="Arial"/>
                </a:endParaRPr>
              </a:p>
            </p:txBody>
          </p:sp>
        </p:grpSp>
        <p:pic>
          <p:nvPicPr>
            <p:cNvPr id="15" name="Kép 14">
              <a:extLst>
                <a:ext uri="{FF2B5EF4-FFF2-40B4-BE49-F238E27FC236}">
                  <a16:creationId xmlns:a16="http://schemas.microsoft.com/office/drawing/2014/main" id="{3F92C4B3-DA11-4BF9-AD59-FF530A9F6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872285" y="2067469"/>
              <a:ext cx="1132229" cy="113222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Csoportba foglalás 28">
            <a:extLst>
              <a:ext uri="{FF2B5EF4-FFF2-40B4-BE49-F238E27FC236}">
                <a16:creationId xmlns:a16="http://schemas.microsoft.com/office/drawing/2014/main" id="{4B45FDDF-D632-4E38-8D96-85C01C95C0DD}"/>
              </a:ext>
            </a:extLst>
          </p:cNvPr>
          <p:cNvGrpSpPr/>
          <p:nvPr/>
        </p:nvGrpSpPr>
        <p:grpSpPr>
          <a:xfrm>
            <a:off x="8991600" y="1743075"/>
            <a:ext cx="2438400" cy="3508043"/>
            <a:chOff x="8991600" y="1743075"/>
            <a:chExt cx="2438400" cy="3508043"/>
          </a:xfrm>
        </p:grpSpPr>
        <p:sp>
          <p:nvSpPr>
            <p:cNvPr id="5" name="Rounded Rectangle 4"/>
            <p:cNvSpPr/>
            <p:nvPr/>
          </p:nvSpPr>
          <p:spPr>
            <a:xfrm>
              <a:off x="8991600" y="1743075"/>
              <a:ext cx="2438400" cy="3508043"/>
            </a:xfrm>
            <a:prstGeom prst="roundRect">
              <a:avLst>
                <a:gd name="adj" fmla="val 6250"/>
              </a:avLst>
            </a:prstGeom>
            <a:solidFill>
              <a:srgbClr val="F8F9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763125" y="2124075"/>
              <a:ext cx="895350" cy="6096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2100" b="1" i="0" u="none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781120" y="2962275"/>
              <a:ext cx="859210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hu-HU" sz="1800" b="1" i="0" u="none" dirty="0" err="1">
                  <a:solidFill>
                    <a:srgbClr val="0F5132"/>
                  </a:solidFill>
                  <a:latin typeface="Arial"/>
                </a:rPr>
                <a:t>Le</a:t>
              </a:r>
              <a:r>
                <a:rPr lang="hu-HU" b="1" dirty="0" err="1">
                  <a:solidFill>
                    <a:srgbClr val="0F5132"/>
                  </a:solidFill>
                  <a:latin typeface="Arial"/>
                </a:rPr>
                <a:t>z</a:t>
              </a:r>
              <a:r>
                <a:rPr sz="1800" b="1" i="0" u="none" dirty="0" err="1">
                  <a:solidFill>
                    <a:srgbClr val="0F5132"/>
                  </a:solidFill>
                  <a:latin typeface="Arial"/>
                </a:rPr>
                <a:t>árás</a:t>
              </a:r>
              <a:endParaRPr sz="1800" b="1" i="0" u="none" dirty="0">
                <a:solidFill>
                  <a:srgbClr val="0F5132"/>
                </a:solidFill>
                <a:latin typeface="Arial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580746" y="3381375"/>
              <a:ext cx="1259960" cy="1454244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Az Úr asztalától:</a:t>
              </a:r>
            </a:p>
            <a:p>
              <a:pPr algn="ctr"/>
              <a:endParaRPr lang="hu-HU" sz="1350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Himnusz 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z</a:t>
              </a:r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áró ének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áldás</a:t>
              </a:r>
            </a:p>
            <a:p>
              <a:pPr algn="ctr"/>
              <a:endParaRPr lang="hu-HU" sz="1350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kivonulás</a:t>
              </a:r>
              <a:endParaRPr sz="1350" b="0" i="0" u="none" dirty="0">
                <a:solidFill>
                  <a:srgbClr val="495057"/>
                </a:solidFill>
                <a:latin typeface="Arial"/>
              </a:endParaRPr>
            </a:p>
          </p:txBody>
        </p: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BE21083F-A28D-4ED3-A17F-66BC2717B682}"/>
              </a:ext>
            </a:extLst>
          </p:cNvPr>
          <p:cNvGrpSpPr/>
          <p:nvPr/>
        </p:nvGrpSpPr>
        <p:grpSpPr>
          <a:xfrm>
            <a:off x="6229350" y="1743075"/>
            <a:ext cx="2476500" cy="3508043"/>
            <a:chOff x="6229350" y="1743075"/>
            <a:chExt cx="2476500" cy="3508043"/>
          </a:xfrm>
        </p:grpSpPr>
        <p:sp>
          <p:nvSpPr>
            <p:cNvPr id="4" name="Rounded Rectangle 3"/>
            <p:cNvSpPr/>
            <p:nvPr/>
          </p:nvSpPr>
          <p:spPr>
            <a:xfrm>
              <a:off x="6248400" y="1743075"/>
              <a:ext cx="2438400" cy="3508043"/>
            </a:xfrm>
            <a:prstGeom prst="roundRect">
              <a:avLst>
                <a:gd name="adj" fmla="val 6250"/>
              </a:avLst>
            </a:prstGeom>
            <a:solidFill>
              <a:srgbClr val="F8F9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19925" y="2124075"/>
              <a:ext cx="895350" cy="6096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2100" b="1" i="0" u="none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24148" y="2962275"/>
              <a:ext cx="2286909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hu-HU" sz="1800" b="1" i="0" u="none" dirty="0">
                  <a:solidFill>
                    <a:srgbClr val="0F5132"/>
                  </a:solidFill>
                  <a:latin typeface="Arial"/>
                </a:rPr>
                <a:t>A gyülekezet </a:t>
              </a:r>
              <a:r>
                <a:rPr lang="hu-HU" b="1" dirty="0">
                  <a:solidFill>
                    <a:srgbClr val="0F5132"/>
                  </a:solidFill>
                  <a:latin typeface="Arial"/>
                </a:rPr>
                <a:t>v</a:t>
              </a:r>
              <a:r>
                <a:rPr sz="1800" b="1" i="0" u="none" dirty="0" err="1">
                  <a:solidFill>
                    <a:srgbClr val="0F5132"/>
                  </a:solidFill>
                  <a:latin typeface="Arial"/>
                </a:rPr>
                <a:t>álasz</a:t>
              </a:r>
              <a:r>
                <a:rPr lang="hu-HU" sz="1800" b="1" i="0" u="none" dirty="0">
                  <a:solidFill>
                    <a:srgbClr val="0F5132"/>
                  </a:solidFill>
                  <a:latin typeface="Arial"/>
                </a:rPr>
                <a:t>a</a:t>
              </a:r>
              <a:endParaRPr sz="1800" b="1" i="0" u="none" dirty="0">
                <a:solidFill>
                  <a:srgbClr val="0F5132"/>
                </a:solidFill>
                <a:latin typeface="Arial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29350" y="3381375"/>
              <a:ext cx="2476500" cy="103874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r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áfelelő</a:t>
              </a:r>
              <a:r>
                <a:rPr sz="135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ének</a:t>
              </a:r>
              <a:r>
                <a:rPr sz="135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endParaRPr lang="hu-HU" sz="1350" b="0" i="0" u="none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k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önyörgés</a:t>
              </a:r>
              <a:endParaRPr lang="hu-HU" sz="1350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Mi</a:t>
              </a:r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atyánk (közösen)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a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dakozás</a:t>
              </a:r>
              <a:r>
                <a:rPr lang="hu-HU" sz="1350" b="0" i="0" u="none" dirty="0" err="1">
                  <a:solidFill>
                    <a:srgbClr val="495057"/>
                  </a:solidFill>
                  <a:latin typeface="Arial"/>
                </a:rPr>
                <a:t>ra</a:t>
              </a:r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 hívás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hirdetések</a:t>
              </a:r>
            </a:p>
          </p:txBody>
        </p:sp>
      </p:grpSp>
      <p:grpSp>
        <p:nvGrpSpPr>
          <p:cNvPr id="27" name="Csoportba foglalás 26">
            <a:extLst>
              <a:ext uri="{FF2B5EF4-FFF2-40B4-BE49-F238E27FC236}">
                <a16:creationId xmlns:a16="http://schemas.microsoft.com/office/drawing/2014/main" id="{14F2A169-90EB-4796-9BB6-57E91D4C586E}"/>
              </a:ext>
            </a:extLst>
          </p:cNvPr>
          <p:cNvGrpSpPr/>
          <p:nvPr/>
        </p:nvGrpSpPr>
        <p:grpSpPr>
          <a:xfrm>
            <a:off x="3486150" y="1743075"/>
            <a:ext cx="2476500" cy="3508043"/>
            <a:chOff x="3486150" y="1743075"/>
            <a:chExt cx="2476500" cy="3508043"/>
          </a:xfrm>
        </p:grpSpPr>
        <p:sp>
          <p:nvSpPr>
            <p:cNvPr id="3" name="Rounded Rectangle 2"/>
            <p:cNvSpPr/>
            <p:nvPr/>
          </p:nvSpPr>
          <p:spPr>
            <a:xfrm>
              <a:off x="3505200" y="1743075"/>
              <a:ext cx="2438400" cy="3508043"/>
            </a:xfrm>
            <a:prstGeom prst="roundRect">
              <a:avLst>
                <a:gd name="adj" fmla="val 6250"/>
              </a:avLst>
            </a:prstGeom>
            <a:solidFill>
              <a:srgbClr val="F8F9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276725" y="2124075"/>
              <a:ext cx="895350" cy="609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2100" b="1" i="0" u="none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20444" y="2962275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hu-HU" b="1" dirty="0">
                  <a:solidFill>
                    <a:srgbClr val="0F5132"/>
                  </a:solidFill>
                  <a:latin typeface="Arial"/>
                </a:rPr>
                <a:t>Fő rész</a:t>
              </a:r>
              <a:endParaRPr sz="1800" b="1" i="0" u="none" dirty="0">
                <a:solidFill>
                  <a:srgbClr val="0F5132"/>
                </a:solidFill>
                <a:latin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486150" y="3381375"/>
              <a:ext cx="2476500" cy="186974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Általában a szószékről: </a:t>
              </a:r>
            </a:p>
            <a:p>
              <a:pPr algn="ctr"/>
              <a:endParaRPr lang="hu-HU" sz="1350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fohász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l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ekció</a:t>
              </a:r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 olvasása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prófétai imádság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igehirdetésre készülő ének  </a:t>
              </a:r>
            </a:p>
            <a:p>
              <a:pPr algn="ctr"/>
              <a:r>
                <a:rPr sz="1350" i="0" u="none" dirty="0" err="1">
                  <a:solidFill>
                    <a:srgbClr val="495057"/>
                  </a:solidFill>
                  <a:latin typeface="Arial"/>
                </a:rPr>
                <a:t>textus</a:t>
              </a:r>
              <a:r>
                <a:rPr sz="1350" i="0" u="none" dirty="0">
                  <a:solidFill>
                    <a:srgbClr val="495057"/>
                  </a:solidFill>
                  <a:latin typeface="Arial"/>
                </a:rPr>
                <a:t> </a:t>
              </a:r>
              <a:endParaRPr lang="hu-HU" sz="1350" i="0" u="none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sz="1350" b="1" i="0" u="none" dirty="0" err="1">
                  <a:solidFill>
                    <a:srgbClr val="495057"/>
                  </a:solidFill>
                  <a:latin typeface="Arial"/>
                </a:rPr>
                <a:t>igehirdetés</a:t>
              </a:r>
              <a:endParaRPr lang="hu-HU" sz="1350" b="1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endParaRPr sz="1350" b="0" i="0" u="none" dirty="0">
                <a:solidFill>
                  <a:srgbClr val="495057"/>
                </a:solidFill>
                <a:latin typeface="Arial"/>
              </a:endParaRPr>
            </a:p>
          </p:txBody>
        </p:sp>
      </p:grpSp>
      <p:grpSp>
        <p:nvGrpSpPr>
          <p:cNvPr id="26" name="Csoportba foglalás 25">
            <a:extLst>
              <a:ext uri="{FF2B5EF4-FFF2-40B4-BE49-F238E27FC236}">
                <a16:creationId xmlns:a16="http://schemas.microsoft.com/office/drawing/2014/main" id="{F2685A07-DF75-4061-8939-BC1AEEA40EE3}"/>
              </a:ext>
            </a:extLst>
          </p:cNvPr>
          <p:cNvGrpSpPr/>
          <p:nvPr/>
        </p:nvGrpSpPr>
        <p:grpSpPr>
          <a:xfrm>
            <a:off x="742950" y="1743075"/>
            <a:ext cx="2476500" cy="3508043"/>
            <a:chOff x="742950" y="1743075"/>
            <a:chExt cx="2476500" cy="3508043"/>
          </a:xfrm>
        </p:grpSpPr>
        <p:sp>
          <p:nvSpPr>
            <p:cNvPr id="2" name="Rounded Rectangle 1"/>
            <p:cNvSpPr/>
            <p:nvPr/>
          </p:nvSpPr>
          <p:spPr>
            <a:xfrm>
              <a:off x="762000" y="1743075"/>
              <a:ext cx="2438400" cy="3508043"/>
            </a:xfrm>
            <a:prstGeom prst="roundRect">
              <a:avLst>
                <a:gd name="adj" fmla="val 6250"/>
              </a:avLst>
            </a:prstGeom>
            <a:solidFill>
              <a:srgbClr val="F8F9F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33525" y="2124075"/>
              <a:ext cx="895350" cy="6096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2100" b="1" i="0" u="none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577242" y="2962275"/>
              <a:ext cx="807913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lang="hu-HU" b="1" dirty="0">
                  <a:solidFill>
                    <a:srgbClr val="0F5132"/>
                  </a:solidFill>
                  <a:latin typeface="Arial"/>
                </a:rPr>
                <a:t>Kezdés</a:t>
              </a:r>
              <a:endParaRPr sz="1800" b="1" i="0" u="none" dirty="0">
                <a:solidFill>
                  <a:srgbClr val="0F5132"/>
                </a:solidFill>
                <a:latin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42950" y="3381375"/>
              <a:ext cx="2476500" cy="124649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b</a:t>
              </a:r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evonulás </a:t>
              </a:r>
            </a:p>
            <a:p>
              <a:pPr algn="ctr"/>
              <a:endParaRPr lang="hu-HU" sz="1350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Az Úr asztalától: </a:t>
              </a: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a</a:t>
              </a:r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postoli </a:t>
              </a:r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k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öszöntés</a:t>
              </a:r>
              <a:r>
                <a:rPr sz="135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endParaRPr lang="hu-HU" sz="1350" b="0" i="0" u="none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K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ezdő</a:t>
              </a:r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350" b="0" i="0" u="none" dirty="0" err="1">
                  <a:solidFill>
                    <a:srgbClr val="495057"/>
                  </a:solidFill>
                  <a:latin typeface="Arial"/>
                </a:rPr>
                <a:t>ének</a:t>
              </a:r>
              <a:endParaRPr lang="hu-HU" sz="1350" dirty="0">
                <a:solidFill>
                  <a:srgbClr val="495057"/>
                </a:solidFill>
                <a:latin typeface="Arial"/>
              </a:endParaRPr>
            </a:p>
            <a:p>
              <a:pPr algn="ctr"/>
              <a:r>
                <a:rPr lang="hu-HU" sz="1350" dirty="0">
                  <a:solidFill>
                    <a:srgbClr val="495057"/>
                  </a:solidFill>
                  <a:latin typeface="Arial"/>
                </a:rPr>
                <a:t>n</a:t>
              </a:r>
              <a:r>
                <a:rPr lang="hu-HU" sz="1350" b="0" i="0" u="none" dirty="0">
                  <a:solidFill>
                    <a:srgbClr val="495057"/>
                  </a:solidFill>
                  <a:latin typeface="Arial"/>
                </a:rPr>
                <a:t>agy ének 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048007" y="323552"/>
            <a:ext cx="9571482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0F5132"/>
                </a:solidFill>
                <a:latin typeface="Arial"/>
              </a:rPr>
              <a:t>A </a:t>
            </a:r>
            <a:r>
              <a:rPr lang="hu-HU" sz="2000" b="1" i="0" u="none" dirty="0">
                <a:solidFill>
                  <a:srgbClr val="0F5132"/>
                </a:solidFill>
                <a:latin typeface="Arial"/>
              </a:rPr>
              <a:t>vasárnap délelőtti </a:t>
            </a:r>
            <a:r>
              <a:rPr sz="2000" b="1" i="0" u="none" dirty="0" err="1">
                <a:solidFill>
                  <a:srgbClr val="0F5132"/>
                </a:solidFill>
                <a:latin typeface="Arial"/>
              </a:rPr>
              <a:t>liturgia</a:t>
            </a:r>
            <a:r>
              <a:rPr lang="hu-HU" sz="2000" b="1" i="0" u="none" dirty="0">
                <a:solidFill>
                  <a:srgbClr val="0F5132"/>
                </a:solidFill>
                <a:latin typeface="Arial"/>
              </a:rPr>
              <a:t> eltérő is lehet a gyülekezetekben a helyi sajátosságok miatt, </a:t>
            </a:r>
          </a:p>
          <a:p>
            <a:pPr algn="ctr"/>
            <a:r>
              <a:rPr lang="hu-HU" sz="2000" b="1" i="0" u="none" dirty="0">
                <a:solidFill>
                  <a:srgbClr val="0F5132"/>
                </a:solidFill>
                <a:latin typeface="Arial"/>
              </a:rPr>
              <a:t>de a fő rész általában mindenhol ugyanaz. </a:t>
            </a:r>
            <a:endParaRPr sz="2000" b="1" i="0" u="none" dirty="0">
              <a:solidFill>
                <a:srgbClr val="0F5132"/>
              </a:solidFill>
              <a:latin typeface="Arial"/>
            </a:endParaRPr>
          </a:p>
        </p:txBody>
      </p:sp>
      <p:grpSp>
        <p:nvGrpSpPr>
          <p:cNvPr id="30" name="Csoportba foglalás 29">
            <a:extLst>
              <a:ext uri="{FF2B5EF4-FFF2-40B4-BE49-F238E27FC236}">
                <a16:creationId xmlns:a16="http://schemas.microsoft.com/office/drawing/2014/main" id="{94AB6954-4B57-48B9-BAD3-4CF804C77583}"/>
              </a:ext>
            </a:extLst>
          </p:cNvPr>
          <p:cNvGrpSpPr/>
          <p:nvPr/>
        </p:nvGrpSpPr>
        <p:grpSpPr>
          <a:xfrm>
            <a:off x="3200400" y="5714152"/>
            <a:ext cx="6199198" cy="369332"/>
            <a:chOff x="3200400" y="5714152"/>
            <a:chExt cx="6199198" cy="369332"/>
          </a:xfrm>
        </p:grpSpPr>
        <p:sp>
          <p:nvSpPr>
            <p:cNvPr id="23" name="Szövegdoboz 22">
              <a:extLst>
                <a:ext uri="{FF2B5EF4-FFF2-40B4-BE49-F238E27FC236}">
                  <a16:creationId xmlns:a16="http://schemas.microsoft.com/office/drawing/2014/main" id="{0CA950DF-E7CA-4FFE-9FFE-EDDCAA3BD05E}"/>
                </a:ext>
              </a:extLst>
            </p:cNvPr>
            <p:cNvSpPr txBox="1"/>
            <p:nvPr/>
          </p:nvSpPr>
          <p:spPr>
            <a:xfrm>
              <a:off x="3200400" y="5714152"/>
              <a:ext cx="6199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>
                  <a:latin typeface="Arial" panose="020B0604020202020204" pitchFamily="34" charset="0"/>
                  <a:cs typeface="Arial" panose="020B0604020202020204" pitchFamily="34" charset="0"/>
                </a:rPr>
                <a:t>A református istentisztelet központjában az igehirdetés áll. </a:t>
              </a:r>
            </a:p>
          </p:txBody>
        </p:sp>
        <p:cxnSp>
          <p:nvCxnSpPr>
            <p:cNvPr id="25" name="Egyenes összekötő 24">
              <a:extLst>
                <a:ext uri="{FF2B5EF4-FFF2-40B4-BE49-F238E27FC236}">
                  <a16:creationId xmlns:a16="http://schemas.microsoft.com/office/drawing/2014/main" id="{61D2C4C0-41CE-4A79-AB6A-EE3D8A426C4F}"/>
                </a:ext>
              </a:extLst>
            </p:cNvPr>
            <p:cNvCxnSpPr/>
            <p:nvPr/>
          </p:nvCxnSpPr>
          <p:spPr>
            <a:xfrm>
              <a:off x="3200400" y="5714152"/>
              <a:ext cx="0" cy="3693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23419" y="609600"/>
            <a:ext cx="5745164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hu-HU" sz="3600" b="1" dirty="0">
                <a:solidFill>
                  <a:srgbClr val="0F5132"/>
                </a:solidFill>
                <a:latin typeface="Arial"/>
              </a:rPr>
              <a:t>R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eformátus</a:t>
            </a:r>
            <a:r>
              <a:rPr sz="3600" b="1" i="0" u="none" dirty="0">
                <a:solidFill>
                  <a:srgbClr val="0F5132"/>
                </a:solidFill>
                <a:latin typeface="Arial"/>
              </a:rPr>
              <a:t> </a:t>
            </a:r>
            <a:r>
              <a:rPr lang="hu-HU" sz="3600" b="1" i="0" u="none" dirty="0">
                <a:solidFill>
                  <a:srgbClr val="0F5132"/>
                </a:solidFill>
                <a:latin typeface="Arial"/>
              </a:rPr>
              <a:t>ünnepi 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naptár</a:t>
            </a:r>
            <a:endParaRPr sz="3600" b="1" i="0" u="none" dirty="0">
              <a:solidFill>
                <a:srgbClr val="0F5132"/>
              </a:solidFill>
              <a:latin typeface="Arial"/>
            </a:endParaRPr>
          </a:p>
        </p:txBody>
      </p:sp>
      <p:grpSp>
        <p:nvGrpSpPr>
          <p:cNvPr id="22" name="Csoportba foglalás 21">
            <a:extLst>
              <a:ext uri="{FF2B5EF4-FFF2-40B4-BE49-F238E27FC236}">
                <a16:creationId xmlns:a16="http://schemas.microsoft.com/office/drawing/2014/main" id="{C35A8D0E-9921-4980-BE22-6D38A9824EEE}"/>
              </a:ext>
            </a:extLst>
          </p:cNvPr>
          <p:cNvGrpSpPr/>
          <p:nvPr/>
        </p:nvGrpSpPr>
        <p:grpSpPr>
          <a:xfrm>
            <a:off x="590490" y="1743074"/>
            <a:ext cx="3524184" cy="4505325"/>
            <a:chOff x="762000" y="1743075"/>
            <a:chExt cx="3524184" cy="4505325"/>
          </a:xfrm>
        </p:grpSpPr>
        <p:sp>
          <p:nvSpPr>
            <p:cNvPr id="2" name="Rectangle 1"/>
            <p:cNvSpPr/>
            <p:nvPr/>
          </p:nvSpPr>
          <p:spPr>
            <a:xfrm>
              <a:off x="762000" y="1743075"/>
              <a:ext cx="3251150" cy="4505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Rectangle 4"/>
            <p:cNvSpPr/>
            <p:nvPr/>
          </p:nvSpPr>
          <p:spPr>
            <a:xfrm>
              <a:off x="762000" y="1743075"/>
              <a:ext cx="3251150" cy="76200"/>
            </a:xfrm>
            <a:prstGeom prst="rect">
              <a:avLst/>
            </a:prstGeom>
            <a:solidFill>
              <a:srgbClr val="0DCA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19200" y="2276475"/>
              <a:ext cx="3066984" cy="35242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 dirty="0" err="1">
                  <a:solidFill>
                    <a:srgbClr val="212529"/>
                  </a:solidFill>
                  <a:latin typeface="Arial"/>
                </a:rPr>
                <a:t>Téli</a:t>
              </a:r>
              <a:r>
                <a:rPr sz="2400" b="1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sz="2400" b="1" i="0" u="none" dirty="0" err="1">
                  <a:solidFill>
                    <a:srgbClr val="212529"/>
                  </a:solidFill>
                  <a:latin typeface="Arial"/>
                </a:rPr>
                <a:t>ünnepek</a:t>
              </a:r>
              <a:endParaRPr sz="2400" b="1" i="0" u="none" dirty="0">
                <a:solidFill>
                  <a:srgbClr val="212529"/>
                </a:solidFill>
                <a:latin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19200" y="3281148"/>
              <a:ext cx="214161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0" i="0" u="none" dirty="0">
                  <a:solidFill>
                    <a:srgbClr val="495057"/>
                  </a:solidFill>
                  <a:latin typeface="Arial"/>
                </a:rPr>
                <a:t>Advent </a:t>
              </a:r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és</a:t>
              </a:r>
              <a:r>
                <a:rPr sz="18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lang="hu-HU" dirty="0">
                  <a:solidFill>
                    <a:srgbClr val="495057"/>
                  </a:solidFill>
                  <a:latin typeface="Arial"/>
                </a:rPr>
                <a:t>k</a:t>
              </a:r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arácsony</a:t>
              </a:r>
              <a:endParaRPr sz="1800" b="0" i="0" u="none" dirty="0">
                <a:solidFill>
                  <a:srgbClr val="495057"/>
                </a:solidFill>
                <a:latin typeface="Arial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19200" y="3705226"/>
              <a:ext cx="1218282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Óév</a:t>
              </a:r>
              <a:r>
                <a:rPr sz="18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és</a:t>
              </a:r>
              <a:r>
                <a:rPr sz="18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lang="hu-HU" dirty="0">
                  <a:solidFill>
                    <a:srgbClr val="495057"/>
                  </a:solidFill>
                  <a:latin typeface="Arial"/>
                </a:rPr>
                <a:t>ú</a:t>
              </a:r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jév</a:t>
              </a:r>
              <a:endParaRPr sz="1800" b="0" i="0" u="none" dirty="0">
                <a:solidFill>
                  <a:srgbClr val="495057"/>
                </a:solidFill>
                <a:latin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28730" y="4124326"/>
              <a:ext cx="2920937" cy="266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Vízkereszt</a:t>
              </a:r>
              <a:endParaRPr sz="1800" b="0" i="0" u="none" dirty="0">
                <a:solidFill>
                  <a:srgbClr val="495057"/>
                </a:solidFill>
                <a:latin typeface="Arial"/>
              </a:endParaRPr>
            </a:p>
          </p:txBody>
        </p:sp>
      </p:grpSp>
      <p:grpSp>
        <p:nvGrpSpPr>
          <p:cNvPr id="24" name="Csoportba foglalás 23">
            <a:extLst>
              <a:ext uri="{FF2B5EF4-FFF2-40B4-BE49-F238E27FC236}">
                <a16:creationId xmlns:a16="http://schemas.microsoft.com/office/drawing/2014/main" id="{B343A724-D638-4758-A4AF-43B937C87520}"/>
              </a:ext>
            </a:extLst>
          </p:cNvPr>
          <p:cNvGrpSpPr/>
          <p:nvPr/>
        </p:nvGrpSpPr>
        <p:grpSpPr>
          <a:xfrm>
            <a:off x="8172491" y="1743075"/>
            <a:ext cx="3530393" cy="4540377"/>
            <a:chOff x="8172491" y="1743075"/>
            <a:chExt cx="3530393" cy="4540377"/>
          </a:xfrm>
        </p:grpSpPr>
        <p:sp>
          <p:nvSpPr>
            <p:cNvPr id="4" name="Rectangle 3"/>
            <p:cNvSpPr/>
            <p:nvPr/>
          </p:nvSpPr>
          <p:spPr>
            <a:xfrm>
              <a:off x="8172491" y="1778127"/>
              <a:ext cx="3251150" cy="4505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8178700" y="1743075"/>
              <a:ext cx="3251150" cy="76200"/>
            </a:xfrm>
            <a:prstGeom prst="rect">
              <a:avLst/>
            </a:prstGeom>
            <a:solidFill>
              <a:srgbClr val="FD7E1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635900" y="2276475"/>
              <a:ext cx="3066984" cy="35242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>
                  <a:solidFill>
                    <a:srgbClr val="212529"/>
                  </a:solidFill>
                  <a:latin typeface="Arial"/>
                </a:rPr>
                <a:t>Őszi ünnepek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635965" y="3023569"/>
              <a:ext cx="2432000" cy="276998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endParaRPr lang="hu-HU" sz="1800" b="0" i="0" u="none" dirty="0">
                <a:solidFill>
                  <a:srgbClr val="495057"/>
                </a:solidFill>
                <a:latin typeface="Arial"/>
              </a:endParaRPr>
            </a:p>
            <a:p>
              <a:r>
                <a:rPr lang="hu-HU" dirty="0">
                  <a:solidFill>
                    <a:srgbClr val="495057"/>
                  </a:solidFill>
                  <a:latin typeface="Arial"/>
                </a:rPr>
                <a:t>Teremtés hete</a:t>
              </a:r>
            </a:p>
            <a:p>
              <a:pPr algn="l"/>
              <a:endParaRPr lang="hu-HU" sz="1800" b="0" i="0" u="none" dirty="0">
                <a:solidFill>
                  <a:srgbClr val="495057"/>
                </a:solidFill>
                <a:latin typeface="Arial"/>
              </a:endParaRPr>
            </a:p>
            <a:p>
              <a:pPr algn="l"/>
              <a:r>
                <a:rPr sz="1800" b="0" i="0" u="none" dirty="0">
                  <a:solidFill>
                    <a:srgbClr val="495057"/>
                  </a:solidFill>
                  <a:latin typeface="Arial"/>
                </a:rPr>
                <a:t>A</a:t>
              </a:r>
              <a:r>
                <a:rPr lang="hu-HU" sz="1800" b="0" i="0" u="none" dirty="0">
                  <a:solidFill>
                    <a:srgbClr val="495057"/>
                  </a:solidFill>
                  <a:latin typeface="Arial"/>
                </a:rPr>
                <a:t>z új borért való hálaadás </a:t>
              </a:r>
            </a:p>
            <a:p>
              <a:pPr algn="l"/>
              <a:endParaRPr lang="hu-HU" dirty="0">
                <a:solidFill>
                  <a:srgbClr val="495057"/>
                </a:solidFill>
                <a:latin typeface="Arial"/>
              </a:endParaRPr>
            </a:p>
            <a:p>
              <a:pPr algn="l"/>
              <a:r>
                <a:rPr lang="hu-HU" sz="1800" b="0" i="0" u="none" dirty="0">
                  <a:solidFill>
                    <a:srgbClr val="495057"/>
                  </a:solidFill>
                  <a:latin typeface="Arial"/>
                </a:rPr>
                <a:t>A</a:t>
              </a:r>
              <a:r>
                <a:rPr sz="18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reformáció</a:t>
              </a:r>
              <a:r>
                <a:rPr sz="18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emléknapja</a:t>
              </a:r>
              <a:endParaRPr lang="hu-HU" sz="1800" b="0" i="0" u="none" dirty="0">
                <a:solidFill>
                  <a:srgbClr val="495057"/>
                </a:solidFill>
                <a:latin typeface="Arial"/>
              </a:endParaRPr>
            </a:p>
            <a:p>
              <a:pPr algn="l"/>
              <a:endParaRPr lang="hu-HU" dirty="0">
                <a:solidFill>
                  <a:srgbClr val="495057"/>
                </a:solidFill>
                <a:latin typeface="Arial"/>
              </a:endParaRPr>
            </a:p>
            <a:p>
              <a:pPr algn="l"/>
              <a:r>
                <a:rPr lang="hu-HU" sz="1800" b="0" i="0" u="none" dirty="0">
                  <a:solidFill>
                    <a:srgbClr val="495057"/>
                  </a:solidFill>
                  <a:latin typeface="Arial"/>
                </a:rPr>
                <a:t>Gyászolók vasárnapja </a:t>
              </a:r>
              <a:endParaRPr sz="1800" b="0" i="0" u="none" dirty="0">
                <a:solidFill>
                  <a:srgbClr val="495057"/>
                </a:solidFill>
                <a:latin typeface="Arial"/>
              </a:endParaRPr>
            </a:p>
          </p:txBody>
        </p:sp>
      </p:grpSp>
      <p:grpSp>
        <p:nvGrpSpPr>
          <p:cNvPr id="23" name="Csoportba foglalás 22">
            <a:extLst>
              <a:ext uri="{FF2B5EF4-FFF2-40B4-BE49-F238E27FC236}">
                <a16:creationId xmlns:a16="http://schemas.microsoft.com/office/drawing/2014/main" id="{E3198542-EA72-487A-926E-6F93451627A0}"/>
              </a:ext>
            </a:extLst>
          </p:cNvPr>
          <p:cNvGrpSpPr/>
          <p:nvPr/>
        </p:nvGrpSpPr>
        <p:grpSpPr>
          <a:xfrm>
            <a:off x="4470350" y="1743075"/>
            <a:ext cx="3378137" cy="4505325"/>
            <a:chOff x="4470350" y="1743075"/>
            <a:chExt cx="3378137" cy="4505325"/>
          </a:xfrm>
        </p:grpSpPr>
        <p:sp>
          <p:nvSpPr>
            <p:cNvPr id="3" name="Rectangle 2"/>
            <p:cNvSpPr/>
            <p:nvPr/>
          </p:nvSpPr>
          <p:spPr>
            <a:xfrm>
              <a:off x="4470350" y="1743075"/>
              <a:ext cx="3251150" cy="45053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hu-HU"/>
                <a:t>Új kenyérért hálaadás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4470350" y="1743075"/>
              <a:ext cx="3251150" cy="76200"/>
            </a:xfrm>
            <a:prstGeom prst="rect">
              <a:avLst/>
            </a:prstGeom>
            <a:solidFill>
              <a:srgbClr val="D6338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27550" y="2276475"/>
              <a:ext cx="2553600" cy="73866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400" b="1" i="0" u="none" dirty="0" err="1">
                  <a:solidFill>
                    <a:srgbClr val="212529"/>
                  </a:solidFill>
                  <a:latin typeface="Arial"/>
                </a:rPr>
                <a:t>Tavaszi</a:t>
              </a:r>
              <a:r>
                <a:rPr sz="2400" b="1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lang="hu-HU" sz="2400" b="1" i="0" u="none" dirty="0">
                  <a:solidFill>
                    <a:srgbClr val="212529"/>
                  </a:solidFill>
                  <a:latin typeface="Arial"/>
                </a:rPr>
                <a:t>és nyári </a:t>
              </a:r>
              <a:r>
                <a:rPr sz="2400" b="1" i="0" u="none" dirty="0" err="1">
                  <a:solidFill>
                    <a:srgbClr val="212529"/>
                  </a:solidFill>
                  <a:latin typeface="Arial"/>
                </a:rPr>
                <a:t>ünnepek</a:t>
              </a:r>
              <a:endParaRPr sz="2400" b="1" i="0" u="none" dirty="0">
                <a:solidFill>
                  <a:srgbClr val="212529"/>
                </a:solidFill>
                <a:latin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927550" y="3286125"/>
              <a:ext cx="718145" cy="276999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Húsvét</a:t>
              </a:r>
              <a:endParaRPr sz="1800" b="0" i="0" u="none" dirty="0">
                <a:solidFill>
                  <a:srgbClr val="495057"/>
                </a:solidFill>
                <a:latin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27550" y="3705225"/>
              <a:ext cx="2920937" cy="266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Áldozócsütörtök</a:t>
              </a:r>
              <a:endParaRPr sz="1800" b="0" i="0" u="none" dirty="0">
                <a:solidFill>
                  <a:srgbClr val="495057"/>
                </a:solidFill>
                <a:latin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27550" y="4124325"/>
              <a:ext cx="2920937" cy="266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0" i="0" u="none" dirty="0" err="1">
                  <a:solidFill>
                    <a:srgbClr val="495057"/>
                  </a:solidFill>
                  <a:latin typeface="Arial"/>
                </a:rPr>
                <a:t>Pünkösd</a:t>
              </a:r>
              <a:endParaRPr sz="1800" b="0" i="0" u="none" dirty="0">
                <a:solidFill>
                  <a:srgbClr val="495057"/>
                </a:solidFill>
                <a:latin typeface="Arial"/>
              </a:endParaRPr>
            </a:p>
          </p:txBody>
        </p:sp>
        <p:sp>
          <p:nvSpPr>
            <p:cNvPr id="21" name="Szövegdoboz 20">
              <a:extLst>
                <a:ext uri="{FF2B5EF4-FFF2-40B4-BE49-F238E27FC236}">
                  <a16:creationId xmlns:a16="http://schemas.microsoft.com/office/drawing/2014/main" id="{ED74BCFB-07DD-49F1-9ABE-1B55CA6DB891}"/>
                </a:ext>
              </a:extLst>
            </p:cNvPr>
            <p:cNvSpPr txBox="1"/>
            <p:nvPr/>
          </p:nvSpPr>
          <p:spPr>
            <a:xfrm>
              <a:off x="4823202" y="4543425"/>
              <a:ext cx="22749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Az új kenyérért való </a:t>
              </a:r>
            </a:p>
            <a:p>
              <a:r>
                <a:rPr lang="hu-HU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hálaadás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790575"/>
            <a:ext cx="5206554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Jelenlét</a:t>
            </a:r>
            <a:r>
              <a:rPr lang="hu-HU" sz="3600" b="1" i="0" u="none" dirty="0" err="1">
                <a:solidFill>
                  <a:srgbClr val="0F5132"/>
                </a:solidFill>
                <a:latin typeface="Arial"/>
              </a:rPr>
              <a:t>ünk</a:t>
            </a:r>
            <a:r>
              <a:rPr sz="3600" b="1" i="0" u="none" dirty="0">
                <a:solidFill>
                  <a:srgbClr val="0F5132"/>
                </a:solidFill>
                <a:latin typeface="Arial"/>
              </a:rPr>
              <a:t> a 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médiában</a:t>
            </a:r>
            <a:endParaRPr sz="3600" b="1" i="0" u="none" dirty="0">
              <a:solidFill>
                <a:srgbClr val="0F5132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631100"/>
            <a:ext cx="1052852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dirty="0">
                <a:solidFill>
                  <a:srgbClr val="212529"/>
                </a:solidFill>
                <a:latin typeface="Arial"/>
              </a:rPr>
              <a:t>Sok egyházközségben az </a:t>
            </a:r>
            <a:r>
              <a:rPr sz="1800" b="0" i="0" u="none" dirty="0">
                <a:solidFill>
                  <a:srgbClr val="212529"/>
                </a:solidFill>
                <a:latin typeface="Arial"/>
              </a:rPr>
              <a:t> </a:t>
            </a:r>
            <a:r>
              <a:rPr sz="1800" b="0" i="0" u="none" dirty="0" err="1">
                <a:solidFill>
                  <a:srgbClr val="212529"/>
                </a:solidFill>
                <a:latin typeface="Arial"/>
              </a:rPr>
              <a:t>istentiszteletek</a:t>
            </a:r>
            <a:r>
              <a:rPr lang="hu-HU" dirty="0">
                <a:solidFill>
                  <a:srgbClr val="212529"/>
                </a:solidFill>
                <a:latin typeface="Arial"/>
              </a:rPr>
              <a:t> online is követhetők, letölthetők a </a:t>
            </a:r>
            <a:r>
              <a:rPr lang="hu-HU">
                <a:solidFill>
                  <a:srgbClr val="212529"/>
                </a:solidFill>
                <a:latin typeface="Arial"/>
              </a:rPr>
              <a:t>gyülekezetek honlapjairól.  </a:t>
            </a:r>
            <a:endParaRPr sz="1800" b="0" i="0" u="none" dirty="0">
              <a:solidFill>
                <a:srgbClr val="212529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885" y="2098602"/>
            <a:ext cx="8258671" cy="83099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0" i="0" u="none" dirty="0" err="1">
                <a:solidFill>
                  <a:srgbClr val="212529"/>
                </a:solidFill>
                <a:latin typeface="Arial"/>
              </a:rPr>
              <a:t>Kiemelt</a:t>
            </a:r>
            <a:r>
              <a:rPr sz="1800" b="0" i="0" u="none" dirty="0">
                <a:solidFill>
                  <a:srgbClr val="212529"/>
                </a:solidFill>
                <a:latin typeface="Arial"/>
              </a:rPr>
              <a:t> </a:t>
            </a:r>
            <a:r>
              <a:rPr sz="1800" b="0" i="0" u="none" dirty="0" err="1">
                <a:solidFill>
                  <a:srgbClr val="212529"/>
                </a:solidFill>
                <a:latin typeface="Arial"/>
              </a:rPr>
              <a:t>segítség</a:t>
            </a:r>
            <a:r>
              <a:rPr sz="1800" b="0" i="0" u="none" dirty="0">
                <a:solidFill>
                  <a:srgbClr val="212529"/>
                </a:solidFill>
                <a:latin typeface="Arial"/>
              </a:rPr>
              <a:t> </a:t>
            </a:r>
            <a:r>
              <a:rPr lang="hu-HU" sz="1800" b="0" i="0" u="none" dirty="0">
                <a:solidFill>
                  <a:srgbClr val="212529"/>
                </a:solidFill>
                <a:latin typeface="Arial"/>
              </a:rPr>
              <a:t>ez </a:t>
            </a:r>
            <a:r>
              <a:rPr sz="1800" b="0" i="0" u="none" dirty="0">
                <a:solidFill>
                  <a:srgbClr val="212529"/>
                </a:solidFill>
                <a:latin typeface="Arial"/>
              </a:rPr>
              <a:t>a </a:t>
            </a:r>
            <a:r>
              <a:rPr sz="1800" b="0" i="0" u="none" dirty="0" err="1">
                <a:solidFill>
                  <a:srgbClr val="212529"/>
                </a:solidFill>
                <a:latin typeface="Arial"/>
              </a:rPr>
              <a:t>betegeknek</a:t>
            </a:r>
            <a:r>
              <a:rPr lang="hu-HU" dirty="0">
                <a:solidFill>
                  <a:srgbClr val="212529"/>
                </a:solidFill>
                <a:latin typeface="Arial"/>
              </a:rPr>
              <a:t>, </a:t>
            </a:r>
            <a:r>
              <a:rPr lang="hu-HU" sz="1800" b="0" i="0" u="none" dirty="0">
                <a:solidFill>
                  <a:srgbClr val="212529"/>
                </a:solidFill>
                <a:latin typeface="Arial"/>
              </a:rPr>
              <a:t>a külföldön tartózkodóknak</a:t>
            </a:r>
            <a:r>
              <a:rPr lang="hu-HU" dirty="0">
                <a:solidFill>
                  <a:srgbClr val="212529"/>
                </a:solidFill>
                <a:latin typeface="Arial"/>
              </a:rPr>
              <a:t>, és mindazoknak, </a:t>
            </a:r>
          </a:p>
          <a:p>
            <a:pPr algn="l"/>
            <a:r>
              <a:rPr lang="hu-HU" dirty="0">
                <a:solidFill>
                  <a:srgbClr val="212529"/>
                </a:solidFill>
                <a:latin typeface="Arial"/>
              </a:rPr>
              <a:t>akik nem tudnak jelen lenni az alkalmakon, de szeretnének Igét hallgatni </a:t>
            </a:r>
          </a:p>
          <a:p>
            <a:pPr algn="l"/>
            <a:r>
              <a:rPr lang="hu-HU" dirty="0">
                <a:solidFill>
                  <a:srgbClr val="212529"/>
                </a:solidFill>
                <a:latin typeface="Arial"/>
              </a:rPr>
              <a:t>és bekapcsolódni a közösség életébe akár távolról is.  </a:t>
            </a:r>
            <a:endParaRPr sz="1800" b="0" i="0" u="none" dirty="0">
              <a:solidFill>
                <a:srgbClr val="212529"/>
              </a:solidFill>
              <a:latin typeface="Arial"/>
            </a:endParaRPr>
          </a:p>
        </p:txBody>
      </p: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E75ACCDD-B5DD-47C6-99CD-36E9E14A1FBB}"/>
              </a:ext>
            </a:extLst>
          </p:cNvPr>
          <p:cNvGrpSpPr/>
          <p:nvPr/>
        </p:nvGrpSpPr>
        <p:grpSpPr>
          <a:xfrm>
            <a:off x="609600" y="3120101"/>
            <a:ext cx="4213413" cy="1428787"/>
            <a:chOff x="609599" y="3686174"/>
            <a:chExt cx="5600701" cy="1428787"/>
          </a:xfrm>
        </p:grpSpPr>
        <p:sp>
          <p:nvSpPr>
            <p:cNvPr id="2" name="Rectangle 1"/>
            <p:cNvSpPr/>
            <p:nvPr/>
          </p:nvSpPr>
          <p:spPr>
            <a:xfrm>
              <a:off x="609600" y="3691802"/>
              <a:ext cx="5600700" cy="14231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" name="Rectangle 2"/>
            <p:cNvSpPr/>
            <p:nvPr/>
          </p:nvSpPr>
          <p:spPr>
            <a:xfrm>
              <a:off x="609599" y="3686174"/>
              <a:ext cx="60772" cy="1423159"/>
            </a:xfrm>
            <a:prstGeom prst="rect">
              <a:avLst/>
            </a:prstGeom>
            <a:solidFill>
              <a:srgbClr val="198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71094" y="3700621"/>
              <a:ext cx="5087768" cy="123110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hu-HU" sz="2000" b="1" dirty="0">
                  <a:solidFill>
                    <a:srgbClr val="0F5132"/>
                  </a:solidFill>
                  <a:latin typeface="Arial"/>
                </a:rPr>
                <a:t>Előnye, hogy  egyszerűen bárhol, bármikor visszahallgatható, megtekinthető az istentisztelet. </a:t>
              </a:r>
              <a:endParaRPr sz="2000" b="1" i="0" u="none" dirty="0">
                <a:solidFill>
                  <a:srgbClr val="0F5132"/>
                </a:solidFill>
                <a:latin typeface="Arial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85536" y="4763536"/>
            <a:ext cx="5719514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1500" b="1" dirty="0">
                <a:solidFill>
                  <a:srgbClr val="495057"/>
                </a:solidFill>
                <a:latin typeface="Arial"/>
              </a:rPr>
              <a:t>Nézzünk meg két példát</a:t>
            </a:r>
            <a:r>
              <a:rPr sz="1500" b="1" i="0" u="none" dirty="0">
                <a:solidFill>
                  <a:srgbClr val="495057"/>
                </a:solidFill>
                <a:latin typeface="Arial"/>
              </a:rPr>
              <a:t> </a:t>
            </a:r>
            <a:r>
              <a:rPr sz="1500" b="1" i="0" u="none" dirty="0" err="1">
                <a:solidFill>
                  <a:srgbClr val="495057"/>
                </a:solidFill>
                <a:latin typeface="Arial"/>
              </a:rPr>
              <a:t>gyülekezeti</a:t>
            </a:r>
            <a:r>
              <a:rPr sz="1500" b="1" i="0" u="none" dirty="0">
                <a:solidFill>
                  <a:srgbClr val="495057"/>
                </a:solidFill>
                <a:latin typeface="Arial"/>
              </a:rPr>
              <a:t> </a:t>
            </a:r>
            <a:r>
              <a:rPr lang="hu-HU" sz="1500" b="1" i="0" u="none" dirty="0">
                <a:solidFill>
                  <a:srgbClr val="495057"/>
                </a:solidFill>
                <a:latin typeface="Arial"/>
              </a:rPr>
              <a:t>istentisztelet </a:t>
            </a:r>
            <a:r>
              <a:rPr sz="1500" b="1" i="0" u="none" dirty="0" err="1">
                <a:solidFill>
                  <a:srgbClr val="495057"/>
                </a:solidFill>
                <a:latin typeface="Arial"/>
              </a:rPr>
              <a:t>közvetítésre</a:t>
            </a:r>
            <a:r>
              <a:rPr sz="1500" b="1" i="0" u="none" dirty="0">
                <a:solidFill>
                  <a:srgbClr val="495057"/>
                </a:solidFill>
                <a:latin typeface="Arial"/>
              </a:rPr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6324" y="5117673"/>
            <a:ext cx="549872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1600" b="0" i="0" u="none" dirty="0">
                <a:solidFill>
                  <a:srgbClr val="0F5132"/>
                </a:solidFill>
                <a:latin typeface="Arial"/>
              </a:rPr>
              <a:t>1. A </a:t>
            </a:r>
            <a:r>
              <a:rPr sz="1600" b="0" i="0" u="none" dirty="0" err="1">
                <a:solidFill>
                  <a:srgbClr val="0F5132"/>
                </a:solidFill>
                <a:latin typeface="Arial"/>
              </a:rPr>
              <a:t>Siófoki</a:t>
            </a:r>
            <a:r>
              <a:rPr sz="1600" b="0" i="0" u="none" dirty="0">
                <a:solidFill>
                  <a:srgbClr val="0F5132"/>
                </a:solidFill>
                <a:latin typeface="Arial"/>
              </a:rPr>
              <a:t> </a:t>
            </a:r>
            <a:r>
              <a:rPr sz="1600" b="0" i="0" u="none" dirty="0" err="1">
                <a:solidFill>
                  <a:srgbClr val="0F5132"/>
                </a:solidFill>
                <a:latin typeface="Arial"/>
              </a:rPr>
              <a:t>Református</a:t>
            </a:r>
            <a:r>
              <a:rPr sz="1600" b="0" i="0" u="none" dirty="0">
                <a:solidFill>
                  <a:srgbClr val="0F5132"/>
                </a:solidFill>
                <a:latin typeface="Arial"/>
              </a:rPr>
              <a:t> </a:t>
            </a:r>
            <a:r>
              <a:rPr sz="1600" b="0" i="0" u="none" dirty="0" err="1">
                <a:solidFill>
                  <a:srgbClr val="0F5132"/>
                </a:solidFill>
                <a:latin typeface="Arial"/>
              </a:rPr>
              <a:t>Egyházközség</a:t>
            </a:r>
            <a:r>
              <a:rPr lang="hu-HU" sz="1600" b="0" i="0" u="none" dirty="0">
                <a:solidFill>
                  <a:srgbClr val="0F5132"/>
                </a:solidFill>
                <a:latin typeface="Arial"/>
              </a:rPr>
              <a:t> online közvetítése</a:t>
            </a:r>
          </a:p>
          <a:p>
            <a:r>
              <a:rPr lang="hu-HU" sz="1600" dirty="0">
                <a:solidFill>
                  <a:srgbClr val="0F5132"/>
                </a:solidFill>
                <a:latin typeface="Arial"/>
                <a:hlinkClick r:id="rId2"/>
              </a:rPr>
              <a:t>https://www.youtube.com/watch?v=2UCjyH8MxB4</a:t>
            </a:r>
            <a:endParaRPr lang="hu-HU" sz="1600" dirty="0">
              <a:solidFill>
                <a:srgbClr val="0F5132"/>
              </a:solidFill>
              <a:latin typeface="Arial"/>
            </a:endParaRPr>
          </a:p>
        </p:txBody>
      </p:sp>
      <p:sp>
        <p:nvSpPr>
          <p:cNvPr id="13" name="Téglalap 12">
            <a:extLst>
              <a:ext uri="{FF2B5EF4-FFF2-40B4-BE49-F238E27FC236}">
                <a16:creationId xmlns:a16="http://schemas.microsoft.com/office/drawing/2014/main" id="{02453BC4-9B32-475A-A55E-0B798C59BFAA}"/>
              </a:ext>
            </a:extLst>
          </p:cNvPr>
          <p:cNvSpPr/>
          <p:nvPr/>
        </p:nvSpPr>
        <p:spPr>
          <a:xfrm>
            <a:off x="707100" y="5775037"/>
            <a:ext cx="59329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A Fót-központi Református Egyházközség online közvetítése:</a:t>
            </a:r>
          </a:p>
          <a:p>
            <a:r>
              <a:rPr lang="hu-HU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https://www.youtube.com/watch?v=8aT0f2IYcJs</a:t>
            </a:r>
            <a:endParaRPr lang="hu-H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id="{1D32EE48-D18D-4CFB-8B8C-B8C799F93909}"/>
              </a:ext>
            </a:extLst>
          </p:cNvPr>
          <p:cNvGrpSpPr/>
          <p:nvPr/>
        </p:nvGrpSpPr>
        <p:grpSpPr>
          <a:xfrm>
            <a:off x="5998443" y="3094520"/>
            <a:ext cx="4990707" cy="1397638"/>
            <a:chOff x="5999278" y="3099735"/>
            <a:chExt cx="4464424" cy="1617076"/>
          </a:xfrm>
        </p:grpSpPr>
        <p:sp>
          <p:nvSpPr>
            <p:cNvPr id="5" name="Szövegdoboz 4">
              <a:extLst>
                <a:ext uri="{FF2B5EF4-FFF2-40B4-BE49-F238E27FC236}">
                  <a16:creationId xmlns:a16="http://schemas.microsoft.com/office/drawing/2014/main" id="{E0FFE8B0-E156-4067-B4FB-900082023137}"/>
                </a:ext>
              </a:extLst>
            </p:cNvPr>
            <p:cNvSpPr txBox="1"/>
            <p:nvPr/>
          </p:nvSpPr>
          <p:spPr>
            <a:xfrm>
              <a:off x="5999278" y="3099735"/>
              <a:ext cx="4464424" cy="15490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hu-HU" sz="2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Hátránya, hogy csupán az online elérés nem pótolja a személyes kapcsolódások, találkozások élményét. </a:t>
              </a:r>
            </a:p>
            <a:p>
              <a:endParaRPr lang="hu-HU" sz="21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Egyenes összekötő 14">
              <a:extLst>
                <a:ext uri="{FF2B5EF4-FFF2-40B4-BE49-F238E27FC236}">
                  <a16:creationId xmlns:a16="http://schemas.microsoft.com/office/drawing/2014/main" id="{CC3E36D5-FC10-4150-BC14-933587A662E5}"/>
                </a:ext>
              </a:extLst>
            </p:cNvPr>
            <p:cNvCxnSpPr>
              <a:cxnSpLocks/>
            </p:cNvCxnSpPr>
            <p:nvPr/>
          </p:nvCxnSpPr>
          <p:spPr>
            <a:xfrm>
              <a:off x="6015316" y="3134548"/>
              <a:ext cx="0" cy="1582263"/>
            </a:xfrm>
            <a:prstGeom prst="line">
              <a:avLst/>
            </a:prstGeom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609600"/>
            <a:ext cx="11582400" cy="523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>
                <a:solidFill>
                  <a:srgbClr val="0F5132"/>
                </a:solidFill>
                <a:latin typeface="Arial"/>
              </a:rPr>
              <a:t>Az 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okos</a:t>
            </a:r>
            <a:r>
              <a:rPr sz="3600" b="1" i="0" u="none" dirty="0">
                <a:solidFill>
                  <a:srgbClr val="0F5132"/>
                </a:solidFill>
                <a:latin typeface="Arial"/>
              </a:rPr>
              <a:t> 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istentisztelet</a:t>
            </a:r>
            <a:endParaRPr sz="3600" b="1" i="0" u="none" dirty="0">
              <a:solidFill>
                <a:srgbClr val="0F5132"/>
              </a:solidFill>
              <a:latin typeface="Arial"/>
            </a:endParaRPr>
          </a:p>
        </p:txBody>
      </p: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FC84051A-DDC0-4043-B271-BADF88103625}"/>
              </a:ext>
            </a:extLst>
          </p:cNvPr>
          <p:cNvGrpSpPr/>
          <p:nvPr/>
        </p:nvGrpSpPr>
        <p:grpSpPr>
          <a:xfrm>
            <a:off x="609600" y="1743075"/>
            <a:ext cx="6705600" cy="4663082"/>
            <a:chOff x="609600" y="1743075"/>
            <a:chExt cx="6705600" cy="4663082"/>
          </a:xfrm>
        </p:grpSpPr>
        <p:sp>
          <p:nvSpPr>
            <p:cNvPr id="2" name="Rounded Rectangle 1"/>
            <p:cNvSpPr/>
            <p:nvPr/>
          </p:nvSpPr>
          <p:spPr>
            <a:xfrm>
              <a:off x="609600" y="1743075"/>
              <a:ext cx="6705600" cy="4663082"/>
            </a:xfrm>
            <a:prstGeom prst="roundRect">
              <a:avLst>
                <a:gd name="adj" fmla="val 3268"/>
              </a:avLst>
            </a:prstGeom>
            <a:solidFill>
              <a:srgbClr val="0F513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3" name="Csoportba foglalás 12">
              <a:extLst>
                <a:ext uri="{FF2B5EF4-FFF2-40B4-BE49-F238E27FC236}">
                  <a16:creationId xmlns:a16="http://schemas.microsoft.com/office/drawing/2014/main" id="{A3366F83-2959-453F-BD91-D1653F0D676C}"/>
                </a:ext>
              </a:extLst>
            </p:cNvPr>
            <p:cNvGrpSpPr/>
            <p:nvPr/>
          </p:nvGrpSpPr>
          <p:grpSpPr>
            <a:xfrm>
              <a:off x="1219200" y="1988573"/>
              <a:ext cx="5581650" cy="3448118"/>
              <a:chOff x="1219200" y="1988573"/>
              <a:chExt cx="5581650" cy="3448118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219200" y="1988573"/>
                <a:ext cx="5581650" cy="2880853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3779"/>
                  </a:lnSpc>
                </a:pPr>
                <a:r>
                  <a:rPr lang="hu-HU" sz="2700" b="1" dirty="0">
                    <a:solidFill>
                      <a:srgbClr val="FFFFFF"/>
                    </a:solidFill>
                    <a:latin typeface="Arial"/>
                  </a:rPr>
                  <a:t>„Kérlek azért titeket, atyámfiai, az Istennek irgalmasságára, hogy szánjátok oda a ti testeiteket élő, szent és Istennek kedves </a:t>
                </a:r>
                <a:r>
                  <a:rPr lang="hu-HU" sz="2700" b="1" dirty="0" err="1">
                    <a:solidFill>
                      <a:srgbClr val="FFFFFF"/>
                    </a:solidFill>
                    <a:latin typeface="Arial"/>
                  </a:rPr>
                  <a:t>áldozatul</a:t>
                </a:r>
                <a:r>
                  <a:rPr lang="hu-HU" sz="2700" b="1" dirty="0">
                    <a:solidFill>
                      <a:srgbClr val="FFFFFF"/>
                    </a:solidFill>
                    <a:latin typeface="Arial"/>
                  </a:rPr>
                  <a:t>, mint a ti okos istentiszteleteteket.”</a:t>
                </a:r>
                <a:endParaRPr sz="2700" b="1" i="0" u="none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1219200" y="5113526"/>
                <a:ext cx="1165384" cy="32316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r"/>
                <a:r>
                  <a:rPr lang="hu-HU" sz="2100" dirty="0">
                    <a:solidFill>
                      <a:srgbClr val="75B798"/>
                    </a:solidFill>
                    <a:latin typeface="Arial"/>
                  </a:rPr>
                  <a:t>Róm</a:t>
                </a:r>
                <a:r>
                  <a:rPr sz="2100" b="0" i="0" u="none" dirty="0">
                    <a:solidFill>
                      <a:srgbClr val="75B798"/>
                    </a:solidFill>
                    <a:latin typeface="Arial"/>
                  </a:rPr>
                  <a:t> 12,1</a:t>
                </a:r>
              </a:p>
            </p:txBody>
          </p:sp>
        </p:grpSp>
      </p:grp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178CF5B8-1D22-456B-9C57-216B094592AD}"/>
              </a:ext>
            </a:extLst>
          </p:cNvPr>
          <p:cNvGrpSpPr/>
          <p:nvPr/>
        </p:nvGrpSpPr>
        <p:grpSpPr>
          <a:xfrm>
            <a:off x="7924800" y="2398216"/>
            <a:ext cx="3940492" cy="495300"/>
            <a:chOff x="7924800" y="2398216"/>
            <a:chExt cx="3940492" cy="495300"/>
          </a:xfrm>
        </p:grpSpPr>
        <p:sp>
          <p:nvSpPr>
            <p:cNvPr id="4" name="Rectangle 3"/>
            <p:cNvSpPr/>
            <p:nvPr/>
          </p:nvSpPr>
          <p:spPr>
            <a:xfrm>
              <a:off x="7924800" y="2855416"/>
              <a:ext cx="3657600" cy="38100"/>
            </a:xfrm>
            <a:prstGeom prst="rect">
              <a:avLst/>
            </a:prstGeom>
            <a:solidFill>
              <a:srgbClr val="19875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924800" y="2398216"/>
              <a:ext cx="3940492" cy="3429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100" b="1" i="0" u="none" dirty="0" err="1">
                  <a:solidFill>
                    <a:srgbClr val="212529"/>
                  </a:solidFill>
                  <a:latin typeface="Arial"/>
                </a:rPr>
                <a:t>Gyakorlati</a:t>
              </a:r>
              <a:r>
                <a:rPr sz="2100" b="1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212529"/>
                  </a:solidFill>
                  <a:latin typeface="Arial"/>
                </a:rPr>
                <a:t>feladatok</a:t>
              </a:r>
              <a:endParaRPr sz="2100" b="1" i="0" u="none" dirty="0">
                <a:solidFill>
                  <a:srgbClr val="212529"/>
                </a:solidFill>
                <a:latin typeface="Arial"/>
              </a:endParaRPr>
            </a:p>
          </p:txBody>
        </p:sp>
      </p:grp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FCCD7071-FB2C-47D9-BC88-8D7AEC96C28B}"/>
              </a:ext>
            </a:extLst>
          </p:cNvPr>
          <p:cNvGrpSpPr/>
          <p:nvPr/>
        </p:nvGrpSpPr>
        <p:grpSpPr>
          <a:xfrm>
            <a:off x="7924800" y="3198316"/>
            <a:ext cx="3657600" cy="1123950"/>
            <a:chOff x="7924800" y="3198316"/>
            <a:chExt cx="3657600" cy="1123950"/>
          </a:xfrm>
        </p:grpSpPr>
        <p:sp>
          <p:nvSpPr>
            <p:cNvPr id="3" name="Rounded Rectangle 2"/>
            <p:cNvSpPr/>
            <p:nvPr/>
          </p:nvSpPr>
          <p:spPr>
            <a:xfrm>
              <a:off x="7924800" y="3198316"/>
              <a:ext cx="3657600" cy="1123950"/>
            </a:xfrm>
            <a:prstGeom prst="roundRect">
              <a:avLst>
                <a:gd name="adj" fmla="val 10169"/>
              </a:avLst>
            </a:prstGeom>
            <a:solidFill>
              <a:srgbClr val="F8F9FA"/>
            </a:solidFill>
            <a:ln w="9525">
              <a:solidFill>
                <a:srgbClr val="DEE2E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239125" y="3512641"/>
              <a:ext cx="3124200" cy="50783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hu-HU" sz="1650" b="0" i="0" u="none" dirty="0">
                  <a:solidFill>
                    <a:srgbClr val="212529"/>
                  </a:solidFill>
                  <a:latin typeface="Arial"/>
                </a:rPr>
                <a:t>Mit </a:t>
              </a:r>
              <a:r>
                <a:rPr lang="hu-HU" sz="1650" dirty="0">
                  <a:solidFill>
                    <a:srgbClr val="212529"/>
                  </a:solidFill>
                  <a:latin typeface="Arial"/>
                </a:rPr>
                <a:t>jelent számodra az okos istentisztelet? </a:t>
              </a:r>
              <a:endParaRPr sz="1650" b="0" i="0" u="none" dirty="0">
                <a:solidFill>
                  <a:srgbClr val="212529"/>
                </a:solidFill>
                <a:latin typeface="Arial"/>
              </a:endParaRPr>
            </a:p>
          </p:txBody>
        </p:sp>
      </p:grp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76AFB063-8314-4A20-B981-306E07438429}"/>
              </a:ext>
            </a:extLst>
          </p:cNvPr>
          <p:cNvGrpSpPr/>
          <p:nvPr/>
        </p:nvGrpSpPr>
        <p:grpSpPr>
          <a:xfrm>
            <a:off x="7924800" y="4627065"/>
            <a:ext cx="3657600" cy="1881653"/>
            <a:chOff x="7924800" y="4627065"/>
            <a:chExt cx="3657600" cy="1881653"/>
          </a:xfrm>
        </p:grpSpPr>
        <p:sp>
          <p:nvSpPr>
            <p:cNvPr id="5" name="Rounded Rectangle 4"/>
            <p:cNvSpPr/>
            <p:nvPr/>
          </p:nvSpPr>
          <p:spPr>
            <a:xfrm>
              <a:off x="7924800" y="4627065"/>
              <a:ext cx="3657600" cy="1779091"/>
            </a:xfrm>
            <a:prstGeom prst="roundRect">
              <a:avLst>
                <a:gd name="adj" fmla="val 10169"/>
              </a:avLst>
            </a:prstGeom>
            <a:solidFill>
              <a:srgbClr val="F8F9FA"/>
            </a:solidFill>
            <a:ln w="9525">
              <a:solidFill>
                <a:srgbClr val="DEE2E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91500" y="4731308"/>
              <a:ext cx="3124200" cy="177741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0" i="0" u="none" dirty="0" err="1">
                  <a:solidFill>
                    <a:srgbClr val="212529"/>
                  </a:solidFill>
                  <a:latin typeface="Arial"/>
                </a:rPr>
                <a:t>Készítsetek</a:t>
              </a:r>
              <a:r>
                <a:rPr sz="165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lang="hu-HU" sz="1650" b="0" i="0" u="none" dirty="0">
                  <a:solidFill>
                    <a:srgbClr val="212529"/>
                  </a:solidFill>
                  <a:latin typeface="Arial"/>
                </a:rPr>
                <a:t>egy </a:t>
              </a:r>
              <a:r>
                <a:rPr sz="1650" b="0" i="0" u="none" dirty="0" err="1">
                  <a:solidFill>
                    <a:srgbClr val="212529"/>
                  </a:solidFill>
                  <a:latin typeface="Arial"/>
                </a:rPr>
                <a:t>rövid</a:t>
              </a:r>
              <a:r>
                <a:rPr sz="165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lang="hu-HU" sz="1650" b="0" i="0" u="none" dirty="0">
                  <a:solidFill>
                    <a:srgbClr val="212529"/>
                  </a:solidFill>
                  <a:latin typeface="Arial"/>
                </a:rPr>
                <a:t>leírást</a:t>
              </a:r>
              <a:r>
                <a:rPr sz="165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lang="hu-HU" sz="1650" dirty="0">
                  <a:solidFill>
                    <a:srgbClr val="212529"/>
                  </a:solidFill>
                  <a:latin typeface="Arial"/>
                </a:rPr>
                <a:t>egy</a:t>
              </a:r>
              <a:r>
                <a:rPr sz="1650" b="0" i="0" u="none" dirty="0">
                  <a:solidFill>
                    <a:srgbClr val="212529"/>
                  </a:solidFill>
                  <a:latin typeface="Arial"/>
                </a:rPr>
                <a:t> </a:t>
              </a:r>
              <a:r>
                <a:rPr lang="hu-HU" sz="1650" dirty="0">
                  <a:solidFill>
                    <a:srgbClr val="212529"/>
                  </a:solidFill>
                  <a:latin typeface="Arial"/>
                </a:rPr>
                <a:t>istentiszteleti élményetekről!</a:t>
              </a:r>
            </a:p>
            <a:p>
              <a:pPr algn="l"/>
              <a:endParaRPr lang="hu-HU" sz="1650" dirty="0">
                <a:solidFill>
                  <a:srgbClr val="212529"/>
                </a:solidFill>
                <a:latin typeface="Arial"/>
              </a:endParaRPr>
            </a:p>
            <a:p>
              <a:pPr marL="342900" indent="-342900" algn="l">
                <a:buAutoNum type="arabicPeriod"/>
              </a:pPr>
              <a:r>
                <a:rPr lang="hu-HU" sz="1650" b="0" i="0" u="none" dirty="0">
                  <a:solidFill>
                    <a:srgbClr val="212529"/>
                  </a:solidFill>
                  <a:latin typeface="Arial"/>
                </a:rPr>
                <a:t>Miről szólt az igehirdetés?</a:t>
              </a:r>
            </a:p>
            <a:p>
              <a:pPr marL="342900" indent="-342900" algn="l">
                <a:buAutoNum type="arabicPeriod"/>
              </a:pPr>
              <a:r>
                <a:rPr lang="hu-HU" sz="1650" b="0" i="0" u="none" dirty="0">
                  <a:solidFill>
                    <a:srgbClr val="212529"/>
                  </a:solidFill>
                  <a:latin typeface="Arial"/>
                </a:rPr>
                <a:t>Milyen üzenetet kaptál?</a:t>
              </a:r>
            </a:p>
            <a:p>
              <a:pPr marL="342900" indent="-342900" algn="l">
                <a:buAutoNum type="arabicPeriod"/>
              </a:pPr>
              <a:r>
                <a:rPr lang="hu-HU" sz="1650" dirty="0">
                  <a:solidFill>
                    <a:srgbClr val="212529"/>
                  </a:solidFill>
                  <a:latin typeface="Arial"/>
                </a:rPr>
                <a:t>Hogy érezted megad? </a:t>
              </a:r>
              <a:endParaRPr lang="hu-HU" sz="1650" b="0" i="0" u="none" dirty="0">
                <a:solidFill>
                  <a:srgbClr val="212529"/>
                </a:solidFill>
                <a:latin typeface="Arial"/>
              </a:endParaRPr>
            </a:p>
            <a:p>
              <a:pPr marL="342900" indent="-342900" algn="l">
                <a:buAutoNum type="arabicPeriod"/>
              </a:pPr>
              <a:endParaRPr sz="1650" b="0" i="0" u="none" dirty="0">
                <a:solidFill>
                  <a:srgbClr val="212529"/>
                </a:solidFill>
                <a:latin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609600"/>
            <a:ext cx="5181600" cy="5638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5983" y="903327"/>
            <a:ext cx="669663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Fiatal</a:t>
            </a:r>
            <a:r>
              <a:rPr lang="hu-HU" sz="3600" b="1" i="0" u="none" dirty="0">
                <a:solidFill>
                  <a:srgbClr val="0F5132"/>
                </a:solidFill>
                <a:latin typeface="Arial"/>
              </a:rPr>
              <a:t>ként</a:t>
            </a:r>
            <a:r>
              <a:rPr sz="3600" b="1" i="0" u="none" dirty="0">
                <a:solidFill>
                  <a:srgbClr val="0F5132"/>
                </a:solidFill>
                <a:latin typeface="Arial"/>
              </a:rPr>
              <a:t> a </a:t>
            </a:r>
            <a:r>
              <a:rPr sz="3600" b="1" i="0" u="none" dirty="0" err="1">
                <a:solidFill>
                  <a:srgbClr val="0F5132"/>
                </a:solidFill>
                <a:latin typeface="Arial"/>
              </a:rPr>
              <a:t>gyülekezetben</a:t>
            </a:r>
            <a:endParaRPr sz="3600" b="1" i="0" u="none" dirty="0">
              <a:solidFill>
                <a:srgbClr val="0F5132"/>
              </a:solidFill>
              <a:latin typeface="Arial"/>
            </a:endParaRPr>
          </a:p>
        </p:txBody>
      </p: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A6894507-B82A-4C1D-A7AB-20496D0F8EDC}"/>
              </a:ext>
            </a:extLst>
          </p:cNvPr>
          <p:cNvGrpSpPr/>
          <p:nvPr/>
        </p:nvGrpSpPr>
        <p:grpSpPr>
          <a:xfrm>
            <a:off x="609600" y="2962275"/>
            <a:ext cx="6355881" cy="616594"/>
            <a:chOff x="609600" y="2962275"/>
            <a:chExt cx="6355881" cy="616594"/>
          </a:xfrm>
        </p:grpSpPr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2962275"/>
              <a:ext cx="609600" cy="609600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447800" y="2967037"/>
              <a:ext cx="5517681" cy="3048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100" b="1" i="0" u="none" dirty="0" err="1">
                  <a:solidFill>
                    <a:srgbClr val="212529"/>
                  </a:solidFill>
                  <a:latin typeface="Arial"/>
                </a:rPr>
                <a:t>Megszólítás</a:t>
              </a:r>
              <a:endParaRPr sz="2100" b="1" i="0" u="none" dirty="0">
                <a:solidFill>
                  <a:srgbClr val="212529"/>
                </a:solidFill>
                <a:latin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447800" y="3348037"/>
              <a:ext cx="2943113" cy="2308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Hogyan</a:t>
              </a:r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szólítsunk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meg </a:t>
              </a:r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másokat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?</a:t>
              </a:r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0D08ACE5-5FB6-4BC1-AE86-F435A21E8E75}"/>
              </a:ext>
            </a:extLst>
          </p:cNvPr>
          <p:cNvGrpSpPr/>
          <p:nvPr/>
        </p:nvGrpSpPr>
        <p:grpSpPr>
          <a:xfrm>
            <a:off x="609600" y="3876675"/>
            <a:ext cx="5111806" cy="616594"/>
            <a:chOff x="609600" y="3876675"/>
            <a:chExt cx="5111806" cy="616594"/>
          </a:xfrm>
        </p:grpSpPr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3876675"/>
              <a:ext cx="609600" cy="6096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447800" y="3881437"/>
              <a:ext cx="1391407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hu-HU" sz="2100" b="1" dirty="0">
                  <a:solidFill>
                    <a:srgbClr val="212529"/>
                  </a:solidFill>
                  <a:latin typeface="Arial"/>
                </a:rPr>
                <a:t>Nyitottság </a:t>
              </a:r>
              <a:endParaRPr sz="2100" b="1" i="0" u="none" dirty="0">
                <a:solidFill>
                  <a:srgbClr val="212529"/>
                </a:solidFill>
                <a:latin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447800" y="4262437"/>
              <a:ext cx="4273606" cy="2308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Hogyan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tehetjük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otthonosabbá</a:t>
              </a:r>
              <a:r>
                <a:rPr lang="hu-HU" sz="1500" b="0" i="0" u="none" dirty="0">
                  <a:solidFill>
                    <a:srgbClr val="495057"/>
                  </a:solidFill>
                  <a:latin typeface="Arial"/>
                </a:rPr>
                <a:t> a közösségünket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?</a:t>
              </a:r>
            </a:p>
          </p:txBody>
        </p:sp>
      </p:grp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529180DD-6704-4964-B7D6-1349C767DEE2}"/>
              </a:ext>
            </a:extLst>
          </p:cNvPr>
          <p:cNvGrpSpPr/>
          <p:nvPr/>
        </p:nvGrpSpPr>
        <p:grpSpPr>
          <a:xfrm>
            <a:off x="609600" y="4791075"/>
            <a:ext cx="3964056" cy="616594"/>
            <a:chOff x="609600" y="4791075"/>
            <a:chExt cx="3964056" cy="616594"/>
          </a:xfrm>
        </p:grpSpPr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" y="4791075"/>
              <a:ext cx="609600" cy="6096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447800" y="4795837"/>
              <a:ext cx="2228174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100" b="1" i="0" u="none" dirty="0" err="1">
                  <a:solidFill>
                    <a:srgbClr val="212529"/>
                  </a:solidFill>
                  <a:latin typeface="Arial"/>
                </a:rPr>
                <a:t>Szolgálat</a:t>
              </a:r>
              <a:r>
                <a:rPr lang="hu-HU" sz="2100" b="1" i="0" u="none" dirty="0">
                  <a:solidFill>
                    <a:srgbClr val="212529"/>
                  </a:solidFill>
                  <a:latin typeface="Arial"/>
                </a:rPr>
                <a:t>készség</a:t>
              </a:r>
              <a:endParaRPr sz="2100" b="1" i="0" u="none" dirty="0">
                <a:solidFill>
                  <a:srgbClr val="212529"/>
                </a:solidFill>
                <a:latin typeface="Arial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47800" y="5176837"/>
              <a:ext cx="3125856" cy="2308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Mit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sz="1500" b="0" i="0" u="none" dirty="0" err="1">
                  <a:solidFill>
                    <a:srgbClr val="495057"/>
                  </a:solidFill>
                  <a:latin typeface="Arial"/>
                </a:rPr>
                <a:t>tehetünk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lang="hu-HU" sz="1500" b="0" i="0" u="none" dirty="0">
                  <a:solidFill>
                    <a:srgbClr val="495057"/>
                  </a:solidFill>
                  <a:latin typeface="Arial"/>
                </a:rPr>
                <a:t>saját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 </a:t>
              </a:r>
              <a:r>
                <a:rPr lang="hu-HU" sz="1500" dirty="0">
                  <a:solidFill>
                    <a:srgbClr val="495057"/>
                  </a:solidFill>
                  <a:latin typeface="Arial"/>
                </a:rPr>
                <a:t>gyülekezetünkért</a:t>
              </a:r>
              <a:r>
                <a:rPr sz="1500" b="0" i="0" u="none" dirty="0">
                  <a:solidFill>
                    <a:srgbClr val="495057"/>
                  </a:solidFill>
                  <a:latin typeface="Arial"/>
                </a:rPr>
                <a:t>?</a:t>
              </a:r>
            </a:p>
          </p:txBody>
        </p:sp>
      </p:grpSp>
      <p:sp>
        <p:nvSpPr>
          <p:cNvPr id="3" name="Szövegdoboz 2">
            <a:extLst>
              <a:ext uri="{FF2B5EF4-FFF2-40B4-BE49-F238E27FC236}">
                <a16:creationId xmlns:a16="http://schemas.microsoft.com/office/drawing/2014/main" id="{801DF910-6357-4802-89A6-CA77232CFEE0}"/>
              </a:ext>
            </a:extLst>
          </p:cNvPr>
          <p:cNvSpPr txBox="1"/>
          <p:nvPr/>
        </p:nvSpPr>
        <p:spPr>
          <a:xfrm>
            <a:off x="914400" y="2008094"/>
            <a:ext cx="5891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Adjatok személyes válaszokat a következő kérdésekre! </a:t>
            </a:r>
          </a:p>
        </p:txBody>
      </p:sp>
      <p:pic>
        <p:nvPicPr>
          <p:cNvPr id="21" name="Kép 20">
            <a:extLst>
              <a:ext uri="{FF2B5EF4-FFF2-40B4-BE49-F238E27FC236}">
                <a16:creationId xmlns:a16="http://schemas.microsoft.com/office/drawing/2014/main" id="{AF2CDC34-249E-4EF4-BF31-D17287BC7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4175" y="2904009"/>
            <a:ext cx="4746798" cy="31645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1500" y="160972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59759" y="1019736"/>
            <a:ext cx="160300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b="1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Képek forrása </a:t>
            </a:r>
            <a:endParaRPr sz="1800" b="1" i="0" u="none" dirty="0">
              <a:solidFill>
                <a:schemeClr val="accent3">
                  <a:lumMod val="50000"/>
                </a:schemeClr>
              </a:solidFill>
              <a:latin typeface="Arial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88FB902D-1C39-4C12-B8B1-2AA6EB68FEEE}"/>
              </a:ext>
            </a:extLst>
          </p:cNvPr>
          <p:cNvSpPr txBox="1"/>
          <p:nvPr/>
        </p:nvSpPr>
        <p:spPr>
          <a:xfrm>
            <a:off x="660669" y="1810821"/>
            <a:ext cx="91026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Az 1. dián található kép forrása: </a:t>
            </a:r>
            <a:r>
              <a:rPr lang="hu-HU" dirty="0">
                <a:hlinkClick r:id="rId2"/>
              </a:rPr>
              <a:t>https://reformatus.hu/media/images/IMG_7148.width-800.jpg</a:t>
            </a:r>
            <a:endParaRPr lang="hu-HU" dirty="0"/>
          </a:p>
          <a:p>
            <a:endParaRPr lang="hu-HU" dirty="0"/>
          </a:p>
          <a:p>
            <a:r>
              <a:rPr lang="hu-HU" dirty="0"/>
              <a:t>A 8. dián található kép forrása: </a:t>
            </a:r>
            <a:r>
              <a:rPr lang="hu-HU" dirty="0">
                <a:hlinkClick r:id="rId3"/>
              </a:rPr>
              <a:t>www.pexels.com</a:t>
            </a:r>
            <a:endParaRPr lang="hu-HU" dirty="0"/>
          </a:p>
          <a:p>
            <a:endParaRPr lang="hu-HU" dirty="0"/>
          </a:p>
          <a:p>
            <a:r>
              <a:rPr lang="hu-HU" dirty="0"/>
              <a:t>A PPT-ben található piktogramok a </a:t>
            </a:r>
            <a:r>
              <a:rPr lang="hu-HU" dirty="0" err="1"/>
              <a:t>Gemini</a:t>
            </a:r>
            <a:r>
              <a:rPr lang="hu-HU" dirty="0"/>
              <a:t> AI program segítségével készültek. </a:t>
            </a:r>
          </a:p>
          <a:p>
            <a:pPr marL="342900" indent="-342900">
              <a:buAutoNum type="arabicPeriod"/>
            </a:pPr>
            <a:endParaRPr lang="hu-HU" dirty="0"/>
          </a:p>
          <a:p>
            <a:pPr marL="342900" indent="-342900">
              <a:buAutoNum type="arabicPeriod"/>
            </a:pPr>
            <a:endParaRPr lang="hu-HU" dirty="0"/>
          </a:p>
          <a:p>
            <a:pPr marL="342900" indent="-342900">
              <a:buAutoNum type="arabicPeriod"/>
            </a:pPr>
            <a:endParaRPr lang="hu-H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520</Words>
  <Application>Microsoft Office PowerPoint</Application>
  <PresentationFormat>Szélesvásznú</PresentationFormat>
  <Paragraphs>113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Csőri-Czinkos Gergő</dc:creator>
  <cp:keywords/>
  <dc:description>generated using python-pptx</dc:description>
  <cp:lastModifiedBy>Csőri-Czinkos Gergő Tamás</cp:lastModifiedBy>
  <cp:revision>10</cp:revision>
  <dcterms:created xsi:type="dcterms:W3CDTF">2013-01-27T09:14:16Z</dcterms:created>
  <dcterms:modified xsi:type="dcterms:W3CDTF">2026-10-05T11:12:30Z</dcterms:modified>
  <cp:category/>
</cp:coreProperties>
</file>