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3" orient="horz" pos="3612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6" orient="horz" pos="1888" userDrawn="1">
          <p15:clr>
            <a:srgbClr val="A4A3A4"/>
          </p15:clr>
        </p15:guide>
        <p15:guide id="7" orient="horz" pos="2387" userDrawn="1">
          <p15:clr>
            <a:srgbClr val="A4A3A4"/>
          </p15:clr>
        </p15:guide>
        <p15:guide id="8" pos="2343" userDrawn="1">
          <p15:clr>
            <a:srgbClr val="A4A3A4"/>
          </p15:clr>
        </p15:guide>
        <p15:guide id="9" pos="4158" userDrawn="1">
          <p15:clr>
            <a:srgbClr val="A4A3A4"/>
          </p15:clr>
        </p15:guide>
        <p15:guide id="12" orient="horz" pos="1752" userDrawn="1">
          <p15:clr>
            <a:srgbClr val="A4A3A4"/>
          </p15:clr>
        </p15:guide>
        <p15:guide id="13" orient="horz" pos="3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53A"/>
    <a:srgbClr val="818281"/>
    <a:srgbClr val="A91767"/>
    <a:srgbClr val="FFFFFF"/>
    <a:srgbClr val="E32D90"/>
    <a:srgbClr val="4B2856"/>
    <a:srgbClr val="371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2" y="120"/>
      </p:cViewPr>
      <p:guideLst>
        <p:guide orient="horz" pos="391"/>
        <p:guide orient="horz" pos="3612"/>
        <p:guide pos="7242"/>
        <p:guide orient="horz" pos="1888"/>
        <p:guide orient="horz" pos="2387"/>
        <p:guide pos="2343"/>
        <p:guide pos="4158"/>
        <p:guide orient="horz" pos="1752"/>
        <p:guide orient="horz" pos="34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1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01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41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6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74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81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94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14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16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62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DFDD-5404-4581-B101-1EF50B7A2616}" type="datetimeFigureOut">
              <a:rPr lang="hu-HU" smtClean="0"/>
              <a:t>2022. 06. 23.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08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Csoportba foglalás 24"/>
          <p:cNvGrpSpPr/>
          <p:nvPr/>
        </p:nvGrpSpPr>
        <p:grpSpPr>
          <a:xfrm>
            <a:off x="3716131" y="1879741"/>
            <a:ext cx="1908000" cy="1908000"/>
            <a:chOff x="3546962" y="608614"/>
            <a:chExt cx="1908000" cy="190800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2"/>
            <a:srcRect l="10507" t="7093" r="8125" b="9106"/>
            <a:stretch/>
          </p:blipFill>
          <p:spPr>
            <a:xfrm>
              <a:off x="3614554" y="657545"/>
              <a:ext cx="1772817" cy="1810139"/>
            </a:xfrm>
            <a:prstGeom prst="rect">
              <a:avLst/>
            </a:prstGeom>
          </p:spPr>
        </p:pic>
        <p:sp>
          <p:nvSpPr>
            <p:cNvPr id="16" name="Lekerekített téglalap 15"/>
            <p:cNvSpPr>
              <a:spLocks noChangeAspect="1"/>
            </p:cNvSpPr>
            <p:nvPr/>
          </p:nvSpPr>
          <p:spPr>
            <a:xfrm>
              <a:off x="3546962" y="608614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6602594" y="1879741"/>
            <a:ext cx="1908000" cy="1908000"/>
            <a:chOff x="6310656" y="608614"/>
            <a:chExt cx="1908000" cy="1908000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3"/>
            <a:srcRect l="13601" t="10548" r="16311" b="7810"/>
            <a:stretch/>
          </p:blipFill>
          <p:spPr>
            <a:xfrm>
              <a:off x="6555841" y="701459"/>
              <a:ext cx="1539551" cy="1763487"/>
            </a:xfrm>
            <a:prstGeom prst="rect">
              <a:avLst/>
            </a:prstGeom>
          </p:spPr>
        </p:pic>
        <p:sp>
          <p:nvSpPr>
            <p:cNvPr id="17" name="Lekerekített téglalap 16"/>
            <p:cNvSpPr>
              <a:spLocks noChangeAspect="1"/>
            </p:cNvSpPr>
            <p:nvPr/>
          </p:nvSpPr>
          <p:spPr>
            <a:xfrm>
              <a:off x="6310656" y="608614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829668" y="1879741"/>
            <a:ext cx="1908000" cy="1908000"/>
            <a:chOff x="636834" y="608614"/>
            <a:chExt cx="1908000" cy="1908000"/>
          </a:xfrm>
        </p:grpSpPr>
        <p:sp>
          <p:nvSpPr>
            <p:cNvPr id="2" name="Lekerekített téglalap 1"/>
            <p:cNvSpPr>
              <a:spLocks noChangeAspect="1"/>
            </p:cNvSpPr>
            <p:nvPr/>
          </p:nvSpPr>
          <p:spPr>
            <a:xfrm>
              <a:off x="636834" y="608614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" name="Kép 18"/>
            <p:cNvPicPr>
              <a:picLocks noChangeAspect="1"/>
            </p:cNvPicPr>
            <p:nvPr/>
          </p:nvPicPr>
          <p:blipFill rotWithShape="1">
            <a:blip r:embed="rId4"/>
            <a:srcRect l="13552" t="10571" r="12524" b="9946"/>
            <a:stretch/>
          </p:blipFill>
          <p:spPr>
            <a:xfrm>
              <a:off x="760410" y="760478"/>
              <a:ext cx="1660849" cy="1716832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9489058" y="1879741"/>
            <a:ext cx="1908000" cy="1908000"/>
            <a:chOff x="9330949" y="608614"/>
            <a:chExt cx="1908000" cy="1908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5"/>
            <a:srcRect l="7648" t="8858" r="8503" b="9152"/>
            <a:stretch/>
          </p:blipFill>
          <p:spPr>
            <a:xfrm>
              <a:off x="9378169" y="719747"/>
              <a:ext cx="1813560" cy="1711960"/>
            </a:xfrm>
            <a:prstGeom prst="rect">
              <a:avLst/>
            </a:prstGeom>
          </p:spPr>
        </p:pic>
        <p:sp>
          <p:nvSpPr>
            <p:cNvPr id="20" name="Lekerekített téglalap 19"/>
            <p:cNvSpPr>
              <a:spLocks noChangeAspect="1"/>
            </p:cNvSpPr>
            <p:nvPr/>
          </p:nvSpPr>
          <p:spPr>
            <a:xfrm>
              <a:off x="9330949" y="608614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6600446" y="4460634"/>
            <a:ext cx="1908000" cy="1908000"/>
            <a:chOff x="6502932" y="3379313"/>
            <a:chExt cx="1908000" cy="1908000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 rotWithShape="1">
            <a:blip r:embed="rId6"/>
            <a:srcRect l="6453" t="6572" r="5630" b="8338"/>
            <a:stretch/>
          </p:blipFill>
          <p:spPr>
            <a:xfrm>
              <a:off x="6510528" y="3392424"/>
              <a:ext cx="1892808" cy="1837944"/>
            </a:xfrm>
            <a:prstGeom prst="rect">
              <a:avLst/>
            </a:prstGeom>
          </p:spPr>
        </p:pic>
        <p:sp>
          <p:nvSpPr>
            <p:cNvPr id="18" name="Lekerekített téglalap 17"/>
            <p:cNvSpPr>
              <a:spLocks noChangeAspect="1"/>
            </p:cNvSpPr>
            <p:nvPr/>
          </p:nvSpPr>
          <p:spPr>
            <a:xfrm>
              <a:off x="6502932" y="3379313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842078" y="4460634"/>
            <a:ext cx="1908000" cy="1908000"/>
            <a:chOff x="632460" y="3337356"/>
            <a:chExt cx="1908000" cy="1908000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7"/>
            <a:srcRect l="9007" t="9729" r="8244" b="5957"/>
            <a:stretch/>
          </p:blipFill>
          <p:spPr>
            <a:xfrm>
              <a:off x="687300" y="3398519"/>
              <a:ext cx="1798320" cy="1821181"/>
            </a:xfrm>
            <a:prstGeom prst="rect">
              <a:avLst/>
            </a:prstGeom>
          </p:spPr>
        </p:pic>
        <p:sp>
          <p:nvSpPr>
            <p:cNvPr id="22" name="Lekerekített téglalap 21"/>
            <p:cNvSpPr>
              <a:spLocks noChangeAspect="1"/>
            </p:cNvSpPr>
            <p:nvPr/>
          </p:nvSpPr>
          <p:spPr>
            <a:xfrm>
              <a:off x="632460" y="3337356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3721262" y="4460634"/>
            <a:ext cx="1908000" cy="1908000"/>
            <a:chOff x="3668292" y="3337356"/>
            <a:chExt cx="1908000" cy="1908000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8"/>
            <a:srcRect l="10481" t="6995" r="8721" b="7067"/>
            <a:stretch/>
          </p:blipFill>
          <p:spPr>
            <a:xfrm>
              <a:off x="3749040" y="3368802"/>
              <a:ext cx="1746504" cy="1856232"/>
            </a:xfrm>
            <a:prstGeom prst="rect">
              <a:avLst/>
            </a:prstGeom>
          </p:spPr>
        </p:pic>
        <p:sp>
          <p:nvSpPr>
            <p:cNvPr id="27" name="Lekerekített téglalap 26"/>
            <p:cNvSpPr>
              <a:spLocks noChangeAspect="1"/>
            </p:cNvSpPr>
            <p:nvPr/>
          </p:nvSpPr>
          <p:spPr>
            <a:xfrm>
              <a:off x="3668292" y="3337356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9479631" y="4460634"/>
            <a:ext cx="1908000" cy="1908000"/>
            <a:chOff x="9356857" y="3414341"/>
            <a:chExt cx="1908000" cy="1908000"/>
          </a:xfrm>
        </p:grpSpPr>
        <p:pic>
          <p:nvPicPr>
            <p:cNvPr id="15" name="Kép 14"/>
            <p:cNvPicPr>
              <a:picLocks noChangeAspect="1"/>
            </p:cNvPicPr>
            <p:nvPr/>
          </p:nvPicPr>
          <p:blipFill rotWithShape="1">
            <a:blip r:embed="rId9"/>
            <a:srcRect l="6965" t="7418" r="7199" b="7491"/>
            <a:stretch/>
          </p:blipFill>
          <p:spPr>
            <a:xfrm>
              <a:off x="9378169" y="3449369"/>
              <a:ext cx="1865376" cy="1837944"/>
            </a:xfrm>
            <a:prstGeom prst="rect">
              <a:avLst/>
            </a:prstGeom>
          </p:spPr>
        </p:pic>
        <p:sp>
          <p:nvSpPr>
            <p:cNvPr id="30" name="Lekerekített téglalap 29"/>
            <p:cNvSpPr>
              <a:spLocks noChangeAspect="1"/>
            </p:cNvSpPr>
            <p:nvPr/>
          </p:nvSpPr>
          <p:spPr>
            <a:xfrm>
              <a:off x="9356857" y="3414341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2" name="Csoportba foglalás 61"/>
          <p:cNvGrpSpPr/>
          <p:nvPr/>
        </p:nvGrpSpPr>
        <p:grpSpPr>
          <a:xfrm>
            <a:off x="2546984" y="252434"/>
            <a:ext cx="7098033" cy="520465"/>
            <a:chOff x="2579367" y="252434"/>
            <a:chExt cx="7098033" cy="520465"/>
          </a:xfrm>
        </p:grpSpPr>
        <p:sp>
          <p:nvSpPr>
            <p:cNvPr id="38" name="Szövegdoboz 37"/>
            <p:cNvSpPr txBox="1"/>
            <p:nvPr/>
          </p:nvSpPr>
          <p:spPr>
            <a:xfrm>
              <a:off x="2579367" y="341365"/>
              <a:ext cx="6956911" cy="341541"/>
            </a:xfrm>
            <a:prstGeom prst="rect">
              <a:avLst/>
            </a:prstGeom>
            <a:gradFill flip="none" rotWithShape="1">
              <a:gsLst>
                <a:gs pos="0">
                  <a:srgbClr val="F2B53A"/>
                </a:gs>
                <a:gs pos="98000">
                  <a:srgbClr val="E32D91"/>
                </a:gs>
              </a:gsLst>
              <a:lin ang="0" scaled="1"/>
              <a:tileRect/>
            </a:gradFill>
            <a:ln>
              <a:noFill/>
            </a:ln>
            <a:effectLst>
              <a:outerShdw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algn="ctr"/>
            </a:lstStyle>
            <a:p>
              <a:r>
                <a:rPr lang="hu-HU" dirty="0"/>
                <a:t>Képkártyák autizmus spektrumzavarral élő hittanosok </a:t>
              </a:r>
              <a:r>
                <a:rPr lang="hu-HU" dirty="0" err="1"/>
                <a:t>katechéziséhez</a:t>
              </a:r>
              <a:endParaRPr lang="hu-HU" dirty="0"/>
            </a:p>
          </p:txBody>
        </p:sp>
        <p:sp>
          <p:nvSpPr>
            <p:cNvPr id="57" name="Szövegdoboz 56"/>
            <p:cNvSpPr txBox="1"/>
            <p:nvPr/>
          </p:nvSpPr>
          <p:spPr>
            <a:xfrm>
              <a:off x="2702943" y="252434"/>
              <a:ext cx="6974457" cy="520465"/>
            </a:xfrm>
            <a:prstGeom prst="rect">
              <a:avLst/>
            </a:prstGeom>
            <a:noFill/>
            <a:ln w="15875" cap="rnd">
              <a:solidFill>
                <a:srgbClr val="818281"/>
              </a:solidFill>
              <a:prstDash val="sysDash"/>
              <a:round/>
            </a:ln>
            <a:effectLst>
              <a:outerShdw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algn="ctr"/>
            </a:lstStyle>
            <a:p>
              <a:endParaRPr lang="hu-HU" dirty="0"/>
            </a:p>
          </p:txBody>
        </p:sp>
      </p:grpSp>
      <p:pic>
        <p:nvPicPr>
          <p:cNvPr id="61" name="Kép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943" y="157327"/>
            <a:ext cx="1118000" cy="1231144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11505529" y="-254269"/>
            <a:ext cx="887686" cy="887686"/>
            <a:chOff x="11397058" y="-238398"/>
            <a:chExt cx="887686" cy="887686"/>
          </a:xfrm>
          <a:solidFill>
            <a:srgbClr val="F2B53A"/>
          </a:solidFill>
        </p:grpSpPr>
        <p:sp>
          <p:nvSpPr>
            <p:cNvPr id="3" name="Ellipszis 2"/>
            <p:cNvSpPr/>
            <p:nvPr/>
          </p:nvSpPr>
          <p:spPr>
            <a:xfrm>
              <a:off x="11397058" y="-238398"/>
              <a:ext cx="887686" cy="887686"/>
            </a:xfrm>
            <a:prstGeom prst="ellipse">
              <a:avLst/>
            </a:prstGeom>
            <a:grpFill/>
            <a:ln w="15875" cap="rnd">
              <a:noFill/>
              <a:prstDash val="sysDash"/>
              <a:round/>
            </a:ln>
            <a:effectLst>
              <a:outerShdw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11644132" y="0"/>
              <a:ext cx="54786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1. </a:t>
              </a:r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1559263" y="1062491"/>
            <a:ext cx="907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Készítette: </a:t>
            </a:r>
            <a:r>
              <a:rPr lang="hu-HU" sz="1600" dirty="0" err="1"/>
              <a:t>Zimányi</a:t>
            </a:r>
            <a:r>
              <a:rPr lang="hu-HU" sz="1600" dirty="0"/>
              <a:t> Noémi </a:t>
            </a:r>
            <a:r>
              <a:rPr lang="hu-HU" sz="1600" dirty="0" err="1"/>
              <a:t>katechetikai</a:t>
            </a:r>
            <a:r>
              <a:rPr lang="hu-HU" sz="1600" dirty="0"/>
              <a:t> szakértő – Makráné Gróf Judit gyógypedagógus szakmai irányításával </a:t>
            </a:r>
          </a:p>
        </p:txBody>
      </p:sp>
    </p:spTree>
    <p:extLst>
      <p:ext uri="{BB962C8B-B14F-4D97-AF65-F5344CB8AC3E}">
        <p14:creationId xmlns:p14="http://schemas.microsoft.com/office/powerpoint/2010/main" val="59358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Csoportba foglalás 30"/>
          <p:cNvGrpSpPr/>
          <p:nvPr/>
        </p:nvGrpSpPr>
        <p:grpSpPr>
          <a:xfrm>
            <a:off x="842709" y="1052681"/>
            <a:ext cx="1908000" cy="1908000"/>
            <a:chOff x="842709" y="1052681"/>
            <a:chExt cx="1908000" cy="190800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/>
            <a:srcRect l="14921" t="8119" r="5661" b="7568"/>
            <a:stretch/>
          </p:blipFill>
          <p:spPr>
            <a:xfrm>
              <a:off x="923544" y="1083898"/>
              <a:ext cx="1741870" cy="1821181"/>
            </a:xfrm>
            <a:prstGeom prst="rect">
              <a:avLst/>
            </a:prstGeom>
          </p:spPr>
        </p:pic>
        <p:sp>
          <p:nvSpPr>
            <p:cNvPr id="13" name="Lekerekített téglalap 12"/>
            <p:cNvSpPr>
              <a:spLocks noChangeAspect="1"/>
            </p:cNvSpPr>
            <p:nvPr/>
          </p:nvSpPr>
          <p:spPr>
            <a:xfrm>
              <a:off x="842709" y="1052681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3721989" y="1052681"/>
            <a:ext cx="1908000" cy="1908000"/>
            <a:chOff x="3740467" y="1052681"/>
            <a:chExt cx="1908000" cy="1908000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3"/>
            <a:srcRect l="8065" t="6354" r="5526" b="6509"/>
            <a:stretch/>
          </p:blipFill>
          <p:spPr>
            <a:xfrm>
              <a:off x="3757207" y="1075771"/>
              <a:ext cx="1874520" cy="1882141"/>
            </a:xfrm>
            <a:prstGeom prst="rect">
              <a:avLst/>
            </a:prstGeom>
          </p:spPr>
        </p:pic>
        <p:sp>
          <p:nvSpPr>
            <p:cNvPr id="14" name="Lekerekített téglalap 13"/>
            <p:cNvSpPr>
              <a:spLocks noChangeAspect="1"/>
            </p:cNvSpPr>
            <p:nvPr/>
          </p:nvSpPr>
          <p:spPr>
            <a:xfrm>
              <a:off x="3740467" y="1052681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6601269" y="1052681"/>
            <a:ext cx="1908000" cy="1908000"/>
            <a:chOff x="6622509" y="1062840"/>
            <a:chExt cx="1908000" cy="1908000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4"/>
            <a:srcRect l="10066" t="16875" r="10430" b="6509"/>
            <a:stretch/>
          </p:blipFill>
          <p:spPr>
            <a:xfrm>
              <a:off x="6720735" y="1303021"/>
              <a:ext cx="1716081" cy="1654891"/>
            </a:xfrm>
            <a:prstGeom prst="rect">
              <a:avLst/>
            </a:prstGeom>
          </p:spPr>
        </p:pic>
        <p:sp>
          <p:nvSpPr>
            <p:cNvPr id="15" name="Lekerekített téglalap 14"/>
            <p:cNvSpPr>
              <a:spLocks noChangeAspect="1"/>
            </p:cNvSpPr>
            <p:nvPr/>
          </p:nvSpPr>
          <p:spPr>
            <a:xfrm>
              <a:off x="6622509" y="1062840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9480550" y="1052681"/>
            <a:ext cx="1908000" cy="1908000"/>
            <a:chOff x="9480550" y="1058409"/>
            <a:chExt cx="1908000" cy="1908000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5"/>
            <a:srcRect l="8208" t="9132" r="7946" b="6510"/>
            <a:stretch/>
          </p:blipFill>
          <p:spPr>
            <a:xfrm>
              <a:off x="9537065" y="1082040"/>
              <a:ext cx="1828800" cy="1822134"/>
            </a:xfrm>
            <a:prstGeom prst="rect">
              <a:avLst/>
            </a:prstGeom>
          </p:spPr>
        </p:pic>
        <p:sp>
          <p:nvSpPr>
            <p:cNvPr id="17" name="Lekerekített téglalap 16"/>
            <p:cNvSpPr>
              <a:spLocks noChangeAspect="1"/>
            </p:cNvSpPr>
            <p:nvPr/>
          </p:nvSpPr>
          <p:spPr>
            <a:xfrm>
              <a:off x="9480550" y="1058409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844383" y="3804690"/>
            <a:ext cx="1908000" cy="1908000"/>
            <a:chOff x="807807" y="3805988"/>
            <a:chExt cx="1908000" cy="1908000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6"/>
            <a:srcRect l="7842" t="13730" r="8528" b="1420"/>
            <a:stretch/>
          </p:blipFill>
          <p:spPr>
            <a:xfrm>
              <a:off x="854265" y="3849624"/>
              <a:ext cx="1815084" cy="1836420"/>
            </a:xfrm>
            <a:prstGeom prst="rect">
              <a:avLst/>
            </a:prstGeom>
          </p:spPr>
        </p:pic>
        <p:sp>
          <p:nvSpPr>
            <p:cNvPr id="18" name="Lekerekített téglalap 17"/>
            <p:cNvSpPr>
              <a:spLocks noChangeAspect="1"/>
            </p:cNvSpPr>
            <p:nvPr/>
          </p:nvSpPr>
          <p:spPr>
            <a:xfrm>
              <a:off x="807807" y="3805988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3724680" y="3804690"/>
            <a:ext cx="1908000" cy="1908000"/>
            <a:chOff x="3688080" y="3799634"/>
            <a:chExt cx="1908000" cy="1908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7"/>
            <a:srcRect l="7847" t="12381" r="10087" b="6761"/>
            <a:stretch/>
          </p:blipFill>
          <p:spPr>
            <a:xfrm>
              <a:off x="3758184" y="3941064"/>
              <a:ext cx="1773936" cy="1746504"/>
            </a:xfrm>
            <a:prstGeom prst="rect">
              <a:avLst/>
            </a:prstGeom>
          </p:spPr>
        </p:pic>
        <p:sp>
          <p:nvSpPr>
            <p:cNvPr id="19" name="Lekerekített téglalap 18"/>
            <p:cNvSpPr>
              <a:spLocks noChangeAspect="1"/>
            </p:cNvSpPr>
            <p:nvPr/>
          </p:nvSpPr>
          <p:spPr>
            <a:xfrm>
              <a:off x="3688080" y="3799634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6604977" y="3804690"/>
            <a:ext cx="1908000" cy="1908000"/>
            <a:chOff x="6604635" y="3796844"/>
            <a:chExt cx="1908000" cy="1908000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8"/>
            <a:srcRect l="8799" t="6420" r="6762" b="8349"/>
            <a:stretch/>
          </p:blipFill>
          <p:spPr>
            <a:xfrm>
              <a:off x="6662420" y="3875532"/>
              <a:ext cx="1798320" cy="1826006"/>
            </a:xfrm>
            <a:prstGeom prst="rect">
              <a:avLst/>
            </a:prstGeom>
          </p:spPr>
        </p:pic>
        <p:sp>
          <p:nvSpPr>
            <p:cNvPr id="20" name="Lekerekített téglalap 19"/>
            <p:cNvSpPr>
              <a:spLocks noChangeAspect="1"/>
            </p:cNvSpPr>
            <p:nvPr/>
          </p:nvSpPr>
          <p:spPr>
            <a:xfrm>
              <a:off x="6604635" y="3796844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9485273" y="3804690"/>
            <a:ext cx="1908000" cy="1908000"/>
            <a:chOff x="9485273" y="3804690"/>
            <a:chExt cx="1908000" cy="1908000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9"/>
            <a:srcRect l="6102" t="9101" r="11215" b="7926"/>
            <a:stretch/>
          </p:blipFill>
          <p:spPr>
            <a:xfrm>
              <a:off x="9540240" y="3875532"/>
              <a:ext cx="1805940" cy="1792224"/>
            </a:xfrm>
            <a:prstGeom prst="rect">
              <a:avLst/>
            </a:prstGeom>
          </p:spPr>
        </p:pic>
        <p:sp>
          <p:nvSpPr>
            <p:cNvPr id="21" name="Lekerekített téglalap 20"/>
            <p:cNvSpPr>
              <a:spLocks noChangeAspect="1"/>
            </p:cNvSpPr>
            <p:nvPr/>
          </p:nvSpPr>
          <p:spPr>
            <a:xfrm>
              <a:off x="9485273" y="3804690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9" name="Kép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28730" cy="692358"/>
          </a:xfrm>
          <a:prstGeom prst="rect">
            <a:avLst/>
          </a:prstGeom>
        </p:spPr>
      </p:pic>
      <p:grpSp>
        <p:nvGrpSpPr>
          <p:cNvPr id="32" name="Csoportba foglalás 31"/>
          <p:cNvGrpSpPr/>
          <p:nvPr/>
        </p:nvGrpSpPr>
        <p:grpSpPr>
          <a:xfrm>
            <a:off x="11506102" y="-257546"/>
            <a:ext cx="887686" cy="887686"/>
            <a:chOff x="11397058" y="-247825"/>
            <a:chExt cx="887686" cy="887686"/>
          </a:xfrm>
        </p:grpSpPr>
        <p:sp>
          <p:nvSpPr>
            <p:cNvPr id="33" name="Ellipszis 32"/>
            <p:cNvSpPr/>
            <p:nvPr/>
          </p:nvSpPr>
          <p:spPr>
            <a:xfrm>
              <a:off x="11397058" y="-247825"/>
              <a:ext cx="887686" cy="887686"/>
            </a:xfrm>
            <a:prstGeom prst="ellipse">
              <a:avLst/>
            </a:prstGeom>
            <a:solidFill>
              <a:srgbClr val="F2B53A"/>
            </a:solidFill>
            <a:ln w="15875" cap="rnd">
              <a:noFill/>
              <a:prstDash val="sysDash"/>
              <a:round/>
            </a:ln>
            <a:effectLst>
              <a:outerShdw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11644132" y="0"/>
              <a:ext cx="54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2.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4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9480550" y="1066549"/>
            <a:ext cx="1908000" cy="1908000"/>
            <a:chOff x="9480550" y="1059187"/>
            <a:chExt cx="1908000" cy="190800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2"/>
            <a:srcRect l="12181" t="5124" r="10408" b="8516"/>
            <a:stretch/>
          </p:blipFill>
          <p:spPr>
            <a:xfrm>
              <a:off x="9656064" y="1066799"/>
              <a:ext cx="1658112" cy="1865377"/>
            </a:xfrm>
            <a:prstGeom prst="rect">
              <a:avLst/>
            </a:prstGeom>
          </p:spPr>
        </p:pic>
        <p:sp>
          <p:nvSpPr>
            <p:cNvPr id="12" name="Lekerekített téglalap 11"/>
            <p:cNvSpPr>
              <a:spLocks noChangeAspect="1"/>
            </p:cNvSpPr>
            <p:nvPr/>
          </p:nvSpPr>
          <p:spPr>
            <a:xfrm>
              <a:off x="9480550" y="1059187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6602419" y="1066549"/>
            <a:ext cx="1908000" cy="1908000"/>
            <a:chOff x="6600825" y="1062275"/>
            <a:chExt cx="1908000" cy="1908000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3"/>
            <a:srcRect l="14277" t="10965" r="9083" b="4859"/>
            <a:stretch/>
          </p:blipFill>
          <p:spPr>
            <a:xfrm>
              <a:off x="6748272" y="1103376"/>
              <a:ext cx="1664208" cy="1818181"/>
            </a:xfrm>
            <a:prstGeom prst="rect">
              <a:avLst/>
            </a:prstGeom>
          </p:spPr>
        </p:pic>
        <p:sp>
          <p:nvSpPr>
            <p:cNvPr id="13" name="Lekerekített téglalap 12"/>
            <p:cNvSpPr>
              <a:spLocks noChangeAspect="1"/>
            </p:cNvSpPr>
            <p:nvPr/>
          </p:nvSpPr>
          <p:spPr>
            <a:xfrm>
              <a:off x="6600825" y="1062275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3724287" y="1066549"/>
            <a:ext cx="1908000" cy="1908000"/>
            <a:chOff x="3719513" y="1066549"/>
            <a:chExt cx="1908000" cy="1908000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4"/>
            <a:srcRect l="6742" t="13845" r="7815" b="6101"/>
            <a:stretch/>
          </p:blipFill>
          <p:spPr>
            <a:xfrm>
              <a:off x="3731681" y="1200911"/>
              <a:ext cx="1883664" cy="1729169"/>
            </a:xfrm>
            <a:prstGeom prst="rect">
              <a:avLst/>
            </a:prstGeom>
          </p:spPr>
        </p:pic>
        <p:sp>
          <p:nvSpPr>
            <p:cNvPr id="14" name="Lekerekített téglalap 13"/>
            <p:cNvSpPr>
              <a:spLocks noChangeAspect="1"/>
            </p:cNvSpPr>
            <p:nvPr/>
          </p:nvSpPr>
          <p:spPr>
            <a:xfrm>
              <a:off x="3719513" y="1066549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846155" y="1066549"/>
            <a:ext cx="1908000" cy="1908000"/>
            <a:chOff x="846155" y="1053091"/>
            <a:chExt cx="1908000" cy="190800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5"/>
            <a:srcRect l="6200" t="8922" r="5664" b="7258"/>
            <a:stretch/>
          </p:blipFill>
          <p:spPr>
            <a:xfrm>
              <a:off x="860869" y="1116834"/>
              <a:ext cx="1893190" cy="1779358"/>
            </a:xfrm>
            <a:prstGeom prst="rect">
              <a:avLst/>
            </a:prstGeom>
          </p:spPr>
        </p:pic>
        <p:sp>
          <p:nvSpPr>
            <p:cNvPr id="15" name="Lekerekített téglalap 14"/>
            <p:cNvSpPr>
              <a:spLocks noChangeAspect="1"/>
            </p:cNvSpPr>
            <p:nvPr/>
          </p:nvSpPr>
          <p:spPr>
            <a:xfrm>
              <a:off x="846155" y="1053091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839788" y="3789363"/>
            <a:ext cx="1908000" cy="1908000"/>
            <a:chOff x="839788" y="3789363"/>
            <a:chExt cx="1908000" cy="1908000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6"/>
            <a:srcRect l="6019" t="6354" r="5382" b="6509"/>
            <a:stretch/>
          </p:blipFill>
          <p:spPr>
            <a:xfrm>
              <a:off x="871387" y="3789363"/>
              <a:ext cx="1848442" cy="1826260"/>
            </a:xfrm>
            <a:prstGeom prst="rect">
              <a:avLst/>
            </a:prstGeom>
          </p:spPr>
        </p:pic>
        <p:sp>
          <p:nvSpPr>
            <p:cNvPr id="16" name="Lekerekített téglalap 15"/>
            <p:cNvSpPr>
              <a:spLocks noChangeAspect="1"/>
            </p:cNvSpPr>
            <p:nvPr/>
          </p:nvSpPr>
          <p:spPr>
            <a:xfrm>
              <a:off x="839788" y="3789363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3724287" y="3789363"/>
            <a:ext cx="1908000" cy="1908000"/>
            <a:chOff x="3724287" y="3789363"/>
            <a:chExt cx="1908000" cy="1908000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7"/>
            <a:srcRect l="6728" t="8472" r="7103" b="6861"/>
            <a:stretch/>
          </p:blipFill>
          <p:spPr>
            <a:xfrm>
              <a:off x="3725279" y="3789363"/>
              <a:ext cx="1905000" cy="1828800"/>
            </a:xfrm>
            <a:prstGeom prst="rect">
              <a:avLst/>
            </a:prstGeom>
          </p:spPr>
        </p:pic>
        <p:sp>
          <p:nvSpPr>
            <p:cNvPr id="17" name="Lekerekített téglalap 16"/>
            <p:cNvSpPr>
              <a:spLocks noChangeAspect="1"/>
            </p:cNvSpPr>
            <p:nvPr/>
          </p:nvSpPr>
          <p:spPr>
            <a:xfrm>
              <a:off x="3724287" y="3789363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9495965" y="3789363"/>
            <a:ext cx="1908000" cy="1908000"/>
            <a:chOff x="9495965" y="3789363"/>
            <a:chExt cx="1908000" cy="1908000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8"/>
            <a:srcRect l="9084" t="6708" r="5619" b="5451"/>
            <a:stretch/>
          </p:blipFill>
          <p:spPr>
            <a:xfrm>
              <a:off x="9514030" y="3798569"/>
              <a:ext cx="1874520" cy="1897381"/>
            </a:xfrm>
            <a:prstGeom prst="rect">
              <a:avLst/>
            </a:prstGeom>
          </p:spPr>
        </p:pic>
        <p:sp>
          <p:nvSpPr>
            <p:cNvPr id="19" name="Lekerekített téglalap 18"/>
            <p:cNvSpPr>
              <a:spLocks noChangeAspect="1"/>
            </p:cNvSpPr>
            <p:nvPr/>
          </p:nvSpPr>
          <p:spPr>
            <a:xfrm>
              <a:off x="9495965" y="3789363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5" name="Kép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628730" cy="692358"/>
          </a:xfrm>
          <a:prstGeom prst="rect">
            <a:avLst/>
          </a:prstGeom>
        </p:spPr>
      </p:pic>
      <p:grpSp>
        <p:nvGrpSpPr>
          <p:cNvPr id="27" name="Csoportba foglalás 26"/>
          <p:cNvGrpSpPr/>
          <p:nvPr/>
        </p:nvGrpSpPr>
        <p:grpSpPr>
          <a:xfrm>
            <a:off x="6611064" y="3789363"/>
            <a:ext cx="1908000" cy="1908000"/>
            <a:chOff x="6611064" y="3811622"/>
            <a:chExt cx="1908000" cy="1908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10"/>
            <a:srcRect l="4903" t="9530" r="7160" b="16528"/>
            <a:stretch/>
          </p:blipFill>
          <p:spPr>
            <a:xfrm>
              <a:off x="6665414" y="3961637"/>
              <a:ext cx="1802503" cy="1511219"/>
            </a:xfrm>
            <a:prstGeom prst="rect">
              <a:avLst/>
            </a:prstGeom>
          </p:spPr>
        </p:pic>
        <p:sp>
          <p:nvSpPr>
            <p:cNvPr id="18" name="Lekerekített téglalap 17"/>
            <p:cNvSpPr>
              <a:spLocks noChangeAspect="1"/>
            </p:cNvSpPr>
            <p:nvPr/>
          </p:nvSpPr>
          <p:spPr>
            <a:xfrm>
              <a:off x="6611064" y="3811622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3" name="Kép 22"/>
            <p:cNvPicPr>
              <a:picLocks noChangeAspect="1"/>
            </p:cNvPicPr>
            <p:nvPr/>
          </p:nvPicPr>
          <p:blipFill rotWithShape="1">
            <a:blip r:embed="rId11"/>
            <a:srcRect l="3303" t="22475" r="39147" b="25845"/>
            <a:stretch/>
          </p:blipFill>
          <p:spPr>
            <a:xfrm>
              <a:off x="6750119" y="5515147"/>
              <a:ext cx="1639571" cy="180000"/>
            </a:xfrm>
            <a:prstGeom prst="rect">
              <a:avLst/>
            </a:prstGeom>
          </p:spPr>
        </p:pic>
      </p:grpSp>
      <p:grpSp>
        <p:nvGrpSpPr>
          <p:cNvPr id="31" name="Csoportba foglalás 30"/>
          <p:cNvGrpSpPr/>
          <p:nvPr/>
        </p:nvGrpSpPr>
        <p:grpSpPr>
          <a:xfrm>
            <a:off x="11507097" y="-262125"/>
            <a:ext cx="887686" cy="887686"/>
            <a:chOff x="11397058" y="-247825"/>
            <a:chExt cx="887686" cy="887686"/>
          </a:xfrm>
        </p:grpSpPr>
        <p:sp>
          <p:nvSpPr>
            <p:cNvPr id="32" name="Ellipszis 31"/>
            <p:cNvSpPr/>
            <p:nvPr/>
          </p:nvSpPr>
          <p:spPr>
            <a:xfrm>
              <a:off x="11397058" y="-247825"/>
              <a:ext cx="887686" cy="887686"/>
            </a:xfrm>
            <a:prstGeom prst="ellipse">
              <a:avLst/>
            </a:prstGeom>
            <a:solidFill>
              <a:srgbClr val="F2B53A"/>
            </a:solidFill>
            <a:ln w="15875" cap="rnd">
              <a:noFill/>
              <a:prstDash val="sysDash"/>
              <a:round/>
            </a:ln>
            <a:effectLst>
              <a:outerShdw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11644132" y="0"/>
              <a:ext cx="54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3.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86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Csoportba foglalás 25"/>
          <p:cNvGrpSpPr/>
          <p:nvPr/>
        </p:nvGrpSpPr>
        <p:grpSpPr>
          <a:xfrm>
            <a:off x="840656" y="3781830"/>
            <a:ext cx="1908000" cy="1908000"/>
            <a:chOff x="910259" y="3793332"/>
            <a:chExt cx="1908000" cy="1908000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2"/>
            <a:srcRect l="4503" t="6287" r="7427" b="5644"/>
            <a:stretch/>
          </p:blipFill>
          <p:spPr>
            <a:xfrm>
              <a:off x="964778" y="3902178"/>
              <a:ext cx="1783185" cy="1787652"/>
            </a:xfrm>
            <a:prstGeom prst="rect">
              <a:avLst/>
            </a:prstGeom>
          </p:spPr>
        </p:pic>
        <p:sp>
          <p:nvSpPr>
            <p:cNvPr id="12" name="Lekerekített téglalap 11"/>
            <p:cNvSpPr>
              <a:spLocks noChangeAspect="1"/>
            </p:cNvSpPr>
            <p:nvPr/>
          </p:nvSpPr>
          <p:spPr>
            <a:xfrm>
              <a:off x="910259" y="3793332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834455" y="1058720"/>
            <a:ext cx="1908000" cy="1908000"/>
            <a:chOff x="834455" y="1069544"/>
            <a:chExt cx="1908000" cy="190800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3"/>
            <a:srcRect l="8743" t="9885" r="9354" b="5872"/>
            <a:stretch/>
          </p:blipFill>
          <p:spPr>
            <a:xfrm>
              <a:off x="906779" y="1123754"/>
              <a:ext cx="1802835" cy="1819652"/>
            </a:xfrm>
            <a:prstGeom prst="rect">
              <a:avLst/>
            </a:prstGeom>
          </p:spPr>
        </p:pic>
        <p:sp>
          <p:nvSpPr>
            <p:cNvPr id="14" name="Lekerekített téglalap 13"/>
            <p:cNvSpPr>
              <a:spLocks noChangeAspect="1"/>
            </p:cNvSpPr>
            <p:nvPr/>
          </p:nvSpPr>
          <p:spPr>
            <a:xfrm>
              <a:off x="834455" y="1069544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3716545" y="1058720"/>
            <a:ext cx="1908000" cy="1908000"/>
            <a:chOff x="3726705" y="1092404"/>
            <a:chExt cx="1908000" cy="1908000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4"/>
            <a:srcRect l="8236" t="10199" r="17802" b="9649"/>
            <a:stretch/>
          </p:blipFill>
          <p:spPr>
            <a:xfrm>
              <a:off x="3858768" y="1248047"/>
              <a:ext cx="1591056" cy="1731264"/>
            </a:xfrm>
            <a:prstGeom prst="rect">
              <a:avLst/>
            </a:prstGeom>
          </p:spPr>
        </p:pic>
        <p:sp>
          <p:nvSpPr>
            <p:cNvPr id="15" name="Lekerekített téglalap 14"/>
            <p:cNvSpPr>
              <a:spLocks noChangeAspect="1"/>
            </p:cNvSpPr>
            <p:nvPr/>
          </p:nvSpPr>
          <p:spPr>
            <a:xfrm>
              <a:off x="3726705" y="1092404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6598635" y="1058720"/>
            <a:ext cx="1908000" cy="1908000"/>
            <a:chOff x="6598175" y="1058720"/>
            <a:chExt cx="1908000" cy="1908000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5"/>
            <a:srcRect l="5789" t="11116" r="7926" b="7533"/>
            <a:stretch/>
          </p:blipFill>
          <p:spPr>
            <a:xfrm>
              <a:off x="6636555" y="1261872"/>
              <a:ext cx="1825471" cy="1704266"/>
            </a:xfrm>
            <a:prstGeom prst="rect">
              <a:avLst/>
            </a:prstGeom>
          </p:spPr>
        </p:pic>
        <p:sp>
          <p:nvSpPr>
            <p:cNvPr id="16" name="Lekerekített téglalap 15"/>
            <p:cNvSpPr>
              <a:spLocks noChangeAspect="1"/>
            </p:cNvSpPr>
            <p:nvPr/>
          </p:nvSpPr>
          <p:spPr>
            <a:xfrm>
              <a:off x="6598175" y="1058720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9480725" y="1058720"/>
            <a:ext cx="1908000" cy="1908222"/>
            <a:chOff x="9480725" y="1058720"/>
            <a:chExt cx="1908000" cy="1908222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6"/>
            <a:srcRect l="9161" t="9814" r="4562" b="4461"/>
            <a:stretch/>
          </p:blipFill>
          <p:spPr>
            <a:xfrm>
              <a:off x="9552305" y="1115282"/>
              <a:ext cx="1836420" cy="1851660"/>
            </a:xfrm>
            <a:prstGeom prst="rect">
              <a:avLst/>
            </a:prstGeom>
          </p:spPr>
        </p:pic>
        <p:sp>
          <p:nvSpPr>
            <p:cNvPr id="17" name="Lekerekített téglalap 16"/>
            <p:cNvSpPr>
              <a:spLocks noChangeAspect="1"/>
            </p:cNvSpPr>
            <p:nvPr/>
          </p:nvSpPr>
          <p:spPr>
            <a:xfrm>
              <a:off x="9480725" y="1058720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720679" y="3781830"/>
            <a:ext cx="1908000" cy="1908000"/>
            <a:chOff x="3719513" y="3820716"/>
            <a:chExt cx="1908000" cy="1908000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7"/>
            <a:srcRect l="5006" t="7343" r="7644" b="7284"/>
            <a:stretch/>
          </p:blipFill>
          <p:spPr>
            <a:xfrm>
              <a:off x="3782568" y="4024242"/>
              <a:ext cx="1696072" cy="1661739"/>
            </a:xfrm>
            <a:prstGeom prst="rect">
              <a:avLst/>
            </a:prstGeom>
          </p:spPr>
        </p:pic>
        <p:sp>
          <p:nvSpPr>
            <p:cNvPr id="18" name="Lekerekített téglalap 17"/>
            <p:cNvSpPr>
              <a:spLocks noChangeAspect="1"/>
            </p:cNvSpPr>
            <p:nvPr/>
          </p:nvSpPr>
          <p:spPr>
            <a:xfrm>
              <a:off x="3719513" y="3820716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6600702" y="3781830"/>
            <a:ext cx="1908000" cy="1908000"/>
            <a:chOff x="6600825" y="3809262"/>
            <a:chExt cx="1908000" cy="1908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8"/>
            <a:srcRect l="18949" t="9796" r="10891" b="5820"/>
            <a:stretch/>
          </p:blipFill>
          <p:spPr>
            <a:xfrm>
              <a:off x="6784848" y="3870959"/>
              <a:ext cx="1554480" cy="1822705"/>
            </a:xfrm>
            <a:prstGeom prst="rect">
              <a:avLst/>
            </a:prstGeom>
          </p:spPr>
        </p:pic>
        <p:sp>
          <p:nvSpPr>
            <p:cNvPr id="19" name="Lekerekített téglalap 18"/>
            <p:cNvSpPr>
              <a:spLocks noChangeAspect="1"/>
            </p:cNvSpPr>
            <p:nvPr/>
          </p:nvSpPr>
          <p:spPr>
            <a:xfrm>
              <a:off x="6600825" y="3809262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9480725" y="3781830"/>
            <a:ext cx="1908000" cy="1908000"/>
            <a:chOff x="9480725" y="3789363"/>
            <a:chExt cx="1908000" cy="1908000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9"/>
            <a:srcRect l="9811" t="5934" r="11081" b="5872"/>
            <a:stretch/>
          </p:blipFill>
          <p:spPr>
            <a:xfrm>
              <a:off x="9551719" y="3858768"/>
              <a:ext cx="1701369" cy="1833372"/>
            </a:xfrm>
            <a:prstGeom prst="rect">
              <a:avLst/>
            </a:prstGeom>
          </p:spPr>
        </p:pic>
        <p:sp>
          <p:nvSpPr>
            <p:cNvPr id="20" name="Lekerekített téglalap 19"/>
            <p:cNvSpPr>
              <a:spLocks noChangeAspect="1"/>
            </p:cNvSpPr>
            <p:nvPr/>
          </p:nvSpPr>
          <p:spPr>
            <a:xfrm>
              <a:off x="9480725" y="3789363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1" name="Kép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28730" cy="692358"/>
          </a:xfrm>
          <a:prstGeom prst="rect">
            <a:avLst/>
          </a:prstGeom>
        </p:spPr>
      </p:pic>
      <p:grpSp>
        <p:nvGrpSpPr>
          <p:cNvPr id="30" name="Csoportba foglalás 29"/>
          <p:cNvGrpSpPr/>
          <p:nvPr/>
        </p:nvGrpSpPr>
        <p:grpSpPr>
          <a:xfrm>
            <a:off x="11506835" y="-266973"/>
            <a:ext cx="887686" cy="887686"/>
            <a:chOff x="11397058" y="-247825"/>
            <a:chExt cx="887686" cy="887686"/>
          </a:xfrm>
        </p:grpSpPr>
        <p:sp>
          <p:nvSpPr>
            <p:cNvPr id="31" name="Ellipszis 30"/>
            <p:cNvSpPr/>
            <p:nvPr/>
          </p:nvSpPr>
          <p:spPr>
            <a:xfrm>
              <a:off x="11397058" y="-247825"/>
              <a:ext cx="887686" cy="887686"/>
            </a:xfrm>
            <a:prstGeom prst="ellipse">
              <a:avLst/>
            </a:prstGeom>
            <a:solidFill>
              <a:srgbClr val="F2B53A"/>
            </a:solidFill>
            <a:ln w="15875" cap="rnd">
              <a:noFill/>
              <a:prstDash val="sysDash"/>
              <a:round/>
            </a:ln>
            <a:effectLst>
              <a:outerShdw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1644132" y="0"/>
              <a:ext cx="54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4.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7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2257769" y="1058306"/>
            <a:ext cx="1908000" cy="1908000"/>
            <a:chOff x="851538" y="1070498"/>
            <a:chExt cx="1908000" cy="1908000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2"/>
            <a:srcRect l="12951" t="13226" r="10542" b="6577"/>
            <a:stretch/>
          </p:blipFill>
          <p:spPr>
            <a:xfrm>
              <a:off x="933222" y="1194815"/>
              <a:ext cx="1668780" cy="1732217"/>
            </a:xfrm>
            <a:prstGeom prst="rect">
              <a:avLst/>
            </a:prstGeom>
          </p:spPr>
        </p:pic>
        <p:sp>
          <p:nvSpPr>
            <p:cNvPr id="7" name="Lekerekített téglalap 6"/>
            <p:cNvSpPr>
              <a:spLocks noChangeAspect="1"/>
            </p:cNvSpPr>
            <p:nvPr/>
          </p:nvSpPr>
          <p:spPr>
            <a:xfrm>
              <a:off x="851538" y="1070498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5142000" y="1058306"/>
            <a:ext cx="1908000" cy="1908000"/>
            <a:chOff x="3719513" y="1061410"/>
            <a:chExt cx="1908000" cy="190800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3"/>
            <a:srcRect l="7696" t="5481" r="8877" b="5449"/>
            <a:stretch/>
          </p:blipFill>
          <p:spPr>
            <a:xfrm>
              <a:off x="3828578" y="1161637"/>
              <a:ext cx="1689871" cy="1783683"/>
            </a:xfrm>
            <a:prstGeom prst="rect">
              <a:avLst/>
            </a:prstGeom>
          </p:spPr>
        </p:pic>
        <p:sp>
          <p:nvSpPr>
            <p:cNvPr id="8" name="Lekerekített téglalap 7"/>
            <p:cNvSpPr>
              <a:spLocks noChangeAspect="1"/>
            </p:cNvSpPr>
            <p:nvPr/>
          </p:nvSpPr>
          <p:spPr>
            <a:xfrm>
              <a:off x="3719513" y="1061410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8026231" y="1058306"/>
            <a:ext cx="1908000" cy="1908000"/>
            <a:chOff x="6613904" y="1058306"/>
            <a:chExt cx="1908000" cy="1908000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4"/>
            <a:srcRect l="19939" t="10910" r="16139" b="4536"/>
            <a:stretch/>
          </p:blipFill>
          <p:spPr>
            <a:xfrm>
              <a:off x="6833616" y="1139952"/>
              <a:ext cx="1383792" cy="1826354"/>
            </a:xfrm>
            <a:prstGeom prst="rect">
              <a:avLst/>
            </a:prstGeom>
          </p:spPr>
        </p:pic>
        <p:sp>
          <p:nvSpPr>
            <p:cNvPr id="9" name="Lekerekített téglalap 8"/>
            <p:cNvSpPr>
              <a:spLocks noChangeAspect="1"/>
            </p:cNvSpPr>
            <p:nvPr/>
          </p:nvSpPr>
          <p:spPr>
            <a:xfrm>
              <a:off x="6613904" y="1058306"/>
              <a:ext cx="1908000" cy="1908000"/>
            </a:xfrm>
            <a:prstGeom prst="roundRect">
              <a:avLst>
                <a:gd name="adj" fmla="val 10187"/>
              </a:avLst>
            </a:prstGeom>
            <a:noFill/>
            <a:ln>
              <a:solidFill>
                <a:srgbClr val="4B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28730" cy="692358"/>
          </a:xfrm>
          <a:prstGeom prst="rect">
            <a:avLst/>
          </a:prstGeom>
        </p:spPr>
      </p:pic>
      <p:grpSp>
        <p:nvGrpSpPr>
          <p:cNvPr id="13" name="Csoportba foglalás 12"/>
          <p:cNvGrpSpPr/>
          <p:nvPr/>
        </p:nvGrpSpPr>
        <p:grpSpPr>
          <a:xfrm>
            <a:off x="11513580" y="-253201"/>
            <a:ext cx="887686" cy="887686"/>
            <a:chOff x="11397058" y="-247825"/>
            <a:chExt cx="887686" cy="887686"/>
          </a:xfrm>
        </p:grpSpPr>
        <p:sp>
          <p:nvSpPr>
            <p:cNvPr id="14" name="Ellipszis 13"/>
            <p:cNvSpPr/>
            <p:nvPr/>
          </p:nvSpPr>
          <p:spPr>
            <a:xfrm>
              <a:off x="11397058" y="-247825"/>
              <a:ext cx="887686" cy="887686"/>
            </a:xfrm>
            <a:prstGeom prst="ellipse">
              <a:avLst/>
            </a:prstGeom>
            <a:solidFill>
              <a:srgbClr val="F2B53A"/>
            </a:solidFill>
            <a:ln w="15875" cap="rnd">
              <a:noFill/>
              <a:prstDash val="sysDash"/>
              <a:round/>
            </a:ln>
            <a:effectLst>
              <a:outerShdw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1644132" y="0"/>
              <a:ext cx="54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5. </a:t>
              </a:r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760801" y="5476528"/>
            <a:ext cx="1067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Megjegyzés: A képkártyákat igény szerint fel lehet nagyítani. </a:t>
            </a:r>
          </a:p>
          <a:p>
            <a:pPr algn="ctr"/>
            <a:r>
              <a:rPr lang="hu-HU"/>
              <a:t>Használható ADHD-s, BTMN-es </a:t>
            </a:r>
            <a:r>
              <a:rPr lang="hu-HU" dirty="0"/>
              <a:t>és </a:t>
            </a:r>
            <a:r>
              <a:rPr lang="hu-HU"/>
              <a:t>tipikus fejlődésű </a:t>
            </a:r>
            <a:r>
              <a:rPr lang="hu-HU" dirty="0"/>
              <a:t>tanulók </a:t>
            </a:r>
            <a:r>
              <a:rPr lang="hu-HU" dirty="0" err="1"/>
              <a:t>katechéziséhez</a:t>
            </a:r>
            <a:r>
              <a:rPr lang="hu-HU" dirty="0"/>
              <a:t> is. </a:t>
            </a:r>
          </a:p>
        </p:txBody>
      </p:sp>
    </p:spTree>
    <p:extLst>
      <p:ext uri="{BB962C8B-B14F-4D97-AF65-F5344CB8AC3E}">
        <p14:creationId xmlns:p14="http://schemas.microsoft.com/office/powerpoint/2010/main" val="129747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50</Words>
  <Application>Microsoft Office PowerPoint</Application>
  <PresentationFormat>Szélesvásznú</PresentationFormat>
  <Paragraphs>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33</cp:revision>
  <dcterms:created xsi:type="dcterms:W3CDTF">2020-03-24T10:34:52Z</dcterms:created>
  <dcterms:modified xsi:type="dcterms:W3CDTF">2022-06-23T08:36:24Z</dcterms:modified>
</cp:coreProperties>
</file>