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27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21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51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46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0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80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91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15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2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15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1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6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watch?v=p5qha5q9a20" TargetMode="External"/><Relationship Id="rId3" Type="http://schemas.microsoft.com/office/2007/relationships/hdphoto" Target="../media/hdphoto7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1" y="1472033"/>
            <a:ext cx="2142309" cy="2012705"/>
          </a:xfrm>
          <a:prstGeom prst="ellipse">
            <a:avLst/>
          </a:prstGeom>
          <a:gradFill>
            <a:gsLst>
              <a:gs pos="0">
                <a:srgbClr val="FFFF99"/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0034" y="1472033"/>
            <a:ext cx="8307251" cy="48936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1DCA5"/>
              </a:gs>
              <a:gs pos="40000">
                <a:srgbClr val="FFFF99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papír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toll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23505"/>
            <a:ext cx="12192000" cy="769937"/>
          </a:xfrm>
          <a:prstGeom prst="rect">
            <a:avLst/>
          </a:prstGeom>
          <a:gradFill>
            <a:gsLst>
              <a:gs pos="0">
                <a:srgbClr val="FFFF99"/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Testvéri közösségben vagyok</a:t>
            </a: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rgbClr val="FFFF99"/>
              </a:gs>
              <a:gs pos="71000">
                <a:srgbClr val="F2DCA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28" y1="70927" x2="64528" y2="70927"/>
                        <a14:foregroundMark x1="77358" y1="74436" x2="77358" y2="74436"/>
                        <a14:foregroundMark x1="68679" y1="75689" x2="68679" y2="75689"/>
                        <a14:foregroundMark x1="62264" y1="82957" x2="62264" y2="82957"/>
                        <a14:foregroundMark x1="60755" y1="71429" x2="60755" y2="71429"/>
                        <a14:foregroundMark x1="79245" y1="70927" x2="79245" y2="70927"/>
                        <a14:foregroundMark x1="57736" y1="87469" x2="57736" y2="87469"/>
                        <a14:foregroundMark x1="62264" y1="86717" x2="62264" y2="86717"/>
                        <a14:foregroundMark x1="72830" y1="51378" x2="72830" y2="51378"/>
                        <a14:foregroundMark x1="75094" y1="37093" x2="75094" y2="37093"/>
                        <a14:foregroundMark x1="75094" y1="34837" x2="75094" y2="34837"/>
                        <a14:foregroundMark x1="75094" y1="41103" x2="75094" y2="41103"/>
                        <a14:foregroundMark x1="47925" y1="69925" x2="47925" y2="69925"/>
                        <a14:foregroundMark x1="20000" y1="64411" x2="20000" y2="64411"/>
                        <a14:foregroundMark x1="50189" y1="68922" x2="50189" y2="68922"/>
                        <a14:foregroundMark x1="81509" y1="91479" x2="81509" y2="91479"/>
                        <a14:foregroundMark x1="76226" y1="92732" x2="76226" y2="92732"/>
                        <a14:foregroundMark x1="78113" y1="89223" x2="78113" y2="89223"/>
                        <a14:foregroundMark x1="81509" y1="89223" x2="81509" y2="89223"/>
                        <a14:foregroundMark x1="75094" y1="83709" x2="75094" y2="83709"/>
                        <a14:foregroundMark x1="82264" y1="39348" x2="82264" y2="39348"/>
                        <a14:foregroundMark x1="64906" y1="35840" x2="64906" y2="35840"/>
                        <a14:foregroundMark x1="71698" y1="38596" x2="71698" y2="38596"/>
                        <a14:foregroundMark x1="82264" y1="44612" x2="82264" y2="44612"/>
                        <a14:foregroundMark x1="76226" y1="44612" x2="76226" y2="44612"/>
                        <a14:backgroundMark x1="28679" y1="14286" x2="28679" y2="14286"/>
                        <a14:backgroundMark x1="62264" y1="27318" x2="62264" y2="27318"/>
                      </a14:backgroundRemoval>
                    </a14:imgEffect>
                  </a14:imgLayer>
                </a14:imgProps>
              </a:ext>
            </a:extLst>
          </a:blip>
          <a:srcRect l="12442" t="3286" r="8921" b="3389"/>
          <a:stretch/>
        </p:blipFill>
        <p:spPr>
          <a:xfrm rot="597623" flipH="1">
            <a:off x="1822662" y="-45410"/>
            <a:ext cx="621972" cy="106851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28" y1="70927" x2="64528" y2="70927"/>
                        <a14:foregroundMark x1="77358" y1="74436" x2="77358" y2="74436"/>
                        <a14:foregroundMark x1="68679" y1="75689" x2="68679" y2="75689"/>
                        <a14:foregroundMark x1="62264" y1="82957" x2="62264" y2="82957"/>
                        <a14:foregroundMark x1="60755" y1="71429" x2="60755" y2="71429"/>
                        <a14:foregroundMark x1="79245" y1="70927" x2="79245" y2="70927"/>
                        <a14:foregroundMark x1="57736" y1="87469" x2="57736" y2="87469"/>
                        <a14:foregroundMark x1="62264" y1="86717" x2="62264" y2="86717"/>
                        <a14:foregroundMark x1="72830" y1="51378" x2="72830" y2="51378"/>
                        <a14:foregroundMark x1="75094" y1="37093" x2="75094" y2="37093"/>
                        <a14:foregroundMark x1="75094" y1="34837" x2="75094" y2="34837"/>
                        <a14:foregroundMark x1="75094" y1="41103" x2="75094" y2="41103"/>
                        <a14:foregroundMark x1="47925" y1="69925" x2="47925" y2="69925"/>
                        <a14:foregroundMark x1="20000" y1="64411" x2="20000" y2="64411"/>
                        <a14:foregroundMark x1="50189" y1="68922" x2="50189" y2="68922"/>
                        <a14:foregroundMark x1="81509" y1="91479" x2="81509" y2="91479"/>
                        <a14:foregroundMark x1="76226" y1="92732" x2="76226" y2="92732"/>
                        <a14:foregroundMark x1="78113" y1="89223" x2="78113" y2="89223"/>
                        <a14:foregroundMark x1="81509" y1="89223" x2="81509" y2="89223"/>
                        <a14:foregroundMark x1="75094" y1="83709" x2="75094" y2="83709"/>
                        <a14:foregroundMark x1="82264" y1="39348" x2="82264" y2="39348"/>
                        <a14:foregroundMark x1="64906" y1="35840" x2="64906" y2="35840"/>
                        <a14:foregroundMark x1="71698" y1="38596" x2="71698" y2="38596"/>
                        <a14:foregroundMark x1="82264" y1="44612" x2="82264" y2="44612"/>
                        <a14:foregroundMark x1="76226" y1="44612" x2="76226" y2="44612"/>
                        <a14:backgroundMark x1="28679" y1="14286" x2="28679" y2="14286"/>
                        <a14:backgroundMark x1="62264" y1="27318" x2="62264" y2="27318"/>
                      </a14:backgroundRemoval>
                    </a14:imgEffect>
                  </a14:imgLayer>
                </a14:imgProps>
              </a:ext>
            </a:extLst>
          </a:blip>
          <a:srcRect l="12442" t="3286" r="8921" b="3389"/>
          <a:stretch/>
        </p:blipFill>
        <p:spPr>
          <a:xfrm rot="597623" flipH="1">
            <a:off x="1234833" y="45739"/>
            <a:ext cx="621972" cy="106851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28" y1="70927" x2="64528" y2="70927"/>
                        <a14:foregroundMark x1="77358" y1="74436" x2="77358" y2="74436"/>
                        <a14:foregroundMark x1="68679" y1="75689" x2="68679" y2="75689"/>
                        <a14:foregroundMark x1="62264" y1="82957" x2="62264" y2="82957"/>
                        <a14:foregroundMark x1="60755" y1="71429" x2="60755" y2="71429"/>
                        <a14:foregroundMark x1="79245" y1="70927" x2="79245" y2="70927"/>
                        <a14:foregroundMark x1="57736" y1="87469" x2="57736" y2="87469"/>
                        <a14:foregroundMark x1="62264" y1="86717" x2="62264" y2="86717"/>
                        <a14:foregroundMark x1="72830" y1="51378" x2="72830" y2="51378"/>
                        <a14:foregroundMark x1="75094" y1="37093" x2="75094" y2="37093"/>
                        <a14:foregroundMark x1="75094" y1="34837" x2="75094" y2="34837"/>
                        <a14:foregroundMark x1="75094" y1="41103" x2="75094" y2="41103"/>
                        <a14:foregroundMark x1="47925" y1="69925" x2="47925" y2="69925"/>
                        <a14:foregroundMark x1="20000" y1="64411" x2="20000" y2="64411"/>
                        <a14:foregroundMark x1="50189" y1="68922" x2="50189" y2="68922"/>
                        <a14:foregroundMark x1="81509" y1="91479" x2="81509" y2="91479"/>
                        <a14:foregroundMark x1="76226" y1="92732" x2="76226" y2="92732"/>
                        <a14:foregroundMark x1="78113" y1="89223" x2="78113" y2="89223"/>
                        <a14:foregroundMark x1="81509" y1="89223" x2="81509" y2="89223"/>
                        <a14:foregroundMark x1="75094" y1="83709" x2="75094" y2="83709"/>
                        <a14:foregroundMark x1="82264" y1="39348" x2="82264" y2="39348"/>
                        <a14:foregroundMark x1="64906" y1="35840" x2="64906" y2="35840"/>
                        <a14:foregroundMark x1="71698" y1="38596" x2="71698" y2="38596"/>
                        <a14:foregroundMark x1="82264" y1="44612" x2="82264" y2="44612"/>
                        <a14:foregroundMark x1="76226" y1="44612" x2="76226" y2="44612"/>
                        <a14:backgroundMark x1="28679" y1="14286" x2="28679" y2="14286"/>
                        <a14:backgroundMark x1="62264" y1="27318" x2="62264" y2="27318"/>
                      </a14:backgroundRemoval>
                    </a14:imgEffect>
                  </a14:imgLayer>
                </a14:imgProps>
              </a:ext>
            </a:extLst>
          </a:blip>
          <a:srcRect l="12442" t="3286" r="8921" b="3389"/>
          <a:stretch/>
        </p:blipFill>
        <p:spPr>
          <a:xfrm>
            <a:off x="9867985" y="52879"/>
            <a:ext cx="697275" cy="98353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28" y1="70927" x2="64528" y2="70927"/>
                        <a14:foregroundMark x1="77358" y1="74436" x2="77358" y2="74436"/>
                        <a14:foregroundMark x1="68679" y1="75689" x2="68679" y2="75689"/>
                        <a14:foregroundMark x1="62264" y1="82957" x2="62264" y2="82957"/>
                        <a14:foregroundMark x1="60755" y1="71429" x2="60755" y2="71429"/>
                        <a14:foregroundMark x1="79245" y1="70927" x2="79245" y2="70927"/>
                        <a14:foregroundMark x1="57736" y1="87469" x2="57736" y2="87469"/>
                        <a14:foregroundMark x1="62264" y1="86717" x2="62264" y2="86717"/>
                        <a14:foregroundMark x1="72830" y1="51378" x2="72830" y2="51378"/>
                        <a14:foregroundMark x1="75094" y1="37093" x2="75094" y2="37093"/>
                        <a14:foregroundMark x1="75094" y1="34837" x2="75094" y2="34837"/>
                        <a14:foregroundMark x1="75094" y1="41103" x2="75094" y2="41103"/>
                        <a14:foregroundMark x1="47925" y1="69925" x2="47925" y2="69925"/>
                        <a14:foregroundMark x1="20000" y1="64411" x2="20000" y2="64411"/>
                        <a14:foregroundMark x1="50189" y1="68922" x2="50189" y2="68922"/>
                        <a14:foregroundMark x1="81509" y1="91479" x2="81509" y2="91479"/>
                        <a14:foregroundMark x1="76226" y1="92732" x2="76226" y2="92732"/>
                        <a14:foregroundMark x1="78113" y1="89223" x2="78113" y2="89223"/>
                        <a14:foregroundMark x1="81509" y1="89223" x2="81509" y2="89223"/>
                        <a14:foregroundMark x1="75094" y1="83709" x2="75094" y2="83709"/>
                        <a14:foregroundMark x1="82264" y1="39348" x2="82264" y2="39348"/>
                        <a14:foregroundMark x1="64906" y1="35840" x2="64906" y2="35840"/>
                        <a14:foregroundMark x1="71698" y1="38596" x2="71698" y2="38596"/>
                        <a14:foregroundMark x1="82264" y1="44612" x2="82264" y2="44612"/>
                        <a14:foregroundMark x1="76226" y1="44612" x2="76226" y2="44612"/>
                        <a14:backgroundMark x1="28679" y1="14286" x2="28679" y2="14286"/>
                        <a14:backgroundMark x1="62264" y1="27318" x2="62264" y2="273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2442" t="3286" r="8921" b="3389"/>
          <a:stretch/>
        </p:blipFill>
        <p:spPr>
          <a:xfrm>
            <a:off x="10565260" y="52879"/>
            <a:ext cx="646819" cy="9835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8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1" b="98315" l="2466" r="100000">
                        <a14:foregroundMark x1="77260" y1="76592" x2="77260" y2="765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6183" y="986245"/>
            <a:ext cx="3056708" cy="223600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842" y="1269421"/>
            <a:ext cx="3444600" cy="260857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89" y="3426645"/>
            <a:ext cx="4612627" cy="318220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757" y="2573709"/>
            <a:ext cx="3321944" cy="244404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06859" cy="197249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299063" y="130629"/>
            <a:ext cx="9496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AZT SZERETNÉ, HOGY VIGYÁZZUNK EGYMÁSRA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SZERETETBEN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ÉLJÜNK.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564260" y="1428223"/>
            <a:ext cx="2521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KÉPEKEN HELYTELEN TETTEKET 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LÁTSZ.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564260" y="5264331"/>
            <a:ext cx="5826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Javítsd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ki őket a megfelelő mondatokkal!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Kattints ide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már kezdheted is a feladatot!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4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923179" cy="1901370"/>
          </a:xfrm>
          <a:prstGeom prst="rect">
            <a:avLst/>
          </a:prstGeom>
        </p:spPr>
      </p:pic>
      <p:sp>
        <p:nvSpPr>
          <p:cNvPr id="3" name="Ötszög 2"/>
          <p:cNvSpPr/>
          <p:nvPr/>
        </p:nvSpPr>
        <p:spPr>
          <a:xfrm rot="5400000">
            <a:off x="5036303" y="-241144"/>
            <a:ext cx="1895929" cy="2650365"/>
          </a:xfrm>
          <a:prstGeom prst="homePlate">
            <a:avLst/>
          </a:prstGeom>
          <a:solidFill>
            <a:srgbClr val="00B0F0">
              <a:alpha val="70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befogadás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Ötszög 3"/>
          <p:cNvSpPr/>
          <p:nvPr/>
        </p:nvSpPr>
        <p:spPr>
          <a:xfrm flipH="1">
            <a:off x="8418286" y="2439765"/>
            <a:ext cx="3494010" cy="1723572"/>
          </a:xfrm>
          <a:prstGeom prst="homePlate">
            <a:avLst/>
          </a:prstGeom>
          <a:solidFill>
            <a:srgbClr val="92D050">
              <a:alpha val="80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elfogadás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Ötszög 4"/>
          <p:cNvSpPr/>
          <p:nvPr/>
        </p:nvSpPr>
        <p:spPr>
          <a:xfrm rot="16200000">
            <a:off x="4996397" y="4322944"/>
            <a:ext cx="1975740" cy="2827628"/>
          </a:xfrm>
          <a:prstGeom prst="homePlate">
            <a:avLst/>
          </a:prstGeom>
          <a:solidFill>
            <a:srgbClr val="CC0099">
              <a:alpha val="60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figyelem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Ötszög 5"/>
          <p:cNvSpPr/>
          <p:nvPr/>
        </p:nvSpPr>
        <p:spPr>
          <a:xfrm>
            <a:off x="275771" y="2444762"/>
            <a:ext cx="3602201" cy="1823365"/>
          </a:xfrm>
          <a:prstGeom prst="homePlate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békére való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törekvés,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31" b="96288" l="7750" r="60926">
                        <a14:backgroundMark x1="20344" y1="70979" x2="20344" y2="70979"/>
                        <a14:backgroundMark x1="46286" y1="72778" x2="46286" y2="72778"/>
                        <a14:backgroundMark x1="37460" y1="64567" x2="37460" y2="64567"/>
                      </a14:backgroundRemoval>
                    </a14:imgEffect>
                  </a14:imgLayer>
                </a14:imgProps>
              </a:ext>
            </a:extLst>
          </a:blip>
          <a:srcRect l="9303" t="52945" r="37059" b="2587"/>
          <a:stretch/>
        </p:blipFill>
        <p:spPr>
          <a:xfrm>
            <a:off x="8427129" y="4321636"/>
            <a:ext cx="3018633" cy="239485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31" b="96288" l="7750" r="60926">
                        <a14:backgroundMark x1="20344" y1="70979" x2="20344" y2="70979"/>
                        <a14:backgroundMark x1="46286" y1="72778" x2="46286" y2="72778"/>
                        <a14:backgroundMark x1="37460" y1="64567" x2="37460" y2="64567"/>
                      </a14:backgroundRemoval>
                    </a14:imgEffect>
                  </a14:imgLayer>
                </a14:imgProps>
              </a:ext>
            </a:extLst>
          </a:blip>
          <a:srcRect l="9303" t="52945" r="37059" b="2587"/>
          <a:stretch/>
        </p:blipFill>
        <p:spPr>
          <a:xfrm>
            <a:off x="413863" y="4438206"/>
            <a:ext cx="1509316" cy="119742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31" b="96288" l="7750" r="60926">
                        <a14:backgroundMark x1="20344" y1="70979" x2="20344" y2="70979"/>
                        <a14:backgroundMark x1="46286" y1="72778" x2="46286" y2="72778"/>
                        <a14:backgroundMark x1="37460" y1="64567" x2="37460" y2="64567"/>
                      </a14:backgroundRemoval>
                    </a14:imgEffect>
                  </a14:imgLayer>
                </a14:imgProps>
              </a:ext>
            </a:extLst>
          </a:blip>
          <a:srcRect l="9303" t="52945" r="37059" b="2587"/>
          <a:stretch/>
        </p:blipFill>
        <p:spPr>
          <a:xfrm>
            <a:off x="7819325" y="96516"/>
            <a:ext cx="1440957" cy="114319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596554" y="2059393"/>
            <a:ext cx="47754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viszont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épít egy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csoportot.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Segít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abban, hogy abban a csoportban mindenki jól érezze magát.</a:t>
            </a:r>
          </a:p>
        </p:txBody>
      </p:sp>
    </p:spTree>
    <p:extLst>
      <p:ext uri="{BB962C8B-B14F-4D97-AF65-F5344CB8AC3E}">
        <p14:creationId xmlns:p14="http://schemas.microsoft.com/office/powerpoint/2010/main" val="32087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046513" y="567307"/>
            <a:ext cx="7939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EGYÜTT LENNI JÓ!</a:t>
            </a: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6442" cy="2032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" b="99325" l="0" r="100000">
                        <a14:backgroundMark x1="37460" y1="64567" x2="37460" y2="64567"/>
                      </a14:backgroundRemoval>
                    </a14:imgEffect>
                  </a14:imgLayer>
                </a14:imgProps>
              </a:ext>
            </a:extLst>
          </a:blip>
          <a:srcRect l="529" t="-417" r="2499" b="-376"/>
          <a:stretch/>
        </p:blipFill>
        <p:spPr>
          <a:xfrm>
            <a:off x="1033221" y="2032000"/>
            <a:ext cx="4117723" cy="40958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zamárfül 7"/>
          <p:cNvSpPr/>
          <p:nvPr/>
        </p:nvSpPr>
        <p:spPr>
          <a:xfrm>
            <a:off x="5674204" y="2836006"/>
            <a:ext cx="5777567" cy="2487805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Emlékszel még erre a nyári képre?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Idézz fel 3 olyan dolgot, ami veled történt a nyáron és hálás vagy érte!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Imádságban köszönd meg Istennek!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8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80263" y="189935"/>
            <a:ext cx="793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ÚJRA JÓ EGYÜTT!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3253" cy="185192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2738" l="323" r="100000"/>
                    </a14:imgEffect>
                  </a14:imgLayer>
                </a14:imgProps>
              </a:ext>
            </a:extLst>
          </a:blip>
          <a:srcRect b="46244"/>
          <a:stretch/>
        </p:blipFill>
        <p:spPr>
          <a:xfrm>
            <a:off x="82026" y="2351314"/>
            <a:ext cx="2272330" cy="1942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3753" l="0" r="100000"/>
                    </a14:imgEffect>
                  </a14:imgLayer>
                </a14:imgProps>
              </a:ext>
            </a:extLst>
          </a:blip>
          <a:srcRect b="47635"/>
          <a:stretch/>
        </p:blipFill>
        <p:spPr>
          <a:xfrm rot="21293501">
            <a:off x="5966580" y="2402095"/>
            <a:ext cx="2323017" cy="194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54158" l="0" r="89899">
                        <a14:foregroundMark x1="77441" y1="6491" x2="77441" y2="6491"/>
                      </a14:backgroundRemoval>
                    </a14:imgEffect>
                  </a14:imgLayer>
                </a14:imgProps>
              </a:ext>
            </a:extLst>
          </a:blip>
          <a:srcRect r="10160" b="45361"/>
          <a:stretch/>
        </p:blipFill>
        <p:spPr>
          <a:xfrm>
            <a:off x="217714" y="4611898"/>
            <a:ext cx="2062549" cy="2082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51724" l="0" r="100000">
                        <a14:foregroundMark x1="49158" y1="5680" x2="49158" y2="5680"/>
                        <a14:foregroundMark x1="50168" y1="2840" x2="50168" y2="2840"/>
                      </a14:backgroundRemoval>
                    </a14:imgEffect>
                  </a14:imgLayer>
                </a14:imgProps>
              </a:ext>
            </a:extLst>
          </a:blip>
          <a:srcRect b="47222"/>
          <a:stretch/>
        </p:blipFill>
        <p:spPr>
          <a:xfrm rot="157509">
            <a:off x="5948233" y="4556603"/>
            <a:ext cx="2386944" cy="2091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1863253" y="836266"/>
            <a:ext cx="1011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Fejezd be az alábbi imádságokat úgy, hogy a képen látható dolgok ne történhessenek meg az életünkben. Hanem egymásra figyelve mindig szeretetben, éljünk, úgy ahogyan az kedves Istennek! Írd le a füzetedbe is!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67143" y="2360124"/>
            <a:ext cx="3004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Mennyei Atyánk! Segíts abban, hogy ne történjen meg olyan, hogy mi valakit…………………………………….….,hanem………………........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Ámen.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371668" y="2435778"/>
            <a:ext cx="3282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Mennyi Atyánk! Segíts abban, hogy ne történjen olyan, hogy valaki…………………………………….hanem,……………………......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Ámen.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551472" y="4632678"/>
            <a:ext cx="3159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Mennyi Atyánk! Segíts abban, hogy ne történjen olyan, hogy valakik…………………………………….hanem,……………………......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Ámen.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371668" y="4786566"/>
            <a:ext cx="3602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Mennyei Atyánk! Segíts abban, hogy ne legyen olyan, hogy valaki……………., és a többiek…………….., hanem………………..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Ámen.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968" y="1937654"/>
            <a:ext cx="8745730" cy="43287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178805" cy="21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98000"/>
            <a:ext cx="2161598" cy="2160000"/>
          </a:xfrm>
          <a:prstGeom prst="rect">
            <a:avLst/>
          </a:prstGeom>
        </p:spPr>
      </p:pic>
      <p:pic>
        <p:nvPicPr>
          <p:cNvPr id="2" name="Örvendezzetek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206" y="2730437"/>
            <a:ext cx="1371599" cy="1371599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2178805" y="195943"/>
            <a:ext cx="9609893" cy="148916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tanév elején adjunk hálát Istennek a szép nyárért, hogy testvéri közösségben élhetünk és örvendezzünk </a:t>
            </a:r>
            <a:r>
              <a:rPr lang="hu-HU" sz="2400" dirty="0"/>
              <a:t>E</a:t>
            </a:r>
            <a:r>
              <a:rPr lang="hu-HU" sz="2400" dirty="0" smtClean="0"/>
              <a:t>lőtte! Próbáld meg énekelni a Zsoltárt! </a:t>
            </a:r>
          </a:p>
          <a:p>
            <a:pPr algn="ctr"/>
            <a:r>
              <a:rPr lang="hu-HU" sz="2400" dirty="0" smtClean="0"/>
              <a:t>A hangszóróra kattintva meg is hallgathatod!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4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0"/>
            <a:ext cx="8391525" cy="666205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172355" y="2411520"/>
            <a:ext cx="564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</a:t>
            </a:r>
            <a:r>
              <a:rPr lang="hu-HU" sz="3200" dirty="0">
                <a:solidFill>
                  <a:schemeClr val="accent4">
                    <a:lumMod val="50000"/>
                  </a:schemeClr>
                </a:solidFill>
              </a:rPr>
              <a:t>Éljetek szeretetben, ahogyan Krisztus is szeretett minket, és önmagát adta értünk</a:t>
            </a: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kumimoji="0" 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i="1" dirty="0" err="1" smtClean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Efezusi</a:t>
            </a:r>
            <a:r>
              <a:rPr lang="hu-HU" sz="2000" i="1" dirty="0" smtClean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hu-HU" sz="2000" i="1" dirty="0" smtClean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levél</a:t>
            </a:r>
            <a:r>
              <a:rPr kumimoji="0" lang="hu-H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5,2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0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" y="25495"/>
            <a:ext cx="2073275" cy="19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65" y="133590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40918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8122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564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1"/>
            <a:ext cx="12192000" cy="685934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565170" cy="154141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66207" y="4990011"/>
            <a:ext cx="4506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Milyen kedves élményedet idézi fel a kép?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Emlékezz rá!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76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41"/>
            <a:ext cx="12192000" cy="6859341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19347" y="3428329"/>
            <a:ext cx="5670467" cy="295408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565170" cy="154141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94163" y="3566542"/>
            <a:ext cx="55956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Kiket, miket látsz a képen?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 csinálnak a gyermekek?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 játszanak a körben lévő gyermekek?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Kik ülnek az asztalnál és mit csinálnak?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 mondhat a nagyfiú a szüleinek?</a:t>
            </a:r>
          </a:p>
        </p:txBody>
      </p:sp>
    </p:spTree>
    <p:extLst>
      <p:ext uri="{BB962C8B-B14F-4D97-AF65-F5344CB8AC3E}">
        <p14:creationId xmlns:p14="http://schemas.microsoft.com/office/powerpoint/2010/main" val="18749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41"/>
            <a:ext cx="12192000" cy="6859341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56756" y="3599684"/>
            <a:ext cx="5845034" cy="288758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565170" cy="154141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6756" y="3889312"/>
            <a:ext cx="6002975" cy="237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nagymamának mi a feladata?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te barátaid, akikkel együtt szoktál játszani?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Miért jó a családoddal együtt lenni?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érzel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ilyenkor?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Miért nem jó egyedül lenni?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9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1"/>
            <a:ext cx="12192000" cy="685934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49977" cy="143353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619794" y="95318"/>
            <a:ext cx="9431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Együtt lenni jó! A családdal, barátainkkal, osztálytársainkkal jó együtt lenni, mert szeretjük egymást.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2116183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Néha előfordul, hogy haragszunk egymásra és veszekedünk.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Aztán kibékülünk.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57199" y="4810256"/>
            <a:ext cx="455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Vigyázni kell a kapcsolatainkra.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57199" y="5566773"/>
            <a:ext cx="4990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is azt akarja, hogy ne legyünk egyedül, békében és szeretetben éljünk.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4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40" l="0" r="100000">
                        <a14:foregroundMark x1="49003" y1="5440" x2="49003" y2="5440"/>
                        <a14:foregroundMark x1="50997" y1="2080" x2="50997" y2="2080"/>
                        <a14:foregroundMark x1="92193" y1="96480" x2="92193" y2="96480"/>
                        <a14:foregroundMark x1="83555" y1="96480" x2="83555" y2="96480"/>
                        <a14:foregroundMark x1="69767" y1="95840" x2="69767" y2="95840"/>
                        <a14:foregroundMark x1="65116" y1="96480" x2="65116" y2="96480"/>
                        <a14:foregroundMark x1="61130" y1="96480" x2="61130" y2="96480"/>
                        <a14:foregroundMark x1="58140" y1="96480" x2="58140" y2="96480"/>
                        <a14:foregroundMark x1="55150" y1="96480" x2="55150" y2="96480"/>
                        <a14:foregroundMark x1="51163" y1="96320" x2="51163" y2="96320"/>
                        <a14:foregroundMark x1="47508" y1="96160" x2="47508" y2="96160"/>
                        <a14:foregroundMark x1="43688" y1="96160" x2="43688" y2="96160"/>
                        <a14:foregroundMark x1="39369" y1="95840" x2="39369" y2="95840"/>
                        <a14:foregroundMark x1="96512" y1="64320" x2="96512" y2="64320"/>
                        <a14:foregroundMark x1="96013" y1="13280" x2="96013" y2="13280"/>
                        <a14:foregroundMark x1="3821" y1="48960" x2="3821" y2="48960"/>
                        <a14:foregroundMark x1="3488" y1="28160" x2="3488" y2="28160"/>
                        <a14:foregroundMark x1="3322" y1="22400" x2="3322" y2="22400"/>
                        <a14:foregroundMark x1="3821" y1="62720" x2="3821" y2="62720"/>
                        <a14:foregroundMark x1="53488" y1="5280" x2="53488" y2="5280"/>
                        <a14:foregroundMark x1="96013" y1="84480" x2="96013" y2="84480"/>
                        <a14:foregroundMark x1="96013" y1="81280" x2="96013" y2="81280"/>
                        <a14:foregroundMark x1="3821" y1="79840" x2="3821" y2="79840"/>
                        <a14:foregroundMark x1="4153" y1="74560" x2="4153" y2="745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7266" y="1"/>
            <a:ext cx="9039497" cy="6857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2844800" y="783771"/>
            <a:ext cx="7286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923179" cy="1901370"/>
          </a:xfrm>
          <a:prstGeom prst="rect">
            <a:avLst/>
          </a:prstGeom>
        </p:spPr>
      </p:pic>
      <p:sp>
        <p:nvSpPr>
          <p:cNvPr id="5" name="Szamárfül 4"/>
          <p:cNvSpPr/>
          <p:nvPr/>
        </p:nvSpPr>
        <p:spPr>
          <a:xfrm>
            <a:off x="2844800" y="786163"/>
            <a:ext cx="3466637" cy="2224976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Azonban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nem mindig sikerül sajnos így élnünk.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zamárfül 5"/>
          <p:cNvSpPr/>
          <p:nvPr/>
        </p:nvSpPr>
        <p:spPr>
          <a:xfrm>
            <a:off x="6487885" y="1482053"/>
            <a:ext cx="4158343" cy="2235200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Néha nem a szeretet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béke irányítja a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cselekedeteinket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zamárfül 6"/>
          <p:cNvSpPr/>
          <p:nvPr/>
        </p:nvSpPr>
        <p:spPr>
          <a:xfrm>
            <a:off x="2902857" y="4030107"/>
            <a:ext cx="7286171" cy="2081206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konfliktusok sokszor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elkerülhetők. Megoldhatók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ha nem az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indulataink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irányítanak bennünket.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8256" l="30968" r="59677"/>
                    </a14:imgEffect>
                  </a14:imgLayer>
                </a14:imgProps>
              </a:ext>
            </a:extLst>
          </a:blip>
          <a:srcRect l="39267" r="44006" b="85943"/>
          <a:stretch/>
        </p:blipFill>
        <p:spPr>
          <a:xfrm>
            <a:off x="4252685" y="408172"/>
            <a:ext cx="595085" cy="795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8256" l="30968" r="59677"/>
                    </a14:imgEffect>
                  </a14:imgLayer>
                </a14:imgProps>
              </a:ext>
            </a:extLst>
          </a:blip>
          <a:srcRect l="39267" r="44006" b="85943"/>
          <a:stretch/>
        </p:blipFill>
        <p:spPr>
          <a:xfrm>
            <a:off x="8143495" y="925647"/>
            <a:ext cx="595085" cy="795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8256" l="30968" r="59677"/>
                    </a14:imgEffect>
                  </a14:imgLayer>
                </a14:imgProps>
              </a:ext>
            </a:extLst>
          </a:blip>
          <a:srcRect l="39267" r="44006" b="85943"/>
          <a:stretch/>
        </p:blipFill>
        <p:spPr>
          <a:xfrm>
            <a:off x="2910113" y="3684046"/>
            <a:ext cx="595085" cy="795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8256" l="30968" r="59677"/>
                    </a14:imgEffect>
                  </a14:imgLayer>
                </a14:imgProps>
              </a:ext>
            </a:extLst>
          </a:blip>
          <a:srcRect l="39267" r="44006" b="85943"/>
          <a:stretch/>
        </p:blipFill>
        <p:spPr>
          <a:xfrm>
            <a:off x="9531668" y="3684046"/>
            <a:ext cx="595085" cy="795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2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40" l="0" r="100000">
                        <a14:foregroundMark x1="49003" y1="5440" x2="49003" y2="5440"/>
                        <a14:foregroundMark x1="50997" y1="2080" x2="50997" y2="2080"/>
                        <a14:foregroundMark x1="92193" y1="96480" x2="92193" y2="96480"/>
                        <a14:foregroundMark x1="83555" y1="96480" x2="83555" y2="96480"/>
                        <a14:foregroundMark x1="69767" y1="95840" x2="69767" y2="95840"/>
                        <a14:foregroundMark x1="65116" y1="96480" x2="65116" y2="96480"/>
                        <a14:foregroundMark x1="61130" y1="96480" x2="61130" y2="96480"/>
                        <a14:foregroundMark x1="58140" y1="96480" x2="58140" y2="96480"/>
                        <a14:foregroundMark x1="55150" y1="96480" x2="55150" y2="96480"/>
                        <a14:foregroundMark x1="51163" y1="96320" x2="51163" y2="96320"/>
                        <a14:foregroundMark x1="47508" y1="96160" x2="47508" y2="96160"/>
                        <a14:foregroundMark x1="43688" y1="96160" x2="43688" y2="96160"/>
                        <a14:foregroundMark x1="39369" y1="95840" x2="39369" y2="95840"/>
                        <a14:foregroundMark x1="96512" y1="64320" x2="96512" y2="64320"/>
                        <a14:foregroundMark x1="96013" y1="13280" x2="96013" y2="13280"/>
                        <a14:foregroundMark x1="3821" y1="48960" x2="3821" y2="48960"/>
                        <a14:foregroundMark x1="3488" y1="28160" x2="3488" y2="28160"/>
                        <a14:foregroundMark x1="3322" y1="22400" x2="3322" y2="22400"/>
                        <a14:foregroundMark x1="3821" y1="62720" x2="3821" y2="62720"/>
                        <a14:foregroundMark x1="53488" y1="5280" x2="53488" y2="5280"/>
                        <a14:foregroundMark x1="96013" y1="84480" x2="96013" y2="84480"/>
                        <a14:foregroundMark x1="96013" y1="81280" x2="96013" y2="81280"/>
                        <a14:foregroundMark x1="3821" y1="79840" x2="3821" y2="79840"/>
                        <a14:foregroundMark x1="4153" y1="74560" x2="4153" y2="745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7266" y="1"/>
            <a:ext cx="9039497" cy="6857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2738" l="323" r="100000"/>
                    </a14:imgEffect>
                  </a14:imgLayer>
                </a14:imgProps>
              </a:ext>
            </a:extLst>
          </a:blip>
          <a:srcRect b="46244"/>
          <a:stretch/>
        </p:blipFill>
        <p:spPr>
          <a:xfrm>
            <a:off x="2725111" y="206169"/>
            <a:ext cx="3557628" cy="3041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53753" l="0" r="100000"/>
                    </a14:imgEffect>
                  </a14:imgLayer>
                </a14:imgProps>
              </a:ext>
            </a:extLst>
          </a:blip>
          <a:srcRect b="47635"/>
          <a:stretch/>
        </p:blipFill>
        <p:spPr>
          <a:xfrm>
            <a:off x="6653161" y="450875"/>
            <a:ext cx="3553097" cy="297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54158" l="0" r="89899">
                        <a14:foregroundMark x1="77441" y1="6491" x2="77441" y2="6491"/>
                      </a14:backgroundRemoval>
                    </a14:imgEffect>
                  </a14:imgLayer>
                </a14:imgProps>
              </a:ext>
            </a:extLst>
          </a:blip>
          <a:srcRect r="10160" b="45361"/>
          <a:stretch/>
        </p:blipFill>
        <p:spPr>
          <a:xfrm>
            <a:off x="3024886" y="3247557"/>
            <a:ext cx="3370581" cy="3402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51724" l="0" r="100000">
                        <a14:foregroundMark x1="49158" y1="5680" x2="49158" y2="5680"/>
                        <a14:foregroundMark x1="50168" y1="2840" x2="50168" y2="2840"/>
                      </a14:backgroundRemoval>
                    </a14:imgEffect>
                  </a14:imgLayer>
                </a14:imgProps>
              </a:ext>
            </a:extLst>
          </a:blip>
          <a:srcRect b="47222"/>
          <a:stretch/>
        </p:blipFill>
        <p:spPr>
          <a:xfrm>
            <a:off x="6750338" y="3247557"/>
            <a:ext cx="3826342" cy="3352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1"/>
            <a:ext cx="1706844" cy="1680941"/>
          </a:xfrm>
          <a:prstGeom prst="rect">
            <a:avLst/>
          </a:prstGeom>
        </p:spPr>
      </p:pic>
      <p:sp>
        <p:nvSpPr>
          <p:cNvPr id="8" name="Szamárfül 7"/>
          <p:cNvSpPr/>
          <p:nvPr/>
        </p:nvSpPr>
        <p:spPr>
          <a:xfrm>
            <a:off x="116114" y="1785257"/>
            <a:ext cx="2068913" cy="4865015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Nézd meg ezeket a képeket!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Milyen 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tanácsokat adnál a képek szereplőinek, hogy mindenki jól érezze magát a közösségben?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7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923179" cy="1901370"/>
          </a:xfrm>
          <a:prstGeom prst="rect">
            <a:avLst/>
          </a:prstGeom>
        </p:spPr>
      </p:pic>
      <p:sp>
        <p:nvSpPr>
          <p:cNvPr id="3" name="Ötszög 2"/>
          <p:cNvSpPr/>
          <p:nvPr/>
        </p:nvSpPr>
        <p:spPr>
          <a:xfrm flipH="1">
            <a:off x="1923178" y="399143"/>
            <a:ext cx="4557486" cy="967452"/>
          </a:xfrm>
          <a:prstGeom prst="homePlat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kiközösítés,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Ötszög 3"/>
          <p:cNvSpPr/>
          <p:nvPr/>
        </p:nvSpPr>
        <p:spPr>
          <a:xfrm>
            <a:off x="6647543" y="1917621"/>
            <a:ext cx="5003799" cy="898150"/>
          </a:xfrm>
          <a:prstGeom prst="homePlat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figyelmetlenség,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Ötszög 4"/>
          <p:cNvSpPr/>
          <p:nvPr/>
        </p:nvSpPr>
        <p:spPr>
          <a:xfrm flipH="1">
            <a:off x="1042500" y="3200401"/>
            <a:ext cx="5438163" cy="925284"/>
          </a:xfrm>
          <a:prstGeom prst="homePlat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az agresszivitás,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Ötszög 5"/>
          <p:cNvSpPr/>
          <p:nvPr/>
        </p:nvSpPr>
        <p:spPr>
          <a:xfrm>
            <a:off x="6645727" y="4414157"/>
            <a:ext cx="4762502" cy="897158"/>
          </a:xfrm>
          <a:prstGeom prst="homePlat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csúfolódás,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36914" y="5805714"/>
            <a:ext cx="8926286" cy="7837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romboló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hatással van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csoportra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70" b="52535" l="323" r="100000">
                        <a14:foregroundMark x1="24839" y1="36308" x2="24839" y2="36308"/>
                        <a14:foregroundMark x1="21290" y1="49087" x2="21290" y2="49087"/>
                        <a14:foregroundMark x1="27742" y1="38742" x2="27742" y2="38742"/>
                      </a14:backgroundRemoval>
                    </a14:imgEffect>
                  </a14:imgLayer>
                </a14:imgProps>
              </a:ext>
            </a:extLst>
          </a:blip>
          <a:srcRect t="15205" b="46244"/>
          <a:stretch/>
        </p:blipFill>
        <p:spPr>
          <a:xfrm>
            <a:off x="6480663" y="140706"/>
            <a:ext cx="2939106" cy="1619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16" b="49493" l="0" r="100000">
                        <a14:foregroundMark x1="50000" y1="41582" x2="50000" y2="41582"/>
                        <a14:foregroundMark x1="88961" y1="40771" x2="88961" y2="40771"/>
                        <a14:foregroundMark x1="67532" y1="46247" x2="67532" y2="46247"/>
                        <a14:foregroundMark x1="28247" y1="35903" x2="28247" y2="35903"/>
                        <a14:foregroundMark x1="11039" y1="33266" x2="11039" y2="33266"/>
                      </a14:backgroundRemoval>
                    </a14:imgEffect>
                  </a14:imgLayer>
                </a14:imgProps>
              </a:ext>
            </a:extLst>
          </a:blip>
          <a:srcRect t="8454" b="50200"/>
          <a:stretch/>
        </p:blipFill>
        <p:spPr>
          <a:xfrm rot="21307396">
            <a:off x="3581789" y="1382027"/>
            <a:ext cx="2827003" cy="18112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675" b="48276" l="9091" r="73064">
                        <a14:foregroundMark x1="77441" y1="6491" x2="77441" y2="6491"/>
                        <a14:foregroundMark x1="67003" y1="41176" x2="67003" y2="41176"/>
                        <a14:foregroundMark x1="18855" y1="44422" x2="18855" y2="44422"/>
                        <a14:foregroundMark x1="14141" y1="44016" x2="14141" y2="44016"/>
                        <a14:foregroundMark x1="20202" y1="31846" x2="20202" y2="31846"/>
                        <a14:foregroundMark x1="26936" y1="44422" x2="26936" y2="44422"/>
                        <a14:foregroundMark x1="29630" y1="43813" x2="29630" y2="43813"/>
                        <a14:foregroundMark x1="64310" y1="41582" x2="64310" y2="41582"/>
                        <a14:backgroundMark x1="11448" y1="29615" x2="11448" y2="29615"/>
                        <a14:backgroundMark x1="27273" y1="27586" x2="27273" y2="27586"/>
                        <a14:backgroundMark x1="57239" y1="22110" x2="57239" y2="22110"/>
                      </a14:backgroundRemoval>
                    </a14:imgEffect>
                  </a14:imgLayer>
                </a14:imgProps>
              </a:ext>
            </a:extLst>
          </a:blip>
          <a:srcRect l="10048" t="19361" r="22249" b="53138"/>
          <a:stretch/>
        </p:blipFill>
        <p:spPr>
          <a:xfrm>
            <a:off x="6602183" y="2598056"/>
            <a:ext cx="2540001" cy="1712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982" b="43408" l="9428" r="90236">
                        <a14:foregroundMark x1="49158" y1="5680" x2="49158" y2="5680"/>
                        <a14:foregroundMark x1="50168" y1="2840" x2="50168" y2="2840"/>
                        <a14:foregroundMark x1="47138" y1="15822" x2="47138" y2="15822"/>
                        <a14:foregroundMark x1="22222" y1="20487" x2="22222" y2="20487"/>
                        <a14:foregroundMark x1="20875" y1="23732" x2="20875" y2="23732"/>
                        <a14:foregroundMark x1="69360" y1="41582" x2="69360" y2="41582"/>
                        <a14:foregroundMark x1="56902" y1="40162" x2="56902" y2="40162"/>
                        <a14:backgroundMark x1="26936" y1="24949" x2="26936" y2="24949"/>
                      </a14:backgroundRemoval>
                    </a14:imgEffect>
                  </a14:imgLayer>
                </a14:imgProps>
              </a:ext>
            </a:extLst>
          </a:blip>
          <a:srcRect l="10868" t="12102" r="4163" b="58647"/>
          <a:stretch/>
        </p:blipFill>
        <p:spPr>
          <a:xfrm>
            <a:off x="3509917" y="3876227"/>
            <a:ext cx="3251201" cy="1857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7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637</Words>
  <Application>Microsoft Office PowerPoint</Application>
  <PresentationFormat>Szélesvásznú</PresentationFormat>
  <Paragraphs>97</Paragraphs>
  <Slides>17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Comic Sans MS</vt:lpstr>
      <vt:lpstr>Times New Roman</vt:lpstr>
      <vt:lpstr>Wingdings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Szászi Andrea</cp:lastModifiedBy>
  <cp:revision>12</cp:revision>
  <dcterms:created xsi:type="dcterms:W3CDTF">2020-06-17T17:34:35Z</dcterms:created>
  <dcterms:modified xsi:type="dcterms:W3CDTF">2020-06-25T08:20:02Z</dcterms:modified>
</cp:coreProperties>
</file>