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5" r:id="rId4"/>
    <p:sldId id="266" r:id="rId5"/>
    <p:sldId id="257" r:id="rId6"/>
    <p:sldId id="270" r:id="rId7"/>
    <p:sldId id="273" r:id="rId8"/>
    <p:sldId id="276" r:id="rId9"/>
    <p:sldId id="279" r:id="rId10"/>
    <p:sldId id="277" r:id="rId11"/>
    <p:sldId id="268" r:id="rId12"/>
    <p:sldId id="263" r:id="rId13"/>
    <p:sldId id="264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0D2D"/>
    <a:srgbClr val="8A8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2020. 09. 03.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992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2020. 09. 03.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78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2020. 09. 03.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76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2020. 09. 03.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31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2020. 09. 03.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64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2020. 09. 03.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20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2020. 09. 03.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44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2020. 09. 03.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33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2020. 09. 03.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72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2020. 09. 03.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48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2020. 09. 03.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93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2020. 09. 03.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92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pi-feladatbank.reformatus.hu/b5FyU2i3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711921" y="1472033"/>
            <a:ext cx="2142309" cy="2012705"/>
          </a:xfrm>
          <a:prstGeom prst="ellipse">
            <a:avLst/>
          </a:prstGeom>
          <a:solidFill>
            <a:srgbClr val="F1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DIGITÁLIS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540034" y="1472033"/>
            <a:ext cx="8307251" cy="5262979"/>
          </a:xfrm>
          <a:prstGeom prst="rect">
            <a:avLst/>
          </a:prstGeom>
          <a:solidFill>
            <a:srgbClr val="F1DCA5"/>
          </a:solidFill>
          <a:ln w="889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hittanórán szükség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lesz az alábbiakra: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Internet kapcsolat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Hangszóró vagy fülhallgató a hanganyaghoz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 füzet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Ceruza, vagy toll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 smtClean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db A/4-es papírlap, olló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FB3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Kérem, hogy indítsák el a diavetítést!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FB3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 linkekre így tudnak rákattintani!)</a:t>
            </a: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422515"/>
            <a:ext cx="12192000" cy="646331"/>
          </a:xfrm>
          <a:prstGeom prst="rect">
            <a:avLst/>
          </a:prstGeom>
          <a:gradFill flip="none" rotWithShape="1">
            <a:gsLst>
              <a:gs pos="0">
                <a:srgbClr val="4FB356"/>
              </a:gs>
              <a:gs pos="29000">
                <a:srgbClr val="82C351"/>
              </a:gs>
              <a:gs pos="52000">
                <a:srgbClr val="FBE1A8"/>
              </a:gs>
              <a:gs pos="96000">
                <a:srgbClr val="F6D9AD"/>
              </a:gs>
            </a:gsLst>
            <a:lin ang="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Ábrahám elhívása – 2.óra</a:t>
            </a:r>
          </a:p>
        </p:txBody>
      </p:sp>
      <p:sp>
        <p:nvSpPr>
          <p:cNvPr id="6" name="Téglalap 5"/>
          <p:cNvSpPr/>
          <p:nvPr/>
        </p:nvSpPr>
        <p:spPr>
          <a:xfrm>
            <a:off x="313505" y="3753108"/>
            <a:ext cx="2939143" cy="2612572"/>
          </a:xfrm>
          <a:prstGeom prst="rect">
            <a:avLst/>
          </a:prstGeom>
          <a:solidFill>
            <a:srgbClr val="F1DCA5"/>
          </a:solidFill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Javaslat: A PPT fájlok megjelenítéséhez használják a WPS Office ingyenes verzióját (Letölthető innen: 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WPS Office letöltések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). Az alkalmazás elérhető Windows-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és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Android-os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platformokra is!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02" b="93952" l="1684" r="62963">
                        <a14:foregroundMark x1="27946" y1="17944" x2="27946" y2="17944"/>
                        <a14:foregroundMark x1="26599" y1="20968" x2="26599" y2="20968"/>
                        <a14:foregroundMark x1="20875" y1="20363" x2="20875" y2="20363"/>
                        <a14:foregroundMark x1="22222" y1="25000" x2="22222" y2="25000"/>
                        <a14:foregroundMark x1="32997" y1="27823" x2="32997" y2="27823"/>
                        <a14:foregroundMark x1="37710" y1="27823" x2="37710" y2="27823"/>
                        <a14:foregroundMark x1="19529" y1="22177" x2="19529" y2="22177"/>
                        <a14:foregroundMark x1="47811" y1="89718" x2="47811" y2="89718"/>
                        <a14:foregroundMark x1="18519" y1="89315" x2="18519" y2="89315"/>
                      </a14:backgroundRemoval>
                    </a14:imgEffect>
                  </a14:imgLayer>
                </a14:imgProps>
              </a:ext>
            </a:extLst>
          </a:blip>
          <a:srcRect l="1175" t="12856" r="36152" b="5990"/>
          <a:stretch/>
        </p:blipFill>
        <p:spPr>
          <a:xfrm>
            <a:off x="2731425" y="34151"/>
            <a:ext cx="664916" cy="143788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501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4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8E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29974" t="61680" r="41498" b="2414"/>
          <a:stretch/>
        </p:blipFill>
        <p:spPr>
          <a:xfrm>
            <a:off x="261257" y="1146629"/>
            <a:ext cx="3258656" cy="23368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59009" t="31703" r="826" b="2414"/>
          <a:stretch/>
        </p:blipFill>
        <p:spPr>
          <a:xfrm>
            <a:off x="6197600" y="1146629"/>
            <a:ext cx="3106057" cy="290285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Szövegdoboz 4"/>
          <p:cNvSpPr txBox="1"/>
          <p:nvPr/>
        </p:nvSpPr>
        <p:spPr>
          <a:xfrm>
            <a:off x="435428" y="4376670"/>
            <a:ext cx="4513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9. Isten azt ígérte Ábrahámnak, hogyha engedelmesen követi az utasításait </a:t>
            </a:r>
            <a:r>
              <a:rPr lang="hu-HU" sz="2400" dirty="0" smtClean="0">
                <a:solidFill>
                  <a:schemeClr val="bg1"/>
                </a:solidFill>
              </a:rPr>
              <a:t>és </a:t>
            </a:r>
            <a:r>
              <a:rPr lang="hu-HU" sz="2400" dirty="0">
                <a:solidFill>
                  <a:schemeClr val="bg1"/>
                </a:solidFill>
              </a:rPr>
              <a:t>arra megy, amerre ő mutatja az </a:t>
            </a:r>
            <a:r>
              <a:rPr lang="hu-HU" sz="2400" dirty="0" smtClean="0">
                <a:solidFill>
                  <a:schemeClr val="bg1"/>
                </a:solidFill>
              </a:rPr>
              <a:t>utat…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197600" y="4376670"/>
            <a:ext cx="5457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10. …akkor Isten azt ígéri, hogy annyi utódja lesz Ábrahámnak, mint égen a CSILLAG.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519913" y="1267438"/>
            <a:ext cx="24529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Kihajtjuk a képen látható formát.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(a nyíllal mutatjuk az utat)</a:t>
            </a:r>
          </a:p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9369170" y="1267438"/>
            <a:ext cx="26776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Végül kihajtogatjuk a teljesen kivágott csillagot és befejezzük a történetet.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0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73182"/>
            <a:ext cx="21637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kerekített téglalap 2"/>
          <p:cNvSpPr/>
          <p:nvPr/>
        </p:nvSpPr>
        <p:spPr>
          <a:xfrm>
            <a:off x="217488" y="3904147"/>
            <a:ext cx="3582987" cy="2035175"/>
          </a:xfrm>
          <a:prstGeom prst="round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Olvasd el Isten üzenetét és add tovább az Igét valakinek!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217488" y="2702292"/>
            <a:ext cx="3582987" cy="887949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CED2B3"/>
              </a:gs>
              <a:gs pos="88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Aranymondás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75" y="0"/>
            <a:ext cx="8391525" cy="66620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Szövegdoboz 6"/>
          <p:cNvSpPr txBox="1"/>
          <p:nvPr/>
        </p:nvSpPr>
        <p:spPr>
          <a:xfrm>
            <a:off x="5172355" y="2097524"/>
            <a:ext cx="564776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hu-H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„</a:t>
            </a:r>
            <a:r>
              <a:rPr lang="hu-HU" sz="2800" dirty="0" smtClean="0">
                <a:solidFill>
                  <a:schemeClr val="accent4">
                    <a:lumMod val="50000"/>
                  </a:schemeClr>
                </a:solidFill>
              </a:rPr>
              <a:t>Majd kivezette az Úr, és azt mondta: Tekints föl az égre, és számold meg a csillagokat, ha meg tudod számolni! Ennyi utódod lesz! – mondta.</a:t>
            </a:r>
            <a:r>
              <a:rPr kumimoji="0" lang="hu-H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1Mózes</a:t>
            </a:r>
            <a:r>
              <a:rPr kumimoji="0" lang="hu-HU" sz="2000" b="0" i="1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hu-H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15,5</a:t>
            </a:r>
            <a:endParaRPr kumimoji="0" lang="hu-HU" sz="2000" b="0" i="1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23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" y="25495"/>
            <a:ext cx="2073275" cy="193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4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65" y="1335900"/>
            <a:ext cx="4505325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zis 4"/>
          <p:cNvSpPr>
            <a:spLocks noChangeAspect="1"/>
          </p:cNvSpPr>
          <p:nvPr/>
        </p:nvSpPr>
        <p:spPr>
          <a:xfrm>
            <a:off x="7608404" y="1631657"/>
            <a:ext cx="3807792" cy="3807792"/>
          </a:xfrm>
          <a:prstGeom prst="ellipse">
            <a:avLst/>
          </a:prstGeom>
          <a:noFill/>
          <a:ln w="44450"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793831" y="2517775"/>
            <a:ext cx="343693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7" name="Téglalap 6"/>
          <p:cNvSpPr/>
          <p:nvPr/>
        </p:nvSpPr>
        <p:spPr>
          <a:xfrm>
            <a:off x="6464299" y="5593142"/>
            <a:ext cx="6096000" cy="708025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156599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2"/>
          <p:cNvSpPr>
            <a:spLocks noChangeArrowheads="1"/>
          </p:cNvSpPr>
          <p:nvPr/>
        </p:nvSpPr>
        <p:spPr bwMode="auto">
          <a:xfrm>
            <a:off x="3041650" y="663575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3" name="Téglalap 10"/>
          <p:cNvSpPr>
            <a:spLocks noChangeArrowheads="1"/>
          </p:cNvSpPr>
          <p:nvPr/>
        </p:nvSpPr>
        <p:spPr bwMode="auto">
          <a:xfrm>
            <a:off x="1093788" y="2554288"/>
            <a:ext cx="39036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Köszönjük a segítségüket!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Isten áldását kívánjuk ezzel az Igével!</a:t>
            </a:r>
          </a:p>
        </p:txBody>
      </p:sp>
      <p:sp>
        <p:nvSpPr>
          <p:cNvPr id="4" name="Ellipszis 3"/>
          <p:cNvSpPr>
            <a:spLocks noChangeAspect="1"/>
          </p:cNvSpPr>
          <p:nvPr/>
        </p:nvSpPr>
        <p:spPr>
          <a:xfrm>
            <a:off x="927358" y="1663649"/>
            <a:ext cx="4227966" cy="4227966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zövegdoboz 5"/>
          <p:cNvSpPr txBox="1">
            <a:spLocks noChangeArrowheads="1"/>
          </p:cNvSpPr>
          <p:nvPr/>
        </p:nvSpPr>
        <p:spPr bwMode="auto">
          <a:xfrm>
            <a:off x="5740151" y="1982851"/>
            <a:ext cx="580887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 vagy az én erőm, rólad zeng énekem. Erős váram az Isten, az én hűséges </a:t>
            </a: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Istenem.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(Zsoltárok könyve 59,18)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3" y="4807550"/>
            <a:ext cx="4676775" cy="1552575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291518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4"/>
          <p:cNvSpPr txBox="1">
            <a:spLocks noChangeArrowheads="1"/>
          </p:cNvSpPr>
          <p:nvPr/>
        </p:nvSpPr>
        <p:spPr bwMode="auto">
          <a:xfrm>
            <a:off x="455839" y="2646726"/>
            <a:ext cx="50244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4E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5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793750"/>
            <a:ext cx="5380037" cy="5405438"/>
          </a:xfrm>
          <a:prstGeom prst="rect">
            <a:avLst/>
          </a:prstGeom>
          <a:solidFill>
            <a:srgbClr val="FFFBD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1454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C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614" y="366527"/>
            <a:ext cx="8045529" cy="6222958"/>
          </a:xfrm>
          <a:prstGeom prst="rect">
            <a:avLst/>
          </a:prstGeom>
          <a:ln w="34925">
            <a:solidFill>
              <a:srgbClr val="464A6B"/>
            </a:solidFill>
          </a:ln>
          <a:effectLst>
            <a:outerShdw blurRad="63500" sx="102000" sy="102000" algn="ctr" rotWithShape="0">
              <a:srgbClr val="4C5273">
                <a:alpha val="40000"/>
              </a:srgb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480" y="1"/>
            <a:ext cx="1714137" cy="169934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7628" y="1"/>
            <a:ext cx="1704840" cy="1703579"/>
          </a:xfrm>
          <a:prstGeom prst="rect">
            <a:avLst/>
          </a:prstGeom>
        </p:spPr>
      </p:pic>
      <p:pic>
        <p:nvPicPr>
          <p:cNvPr id="6" name="Szólt az Isten egykor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1842" y="2003270"/>
            <a:ext cx="1484919" cy="1484919"/>
          </a:xfrm>
          <a:prstGeom prst="rect">
            <a:avLst/>
          </a:prstGeom>
          <a:effectLst>
            <a:outerShdw blurRad="50800" dist="50800" dir="5400000" algn="ctr" rotWithShape="0">
              <a:srgbClr val="464A6B"/>
            </a:outerShdw>
          </a:effectLst>
        </p:spPr>
      </p:pic>
      <p:sp>
        <p:nvSpPr>
          <p:cNvPr id="7" name="Lekerekített téglalap 6"/>
          <p:cNvSpPr/>
          <p:nvPr/>
        </p:nvSpPr>
        <p:spPr>
          <a:xfrm>
            <a:off x="315952" y="3796351"/>
            <a:ext cx="2936700" cy="279313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dirty="0" smtClean="0">
              <a:solidFill>
                <a:prstClr val="white"/>
              </a:solidFill>
              <a:latin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dirty="0" smtClean="0">
              <a:solidFill>
                <a:prstClr val="white"/>
              </a:solidFill>
              <a:latin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prstClr val="white"/>
                </a:solidFill>
                <a:latin typeface="Arial" panose="020B0604020202020204"/>
              </a:rPr>
              <a:t>Ismételjük át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Ábrahám történetét, a dal éneklésével!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hangszóróra kattintva indul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az ének.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58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4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878"/>
            <a:ext cx="12190694" cy="615412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713" y="44311"/>
            <a:ext cx="1261981" cy="1018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45014" cy="142026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4266656" y="484473"/>
            <a:ext cx="6662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Emlékszel Ábrahám történetének részleteire is? </a:t>
            </a:r>
          </a:p>
          <a:p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Hogy leellenőrizd tudásodat, </a:t>
            </a:r>
            <a:r>
              <a:rPr lang="hu-HU" sz="2400" dirty="0" err="1" smtClean="0">
                <a:solidFill>
                  <a:schemeClr val="accent4">
                    <a:lumMod val="50000"/>
                  </a:schemeClr>
                </a:solidFill>
              </a:rPr>
              <a:t>válaszd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 ki a helyes válaszokat 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  <a:hlinkClick r:id="rId5"/>
              </a:rPr>
              <a:t>a következő kvízben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!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6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8E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040" y="1810776"/>
            <a:ext cx="7733211" cy="440613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Szövegdoboz 1"/>
          <p:cNvSpPr txBox="1"/>
          <p:nvPr/>
        </p:nvSpPr>
        <p:spPr>
          <a:xfrm>
            <a:off x="2821577" y="619060"/>
            <a:ext cx="768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dirty="0">
                <a:solidFill>
                  <a:schemeClr val="bg1"/>
                </a:solidFill>
              </a:rPr>
              <a:t>M</a:t>
            </a:r>
            <a:r>
              <a:rPr lang="hu-HU" sz="2800" dirty="0" smtClean="0">
                <a:solidFill>
                  <a:schemeClr val="bg1"/>
                </a:solidFill>
              </a:rPr>
              <a:t>eséljük </a:t>
            </a:r>
            <a:r>
              <a:rPr lang="hu-HU" sz="2800" dirty="0" smtClean="0">
                <a:solidFill>
                  <a:schemeClr val="bg1"/>
                </a:solidFill>
              </a:rPr>
              <a:t>el </a:t>
            </a:r>
            <a:r>
              <a:rPr lang="hu-HU" sz="2800" dirty="0" smtClean="0">
                <a:solidFill>
                  <a:schemeClr val="bg1"/>
                </a:solidFill>
              </a:rPr>
              <a:t>Ábrahám történetét kicsit másként</a:t>
            </a:r>
            <a:r>
              <a:rPr lang="hu-HU" sz="2800" dirty="0" smtClean="0">
                <a:solidFill>
                  <a:schemeClr val="bg1"/>
                </a:solidFill>
              </a:rPr>
              <a:t>! 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29045" y="2661675"/>
            <a:ext cx="293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HAJTOGASSUNK!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57644" y="3783010"/>
            <a:ext cx="248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VAGDOSSUNK!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57644" y="4904345"/>
            <a:ext cx="2495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ÉS KÖZBEN MESÉLJÜNK!</a:t>
            </a: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7989" cy="186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3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8E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694" t="1725" r="83541" b="62368"/>
          <a:stretch/>
        </p:blipFill>
        <p:spPr>
          <a:xfrm>
            <a:off x="377372" y="1598689"/>
            <a:ext cx="2569028" cy="333361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Szövegdoboz 1"/>
          <p:cNvSpPr txBox="1"/>
          <p:nvPr/>
        </p:nvSpPr>
        <p:spPr>
          <a:xfrm>
            <a:off x="377372" y="320766"/>
            <a:ext cx="3077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prstClr val="white"/>
                </a:solidFill>
                <a:latin typeface="Arial" panose="020B0604020202020204"/>
              </a:rPr>
              <a:t>Nézzük részleteiben!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228" y="1598689"/>
            <a:ext cx="3306273" cy="2728254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2946400" y="2046514"/>
            <a:ext cx="26561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A lapot tartsuk álló helyzetben, és a bal felső sarkát hajtsuk a jobb oldali lap élhez, ahogyan a képen látjuk! 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9344215" y="2046514"/>
            <a:ext cx="2510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A jobb felső csúcsot hajtsuk a bal oldalra, hogy a következő kis „házikó”-t kapjuk.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66056" y="5515429"/>
            <a:ext cx="471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1. Ábrahám </a:t>
            </a:r>
            <a:r>
              <a:rPr lang="hu-HU" sz="2400" dirty="0" err="1" smtClean="0">
                <a:solidFill>
                  <a:schemeClr val="bg1"/>
                </a:solidFill>
              </a:rPr>
              <a:t>Hárán</a:t>
            </a:r>
            <a:r>
              <a:rPr lang="hu-HU" sz="2400" dirty="0" smtClean="0">
                <a:solidFill>
                  <a:schemeClr val="bg1"/>
                </a:solidFill>
              </a:rPr>
              <a:t> városában élt.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77372" y="782431"/>
            <a:ext cx="4325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</a:rPr>
              <a:t>Hajtogassunk, s közben meséljünk!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037943" y="5515429"/>
            <a:ext cx="5515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2. Ebben a városban minden család szép hatalmas nagy házban élt.</a:t>
            </a:r>
          </a:p>
        </p:txBody>
      </p:sp>
      <p:sp>
        <p:nvSpPr>
          <p:cNvPr id="15" name="Téglalap 14"/>
          <p:cNvSpPr/>
          <p:nvPr/>
        </p:nvSpPr>
        <p:spPr>
          <a:xfrm>
            <a:off x="6814354" y="309991"/>
            <a:ext cx="5059721" cy="672495"/>
          </a:xfrm>
          <a:prstGeom prst="rect">
            <a:avLst/>
          </a:prstGeom>
          <a:solidFill>
            <a:srgbClr val="9D0D2D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bg1"/>
                </a:solidFill>
              </a:rPr>
              <a:t> Szükséges </a:t>
            </a:r>
            <a:r>
              <a:rPr lang="hu-HU" dirty="0">
                <a:solidFill>
                  <a:schemeClr val="bg1"/>
                </a:solidFill>
              </a:rPr>
              <a:t>eszközök: 1db A/4-es papírlap, olló</a:t>
            </a:r>
          </a:p>
        </p:txBody>
      </p:sp>
    </p:spTree>
    <p:extLst>
      <p:ext uri="{BB962C8B-B14F-4D97-AF65-F5344CB8AC3E}">
        <p14:creationId xmlns:p14="http://schemas.microsoft.com/office/powerpoint/2010/main" val="72502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8E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38232" t="2386" r="40372" b="63026"/>
          <a:stretch/>
        </p:blipFill>
        <p:spPr>
          <a:xfrm>
            <a:off x="206138" y="914661"/>
            <a:ext cx="3021541" cy="278299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Szövegdoboz 3"/>
          <p:cNvSpPr txBox="1"/>
          <p:nvPr/>
        </p:nvSpPr>
        <p:spPr>
          <a:xfrm>
            <a:off x="3227679" y="1016521"/>
            <a:ext cx="27266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Vágjuk le a „ház falától” a „háztetőt”! Majd a háztetőt a szaggatott vonal mentén hajtsuk félbe!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35071" y="4464908"/>
            <a:ext cx="57327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3. Egy napon Isten megszólította Ábrahámot, és azt kérte tőle, hogy induljon el egy úton (levágott papírcsík az út), hagyja el a házát, és sátorban éljen. Ez a sátor kisebb volt, mint a házuk. </a:t>
            </a: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l="59065" t="3374" r="23668" b="69614"/>
          <a:stretch/>
        </p:blipFill>
        <p:spPr>
          <a:xfrm>
            <a:off x="5923301" y="928992"/>
            <a:ext cx="2958840" cy="263722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Szövegdoboz 6"/>
          <p:cNvSpPr txBox="1"/>
          <p:nvPr/>
        </p:nvSpPr>
        <p:spPr>
          <a:xfrm>
            <a:off x="8722488" y="928992"/>
            <a:ext cx="3294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A félbehajtott háromszögnél figyeljünk a kék X-re. (Segíti a tájékozódást, amikor forgatjuk a háromszöget.) Azt is mindig figyeljük, hol van „nyitva” a hajtogatott háromszög!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067841" y="4497697"/>
            <a:ext cx="4992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4. A sátor tényleg kisebb volt, mint a </a:t>
            </a:r>
            <a:r>
              <a:rPr lang="hu-HU" sz="2400" dirty="0" err="1">
                <a:solidFill>
                  <a:schemeClr val="bg1"/>
                </a:solidFill>
              </a:rPr>
              <a:t>háráni</a:t>
            </a:r>
            <a:r>
              <a:rPr lang="hu-HU" sz="2400" dirty="0">
                <a:solidFill>
                  <a:schemeClr val="bg1"/>
                </a:solidFill>
              </a:rPr>
              <a:t> házuk. </a:t>
            </a:r>
            <a:endParaRPr lang="hu-HU" sz="2400" dirty="0" smtClean="0">
              <a:solidFill>
                <a:schemeClr val="bg1"/>
              </a:solidFill>
            </a:endParaRPr>
          </a:p>
          <a:p>
            <a:r>
              <a:rPr lang="hu-HU" sz="2400" dirty="0" smtClean="0">
                <a:solidFill>
                  <a:schemeClr val="bg1"/>
                </a:solidFill>
              </a:rPr>
              <a:t>(</a:t>
            </a:r>
            <a:r>
              <a:rPr lang="hu-HU" sz="2400" dirty="0">
                <a:solidFill>
                  <a:schemeClr val="bg1"/>
                </a:solidFill>
              </a:rPr>
              <a:t>Zöld vonal mentén hajtunk.)</a:t>
            </a:r>
          </a:p>
        </p:txBody>
      </p:sp>
    </p:spTree>
    <p:extLst>
      <p:ext uri="{BB962C8B-B14F-4D97-AF65-F5344CB8AC3E}">
        <p14:creationId xmlns:p14="http://schemas.microsoft.com/office/powerpoint/2010/main" val="100908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8E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75770" t="2603" r="394" b="71920"/>
          <a:stretch/>
        </p:blipFill>
        <p:spPr>
          <a:xfrm>
            <a:off x="51914" y="1431775"/>
            <a:ext cx="3633427" cy="23077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2786" r="2750"/>
          <a:stretch/>
        </p:blipFill>
        <p:spPr>
          <a:xfrm>
            <a:off x="6387388" y="1431775"/>
            <a:ext cx="3526971" cy="230777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48341" y="5558634"/>
            <a:ext cx="4122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5. Volt külön sátra </a:t>
            </a:r>
            <a:r>
              <a:rPr lang="hu-HU" sz="2400" dirty="0" smtClean="0">
                <a:solidFill>
                  <a:schemeClr val="bg1"/>
                </a:solidFill>
              </a:rPr>
              <a:t>Sárának.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485446" y="5558634"/>
            <a:ext cx="4269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6. Volt sátra szolgálóknak is. 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632113" y="1014050"/>
            <a:ext cx="27552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Annyit forgatunk a háromszögön, hogy a 4-es képhez képest, az 5-ös ábrát kapjuk. (Figyeljünk a kék X-re!) Majd a fekete szaggatott vonaltól indulva a zöld vonal mentén behajtjuk.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9967587" y="1800830"/>
            <a:ext cx="2147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Levágjuk a kis részt. Az lesz a szolgálók sátra.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4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8E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30725" t="35986" r="43187" b="37661"/>
          <a:stretch/>
        </p:blipFill>
        <p:spPr>
          <a:xfrm>
            <a:off x="305086" y="1213392"/>
            <a:ext cx="3896274" cy="224245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Szövegdoboz 3"/>
          <p:cNvSpPr txBox="1"/>
          <p:nvPr/>
        </p:nvSpPr>
        <p:spPr>
          <a:xfrm>
            <a:off x="507999" y="4876800"/>
            <a:ext cx="3802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7. A kisebb állatok is kaptak </a:t>
            </a:r>
            <a:r>
              <a:rPr lang="hu-HU" sz="2800" dirty="0" smtClean="0">
                <a:solidFill>
                  <a:schemeClr val="bg1"/>
                </a:solidFill>
              </a:rPr>
              <a:t>sátrat.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226087" y="1385277"/>
            <a:ext cx="153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Vágunk 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az ábra 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szerint.</a:t>
            </a: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l="1445" t="65962" r="70589" b="3732"/>
          <a:stretch/>
        </p:blipFill>
        <p:spPr>
          <a:xfrm>
            <a:off x="5796065" y="1213392"/>
            <a:ext cx="3949150" cy="24384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Szövegdoboz 6"/>
          <p:cNvSpPr txBox="1"/>
          <p:nvPr/>
        </p:nvSpPr>
        <p:spPr>
          <a:xfrm>
            <a:off x="5994400" y="4876800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8. A nagyobbak </a:t>
            </a:r>
            <a:r>
              <a:rPr lang="nl-NL" sz="2800" dirty="0" smtClean="0">
                <a:solidFill>
                  <a:schemeClr val="bg1"/>
                </a:solidFill>
              </a:rPr>
              <a:t>is.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9782305" y="1754608"/>
            <a:ext cx="2206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Ismét vágunk.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6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599</Words>
  <Application>Microsoft Office PowerPoint</Application>
  <PresentationFormat>Szélesvásznú</PresentationFormat>
  <Paragraphs>75</Paragraphs>
  <Slides>13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Comic Sans MS</vt:lpstr>
      <vt:lpstr>Times New Roman</vt:lpstr>
      <vt:lpstr>Wingdings 3</vt:lpstr>
      <vt:lpstr>1_Office-téma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RPI</cp:lastModifiedBy>
  <cp:revision>27</cp:revision>
  <dcterms:created xsi:type="dcterms:W3CDTF">2020-09-01T12:15:45Z</dcterms:created>
  <dcterms:modified xsi:type="dcterms:W3CDTF">2020-09-03T07:20:36Z</dcterms:modified>
</cp:coreProperties>
</file>