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91" r:id="rId4"/>
    <p:sldId id="292" r:id="rId5"/>
    <p:sldId id="268" r:id="rId6"/>
    <p:sldId id="279" r:id="rId7"/>
    <p:sldId id="271" r:id="rId8"/>
    <p:sldId id="280" r:id="rId9"/>
    <p:sldId id="281" r:id="rId10"/>
    <p:sldId id="284" r:id="rId11"/>
    <p:sldId id="275" r:id="rId12"/>
    <p:sldId id="282" r:id="rId13"/>
    <p:sldId id="283" r:id="rId14"/>
    <p:sldId id="286" r:id="rId15"/>
    <p:sldId id="294" r:id="rId16"/>
    <p:sldId id="272" r:id="rId17"/>
    <p:sldId id="295" r:id="rId18"/>
    <p:sldId id="265" r:id="rId19"/>
    <p:sldId id="260" r:id="rId20"/>
    <p:sldId id="261" r:id="rId21"/>
    <p:sldId id="262" r:id="rId22"/>
    <p:sldId id="263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1B4"/>
    <a:srgbClr val="96A361"/>
    <a:srgbClr val="E1BC7E"/>
    <a:srgbClr val="FDDCA6"/>
    <a:srgbClr val="B4E2EA"/>
    <a:srgbClr val="CCEBF0"/>
    <a:srgbClr val="FEE0B0"/>
    <a:srgbClr val="3C6B40"/>
    <a:srgbClr val="F6D8A4"/>
    <a:srgbClr val="F7D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8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9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1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17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41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5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64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80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7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6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7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5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pi-feladatbank.reformatus.hu/jt17Iad7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://rpi-feladatbank.reformatus.hu/pRN80o5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8.wdp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8.wdp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05940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Ábrahám fiút kap Istentől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5588" l="7769" r="95418">
                        <a14:foregroundMark x1="37251" y1="7353" x2="37251" y2="7353"/>
                        <a14:foregroundMark x1="42430" y1="10294" x2="42430" y2="10294"/>
                        <a14:foregroundMark x1="27888" y1="12745" x2="27888" y2="12745"/>
                        <a14:foregroundMark x1="21713" y1="20261" x2="21713" y2="20261"/>
                        <a14:foregroundMark x1="23904" y1="16993" x2="23904" y2="16993"/>
                        <a14:foregroundMark x1="24701" y1="14869" x2="24701" y2="14869"/>
                        <a14:foregroundMark x1="50398" y1="32026" x2="50398" y2="32026"/>
                        <a14:foregroundMark x1="46215" y1="34641" x2="46215" y2="34641"/>
                        <a14:foregroundMark x1="48406" y1="33824" x2="48406" y2="33824"/>
                        <a14:foregroundMark x1="56574" y1="33824" x2="56574" y2="33824"/>
                        <a14:foregroundMark x1="57968" y1="35784" x2="57968" y2="35784"/>
                        <a14:foregroundMark x1="43625" y1="16993" x2="43625" y2="16993"/>
                        <a14:backgroundMark x1="66534" y1="84641" x2="66534" y2="84641"/>
                        <a14:backgroundMark x1="59163" y1="75490" x2="59163" y2="75490"/>
                        <a14:backgroundMark x1="70319" y1="81699" x2="70319" y2="81699"/>
                        <a14:backgroundMark x1="76892" y1="81373" x2="76892" y2="81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898" y="0"/>
            <a:ext cx="1509084" cy="18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2000">
              <a:schemeClr val="accent6">
                <a:lumMod val="40000"/>
                <a:lumOff val="60000"/>
              </a:schemeClr>
            </a:gs>
            <a:gs pos="85000">
              <a:srgbClr val="F6D8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0" y="1130379"/>
            <a:ext cx="12219802" cy="4988859"/>
            <a:chOff x="0" y="1130379"/>
            <a:chExt cx="12219802" cy="4988859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7" b="100000" l="0" r="100000">
                          <a14:foregroundMark x1="90223" y1="90071" x2="90223" y2="90071"/>
                          <a14:foregroundMark x1="76905" y1="90248" x2="76905" y2="90248"/>
                          <a14:foregroundMark x1="64742" y1="87057" x2="64742" y2="87057"/>
                          <a14:foregroundMark x1="82987" y1="96809" x2="82987" y2="96809"/>
                          <a14:foregroundMark x1="72132" y1="96809" x2="72132" y2="96809"/>
                          <a14:foregroundMark x1="63895" y1="94858" x2="63895" y2="94858"/>
                          <a14:foregroundMark x1="49500" y1="93794" x2="49500" y2="93794"/>
                          <a14:foregroundMark x1="35027" y1="94858" x2="35027" y2="94858"/>
                          <a14:foregroundMark x1="31178" y1="93085" x2="31178" y2="93085"/>
                          <a14:foregroundMark x1="7775" y1="96809" x2="7775" y2="96809"/>
                          <a14:foregroundMark x1="3772" y1="91312" x2="3772" y2="91312"/>
                          <a14:foregroundMark x1="4542" y1="97163" x2="4542" y2="97163"/>
                          <a14:foregroundMark x1="9546" y1="64716" x2="9546" y2="64716"/>
                          <a14:foregroundMark x1="7467" y1="65780" x2="7467" y2="65780"/>
                          <a14:foregroundMark x1="924" y1="69681" x2="924" y2="69681"/>
                          <a14:foregroundMark x1="3695" y1="67553" x2="3695" y2="67553"/>
                          <a14:foregroundMark x1="12163" y1="62057" x2="12163" y2="62057"/>
                          <a14:foregroundMark x1="16089" y1="56206" x2="16089" y2="56206"/>
                          <a14:foregroundMark x1="16782" y1="53546" x2="16782" y2="53546"/>
                        </a14:backgroundRemoval>
                      </a14:imgEffect>
                    </a14:imgLayer>
                  </a14:imgProps>
                </a:ext>
              </a:extLst>
            </a:blip>
            <a:srcRect l="6287" t="16808" r="5239"/>
            <a:stretch/>
          </p:blipFill>
          <p:spPr>
            <a:xfrm>
              <a:off x="0" y="1130379"/>
              <a:ext cx="12219802" cy="4988859"/>
            </a:xfrm>
            <a:prstGeom prst="rect">
              <a:avLst/>
            </a:prstGeom>
          </p:spPr>
        </p:pic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9901" y="2109658"/>
              <a:ext cx="2419348" cy="3712038"/>
            </a:xfrm>
            <a:prstGeom prst="rect">
              <a:avLst/>
            </a:prstGeom>
          </p:spPr>
        </p:pic>
      </p:grpSp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14" b="96819" l="4177" r="95209">
                        <a14:foregroundMark x1="23219" y1="31674" x2="23219" y2="31674"/>
                        <a14:foregroundMark x1="78870" y1="40526" x2="78870" y2="40526"/>
                        <a14:foregroundMark x1="56265" y1="86307" x2="56265" y2="86307"/>
                        <a14:foregroundMark x1="31695" y1="90318" x2="31695" y2="90318"/>
                        <a14:foregroundMark x1="64742" y1="50069" x2="64742" y2="50069"/>
                        <a14:foregroundMark x1="71253" y1="67497" x2="71253" y2="67497"/>
                        <a14:foregroundMark x1="71253" y1="70539" x2="71253" y2="70539"/>
                        <a14:foregroundMark x1="71499" y1="73859" x2="71499" y2="73859"/>
                        <a14:backgroundMark x1="8968" y1="46473" x2="8968" y2="46473"/>
                        <a14:backgroundMark x1="8600" y1="51729" x2="8600" y2="51729"/>
                        <a14:backgroundMark x1="11302" y1="60028" x2="11302" y2="60028"/>
                        <a14:backgroundMark x1="34889" y1="45505" x2="34889" y2="45505"/>
                        <a14:backgroundMark x1="34889" y1="51452" x2="34889" y2="51452"/>
                        <a14:backgroundMark x1="63022" y1="44813" x2="63022" y2="44813"/>
                        <a14:backgroundMark x1="70270" y1="49378" x2="70270" y2="49378"/>
                        <a14:backgroundMark x1="93120" y1="36929" x2="93120" y2="36929"/>
                        <a14:backgroundMark x1="93489" y1="49378" x2="93489" y2="49378"/>
                      </a14:backgroundRemoval>
                    </a14:imgEffect>
                  </a14:imgLayer>
                </a14:imgProps>
              </a:ext>
            </a:extLst>
          </a:blip>
          <a:srcRect l="7153" t="9251" r="3350" b="3488"/>
          <a:stretch/>
        </p:blipFill>
        <p:spPr>
          <a:xfrm>
            <a:off x="1721436" y="2541352"/>
            <a:ext cx="4441371" cy="384628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Szövegdoboz 3"/>
          <p:cNvSpPr txBox="1"/>
          <p:nvPr/>
        </p:nvSpPr>
        <p:spPr>
          <a:xfrm>
            <a:off x="876191" y="650522"/>
            <a:ext cx="613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Azzal a vendégek elmentek.</a:t>
            </a:r>
            <a:endParaRPr lang="hu-H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6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6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7000">
              <a:schemeClr val="accent6">
                <a:lumMod val="40000"/>
                <a:lumOff val="60000"/>
              </a:schemeClr>
            </a:gs>
            <a:gs pos="63000">
              <a:srgbClr val="F6D8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143" y="1304538"/>
            <a:ext cx="10776857" cy="467909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23443" y="415605"/>
            <a:ext cx="10321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Sára már majdnem 90 éves volt, Ábrahám pedig majdnem 100. Ezért </a:t>
            </a:r>
            <a:r>
              <a:rPr lang="hu-HU" sz="2800" smtClean="0">
                <a:solidFill>
                  <a:schemeClr val="accent4">
                    <a:lumMod val="50000"/>
                  </a:schemeClr>
                </a:solidFill>
              </a:rPr>
              <a:t>hitte </a:t>
            </a:r>
            <a:r>
              <a:rPr lang="hu-HU" sz="2800" smtClean="0">
                <a:solidFill>
                  <a:schemeClr val="accent4">
                    <a:lumMod val="50000"/>
                  </a:schemeClr>
                </a:solidFill>
              </a:rPr>
              <a:t>is, 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meg nem is, hogy mindez meg fog történni.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70" b="81764" l="83560" r="93528">
                        <a14:backgroundMark x1="85113" y1="46961" x2="85113" y2="46961"/>
                        <a14:backgroundMark x1="92945" y1="47437" x2="92945" y2="47437"/>
                        <a14:backgroundMark x1="92816" y1="49702" x2="92816" y2="49702"/>
                      </a14:backgroundRemoval>
                    </a14:imgEffect>
                  </a14:imgLayer>
                </a14:imgProps>
              </a:ext>
            </a:extLst>
          </a:blip>
          <a:srcRect l="82807" t="30167" r="6374" b="17232"/>
          <a:stretch/>
        </p:blipFill>
        <p:spPr>
          <a:xfrm>
            <a:off x="6604715" y="2242392"/>
            <a:ext cx="1781110" cy="434709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23443" y="1544442"/>
            <a:ext cx="836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Pedig, amit Isten megígér, az mindig bekövetkezik!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05" b="92944" l="2357" r="61279">
                        <a14:foregroundMark x1="25926" y1="18347" x2="25926" y2="18347"/>
                        <a14:foregroundMark x1="23906" y1="20363" x2="23906" y2="20363"/>
                        <a14:foregroundMark x1="19192" y1="20968" x2="19192" y2="20968"/>
                        <a14:foregroundMark x1="19865" y1="22782" x2="19865" y2="22782"/>
                        <a14:foregroundMark x1="28620" y1="26210" x2="28620" y2="26210"/>
                        <a14:foregroundMark x1="33670" y1="28024" x2="33670" y2="28024"/>
                        <a14:foregroundMark x1="37037" y1="27823" x2="37037" y2="27823"/>
                        <a14:foregroundMark x1="21886" y1="24798" x2="21886" y2="24798"/>
                        <a14:foregroundMark x1="45791" y1="88710" x2="45791" y2="88710"/>
                      </a14:backgroundRemoval>
                    </a14:imgEffect>
                  </a14:imgLayer>
                </a14:imgProps>
              </a:ext>
            </a:extLst>
          </a:blip>
          <a:srcRect t="12123" r="36114" b="7068"/>
          <a:stretch/>
        </p:blipFill>
        <p:spPr>
          <a:xfrm>
            <a:off x="4559662" y="1827758"/>
            <a:ext cx="2243909" cy="47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5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7000">
              <a:schemeClr val="accent6">
                <a:lumMod val="40000"/>
                <a:lumOff val="60000"/>
              </a:schemeClr>
            </a:gs>
            <a:gs pos="63000">
              <a:srgbClr val="F6D8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143" y="1304538"/>
            <a:ext cx="10776857" cy="467909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09843" y="437077"/>
            <a:ext cx="534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Sára egy évvel később fiút szült.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70" b="81764" l="83560" r="93528">
                        <a14:backgroundMark x1="85113" y1="46961" x2="85113" y2="46961"/>
                        <a14:backgroundMark x1="92945" y1="47437" x2="92945" y2="47437"/>
                        <a14:backgroundMark x1="92816" y1="49702" x2="92816" y2="49702"/>
                      </a14:backgroundRemoval>
                    </a14:imgEffect>
                  </a14:imgLayer>
                </a14:imgProps>
              </a:ext>
            </a:extLst>
          </a:blip>
          <a:srcRect l="82807" t="30167" r="6374" b="17232"/>
          <a:stretch/>
        </p:blipFill>
        <p:spPr>
          <a:xfrm>
            <a:off x="6604715" y="2242392"/>
            <a:ext cx="1781110" cy="434709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310729" y="449027"/>
            <a:ext cx="5881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A gyermeket Izsáknak nevezték el.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>
            <a:extLst/>
          </a:blip>
          <a:srcRect l="16490" t="6167" r="33115" b="7425"/>
          <a:stretch/>
        </p:blipFill>
        <p:spPr>
          <a:xfrm flipH="1">
            <a:off x="4348070" y="688336"/>
            <a:ext cx="2852152" cy="590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7000">
              <a:schemeClr val="accent6">
                <a:lumMod val="40000"/>
                <a:lumOff val="60000"/>
              </a:schemeClr>
            </a:gs>
            <a:gs pos="63000">
              <a:srgbClr val="F6D8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415143" y="688336"/>
            <a:ext cx="10776857" cy="5901150"/>
            <a:chOff x="1415143" y="688336"/>
            <a:chExt cx="10776857" cy="5901150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7" b="100000" l="0" r="100000">
                          <a14:foregroundMark x1="90223" y1="90071" x2="90223" y2="90071"/>
                          <a14:foregroundMark x1="76905" y1="90248" x2="76905" y2="90248"/>
                          <a14:foregroundMark x1="64742" y1="87057" x2="64742" y2="87057"/>
                          <a14:foregroundMark x1="82987" y1="96809" x2="82987" y2="96809"/>
                          <a14:foregroundMark x1="72132" y1="96809" x2="72132" y2="96809"/>
                          <a14:foregroundMark x1="63895" y1="94858" x2="63895" y2="94858"/>
                          <a14:foregroundMark x1="49500" y1="93794" x2="49500" y2="93794"/>
                          <a14:foregroundMark x1="35027" y1="94858" x2="35027" y2="94858"/>
                          <a14:foregroundMark x1="31178" y1="93085" x2="31178" y2="93085"/>
                          <a14:foregroundMark x1="7775" y1="96809" x2="7775" y2="96809"/>
                          <a14:foregroundMark x1="3772" y1="91312" x2="3772" y2="91312"/>
                          <a14:foregroundMark x1="4542" y1="97163" x2="4542" y2="97163"/>
                          <a14:foregroundMark x1="9546" y1="64716" x2="9546" y2="64716"/>
                          <a14:foregroundMark x1="7467" y1="65780" x2="7467" y2="65780"/>
                          <a14:foregroundMark x1="924" y1="69681" x2="924" y2="69681"/>
                          <a14:foregroundMark x1="3695" y1="67553" x2="3695" y2="67553"/>
                          <a14:foregroundMark x1="12163" y1="62057" x2="12163" y2="62057"/>
                          <a14:foregroundMark x1="16089" y1="56206" x2="16089" y2="56206"/>
                          <a14:foregroundMark x1="16782" y1="53546" x2="16782" y2="5354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5143" y="1304538"/>
              <a:ext cx="10776857" cy="4679097"/>
            </a:xfrm>
            <a:prstGeom prst="rect">
              <a:avLst/>
            </a:prstGeom>
          </p:spPr>
        </p:pic>
        <p:pic>
          <p:nvPicPr>
            <p:cNvPr id="18" name="Kép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870" b="81764" l="83560" r="93528">
                          <a14:backgroundMark x1="85113" y1="46961" x2="85113" y2="46961"/>
                          <a14:backgroundMark x1="92945" y1="47437" x2="92945" y2="47437"/>
                          <a14:backgroundMark x1="92816" y1="49702" x2="92816" y2="49702"/>
                        </a14:backgroundRemoval>
                      </a14:imgEffect>
                    </a14:imgLayer>
                  </a14:imgProps>
                </a:ext>
              </a:extLst>
            </a:blip>
            <a:srcRect l="82807" t="30167" r="6374" b="17232"/>
            <a:stretch/>
          </p:blipFill>
          <p:spPr>
            <a:xfrm>
              <a:off x="6604715" y="2242392"/>
              <a:ext cx="1781110" cy="4347094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16490" t="6167" r="33115" b="7425"/>
            <a:stretch/>
          </p:blipFill>
          <p:spPr>
            <a:xfrm flipH="1">
              <a:off x="4348070" y="688336"/>
              <a:ext cx="2852152" cy="5901150"/>
            </a:xfrm>
            <a:prstGeom prst="rect">
              <a:avLst/>
            </a:prstGeom>
          </p:spPr>
        </p:pic>
      </p:grpSp>
      <p:sp>
        <p:nvSpPr>
          <p:cNvPr id="4" name="Szövegdoboz 3"/>
          <p:cNvSpPr txBox="1"/>
          <p:nvPr/>
        </p:nvSpPr>
        <p:spPr>
          <a:xfrm>
            <a:off x="247263" y="2030933"/>
            <a:ext cx="52686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</a:rPr>
              <a:t>A szülei pedig hálát adtak Istennek érte, </a:t>
            </a:r>
          </a:p>
          <a:p>
            <a:pPr algn="ctr"/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</a:rPr>
              <a:t>és örömükben nagy lakomát rendeztek.</a:t>
            </a:r>
            <a:endParaRPr lang="hu-H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B4E2EA"/>
            </a:gs>
            <a:gs pos="75000">
              <a:srgbClr val="FEE0B0"/>
            </a:gs>
            <a:gs pos="100000">
              <a:srgbClr val="FEE0B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570914"/>
            <a:ext cx="12192000" cy="6287086"/>
            <a:chOff x="0" y="570913"/>
            <a:chExt cx="12184389" cy="628708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4680" y1="50631" x2="4680" y2="50631"/>
                          <a14:foregroundMark x1="4206" y1="42710" x2="4206" y2="42710"/>
                          <a14:foregroundMark x1="91884" y1="10218" x2="91884" y2="10218"/>
                          <a14:foregroundMark x1="93898" y1="7577" x2="93898" y2="7577"/>
                          <a14:foregroundMark x1="94135" y1="10677" x2="94135" y2="10677"/>
                          <a14:foregroundMark x1="98756" y1="38462" x2="98756" y2="38462"/>
                          <a14:foregroundMark x1="96209" y1="40528" x2="96209" y2="40528"/>
                          <a14:foregroundMark x1="93780" y1="33525" x2="93780" y2="33525"/>
                          <a14:foregroundMark x1="93780" y1="27325" x2="93780" y2="27325"/>
                          <a14:foregroundMark x1="95735" y1="28358" x2="95735" y2="28358"/>
                          <a14:foregroundMark x1="94668" y1="22388" x2="94668" y2="22388"/>
                          <a14:foregroundMark x1="92950" y1="21699" x2="92950" y2="21699"/>
                          <a14:foregroundMark x1="89810" y1="28129" x2="89810" y2="28129"/>
                          <a14:foregroundMark x1="90877" y1="26636" x2="90877" y2="26636"/>
                          <a14:foregroundMark x1="87618" y1="24340" x2="87618" y2="24340"/>
                          <a14:foregroundMark x1="84479" y1="32491" x2="84479" y2="32491"/>
                          <a14:foregroundMark x1="97453" y1="20551" x2="97453" y2="20551"/>
                          <a14:foregroundMark x1="98993" y1="21470" x2="98993" y2="21470"/>
                          <a14:foregroundMark x1="94550" y1="17222" x2="94550" y2="17222"/>
                          <a14:foregroundMark x1="89810" y1="18714" x2="89810" y2="18714"/>
                          <a14:foregroundMark x1="99408" y1="15385" x2="99408" y2="15385"/>
                          <a14:foregroundMark x1="97453" y1="14237" x2="97453" y2="14237"/>
                          <a14:foregroundMark x1="86019" y1="18944" x2="86019" y2="18944"/>
                          <a14:foregroundMark x1="82405" y1="29506" x2="82405" y2="29506"/>
                          <a14:foregroundMark x1="84419" y1="24110" x2="84419" y2="24110"/>
                          <a14:foregroundMark x1="63803" y1="17681" x2="63803" y2="17681"/>
                          <a14:foregroundMark x1="68306" y1="12055" x2="68306" y2="12055"/>
                          <a14:foregroundMark x1="67121" y1="12974" x2="67121" y2="12974"/>
                          <a14:foregroundMark x1="6161" y1="88978" x2="6161" y2="88978"/>
                          <a14:foregroundMark x1="5154" y1="84501" x2="5154" y2="84501"/>
                          <a14:foregroundMark x1="8353" y1="83812" x2="8353" y2="83812"/>
                          <a14:foregroundMark x1="11730" y1="83352" x2="11730" y2="83352"/>
                          <a14:foregroundMark x1="15047" y1="43169" x2="15047" y2="43169"/>
                          <a14:foregroundMark x1="10190" y1="89437" x2="10190" y2="89437"/>
                          <a14:foregroundMark x1="75592" y1="20551" x2="75592" y2="20551"/>
                          <a14:backgroundMark x1="12085" y1="30195" x2="12085" y2="30195"/>
                          <a14:backgroundMark x1="41588" y1="27325" x2="41588" y2="27325"/>
                          <a14:backgroundMark x1="36730" y1="29506" x2="36730" y2="29506"/>
                          <a14:backgroundMark x1="36848" y1="33754" x2="36848" y2="33754"/>
                          <a14:backgroundMark x1="10900" y1="33065" x2="10900" y2="33065"/>
                          <a14:backgroundMark x1="13448" y1="34902" x2="13448" y2="34902"/>
                          <a14:backgroundMark x1="22571" y1="33754" x2="22571" y2="33754"/>
                          <a14:backgroundMark x1="20498" y1="35591" x2="20498" y2="35591"/>
                          <a14:backgroundMark x1="2370" y1="35362" x2="2370" y2="35362"/>
                          <a14:backgroundMark x1="3614" y1="35362" x2="3614" y2="35362"/>
                          <a14:backgroundMark x1="11374" y1="35132" x2="11374" y2="35132"/>
                          <a14:backgroundMark x1="16825" y1="35591" x2="16825" y2="35591"/>
                          <a14:backgroundMark x1="25237" y1="32836" x2="25237" y2="32836"/>
                          <a14:backgroundMark x1="28732" y1="32606" x2="28732" y2="32606"/>
                          <a14:backgroundMark x1="32227" y1="34214" x2="32227" y2="34214"/>
                          <a14:backgroundMark x1="40403" y1="27669" x2="40403" y2="27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570913"/>
              <a:ext cx="12184389" cy="6287087"/>
            </a:xfrm>
            <a:prstGeom prst="rect">
              <a:avLst/>
            </a:prstGeom>
          </p:spPr>
        </p:pic>
        <p:sp>
          <p:nvSpPr>
            <p:cNvPr id="7" name="Szabadkézi sokszög 6"/>
            <p:cNvSpPr/>
            <p:nvPr/>
          </p:nvSpPr>
          <p:spPr>
            <a:xfrm>
              <a:off x="3135085" y="5500915"/>
              <a:ext cx="2666273" cy="1105987"/>
            </a:xfrm>
            <a:custGeom>
              <a:avLst/>
              <a:gdLst>
                <a:gd name="connsiteX0" fmla="*/ 307593 w 2389841"/>
                <a:gd name="connsiteY0" fmla="*/ 0 h 943428"/>
                <a:gd name="connsiteX1" fmla="*/ 1251022 w 2389841"/>
                <a:gd name="connsiteY1" fmla="*/ 87086 h 943428"/>
                <a:gd name="connsiteX2" fmla="*/ 1468736 w 2389841"/>
                <a:gd name="connsiteY2" fmla="*/ 43543 h 943428"/>
                <a:gd name="connsiteX3" fmla="*/ 1613879 w 2389841"/>
                <a:gd name="connsiteY3" fmla="*/ 87086 h 943428"/>
                <a:gd name="connsiteX4" fmla="*/ 1715479 w 2389841"/>
                <a:gd name="connsiteY4" fmla="*/ 116114 h 943428"/>
                <a:gd name="connsiteX5" fmla="*/ 1817079 w 2389841"/>
                <a:gd name="connsiteY5" fmla="*/ 159657 h 943428"/>
                <a:gd name="connsiteX6" fmla="*/ 1947707 w 2389841"/>
                <a:gd name="connsiteY6" fmla="*/ 188686 h 943428"/>
                <a:gd name="connsiteX7" fmla="*/ 2121879 w 2389841"/>
                <a:gd name="connsiteY7" fmla="*/ 203200 h 943428"/>
                <a:gd name="connsiteX8" fmla="*/ 2194450 w 2389841"/>
                <a:gd name="connsiteY8" fmla="*/ 261257 h 943428"/>
                <a:gd name="connsiteX9" fmla="*/ 2281536 w 2389841"/>
                <a:gd name="connsiteY9" fmla="*/ 319314 h 943428"/>
                <a:gd name="connsiteX10" fmla="*/ 2310565 w 2389841"/>
                <a:gd name="connsiteY10" fmla="*/ 362857 h 943428"/>
                <a:gd name="connsiteX11" fmla="*/ 2325079 w 2389841"/>
                <a:gd name="connsiteY11" fmla="*/ 406400 h 943428"/>
                <a:gd name="connsiteX12" fmla="*/ 2368622 w 2389841"/>
                <a:gd name="connsiteY12" fmla="*/ 420914 h 943428"/>
                <a:gd name="connsiteX13" fmla="*/ 2383136 w 2389841"/>
                <a:gd name="connsiteY13" fmla="*/ 464457 h 943428"/>
                <a:gd name="connsiteX14" fmla="*/ 2368622 w 2389841"/>
                <a:gd name="connsiteY14" fmla="*/ 711200 h 943428"/>
                <a:gd name="connsiteX15" fmla="*/ 2150907 w 2389841"/>
                <a:gd name="connsiteY15" fmla="*/ 769257 h 943428"/>
                <a:gd name="connsiteX16" fmla="*/ 2049307 w 2389841"/>
                <a:gd name="connsiteY16" fmla="*/ 783771 h 943428"/>
                <a:gd name="connsiteX17" fmla="*/ 1831593 w 2389841"/>
                <a:gd name="connsiteY17" fmla="*/ 827314 h 943428"/>
                <a:gd name="connsiteX18" fmla="*/ 1715479 w 2389841"/>
                <a:gd name="connsiteY18" fmla="*/ 870857 h 943428"/>
                <a:gd name="connsiteX19" fmla="*/ 1671936 w 2389841"/>
                <a:gd name="connsiteY19" fmla="*/ 885371 h 943428"/>
                <a:gd name="connsiteX20" fmla="*/ 1613879 w 2389841"/>
                <a:gd name="connsiteY20" fmla="*/ 899886 h 943428"/>
                <a:gd name="connsiteX21" fmla="*/ 1526793 w 2389841"/>
                <a:gd name="connsiteY21" fmla="*/ 928914 h 943428"/>
                <a:gd name="connsiteX22" fmla="*/ 1294565 w 2389841"/>
                <a:gd name="connsiteY22" fmla="*/ 943428 h 943428"/>
                <a:gd name="connsiteX23" fmla="*/ 612393 w 2389841"/>
                <a:gd name="connsiteY23" fmla="*/ 928914 h 943428"/>
                <a:gd name="connsiteX24" fmla="*/ 554336 w 2389841"/>
                <a:gd name="connsiteY24" fmla="*/ 914400 h 943428"/>
                <a:gd name="connsiteX25" fmla="*/ 481765 w 2389841"/>
                <a:gd name="connsiteY25" fmla="*/ 899886 h 943428"/>
                <a:gd name="connsiteX26" fmla="*/ 336622 w 2389841"/>
                <a:gd name="connsiteY26" fmla="*/ 885371 h 943428"/>
                <a:gd name="connsiteX27" fmla="*/ 205993 w 2389841"/>
                <a:gd name="connsiteY27" fmla="*/ 812800 h 943428"/>
                <a:gd name="connsiteX28" fmla="*/ 162450 w 2389841"/>
                <a:gd name="connsiteY28" fmla="*/ 769257 h 943428"/>
                <a:gd name="connsiteX29" fmla="*/ 75365 w 2389841"/>
                <a:gd name="connsiteY29" fmla="*/ 740228 h 943428"/>
                <a:gd name="connsiteX30" fmla="*/ 31822 w 2389841"/>
                <a:gd name="connsiteY30" fmla="*/ 711200 h 943428"/>
                <a:gd name="connsiteX31" fmla="*/ 17307 w 2389841"/>
                <a:gd name="connsiteY31" fmla="*/ 566057 h 943428"/>
                <a:gd name="connsiteX32" fmla="*/ 31822 w 2389841"/>
                <a:gd name="connsiteY32" fmla="*/ 478971 h 943428"/>
                <a:gd name="connsiteX33" fmla="*/ 46336 w 2389841"/>
                <a:gd name="connsiteY33" fmla="*/ 435428 h 943428"/>
                <a:gd name="connsiteX34" fmla="*/ 60850 w 2389841"/>
                <a:gd name="connsiteY34" fmla="*/ 377371 h 943428"/>
                <a:gd name="connsiteX35" fmla="*/ 75365 w 2389841"/>
                <a:gd name="connsiteY35" fmla="*/ 333828 h 943428"/>
                <a:gd name="connsiteX36" fmla="*/ 89879 w 2389841"/>
                <a:gd name="connsiteY36" fmla="*/ 261257 h 943428"/>
                <a:gd name="connsiteX37" fmla="*/ 104393 w 2389841"/>
                <a:gd name="connsiteY37" fmla="*/ 159657 h 943428"/>
                <a:gd name="connsiteX38" fmla="*/ 147936 w 2389841"/>
                <a:gd name="connsiteY38" fmla="*/ 116114 h 943428"/>
                <a:gd name="connsiteX39" fmla="*/ 162450 w 2389841"/>
                <a:gd name="connsiteY39" fmla="*/ 72571 h 943428"/>
                <a:gd name="connsiteX40" fmla="*/ 264050 w 2389841"/>
                <a:gd name="connsiteY40" fmla="*/ 29028 h 943428"/>
                <a:gd name="connsiteX41" fmla="*/ 307593 w 2389841"/>
                <a:gd name="connsiteY41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89841" h="943428">
                  <a:moveTo>
                    <a:pt x="307593" y="0"/>
                  </a:moveTo>
                  <a:cubicBezTo>
                    <a:pt x="622069" y="29029"/>
                    <a:pt x="935872" y="66622"/>
                    <a:pt x="1251022" y="87086"/>
                  </a:cubicBezTo>
                  <a:cubicBezTo>
                    <a:pt x="1403754" y="97004"/>
                    <a:pt x="1388343" y="97137"/>
                    <a:pt x="1468736" y="43543"/>
                  </a:cubicBezTo>
                  <a:cubicBezTo>
                    <a:pt x="1646027" y="73091"/>
                    <a:pt x="1478871" y="36458"/>
                    <a:pt x="1613879" y="87086"/>
                  </a:cubicBezTo>
                  <a:cubicBezTo>
                    <a:pt x="1712078" y="123911"/>
                    <a:pt x="1633608" y="81026"/>
                    <a:pt x="1715479" y="116114"/>
                  </a:cubicBezTo>
                  <a:cubicBezTo>
                    <a:pt x="1792893" y="149291"/>
                    <a:pt x="1748998" y="140206"/>
                    <a:pt x="1817079" y="159657"/>
                  </a:cubicBezTo>
                  <a:cubicBezTo>
                    <a:pt x="1845136" y="167673"/>
                    <a:pt x="1922274" y="185694"/>
                    <a:pt x="1947707" y="188686"/>
                  </a:cubicBezTo>
                  <a:cubicBezTo>
                    <a:pt x="2005567" y="195493"/>
                    <a:pt x="2063822" y="198362"/>
                    <a:pt x="2121879" y="203200"/>
                  </a:cubicBezTo>
                  <a:cubicBezTo>
                    <a:pt x="2219937" y="235885"/>
                    <a:pt x="2113648" y="190555"/>
                    <a:pt x="2194450" y="261257"/>
                  </a:cubicBezTo>
                  <a:cubicBezTo>
                    <a:pt x="2220706" y="284231"/>
                    <a:pt x="2281536" y="319314"/>
                    <a:pt x="2281536" y="319314"/>
                  </a:cubicBezTo>
                  <a:cubicBezTo>
                    <a:pt x="2291212" y="333828"/>
                    <a:pt x="2302764" y="347255"/>
                    <a:pt x="2310565" y="362857"/>
                  </a:cubicBezTo>
                  <a:cubicBezTo>
                    <a:pt x="2317407" y="376541"/>
                    <a:pt x="2314261" y="395582"/>
                    <a:pt x="2325079" y="406400"/>
                  </a:cubicBezTo>
                  <a:cubicBezTo>
                    <a:pt x="2335897" y="417218"/>
                    <a:pt x="2354108" y="416076"/>
                    <a:pt x="2368622" y="420914"/>
                  </a:cubicBezTo>
                  <a:cubicBezTo>
                    <a:pt x="2373460" y="435428"/>
                    <a:pt x="2383136" y="449158"/>
                    <a:pt x="2383136" y="464457"/>
                  </a:cubicBezTo>
                  <a:cubicBezTo>
                    <a:pt x="2383136" y="546847"/>
                    <a:pt x="2405468" y="637508"/>
                    <a:pt x="2368622" y="711200"/>
                  </a:cubicBezTo>
                  <a:cubicBezTo>
                    <a:pt x="2354641" y="739162"/>
                    <a:pt x="2190574" y="763155"/>
                    <a:pt x="2150907" y="769257"/>
                  </a:cubicBezTo>
                  <a:cubicBezTo>
                    <a:pt x="2117094" y="774459"/>
                    <a:pt x="2083174" y="778933"/>
                    <a:pt x="2049307" y="783771"/>
                  </a:cubicBezTo>
                  <a:cubicBezTo>
                    <a:pt x="1920659" y="826655"/>
                    <a:pt x="1992633" y="809421"/>
                    <a:pt x="1831593" y="827314"/>
                  </a:cubicBezTo>
                  <a:cubicBezTo>
                    <a:pt x="1759915" y="875100"/>
                    <a:pt x="1815916" y="845748"/>
                    <a:pt x="1715479" y="870857"/>
                  </a:cubicBezTo>
                  <a:cubicBezTo>
                    <a:pt x="1700636" y="874568"/>
                    <a:pt x="1686647" y="881168"/>
                    <a:pt x="1671936" y="885371"/>
                  </a:cubicBezTo>
                  <a:cubicBezTo>
                    <a:pt x="1652756" y="890851"/>
                    <a:pt x="1632986" y="894154"/>
                    <a:pt x="1613879" y="899886"/>
                  </a:cubicBezTo>
                  <a:cubicBezTo>
                    <a:pt x="1584571" y="908679"/>
                    <a:pt x="1557332" y="927005"/>
                    <a:pt x="1526793" y="928914"/>
                  </a:cubicBezTo>
                  <a:lnTo>
                    <a:pt x="1294565" y="943428"/>
                  </a:lnTo>
                  <a:lnTo>
                    <a:pt x="612393" y="928914"/>
                  </a:lnTo>
                  <a:cubicBezTo>
                    <a:pt x="592460" y="928132"/>
                    <a:pt x="573809" y="918727"/>
                    <a:pt x="554336" y="914400"/>
                  </a:cubicBezTo>
                  <a:cubicBezTo>
                    <a:pt x="530254" y="909049"/>
                    <a:pt x="506218" y="903146"/>
                    <a:pt x="481765" y="899886"/>
                  </a:cubicBezTo>
                  <a:cubicBezTo>
                    <a:pt x="433569" y="893460"/>
                    <a:pt x="385003" y="890209"/>
                    <a:pt x="336622" y="885371"/>
                  </a:cubicBezTo>
                  <a:cubicBezTo>
                    <a:pt x="281867" y="867120"/>
                    <a:pt x="255901" y="862708"/>
                    <a:pt x="205993" y="812800"/>
                  </a:cubicBezTo>
                  <a:cubicBezTo>
                    <a:pt x="191479" y="798286"/>
                    <a:pt x="180393" y="779226"/>
                    <a:pt x="162450" y="769257"/>
                  </a:cubicBezTo>
                  <a:cubicBezTo>
                    <a:pt x="135702" y="754397"/>
                    <a:pt x="100825" y="757201"/>
                    <a:pt x="75365" y="740228"/>
                  </a:cubicBezTo>
                  <a:lnTo>
                    <a:pt x="31822" y="711200"/>
                  </a:lnTo>
                  <a:cubicBezTo>
                    <a:pt x="-15642" y="640004"/>
                    <a:pt x="-736" y="683333"/>
                    <a:pt x="17307" y="566057"/>
                  </a:cubicBezTo>
                  <a:cubicBezTo>
                    <a:pt x="21782" y="536970"/>
                    <a:pt x="25438" y="507699"/>
                    <a:pt x="31822" y="478971"/>
                  </a:cubicBezTo>
                  <a:cubicBezTo>
                    <a:pt x="35141" y="464036"/>
                    <a:pt x="42133" y="450139"/>
                    <a:pt x="46336" y="435428"/>
                  </a:cubicBezTo>
                  <a:cubicBezTo>
                    <a:pt x="51816" y="416248"/>
                    <a:pt x="55370" y="396551"/>
                    <a:pt x="60850" y="377371"/>
                  </a:cubicBezTo>
                  <a:cubicBezTo>
                    <a:pt x="65053" y="362660"/>
                    <a:pt x="71654" y="348671"/>
                    <a:pt x="75365" y="333828"/>
                  </a:cubicBezTo>
                  <a:cubicBezTo>
                    <a:pt x="81348" y="309895"/>
                    <a:pt x="85823" y="285591"/>
                    <a:pt x="89879" y="261257"/>
                  </a:cubicBezTo>
                  <a:cubicBezTo>
                    <a:pt x="95503" y="227512"/>
                    <a:pt x="91688" y="191421"/>
                    <a:pt x="104393" y="159657"/>
                  </a:cubicBezTo>
                  <a:cubicBezTo>
                    <a:pt x="112016" y="140599"/>
                    <a:pt x="133422" y="130628"/>
                    <a:pt x="147936" y="116114"/>
                  </a:cubicBezTo>
                  <a:cubicBezTo>
                    <a:pt x="152774" y="101600"/>
                    <a:pt x="152893" y="84518"/>
                    <a:pt x="162450" y="72571"/>
                  </a:cubicBezTo>
                  <a:cubicBezTo>
                    <a:pt x="187507" y="41249"/>
                    <a:pt x="229190" y="37744"/>
                    <a:pt x="264050" y="29028"/>
                  </a:cubicBezTo>
                  <a:lnTo>
                    <a:pt x="307593" y="0"/>
                  </a:lnTo>
                  <a:close/>
                </a:path>
              </a:pathLst>
            </a:custGeom>
            <a:solidFill>
              <a:srgbClr val="F7D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02969" cy="1683657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1872343" y="841828"/>
            <a:ext cx="5820228" cy="2162628"/>
          </a:xfrm>
          <a:prstGeom prst="roundRect">
            <a:avLst/>
          </a:prstGeom>
          <a:solidFill>
            <a:srgbClr val="B2B1B4">
              <a:alpha val="3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Tudod-e?</a:t>
            </a:r>
          </a:p>
          <a:p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A három vendég nem közönséges ember volt. Isten angyalait látta vendégül Ábrahám.</a:t>
            </a:r>
            <a:endParaRPr lang="hu-H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1872343" y="4836889"/>
            <a:ext cx="5820228" cy="1431107"/>
          </a:xfrm>
          <a:prstGeom prst="roundRect">
            <a:avLst/>
          </a:prstGeom>
          <a:solidFill>
            <a:srgbClr val="B2B1B4">
              <a:alpha val="3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Tudod-e?</a:t>
            </a:r>
          </a:p>
          <a:p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Ábrahám és Sára gyermekének a neve (Izsák), azt jelenti: nevetés.</a:t>
            </a:r>
            <a:endParaRPr lang="hu-H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B4E2EA"/>
            </a:gs>
            <a:gs pos="75000">
              <a:srgbClr val="FEE0B0"/>
            </a:gs>
            <a:gs pos="100000">
              <a:srgbClr val="FEE0B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570914"/>
            <a:ext cx="12192000" cy="6287086"/>
            <a:chOff x="0" y="570913"/>
            <a:chExt cx="12184389" cy="628708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4680" y1="50631" x2="4680" y2="50631"/>
                          <a14:foregroundMark x1="4206" y1="42710" x2="4206" y2="42710"/>
                          <a14:foregroundMark x1="91884" y1="10218" x2="91884" y2="10218"/>
                          <a14:foregroundMark x1="93898" y1="7577" x2="93898" y2="7577"/>
                          <a14:foregroundMark x1="94135" y1="10677" x2="94135" y2="10677"/>
                          <a14:foregroundMark x1="98756" y1="38462" x2="98756" y2="38462"/>
                          <a14:foregroundMark x1="96209" y1="40528" x2="96209" y2="40528"/>
                          <a14:foregroundMark x1="93780" y1="33525" x2="93780" y2="33525"/>
                          <a14:foregroundMark x1="93780" y1="27325" x2="93780" y2="27325"/>
                          <a14:foregroundMark x1="95735" y1="28358" x2="95735" y2="28358"/>
                          <a14:foregroundMark x1="94668" y1="22388" x2="94668" y2="22388"/>
                          <a14:foregroundMark x1="92950" y1="21699" x2="92950" y2="21699"/>
                          <a14:foregroundMark x1="89810" y1="28129" x2="89810" y2="28129"/>
                          <a14:foregroundMark x1="90877" y1="26636" x2="90877" y2="26636"/>
                          <a14:foregroundMark x1="87618" y1="24340" x2="87618" y2="24340"/>
                          <a14:foregroundMark x1="84479" y1="32491" x2="84479" y2="32491"/>
                          <a14:foregroundMark x1="97453" y1="20551" x2="97453" y2="20551"/>
                          <a14:foregroundMark x1="98993" y1="21470" x2="98993" y2="21470"/>
                          <a14:foregroundMark x1="94550" y1="17222" x2="94550" y2="17222"/>
                          <a14:foregroundMark x1="89810" y1="18714" x2="89810" y2="18714"/>
                          <a14:foregroundMark x1="99408" y1="15385" x2="99408" y2="15385"/>
                          <a14:foregroundMark x1="97453" y1="14237" x2="97453" y2="14237"/>
                          <a14:foregroundMark x1="86019" y1="18944" x2="86019" y2="18944"/>
                          <a14:foregroundMark x1="82405" y1="29506" x2="82405" y2="29506"/>
                          <a14:foregroundMark x1="84419" y1="24110" x2="84419" y2="24110"/>
                          <a14:foregroundMark x1="63803" y1="17681" x2="63803" y2="17681"/>
                          <a14:foregroundMark x1="68306" y1="12055" x2="68306" y2="12055"/>
                          <a14:foregroundMark x1="67121" y1="12974" x2="67121" y2="12974"/>
                          <a14:foregroundMark x1="6161" y1="88978" x2="6161" y2="88978"/>
                          <a14:foregroundMark x1="5154" y1="84501" x2="5154" y2="84501"/>
                          <a14:foregroundMark x1="8353" y1="83812" x2="8353" y2="83812"/>
                          <a14:foregroundMark x1="11730" y1="83352" x2="11730" y2="83352"/>
                          <a14:foregroundMark x1="15047" y1="43169" x2="15047" y2="43169"/>
                          <a14:foregroundMark x1="10190" y1="89437" x2="10190" y2="89437"/>
                          <a14:foregroundMark x1="75592" y1="20551" x2="75592" y2="20551"/>
                          <a14:backgroundMark x1="12085" y1="30195" x2="12085" y2="30195"/>
                          <a14:backgroundMark x1="41588" y1="27325" x2="41588" y2="27325"/>
                          <a14:backgroundMark x1="36730" y1="29506" x2="36730" y2="29506"/>
                          <a14:backgroundMark x1="36848" y1="33754" x2="36848" y2="33754"/>
                          <a14:backgroundMark x1="10900" y1="33065" x2="10900" y2="33065"/>
                          <a14:backgroundMark x1="13448" y1="34902" x2="13448" y2="34902"/>
                          <a14:backgroundMark x1="22571" y1="33754" x2="22571" y2="33754"/>
                          <a14:backgroundMark x1="20498" y1="35591" x2="20498" y2="35591"/>
                          <a14:backgroundMark x1="2370" y1="35362" x2="2370" y2="35362"/>
                          <a14:backgroundMark x1="3614" y1="35362" x2="3614" y2="35362"/>
                          <a14:backgroundMark x1="11374" y1="35132" x2="11374" y2="35132"/>
                          <a14:backgroundMark x1="16825" y1="35591" x2="16825" y2="35591"/>
                          <a14:backgroundMark x1="25237" y1="32836" x2="25237" y2="32836"/>
                          <a14:backgroundMark x1="28732" y1="32606" x2="28732" y2="32606"/>
                          <a14:backgroundMark x1="32227" y1="34214" x2="32227" y2="34214"/>
                          <a14:backgroundMark x1="40403" y1="27669" x2="40403" y2="27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570913"/>
              <a:ext cx="12184389" cy="6287087"/>
            </a:xfrm>
            <a:prstGeom prst="rect">
              <a:avLst/>
            </a:prstGeom>
          </p:spPr>
        </p:pic>
        <p:sp>
          <p:nvSpPr>
            <p:cNvPr id="7" name="Szabadkézi sokszög 6"/>
            <p:cNvSpPr/>
            <p:nvPr/>
          </p:nvSpPr>
          <p:spPr>
            <a:xfrm>
              <a:off x="3135085" y="5500915"/>
              <a:ext cx="2666273" cy="1105987"/>
            </a:xfrm>
            <a:custGeom>
              <a:avLst/>
              <a:gdLst>
                <a:gd name="connsiteX0" fmla="*/ 307593 w 2389841"/>
                <a:gd name="connsiteY0" fmla="*/ 0 h 943428"/>
                <a:gd name="connsiteX1" fmla="*/ 1251022 w 2389841"/>
                <a:gd name="connsiteY1" fmla="*/ 87086 h 943428"/>
                <a:gd name="connsiteX2" fmla="*/ 1468736 w 2389841"/>
                <a:gd name="connsiteY2" fmla="*/ 43543 h 943428"/>
                <a:gd name="connsiteX3" fmla="*/ 1613879 w 2389841"/>
                <a:gd name="connsiteY3" fmla="*/ 87086 h 943428"/>
                <a:gd name="connsiteX4" fmla="*/ 1715479 w 2389841"/>
                <a:gd name="connsiteY4" fmla="*/ 116114 h 943428"/>
                <a:gd name="connsiteX5" fmla="*/ 1817079 w 2389841"/>
                <a:gd name="connsiteY5" fmla="*/ 159657 h 943428"/>
                <a:gd name="connsiteX6" fmla="*/ 1947707 w 2389841"/>
                <a:gd name="connsiteY6" fmla="*/ 188686 h 943428"/>
                <a:gd name="connsiteX7" fmla="*/ 2121879 w 2389841"/>
                <a:gd name="connsiteY7" fmla="*/ 203200 h 943428"/>
                <a:gd name="connsiteX8" fmla="*/ 2194450 w 2389841"/>
                <a:gd name="connsiteY8" fmla="*/ 261257 h 943428"/>
                <a:gd name="connsiteX9" fmla="*/ 2281536 w 2389841"/>
                <a:gd name="connsiteY9" fmla="*/ 319314 h 943428"/>
                <a:gd name="connsiteX10" fmla="*/ 2310565 w 2389841"/>
                <a:gd name="connsiteY10" fmla="*/ 362857 h 943428"/>
                <a:gd name="connsiteX11" fmla="*/ 2325079 w 2389841"/>
                <a:gd name="connsiteY11" fmla="*/ 406400 h 943428"/>
                <a:gd name="connsiteX12" fmla="*/ 2368622 w 2389841"/>
                <a:gd name="connsiteY12" fmla="*/ 420914 h 943428"/>
                <a:gd name="connsiteX13" fmla="*/ 2383136 w 2389841"/>
                <a:gd name="connsiteY13" fmla="*/ 464457 h 943428"/>
                <a:gd name="connsiteX14" fmla="*/ 2368622 w 2389841"/>
                <a:gd name="connsiteY14" fmla="*/ 711200 h 943428"/>
                <a:gd name="connsiteX15" fmla="*/ 2150907 w 2389841"/>
                <a:gd name="connsiteY15" fmla="*/ 769257 h 943428"/>
                <a:gd name="connsiteX16" fmla="*/ 2049307 w 2389841"/>
                <a:gd name="connsiteY16" fmla="*/ 783771 h 943428"/>
                <a:gd name="connsiteX17" fmla="*/ 1831593 w 2389841"/>
                <a:gd name="connsiteY17" fmla="*/ 827314 h 943428"/>
                <a:gd name="connsiteX18" fmla="*/ 1715479 w 2389841"/>
                <a:gd name="connsiteY18" fmla="*/ 870857 h 943428"/>
                <a:gd name="connsiteX19" fmla="*/ 1671936 w 2389841"/>
                <a:gd name="connsiteY19" fmla="*/ 885371 h 943428"/>
                <a:gd name="connsiteX20" fmla="*/ 1613879 w 2389841"/>
                <a:gd name="connsiteY20" fmla="*/ 899886 h 943428"/>
                <a:gd name="connsiteX21" fmla="*/ 1526793 w 2389841"/>
                <a:gd name="connsiteY21" fmla="*/ 928914 h 943428"/>
                <a:gd name="connsiteX22" fmla="*/ 1294565 w 2389841"/>
                <a:gd name="connsiteY22" fmla="*/ 943428 h 943428"/>
                <a:gd name="connsiteX23" fmla="*/ 612393 w 2389841"/>
                <a:gd name="connsiteY23" fmla="*/ 928914 h 943428"/>
                <a:gd name="connsiteX24" fmla="*/ 554336 w 2389841"/>
                <a:gd name="connsiteY24" fmla="*/ 914400 h 943428"/>
                <a:gd name="connsiteX25" fmla="*/ 481765 w 2389841"/>
                <a:gd name="connsiteY25" fmla="*/ 899886 h 943428"/>
                <a:gd name="connsiteX26" fmla="*/ 336622 w 2389841"/>
                <a:gd name="connsiteY26" fmla="*/ 885371 h 943428"/>
                <a:gd name="connsiteX27" fmla="*/ 205993 w 2389841"/>
                <a:gd name="connsiteY27" fmla="*/ 812800 h 943428"/>
                <a:gd name="connsiteX28" fmla="*/ 162450 w 2389841"/>
                <a:gd name="connsiteY28" fmla="*/ 769257 h 943428"/>
                <a:gd name="connsiteX29" fmla="*/ 75365 w 2389841"/>
                <a:gd name="connsiteY29" fmla="*/ 740228 h 943428"/>
                <a:gd name="connsiteX30" fmla="*/ 31822 w 2389841"/>
                <a:gd name="connsiteY30" fmla="*/ 711200 h 943428"/>
                <a:gd name="connsiteX31" fmla="*/ 17307 w 2389841"/>
                <a:gd name="connsiteY31" fmla="*/ 566057 h 943428"/>
                <a:gd name="connsiteX32" fmla="*/ 31822 w 2389841"/>
                <a:gd name="connsiteY32" fmla="*/ 478971 h 943428"/>
                <a:gd name="connsiteX33" fmla="*/ 46336 w 2389841"/>
                <a:gd name="connsiteY33" fmla="*/ 435428 h 943428"/>
                <a:gd name="connsiteX34" fmla="*/ 60850 w 2389841"/>
                <a:gd name="connsiteY34" fmla="*/ 377371 h 943428"/>
                <a:gd name="connsiteX35" fmla="*/ 75365 w 2389841"/>
                <a:gd name="connsiteY35" fmla="*/ 333828 h 943428"/>
                <a:gd name="connsiteX36" fmla="*/ 89879 w 2389841"/>
                <a:gd name="connsiteY36" fmla="*/ 261257 h 943428"/>
                <a:gd name="connsiteX37" fmla="*/ 104393 w 2389841"/>
                <a:gd name="connsiteY37" fmla="*/ 159657 h 943428"/>
                <a:gd name="connsiteX38" fmla="*/ 147936 w 2389841"/>
                <a:gd name="connsiteY38" fmla="*/ 116114 h 943428"/>
                <a:gd name="connsiteX39" fmla="*/ 162450 w 2389841"/>
                <a:gd name="connsiteY39" fmla="*/ 72571 h 943428"/>
                <a:gd name="connsiteX40" fmla="*/ 264050 w 2389841"/>
                <a:gd name="connsiteY40" fmla="*/ 29028 h 943428"/>
                <a:gd name="connsiteX41" fmla="*/ 307593 w 2389841"/>
                <a:gd name="connsiteY41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89841" h="943428">
                  <a:moveTo>
                    <a:pt x="307593" y="0"/>
                  </a:moveTo>
                  <a:cubicBezTo>
                    <a:pt x="622069" y="29029"/>
                    <a:pt x="935872" y="66622"/>
                    <a:pt x="1251022" y="87086"/>
                  </a:cubicBezTo>
                  <a:cubicBezTo>
                    <a:pt x="1403754" y="97004"/>
                    <a:pt x="1388343" y="97137"/>
                    <a:pt x="1468736" y="43543"/>
                  </a:cubicBezTo>
                  <a:cubicBezTo>
                    <a:pt x="1646027" y="73091"/>
                    <a:pt x="1478871" y="36458"/>
                    <a:pt x="1613879" y="87086"/>
                  </a:cubicBezTo>
                  <a:cubicBezTo>
                    <a:pt x="1712078" y="123911"/>
                    <a:pt x="1633608" y="81026"/>
                    <a:pt x="1715479" y="116114"/>
                  </a:cubicBezTo>
                  <a:cubicBezTo>
                    <a:pt x="1792893" y="149291"/>
                    <a:pt x="1748998" y="140206"/>
                    <a:pt x="1817079" y="159657"/>
                  </a:cubicBezTo>
                  <a:cubicBezTo>
                    <a:pt x="1845136" y="167673"/>
                    <a:pt x="1922274" y="185694"/>
                    <a:pt x="1947707" y="188686"/>
                  </a:cubicBezTo>
                  <a:cubicBezTo>
                    <a:pt x="2005567" y="195493"/>
                    <a:pt x="2063822" y="198362"/>
                    <a:pt x="2121879" y="203200"/>
                  </a:cubicBezTo>
                  <a:cubicBezTo>
                    <a:pt x="2219937" y="235885"/>
                    <a:pt x="2113648" y="190555"/>
                    <a:pt x="2194450" y="261257"/>
                  </a:cubicBezTo>
                  <a:cubicBezTo>
                    <a:pt x="2220706" y="284231"/>
                    <a:pt x="2281536" y="319314"/>
                    <a:pt x="2281536" y="319314"/>
                  </a:cubicBezTo>
                  <a:cubicBezTo>
                    <a:pt x="2291212" y="333828"/>
                    <a:pt x="2302764" y="347255"/>
                    <a:pt x="2310565" y="362857"/>
                  </a:cubicBezTo>
                  <a:cubicBezTo>
                    <a:pt x="2317407" y="376541"/>
                    <a:pt x="2314261" y="395582"/>
                    <a:pt x="2325079" y="406400"/>
                  </a:cubicBezTo>
                  <a:cubicBezTo>
                    <a:pt x="2335897" y="417218"/>
                    <a:pt x="2354108" y="416076"/>
                    <a:pt x="2368622" y="420914"/>
                  </a:cubicBezTo>
                  <a:cubicBezTo>
                    <a:pt x="2373460" y="435428"/>
                    <a:pt x="2383136" y="449158"/>
                    <a:pt x="2383136" y="464457"/>
                  </a:cubicBezTo>
                  <a:cubicBezTo>
                    <a:pt x="2383136" y="546847"/>
                    <a:pt x="2405468" y="637508"/>
                    <a:pt x="2368622" y="711200"/>
                  </a:cubicBezTo>
                  <a:cubicBezTo>
                    <a:pt x="2354641" y="739162"/>
                    <a:pt x="2190574" y="763155"/>
                    <a:pt x="2150907" y="769257"/>
                  </a:cubicBezTo>
                  <a:cubicBezTo>
                    <a:pt x="2117094" y="774459"/>
                    <a:pt x="2083174" y="778933"/>
                    <a:pt x="2049307" y="783771"/>
                  </a:cubicBezTo>
                  <a:cubicBezTo>
                    <a:pt x="1920659" y="826655"/>
                    <a:pt x="1992633" y="809421"/>
                    <a:pt x="1831593" y="827314"/>
                  </a:cubicBezTo>
                  <a:cubicBezTo>
                    <a:pt x="1759915" y="875100"/>
                    <a:pt x="1815916" y="845748"/>
                    <a:pt x="1715479" y="870857"/>
                  </a:cubicBezTo>
                  <a:cubicBezTo>
                    <a:pt x="1700636" y="874568"/>
                    <a:pt x="1686647" y="881168"/>
                    <a:pt x="1671936" y="885371"/>
                  </a:cubicBezTo>
                  <a:cubicBezTo>
                    <a:pt x="1652756" y="890851"/>
                    <a:pt x="1632986" y="894154"/>
                    <a:pt x="1613879" y="899886"/>
                  </a:cubicBezTo>
                  <a:cubicBezTo>
                    <a:pt x="1584571" y="908679"/>
                    <a:pt x="1557332" y="927005"/>
                    <a:pt x="1526793" y="928914"/>
                  </a:cubicBezTo>
                  <a:lnTo>
                    <a:pt x="1294565" y="943428"/>
                  </a:lnTo>
                  <a:lnTo>
                    <a:pt x="612393" y="928914"/>
                  </a:lnTo>
                  <a:cubicBezTo>
                    <a:pt x="592460" y="928132"/>
                    <a:pt x="573809" y="918727"/>
                    <a:pt x="554336" y="914400"/>
                  </a:cubicBezTo>
                  <a:cubicBezTo>
                    <a:pt x="530254" y="909049"/>
                    <a:pt x="506218" y="903146"/>
                    <a:pt x="481765" y="899886"/>
                  </a:cubicBezTo>
                  <a:cubicBezTo>
                    <a:pt x="433569" y="893460"/>
                    <a:pt x="385003" y="890209"/>
                    <a:pt x="336622" y="885371"/>
                  </a:cubicBezTo>
                  <a:cubicBezTo>
                    <a:pt x="281867" y="867120"/>
                    <a:pt x="255901" y="862708"/>
                    <a:pt x="205993" y="812800"/>
                  </a:cubicBezTo>
                  <a:cubicBezTo>
                    <a:pt x="191479" y="798286"/>
                    <a:pt x="180393" y="779226"/>
                    <a:pt x="162450" y="769257"/>
                  </a:cubicBezTo>
                  <a:cubicBezTo>
                    <a:pt x="135702" y="754397"/>
                    <a:pt x="100825" y="757201"/>
                    <a:pt x="75365" y="740228"/>
                  </a:cubicBezTo>
                  <a:lnTo>
                    <a:pt x="31822" y="711200"/>
                  </a:lnTo>
                  <a:cubicBezTo>
                    <a:pt x="-15642" y="640004"/>
                    <a:pt x="-736" y="683333"/>
                    <a:pt x="17307" y="566057"/>
                  </a:cubicBezTo>
                  <a:cubicBezTo>
                    <a:pt x="21782" y="536970"/>
                    <a:pt x="25438" y="507699"/>
                    <a:pt x="31822" y="478971"/>
                  </a:cubicBezTo>
                  <a:cubicBezTo>
                    <a:pt x="35141" y="464036"/>
                    <a:pt x="42133" y="450139"/>
                    <a:pt x="46336" y="435428"/>
                  </a:cubicBezTo>
                  <a:cubicBezTo>
                    <a:pt x="51816" y="416248"/>
                    <a:pt x="55370" y="396551"/>
                    <a:pt x="60850" y="377371"/>
                  </a:cubicBezTo>
                  <a:cubicBezTo>
                    <a:pt x="65053" y="362660"/>
                    <a:pt x="71654" y="348671"/>
                    <a:pt x="75365" y="333828"/>
                  </a:cubicBezTo>
                  <a:cubicBezTo>
                    <a:pt x="81348" y="309895"/>
                    <a:pt x="85823" y="285591"/>
                    <a:pt x="89879" y="261257"/>
                  </a:cubicBezTo>
                  <a:cubicBezTo>
                    <a:pt x="95503" y="227512"/>
                    <a:pt x="91688" y="191421"/>
                    <a:pt x="104393" y="159657"/>
                  </a:cubicBezTo>
                  <a:cubicBezTo>
                    <a:pt x="112016" y="140599"/>
                    <a:pt x="133422" y="130628"/>
                    <a:pt x="147936" y="116114"/>
                  </a:cubicBezTo>
                  <a:cubicBezTo>
                    <a:pt x="152774" y="101600"/>
                    <a:pt x="152893" y="84518"/>
                    <a:pt x="162450" y="72571"/>
                  </a:cubicBezTo>
                  <a:cubicBezTo>
                    <a:pt x="187507" y="41249"/>
                    <a:pt x="229190" y="37744"/>
                    <a:pt x="264050" y="29028"/>
                  </a:cubicBezTo>
                  <a:lnTo>
                    <a:pt x="307593" y="0"/>
                  </a:lnTo>
                  <a:close/>
                </a:path>
              </a:pathLst>
            </a:custGeom>
            <a:solidFill>
              <a:srgbClr val="F7D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86829" cy="1756229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438400" y="958422"/>
            <a:ext cx="5036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96A361"/>
                </a:solidFill>
              </a:rPr>
              <a:t>Ismételd át mai történetünket!</a:t>
            </a:r>
          </a:p>
          <a:p>
            <a:r>
              <a:rPr lang="hu-HU" sz="2800" dirty="0" err="1" smtClean="0">
                <a:hlinkClick r:id="rId5"/>
              </a:rPr>
              <a:t>Egészítsd</a:t>
            </a:r>
            <a:r>
              <a:rPr lang="hu-HU" sz="2800" dirty="0" smtClean="0">
                <a:hlinkClick r:id="rId5"/>
              </a:rPr>
              <a:t> ki a szöveget a hiányzó szavakkal!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5802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2000">
              <a:schemeClr val="accent6">
                <a:lumMod val="40000"/>
                <a:lumOff val="60000"/>
              </a:schemeClr>
            </a:gs>
            <a:gs pos="69000">
              <a:srgbClr val="FDDCA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5" b="99383" l="0" r="98527">
                        <a14:foregroundMark x1="50092" y1="8333" x2="50092" y2="8333"/>
                        <a14:foregroundMark x1="52302" y1="8796" x2="52302" y2="8796"/>
                        <a14:foregroundMark x1="60589" y1="28549" x2="60589" y2="28549"/>
                        <a14:foregroundMark x1="60037" y1="33642" x2="60037" y2="33642"/>
                        <a14:foregroundMark x1="28913" y1="28086" x2="28913" y2="28086"/>
                        <a14:foregroundMark x1="27808" y1="30247" x2="27808" y2="30247"/>
                        <a14:foregroundMark x1="20442" y1="43056" x2="20442" y2="4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95" y="1886857"/>
            <a:ext cx="2784689" cy="332316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</a14:backgroundRemoval>
                    </a14:imgEffect>
                  </a14:imgLayer>
                </a14:imgProps>
              </a:ext>
            </a:extLst>
          </a:blip>
          <a:srcRect t="28547" r="50713" b="5157"/>
          <a:stretch/>
        </p:blipFill>
        <p:spPr>
          <a:xfrm>
            <a:off x="2708365" y="1278102"/>
            <a:ext cx="9483634" cy="553865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86829" cy="175622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64308" y="2231545"/>
            <a:ext cx="5049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chemeClr val="accent4">
                    <a:lumMod val="50000"/>
                  </a:schemeClr>
                </a:solidFill>
                <a:hlinkClick r:id="rId7"/>
              </a:rPr>
              <a:t>Fejtsd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  <a:hlinkClick r:id="rId7"/>
              </a:rPr>
              <a:t> meg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 gyorsan és </a:t>
            </a:r>
            <a:r>
              <a:rPr lang="hu-HU" sz="2800" dirty="0">
                <a:solidFill>
                  <a:schemeClr val="accent4">
                    <a:lumMod val="50000"/>
                  </a:schemeClr>
                </a:solidFill>
              </a:rPr>
              <a:t>magyarázd el egy barátodnak, hogyan kapcsolódik ez Ábrahámék történetéhez!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148114" y="476018"/>
            <a:ext cx="944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Sára </a:t>
            </a:r>
            <a:r>
              <a:rPr lang="hu-HU" sz="2800" dirty="0">
                <a:solidFill>
                  <a:schemeClr val="accent4">
                    <a:lumMod val="50000"/>
                  </a:schemeClr>
                </a:solidFill>
              </a:rPr>
              <a:t>kinevette az angyalok által hozott hírt. 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Ha megfejted a titkosírást, rájössz, hogy a megfejtésre te már a választ is megismerhetted mai történetünkből. 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FEF7D6"/>
            </a:gs>
            <a:gs pos="100000">
              <a:srgbClr val="FADD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70" b="81764" l="83560" r="93528">
                        <a14:backgroundMark x1="85113" y1="46961" x2="85113" y2="46961"/>
                        <a14:backgroundMark x1="92945" y1="47437" x2="92945" y2="47437"/>
                        <a14:backgroundMark x1="92816" y1="49702" x2="92816" y2="49702"/>
                      </a14:backgroundRemoval>
                    </a14:imgEffect>
                  </a14:imgLayer>
                </a14:imgProps>
              </a:ext>
            </a:extLst>
          </a:blip>
          <a:srcRect l="82807" t="30167" r="6374" b="17232"/>
          <a:stretch/>
        </p:blipFill>
        <p:spPr>
          <a:xfrm>
            <a:off x="10391370" y="3084091"/>
            <a:ext cx="1399048" cy="369388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53142" y="348014"/>
            <a:ext cx="747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Emlékszel még az óra elején feltett kérdésre?</a:t>
            </a:r>
            <a:endParaRPr lang="hu-H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53142" y="871234"/>
            <a:ext cx="702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Mi a lehetetlen számodra? – így hangzott.</a:t>
            </a:r>
            <a:endParaRPr lang="hu-H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691475" y="4023743"/>
            <a:ext cx="8909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agyon vágytak egy gyermekre. </a:t>
            </a:r>
          </a:p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Isten meg is ígérte nekik. </a:t>
            </a:r>
          </a:p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Azonban ahogy teltek az évek, egyre öregebbek lettek. </a:t>
            </a:r>
          </a:p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Azt érezték, hogy lehetetlen számukra az, </a:t>
            </a:r>
          </a:p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hogy szülőkké váljanak. </a:t>
            </a:r>
            <a:endParaRPr lang="hu-H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05" b="92944" l="2357" r="61279">
                        <a14:foregroundMark x1="25926" y1="18347" x2="25926" y2="18347"/>
                        <a14:foregroundMark x1="23906" y1="20363" x2="23906" y2="20363"/>
                        <a14:foregroundMark x1="19192" y1="20968" x2="19192" y2="20968"/>
                        <a14:foregroundMark x1="19865" y1="22782" x2="19865" y2="22782"/>
                        <a14:foregroundMark x1="28620" y1="26210" x2="28620" y2="26210"/>
                        <a14:foregroundMark x1="33670" y1="28024" x2="33670" y2="28024"/>
                        <a14:foregroundMark x1="37037" y1="27823" x2="37037" y2="27823"/>
                        <a14:foregroundMark x1="21886" y1="24798" x2="21886" y2="24798"/>
                        <a14:foregroundMark x1="45791" y1="88710" x2="45791" y2="88710"/>
                      </a14:backgroundRemoval>
                    </a14:imgEffect>
                  </a14:imgLayer>
                </a14:imgProps>
              </a:ext>
            </a:extLst>
          </a:blip>
          <a:srcRect t="12123" r="36114" b="7068"/>
          <a:stretch/>
        </p:blipFill>
        <p:spPr>
          <a:xfrm>
            <a:off x="0" y="2761533"/>
            <a:ext cx="1901371" cy="401644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426857" y="1673353"/>
            <a:ext cx="7363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rgbClr val="002060"/>
                </a:solidFill>
              </a:rPr>
              <a:t>Ábrahám és Sára nagyon bíztak Istenben. 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579722" y="2079479"/>
            <a:ext cx="621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rgbClr val="002060"/>
                </a:solidFill>
              </a:rPr>
              <a:t>Egy </a:t>
            </a:r>
            <a:r>
              <a:rPr lang="hu-HU" sz="2800" dirty="0">
                <a:solidFill>
                  <a:srgbClr val="002060"/>
                </a:solidFill>
              </a:rPr>
              <a:t>dologgal kapcsolatban mégis azt érzeték, hogy az számukra lehetetlen</a:t>
            </a:r>
            <a:r>
              <a:rPr lang="hu-HU" sz="2800" dirty="0" smtClean="0">
                <a:solidFill>
                  <a:srgbClr val="002060"/>
                </a:solidFill>
              </a:rPr>
              <a:t>:</a:t>
            </a:r>
            <a:endParaRPr lang="hu-H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FEF7D6"/>
            </a:gs>
            <a:gs pos="100000">
              <a:srgbClr val="FADD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70" b="81764" l="83560" r="93528">
                        <a14:backgroundMark x1="85113" y1="46961" x2="85113" y2="46961"/>
                        <a14:backgroundMark x1="92945" y1="47437" x2="92945" y2="47437"/>
                        <a14:backgroundMark x1="92816" y1="49702" x2="92816" y2="49702"/>
                      </a14:backgroundRemoval>
                    </a14:imgEffect>
                  </a14:imgLayer>
                </a14:imgProps>
              </a:ext>
            </a:extLst>
          </a:blip>
          <a:srcRect l="82807" t="30167" r="6374" b="17232"/>
          <a:stretch/>
        </p:blipFill>
        <p:spPr>
          <a:xfrm>
            <a:off x="10391370" y="3084091"/>
            <a:ext cx="1399048" cy="369388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/>
          </a:blip>
          <a:srcRect l="16490" t="6167" r="33115" b="7425"/>
          <a:stretch/>
        </p:blipFill>
        <p:spPr>
          <a:xfrm flipH="1">
            <a:off x="0" y="2243404"/>
            <a:ext cx="2191657" cy="4534575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460732" y="885371"/>
            <a:ext cx="566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4">
                    <a:lumMod val="75000"/>
                  </a:schemeClr>
                </a:solidFill>
              </a:rPr>
              <a:t>Isten bebizonyította nekik:</a:t>
            </a:r>
            <a:endParaRPr lang="hu-H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659065" y="2592688"/>
            <a:ext cx="7264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002060"/>
                </a:solidFill>
              </a:rPr>
              <a:t>„Ami lehetetlen az embereknek, </a:t>
            </a:r>
          </a:p>
          <a:p>
            <a:r>
              <a:rPr lang="hu-HU" sz="3600" dirty="0" smtClean="0">
                <a:solidFill>
                  <a:srgbClr val="002060"/>
                </a:solidFill>
              </a:rPr>
              <a:t>az Istennek lehetséges.”</a:t>
            </a:r>
          </a:p>
          <a:p>
            <a:pPr algn="r"/>
            <a:r>
              <a:rPr lang="hu-HU" sz="2400" dirty="0" smtClean="0">
                <a:solidFill>
                  <a:srgbClr val="002060"/>
                </a:solidFill>
              </a:rPr>
              <a:t>(Lukács evangéliuma 18,27)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294312" y="4931035"/>
            <a:ext cx="599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</a:rPr>
              <a:t>Isten megtartja az ígéreteit!</a:t>
            </a:r>
            <a:endParaRPr lang="hu-H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903913" y="5577366"/>
            <a:ext cx="477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002060"/>
                </a:solidFill>
              </a:rPr>
              <a:t>Ebben te is bízhatsz!</a:t>
            </a:r>
            <a:endParaRPr lang="hu-H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1">
                <a:lumMod val="5000"/>
                <a:lumOff val="95000"/>
              </a:schemeClr>
            </a:gs>
            <a:gs pos="37000">
              <a:schemeClr val="accent1">
                <a:lumMod val="20000"/>
                <a:lumOff val="80000"/>
              </a:schemeClr>
            </a:gs>
            <a:gs pos="67000">
              <a:schemeClr val="accent4">
                <a:lumMod val="60000"/>
                <a:lumOff val="40000"/>
              </a:schemeClr>
            </a:gs>
            <a:gs pos="100000">
              <a:srgbClr val="E0BB7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86159" cy="1770743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2106403" y="208280"/>
            <a:ext cx="9714255" cy="1111068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</a:t>
            </a:r>
            <a:r>
              <a:rPr lang="hu-HU" sz="2800" dirty="0" smtClean="0">
                <a:solidFill>
                  <a:prstClr val="white"/>
                </a:solidFill>
                <a:latin typeface="Arial" panose="020B0604020202020204"/>
              </a:rPr>
              <a:t>adjunk hálát Istennek a szeretetéért!</a:t>
            </a:r>
            <a:r>
              <a:rPr lang="hu-HU" sz="2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hu-HU" sz="2800" dirty="0" smtClean="0">
                <a:solidFill>
                  <a:prstClr val="white"/>
                </a:solidFill>
                <a:latin typeface="Arial" panose="020B0604020202020204"/>
              </a:rPr>
              <a:t>Dicsérjük Őt énekelve!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404" y="1515292"/>
            <a:ext cx="9714255" cy="51513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Ó Ábrahám Ura - zené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420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263" y="3276239"/>
            <a:ext cx="1224456" cy="12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7704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820194" y="2244078"/>
            <a:ext cx="59566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„Ami lehetetlen az embereknek,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Istennek lehetséges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Lukács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evangéliuma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18,27)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1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031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7624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03925" cy="177654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174238" y="1905089"/>
            <a:ext cx="2397762" cy="11146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hegyet elmozdítani</a:t>
            </a:r>
          </a:p>
        </p:txBody>
      </p:sp>
      <p:sp>
        <p:nvSpPr>
          <p:cNvPr id="7" name="Téglalap 6"/>
          <p:cNvSpPr/>
          <p:nvPr/>
        </p:nvSpPr>
        <p:spPr>
          <a:xfrm>
            <a:off x="8394259" y="3986329"/>
            <a:ext cx="3536484" cy="9764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5-ös dolgozatot írni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02316" y="3513361"/>
            <a:ext cx="2802023" cy="1015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icséretet kapni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896338" y="2278545"/>
            <a:ext cx="2626886" cy="1221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testvéremet szeretni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9551965" y="675278"/>
            <a:ext cx="2131673" cy="11012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</a:t>
            </a:r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orocsolyát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kapni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538135" y="4962339"/>
            <a:ext cx="3660057" cy="982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gy regényt elolvasni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4618791" y="3276584"/>
            <a:ext cx="3265517" cy="1157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ásodikos koromban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autót vezetni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584030" y="1607276"/>
            <a:ext cx="2646730" cy="1120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agasugró olimpiát nyerni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7732507" y="5430231"/>
            <a:ext cx="3638916" cy="11347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indig békességre törekedni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754105" y="5264411"/>
            <a:ext cx="2249715" cy="11502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ohasem haragudni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336800" y="290286"/>
            <a:ext cx="447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1">
                    <a:lumMod val="50000"/>
                  </a:schemeClr>
                </a:solidFill>
              </a:rPr>
              <a:t>Mi a lehetetlen számodra?</a:t>
            </a:r>
            <a:endParaRPr lang="hu-H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262742" y="2772228"/>
            <a:ext cx="9956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1">
                    <a:lumMod val="50000"/>
                  </a:schemeClr>
                </a:solidFill>
              </a:rPr>
              <a:t>A mai óránkon felfedezheted, hogy miért épp ezt a kérdést tettem fel neked.</a:t>
            </a:r>
            <a:endParaRPr lang="hu-H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2000">
              <a:schemeClr val="accent6">
                <a:lumMod val="40000"/>
                <a:lumOff val="60000"/>
              </a:schemeClr>
            </a:gs>
            <a:gs pos="85000">
              <a:srgbClr val="E1BC7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23852" cy="140770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242457" y="703852"/>
            <a:ext cx="770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3C6B40"/>
                </a:solidFill>
              </a:rPr>
              <a:t>Hosszú idő telt már el azóta, hogy Ábrahám és Lót külön útra indultak.</a:t>
            </a:r>
            <a:endParaRPr lang="hu-HU" sz="3600" dirty="0">
              <a:solidFill>
                <a:srgbClr val="3C6B4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0" y="309069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3C6B40"/>
                </a:solidFill>
              </a:rPr>
              <a:t>Ábrahám is letelepedett, és feleségével együtt egyre idősebbek lettek. 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1" y="513677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3C6B40"/>
                </a:solidFill>
              </a:rPr>
              <a:t>Sára </a:t>
            </a:r>
            <a:r>
              <a:rPr lang="hu-HU" sz="3600" dirty="0">
                <a:solidFill>
                  <a:srgbClr val="3C6B40"/>
                </a:solidFill>
              </a:rPr>
              <a:t>talán már bele is törődött, hogy nem lehet gyermeke.</a:t>
            </a:r>
            <a:endParaRPr lang="hu-HU" sz="3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5" b="99383" l="0" r="98527">
                        <a14:foregroundMark x1="50092" y1="8333" x2="50092" y2="8333"/>
                        <a14:foregroundMark x1="52302" y1="8796" x2="52302" y2="8796"/>
                        <a14:foregroundMark x1="60589" y1="28549" x2="60589" y2="28549"/>
                        <a14:foregroundMark x1="60037" y1="33642" x2="60037" y2="33642"/>
                        <a14:foregroundMark x1="28913" y1="28086" x2="28913" y2="28086"/>
                        <a14:foregroundMark x1="27808" y1="30247" x2="27808" y2="30247"/>
                        <a14:foregroundMark x1="20442" y1="43056" x2="20442" y2="43056"/>
                      </a14:backgroundRemoval>
                    </a14:imgEffect>
                  </a14:imgLayer>
                </a14:imgProps>
              </a:ext>
            </a:extLst>
          </a:blip>
          <a:srcRect l="15310" r="33090" b="53791"/>
          <a:stretch/>
        </p:blipFill>
        <p:spPr>
          <a:xfrm>
            <a:off x="1029953" y="5562212"/>
            <a:ext cx="1212504" cy="1295788"/>
          </a:xfrm>
          <a:prstGeom prst="rect">
            <a:avLst/>
          </a:prstGeom>
        </p:spPr>
      </p:pic>
      <p:grpSp>
        <p:nvGrpSpPr>
          <p:cNvPr id="9" name="Csoportba foglalás 8"/>
          <p:cNvGrpSpPr/>
          <p:nvPr/>
        </p:nvGrpSpPr>
        <p:grpSpPr>
          <a:xfrm>
            <a:off x="9568797" y="3720906"/>
            <a:ext cx="1713157" cy="1415870"/>
            <a:chOff x="1902188" y="2447773"/>
            <a:chExt cx="3262629" cy="3156193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3768" b="97930" l="22013" r="89518">
                          <a14:foregroundMark x1="80922" y1="70600" x2="80922" y2="70600"/>
                          <a14:foregroundMark x1="85744" y1="77640" x2="85744" y2="77640"/>
                          <a14:foregroundMark x1="78407" y1="67909" x2="78407" y2="67909"/>
                        </a14:backgroundRemoval>
                      </a14:imgEffect>
                    </a14:imgLayer>
                  </a14:imgProps>
                </a:ext>
              </a:extLst>
            </a:blip>
            <a:srcRect l="21406" t="62304" r="9023" b="3673"/>
            <a:stretch/>
          </p:blipFill>
          <p:spPr>
            <a:xfrm>
              <a:off x="2312125" y="4585063"/>
              <a:ext cx="2259874" cy="1018903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0" b="51278" l="7108" r="94853">
                          <a14:foregroundMark x1="25245" y1="43291" x2="25245" y2="43291"/>
                          <a14:foregroundMark x1="28186" y1="28275" x2="28186" y2="28275"/>
                          <a14:foregroundMark x1="34804" y1="18530" x2="34804" y2="18530"/>
                          <a14:foregroundMark x1="32843" y1="20607" x2="32843" y2="20607"/>
                          <a14:foregroundMark x1="30392" y1="25559" x2="30392" y2="25559"/>
                          <a14:foregroundMark x1="21569" y1="36581" x2="21569" y2="36581"/>
                          <a14:foregroundMark x1="12500" y1="42492" x2="12500" y2="42492"/>
                          <a14:foregroundMark x1="49265" y1="3195" x2="49265" y2="3195"/>
                          <a14:foregroundMark x1="53431" y1="2236" x2="53431" y2="2236"/>
                          <a14:foregroundMark x1="56863" y1="3035" x2="56863" y2="3035"/>
                          <a14:foregroundMark x1="59069" y1="4633" x2="59069" y2="4633"/>
                          <a14:foregroundMark x1="25245" y1="32748" x2="25245" y2="32748"/>
                          <a14:foregroundMark x1="73775" y1="41534" x2="73775" y2="41534"/>
                          <a14:foregroundMark x1="90686" y1="42812" x2="90686" y2="42812"/>
                          <a14:foregroundMark x1="92157" y1="46166" x2="92157" y2="46166"/>
                          <a14:foregroundMark x1="87010" y1="39137" x2="87010" y2="39137"/>
                          <a14:foregroundMark x1="59069" y1="6869" x2="59069" y2="6869"/>
                          <a14:foregroundMark x1="88480" y1="40415" x2="88480" y2="40415"/>
                          <a14:foregroundMark x1="76471" y1="24121" x2="76471" y2="24121"/>
                          <a14:foregroundMark x1="77941" y1="28275" x2="77941" y2="28275"/>
                          <a14:foregroundMark x1="78676" y1="30032" x2="78676" y2="30032"/>
                          <a14:backgroundMark x1="55637" y1="61502" x2="55637" y2="61502"/>
                          <a14:backgroundMark x1="60049" y1="49201" x2="60049" y2="49201"/>
                          <a14:backgroundMark x1="67402" y1="48722" x2="67402" y2="48722"/>
                          <a14:backgroundMark x1="69118" y1="50000" x2="69118" y2="50000"/>
                        </a14:backgroundRemoval>
                      </a14:imgEffect>
                    </a14:imgLayer>
                  </a14:imgProps>
                </a:ext>
              </a:extLst>
            </a:blip>
            <a:srcRect l="8767" b="47001"/>
            <a:stretch/>
          </p:blipFill>
          <p:spPr>
            <a:xfrm>
              <a:off x="1902188" y="2447773"/>
              <a:ext cx="3262629" cy="2738181"/>
            </a:xfrm>
            <a:prstGeom prst="rect">
              <a:avLst/>
            </a:prstGeom>
          </p:spPr>
        </p:pic>
      </p:grp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4" b="95000" l="18807" r="54994">
                        <a14:foregroundMark x1="73800" y1="88788" x2="73800" y2="88788"/>
                        <a14:foregroundMark x1="76524" y1="89848" x2="76524" y2="89848"/>
                        <a14:foregroundMark x1="55642" y1="88788" x2="55642" y2="88788"/>
                        <a14:foregroundMark x1="68093" y1="91515" x2="68093" y2="91515"/>
                        <a14:foregroundMark x1="69390" y1="92424" x2="69390" y2="92424"/>
                        <a14:foregroundMark x1="55383" y1="50909" x2="55383" y2="50909"/>
                        <a14:foregroundMark x1="48508" y1="57121" x2="48508" y2="57121"/>
                        <a14:foregroundMark x1="26329" y1="28788" x2="26329" y2="28788"/>
                        <a14:foregroundMark x1="25681" y1="35606" x2="25681" y2="35606"/>
                        <a14:foregroundMark x1="48119" y1="43333" x2="48119" y2="43333"/>
                        <a14:foregroundMark x1="44877" y1="88485" x2="44877" y2="88485"/>
                        <a14:foregroundMark x1="43061" y1="87727" x2="43061" y2="87727"/>
                        <a14:foregroundMark x1="41115" y1="90152" x2="41115" y2="90152"/>
                        <a14:foregroundMark x1="43061" y1="90303" x2="43061" y2="90303"/>
                        <a14:foregroundMark x1="51621" y1="46667" x2="51621" y2="46667"/>
                        <a14:backgroundMark x1="53826" y1="68636" x2="53826" y2="68636"/>
                        <a14:backgroundMark x1="81582" y1="68030" x2="81582" y2="68030"/>
                        <a14:backgroundMark x1="44358" y1="61818" x2="44358" y2="61818"/>
                        <a14:backgroundMark x1="50195" y1="59697" x2="50195" y2="59697"/>
                        <a14:backgroundMark x1="21012" y1="64091" x2="21012" y2="64091"/>
                        <a14:backgroundMark x1="24125" y1="60909" x2="24125" y2="60909"/>
                        <a14:backgroundMark x1="21790" y1="52576" x2="21790" y2="52576"/>
                        <a14:backgroundMark x1="23735" y1="47727" x2="23735" y2="47727"/>
                        <a14:backgroundMark x1="44617" y1="33333" x2="44617" y2="33333"/>
                        <a14:backgroundMark x1="44747" y1="30758" x2="44747" y2="30758"/>
                        <a14:backgroundMark x1="48508" y1="27879" x2="48508" y2="27879"/>
                        <a14:backgroundMark x1="51492" y1="25000" x2="51492" y2="25000"/>
                        <a14:backgroundMark x1="55383" y1="22424" x2="55383" y2="22424"/>
                        <a14:backgroundMark x1="55383" y1="28182" x2="55383" y2="28182"/>
                        <a14:backgroundMark x1="54345" y1="31364" x2="54345" y2="31364"/>
                        <a14:backgroundMark x1="52399" y1="37424" x2="52399" y2="37424"/>
                        <a14:backgroundMark x1="60571" y1="26515" x2="60571" y2="26515"/>
                        <a14:backgroundMark x1="60571" y1="30455" x2="60571" y2="30455"/>
                        <a14:backgroundMark x1="59274" y1="34545" x2="59274" y2="34545"/>
                        <a14:backgroundMark x1="55901" y1="35909" x2="55901" y2="35909"/>
                        <a14:backgroundMark x1="82101" y1="42879" x2="82101" y2="42879"/>
                        <a14:backgroundMark x1="81842" y1="64697" x2="81842" y2="64697"/>
                        <a14:backgroundMark x1="60700" y1="57424" x2="60700" y2="57424"/>
                        <a14:backgroundMark x1="58495" y1="64091" x2="58495" y2="64091"/>
                        <a14:backgroundMark x1="23735" y1="54545" x2="23735" y2="54545"/>
                        <a14:backgroundMark x1="23735" y1="40606" x2="23735" y2="40606"/>
                        <a14:backgroundMark x1="53437" y1="72727" x2="53437" y2="72727"/>
                        <a14:backgroundMark x1="54345" y1="39394" x2="54345" y2="39394"/>
                        <a14:backgroundMark x1="22698" y1="34848" x2="22698" y2="34848"/>
                        <a14:backgroundMark x1="49027" y1="25909" x2="49027" y2="25909"/>
                        <a14:backgroundMark x1="46433" y1="55303" x2="46433" y2="55303"/>
                        <a14:backgroundMark x1="51621" y1="51061" x2="51621" y2="51061"/>
                        <a14:backgroundMark x1="44877" y1="53182" x2="44877" y2="53182"/>
                        <a14:backgroundMark x1="47860" y1="52424" x2="47860" y2="52424"/>
                        <a14:backgroundMark x1="48638" y1="48788" x2="48638" y2="48788"/>
                        <a14:backgroundMark x1="49676" y1="36212" x2="49676" y2="36212"/>
                        <a14:backgroundMark x1="54086" y1="46212" x2="54086" y2="46212"/>
                        <a14:backgroundMark x1="53437" y1="42121" x2="53437" y2="42121"/>
                        <a14:backgroundMark x1="54086" y1="88030" x2="54086" y2="88030"/>
                      </a14:backgroundRemoval>
                    </a14:imgEffect>
                  </a14:imgLayer>
                </a14:imgProps>
              </a:ext>
            </a:extLst>
          </a:blip>
          <a:srcRect l="20255" t="4990" r="46781" b="5552"/>
          <a:stretch/>
        </p:blipFill>
        <p:spPr>
          <a:xfrm>
            <a:off x="5144045" y="1865164"/>
            <a:ext cx="593999" cy="137995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4" b="95000" l="48638" r="84825">
                        <a14:foregroundMark x1="73800" y1="88788" x2="73800" y2="88788"/>
                        <a14:foregroundMark x1="76524" y1="89848" x2="76524" y2="89848"/>
                        <a14:foregroundMark x1="55642" y1="88788" x2="55642" y2="88788"/>
                        <a14:foregroundMark x1="53437" y1="89242" x2="53437" y2="89242"/>
                        <a14:foregroundMark x1="68093" y1="91515" x2="68093" y2="91515"/>
                        <a14:foregroundMark x1="69390" y1="92424" x2="69390" y2="92424"/>
                        <a14:foregroundMark x1="55383" y1="50909" x2="55383" y2="50909"/>
                        <a14:foregroundMark x1="48508" y1="57121" x2="48508" y2="57121"/>
                        <a14:foregroundMark x1="26329" y1="28788" x2="26329" y2="28788"/>
                        <a14:foregroundMark x1="25681" y1="35606" x2="25681" y2="35606"/>
                        <a14:foregroundMark x1="56161" y1="40758" x2="56161" y2="40758"/>
                        <a14:foregroundMark x1="54864" y1="41667" x2="54864" y2="41667"/>
                        <a14:foregroundMark x1="73152" y1="91515" x2="73152" y2="91515"/>
                        <a14:foregroundMark x1="61868" y1="89394" x2="61868" y2="89394"/>
                        <a14:backgroundMark x1="53826" y1="68636" x2="53826" y2="68636"/>
                        <a14:backgroundMark x1="81582" y1="68030" x2="81582" y2="68030"/>
                        <a14:backgroundMark x1="44358" y1="61818" x2="44358" y2="61818"/>
                        <a14:backgroundMark x1="50195" y1="59697" x2="50195" y2="59697"/>
                        <a14:backgroundMark x1="21012" y1="64091" x2="21012" y2="64091"/>
                        <a14:backgroundMark x1="24125" y1="60909" x2="24125" y2="60909"/>
                        <a14:backgroundMark x1="21790" y1="52576" x2="21790" y2="52576"/>
                        <a14:backgroundMark x1="23735" y1="47727" x2="23735" y2="47727"/>
                        <a14:backgroundMark x1="44617" y1="33333" x2="44617" y2="33333"/>
                        <a14:backgroundMark x1="44747" y1="30758" x2="44747" y2="30758"/>
                        <a14:backgroundMark x1="48508" y1="27879" x2="48508" y2="27879"/>
                        <a14:backgroundMark x1="51492" y1="25000" x2="51492" y2="25000"/>
                        <a14:backgroundMark x1="55383" y1="22424" x2="55383" y2="22424"/>
                        <a14:backgroundMark x1="55383" y1="28182" x2="55383" y2="28182"/>
                        <a14:backgroundMark x1="54345" y1="31364" x2="54345" y2="31364"/>
                        <a14:backgroundMark x1="52399" y1="37424" x2="52399" y2="37424"/>
                        <a14:backgroundMark x1="60571" y1="26515" x2="60571" y2="26515"/>
                        <a14:backgroundMark x1="60571" y1="30455" x2="60571" y2="30455"/>
                        <a14:backgroundMark x1="59274" y1="34545" x2="59274" y2="34545"/>
                        <a14:backgroundMark x1="55901" y1="35909" x2="55901" y2="35909"/>
                        <a14:backgroundMark x1="82101" y1="42879" x2="82101" y2="42879"/>
                        <a14:backgroundMark x1="81842" y1="64697" x2="81842" y2="64697"/>
                        <a14:backgroundMark x1="60700" y1="57424" x2="60700" y2="57424"/>
                        <a14:backgroundMark x1="58495" y1="64091" x2="58495" y2="64091"/>
                        <a14:backgroundMark x1="23735" y1="54545" x2="23735" y2="54545"/>
                        <a14:backgroundMark x1="23735" y1="40606" x2="23735" y2="40606"/>
                        <a14:backgroundMark x1="53437" y1="72727" x2="53437" y2="72727"/>
                        <a14:backgroundMark x1="54345" y1="39394" x2="54345" y2="39394"/>
                        <a14:backgroundMark x1="22698" y1="34848" x2="22698" y2="34848"/>
                        <a14:backgroundMark x1="49027" y1="25909" x2="49027" y2="25909"/>
                        <a14:backgroundMark x1="52010" y1="49242" x2="52010" y2="49242"/>
                        <a14:backgroundMark x1="49546" y1="43030" x2="49546" y2="43030"/>
                        <a14:backgroundMark x1="49546" y1="46364" x2="49546" y2="46364"/>
                        <a14:backgroundMark x1="51492" y1="46061" x2="51492" y2="46061"/>
                        <a14:backgroundMark x1="52789" y1="46061" x2="52789" y2="46061"/>
                      </a14:backgroundRemoval>
                    </a14:imgEffect>
                  </a14:imgLayer>
                </a14:imgProps>
              </a:ext>
            </a:extLst>
          </a:blip>
          <a:srcRect l="49095" t="4990" r="16910" b="5552"/>
          <a:stretch/>
        </p:blipFill>
        <p:spPr>
          <a:xfrm>
            <a:off x="5656219" y="1876459"/>
            <a:ext cx="608711" cy="13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3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2000">
              <a:schemeClr val="accent6">
                <a:lumMod val="40000"/>
                <a:lumOff val="60000"/>
              </a:schemeClr>
            </a:gs>
            <a:gs pos="85000">
              <a:srgbClr val="F6D8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30681"/>
            <a:ext cx="12192000" cy="5293524"/>
          </a:xfrm>
          <a:prstGeom prst="rect">
            <a:avLst/>
          </a:prstGeom>
        </p:spPr>
      </p:pic>
      <p:grpSp>
        <p:nvGrpSpPr>
          <p:cNvPr id="14" name="Csoportba foglalás 13"/>
          <p:cNvGrpSpPr/>
          <p:nvPr/>
        </p:nvGrpSpPr>
        <p:grpSpPr>
          <a:xfrm>
            <a:off x="6270172" y="3677443"/>
            <a:ext cx="2390503" cy="2108120"/>
            <a:chOff x="1902188" y="2447773"/>
            <a:chExt cx="3262629" cy="3156193"/>
          </a:xfrm>
        </p:grpSpPr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768" b="97930" l="22013" r="89518">
                          <a14:foregroundMark x1="80922" y1="70600" x2="80922" y2="70600"/>
                          <a14:foregroundMark x1="85744" y1="77640" x2="85744" y2="77640"/>
                          <a14:foregroundMark x1="78407" y1="67909" x2="78407" y2="67909"/>
                        </a14:backgroundRemoval>
                      </a14:imgEffect>
                    </a14:imgLayer>
                  </a14:imgProps>
                </a:ext>
              </a:extLst>
            </a:blip>
            <a:srcRect l="21406" t="62304" r="9023" b="3673"/>
            <a:stretch/>
          </p:blipFill>
          <p:spPr>
            <a:xfrm>
              <a:off x="2312125" y="4585063"/>
              <a:ext cx="2259874" cy="1018903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0" b="51278" l="7108" r="94853">
                          <a14:foregroundMark x1="25245" y1="43291" x2="25245" y2="43291"/>
                          <a14:foregroundMark x1="28186" y1="28275" x2="28186" y2="28275"/>
                          <a14:foregroundMark x1="34804" y1="18530" x2="34804" y2="18530"/>
                          <a14:foregroundMark x1="32843" y1="20607" x2="32843" y2="20607"/>
                          <a14:foregroundMark x1="30392" y1="25559" x2="30392" y2="25559"/>
                          <a14:foregroundMark x1="21569" y1="36581" x2="21569" y2="36581"/>
                          <a14:foregroundMark x1="12500" y1="42492" x2="12500" y2="42492"/>
                          <a14:foregroundMark x1="49265" y1="3195" x2="49265" y2="3195"/>
                          <a14:foregroundMark x1="53431" y1="2236" x2="53431" y2="2236"/>
                          <a14:foregroundMark x1="56863" y1="3035" x2="56863" y2="3035"/>
                          <a14:foregroundMark x1="59069" y1="4633" x2="59069" y2="4633"/>
                          <a14:foregroundMark x1="25245" y1="32748" x2="25245" y2="32748"/>
                          <a14:foregroundMark x1="73775" y1="41534" x2="73775" y2="41534"/>
                          <a14:foregroundMark x1="90686" y1="42812" x2="90686" y2="42812"/>
                          <a14:foregroundMark x1="92157" y1="46166" x2="92157" y2="46166"/>
                          <a14:foregroundMark x1="87010" y1="39137" x2="87010" y2="39137"/>
                          <a14:foregroundMark x1="59069" y1="6869" x2="59069" y2="6869"/>
                          <a14:foregroundMark x1="88480" y1="40415" x2="88480" y2="40415"/>
                          <a14:foregroundMark x1="76471" y1="24121" x2="76471" y2="24121"/>
                          <a14:foregroundMark x1="77941" y1="28275" x2="77941" y2="28275"/>
                          <a14:foregroundMark x1="78676" y1="30032" x2="78676" y2="30032"/>
                          <a14:backgroundMark x1="55637" y1="61502" x2="55637" y2="61502"/>
                          <a14:backgroundMark x1="60049" y1="49201" x2="60049" y2="49201"/>
                          <a14:backgroundMark x1="67402" y1="48722" x2="67402" y2="48722"/>
                          <a14:backgroundMark x1="69118" y1="50000" x2="69118" y2="50000"/>
                        </a14:backgroundRemoval>
                      </a14:imgEffect>
                    </a14:imgLayer>
                  </a14:imgProps>
                </a:ext>
              </a:extLst>
            </a:blip>
            <a:srcRect l="8767" b="47001"/>
            <a:stretch/>
          </p:blipFill>
          <p:spPr>
            <a:xfrm>
              <a:off x="1902188" y="2447773"/>
              <a:ext cx="3262629" cy="2738181"/>
            </a:xfrm>
            <a:prstGeom prst="rect">
              <a:avLst/>
            </a:prstGeom>
          </p:spPr>
        </p:pic>
      </p:grpSp>
      <p:pic>
        <p:nvPicPr>
          <p:cNvPr id="18" name="Kép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65">
                        <a14:foregroundMark x1="40929" y1="89770" x2="40929" y2="89770"/>
                        <a14:foregroundMark x1="50798" y1="86013" x2="50798" y2="86013"/>
                        <a14:foregroundMark x1="79681" y1="94781" x2="79681" y2="94781"/>
                        <a14:backgroundMark x1="24964" y1="1879" x2="24964" y2="1879"/>
                        <a14:backgroundMark x1="31930" y1="30271" x2="31930" y2="30271"/>
                        <a14:backgroundMark x1="30334" y1="38205" x2="30334" y2="38205"/>
                        <a14:backgroundMark x1="52395" y1="4175" x2="52395" y2="4175"/>
                        <a14:backgroundMark x1="62119" y1="4175" x2="62119" y2="4175"/>
                        <a14:backgroundMark x1="94049" y1="14823" x2="94049" y2="14823"/>
                        <a14:backgroundMark x1="2177" y1="62630" x2="2177" y2="62630"/>
                        <a14:backgroundMark x1="1161" y1="67223" x2="1161" y2="67223"/>
                        <a14:backgroundMark x1="48621" y1="4175" x2="48621" y2="4175"/>
                        <a14:backgroundMark x1="92163" y1="1879" x2="92163" y2="1879"/>
                        <a14:backgroundMark x1="36139" y1="79749" x2="36139" y2="79749"/>
                        <a14:backgroundMark x1="6096" y1="85177" x2="6096" y2="85177"/>
                        <a14:backgroundMark x1="87083" y1="28601" x2="87083" y2="28601"/>
                        <a14:backgroundMark x1="88679" y1="21086" x2="88679" y2="21086"/>
                        <a14:backgroundMark x1="82293" y1="4175" x2="82293" y2="4175"/>
                        <a14:backgroundMark x1="78665" y1="4175" x2="78665" y2="4175"/>
                        <a14:backgroundMark x1="68505" y1="2714" x2="68505" y2="2714"/>
                        <a14:backgroundMark x1="75762" y1="56576" x2="75762" y2="56576"/>
                        <a14:backgroundMark x1="64877" y1="61795" x2="64877" y2="61795"/>
                        <a14:backgroundMark x1="56313" y1="66388" x2="56313" y2="66388"/>
                        <a14:backgroundMark x1="70392" y1="35699" x2="70392" y2="35699"/>
                        <a14:backgroundMark x1="70392" y1="49061" x2="70392" y2="49061"/>
                        <a14:backgroundMark x1="81713" y1="50104" x2="81713" y2="50104"/>
                        <a14:backgroundMark x1="86212" y1="39248" x2="86212" y2="39248"/>
                        <a14:backgroundMark x1="80116" y1="41545" x2="80116" y2="41545"/>
                        <a14:backgroundMark x1="76488" y1="37370" x2="76488" y2="37370"/>
                        <a14:backgroundMark x1="75327" y1="22338" x2="75327" y2="22338"/>
                        <a14:backgroundMark x1="78520" y1="29228" x2="78520" y2="29228"/>
                        <a14:backgroundMark x1="73295" y1="35073" x2="73295" y2="35073"/>
                        <a14:backgroundMark x1="58345" y1="27557" x2="58345" y2="27557"/>
                        <a14:backgroundMark x1="53556" y1="28810" x2="53556" y2="28810"/>
                        <a14:backgroundMark x1="59652" y1="37370" x2="59652" y2="37370"/>
                        <a14:backgroundMark x1="53120" y1="47182" x2="53120" y2="47182"/>
                        <a14:backgroundMark x1="50653" y1="54697" x2="50653" y2="54697"/>
                        <a14:backgroundMark x1="66763" y1="32150" x2="66763" y2="32150"/>
                        <a14:backgroundMark x1="64441" y1="37996" x2="64441" y2="37996"/>
                        <a14:backgroundMark x1="69666" y1="41962" x2="69666" y2="41962"/>
                        <a14:backgroundMark x1="71698" y1="45511" x2="71698" y2="45511"/>
                        <a14:backgroundMark x1="78520" y1="51983" x2="78520" y2="51983"/>
                        <a14:backgroundMark x1="81713" y1="54697" x2="81713" y2="54697"/>
                        <a14:backgroundMark x1="82148" y1="60543" x2="82148" y2="60543"/>
                        <a14:backgroundMark x1="71263" y1="54280" x2="71263" y2="54280"/>
                        <a14:backgroundMark x1="57184" y1="43215" x2="57184" y2="43215"/>
                        <a14:backgroundMark x1="54717" y1="50104" x2="54717" y2="50104"/>
                        <a14:backgroundMark x1="47896" y1="58246" x2="47896" y2="58246"/>
                        <a14:backgroundMark x1="44702" y1="64092" x2="44702" y2="64092"/>
                        <a14:backgroundMark x1="42235" y1="72234" x2="42235" y2="72234"/>
                        <a14:backgroundMark x1="45864" y1="70355" x2="45864" y2="70355"/>
                        <a14:backgroundMark x1="54717" y1="54697" x2="54717" y2="54697"/>
                        <a14:backgroundMark x1="83309" y1="65762" x2="83309" y2="65762"/>
                        <a14:backgroundMark x1="79390" y1="57620" x2="79390" y2="57620"/>
                        <a14:backgroundMark x1="74891" y1="49478" x2="74891" y2="49478"/>
                        <a14:backgroundMark x1="78520" y1="63466" x2="78520" y2="63466"/>
                        <a14:backgroundMark x1="80116" y1="68058" x2="80116" y2="68058"/>
                        <a14:backgroundMark x1="72134" y1="58873" x2="72134" y2="588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3304" y="3958351"/>
            <a:ext cx="3603881" cy="250545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219200" y="567913"/>
            <a:ext cx="82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3C6B40"/>
                </a:solidFill>
              </a:rPr>
              <a:t>Egy nap azonban minden megváltozott.</a:t>
            </a:r>
            <a:endParaRPr lang="hu-HU" sz="3600" dirty="0">
              <a:solidFill>
                <a:srgbClr val="3C6B4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19200" y="1353846"/>
            <a:ext cx="632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3C6B40"/>
                </a:solidFill>
              </a:rPr>
              <a:t>Isten meglátogatta őket.</a:t>
            </a:r>
            <a:endParaRPr lang="hu-HU" sz="3600" dirty="0">
              <a:solidFill>
                <a:srgbClr val="3C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5000">
        <p:push/>
      </p:transition>
    </mc:Choice>
    <mc:Fallback xmlns="">
      <p:transition spd="slow" advClick="0" advTm="5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2000">
              <a:schemeClr val="accent6">
                <a:lumMod val="40000"/>
                <a:lumOff val="60000"/>
              </a:schemeClr>
            </a:gs>
            <a:gs pos="85000">
              <a:srgbClr val="F6D8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30681"/>
            <a:ext cx="12192000" cy="5293524"/>
          </a:xfrm>
          <a:prstGeom prst="rect">
            <a:avLst/>
          </a:prstGeom>
        </p:spPr>
      </p:pic>
      <p:sp>
        <p:nvSpPr>
          <p:cNvPr id="3" name="Ellipszis buborék 2"/>
          <p:cNvSpPr/>
          <p:nvPr/>
        </p:nvSpPr>
        <p:spPr>
          <a:xfrm>
            <a:off x="7575390" y="779167"/>
            <a:ext cx="3643085" cy="1616093"/>
          </a:xfrm>
          <a:prstGeom prst="wedgeEllipseCallout">
            <a:avLst>
              <a:gd name="adj1" fmla="val -43707"/>
              <a:gd name="adj2" fmla="val 7525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Térjetek be hozzám,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pihenjétek ki magatokat!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6270172" y="3677443"/>
            <a:ext cx="2390503" cy="2108120"/>
            <a:chOff x="1902188" y="2447773"/>
            <a:chExt cx="3262629" cy="3156193"/>
          </a:xfrm>
        </p:grpSpPr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768" b="97930" l="22013" r="89518">
                          <a14:foregroundMark x1="80922" y1="70600" x2="80922" y2="70600"/>
                          <a14:foregroundMark x1="85744" y1="77640" x2="85744" y2="77640"/>
                          <a14:foregroundMark x1="78407" y1="67909" x2="78407" y2="67909"/>
                        </a14:backgroundRemoval>
                      </a14:imgEffect>
                    </a14:imgLayer>
                  </a14:imgProps>
                </a:ext>
              </a:extLst>
            </a:blip>
            <a:srcRect l="21406" t="62304" r="9023" b="3673"/>
            <a:stretch/>
          </p:blipFill>
          <p:spPr>
            <a:xfrm>
              <a:off x="2312125" y="4585063"/>
              <a:ext cx="2259874" cy="1018903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0" b="51278" l="7108" r="94853">
                          <a14:foregroundMark x1="25245" y1="43291" x2="25245" y2="43291"/>
                          <a14:foregroundMark x1="28186" y1="28275" x2="28186" y2="28275"/>
                          <a14:foregroundMark x1="34804" y1="18530" x2="34804" y2="18530"/>
                          <a14:foregroundMark x1="32843" y1="20607" x2="32843" y2="20607"/>
                          <a14:foregroundMark x1="30392" y1="25559" x2="30392" y2="25559"/>
                          <a14:foregroundMark x1="21569" y1="36581" x2="21569" y2="36581"/>
                          <a14:foregroundMark x1="12500" y1="42492" x2="12500" y2="42492"/>
                          <a14:foregroundMark x1="49265" y1="3195" x2="49265" y2="3195"/>
                          <a14:foregroundMark x1="53431" y1="2236" x2="53431" y2="2236"/>
                          <a14:foregroundMark x1="56863" y1="3035" x2="56863" y2="3035"/>
                          <a14:foregroundMark x1="59069" y1="4633" x2="59069" y2="4633"/>
                          <a14:foregroundMark x1="25245" y1="32748" x2="25245" y2="32748"/>
                          <a14:foregroundMark x1="73775" y1="41534" x2="73775" y2="41534"/>
                          <a14:foregroundMark x1="90686" y1="42812" x2="90686" y2="42812"/>
                          <a14:foregroundMark x1="92157" y1="46166" x2="92157" y2="46166"/>
                          <a14:foregroundMark x1="87010" y1="39137" x2="87010" y2="39137"/>
                          <a14:foregroundMark x1="59069" y1="6869" x2="59069" y2="6869"/>
                          <a14:foregroundMark x1="88480" y1="40415" x2="88480" y2="40415"/>
                          <a14:foregroundMark x1="76471" y1="24121" x2="76471" y2="24121"/>
                          <a14:foregroundMark x1="77941" y1="28275" x2="77941" y2="28275"/>
                          <a14:foregroundMark x1="78676" y1="30032" x2="78676" y2="30032"/>
                          <a14:backgroundMark x1="55637" y1="61502" x2="55637" y2="61502"/>
                          <a14:backgroundMark x1="60049" y1="49201" x2="60049" y2="49201"/>
                          <a14:backgroundMark x1="67402" y1="48722" x2="67402" y2="48722"/>
                          <a14:backgroundMark x1="69118" y1="50000" x2="69118" y2="50000"/>
                        </a14:backgroundRemoval>
                      </a14:imgEffect>
                    </a14:imgLayer>
                  </a14:imgProps>
                </a:ext>
              </a:extLst>
            </a:blip>
            <a:srcRect l="8767" b="47001"/>
            <a:stretch/>
          </p:blipFill>
          <p:spPr>
            <a:xfrm>
              <a:off x="1902188" y="2447773"/>
              <a:ext cx="3262629" cy="2738181"/>
            </a:xfrm>
            <a:prstGeom prst="rect">
              <a:avLst/>
            </a:prstGeom>
          </p:spPr>
        </p:pic>
      </p:grpSp>
      <p:pic>
        <p:nvPicPr>
          <p:cNvPr id="11" name="Kép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752" y="2646686"/>
            <a:ext cx="2419348" cy="371203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14" b="96819" l="4177" r="95209">
                        <a14:foregroundMark x1="23219" y1="31674" x2="23219" y2="31674"/>
                        <a14:foregroundMark x1="78870" y1="40526" x2="78870" y2="40526"/>
                        <a14:foregroundMark x1="56265" y1="86307" x2="56265" y2="86307"/>
                        <a14:foregroundMark x1="31695" y1="90318" x2="31695" y2="90318"/>
                        <a14:foregroundMark x1="64742" y1="50069" x2="64742" y2="50069"/>
                        <a14:foregroundMark x1="71253" y1="67497" x2="71253" y2="67497"/>
                        <a14:foregroundMark x1="71253" y1="70539" x2="71253" y2="70539"/>
                        <a14:foregroundMark x1="71499" y1="73859" x2="71499" y2="73859"/>
                        <a14:backgroundMark x1="8968" y1="46473" x2="8968" y2="46473"/>
                        <a14:backgroundMark x1="8600" y1="51729" x2="8600" y2="51729"/>
                        <a14:backgroundMark x1="11302" y1="60028" x2="11302" y2="60028"/>
                        <a14:backgroundMark x1="34889" y1="45505" x2="34889" y2="45505"/>
                        <a14:backgroundMark x1="34889" y1="51452" x2="34889" y2="51452"/>
                        <a14:backgroundMark x1="63022" y1="44813" x2="63022" y2="44813"/>
                        <a14:backgroundMark x1="70270" y1="49378" x2="70270" y2="49378"/>
                        <a14:backgroundMark x1="93120" y1="36929" x2="93120" y2="36929"/>
                        <a14:backgroundMark x1="93489" y1="49378" x2="93489" y2="49378"/>
                      </a14:backgroundRemoval>
                    </a14:imgEffect>
                  </a14:imgLayer>
                </a14:imgProps>
              </a:ext>
            </a:extLst>
          </a:blip>
          <a:srcRect l="7153" t="9251" r="3350" b="3488"/>
          <a:stretch/>
        </p:blipFill>
        <p:spPr>
          <a:xfrm>
            <a:off x="7707086" y="3016837"/>
            <a:ext cx="4441371" cy="384628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0" y="189137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dirty="0" smtClean="0">
                <a:solidFill>
                  <a:srgbClr val="3C6B40"/>
                </a:solidFill>
              </a:rPr>
              <a:t>Ábrahám épp a sátra árnyékában hűsölt, amikor három idegenre lett figyelmes. </a:t>
            </a:r>
            <a:endParaRPr lang="hu-HU" sz="2700" dirty="0">
              <a:solidFill>
                <a:srgbClr val="3C6B4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634260"/>
            <a:ext cx="77070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dirty="0" smtClean="0">
                <a:solidFill>
                  <a:srgbClr val="3C6B40"/>
                </a:solidFill>
              </a:rPr>
              <a:t>Gyorsan eléjük sietett, és így köszöntötte őket:</a:t>
            </a:r>
            <a:endParaRPr lang="hu-HU" sz="2700" dirty="0">
              <a:solidFill>
                <a:srgbClr val="3C6B4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0" y="1640473"/>
            <a:ext cx="43837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" dirty="0" smtClean="0">
                <a:solidFill>
                  <a:srgbClr val="3C6B40"/>
                </a:solidFill>
              </a:rPr>
              <a:t>A férfiak követték őt.</a:t>
            </a:r>
            <a:endParaRPr lang="hu-HU" sz="2700" dirty="0">
              <a:solidFill>
                <a:srgbClr val="3C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0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2000">
              <a:schemeClr val="accent6">
                <a:lumMod val="40000"/>
                <a:lumOff val="60000"/>
              </a:schemeClr>
            </a:gs>
            <a:gs pos="85000">
              <a:srgbClr val="F6D8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5" b="99383" l="0" r="98527">
                        <a14:foregroundMark x1="50092" y1="8333" x2="50092" y2="8333"/>
                        <a14:foregroundMark x1="52302" y1="8796" x2="52302" y2="8796"/>
                        <a14:foregroundMark x1="60589" y1="28549" x2="60589" y2="28549"/>
                        <a14:foregroundMark x1="60037" y1="33642" x2="60037" y2="33642"/>
                        <a14:foregroundMark x1="28913" y1="28086" x2="28913" y2="28086"/>
                        <a14:foregroundMark x1="27808" y1="30247" x2="27808" y2="30247"/>
                        <a14:foregroundMark x1="20442" y1="43056" x2="20442" y2="43056"/>
                      </a14:backgroundRemoval>
                    </a14:imgEffect>
                  </a14:imgLayer>
                </a14:imgProps>
              </a:ext>
            </a:extLst>
          </a:blip>
          <a:srcRect l="-1" r="30775"/>
          <a:stretch/>
        </p:blipFill>
        <p:spPr>
          <a:xfrm>
            <a:off x="1213986" y="2743556"/>
            <a:ext cx="934564" cy="16110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</a14:backgroundRemoval>
                    </a14:imgEffect>
                  </a14:imgLayer>
                </a14:imgProps>
              </a:ext>
            </a:extLst>
          </a:blip>
          <a:srcRect l="6287" t="16808" r="5239"/>
          <a:stretch/>
        </p:blipFill>
        <p:spPr>
          <a:xfrm>
            <a:off x="-14713" y="1237129"/>
            <a:ext cx="12219802" cy="4988859"/>
          </a:xfrm>
          <a:prstGeom prst="rect">
            <a:avLst/>
          </a:prstGeom>
        </p:spPr>
      </p:pic>
      <p:sp>
        <p:nvSpPr>
          <p:cNvPr id="3" name="Ellipszis buborék 2"/>
          <p:cNvSpPr/>
          <p:nvPr/>
        </p:nvSpPr>
        <p:spPr>
          <a:xfrm>
            <a:off x="8468258" y="1767048"/>
            <a:ext cx="3723742" cy="1786314"/>
          </a:xfrm>
          <a:prstGeom prst="wedgeEllipseCallout">
            <a:avLst>
              <a:gd name="adj1" fmla="val -10526"/>
              <a:gd name="adj2" fmla="val 10912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Egy év múlva Sárának fia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lesz.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5943601" y="3215384"/>
            <a:ext cx="2784310" cy="2491505"/>
            <a:chOff x="1902188" y="2447773"/>
            <a:chExt cx="3262629" cy="3156193"/>
          </a:xfrm>
        </p:grpSpPr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768" b="97930" l="22013" r="89518">
                          <a14:foregroundMark x1="80922" y1="70600" x2="80922" y2="70600"/>
                          <a14:foregroundMark x1="85744" y1="77640" x2="85744" y2="77640"/>
                          <a14:foregroundMark x1="78407" y1="67909" x2="78407" y2="67909"/>
                        </a14:backgroundRemoval>
                      </a14:imgEffect>
                    </a14:imgLayer>
                  </a14:imgProps>
                </a:ext>
              </a:extLst>
            </a:blip>
            <a:srcRect l="21406" t="62304" r="9023" b="3673"/>
            <a:stretch/>
          </p:blipFill>
          <p:spPr>
            <a:xfrm>
              <a:off x="2312125" y="4585063"/>
              <a:ext cx="2259874" cy="1018903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0" b="51278" l="7108" r="94853">
                          <a14:foregroundMark x1="25245" y1="43291" x2="25245" y2="43291"/>
                          <a14:foregroundMark x1="28186" y1="28275" x2="28186" y2="28275"/>
                          <a14:foregroundMark x1="34804" y1="18530" x2="34804" y2="18530"/>
                          <a14:foregroundMark x1="32843" y1="20607" x2="32843" y2="20607"/>
                          <a14:foregroundMark x1="30392" y1="25559" x2="30392" y2="25559"/>
                          <a14:foregroundMark x1="21569" y1="36581" x2="21569" y2="36581"/>
                          <a14:foregroundMark x1="12500" y1="42492" x2="12500" y2="42492"/>
                          <a14:foregroundMark x1="49265" y1="3195" x2="49265" y2="3195"/>
                          <a14:foregroundMark x1="53431" y1="2236" x2="53431" y2="2236"/>
                          <a14:foregroundMark x1="56863" y1="3035" x2="56863" y2="3035"/>
                          <a14:foregroundMark x1="59069" y1="4633" x2="59069" y2="4633"/>
                          <a14:foregroundMark x1="25245" y1="32748" x2="25245" y2="32748"/>
                          <a14:foregroundMark x1="73775" y1="41534" x2="73775" y2="41534"/>
                          <a14:foregroundMark x1="90686" y1="42812" x2="90686" y2="42812"/>
                          <a14:foregroundMark x1="92157" y1="46166" x2="92157" y2="46166"/>
                          <a14:foregroundMark x1="87010" y1="39137" x2="87010" y2="39137"/>
                          <a14:foregroundMark x1="59069" y1="6869" x2="59069" y2="6869"/>
                          <a14:foregroundMark x1="88480" y1="40415" x2="88480" y2="40415"/>
                          <a14:foregroundMark x1="76471" y1="24121" x2="76471" y2="24121"/>
                          <a14:foregroundMark x1="77941" y1="28275" x2="77941" y2="28275"/>
                          <a14:foregroundMark x1="78676" y1="30032" x2="78676" y2="30032"/>
                          <a14:backgroundMark x1="55637" y1="61502" x2="55637" y2="61502"/>
                          <a14:backgroundMark x1="60049" y1="49201" x2="60049" y2="49201"/>
                          <a14:backgroundMark x1="67402" y1="48722" x2="67402" y2="48722"/>
                          <a14:backgroundMark x1="69118" y1="50000" x2="69118" y2="50000"/>
                        </a14:backgroundRemoval>
                      </a14:imgEffect>
                    </a14:imgLayer>
                  </a14:imgProps>
                </a:ext>
              </a:extLst>
            </a:blip>
            <a:srcRect l="8767" b="47001"/>
            <a:stretch/>
          </p:blipFill>
          <p:spPr>
            <a:xfrm>
              <a:off x="1902188" y="2447773"/>
              <a:ext cx="3262629" cy="2738181"/>
            </a:xfrm>
            <a:prstGeom prst="rect">
              <a:avLst/>
            </a:prstGeom>
          </p:spPr>
        </p:pic>
      </p:grpSp>
      <p:sp>
        <p:nvSpPr>
          <p:cNvPr id="2" name="Szövegdoboz 1"/>
          <p:cNvSpPr txBox="1"/>
          <p:nvPr/>
        </p:nvSpPr>
        <p:spPr>
          <a:xfrm>
            <a:off x="0" y="189137"/>
            <a:ext cx="71672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3C6B40"/>
                </a:solidFill>
              </a:rPr>
              <a:t>Nagy lett a sürgés-forgás. Sára lángost sütött.</a:t>
            </a:r>
            <a:r>
              <a:rPr lang="hu-HU" sz="2700" dirty="0" smtClean="0">
                <a:solidFill>
                  <a:srgbClr val="3C6B40"/>
                </a:solidFill>
              </a:rPr>
              <a:t> </a:t>
            </a:r>
            <a:endParaRPr lang="hu-HU" sz="2700" dirty="0">
              <a:solidFill>
                <a:srgbClr val="3C6B40"/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5" b="99383" l="0" r="98527">
                        <a14:foregroundMark x1="50092" y1="8333" x2="50092" y2="8333"/>
                        <a14:foregroundMark x1="52302" y1="8796" x2="52302" y2="8796"/>
                        <a14:foregroundMark x1="60589" y1="28549" x2="60589" y2="28549"/>
                        <a14:foregroundMark x1="60037" y1="33642" x2="60037" y2="33642"/>
                        <a14:foregroundMark x1="28913" y1="28086" x2="28913" y2="28086"/>
                        <a14:foregroundMark x1="27808" y1="30247" x2="27808" y2="30247"/>
                        <a14:foregroundMark x1="20442" y1="43056" x2="20442" y2="43056"/>
                      </a14:backgroundRemoval>
                    </a14:imgEffect>
                  </a14:imgLayer>
                </a14:imgProps>
              </a:ext>
            </a:extLst>
          </a:blip>
          <a:srcRect l="15478" t="-1" r="35603" b="47863"/>
          <a:stretch/>
        </p:blipFill>
        <p:spPr>
          <a:xfrm flipH="1">
            <a:off x="4264190" y="4620560"/>
            <a:ext cx="1804089" cy="223744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5" b="99383" l="0" r="98527">
                        <a14:foregroundMark x1="50092" y1="8333" x2="50092" y2="8333"/>
                        <a14:foregroundMark x1="52302" y1="8796" x2="52302" y2="8796"/>
                        <a14:foregroundMark x1="60589" y1="28549" x2="60589" y2="28549"/>
                        <a14:foregroundMark x1="60037" y1="33642" x2="60037" y2="33642"/>
                        <a14:foregroundMark x1="28913" y1="28086" x2="28913" y2="28086"/>
                        <a14:foregroundMark x1="27808" y1="30247" x2="27808" y2="30247"/>
                        <a14:foregroundMark x1="20442" y1="43056" x2="20442" y2="43056"/>
                      </a14:backgroundRemoval>
                    </a14:imgEffect>
                  </a14:imgLayer>
                </a14:imgProps>
              </a:ext>
            </a:extLst>
          </a:blip>
          <a:srcRect l="15478" t="-1" r="35603" b="47863"/>
          <a:stretch/>
        </p:blipFill>
        <p:spPr>
          <a:xfrm>
            <a:off x="4049161" y="4620560"/>
            <a:ext cx="1759099" cy="223744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714" b="89392" l="71327" r="87443"/>
                    </a14:imgEffect>
                  </a14:imgLayer>
                </a14:imgProps>
              </a:ext>
            </a:extLst>
          </a:blip>
          <a:srcRect l="70953" t="61692" r="11806" b="9281"/>
          <a:stretch/>
        </p:blipFill>
        <p:spPr>
          <a:xfrm>
            <a:off x="5310909" y="5114189"/>
            <a:ext cx="3448595" cy="153133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14" b="96819" l="4177" r="95209">
                        <a14:foregroundMark x1="23219" y1="31674" x2="23219" y2="31674"/>
                        <a14:foregroundMark x1="78870" y1="40526" x2="78870" y2="40526"/>
                        <a14:foregroundMark x1="56265" y1="86307" x2="56265" y2="86307"/>
                        <a14:foregroundMark x1="31695" y1="90318" x2="31695" y2="90318"/>
                        <a14:foregroundMark x1="64742" y1="50069" x2="64742" y2="50069"/>
                        <a14:foregroundMark x1="71253" y1="67497" x2="71253" y2="67497"/>
                        <a14:foregroundMark x1="71253" y1="70539" x2="71253" y2="70539"/>
                        <a14:foregroundMark x1="71499" y1="73859" x2="71499" y2="73859"/>
                        <a14:backgroundMark x1="8968" y1="46473" x2="8968" y2="46473"/>
                        <a14:backgroundMark x1="8600" y1="51729" x2="8600" y2="51729"/>
                        <a14:backgroundMark x1="11302" y1="60028" x2="11302" y2="60028"/>
                        <a14:backgroundMark x1="34889" y1="45505" x2="34889" y2="45505"/>
                        <a14:backgroundMark x1="34889" y1="51452" x2="34889" y2="51452"/>
                        <a14:backgroundMark x1="63022" y1="44813" x2="63022" y2="44813"/>
                        <a14:backgroundMark x1="70270" y1="49378" x2="70270" y2="49378"/>
                        <a14:backgroundMark x1="93120" y1="36929" x2="93120" y2="36929"/>
                        <a14:backgroundMark x1="93489" y1="49378" x2="93489" y2="49378"/>
                      </a14:backgroundRemoval>
                    </a14:imgEffect>
                  </a14:imgLayer>
                </a14:imgProps>
              </a:ext>
            </a:extLst>
          </a:blip>
          <a:srcRect l="7153" t="6643" r="64306" b="52001"/>
          <a:stretch/>
        </p:blipFill>
        <p:spPr>
          <a:xfrm flipH="1">
            <a:off x="4182851" y="4069846"/>
            <a:ext cx="2124019" cy="280636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14" b="96819" l="4177" r="95209">
                        <a14:foregroundMark x1="23219" y1="31674" x2="23219" y2="31674"/>
                        <a14:foregroundMark x1="78870" y1="40526" x2="78870" y2="40526"/>
                        <a14:foregroundMark x1="56265" y1="86307" x2="56265" y2="86307"/>
                        <a14:foregroundMark x1="31695" y1="90318" x2="31695" y2="90318"/>
                        <a14:foregroundMark x1="64742" y1="50069" x2="64742" y2="50069"/>
                        <a14:foregroundMark x1="71253" y1="67497" x2="71253" y2="67497"/>
                        <a14:foregroundMark x1="71253" y1="70539" x2="71253" y2="70539"/>
                        <a14:foregroundMark x1="71499" y1="73859" x2="71499" y2="73859"/>
                        <a14:backgroundMark x1="8968" y1="46473" x2="8968" y2="46473"/>
                        <a14:backgroundMark x1="8600" y1="51729" x2="8600" y2="51729"/>
                        <a14:backgroundMark x1="11302" y1="60028" x2="11302" y2="60028"/>
                        <a14:backgroundMark x1="34889" y1="45505" x2="34889" y2="45505"/>
                        <a14:backgroundMark x1="34889" y1="51452" x2="34889" y2="51452"/>
                        <a14:backgroundMark x1="63022" y1="44813" x2="63022" y2="44813"/>
                        <a14:backgroundMark x1="70270" y1="49378" x2="70270" y2="49378"/>
                        <a14:backgroundMark x1="93120" y1="36929" x2="93120" y2="36929"/>
                        <a14:backgroundMark x1="93489" y1="49378" x2="93489" y2="49378"/>
                      </a14:backgroundRemoval>
                    </a14:imgEffect>
                  </a14:imgLayer>
                </a14:imgProps>
              </a:ext>
            </a:extLst>
          </a:blip>
          <a:srcRect l="34792" t="9251" r="3350" b="49975"/>
          <a:stretch/>
        </p:blipFill>
        <p:spPr>
          <a:xfrm>
            <a:off x="6702758" y="4069846"/>
            <a:ext cx="4521393" cy="278815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683972" y="247003"/>
            <a:ext cx="5154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rgbClr val="3C6B40"/>
                </a:solidFill>
              </a:rPr>
              <a:t>Ábrahám vajat, friss tejet és húst tett </a:t>
            </a:r>
          </a:p>
          <a:p>
            <a:pPr algn="r"/>
            <a:r>
              <a:rPr lang="hu-HU" sz="2400" dirty="0" smtClean="0">
                <a:solidFill>
                  <a:srgbClr val="3C6B40"/>
                </a:solidFill>
              </a:rPr>
              <a:t>a vendégek elé.</a:t>
            </a:r>
            <a:endParaRPr lang="hu-HU" sz="2400" dirty="0">
              <a:solidFill>
                <a:srgbClr val="3C6B4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-14713" y="705219"/>
            <a:ext cx="590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3C6B40"/>
                </a:solidFill>
              </a:rPr>
              <a:t>Miután ettek, Ábrahámhoz fordultak:</a:t>
            </a:r>
            <a:endParaRPr lang="hu-HU" sz="2400" dirty="0">
              <a:solidFill>
                <a:srgbClr val="3C6B40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9" b="95714" l="2395" r="97006"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1912" y="5036291"/>
            <a:ext cx="1485620" cy="42763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" y="1190597"/>
            <a:ext cx="282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Sára hallgatózott. 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Nem hitt a fülének.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Felhő 20"/>
          <p:cNvSpPr/>
          <p:nvPr/>
        </p:nvSpPr>
        <p:spPr>
          <a:xfrm>
            <a:off x="2667301" y="936051"/>
            <a:ext cx="6346898" cy="1898545"/>
          </a:xfrm>
          <a:prstGeom prst="cloudCallout">
            <a:avLst>
              <a:gd name="adj1" fmla="val -59327"/>
              <a:gd name="adj2" fmla="val 47960"/>
            </a:avLst>
          </a:prstGeom>
          <a:effectLst>
            <a:glow rad="101600">
              <a:schemeClr val="accent5">
                <a:lumMod val="40000"/>
                <a:lumOff val="60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Nagyon öreg vagyok én is meg Ábrahám is. Hogyan születhetne gyermekem? – kuncogott, nevetgélt magában.</a:t>
            </a:r>
            <a:endParaRPr lang="hu-HU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  <p:bldP spid="8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DDE2"/>
            </a:gs>
            <a:gs pos="42000">
              <a:srgbClr val="FFF2CC"/>
            </a:gs>
            <a:gs pos="52000">
              <a:schemeClr val="accent6">
                <a:lumMod val="40000"/>
                <a:lumOff val="60000"/>
              </a:schemeClr>
            </a:gs>
            <a:gs pos="85000">
              <a:srgbClr val="F6D8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5" b="99383" l="0" r="98527">
                        <a14:foregroundMark x1="50092" y1="8333" x2="50092" y2="8333"/>
                        <a14:foregroundMark x1="52302" y1="8796" x2="52302" y2="8796"/>
                        <a14:foregroundMark x1="60589" y1="28549" x2="60589" y2="28549"/>
                        <a14:foregroundMark x1="60037" y1="33642" x2="60037" y2="33642"/>
                        <a14:foregroundMark x1="28913" y1="28086" x2="28913" y2="28086"/>
                        <a14:foregroundMark x1="27808" y1="30247" x2="27808" y2="30247"/>
                        <a14:foregroundMark x1="20442" y1="43056" x2="20442" y2="43056"/>
                      </a14:backgroundRemoval>
                    </a14:imgEffect>
                  </a14:imgLayer>
                </a14:imgProps>
              </a:ext>
            </a:extLst>
          </a:blip>
          <a:srcRect l="-1" r="30775"/>
          <a:stretch/>
        </p:blipFill>
        <p:spPr>
          <a:xfrm>
            <a:off x="1213986" y="2743556"/>
            <a:ext cx="934564" cy="16110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</a14:backgroundRemoval>
                    </a14:imgEffect>
                  </a14:imgLayer>
                </a14:imgProps>
              </a:ext>
            </a:extLst>
          </a:blip>
          <a:srcRect l="6287" t="16808" r="5239"/>
          <a:stretch/>
        </p:blipFill>
        <p:spPr>
          <a:xfrm>
            <a:off x="0" y="1217464"/>
            <a:ext cx="12219802" cy="4988859"/>
          </a:xfrm>
          <a:prstGeom prst="rect">
            <a:avLst/>
          </a:prstGeom>
        </p:spPr>
      </p:pic>
      <p:grpSp>
        <p:nvGrpSpPr>
          <p:cNvPr id="14" name="Csoportba foglalás 13"/>
          <p:cNvGrpSpPr/>
          <p:nvPr/>
        </p:nvGrpSpPr>
        <p:grpSpPr>
          <a:xfrm>
            <a:off x="5943601" y="3267635"/>
            <a:ext cx="2784310" cy="2491505"/>
            <a:chOff x="1902188" y="2447773"/>
            <a:chExt cx="3262629" cy="3156193"/>
          </a:xfrm>
        </p:grpSpPr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768" b="97930" l="22013" r="89518">
                          <a14:foregroundMark x1="80922" y1="70600" x2="80922" y2="70600"/>
                          <a14:foregroundMark x1="85744" y1="77640" x2="85744" y2="77640"/>
                          <a14:foregroundMark x1="78407" y1="67909" x2="78407" y2="67909"/>
                        </a14:backgroundRemoval>
                      </a14:imgEffect>
                    </a14:imgLayer>
                  </a14:imgProps>
                </a:ext>
              </a:extLst>
            </a:blip>
            <a:srcRect l="21406" t="62304" r="9023" b="3673"/>
            <a:stretch/>
          </p:blipFill>
          <p:spPr>
            <a:xfrm>
              <a:off x="2312125" y="4585063"/>
              <a:ext cx="2259874" cy="1018903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0" b="51278" l="7108" r="94853">
                          <a14:foregroundMark x1="25245" y1="43291" x2="25245" y2="43291"/>
                          <a14:foregroundMark x1="28186" y1="28275" x2="28186" y2="28275"/>
                          <a14:foregroundMark x1="34804" y1="18530" x2="34804" y2="18530"/>
                          <a14:foregroundMark x1="32843" y1="20607" x2="32843" y2="20607"/>
                          <a14:foregroundMark x1="30392" y1="25559" x2="30392" y2="25559"/>
                          <a14:foregroundMark x1="21569" y1="36581" x2="21569" y2="36581"/>
                          <a14:foregroundMark x1="12500" y1="42492" x2="12500" y2="42492"/>
                          <a14:foregroundMark x1="49265" y1="3195" x2="49265" y2="3195"/>
                          <a14:foregroundMark x1="53431" y1="2236" x2="53431" y2="2236"/>
                          <a14:foregroundMark x1="56863" y1="3035" x2="56863" y2="3035"/>
                          <a14:foregroundMark x1="59069" y1="4633" x2="59069" y2="4633"/>
                          <a14:foregroundMark x1="25245" y1="32748" x2="25245" y2="32748"/>
                          <a14:foregroundMark x1="73775" y1="41534" x2="73775" y2="41534"/>
                          <a14:foregroundMark x1="90686" y1="42812" x2="90686" y2="42812"/>
                          <a14:foregroundMark x1="92157" y1="46166" x2="92157" y2="46166"/>
                          <a14:foregroundMark x1="87010" y1="39137" x2="87010" y2="39137"/>
                          <a14:foregroundMark x1="59069" y1="6869" x2="59069" y2="6869"/>
                          <a14:foregroundMark x1="88480" y1="40415" x2="88480" y2="40415"/>
                          <a14:foregroundMark x1="76471" y1="24121" x2="76471" y2="24121"/>
                          <a14:foregroundMark x1="77941" y1="28275" x2="77941" y2="28275"/>
                          <a14:foregroundMark x1="78676" y1="30032" x2="78676" y2="30032"/>
                          <a14:backgroundMark x1="55637" y1="61502" x2="55637" y2="61502"/>
                          <a14:backgroundMark x1="60049" y1="49201" x2="60049" y2="49201"/>
                          <a14:backgroundMark x1="67402" y1="48722" x2="67402" y2="48722"/>
                          <a14:backgroundMark x1="69118" y1="50000" x2="69118" y2="50000"/>
                        </a14:backgroundRemoval>
                      </a14:imgEffect>
                    </a14:imgLayer>
                  </a14:imgProps>
                </a:ext>
              </a:extLst>
            </a:blip>
            <a:srcRect l="8767" b="47001"/>
            <a:stretch/>
          </p:blipFill>
          <p:spPr>
            <a:xfrm>
              <a:off x="1902188" y="2447773"/>
              <a:ext cx="3262629" cy="2738181"/>
            </a:xfrm>
            <a:prstGeom prst="rect">
              <a:avLst/>
            </a:prstGeom>
          </p:spPr>
        </p:pic>
      </p:grp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714" b="89392" l="71327" r="87443"/>
                    </a14:imgEffect>
                  </a14:imgLayer>
                </a14:imgProps>
              </a:ext>
            </a:extLst>
          </a:blip>
          <a:srcRect l="70953" t="61692" r="11806" b="9281"/>
          <a:stretch/>
        </p:blipFill>
        <p:spPr>
          <a:xfrm>
            <a:off x="5310909" y="5114189"/>
            <a:ext cx="3448595" cy="153133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14" b="96819" l="4177" r="95209">
                        <a14:foregroundMark x1="23219" y1="31674" x2="23219" y2="31674"/>
                        <a14:foregroundMark x1="78870" y1="40526" x2="78870" y2="40526"/>
                        <a14:foregroundMark x1="56265" y1="86307" x2="56265" y2="86307"/>
                        <a14:foregroundMark x1="31695" y1="90318" x2="31695" y2="90318"/>
                        <a14:foregroundMark x1="64742" y1="50069" x2="64742" y2="50069"/>
                        <a14:foregroundMark x1="71253" y1="67497" x2="71253" y2="67497"/>
                        <a14:foregroundMark x1="71253" y1="70539" x2="71253" y2="70539"/>
                        <a14:foregroundMark x1="71499" y1="73859" x2="71499" y2="73859"/>
                        <a14:backgroundMark x1="8968" y1="46473" x2="8968" y2="46473"/>
                        <a14:backgroundMark x1="8600" y1="51729" x2="8600" y2="51729"/>
                        <a14:backgroundMark x1="11302" y1="60028" x2="11302" y2="60028"/>
                        <a14:backgroundMark x1="34889" y1="45505" x2="34889" y2="45505"/>
                        <a14:backgroundMark x1="34889" y1="51452" x2="34889" y2="51452"/>
                        <a14:backgroundMark x1="63022" y1="44813" x2="63022" y2="44813"/>
                        <a14:backgroundMark x1="70270" y1="49378" x2="70270" y2="49378"/>
                        <a14:backgroundMark x1="93120" y1="36929" x2="93120" y2="36929"/>
                        <a14:backgroundMark x1="93489" y1="49378" x2="93489" y2="49378"/>
                      </a14:backgroundRemoval>
                    </a14:imgEffect>
                  </a14:imgLayer>
                </a14:imgProps>
              </a:ext>
            </a:extLst>
          </a:blip>
          <a:srcRect l="7153" t="6643" r="64306" b="52001"/>
          <a:stretch/>
        </p:blipFill>
        <p:spPr>
          <a:xfrm flipH="1">
            <a:off x="4521446" y="4069846"/>
            <a:ext cx="2124019" cy="280636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14" b="96819" l="4177" r="95209">
                        <a14:foregroundMark x1="23219" y1="31674" x2="23219" y2="31674"/>
                        <a14:foregroundMark x1="78870" y1="40526" x2="78870" y2="40526"/>
                        <a14:foregroundMark x1="56265" y1="86307" x2="56265" y2="86307"/>
                        <a14:foregroundMark x1="31695" y1="90318" x2="31695" y2="90318"/>
                        <a14:foregroundMark x1="64742" y1="50069" x2="64742" y2="50069"/>
                        <a14:foregroundMark x1="71253" y1="67497" x2="71253" y2="67497"/>
                        <a14:foregroundMark x1="71253" y1="70539" x2="71253" y2="70539"/>
                        <a14:foregroundMark x1="71499" y1="73859" x2="71499" y2="73859"/>
                        <a14:backgroundMark x1="8968" y1="46473" x2="8968" y2="46473"/>
                        <a14:backgroundMark x1="8600" y1="51729" x2="8600" y2="51729"/>
                        <a14:backgroundMark x1="11302" y1="60028" x2="11302" y2="60028"/>
                        <a14:backgroundMark x1="34889" y1="45505" x2="34889" y2="45505"/>
                        <a14:backgroundMark x1="34889" y1="51452" x2="34889" y2="51452"/>
                        <a14:backgroundMark x1="63022" y1="44813" x2="63022" y2="44813"/>
                        <a14:backgroundMark x1="70270" y1="49378" x2="70270" y2="49378"/>
                        <a14:backgroundMark x1="93120" y1="36929" x2="93120" y2="36929"/>
                        <a14:backgroundMark x1="93489" y1="49378" x2="93489" y2="49378"/>
                      </a14:backgroundRemoval>
                    </a14:imgEffect>
                  </a14:imgLayer>
                </a14:imgProps>
              </a:ext>
            </a:extLst>
          </a:blip>
          <a:srcRect l="34792" t="9251" r="3350" b="49975"/>
          <a:stretch/>
        </p:blipFill>
        <p:spPr>
          <a:xfrm>
            <a:off x="6697082" y="4069846"/>
            <a:ext cx="4521393" cy="278815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9" b="95714" l="2395" r="97006"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1912" y="5036291"/>
            <a:ext cx="1485620" cy="427632"/>
          </a:xfrm>
          <a:prstGeom prst="rect">
            <a:avLst/>
          </a:prstGeom>
        </p:spPr>
      </p:pic>
      <p:sp>
        <p:nvSpPr>
          <p:cNvPr id="22" name="Ellipszis buborék 21"/>
          <p:cNvSpPr/>
          <p:nvPr/>
        </p:nvSpPr>
        <p:spPr>
          <a:xfrm>
            <a:off x="9115229" y="1938901"/>
            <a:ext cx="2970414" cy="1388473"/>
          </a:xfrm>
          <a:prstGeom prst="wedgeEllipseCallout">
            <a:avLst>
              <a:gd name="adj1" fmla="val -21996"/>
              <a:gd name="adj2" fmla="val 14298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Miért nevet Sára?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Ellipszis buborék 22"/>
          <p:cNvSpPr/>
          <p:nvPr/>
        </p:nvSpPr>
        <p:spPr>
          <a:xfrm>
            <a:off x="1213986" y="586911"/>
            <a:ext cx="4106192" cy="1634474"/>
          </a:xfrm>
          <a:prstGeom prst="wedgeEllipseCallout">
            <a:avLst>
              <a:gd name="adj1" fmla="val 42667"/>
              <a:gd name="adj2" fmla="val 18616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Van-e valami lehetetlen az Úr számára?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Ellipszis buborék 23"/>
          <p:cNvSpPr/>
          <p:nvPr/>
        </p:nvSpPr>
        <p:spPr>
          <a:xfrm>
            <a:off x="6589664" y="373439"/>
            <a:ext cx="4106192" cy="1634474"/>
          </a:xfrm>
          <a:prstGeom prst="wedgeEllipseCallout">
            <a:avLst>
              <a:gd name="adj1" fmla="val -16823"/>
              <a:gd name="adj2" fmla="val 21093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Egy év, és már a fiadat öleled.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1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666</Words>
  <Application>Microsoft Office PowerPoint</Application>
  <PresentationFormat>Szélesvásznú</PresentationFormat>
  <Paragraphs>102</Paragraphs>
  <Slides>22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80</cp:revision>
  <dcterms:created xsi:type="dcterms:W3CDTF">2020-10-19T12:29:01Z</dcterms:created>
  <dcterms:modified xsi:type="dcterms:W3CDTF">2020-10-22T10:32:53Z</dcterms:modified>
</cp:coreProperties>
</file>