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97" r:id="rId4"/>
    <p:sldId id="293" r:id="rId5"/>
    <p:sldId id="295" r:id="rId6"/>
    <p:sldId id="282" r:id="rId7"/>
    <p:sldId id="283" r:id="rId8"/>
    <p:sldId id="284" r:id="rId9"/>
    <p:sldId id="286" r:id="rId10"/>
    <p:sldId id="287" r:id="rId11"/>
    <p:sldId id="289" r:id="rId12"/>
    <p:sldId id="288" r:id="rId13"/>
    <p:sldId id="290" r:id="rId14"/>
    <p:sldId id="291" r:id="rId15"/>
    <p:sldId id="301" r:id="rId16"/>
    <p:sldId id="292" r:id="rId17"/>
    <p:sldId id="294" r:id="rId18"/>
    <p:sldId id="303" r:id="rId19"/>
    <p:sldId id="302" r:id="rId20"/>
    <p:sldId id="306" r:id="rId21"/>
    <p:sldId id="281" r:id="rId22"/>
    <p:sldId id="304" r:id="rId23"/>
    <p:sldId id="299" r:id="rId24"/>
    <p:sldId id="307" r:id="rId25"/>
    <p:sldId id="263" r:id="rId26"/>
    <p:sldId id="264" r:id="rId2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3A58"/>
    <a:srgbClr val="5B718D"/>
    <a:srgbClr val="E8E7E4"/>
    <a:srgbClr val="8E0000"/>
    <a:srgbClr val="AC7A44"/>
    <a:srgbClr val="D7A451"/>
    <a:srgbClr val="D5D2CC"/>
    <a:srgbClr val="9B4639"/>
    <a:srgbClr val="D3BA6D"/>
    <a:srgbClr val="C48B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2021. 07. 05.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696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2021. 07. 05.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323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2021. 07. 05.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38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2021. 07. 05.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04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2021. 07. 05.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248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2021. 07. 05.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34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2021. 07. 05.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493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2021. 07. 05.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81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2021. 07. 05.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85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2021. 07. 05.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127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2021. 07. 05.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2021. 07. 05.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68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2.wdp"/><Relationship Id="rId7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3.wdp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9.wdp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10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6.png"/><Relationship Id="rId7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csodaklikk.com/index.php?p=content&amp;data=OzdEbQe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5.wdp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microsoft.com/office/2007/relationships/hdphoto" Target="../media/hdphoto1.wdp"/><Relationship Id="rId2" Type="http://schemas.openxmlformats.org/officeDocument/2006/relationships/hyperlink" Target="https://www.csodaklikk.com/index.php?p=content&amp;data=OzdEbQe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15.wdp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odaklikk.com/index.php?p=content&amp;data=OzdEbQe6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ixabay.h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0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0">
                <a:schemeClr val="bg1"/>
              </a:gs>
              <a:gs pos="44000">
                <a:schemeClr val="accent1">
                  <a:lumMod val="20000"/>
                  <a:lumOff val="80000"/>
                </a:schemeClr>
              </a:gs>
              <a:gs pos="72000">
                <a:srgbClr val="FBE1A8"/>
              </a:gs>
              <a:gs pos="99000">
                <a:srgbClr val="E0BB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57451" y="1612765"/>
            <a:ext cx="8307251" cy="4893647"/>
          </a:xfrm>
          <a:prstGeom prst="rect">
            <a:avLst/>
          </a:prstGeom>
          <a:gradFill>
            <a:gsLst>
              <a:gs pos="14000">
                <a:schemeClr val="accent1">
                  <a:lumMod val="5000"/>
                  <a:lumOff val="95000"/>
                </a:schemeClr>
              </a:gs>
              <a:gs pos="81000">
                <a:srgbClr val="ECD89E"/>
              </a:gs>
              <a:gs pos="46000">
                <a:schemeClr val="accent1">
                  <a:lumMod val="20000"/>
                  <a:lumOff val="80000"/>
                </a:schemeClr>
              </a:gs>
              <a:gs pos="100000">
                <a:srgbClr val="E0BB7D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</a:t>
            </a:r>
            <a:r>
              <a:rPr lang="hu-HU" sz="24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csomagolópapír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színes lapok, ragasztó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408283"/>
            <a:ext cx="12192000" cy="769937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20000"/>
                  <a:lumOff val="80000"/>
                </a:schemeClr>
              </a:gs>
              <a:gs pos="68000">
                <a:srgbClr val="FBE1A8"/>
              </a:gs>
              <a:gs pos="87000">
                <a:srgbClr val="E0BB7D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József története: József, az álomlátó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3" y="3893840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1">
                  <a:lumMod val="20000"/>
                  <a:lumOff val="80000"/>
                </a:schemeClr>
              </a:gs>
              <a:gs pos="75000">
                <a:srgbClr val="ECD89E"/>
              </a:gs>
              <a:gs pos="100000">
                <a:srgbClr val="E0BB7D"/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363" l="4533" r="96703">
                        <a14:backgroundMark x1="19231" y1="78625" x2="19231" y2="78625"/>
                        <a14:backgroundMark x1="91758" y1="73540" x2="91758" y2="73540"/>
                        <a14:backgroundMark x1="20467" y1="69209" x2="20467" y2="69209"/>
                        <a14:backgroundMark x1="27885" y1="72693" x2="27885" y2="72693"/>
                        <a14:backgroundMark x1="84341" y1="86347" x2="84341" y2="86347"/>
                        <a14:backgroundMark x1="82418" y1="80226" x2="82418" y2="80226"/>
                        <a14:backgroundMark x1="76648" y1="71375" x2="76648" y2="71375"/>
                        <a14:backgroundMark x1="73901" y1="74105" x2="73901" y2="74105"/>
                        <a14:backgroundMark x1="70330" y1="76177" x2="70330" y2="76177"/>
                        <a14:backgroundMark x1="75000" y1="80508" x2="75000" y2="805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503" y="180953"/>
            <a:ext cx="1367251" cy="19945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263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D7A45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3" b="99687" l="652" r="97523">
                        <a14:foregroundMark x1="46415" y1="60293" x2="46415" y2="60293"/>
                        <a14:foregroundMark x1="85789" y1="51097" x2="85789" y2="51097"/>
                        <a14:backgroundMark x1="30248" y1="39603" x2="30248" y2="39603"/>
                        <a14:backgroundMark x1="40156" y1="39812" x2="40156" y2="39812"/>
                        <a14:backgroundMark x1="42112" y1="38662" x2="42112" y2="38662"/>
                        <a14:backgroundMark x1="43416" y1="34169" x2="43416" y2="34169"/>
                        <a14:backgroundMark x1="64537" y1="33333" x2="64537" y2="33333"/>
                        <a14:backgroundMark x1="64276" y1="35319" x2="64276" y2="35319"/>
                        <a14:backgroundMark x1="60235" y1="33751" x2="60235" y2="33751"/>
                        <a14:backgroundMark x1="49413" y1="32497" x2="49413" y2="32497"/>
                        <a14:backgroundMark x1="44589" y1="32915" x2="44589" y2="32915"/>
                        <a14:backgroundMark x1="41460" y1="35841" x2="41460" y2="35841"/>
                        <a14:backgroundMark x1="47066" y1="35632" x2="47066" y2="35632"/>
                        <a14:backgroundMark x1="45372" y1="38036" x2="45372" y2="38036"/>
                        <a14:backgroundMark x1="42764" y1="41588" x2="42764" y2="41588"/>
                        <a14:backgroundMark x1="33116" y1="43992" x2="33116" y2="43992"/>
                        <a14:backgroundMark x1="21773" y1="40230" x2="21773" y2="40230"/>
                        <a14:backgroundMark x1="33768" y1="52874" x2="33768" y2="52874"/>
                        <a14:backgroundMark x1="70926" y1="55172" x2="70926" y2="55172"/>
                      </a14:backgroundRemoval>
                    </a14:imgEffect>
                  </a14:imgLayer>
                </a14:imgProps>
              </a:ext>
            </a:extLst>
          </a:blip>
          <a:srcRect t="30797"/>
          <a:stretch/>
        </p:blipFill>
        <p:spPr>
          <a:xfrm>
            <a:off x="3290692" y="2274512"/>
            <a:ext cx="5165607" cy="4460285"/>
          </a:xfrm>
          <a:prstGeom prst="rect">
            <a:avLst/>
          </a:prstGeom>
        </p:spPr>
      </p:pic>
      <p:grpSp>
        <p:nvGrpSpPr>
          <p:cNvPr id="3" name="Csoportba foglalás 2"/>
          <p:cNvGrpSpPr/>
          <p:nvPr/>
        </p:nvGrpSpPr>
        <p:grpSpPr>
          <a:xfrm>
            <a:off x="1794242" y="534160"/>
            <a:ext cx="4203383" cy="1740352"/>
            <a:chOff x="39590" y="121225"/>
            <a:chExt cx="6154103" cy="2455150"/>
          </a:xfrm>
        </p:grpSpPr>
        <p:pic>
          <p:nvPicPr>
            <p:cNvPr id="14" name="Kép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1" b="99731" l="3618" r="99855">
                          <a14:foregroundMark x1="96093" y1="19758" x2="96093" y2="19758"/>
                          <a14:foregroundMark x1="97540" y1="4704" x2="97540" y2="4704"/>
                        </a14:backgroundRemoval>
                      </a14:imgEffect>
                    </a14:imgLayer>
                  </a14:imgProps>
                </a:ext>
              </a:extLst>
            </a:blip>
            <a:srcRect t="26816"/>
            <a:stretch/>
          </p:blipFill>
          <p:spPr>
            <a:xfrm flipH="1">
              <a:off x="39590" y="121225"/>
              <a:ext cx="5876037" cy="245515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1" b="99731" l="3618" r="99855">
                          <a14:foregroundMark x1="96093" y1="19758" x2="96093" y2="19758"/>
                          <a14:foregroundMark x1="97540" y1="4704" x2="97540" y2="4704"/>
                        </a14:backgroundRemoval>
                      </a14:imgEffect>
                    </a14:imgLayer>
                  </a14:imgProps>
                </a:ext>
              </a:extLst>
            </a:blip>
            <a:srcRect l="90104" b="71264"/>
            <a:stretch/>
          </p:blipFill>
          <p:spPr>
            <a:xfrm rot="8693685">
              <a:off x="5707229" y="1300234"/>
              <a:ext cx="486464" cy="760486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6298365" y="356245"/>
            <a:ext cx="4171405" cy="2505944"/>
            <a:chOff x="6235338" y="-137213"/>
            <a:chExt cx="6113629" cy="3459709"/>
          </a:xfrm>
        </p:grpSpPr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07" b="97143" l="6294" r="9755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235338" y="-137213"/>
              <a:ext cx="6113629" cy="3459709"/>
            </a:xfrm>
            <a:prstGeom prst="rect">
              <a:avLst/>
            </a:prstGeom>
          </p:spPr>
        </p:pic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1" b="99731" l="3618" r="99855">
                          <a14:foregroundMark x1="96093" y1="19758" x2="96093" y2="19758"/>
                          <a14:foregroundMark x1="97540" y1="4704" x2="97540" y2="4704"/>
                        </a14:backgroundRemoval>
                      </a14:imgEffect>
                    </a14:imgLayer>
                  </a14:imgProps>
                </a:ext>
              </a:extLst>
            </a:blip>
            <a:srcRect l="90104" b="71264"/>
            <a:stretch/>
          </p:blipFill>
          <p:spPr>
            <a:xfrm rot="15164802">
              <a:off x="6877407" y="1974650"/>
              <a:ext cx="623021" cy="973964"/>
            </a:xfrm>
            <a:prstGeom prst="rect">
              <a:avLst/>
            </a:prstGeom>
          </p:spPr>
        </p:pic>
      </p:grpSp>
      <p:sp>
        <p:nvSpPr>
          <p:cNvPr id="17" name="Téglalap 16"/>
          <p:cNvSpPr/>
          <p:nvPr/>
        </p:nvSpPr>
        <p:spPr>
          <a:xfrm>
            <a:off x="8456299" y="3778896"/>
            <a:ext cx="3474443" cy="2124893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buborék 10"/>
          <p:cNvSpPr/>
          <p:nvPr/>
        </p:nvSpPr>
        <p:spPr>
          <a:xfrm>
            <a:off x="992777" y="2397715"/>
            <a:ext cx="2734492" cy="1474068"/>
          </a:xfrm>
          <a:prstGeom prst="wedgeEllipseCallout">
            <a:avLst>
              <a:gd name="adj1" fmla="val 60587"/>
              <a:gd name="adj2" fmla="val 3492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Mit képzel ez magáról?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Ellipszis buborék 17"/>
          <p:cNvSpPr/>
          <p:nvPr/>
        </p:nvSpPr>
        <p:spPr>
          <a:xfrm>
            <a:off x="426996" y="4104309"/>
            <a:ext cx="2734492" cy="1474068"/>
          </a:xfrm>
          <a:prstGeom prst="wedgeEllipseCallout">
            <a:avLst>
              <a:gd name="adj1" fmla="val 84472"/>
              <a:gd name="adj2" fmla="val 6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Talán király akar lenni fölöttünk?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585503" y="4056512"/>
            <a:ext cx="34224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 testvérei úgy meggyűlölték Józsefet, hogy egy szót sem tudtak hozzá szólni.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837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D7A45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8366847" y="1931619"/>
            <a:ext cx="3474443" cy="3415633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8489148" y="2497307"/>
            <a:ext cx="3229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Egyszer, amikor a mezőn voltak, haragjukban megragadták Józsefet és letépték róla a tarka ruhát.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8ED81867-5721-4D09-84A5-56EFC8775579}"/>
              </a:ext>
            </a:extLst>
          </p:cNvPr>
          <p:cNvSpPr/>
          <p:nvPr/>
        </p:nvSpPr>
        <p:spPr>
          <a:xfrm>
            <a:off x="9884113" y="-1010364"/>
            <a:ext cx="2960016" cy="2862469"/>
          </a:xfrm>
          <a:prstGeom prst="ellipse">
            <a:avLst/>
          </a:prstGeom>
          <a:solidFill>
            <a:srgbClr val="FFFFAF"/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0" b="97363" l="4533" r="96703">
                        <a14:backgroundMark x1="19231" y1="78625" x2="19231" y2="78625"/>
                        <a14:backgroundMark x1="91758" y1="73540" x2="91758" y2="73540"/>
                        <a14:backgroundMark x1="20467" y1="69209" x2="20467" y2="69209"/>
                        <a14:backgroundMark x1="27885" y1="72693" x2="27885" y2="72693"/>
                        <a14:backgroundMark x1="84341" y1="86347" x2="84341" y2="86347"/>
                        <a14:backgroundMark x1="82418" y1="80226" x2="82418" y2="80226"/>
                        <a14:backgroundMark x1="76648" y1="71375" x2="76648" y2="71375"/>
                        <a14:backgroundMark x1="73901" y1="74105" x2="73901" y2="74105"/>
                        <a14:backgroundMark x1="70330" y1="76177" x2="70330" y2="76177"/>
                        <a14:backgroundMark x1="75000" y1="80508" x2="75000" y2="805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6741" y="1034547"/>
            <a:ext cx="4045520" cy="590157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3" b="99687" l="652" r="97523">
                        <a14:foregroundMark x1="85789" y1="51097" x2="85789" y2="51097"/>
                        <a14:foregroundMark x1="27119" y1="81505" x2="27119" y2="81505"/>
                        <a14:backgroundMark x1="30248" y1="39603" x2="30248" y2="39603"/>
                        <a14:backgroundMark x1="40156" y1="39812" x2="40156" y2="39812"/>
                        <a14:backgroundMark x1="42112" y1="38662" x2="42112" y2="38662"/>
                        <a14:backgroundMark x1="43416" y1="34169" x2="43416" y2="34169"/>
                        <a14:backgroundMark x1="64537" y1="33333" x2="64537" y2="33333"/>
                        <a14:backgroundMark x1="64276" y1="35319" x2="64276" y2="35319"/>
                        <a14:backgroundMark x1="60235" y1="33751" x2="60235" y2="33751"/>
                        <a14:backgroundMark x1="49413" y1="32497" x2="49413" y2="32497"/>
                        <a14:backgroundMark x1="44589" y1="32915" x2="44589" y2="32915"/>
                        <a14:backgroundMark x1="41460" y1="35841" x2="41460" y2="35841"/>
                        <a14:backgroundMark x1="47066" y1="35632" x2="47066" y2="35632"/>
                        <a14:backgroundMark x1="45372" y1="38036" x2="45372" y2="38036"/>
                        <a14:backgroundMark x1="42764" y1="41588" x2="42764" y2="41588"/>
                        <a14:backgroundMark x1="33116" y1="43992" x2="33116" y2="43992"/>
                        <a14:backgroundMark x1="21773" y1="40230" x2="21773" y2="40230"/>
                        <a14:backgroundMark x1="33768" y1="52874" x2="33768" y2="52874"/>
                        <a14:backgroundMark x1="70926" y1="55172" x2="70926" y2="55172"/>
                        <a14:backgroundMark x1="63625" y1="68443" x2="63625" y2="68443"/>
                        <a14:backgroundMark x1="65971" y1="62905" x2="65971" y2="62905"/>
                        <a14:backgroundMark x1="56714" y1="59875" x2="56714" y2="59875"/>
                        <a14:backgroundMark x1="44720" y1="63323" x2="44720" y2="63323"/>
                        <a14:backgroundMark x1="52151" y1="57994" x2="52151" y2="57994"/>
                        <a14:backgroundMark x1="45632" y1="60293" x2="45632" y2="60293"/>
                        <a14:backgroundMark x1="50587" y1="63741" x2="50587" y2="63741"/>
                        <a14:backgroundMark x1="65450" y1="94357" x2="65450" y2="94357"/>
                        <a14:backgroundMark x1="75098" y1="39603" x2="75098" y2="39603"/>
                        <a14:backgroundMark x1="7171" y1="67398" x2="7171" y2="67398"/>
                        <a14:backgroundMark x1="33638" y1="95089" x2="33638" y2="95089"/>
                        <a14:backgroundMark x1="34550" y1="91745" x2="34550" y2="91745"/>
                        <a14:backgroundMark x1="67145" y1="80982" x2="67145" y2="80982"/>
                        <a14:backgroundMark x1="56975" y1="81818" x2="56975" y2="81818"/>
                        <a14:backgroundMark x1="93742" y1="65204" x2="93742" y2="65204"/>
                      </a14:backgroundRemoval>
                    </a14:imgEffect>
                  </a14:imgLayer>
                </a14:imgProps>
              </a:ext>
            </a:extLst>
          </a:blip>
          <a:srcRect t="30797"/>
          <a:stretch/>
        </p:blipFill>
        <p:spPr>
          <a:xfrm>
            <a:off x="-76778" y="-86586"/>
            <a:ext cx="8321323" cy="71851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27024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D7A45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zis 22">
            <a:extLst>
              <a:ext uri="{FF2B5EF4-FFF2-40B4-BE49-F238E27FC236}">
                <a16:creationId xmlns:a16="http://schemas.microsoft.com/office/drawing/2014/main" id="{8ED81867-5721-4D09-84A5-56EFC8775579}"/>
              </a:ext>
            </a:extLst>
          </p:cNvPr>
          <p:cNvSpPr/>
          <p:nvPr/>
        </p:nvSpPr>
        <p:spPr>
          <a:xfrm>
            <a:off x="6722902" y="-655747"/>
            <a:ext cx="2960016" cy="2862469"/>
          </a:xfrm>
          <a:prstGeom prst="ellipse">
            <a:avLst/>
          </a:prstGeom>
          <a:solidFill>
            <a:srgbClr val="FFFFAF"/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Szabadkézi sokszög 17"/>
          <p:cNvSpPr/>
          <p:nvPr/>
        </p:nvSpPr>
        <p:spPr>
          <a:xfrm>
            <a:off x="0" y="8709"/>
            <a:ext cx="12192000" cy="6858000"/>
          </a:xfrm>
          <a:custGeom>
            <a:avLst/>
            <a:gdLst>
              <a:gd name="connsiteX0" fmla="*/ 6975566 w 11800114"/>
              <a:gd name="connsiteY0" fmla="*/ 1001486 h 6566263"/>
              <a:gd name="connsiteX1" fmla="*/ 5120640 w 11800114"/>
              <a:gd name="connsiteY1" fmla="*/ 1519646 h 6566263"/>
              <a:gd name="connsiteX2" fmla="*/ 6975566 w 11800114"/>
              <a:gd name="connsiteY2" fmla="*/ 2037806 h 6566263"/>
              <a:gd name="connsiteX3" fmla="*/ 8830492 w 11800114"/>
              <a:gd name="connsiteY3" fmla="*/ 1519646 h 6566263"/>
              <a:gd name="connsiteX4" fmla="*/ 6975566 w 11800114"/>
              <a:gd name="connsiteY4" fmla="*/ 1001486 h 6566263"/>
              <a:gd name="connsiteX5" fmla="*/ 0 w 11800114"/>
              <a:gd name="connsiteY5" fmla="*/ 0 h 6566263"/>
              <a:gd name="connsiteX6" fmla="*/ 11800114 w 11800114"/>
              <a:gd name="connsiteY6" fmla="*/ 0 h 6566263"/>
              <a:gd name="connsiteX7" fmla="*/ 11800114 w 11800114"/>
              <a:gd name="connsiteY7" fmla="*/ 6566263 h 6566263"/>
              <a:gd name="connsiteX8" fmla="*/ 0 w 11800114"/>
              <a:gd name="connsiteY8" fmla="*/ 6566263 h 656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00114" h="6566263">
                <a:moveTo>
                  <a:pt x="6975566" y="1001486"/>
                </a:moveTo>
                <a:cubicBezTo>
                  <a:pt x="5951119" y="1001486"/>
                  <a:pt x="5120640" y="1233474"/>
                  <a:pt x="5120640" y="1519646"/>
                </a:cubicBezTo>
                <a:cubicBezTo>
                  <a:pt x="5120640" y="1805818"/>
                  <a:pt x="5951119" y="2037806"/>
                  <a:pt x="6975566" y="2037806"/>
                </a:cubicBezTo>
                <a:cubicBezTo>
                  <a:pt x="8000013" y="2037806"/>
                  <a:pt x="8830492" y="1805818"/>
                  <a:pt x="8830492" y="1519646"/>
                </a:cubicBezTo>
                <a:cubicBezTo>
                  <a:pt x="8830492" y="1233474"/>
                  <a:pt x="8000013" y="1001486"/>
                  <a:pt x="6975566" y="1001486"/>
                </a:cubicBezTo>
                <a:close/>
                <a:moveTo>
                  <a:pt x="0" y="0"/>
                </a:moveTo>
                <a:lnTo>
                  <a:pt x="11800114" y="0"/>
                </a:lnTo>
                <a:lnTo>
                  <a:pt x="11800114" y="6566263"/>
                </a:lnTo>
                <a:lnTo>
                  <a:pt x="0" y="6566263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/>
          <p:cNvSpPr/>
          <p:nvPr/>
        </p:nvSpPr>
        <p:spPr>
          <a:xfrm>
            <a:off x="529319" y="4817045"/>
            <a:ext cx="2664831" cy="1500809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Majd egy kiszáradt kútba dobták.</a:t>
            </a:r>
            <a:endParaRPr lang="hu-HU" sz="2400" dirty="0"/>
          </a:p>
        </p:txBody>
      </p:sp>
      <p:sp>
        <p:nvSpPr>
          <p:cNvPr id="20" name="Ellipszis buborék 19"/>
          <p:cNvSpPr/>
          <p:nvPr/>
        </p:nvSpPr>
        <p:spPr>
          <a:xfrm>
            <a:off x="3210338" y="1638653"/>
            <a:ext cx="2286095" cy="1136137"/>
          </a:xfrm>
          <a:prstGeom prst="wedgeEllipseCallout">
            <a:avLst>
              <a:gd name="adj1" fmla="val 70037"/>
              <a:gd name="adj2" fmla="val -6756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Adjuk el!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" name="Ellipszis buborék 20"/>
          <p:cNvSpPr/>
          <p:nvPr/>
        </p:nvSpPr>
        <p:spPr>
          <a:xfrm>
            <a:off x="8875643" y="1749523"/>
            <a:ext cx="2476994" cy="1242155"/>
          </a:xfrm>
          <a:prstGeom prst="wedgeEllipseCallout">
            <a:avLst>
              <a:gd name="adj1" fmla="val -73898"/>
              <a:gd name="adj2" fmla="val -5677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Öljük meg!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2" name="Ellipszis buborék 21"/>
          <p:cNvSpPr/>
          <p:nvPr/>
        </p:nvSpPr>
        <p:spPr>
          <a:xfrm>
            <a:off x="6627249" y="2519687"/>
            <a:ext cx="3151322" cy="1446026"/>
          </a:xfrm>
          <a:prstGeom prst="wedgeEllipseCallout">
            <a:avLst>
              <a:gd name="adj1" fmla="val -33371"/>
              <a:gd name="adj2" fmla="val -10798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Mi hasznunk van abból, ha megöljük?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4" name="Ellipszis buborék 23"/>
          <p:cNvSpPr/>
          <p:nvPr/>
        </p:nvSpPr>
        <p:spPr>
          <a:xfrm>
            <a:off x="1342349" y="701063"/>
            <a:ext cx="2286095" cy="1136137"/>
          </a:xfrm>
          <a:prstGeom prst="wedgeEllipseCallout">
            <a:avLst>
              <a:gd name="adj1" fmla="val 150415"/>
              <a:gd name="adj2" fmla="val 448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Adjuk el!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5" name="Ellipszis buborék 24"/>
          <p:cNvSpPr/>
          <p:nvPr/>
        </p:nvSpPr>
        <p:spPr>
          <a:xfrm>
            <a:off x="6312465" y="4999382"/>
            <a:ext cx="2286095" cy="1136137"/>
          </a:xfrm>
          <a:prstGeom prst="wedgeEllipseCallout">
            <a:avLst>
              <a:gd name="adj1" fmla="val -31292"/>
              <a:gd name="adj2" fmla="val -33891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Adjuk el!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6" name="Ellipszis buborék 25"/>
          <p:cNvSpPr/>
          <p:nvPr/>
        </p:nvSpPr>
        <p:spPr>
          <a:xfrm>
            <a:off x="9343384" y="351703"/>
            <a:ext cx="2286095" cy="1136137"/>
          </a:xfrm>
          <a:prstGeom prst="wedgeEllipseCallout">
            <a:avLst>
              <a:gd name="adj1" fmla="val -83861"/>
              <a:gd name="adj2" fmla="val 4664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Adjuk el!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12" name="Csoportba foglalás 11"/>
          <p:cNvGrpSpPr/>
          <p:nvPr/>
        </p:nvGrpSpPr>
        <p:grpSpPr>
          <a:xfrm rot="714749">
            <a:off x="3241611" y="3403192"/>
            <a:ext cx="3526472" cy="4506501"/>
            <a:chOff x="5834270" y="683786"/>
            <a:chExt cx="3353178" cy="4426904"/>
          </a:xfrm>
        </p:grpSpPr>
        <p:pic>
          <p:nvPicPr>
            <p:cNvPr id="13" name="Kép 1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813" b="100000" l="5336" r="93968"/>
                      </a14:imgEffect>
                    </a14:imgLayer>
                  </a14:imgProps>
                </a:ext>
              </a:extLst>
            </a:blip>
            <a:srcRect t="28441"/>
            <a:stretch/>
          </p:blipFill>
          <p:spPr>
            <a:xfrm>
              <a:off x="5834270" y="1898375"/>
              <a:ext cx="3353178" cy="3212315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60" b="97363" l="4533" r="96703">
                          <a14:foregroundMark x1="49451" y1="21563" x2="49451" y2="21563"/>
                          <a14:backgroundMark x1="19231" y1="78625" x2="19231" y2="78625"/>
                          <a14:backgroundMark x1="91758" y1="73540" x2="91758" y2="73540"/>
                          <a14:backgroundMark x1="20467" y1="69209" x2="20467" y2="69209"/>
                          <a14:backgroundMark x1="27885" y1="72693" x2="27885" y2="72693"/>
                          <a14:backgroundMark x1="84341" y1="86347" x2="84341" y2="86347"/>
                          <a14:backgroundMark x1="82418" y1="80226" x2="82418" y2="80226"/>
                          <a14:backgroundMark x1="76648" y1="71375" x2="76648" y2="71375"/>
                          <a14:backgroundMark x1="73901" y1="74105" x2="73901" y2="74105"/>
                          <a14:backgroundMark x1="70330" y1="76177" x2="70330" y2="76177"/>
                          <a14:backgroundMark x1="75000" y1="80508" x2="75000" y2="80508"/>
                          <a14:backgroundMark x1="46841" y1="24388" x2="46841" y2="24388"/>
                          <a14:backgroundMark x1="58104" y1="24388" x2="58104" y2="24388"/>
                          <a14:backgroundMark x1="62500" y1="23540" x2="62500" y2="23540"/>
                          <a14:backgroundMark x1="55220" y1="25895" x2="55220" y2="25895"/>
                          <a14:backgroundMark x1="50687" y1="25612" x2="50687" y2="25612"/>
                          <a14:backgroundMark x1="47940" y1="23540" x2="47940" y2="23540"/>
                          <a14:backgroundMark x1="46703" y1="22316" x2="46703" y2="22316"/>
                          <a14:backgroundMark x1="45604" y1="20339" x2="45604" y2="20339"/>
                          <a14:backgroundMark x1="42995" y1="23352" x2="42995" y2="23352"/>
                          <a14:backgroundMark x1="39286" y1="23635" x2="39286" y2="23635"/>
                          <a14:backgroundMark x1="40934" y1="25612" x2="40934" y2="25612"/>
                          <a14:backgroundMark x1="35714" y1="26460" x2="35714" y2="26460"/>
                          <a14:backgroundMark x1="66621" y1="25895" x2="66621" y2="25895"/>
                          <a14:backgroundMark x1="61951" y1="26648" x2="61951" y2="26648"/>
                          <a14:backgroundMark x1="59478" y1="26083" x2="59478" y2="26083"/>
                          <a14:backgroundMark x1="56044" y1="27495" x2="56044" y2="27495"/>
                          <a14:backgroundMark x1="55357" y1="24200" x2="55357" y2="24200"/>
                          <a14:backgroundMark x1="57830" y1="23635" x2="57830" y2="23635"/>
                          <a14:backgroundMark x1="57692" y1="22316" x2="57692" y2="22316"/>
                          <a14:backgroundMark x1="59066" y1="24482" x2="59066" y2="24482"/>
                          <a14:backgroundMark x1="61813" y1="25047" x2="61813" y2="25047"/>
                          <a14:backgroundMark x1="60302" y1="26930" x2="60302" y2="26930"/>
                          <a14:backgroundMark x1="54670" y1="29379" x2="54670" y2="29379"/>
                          <a14:backgroundMark x1="46291" y1="27307" x2="46291" y2="27307"/>
                          <a14:backgroundMark x1="44231" y1="26460" x2="44231" y2="26460"/>
                          <a14:backgroundMark x1="42995" y1="25518" x2="42995" y2="25518"/>
                          <a14:backgroundMark x1="43956" y1="22034" x2="43956" y2="22034"/>
                          <a14:backgroundMark x1="41346" y1="22693" x2="41346" y2="22693"/>
                          <a14:backgroundMark x1="39973" y1="27024" x2="39973" y2="27024"/>
                          <a14:backgroundMark x1="42720" y1="27307" x2="42720" y2="27307"/>
                          <a14:backgroundMark x1="42033" y1="30226" x2="42033" y2="30226"/>
                          <a14:backgroundMark x1="37225" y1="28437" x2="37225" y2="28437"/>
                          <a14:backgroundMark x1="37225" y1="25235" x2="37225" y2="25235"/>
                          <a14:backgroundMark x1="37912" y1="26742" x2="37912" y2="26742"/>
                          <a14:backgroundMark x1="46291" y1="29567" x2="46291" y2="29567"/>
                          <a14:backgroundMark x1="53022" y1="30508" x2="53022" y2="30508"/>
                          <a14:backgroundMark x1="55357" y1="30979" x2="55357" y2="30979"/>
                          <a14:backgroundMark x1="64011" y1="29944" x2="64011" y2="29944"/>
                          <a14:backgroundMark x1="58929" y1="29849" x2="58929" y2="29849"/>
                          <a14:backgroundMark x1="60989" y1="30414" x2="60989" y2="30414"/>
                          <a14:backgroundMark x1="57692" y1="27024" x2="57692" y2="27024"/>
                          <a14:backgroundMark x1="68269" y1="27024" x2="68269" y2="27024"/>
                          <a14:backgroundMark x1="63736" y1="26930" x2="63736" y2="26930"/>
                          <a14:backgroundMark x1="60165" y1="28814" x2="60165" y2="28814"/>
                          <a14:backgroundMark x1="63736" y1="28531" x2="63736" y2="28531"/>
                          <a14:backgroundMark x1="67033" y1="28249" x2="67033" y2="28249"/>
                        </a14:backgroundRemoval>
                      </a14:imgEffect>
                    </a14:imgLayer>
                  </a14:imgProps>
                </a:ext>
              </a:extLst>
            </a:blip>
            <a:srcRect l="38297" t="3269" r="35196" b="73669"/>
            <a:stretch/>
          </p:blipFill>
          <p:spPr>
            <a:xfrm>
              <a:off x="6771470" y="683786"/>
              <a:ext cx="1308091" cy="1660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724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D7A45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504799" y="342603"/>
            <a:ext cx="8415083" cy="2145515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683592" y="420870"/>
            <a:ext cx="87293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Így is történt.</a:t>
            </a:r>
          </a:p>
          <a:p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Épp kereskedők jöttek arra, akiknek eladták a testvérüket.</a:t>
            </a:r>
          </a:p>
          <a:p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Azt hitték, örökre megszabadultak Józseftől.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8ED81867-5721-4D09-84A5-56EFC8775579}"/>
              </a:ext>
            </a:extLst>
          </p:cNvPr>
          <p:cNvSpPr/>
          <p:nvPr/>
        </p:nvSpPr>
        <p:spPr>
          <a:xfrm>
            <a:off x="9884113" y="-1010364"/>
            <a:ext cx="2960016" cy="2862469"/>
          </a:xfrm>
          <a:prstGeom prst="ellipse">
            <a:avLst/>
          </a:prstGeom>
          <a:solidFill>
            <a:srgbClr val="FFFFAF"/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-5266977" y="2521468"/>
            <a:ext cx="14790057" cy="5868119"/>
            <a:chOff x="-5266977" y="2521468"/>
            <a:chExt cx="14790057" cy="586811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9" name="Csoportba foglalás 8"/>
            <p:cNvGrpSpPr/>
            <p:nvPr/>
          </p:nvGrpSpPr>
          <p:grpSpPr>
            <a:xfrm>
              <a:off x="-5266977" y="2521468"/>
              <a:ext cx="14790057" cy="4336532"/>
              <a:chOff x="-2598057" y="2521468"/>
              <a:chExt cx="14790057" cy="4336532"/>
            </a:xfrm>
          </p:grpSpPr>
          <p:pic>
            <p:nvPicPr>
              <p:cNvPr id="10" name="Kép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2215" b="100000" l="3803" r="99859"/>
                        </a14:imgEffect>
                      </a14:imgLayer>
                    </a14:imgProps>
                  </a:ext>
                </a:extLst>
              </a:blip>
              <a:srcRect l="5362"/>
              <a:stretch/>
            </p:blipFill>
            <p:spPr>
              <a:xfrm>
                <a:off x="-2598057" y="3251200"/>
                <a:ext cx="7669333" cy="3606800"/>
              </a:xfrm>
              <a:prstGeom prst="rect">
                <a:avLst/>
              </a:prstGeom>
            </p:spPr>
          </p:pic>
          <p:pic>
            <p:nvPicPr>
              <p:cNvPr id="12" name="Kép 1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815" b="92556" l="1483" r="93904">
                            <a14:backgroundMark x1="69687" y1="63343" x2="69687" y2="63343"/>
                            <a14:backgroundMark x1="11532" y1="23034" x2="11532" y2="23034"/>
                            <a14:backgroundMark x1="12356" y1="24719" x2="12356" y2="24719"/>
                            <a14:backgroundMark x1="16804" y1="29354" x2="16804" y2="29354"/>
                            <a14:backgroundMark x1="15321" y1="27949" x2="15321" y2="27949"/>
                            <a14:backgroundMark x1="62438" y1="85534" x2="62438" y2="85534"/>
                            <a14:backgroundMark x1="13509" y1="25843" x2="13509" y2="25843"/>
                          </a14:backgroundRemoval>
                        </a14:imgEffect>
                      </a14:imgLayer>
                    </a14:imgProps>
                  </a:ext>
                </a:extLst>
              </a:blip>
              <a:srcRect l="1891" t="10769" r="5910" b="46209"/>
              <a:stretch/>
            </p:blipFill>
            <p:spPr>
              <a:xfrm flipH="1">
                <a:off x="4267202" y="2521468"/>
                <a:ext cx="7924798" cy="4336532"/>
              </a:xfrm>
              <a:prstGeom prst="rect">
                <a:avLst/>
              </a:prstGeom>
            </p:spPr>
          </p:pic>
        </p:grpSp>
        <p:grpSp>
          <p:nvGrpSpPr>
            <p:cNvPr id="13" name="Csoportba foglalás 12"/>
            <p:cNvGrpSpPr/>
            <p:nvPr/>
          </p:nvGrpSpPr>
          <p:grpSpPr>
            <a:xfrm rot="661142">
              <a:off x="-2805333" y="3567095"/>
              <a:ext cx="3770622" cy="4822492"/>
              <a:chOff x="5834270" y="683786"/>
              <a:chExt cx="3353178" cy="4426904"/>
            </a:xfrm>
          </p:grpSpPr>
          <p:pic>
            <p:nvPicPr>
              <p:cNvPr id="14" name="Kép 13"/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813" b="100000" l="5336" r="93968"/>
                        </a14:imgEffect>
                      </a14:imgLayer>
                    </a14:imgProps>
                  </a:ext>
                </a:extLst>
              </a:blip>
              <a:srcRect t="28441"/>
              <a:stretch/>
            </p:blipFill>
            <p:spPr>
              <a:xfrm>
                <a:off x="5834270" y="1898375"/>
                <a:ext cx="3353178" cy="3212315"/>
              </a:xfrm>
              <a:prstGeom prst="rect">
                <a:avLst/>
              </a:prstGeom>
            </p:spPr>
          </p:pic>
          <p:pic>
            <p:nvPicPr>
              <p:cNvPr id="15" name="Kép 1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260" b="97363" l="4533" r="96703">
                            <a14:foregroundMark x1="49451" y1="21563" x2="49451" y2="21563"/>
                            <a14:backgroundMark x1="19231" y1="78625" x2="19231" y2="78625"/>
                            <a14:backgroundMark x1="91758" y1="73540" x2="91758" y2="73540"/>
                            <a14:backgroundMark x1="20467" y1="69209" x2="20467" y2="69209"/>
                            <a14:backgroundMark x1="27885" y1="72693" x2="27885" y2="72693"/>
                            <a14:backgroundMark x1="84341" y1="86347" x2="84341" y2="86347"/>
                            <a14:backgroundMark x1="82418" y1="80226" x2="82418" y2="80226"/>
                            <a14:backgroundMark x1="76648" y1="71375" x2="76648" y2="71375"/>
                            <a14:backgroundMark x1="73901" y1="74105" x2="73901" y2="74105"/>
                            <a14:backgroundMark x1="70330" y1="76177" x2="70330" y2="76177"/>
                            <a14:backgroundMark x1="75000" y1="80508" x2="75000" y2="80508"/>
                            <a14:backgroundMark x1="46841" y1="24388" x2="46841" y2="24388"/>
                            <a14:backgroundMark x1="58104" y1="24388" x2="58104" y2="24388"/>
                            <a14:backgroundMark x1="62500" y1="23540" x2="62500" y2="23540"/>
                            <a14:backgroundMark x1="55220" y1="25895" x2="55220" y2="25895"/>
                            <a14:backgroundMark x1="50687" y1="25612" x2="50687" y2="25612"/>
                            <a14:backgroundMark x1="47940" y1="23540" x2="47940" y2="23540"/>
                            <a14:backgroundMark x1="46703" y1="22316" x2="46703" y2="22316"/>
                            <a14:backgroundMark x1="45604" y1="20339" x2="45604" y2="20339"/>
                            <a14:backgroundMark x1="42995" y1="23352" x2="42995" y2="23352"/>
                            <a14:backgroundMark x1="39286" y1="23635" x2="39286" y2="23635"/>
                            <a14:backgroundMark x1="40934" y1="25612" x2="40934" y2="25612"/>
                            <a14:backgroundMark x1="35714" y1="26460" x2="35714" y2="26460"/>
                            <a14:backgroundMark x1="66621" y1="25895" x2="66621" y2="25895"/>
                            <a14:backgroundMark x1="61951" y1="26648" x2="61951" y2="26648"/>
                            <a14:backgroundMark x1="59478" y1="26083" x2="59478" y2="26083"/>
                            <a14:backgroundMark x1="56044" y1="27495" x2="56044" y2="27495"/>
                            <a14:backgroundMark x1="55357" y1="24200" x2="55357" y2="24200"/>
                            <a14:backgroundMark x1="57830" y1="23635" x2="57830" y2="23635"/>
                            <a14:backgroundMark x1="57692" y1="22316" x2="57692" y2="22316"/>
                            <a14:backgroundMark x1="59066" y1="24482" x2="59066" y2="24482"/>
                            <a14:backgroundMark x1="61813" y1="25047" x2="61813" y2="25047"/>
                            <a14:backgroundMark x1="60302" y1="26930" x2="60302" y2="26930"/>
                            <a14:backgroundMark x1="54670" y1="29379" x2="54670" y2="29379"/>
                            <a14:backgroundMark x1="46291" y1="27307" x2="46291" y2="27307"/>
                            <a14:backgroundMark x1="44231" y1="26460" x2="44231" y2="26460"/>
                            <a14:backgroundMark x1="42995" y1="25518" x2="42995" y2="25518"/>
                            <a14:backgroundMark x1="43956" y1="22034" x2="43956" y2="22034"/>
                            <a14:backgroundMark x1="41346" y1="22693" x2="41346" y2="22693"/>
                            <a14:backgroundMark x1="39973" y1="27024" x2="39973" y2="27024"/>
                            <a14:backgroundMark x1="42720" y1="27307" x2="42720" y2="27307"/>
                            <a14:backgroundMark x1="42033" y1="30226" x2="42033" y2="30226"/>
                            <a14:backgroundMark x1="37225" y1="28437" x2="37225" y2="28437"/>
                            <a14:backgroundMark x1="37225" y1="25235" x2="37225" y2="25235"/>
                            <a14:backgroundMark x1="37912" y1="26742" x2="37912" y2="26742"/>
                            <a14:backgroundMark x1="46291" y1="29567" x2="46291" y2="29567"/>
                            <a14:backgroundMark x1="53022" y1="30508" x2="53022" y2="30508"/>
                            <a14:backgroundMark x1="55357" y1="30979" x2="55357" y2="30979"/>
                            <a14:backgroundMark x1="64011" y1="29944" x2="64011" y2="29944"/>
                            <a14:backgroundMark x1="58929" y1="29849" x2="58929" y2="29849"/>
                            <a14:backgroundMark x1="60989" y1="30414" x2="60989" y2="30414"/>
                            <a14:backgroundMark x1="57692" y1="27024" x2="57692" y2="27024"/>
                            <a14:backgroundMark x1="68269" y1="27024" x2="68269" y2="27024"/>
                            <a14:backgroundMark x1="63736" y1="26930" x2="63736" y2="26930"/>
                            <a14:backgroundMark x1="60165" y1="28814" x2="60165" y2="28814"/>
                            <a14:backgroundMark x1="63736" y1="28531" x2="63736" y2="28531"/>
                            <a14:backgroundMark x1="67033" y1="28249" x2="67033" y2="28249"/>
                          </a14:backgroundRemoval>
                        </a14:imgEffect>
                      </a14:imgLayer>
                    </a14:imgProps>
                  </a:ext>
                </a:extLst>
              </a:blip>
              <a:srcRect l="38297" t="3269" r="35196" b="73669"/>
              <a:stretch/>
            </p:blipFill>
            <p:spPr>
              <a:xfrm>
                <a:off x="6771470" y="683786"/>
                <a:ext cx="1308091" cy="166027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059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6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6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D7A45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Csoportba foglalás 14"/>
          <p:cNvGrpSpPr/>
          <p:nvPr/>
        </p:nvGrpSpPr>
        <p:grpSpPr>
          <a:xfrm>
            <a:off x="516874" y="1481606"/>
            <a:ext cx="6005846" cy="5718812"/>
            <a:chOff x="516874" y="1103654"/>
            <a:chExt cx="6137048" cy="571881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4" name="Csoportba foglalás 13"/>
            <p:cNvGrpSpPr/>
            <p:nvPr/>
          </p:nvGrpSpPr>
          <p:grpSpPr>
            <a:xfrm rot="21024837">
              <a:off x="2679919" y="2395111"/>
              <a:ext cx="2491464" cy="4427355"/>
              <a:chOff x="2308449" y="2150323"/>
              <a:chExt cx="1802198" cy="3721608"/>
            </a:xfrm>
          </p:grpSpPr>
          <p:grpSp>
            <p:nvGrpSpPr>
              <p:cNvPr id="10" name="Csoportba foglalás 9"/>
              <p:cNvGrpSpPr/>
              <p:nvPr/>
            </p:nvGrpSpPr>
            <p:grpSpPr>
              <a:xfrm>
                <a:off x="2308449" y="2150323"/>
                <a:ext cx="1802198" cy="3721608"/>
                <a:chOff x="2301039" y="2135799"/>
                <a:chExt cx="1802198" cy="3721608"/>
              </a:xfrm>
            </p:grpSpPr>
            <p:pic>
              <p:nvPicPr>
                <p:cNvPr id="11" name="Kép 10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2260" b="97363" l="4533" r="96703">
                              <a14:foregroundMark x1="40110" y1="59322" x2="40110" y2="59322"/>
                              <a14:backgroundMark x1="49451" y1="32863" x2="49451" y2="32863"/>
                              <a14:backgroundMark x1="50687" y1="28908" x2="50687" y2="28908"/>
                              <a14:backgroundMark x1="50000" y1="25330" x2="50000" y2="25330"/>
                              <a14:backgroundMark x1="46978" y1="33333" x2="46978" y2="33333"/>
                              <a14:backgroundMark x1="50000" y1="21469" x2="50000" y2="21469"/>
                              <a14:backgroundMark x1="50687" y1="19868" x2="50687" y2="19868"/>
                              <a14:backgroundMark x1="47527" y1="22787" x2="47527" y2="22787"/>
                              <a14:backgroundMark x1="45742" y1="28060" x2="45742" y2="28060"/>
                              <a14:backgroundMark x1="47527" y1="39642" x2="47527" y2="39642"/>
                              <a14:backgroundMark x1="47253" y1="44915" x2="47253" y2="44915"/>
                              <a14:backgroundMark x1="48214" y1="52354" x2="48214" y2="52354"/>
                              <a14:backgroundMark x1="47527" y1="55744" x2="47527" y2="55744"/>
                              <a14:backgroundMark x1="46291" y1="59699" x2="46291" y2="59699"/>
                              <a14:backgroundMark x1="46978" y1="63748" x2="46978" y2="63748"/>
                              <a14:backgroundMark x1="21703" y1="51695" x2="21703" y2="51695"/>
                              <a14:backgroundMark x1="25000" y1="54614" x2="25000" y2="54614"/>
                              <a14:backgroundMark x1="23764" y1="51318" x2="23764" y2="51318"/>
                              <a14:backgroundMark x1="21291" y1="53013" x2="21291" y2="53013"/>
                              <a14:backgroundMark x1="23214" y1="54614" x2="23214" y2="54614"/>
                              <a14:backgroundMark x1="25962" y1="53766" x2="25962" y2="53766"/>
                              <a14:backgroundMark x1="25137" y1="78249" x2="25137" y2="78249"/>
                              <a14:backgroundMark x1="27473" y1="73823" x2="27473" y2="73823"/>
                              <a14:backgroundMark x1="27747" y1="71940" x2="27747" y2="71940"/>
                              <a14:backgroundMark x1="21978" y1="70904" x2="21978" y2="70904"/>
                              <a14:backgroundMark x1="21978" y1="74105" x2="21978" y2="74105"/>
                              <a14:backgroundMark x1="22527" y1="78060" x2="22527" y2="78060"/>
                              <a14:backgroundMark x1="29396" y1="70245" x2="29396" y2="70245"/>
                              <a14:backgroundMark x1="25962" y1="77024" x2="25962" y2="77024"/>
                              <a14:backgroundMark x1="25000" y1="73823" x2="25000" y2="73823"/>
                              <a14:backgroundMark x1="20055" y1="75330" x2="20055" y2="75330"/>
                              <a14:backgroundMark x1="20467" y1="78249" x2="20467" y2="78249"/>
                              <a14:backgroundMark x1="22665" y1="80791" x2="22665" y2="80791"/>
                              <a14:backgroundMark x1="28434" y1="75141" x2="28434" y2="75141"/>
                              <a14:backgroundMark x1="24451" y1="80791" x2="24451" y2="80791"/>
                              <a14:backgroundMark x1="24176" y1="84840" x2="24176" y2="84840"/>
                              <a14:backgroundMark x1="27885" y1="78249" x2="27885" y2="78249"/>
                              <a14:backgroundMark x1="27198" y1="82674" x2="27198" y2="82674"/>
                              <a14:backgroundMark x1="19780" y1="82486" x2="19780" y2="82486"/>
                              <a14:backgroundMark x1="39560" y1="88889" x2="39560" y2="88889"/>
                              <a14:backgroundMark x1="42995" y1="89736" x2="42995" y2="89736"/>
                              <a14:backgroundMark x1="37088" y1="91996" x2="37088" y2="91996"/>
                              <a14:backgroundMark x1="44505" y1="89077" x2="44505" y2="89077"/>
                              <a14:backgroundMark x1="46291" y1="25330" x2="46291" y2="25330"/>
                              <a14:backgroundMark x1="47253" y1="36064" x2="47253" y2="36064"/>
                              <a14:backgroundMark x1="46291" y1="37759" x2="46291" y2="37759"/>
                              <a14:backgroundMark x1="46291" y1="41525" x2="46291" y2="41525"/>
                              <a14:backgroundMark x1="46978" y1="43503" x2="46978" y2="43503"/>
                              <a14:backgroundMark x1="46841" y1="49529" x2="46841" y2="49529"/>
                              <a14:backgroundMark x1="48077" y1="58475" x2="48077" y2="58475"/>
                              <a14:backgroundMark x1="47253" y1="66008" x2="47253" y2="66008"/>
                              <a14:backgroundMark x1="48489" y1="70433" x2="48489" y2="70433"/>
                              <a14:backgroundMark x1="50962" y1="67702" x2="50962" y2="67702"/>
                              <a14:backgroundMark x1="47802" y1="68550" x2="47802" y2="68550"/>
                              <a14:backgroundMark x1="47802" y1="73070" x2="47802" y2="73070"/>
                              <a14:backgroundMark x1="47802" y1="75706" x2="47802" y2="75706"/>
                              <a14:backgroundMark x1="27198" y1="80791" x2="27198" y2="80791"/>
                              <a14:backgroundMark x1="28709" y1="86064" x2="28709" y2="86064"/>
                              <a14:backgroundMark x1="51511" y1="79096" x2="51511" y2="79096"/>
                              <a14:backgroundMark x1="50687" y1="73823" x2="50687" y2="73823"/>
                              <a14:backgroundMark x1="50962" y1="70056" x2="50962" y2="70056"/>
                              <a14:backgroundMark x1="49725" y1="45104" x2="49725" y2="45104"/>
                              <a14:backgroundMark x1="49038" y1="41525" x2="49038" y2="41525"/>
                              <a14:backgroundMark x1="41071" y1="88795" x2="41071" y2="88795"/>
                              <a14:backgroundMark x1="51786" y1="22505" x2="51786" y2="22505"/>
                              <a14:backgroundMark x1="48077" y1="20433" x2="48077" y2="20433"/>
                              <a14:backgroundMark x1="53709" y1="20716" x2="53709" y2="20716"/>
                              <a14:backgroundMark x1="45467" y1="16478" x2="45467" y2="16478"/>
                              <a14:backgroundMark x1="48214" y1="17232" x2="48214" y2="17232"/>
                              <a14:backgroundMark x1="44780" y1="90960" x2="44780" y2="90960"/>
                              <a14:backgroundMark x1="51786" y1="88889" x2="51786" y2="88889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18257" t="19232" r="50003" b="11586"/>
                <a:stretch/>
              </p:blipFill>
              <p:spPr>
                <a:xfrm>
                  <a:off x="2301039" y="2135799"/>
                  <a:ext cx="1170432" cy="3721608"/>
                </a:xfrm>
                <a:prstGeom prst="rect">
                  <a:avLst/>
                </a:prstGeom>
              </p:spPr>
            </p:pic>
            <p:pic>
              <p:nvPicPr>
                <p:cNvPr id="9" name="Kép 8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2260" b="97363" l="4533" r="96703">
                              <a14:foregroundMark x1="40110" y1="59322" x2="40110" y2="59322"/>
                              <a14:backgroundMark x1="49451" y1="32863" x2="49451" y2="32863"/>
                              <a14:backgroundMark x1="50687" y1="28908" x2="50687" y2="28908"/>
                              <a14:backgroundMark x1="50000" y1="25330" x2="50000" y2="25330"/>
                              <a14:backgroundMark x1="46978" y1="33333" x2="46978" y2="33333"/>
                              <a14:backgroundMark x1="50000" y1="21469" x2="50000" y2="21469"/>
                              <a14:backgroundMark x1="50687" y1="19868" x2="50687" y2="19868"/>
                              <a14:backgroundMark x1="47527" y1="22787" x2="47527" y2="22787"/>
                              <a14:backgroundMark x1="45742" y1="28060" x2="45742" y2="28060"/>
                              <a14:backgroundMark x1="47527" y1="39642" x2="47527" y2="39642"/>
                              <a14:backgroundMark x1="47253" y1="44915" x2="47253" y2="44915"/>
                              <a14:backgroundMark x1="48214" y1="52354" x2="48214" y2="52354"/>
                              <a14:backgroundMark x1="47527" y1="55744" x2="47527" y2="55744"/>
                              <a14:backgroundMark x1="46291" y1="59699" x2="46291" y2="59699"/>
                              <a14:backgroundMark x1="46978" y1="63748" x2="46978" y2="63748"/>
                              <a14:backgroundMark x1="21703" y1="51695" x2="21703" y2="51695"/>
                              <a14:backgroundMark x1="25000" y1="54614" x2="25000" y2="54614"/>
                              <a14:backgroundMark x1="23764" y1="51318" x2="23764" y2="51318"/>
                              <a14:backgroundMark x1="21291" y1="53013" x2="21291" y2="53013"/>
                              <a14:backgroundMark x1="23214" y1="54614" x2="23214" y2="54614"/>
                              <a14:backgroundMark x1="25962" y1="53766" x2="25962" y2="53766"/>
                              <a14:backgroundMark x1="25137" y1="78249" x2="25137" y2="78249"/>
                              <a14:backgroundMark x1="27473" y1="73823" x2="27473" y2="73823"/>
                              <a14:backgroundMark x1="27747" y1="71940" x2="27747" y2="71940"/>
                              <a14:backgroundMark x1="21978" y1="70904" x2="21978" y2="70904"/>
                              <a14:backgroundMark x1="21978" y1="74105" x2="21978" y2="74105"/>
                              <a14:backgroundMark x1="22527" y1="78060" x2="22527" y2="78060"/>
                              <a14:backgroundMark x1="29396" y1="70245" x2="29396" y2="70245"/>
                              <a14:backgroundMark x1="25962" y1="77024" x2="25962" y2="77024"/>
                              <a14:backgroundMark x1="25000" y1="73823" x2="25000" y2="73823"/>
                              <a14:backgroundMark x1="20055" y1="75330" x2="20055" y2="75330"/>
                              <a14:backgroundMark x1="20467" y1="78249" x2="20467" y2="78249"/>
                              <a14:backgroundMark x1="22665" y1="80791" x2="22665" y2="80791"/>
                              <a14:backgroundMark x1="28434" y1="75141" x2="28434" y2="75141"/>
                              <a14:backgroundMark x1="24451" y1="80791" x2="24451" y2="80791"/>
                              <a14:backgroundMark x1="24176" y1="84840" x2="24176" y2="84840"/>
                              <a14:backgroundMark x1="27885" y1="78249" x2="27885" y2="78249"/>
                              <a14:backgroundMark x1="27198" y1="82674" x2="27198" y2="82674"/>
                              <a14:backgroundMark x1="19780" y1="82486" x2="19780" y2="82486"/>
                              <a14:backgroundMark x1="39560" y1="88889" x2="39560" y2="88889"/>
                              <a14:backgroundMark x1="42995" y1="89736" x2="42995" y2="89736"/>
                              <a14:backgroundMark x1="37088" y1="91996" x2="37088" y2="91996"/>
                              <a14:backgroundMark x1="44505" y1="89077" x2="44505" y2="89077"/>
                              <a14:backgroundMark x1="46291" y1="25330" x2="46291" y2="25330"/>
                              <a14:backgroundMark x1="47253" y1="36064" x2="47253" y2="36064"/>
                              <a14:backgroundMark x1="46291" y1="37759" x2="46291" y2="37759"/>
                              <a14:backgroundMark x1="46291" y1="41525" x2="46291" y2="41525"/>
                              <a14:backgroundMark x1="46978" y1="43503" x2="46978" y2="43503"/>
                              <a14:backgroundMark x1="46841" y1="49529" x2="46841" y2="49529"/>
                              <a14:backgroundMark x1="48077" y1="58475" x2="48077" y2="58475"/>
                              <a14:backgroundMark x1="47253" y1="66008" x2="47253" y2="66008"/>
                              <a14:backgroundMark x1="48489" y1="70433" x2="48489" y2="70433"/>
                              <a14:backgroundMark x1="50962" y1="67702" x2="50962" y2="67702"/>
                              <a14:backgroundMark x1="47802" y1="68550" x2="47802" y2="68550"/>
                              <a14:backgroundMark x1="47802" y1="73070" x2="47802" y2="73070"/>
                              <a14:backgroundMark x1="47802" y1="75706" x2="47802" y2="75706"/>
                              <a14:backgroundMark x1="27198" y1="80791" x2="27198" y2="80791"/>
                              <a14:backgroundMark x1="28709" y1="86064" x2="28709" y2="86064"/>
                              <a14:backgroundMark x1="51511" y1="79096" x2="51511" y2="79096"/>
                              <a14:backgroundMark x1="50687" y1="73823" x2="50687" y2="73823"/>
                              <a14:backgroundMark x1="50962" y1="70056" x2="50962" y2="70056"/>
                              <a14:backgroundMark x1="49725" y1="45104" x2="49725" y2="45104"/>
                              <a14:backgroundMark x1="49038" y1="41525" x2="49038" y2="41525"/>
                              <a14:backgroundMark x1="41071" y1="88795" x2="41071" y2="88795"/>
                              <a14:backgroundMark x1="51786" y1="22505" x2="51786" y2="22505"/>
                              <a14:backgroundMark x1="48077" y1="20433" x2="48077" y2="20433"/>
                              <a14:backgroundMark x1="53709" y1="20716" x2="53709" y2="20716"/>
                              <a14:backgroundMark x1="45467" y1="16478" x2="45467" y2="16478"/>
                              <a14:backgroundMark x1="48214" y1="17232" x2="48214" y2="17232"/>
                              <a14:backgroundMark x1="44780" y1="90960" x2="44780" y2="90960"/>
                              <a14:backgroundMark x1="51786" y1="88889" x2="51786" y2="88889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18257" t="19232" r="50003" b="11586"/>
                <a:stretch/>
              </p:blipFill>
              <p:spPr>
                <a:xfrm flipH="1">
                  <a:off x="3110934" y="2135799"/>
                  <a:ext cx="992303" cy="3721608"/>
                </a:xfrm>
                <a:prstGeom prst="rect">
                  <a:avLst/>
                </a:prstGeom>
              </p:spPr>
            </p:pic>
          </p:grpSp>
          <p:sp>
            <p:nvSpPr>
              <p:cNvPr id="3" name="Szabadkézi sokszög 2"/>
              <p:cNvSpPr/>
              <p:nvPr/>
            </p:nvSpPr>
            <p:spPr>
              <a:xfrm rot="15112030">
                <a:off x="2697166" y="4330358"/>
                <a:ext cx="827534" cy="814348"/>
              </a:xfrm>
              <a:custGeom>
                <a:avLst/>
                <a:gdLst>
                  <a:gd name="connsiteX0" fmla="*/ 137160 w 530352"/>
                  <a:gd name="connsiteY0" fmla="*/ 6628 h 399820"/>
                  <a:gd name="connsiteX1" fmla="*/ 265176 w 530352"/>
                  <a:gd name="connsiteY1" fmla="*/ 15772 h 399820"/>
                  <a:gd name="connsiteX2" fmla="*/ 320040 w 530352"/>
                  <a:gd name="connsiteY2" fmla="*/ 34060 h 399820"/>
                  <a:gd name="connsiteX3" fmla="*/ 338328 w 530352"/>
                  <a:gd name="connsiteY3" fmla="*/ 61492 h 399820"/>
                  <a:gd name="connsiteX4" fmla="*/ 365760 w 530352"/>
                  <a:gd name="connsiteY4" fmla="*/ 70636 h 399820"/>
                  <a:gd name="connsiteX5" fmla="*/ 393192 w 530352"/>
                  <a:gd name="connsiteY5" fmla="*/ 88924 h 399820"/>
                  <a:gd name="connsiteX6" fmla="*/ 420624 w 530352"/>
                  <a:gd name="connsiteY6" fmla="*/ 143788 h 399820"/>
                  <a:gd name="connsiteX7" fmla="*/ 448056 w 530352"/>
                  <a:gd name="connsiteY7" fmla="*/ 198652 h 399820"/>
                  <a:gd name="connsiteX8" fmla="*/ 475488 w 530352"/>
                  <a:gd name="connsiteY8" fmla="*/ 207796 h 399820"/>
                  <a:gd name="connsiteX9" fmla="*/ 493776 w 530352"/>
                  <a:gd name="connsiteY9" fmla="*/ 235228 h 399820"/>
                  <a:gd name="connsiteX10" fmla="*/ 530352 w 530352"/>
                  <a:gd name="connsiteY10" fmla="*/ 271804 h 399820"/>
                  <a:gd name="connsiteX11" fmla="*/ 493776 w 530352"/>
                  <a:gd name="connsiteY11" fmla="*/ 390676 h 399820"/>
                  <a:gd name="connsiteX12" fmla="*/ 466344 w 530352"/>
                  <a:gd name="connsiteY12" fmla="*/ 399820 h 399820"/>
                  <a:gd name="connsiteX13" fmla="*/ 384048 w 530352"/>
                  <a:gd name="connsiteY13" fmla="*/ 390676 h 399820"/>
                  <a:gd name="connsiteX14" fmla="*/ 374904 w 530352"/>
                  <a:gd name="connsiteY14" fmla="*/ 363244 h 399820"/>
                  <a:gd name="connsiteX15" fmla="*/ 356616 w 530352"/>
                  <a:gd name="connsiteY15" fmla="*/ 335812 h 399820"/>
                  <a:gd name="connsiteX16" fmla="*/ 347472 w 530352"/>
                  <a:gd name="connsiteY16" fmla="*/ 308380 h 399820"/>
                  <a:gd name="connsiteX17" fmla="*/ 320040 w 530352"/>
                  <a:gd name="connsiteY17" fmla="*/ 290092 h 399820"/>
                  <a:gd name="connsiteX18" fmla="*/ 292608 w 530352"/>
                  <a:gd name="connsiteY18" fmla="*/ 308380 h 399820"/>
                  <a:gd name="connsiteX19" fmla="*/ 128016 w 530352"/>
                  <a:gd name="connsiteY19" fmla="*/ 308380 h 399820"/>
                  <a:gd name="connsiteX20" fmla="*/ 73152 w 530352"/>
                  <a:gd name="connsiteY20" fmla="*/ 280948 h 399820"/>
                  <a:gd name="connsiteX21" fmla="*/ 45720 w 530352"/>
                  <a:gd name="connsiteY21" fmla="*/ 262660 h 399820"/>
                  <a:gd name="connsiteX22" fmla="*/ 9144 w 530352"/>
                  <a:gd name="connsiteY22" fmla="*/ 180364 h 399820"/>
                  <a:gd name="connsiteX23" fmla="*/ 0 w 530352"/>
                  <a:gd name="connsiteY23" fmla="*/ 152932 h 399820"/>
                  <a:gd name="connsiteX24" fmla="*/ 18288 w 530352"/>
                  <a:gd name="connsiteY24" fmla="*/ 125500 h 399820"/>
                  <a:gd name="connsiteX25" fmla="*/ 109728 w 530352"/>
                  <a:gd name="connsiteY25" fmla="*/ 116356 h 399820"/>
                  <a:gd name="connsiteX26" fmla="*/ 137160 w 530352"/>
                  <a:gd name="connsiteY26" fmla="*/ 6628 h 399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0352" h="399820">
                    <a:moveTo>
                      <a:pt x="137160" y="6628"/>
                    </a:moveTo>
                    <a:cubicBezTo>
                      <a:pt x="163068" y="-10136"/>
                      <a:pt x="222869" y="9426"/>
                      <a:pt x="265176" y="15772"/>
                    </a:cubicBezTo>
                    <a:cubicBezTo>
                      <a:pt x="284240" y="18632"/>
                      <a:pt x="320040" y="34060"/>
                      <a:pt x="320040" y="34060"/>
                    </a:cubicBezTo>
                    <a:cubicBezTo>
                      <a:pt x="326136" y="43204"/>
                      <a:pt x="329746" y="54627"/>
                      <a:pt x="338328" y="61492"/>
                    </a:cubicBezTo>
                    <a:cubicBezTo>
                      <a:pt x="345854" y="67513"/>
                      <a:pt x="357139" y="66325"/>
                      <a:pt x="365760" y="70636"/>
                    </a:cubicBezTo>
                    <a:cubicBezTo>
                      <a:pt x="375590" y="75551"/>
                      <a:pt x="384048" y="82828"/>
                      <a:pt x="393192" y="88924"/>
                    </a:cubicBezTo>
                    <a:cubicBezTo>
                      <a:pt x="416176" y="157875"/>
                      <a:pt x="385172" y="72884"/>
                      <a:pt x="420624" y="143788"/>
                    </a:cubicBezTo>
                    <a:cubicBezTo>
                      <a:pt x="431667" y="165875"/>
                      <a:pt x="426218" y="181182"/>
                      <a:pt x="448056" y="198652"/>
                    </a:cubicBezTo>
                    <a:cubicBezTo>
                      <a:pt x="455582" y="204673"/>
                      <a:pt x="466344" y="204748"/>
                      <a:pt x="475488" y="207796"/>
                    </a:cubicBezTo>
                    <a:cubicBezTo>
                      <a:pt x="481584" y="216940"/>
                      <a:pt x="485194" y="228363"/>
                      <a:pt x="493776" y="235228"/>
                    </a:cubicBezTo>
                    <a:cubicBezTo>
                      <a:pt x="538111" y="270696"/>
                      <a:pt x="510401" y="211952"/>
                      <a:pt x="530352" y="271804"/>
                    </a:cubicBezTo>
                    <a:cubicBezTo>
                      <a:pt x="522909" y="353676"/>
                      <a:pt x="548340" y="363394"/>
                      <a:pt x="493776" y="390676"/>
                    </a:cubicBezTo>
                    <a:cubicBezTo>
                      <a:pt x="485155" y="394987"/>
                      <a:pt x="475488" y="396772"/>
                      <a:pt x="466344" y="399820"/>
                    </a:cubicBezTo>
                    <a:cubicBezTo>
                      <a:pt x="438912" y="396772"/>
                      <a:pt x="409675" y="400927"/>
                      <a:pt x="384048" y="390676"/>
                    </a:cubicBezTo>
                    <a:cubicBezTo>
                      <a:pt x="375099" y="387096"/>
                      <a:pt x="379215" y="371865"/>
                      <a:pt x="374904" y="363244"/>
                    </a:cubicBezTo>
                    <a:cubicBezTo>
                      <a:pt x="369989" y="353414"/>
                      <a:pt x="361531" y="345642"/>
                      <a:pt x="356616" y="335812"/>
                    </a:cubicBezTo>
                    <a:cubicBezTo>
                      <a:pt x="352305" y="327191"/>
                      <a:pt x="353493" y="315906"/>
                      <a:pt x="347472" y="308380"/>
                    </a:cubicBezTo>
                    <a:cubicBezTo>
                      <a:pt x="340607" y="299798"/>
                      <a:pt x="329184" y="296188"/>
                      <a:pt x="320040" y="290092"/>
                    </a:cubicBezTo>
                    <a:cubicBezTo>
                      <a:pt x="310896" y="296188"/>
                      <a:pt x="302438" y="303465"/>
                      <a:pt x="292608" y="308380"/>
                    </a:cubicBezTo>
                    <a:cubicBezTo>
                      <a:pt x="242559" y="333404"/>
                      <a:pt x="175657" y="311556"/>
                      <a:pt x="128016" y="308380"/>
                    </a:cubicBezTo>
                    <a:cubicBezTo>
                      <a:pt x="49400" y="255969"/>
                      <a:pt x="148868" y="318806"/>
                      <a:pt x="73152" y="280948"/>
                    </a:cubicBezTo>
                    <a:cubicBezTo>
                      <a:pt x="63322" y="276033"/>
                      <a:pt x="54864" y="268756"/>
                      <a:pt x="45720" y="262660"/>
                    </a:cubicBezTo>
                    <a:cubicBezTo>
                      <a:pt x="16739" y="219188"/>
                      <a:pt x="30907" y="245654"/>
                      <a:pt x="9144" y="180364"/>
                    </a:cubicBezTo>
                    <a:lnTo>
                      <a:pt x="0" y="152932"/>
                    </a:lnTo>
                    <a:cubicBezTo>
                      <a:pt x="6096" y="143788"/>
                      <a:pt x="7862" y="128975"/>
                      <a:pt x="18288" y="125500"/>
                    </a:cubicBezTo>
                    <a:cubicBezTo>
                      <a:pt x="47348" y="115813"/>
                      <a:pt x="84955" y="134373"/>
                      <a:pt x="109728" y="116356"/>
                    </a:cubicBezTo>
                    <a:cubicBezTo>
                      <a:pt x="201888" y="49331"/>
                      <a:pt x="111252" y="23392"/>
                      <a:pt x="137160" y="6628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" name="Szabadkézi sokszög 11"/>
              <p:cNvSpPr/>
              <p:nvPr/>
            </p:nvSpPr>
            <p:spPr>
              <a:xfrm>
                <a:off x="2939198" y="2150323"/>
                <a:ext cx="827534" cy="814348"/>
              </a:xfrm>
              <a:custGeom>
                <a:avLst/>
                <a:gdLst>
                  <a:gd name="connsiteX0" fmla="*/ 137160 w 530352"/>
                  <a:gd name="connsiteY0" fmla="*/ 6628 h 399820"/>
                  <a:gd name="connsiteX1" fmla="*/ 265176 w 530352"/>
                  <a:gd name="connsiteY1" fmla="*/ 15772 h 399820"/>
                  <a:gd name="connsiteX2" fmla="*/ 320040 w 530352"/>
                  <a:gd name="connsiteY2" fmla="*/ 34060 h 399820"/>
                  <a:gd name="connsiteX3" fmla="*/ 338328 w 530352"/>
                  <a:gd name="connsiteY3" fmla="*/ 61492 h 399820"/>
                  <a:gd name="connsiteX4" fmla="*/ 365760 w 530352"/>
                  <a:gd name="connsiteY4" fmla="*/ 70636 h 399820"/>
                  <a:gd name="connsiteX5" fmla="*/ 393192 w 530352"/>
                  <a:gd name="connsiteY5" fmla="*/ 88924 h 399820"/>
                  <a:gd name="connsiteX6" fmla="*/ 420624 w 530352"/>
                  <a:gd name="connsiteY6" fmla="*/ 143788 h 399820"/>
                  <a:gd name="connsiteX7" fmla="*/ 448056 w 530352"/>
                  <a:gd name="connsiteY7" fmla="*/ 198652 h 399820"/>
                  <a:gd name="connsiteX8" fmla="*/ 475488 w 530352"/>
                  <a:gd name="connsiteY8" fmla="*/ 207796 h 399820"/>
                  <a:gd name="connsiteX9" fmla="*/ 493776 w 530352"/>
                  <a:gd name="connsiteY9" fmla="*/ 235228 h 399820"/>
                  <a:gd name="connsiteX10" fmla="*/ 530352 w 530352"/>
                  <a:gd name="connsiteY10" fmla="*/ 271804 h 399820"/>
                  <a:gd name="connsiteX11" fmla="*/ 493776 w 530352"/>
                  <a:gd name="connsiteY11" fmla="*/ 390676 h 399820"/>
                  <a:gd name="connsiteX12" fmla="*/ 466344 w 530352"/>
                  <a:gd name="connsiteY12" fmla="*/ 399820 h 399820"/>
                  <a:gd name="connsiteX13" fmla="*/ 384048 w 530352"/>
                  <a:gd name="connsiteY13" fmla="*/ 390676 h 399820"/>
                  <a:gd name="connsiteX14" fmla="*/ 374904 w 530352"/>
                  <a:gd name="connsiteY14" fmla="*/ 363244 h 399820"/>
                  <a:gd name="connsiteX15" fmla="*/ 356616 w 530352"/>
                  <a:gd name="connsiteY15" fmla="*/ 335812 h 399820"/>
                  <a:gd name="connsiteX16" fmla="*/ 347472 w 530352"/>
                  <a:gd name="connsiteY16" fmla="*/ 308380 h 399820"/>
                  <a:gd name="connsiteX17" fmla="*/ 320040 w 530352"/>
                  <a:gd name="connsiteY17" fmla="*/ 290092 h 399820"/>
                  <a:gd name="connsiteX18" fmla="*/ 292608 w 530352"/>
                  <a:gd name="connsiteY18" fmla="*/ 308380 h 399820"/>
                  <a:gd name="connsiteX19" fmla="*/ 128016 w 530352"/>
                  <a:gd name="connsiteY19" fmla="*/ 308380 h 399820"/>
                  <a:gd name="connsiteX20" fmla="*/ 73152 w 530352"/>
                  <a:gd name="connsiteY20" fmla="*/ 280948 h 399820"/>
                  <a:gd name="connsiteX21" fmla="*/ 45720 w 530352"/>
                  <a:gd name="connsiteY21" fmla="*/ 262660 h 399820"/>
                  <a:gd name="connsiteX22" fmla="*/ 9144 w 530352"/>
                  <a:gd name="connsiteY22" fmla="*/ 180364 h 399820"/>
                  <a:gd name="connsiteX23" fmla="*/ 0 w 530352"/>
                  <a:gd name="connsiteY23" fmla="*/ 152932 h 399820"/>
                  <a:gd name="connsiteX24" fmla="*/ 18288 w 530352"/>
                  <a:gd name="connsiteY24" fmla="*/ 125500 h 399820"/>
                  <a:gd name="connsiteX25" fmla="*/ 109728 w 530352"/>
                  <a:gd name="connsiteY25" fmla="*/ 116356 h 399820"/>
                  <a:gd name="connsiteX26" fmla="*/ 137160 w 530352"/>
                  <a:gd name="connsiteY26" fmla="*/ 6628 h 399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0352" h="399820">
                    <a:moveTo>
                      <a:pt x="137160" y="6628"/>
                    </a:moveTo>
                    <a:cubicBezTo>
                      <a:pt x="163068" y="-10136"/>
                      <a:pt x="222869" y="9426"/>
                      <a:pt x="265176" y="15772"/>
                    </a:cubicBezTo>
                    <a:cubicBezTo>
                      <a:pt x="284240" y="18632"/>
                      <a:pt x="320040" y="34060"/>
                      <a:pt x="320040" y="34060"/>
                    </a:cubicBezTo>
                    <a:cubicBezTo>
                      <a:pt x="326136" y="43204"/>
                      <a:pt x="329746" y="54627"/>
                      <a:pt x="338328" y="61492"/>
                    </a:cubicBezTo>
                    <a:cubicBezTo>
                      <a:pt x="345854" y="67513"/>
                      <a:pt x="357139" y="66325"/>
                      <a:pt x="365760" y="70636"/>
                    </a:cubicBezTo>
                    <a:cubicBezTo>
                      <a:pt x="375590" y="75551"/>
                      <a:pt x="384048" y="82828"/>
                      <a:pt x="393192" y="88924"/>
                    </a:cubicBezTo>
                    <a:cubicBezTo>
                      <a:pt x="416176" y="157875"/>
                      <a:pt x="385172" y="72884"/>
                      <a:pt x="420624" y="143788"/>
                    </a:cubicBezTo>
                    <a:cubicBezTo>
                      <a:pt x="431667" y="165875"/>
                      <a:pt x="426218" y="181182"/>
                      <a:pt x="448056" y="198652"/>
                    </a:cubicBezTo>
                    <a:cubicBezTo>
                      <a:pt x="455582" y="204673"/>
                      <a:pt x="466344" y="204748"/>
                      <a:pt x="475488" y="207796"/>
                    </a:cubicBezTo>
                    <a:cubicBezTo>
                      <a:pt x="481584" y="216940"/>
                      <a:pt x="485194" y="228363"/>
                      <a:pt x="493776" y="235228"/>
                    </a:cubicBezTo>
                    <a:cubicBezTo>
                      <a:pt x="538111" y="270696"/>
                      <a:pt x="510401" y="211952"/>
                      <a:pt x="530352" y="271804"/>
                    </a:cubicBezTo>
                    <a:cubicBezTo>
                      <a:pt x="522909" y="353676"/>
                      <a:pt x="548340" y="363394"/>
                      <a:pt x="493776" y="390676"/>
                    </a:cubicBezTo>
                    <a:cubicBezTo>
                      <a:pt x="485155" y="394987"/>
                      <a:pt x="475488" y="396772"/>
                      <a:pt x="466344" y="399820"/>
                    </a:cubicBezTo>
                    <a:cubicBezTo>
                      <a:pt x="438912" y="396772"/>
                      <a:pt x="409675" y="400927"/>
                      <a:pt x="384048" y="390676"/>
                    </a:cubicBezTo>
                    <a:cubicBezTo>
                      <a:pt x="375099" y="387096"/>
                      <a:pt x="379215" y="371865"/>
                      <a:pt x="374904" y="363244"/>
                    </a:cubicBezTo>
                    <a:cubicBezTo>
                      <a:pt x="369989" y="353414"/>
                      <a:pt x="361531" y="345642"/>
                      <a:pt x="356616" y="335812"/>
                    </a:cubicBezTo>
                    <a:cubicBezTo>
                      <a:pt x="352305" y="327191"/>
                      <a:pt x="353493" y="315906"/>
                      <a:pt x="347472" y="308380"/>
                    </a:cubicBezTo>
                    <a:cubicBezTo>
                      <a:pt x="340607" y="299798"/>
                      <a:pt x="329184" y="296188"/>
                      <a:pt x="320040" y="290092"/>
                    </a:cubicBezTo>
                    <a:cubicBezTo>
                      <a:pt x="310896" y="296188"/>
                      <a:pt x="302438" y="303465"/>
                      <a:pt x="292608" y="308380"/>
                    </a:cubicBezTo>
                    <a:cubicBezTo>
                      <a:pt x="242559" y="333404"/>
                      <a:pt x="175657" y="311556"/>
                      <a:pt x="128016" y="308380"/>
                    </a:cubicBezTo>
                    <a:cubicBezTo>
                      <a:pt x="49400" y="255969"/>
                      <a:pt x="148868" y="318806"/>
                      <a:pt x="73152" y="280948"/>
                    </a:cubicBezTo>
                    <a:cubicBezTo>
                      <a:pt x="63322" y="276033"/>
                      <a:pt x="54864" y="268756"/>
                      <a:pt x="45720" y="262660"/>
                    </a:cubicBezTo>
                    <a:cubicBezTo>
                      <a:pt x="16739" y="219188"/>
                      <a:pt x="30907" y="245654"/>
                      <a:pt x="9144" y="180364"/>
                    </a:cubicBezTo>
                    <a:lnTo>
                      <a:pt x="0" y="152932"/>
                    </a:lnTo>
                    <a:cubicBezTo>
                      <a:pt x="6096" y="143788"/>
                      <a:pt x="7862" y="128975"/>
                      <a:pt x="18288" y="125500"/>
                    </a:cubicBezTo>
                    <a:cubicBezTo>
                      <a:pt x="47348" y="115813"/>
                      <a:pt x="84955" y="134373"/>
                      <a:pt x="109728" y="116356"/>
                    </a:cubicBezTo>
                    <a:cubicBezTo>
                      <a:pt x="201888" y="49331"/>
                      <a:pt x="111252" y="23392"/>
                      <a:pt x="137160" y="6628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3" name="Szabadkézi sokszög 12"/>
              <p:cNvSpPr/>
              <p:nvPr/>
            </p:nvSpPr>
            <p:spPr>
              <a:xfrm rot="591397">
                <a:off x="2875604" y="3858364"/>
                <a:ext cx="827534" cy="814348"/>
              </a:xfrm>
              <a:custGeom>
                <a:avLst/>
                <a:gdLst>
                  <a:gd name="connsiteX0" fmla="*/ 137160 w 530352"/>
                  <a:gd name="connsiteY0" fmla="*/ 6628 h 399820"/>
                  <a:gd name="connsiteX1" fmla="*/ 265176 w 530352"/>
                  <a:gd name="connsiteY1" fmla="*/ 15772 h 399820"/>
                  <a:gd name="connsiteX2" fmla="*/ 320040 w 530352"/>
                  <a:gd name="connsiteY2" fmla="*/ 34060 h 399820"/>
                  <a:gd name="connsiteX3" fmla="*/ 338328 w 530352"/>
                  <a:gd name="connsiteY3" fmla="*/ 61492 h 399820"/>
                  <a:gd name="connsiteX4" fmla="*/ 365760 w 530352"/>
                  <a:gd name="connsiteY4" fmla="*/ 70636 h 399820"/>
                  <a:gd name="connsiteX5" fmla="*/ 393192 w 530352"/>
                  <a:gd name="connsiteY5" fmla="*/ 88924 h 399820"/>
                  <a:gd name="connsiteX6" fmla="*/ 420624 w 530352"/>
                  <a:gd name="connsiteY6" fmla="*/ 143788 h 399820"/>
                  <a:gd name="connsiteX7" fmla="*/ 448056 w 530352"/>
                  <a:gd name="connsiteY7" fmla="*/ 198652 h 399820"/>
                  <a:gd name="connsiteX8" fmla="*/ 475488 w 530352"/>
                  <a:gd name="connsiteY8" fmla="*/ 207796 h 399820"/>
                  <a:gd name="connsiteX9" fmla="*/ 493776 w 530352"/>
                  <a:gd name="connsiteY9" fmla="*/ 235228 h 399820"/>
                  <a:gd name="connsiteX10" fmla="*/ 530352 w 530352"/>
                  <a:gd name="connsiteY10" fmla="*/ 271804 h 399820"/>
                  <a:gd name="connsiteX11" fmla="*/ 493776 w 530352"/>
                  <a:gd name="connsiteY11" fmla="*/ 390676 h 399820"/>
                  <a:gd name="connsiteX12" fmla="*/ 466344 w 530352"/>
                  <a:gd name="connsiteY12" fmla="*/ 399820 h 399820"/>
                  <a:gd name="connsiteX13" fmla="*/ 384048 w 530352"/>
                  <a:gd name="connsiteY13" fmla="*/ 390676 h 399820"/>
                  <a:gd name="connsiteX14" fmla="*/ 374904 w 530352"/>
                  <a:gd name="connsiteY14" fmla="*/ 363244 h 399820"/>
                  <a:gd name="connsiteX15" fmla="*/ 356616 w 530352"/>
                  <a:gd name="connsiteY15" fmla="*/ 335812 h 399820"/>
                  <a:gd name="connsiteX16" fmla="*/ 347472 w 530352"/>
                  <a:gd name="connsiteY16" fmla="*/ 308380 h 399820"/>
                  <a:gd name="connsiteX17" fmla="*/ 320040 w 530352"/>
                  <a:gd name="connsiteY17" fmla="*/ 290092 h 399820"/>
                  <a:gd name="connsiteX18" fmla="*/ 292608 w 530352"/>
                  <a:gd name="connsiteY18" fmla="*/ 308380 h 399820"/>
                  <a:gd name="connsiteX19" fmla="*/ 128016 w 530352"/>
                  <a:gd name="connsiteY19" fmla="*/ 308380 h 399820"/>
                  <a:gd name="connsiteX20" fmla="*/ 73152 w 530352"/>
                  <a:gd name="connsiteY20" fmla="*/ 280948 h 399820"/>
                  <a:gd name="connsiteX21" fmla="*/ 45720 w 530352"/>
                  <a:gd name="connsiteY21" fmla="*/ 262660 h 399820"/>
                  <a:gd name="connsiteX22" fmla="*/ 9144 w 530352"/>
                  <a:gd name="connsiteY22" fmla="*/ 180364 h 399820"/>
                  <a:gd name="connsiteX23" fmla="*/ 0 w 530352"/>
                  <a:gd name="connsiteY23" fmla="*/ 152932 h 399820"/>
                  <a:gd name="connsiteX24" fmla="*/ 18288 w 530352"/>
                  <a:gd name="connsiteY24" fmla="*/ 125500 h 399820"/>
                  <a:gd name="connsiteX25" fmla="*/ 109728 w 530352"/>
                  <a:gd name="connsiteY25" fmla="*/ 116356 h 399820"/>
                  <a:gd name="connsiteX26" fmla="*/ 137160 w 530352"/>
                  <a:gd name="connsiteY26" fmla="*/ 6628 h 399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0352" h="399820">
                    <a:moveTo>
                      <a:pt x="137160" y="6628"/>
                    </a:moveTo>
                    <a:cubicBezTo>
                      <a:pt x="163068" y="-10136"/>
                      <a:pt x="222869" y="9426"/>
                      <a:pt x="265176" y="15772"/>
                    </a:cubicBezTo>
                    <a:cubicBezTo>
                      <a:pt x="284240" y="18632"/>
                      <a:pt x="320040" y="34060"/>
                      <a:pt x="320040" y="34060"/>
                    </a:cubicBezTo>
                    <a:cubicBezTo>
                      <a:pt x="326136" y="43204"/>
                      <a:pt x="329746" y="54627"/>
                      <a:pt x="338328" y="61492"/>
                    </a:cubicBezTo>
                    <a:cubicBezTo>
                      <a:pt x="345854" y="67513"/>
                      <a:pt x="357139" y="66325"/>
                      <a:pt x="365760" y="70636"/>
                    </a:cubicBezTo>
                    <a:cubicBezTo>
                      <a:pt x="375590" y="75551"/>
                      <a:pt x="384048" y="82828"/>
                      <a:pt x="393192" y="88924"/>
                    </a:cubicBezTo>
                    <a:cubicBezTo>
                      <a:pt x="416176" y="157875"/>
                      <a:pt x="385172" y="72884"/>
                      <a:pt x="420624" y="143788"/>
                    </a:cubicBezTo>
                    <a:cubicBezTo>
                      <a:pt x="431667" y="165875"/>
                      <a:pt x="426218" y="181182"/>
                      <a:pt x="448056" y="198652"/>
                    </a:cubicBezTo>
                    <a:cubicBezTo>
                      <a:pt x="455582" y="204673"/>
                      <a:pt x="466344" y="204748"/>
                      <a:pt x="475488" y="207796"/>
                    </a:cubicBezTo>
                    <a:cubicBezTo>
                      <a:pt x="481584" y="216940"/>
                      <a:pt x="485194" y="228363"/>
                      <a:pt x="493776" y="235228"/>
                    </a:cubicBezTo>
                    <a:cubicBezTo>
                      <a:pt x="538111" y="270696"/>
                      <a:pt x="510401" y="211952"/>
                      <a:pt x="530352" y="271804"/>
                    </a:cubicBezTo>
                    <a:cubicBezTo>
                      <a:pt x="522909" y="353676"/>
                      <a:pt x="548340" y="363394"/>
                      <a:pt x="493776" y="390676"/>
                    </a:cubicBezTo>
                    <a:cubicBezTo>
                      <a:pt x="485155" y="394987"/>
                      <a:pt x="475488" y="396772"/>
                      <a:pt x="466344" y="399820"/>
                    </a:cubicBezTo>
                    <a:cubicBezTo>
                      <a:pt x="438912" y="396772"/>
                      <a:pt x="409675" y="400927"/>
                      <a:pt x="384048" y="390676"/>
                    </a:cubicBezTo>
                    <a:cubicBezTo>
                      <a:pt x="375099" y="387096"/>
                      <a:pt x="379215" y="371865"/>
                      <a:pt x="374904" y="363244"/>
                    </a:cubicBezTo>
                    <a:cubicBezTo>
                      <a:pt x="369989" y="353414"/>
                      <a:pt x="361531" y="345642"/>
                      <a:pt x="356616" y="335812"/>
                    </a:cubicBezTo>
                    <a:cubicBezTo>
                      <a:pt x="352305" y="327191"/>
                      <a:pt x="353493" y="315906"/>
                      <a:pt x="347472" y="308380"/>
                    </a:cubicBezTo>
                    <a:cubicBezTo>
                      <a:pt x="340607" y="299798"/>
                      <a:pt x="329184" y="296188"/>
                      <a:pt x="320040" y="290092"/>
                    </a:cubicBezTo>
                    <a:cubicBezTo>
                      <a:pt x="310896" y="296188"/>
                      <a:pt x="302438" y="303465"/>
                      <a:pt x="292608" y="308380"/>
                    </a:cubicBezTo>
                    <a:cubicBezTo>
                      <a:pt x="242559" y="333404"/>
                      <a:pt x="175657" y="311556"/>
                      <a:pt x="128016" y="308380"/>
                    </a:cubicBezTo>
                    <a:cubicBezTo>
                      <a:pt x="49400" y="255969"/>
                      <a:pt x="148868" y="318806"/>
                      <a:pt x="73152" y="280948"/>
                    </a:cubicBezTo>
                    <a:cubicBezTo>
                      <a:pt x="63322" y="276033"/>
                      <a:pt x="54864" y="268756"/>
                      <a:pt x="45720" y="262660"/>
                    </a:cubicBezTo>
                    <a:cubicBezTo>
                      <a:pt x="16739" y="219188"/>
                      <a:pt x="30907" y="245654"/>
                      <a:pt x="9144" y="180364"/>
                    </a:cubicBezTo>
                    <a:lnTo>
                      <a:pt x="0" y="152932"/>
                    </a:lnTo>
                    <a:cubicBezTo>
                      <a:pt x="6096" y="143788"/>
                      <a:pt x="7862" y="128975"/>
                      <a:pt x="18288" y="125500"/>
                    </a:cubicBezTo>
                    <a:cubicBezTo>
                      <a:pt x="47348" y="115813"/>
                      <a:pt x="84955" y="134373"/>
                      <a:pt x="109728" y="116356"/>
                    </a:cubicBezTo>
                    <a:cubicBezTo>
                      <a:pt x="201888" y="49331"/>
                      <a:pt x="111252" y="23392"/>
                      <a:pt x="137160" y="6628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63" b="99687" l="652" r="97523">
                          <a14:foregroundMark x1="85789" y1="51097" x2="85789" y2="51097"/>
                          <a14:foregroundMark x1="27119" y1="81505" x2="27119" y2="81505"/>
                          <a14:backgroundMark x1="30248" y1="39603" x2="30248" y2="39603"/>
                          <a14:backgroundMark x1="40156" y1="39812" x2="40156" y2="39812"/>
                          <a14:backgroundMark x1="42112" y1="38662" x2="42112" y2="38662"/>
                          <a14:backgroundMark x1="43416" y1="34169" x2="43416" y2="34169"/>
                          <a14:backgroundMark x1="64537" y1="33333" x2="64537" y2="33333"/>
                          <a14:backgroundMark x1="64276" y1="35319" x2="64276" y2="35319"/>
                          <a14:backgroundMark x1="60235" y1="33751" x2="60235" y2="33751"/>
                          <a14:backgroundMark x1="49413" y1="32497" x2="49413" y2="32497"/>
                          <a14:backgroundMark x1="44589" y1="32915" x2="44589" y2="32915"/>
                          <a14:backgroundMark x1="41460" y1="35841" x2="41460" y2="35841"/>
                          <a14:backgroundMark x1="47066" y1="35632" x2="47066" y2="35632"/>
                          <a14:backgroundMark x1="45372" y1="38036" x2="45372" y2="38036"/>
                          <a14:backgroundMark x1="42764" y1="41588" x2="42764" y2="41588"/>
                          <a14:backgroundMark x1="33116" y1="43992" x2="33116" y2="43992"/>
                          <a14:backgroundMark x1="21773" y1="40230" x2="21773" y2="40230"/>
                          <a14:backgroundMark x1="33768" y1="52874" x2="33768" y2="52874"/>
                          <a14:backgroundMark x1="70926" y1="55172" x2="70926" y2="55172"/>
                          <a14:backgroundMark x1="63625" y1="68443" x2="63625" y2="68443"/>
                          <a14:backgroundMark x1="65971" y1="62905" x2="65971" y2="62905"/>
                          <a14:backgroundMark x1="56714" y1="59875" x2="56714" y2="59875"/>
                          <a14:backgroundMark x1="44720" y1="63323" x2="44720" y2="63323"/>
                          <a14:backgroundMark x1="52151" y1="57994" x2="52151" y2="57994"/>
                          <a14:backgroundMark x1="45632" y1="60293" x2="45632" y2="60293"/>
                          <a14:backgroundMark x1="50587" y1="63741" x2="50587" y2="63741"/>
                          <a14:backgroundMark x1="65450" y1="94357" x2="65450" y2="94357"/>
                          <a14:backgroundMark x1="75098" y1="39603" x2="75098" y2="39603"/>
                          <a14:backgroundMark x1="7171" y1="67398" x2="7171" y2="67398"/>
                          <a14:backgroundMark x1="33638" y1="95089" x2="33638" y2="95089"/>
                          <a14:backgroundMark x1="34550" y1="91745" x2="34550" y2="91745"/>
                          <a14:backgroundMark x1="67145" y1="80982" x2="67145" y2="80982"/>
                          <a14:backgroundMark x1="56975" y1="81818" x2="56975" y2="81818"/>
                          <a14:backgroundMark x1="93742" y1="65204" x2="93742" y2="65204"/>
                          <a14:backgroundMark x1="63625" y1="79206" x2="63625" y2="79206"/>
                          <a14:backgroundMark x1="63625" y1="81818" x2="63625" y2="81818"/>
                          <a14:backgroundMark x1="63885" y1="83177" x2="63885" y2="83177"/>
                          <a14:backgroundMark x1="68057" y1="84953" x2="68057" y2="84953"/>
                          <a14:backgroundMark x1="65711" y1="87565" x2="65711" y2="87565"/>
                          <a14:backgroundMark x1="64016" y1="85371" x2="64016" y2="85371"/>
                          <a14:backgroundMark x1="61017" y1="81400" x2="61017" y2="81400"/>
                          <a14:backgroundMark x1="66362" y1="76489" x2="66362" y2="76489"/>
                          <a14:backgroundMark x1="40156" y1="55590" x2="40156" y2="55590"/>
                          <a14:backgroundMark x1="33638" y1="49321" x2="33638" y2="49321"/>
                        </a14:backgroundRemoval>
                      </a14:imgEffect>
                    </a14:imgLayer>
                  </a14:imgProps>
                </a:ext>
              </a:extLst>
            </a:blip>
            <a:srcRect t="45987" r="34674"/>
            <a:stretch/>
          </p:blipFill>
          <p:spPr>
            <a:xfrm>
              <a:off x="516874" y="1103654"/>
              <a:ext cx="6137048" cy="5607911"/>
            </a:xfrm>
            <a:prstGeom prst="rect">
              <a:avLst/>
            </a:prstGeom>
          </p:spPr>
        </p:pic>
      </p:grpSp>
      <p:sp>
        <p:nvSpPr>
          <p:cNvPr id="5" name="Téglalap 4"/>
          <p:cNvSpPr/>
          <p:nvPr/>
        </p:nvSpPr>
        <p:spPr>
          <a:xfrm>
            <a:off x="375469" y="358907"/>
            <a:ext cx="7268385" cy="114523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516874" y="516023"/>
            <a:ext cx="7029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 tarka ruhát összevérezték, és azzal tértek haza.</a:t>
            </a:r>
          </a:p>
          <a:p>
            <a:r>
              <a:rPr lang="hu-HU" sz="2400" dirty="0">
                <a:solidFill>
                  <a:schemeClr val="accent4">
                    <a:lumMod val="50000"/>
                  </a:schemeClr>
                </a:solidFill>
              </a:rPr>
              <a:t>E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zt hazudták </a:t>
            </a:r>
            <a:r>
              <a:rPr lang="hu-HU" sz="2400" dirty="0" err="1" smtClean="0">
                <a:solidFill>
                  <a:schemeClr val="accent4">
                    <a:lumMod val="50000"/>
                  </a:schemeClr>
                </a:solidFill>
              </a:rPr>
              <a:t>apjuknak</a:t>
            </a:r>
            <a:r>
              <a:rPr lang="hu-HU" sz="2400" dirty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8ED81867-5721-4D09-84A5-56EFC8775579}"/>
              </a:ext>
            </a:extLst>
          </p:cNvPr>
          <p:cNvSpPr/>
          <p:nvPr/>
        </p:nvSpPr>
        <p:spPr>
          <a:xfrm>
            <a:off x="9884113" y="-1010364"/>
            <a:ext cx="2960016" cy="2862469"/>
          </a:xfrm>
          <a:prstGeom prst="ellipse">
            <a:avLst/>
          </a:prstGeom>
          <a:solidFill>
            <a:srgbClr val="FFFFAF"/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buborék 15"/>
          <p:cNvSpPr/>
          <p:nvPr/>
        </p:nvSpPr>
        <p:spPr>
          <a:xfrm>
            <a:off x="5996901" y="2346064"/>
            <a:ext cx="2734492" cy="1474068"/>
          </a:xfrm>
          <a:prstGeom prst="wedgeEllipseCallout">
            <a:avLst>
              <a:gd name="adj1" fmla="val -44636"/>
              <a:gd name="adj2" fmla="val 9860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Ezt a mezőn találtuk.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7036905" y="5407789"/>
            <a:ext cx="4787150" cy="114523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err="1" smtClean="0">
                <a:solidFill>
                  <a:schemeClr val="accent4">
                    <a:lumMod val="50000"/>
                  </a:schemeClr>
                </a:solidFill>
              </a:rPr>
              <a:t>Jákób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 pedig keservesen gyászolta szeretett fiát, Józsefet.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483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D7A45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58686" y="1236618"/>
            <a:ext cx="9274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Miért haragudtak meg </a:t>
            </a:r>
          </a:p>
          <a:p>
            <a:pPr algn="ctr"/>
            <a:r>
              <a:rPr lang="hu-HU" sz="4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Józsefre a testvérei?</a:t>
            </a:r>
            <a:endParaRPr lang="hu-HU" sz="4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9711" cy="1733006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196046" y="5068389"/>
            <a:ext cx="5799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Az álmai miatt?</a:t>
            </a:r>
            <a:endParaRPr lang="hu-HU" sz="4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9" name="Csoportba foglalás 18"/>
          <p:cNvGrpSpPr/>
          <p:nvPr/>
        </p:nvGrpSpPr>
        <p:grpSpPr>
          <a:xfrm>
            <a:off x="651407" y="2879040"/>
            <a:ext cx="4521484" cy="1969076"/>
            <a:chOff x="39590" y="121225"/>
            <a:chExt cx="6154103" cy="2455150"/>
          </a:xfrm>
        </p:grpSpPr>
        <p:pic>
          <p:nvPicPr>
            <p:cNvPr id="20" name="Kép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1" b="99731" l="3618" r="99855">
                          <a14:foregroundMark x1="96093" y1="19758" x2="96093" y2="19758"/>
                          <a14:foregroundMark x1="97540" y1="4704" x2="97540" y2="4704"/>
                        </a14:backgroundRemoval>
                      </a14:imgEffect>
                    </a14:imgLayer>
                  </a14:imgProps>
                </a:ext>
              </a:extLst>
            </a:blip>
            <a:srcRect t="26816"/>
            <a:stretch/>
          </p:blipFill>
          <p:spPr>
            <a:xfrm flipH="1">
              <a:off x="39590" y="121225"/>
              <a:ext cx="5876037" cy="2455150"/>
            </a:xfrm>
            <a:prstGeom prst="rect">
              <a:avLst/>
            </a:prstGeom>
          </p:spPr>
        </p:pic>
        <p:pic>
          <p:nvPicPr>
            <p:cNvPr id="21" name="Kép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1" b="99731" l="3618" r="99855">
                          <a14:foregroundMark x1="96093" y1="19758" x2="96093" y2="19758"/>
                          <a14:foregroundMark x1="97540" y1="4704" x2="97540" y2="4704"/>
                        </a14:backgroundRemoval>
                      </a14:imgEffect>
                    </a14:imgLayer>
                  </a14:imgProps>
                </a:ext>
              </a:extLst>
            </a:blip>
            <a:srcRect l="90104" b="71264"/>
            <a:stretch/>
          </p:blipFill>
          <p:spPr>
            <a:xfrm rot="8693685">
              <a:off x="5707229" y="1300234"/>
              <a:ext cx="486464" cy="760486"/>
            </a:xfrm>
            <a:prstGeom prst="rect">
              <a:avLst/>
            </a:prstGeom>
          </p:spPr>
        </p:pic>
      </p:grpSp>
      <p:grpSp>
        <p:nvGrpSpPr>
          <p:cNvPr id="22" name="Csoportba foglalás 21"/>
          <p:cNvGrpSpPr/>
          <p:nvPr/>
        </p:nvGrpSpPr>
        <p:grpSpPr>
          <a:xfrm>
            <a:off x="7007422" y="2652224"/>
            <a:ext cx="4415246" cy="2447109"/>
            <a:chOff x="6235338" y="-137213"/>
            <a:chExt cx="6113629" cy="3459709"/>
          </a:xfrm>
        </p:grpSpPr>
        <p:pic>
          <p:nvPicPr>
            <p:cNvPr id="23" name="Kép 2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07" b="97143" l="6294" r="9755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235338" y="-137213"/>
              <a:ext cx="6113629" cy="3459709"/>
            </a:xfrm>
            <a:prstGeom prst="rect">
              <a:avLst/>
            </a:prstGeom>
          </p:spPr>
        </p:pic>
        <p:pic>
          <p:nvPicPr>
            <p:cNvPr id="24" name="Kép 2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1" b="99731" l="3618" r="99855">
                          <a14:foregroundMark x1="96093" y1="19758" x2="96093" y2="19758"/>
                          <a14:foregroundMark x1="97540" y1="4704" x2="97540" y2="4704"/>
                        </a14:backgroundRemoval>
                      </a14:imgEffect>
                    </a14:imgLayer>
                  </a14:imgProps>
                </a:ext>
              </a:extLst>
            </a:blip>
            <a:srcRect l="90104" b="71264"/>
            <a:stretch/>
          </p:blipFill>
          <p:spPr>
            <a:xfrm rot="15164802">
              <a:off x="6877407" y="1974650"/>
              <a:ext cx="623021" cy="973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482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D7A45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6468733" y="791541"/>
            <a:ext cx="2821717" cy="1419688"/>
            <a:chOff x="39590" y="121225"/>
            <a:chExt cx="6154103" cy="2455150"/>
          </a:xfrm>
        </p:grpSpPr>
        <p:pic>
          <p:nvPicPr>
            <p:cNvPr id="14" name="Kép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41" b="99731" l="3618" r="99855">
                          <a14:foregroundMark x1="96093" y1="19758" x2="96093" y2="19758"/>
                          <a14:foregroundMark x1="97540" y1="4704" x2="97540" y2="4704"/>
                        </a14:backgroundRemoval>
                      </a14:imgEffect>
                    </a14:imgLayer>
                  </a14:imgProps>
                </a:ext>
              </a:extLst>
            </a:blip>
            <a:srcRect t="26816"/>
            <a:stretch/>
          </p:blipFill>
          <p:spPr>
            <a:xfrm flipH="1">
              <a:off x="39590" y="121225"/>
              <a:ext cx="5876037" cy="245515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41" b="99731" l="3618" r="99855">
                          <a14:foregroundMark x1="96093" y1="19758" x2="96093" y2="19758"/>
                          <a14:foregroundMark x1="97540" y1="4704" x2="97540" y2="4704"/>
                        </a14:backgroundRemoval>
                      </a14:imgEffect>
                    </a14:imgLayer>
                  </a14:imgProps>
                </a:ext>
              </a:extLst>
            </a:blip>
            <a:srcRect l="90104" b="71264"/>
            <a:stretch/>
          </p:blipFill>
          <p:spPr>
            <a:xfrm rot="8693685">
              <a:off x="5707229" y="1300234"/>
              <a:ext cx="486464" cy="760486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90450" y="713712"/>
            <a:ext cx="2557912" cy="1716615"/>
            <a:chOff x="6235338" y="-137213"/>
            <a:chExt cx="6113629" cy="3459709"/>
          </a:xfrm>
        </p:grpSpPr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707" b="97143" l="6294" r="9755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235338" y="-137213"/>
              <a:ext cx="6113629" cy="3459709"/>
            </a:xfrm>
            <a:prstGeom prst="rect">
              <a:avLst/>
            </a:prstGeom>
          </p:spPr>
        </p:pic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41" b="99731" l="3618" r="99855">
                          <a14:foregroundMark x1="96093" y1="19758" x2="96093" y2="19758"/>
                          <a14:foregroundMark x1="97540" y1="4704" x2="97540" y2="4704"/>
                        </a14:backgroundRemoval>
                      </a14:imgEffect>
                    </a14:imgLayer>
                  </a14:imgProps>
                </a:ext>
              </a:extLst>
            </a:blip>
            <a:srcRect l="90104" b="71264"/>
            <a:stretch/>
          </p:blipFill>
          <p:spPr>
            <a:xfrm rot="15164802">
              <a:off x="6877407" y="1974650"/>
              <a:ext cx="623021" cy="973964"/>
            </a:xfrm>
            <a:prstGeom prst="rect">
              <a:avLst/>
            </a:prstGeom>
          </p:spPr>
        </p:pic>
      </p:grpSp>
      <p:sp>
        <p:nvSpPr>
          <p:cNvPr id="17" name="Téglalap 16"/>
          <p:cNvSpPr/>
          <p:nvPr/>
        </p:nvSpPr>
        <p:spPr>
          <a:xfrm>
            <a:off x="441529" y="3667812"/>
            <a:ext cx="7315199" cy="2612573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704154" y="3789158"/>
            <a:ext cx="692455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accent4">
                    <a:lumMod val="50000"/>
                  </a:schemeClr>
                </a:solidFill>
              </a:rPr>
              <a:t>Tudod-e?</a:t>
            </a:r>
          </a:p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Álmaink sokfélék lehetnek.</a:t>
            </a:r>
            <a:r>
              <a:rPr lang="hu-HU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hu-HU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Néha a félelmeink jelennek meg bennük. </a:t>
            </a:r>
          </a:p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Máskor az, amire vágyunk.</a:t>
            </a:r>
          </a:p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És Isten is szólhat az álmokon keresztül, ahogyan Józsefnek is az álmain keresztül üzent.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60" b="97363" l="4533" r="96703">
                        <a14:backgroundMark x1="19231" y1="78625" x2="19231" y2="78625"/>
                        <a14:backgroundMark x1="91758" y1="73540" x2="91758" y2="73540"/>
                        <a14:backgroundMark x1="20467" y1="69209" x2="20467" y2="69209"/>
                        <a14:backgroundMark x1="27885" y1="72693" x2="27885" y2="72693"/>
                        <a14:backgroundMark x1="84341" y1="86347" x2="84341" y2="86347"/>
                        <a14:backgroundMark x1="82418" y1="80226" x2="82418" y2="80226"/>
                        <a14:backgroundMark x1="76648" y1="71375" x2="76648" y2="71375"/>
                        <a14:backgroundMark x1="73901" y1="74105" x2="73901" y2="74105"/>
                        <a14:backgroundMark x1="70330" y1="76177" x2="70330" y2="76177"/>
                        <a14:backgroundMark x1="75000" y1="80508" x2="75000" y2="805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56728" y="1795149"/>
            <a:ext cx="3235825" cy="48853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15740" cy="1795149"/>
          </a:xfrm>
          <a:prstGeom prst="rect">
            <a:avLst/>
          </a:prstGeom>
        </p:spPr>
      </p:pic>
      <p:sp>
        <p:nvSpPr>
          <p:cNvPr id="21" name="Téglalap 20"/>
          <p:cNvSpPr/>
          <p:nvPr/>
        </p:nvSpPr>
        <p:spPr>
          <a:xfrm>
            <a:off x="1776015" y="0"/>
            <a:ext cx="4565222" cy="1793083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Igaz, hogy József életében fontos szerepet kaptak az álmok. </a:t>
            </a:r>
          </a:p>
          <a:p>
            <a:pPr algn="ctr"/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És az is igaz, hogy az álmai jelképesen előre vetítették azt, hogy a testvérei hódolni fognak majd előtte.</a:t>
            </a:r>
            <a:endParaRPr lang="hu-H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1458225" y="2253394"/>
            <a:ext cx="5133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De amikor az álmait mesélte, akkor már haragudtak rá!</a:t>
            </a:r>
            <a:endParaRPr lang="hu-H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9390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D7A45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0" b="97363" l="4533" r="96703">
                        <a14:backgroundMark x1="19231" y1="78625" x2="19231" y2="78625"/>
                        <a14:backgroundMark x1="91758" y1="73540" x2="91758" y2="73540"/>
                        <a14:backgroundMark x1="20467" y1="69209" x2="20467" y2="69209"/>
                        <a14:backgroundMark x1="27885" y1="72693" x2="27885" y2="72693"/>
                        <a14:backgroundMark x1="84341" y1="86347" x2="84341" y2="86347"/>
                        <a14:backgroundMark x1="82418" y1="80226" x2="82418" y2="80226"/>
                        <a14:backgroundMark x1="76648" y1="71375" x2="76648" y2="71375"/>
                        <a14:backgroundMark x1="73901" y1="74105" x2="73901" y2="74105"/>
                        <a14:backgroundMark x1="70330" y1="76177" x2="70330" y2="76177"/>
                        <a14:backgroundMark x1="75000" y1="80508" x2="75000" y2="805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150829" y="341272"/>
            <a:ext cx="3235825" cy="48853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3" b="99687" l="652" r="97523">
                        <a14:foregroundMark x1="85789" y1="51097" x2="85789" y2="51097"/>
                        <a14:foregroundMark x1="27119" y1="81505" x2="27119" y2="81505"/>
                        <a14:backgroundMark x1="30248" y1="39603" x2="30248" y2="39603"/>
                        <a14:backgroundMark x1="40156" y1="39812" x2="40156" y2="39812"/>
                        <a14:backgroundMark x1="42112" y1="38662" x2="42112" y2="38662"/>
                        <a14:backgroundMark x1="43416" y1="34169" x2="43416" y2="34169"/>
                        <a14:backgroundMark x1="64537" y1="33333" x2="64537" y2="33333"/>
                        <a14:backgroundMark x1="64276" y1="35319" x2="64276" y2="35319"/>
                        <a14:backgroundMark x1="60235" y1="33751" x2="60235" y2="33751"/>
                        <a14:backgroundMark x1="49413" y1="32497" x2="49413" y2="32497"/>
                        <a14:backgroundMark x1="44589" y1="32915" x2="44589" y2="32915"/>
                        <a14:backgroundMark x1="41460" y1="35841" x2="41460" y2="35841"/>
                        <a14:backgroundMark x1="47066" y1="35632" x2="47066" y2="35632"/>
                        <a14:backgroundMark x1="45372" y1="38036" x2="45372" y2="38036"/>
                        <a14:backgroundMark x1="42764" y1="41588" x2="42764" y2="41588"/>
                        <a14:backgroundMark x1="33116" y1="43992" x2="33116" y2="43992"/>
                        <a14:backgroundMark x1="21773" y1="40230" x2="21773" y2="40230"/>
                        <a14:backgroundMark x1="33768" y1="52874" x2="33768" y2="52874"/>
                        <a14:backgroundMark x1="70926" y1="55172" x2="70926" y2="55172"/>
                        <a14:backgroundMark x1="63625" y1="68443" x2="63625" y2="68443"/>
                        <a14:backgroundMark x1="65971" y1="62905" x2="65971" y2="62905"/>
                        <a14:backgroundMark x1="56714" y1="59875" x2="56714" y2="59875"/>
                        <a14:backgroundMark x1="44720" y1="63323" x2="44720" y2="63323"/>
                        <a14:backgroundMark x1="52151" y1="57994" x2="52151" y2="57994"/>
                        <a14:backgroundMark x1="45632" y1="60293" x2="45632" y2="60293"/>
                        <a14:backgroundMark x1="50587" y1="63741" x2="50587" y2="63741"/>
                        <a14:backgroundMark x1="65450" y1="94357" x2="65450" y2="94357"/>
                        <a14:backgroundMark x1="75098" y1="39603" x2="75098" y2="39603"/>
                        <a14:backgroundMark x1="7171" y1="67398" x2="7171" y2="67398"/>
                        <a14:backgroundMark x1="33638" y1="95089" x2="33638" y2="95089"/>
                        <a14:backgroundMark x1="34550" y1="91745" x2="34550" y2="91745"/>
                        <a14:backgroundMark x1="67145" y1="80982" x2="67145" y2="80982"/>
                        <a14:backgroundMark x1="56975" y1="81818" x2="56975" y2="81818"/>
                        <a14:backgroundMark x1="93742" y1="65204" x2="93742" y2="65204"/>
                      </a14:backgroundRemoval>
                    </a14:imgEffect>
                  </a14:imgLayer>
                </a14:imgProps>
              </a:ext>
            </a:extLst>
          </a:blip>
          <a:srcRect t="30797"/>
          <a:stretch/>
        </p:blipFill>
        <p:spPr>
          <a:xfrm>
            <a:off x="4380128" y="221483"/>
            <a:ext cx="7685976" cy="6636517"/>
          </a:xfrm>
          <a:prstGeom prst="rect">
            <a:avLst/>
          </a:prstGeom>
        </p:spPr>
      </p:pic>
      <p:sp>
        <p:nvSpPr>
          <p:cNvPr id="4" name="Fánk 3"/>
          <p:cNvSpPr/>
          <p:nvPr/>
        </p:nvSpPr>
        <p:spPr>
          <a:xfrm>
            <a:off x="9048396" y="1219192"/>
            <a:ext cx="2843712" cy="3244565"/>
          </a:xfrm>
          <a:prstGeom prst="donut">
            <a:avLst>
              <a:gd name="adj" fmla="val 6066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467140" y="4377626"/>
            <a:ext cx="4288674" cy="746451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chemeClr val="accent4">
                    <a:lumMod val="50000"/>
                  </a:schemeClr>
                </a:solidFill>
              </a:rPr>
              <a:t>M</a:t>
            </a: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</a:rPr>
              <a:t>ilyen érzelmek figyelhetők meg a testvérek arcán, mozdulatán?</a:t>
            </a:r>
            <a:endParaRPr lang="hu-HU" sz="2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467140" y="2095024"/>
            <a:ext cx="4288673" cy="746451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</a:rPr>
              <a:t>Ki áll a középpontban?</a:t>
            </a:r>
            <a:endParaRPr lang="hu-HU" sz="2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467140" y="5520736"/>
            <a:ext cx="4288673" cy="746451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</a:rPr>
              <a:t>Vajon miért nem törekednek a békességre?</a:t>
            </a:r>
            <a:endParaRPr lang="hu-HU" sz="2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467140" y="3236928"/>
            <a:ext cx="4288673" cy="746451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</a:rPr>
              <a:t>Miért van jobb helyzetben, </a:t>
            </a:r>
          </a:p>
          <a:p>
            <a:pPr algn="ctr"/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</a:rPr>
              <a:t>mint a testvérei?</a:t>
            </a:r>
            <a:endParaRPr lang="hu-HU" sz="2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" y="0"/>
            <a:ext cx="1835314" cy="1829957"/>
          </a:xfrm>
          <a:prstGeom prst="rect">
            <a:avLst/>
          </a:prstGeom>
        </p:spPr>
      </p:pic>
      <p:sp>
        <p:nvSpPr>
          <p:cNvPr id="13" name="Fánk 12"/>
          <p:cNvSpPr/>
          <p:nvPr/>
        </p:nvSpPr>
        <p:spPr>
          <a:xfrm>
            <a:off x="7382881" y="3611289"/>
            <a:ext cx="2682658" cy="2655898"/>
          </a:xfrm>
          <a:prstGeom prst="donut">
            <a:avLst>
              <a:gd name="adj" fmla="val 6066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4" name="Fánk 13"/>
          <p:cNvSpPr/>
          <p:nvPr/>
        </p:nvSpPr>
        <p:spPr>
          <a:xfrm>
            <a:off x="4929809" y="1672304"/>
            <a:ext cx="2961126" cy="3451773"/>
          </a:xfrm>
          <a:prstGeom prst="donut">
            <a:avLst>
              <a:gd name="adj" fmla="val 6066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159395" y="437924"/>
            <a:ext cx="584967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Miért haragudtak rá a testvérei? </a:t>
            </a:r>
          </a:p>
          <a:p>
            <a:r>
              <a:rPr lang="hu-H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Nézd csak meg! 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9719233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D7A45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zis 11">
            <a:extLst>
              <a:ext uri="{FF2B5EF4-FFF2-40B4-BE49-F238E27FC236}">
                <a16:creationId xmlns:a16="http://schemas.microsoft.com/office/drawing/2014/main" id="{8ED81867-5721-4D09-84A5-56EFC8775579}"/>
              </a:ext>
            </a:extLst>
          </p:cNvPr>
          <p:cNvSpPr/>
          <p:nvPr/>
        </p:nvSpPr>
        <p:spPr>
          <a:xfrm>
            <a:off x="2832746" y="1129129"/>
            <a:ext cx="6357257" cy="6209211"/>
          </a:xfrm>
          <a:prstGeom prst="ellipse">
            <a:avLst/>
          </a:prstGeom>
          <a:solidFill>
            <a:srgbClr val="FFFFAF"/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1458685" y="240045"/>
            <a:ext cx="9274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M</a:t>
            </a:r>
            <a:r>
              <a:rPr lang="hu-HU" sz="4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iért haragudtak meg tehát </a:t>
            </a:r>
          </a:p>
          <a:p>
            <a:pPr algn="ctr"/>
            <a:r>
              <a:rPr lang="hu-HU" sz="4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Józsefre a testvérei?</a:t>
            </a:r>
            <a:endParaRPr lang="hu-HU" sz="4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0" b="98093" l="0" r="94068">
                        <a14:backgroundMark x1="6610" y1="50810" x2="6610" y2="50810"/>
                        <a14:backgroundMark x1="6610" y1="53289" x2="6610" y2="53289"/>
                        <a14:backgroundMark x1="54576" y1="44042" x2="54576" y2="44042"/>
                        <a14:backgroundMark x1="91356" y1="43661" x2="91356" y2="43661"/>
                        <a14:backgroundMark x1="89492" y1="43947" x2="89492" y2="43947"/>
                        <a14:backgroundMark x1="54915" y1="58913" x2="54915" y2="589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3060" y="1757136"/>
            <a:ext cx="2785878" cy="495319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72674" y="2462526"/>
            <a:ext cx="3081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Mert apja megkülönböztette őt.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36098" y="3903053"/>
            <a:ext cx="3118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Mert apja tarka ruhát csináltatott neki.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537796" y="2462525"/>
            <a:ext cx="2770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Mert József dicsekedett ezzel.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096283" y="3903052"/>
            <a:ext cx="3730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Mert többre tartotta magát </a:t>
            </a:r>
          </a:p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 testvéreinél.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1101740" y="5343580"/>
            <a:ext cx="2965789" cy="1254263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Mi a véleményed </a:t>
            </a:r>
            <a:r>
              <a:rPr lang="hu-HU" sz="2000" dirty="0" err="1" smtClean="0">
                <a:solidFill>
                  <a:schemeClr val="accent4">
                    <a:lumMod val="50000"/>
                  </a:schemeClr>
                </a:solidFill>
              </a:rPr>
              <a:t>Jákób</a:t>
            </a:r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 megkülönböztető szeretetéről?</a:t>
            </a:r>
            <a:endParaRPr lang="hu-H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7876357" y="5343580"/>
            <a:ext cx="2965789" cy="1254263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Mi a véleményed József viselkedéséről?</a:t>
            </a:r>
            <a:endParaRPr lang="hu-H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607" y="-2239"/>
            <a:ext cx="1693778" cy="168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209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10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D7A45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0" b="97363" l="4533" r="96703">
                        <a14:backgroundMark x1="19231" y1="78625" x2="19231" y2="78625"/>
                        <a14:backgroundMark x1="91758" y1="73540" x2="91758" y2="73540"/>
                        <a14:backgroundMark x1="20467" y1="69209" x2="20467" y2="69209"/>
                        <a14:backgroundMark x1="27885" y1="72693" x2="27885" y2="72693"/>
                        <a14:backgroundMark x1="84341" y1="86347" x2="84341" y2="86347"/>
                        <a14:backgroundMark x1="82418" y1="80226" x2="82418" y2="80226"/>
                        <a14:backgroundMark x1="76648" y1="71375" x2="76648" y2="71375"/>
                        <a14:backgroundMark x1="73901" y1="74105" x2="73901" y2="74105"/>
                        <a14:backgroundMark x1="70330" y1="76177" x2="70330" y2="76177"/>
                        <a14:backgroundMark x1="75000" y1="80508" x2="75000" y2="805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6502" y="2160000"/>
            <a:ext cx="2507717" cy="36582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72993" cy="183794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3" b="99687" l="652" r="97523">
                        <a14:foregroundMark x1="85789" y1="51097" x2="85789" y2="51097"/>
                        <a14:foregroundMark x1="27119" y1="81505" x2="27119" y2="81505"/>
                        <a14:backgroundMark x1="30248" y1="39603" x2="30248" y2="39603"/>
                        <a14:backgroundMark x1="40156" y1="39812" x2="40156" y2="39812"/>
                        <a14:backgroundMark x1="42112" y1="38662" x2="42112" y2="38662"/>
                        <a14:backgroundMark x1="43416" y1="34169" x2="43416" y2="34169"/>
                        <a14:backgroundMark x1="64537" y1="33333" x2="64537" y2="33333"/>
                        <a14:backgroundMark x1="64276" y1="35319" x2="64276" y2="35319"/>
                        <a14:backgroundMark x1="60235" y1="33751" x2="60235" y2="33751"/>
                        <a14:backgroundMark x1="49413" y1="32497" x2="49413" y2="32497"/>
                        <a14:backgroundMark x1="44589" y1="32915" x2="44589" y2="32915"/>
                        <a14:backgroundMark x1="41460" y1="35841" x2="41460" y2="35841"/>
                        <a14:backgroundMark x1="47066" y1="35632" x2="47066" y2="35632"/>
                        <a14:backgroundMark x1="45372" y1="38036" x2="45372" y2="38036"/>
                        <a14:backgroundMark x1="42764" y1="41588" x2="42764" y2="41588"/>
                        <a14:backgroundMark x1="33116" y1="43992" x2="33116" y2="43992"/>
                        <a14:backgroundMark x1="21773" y1="40230" x2="21773" y2="40230"/>
                        <a14:backgroundMark x1="33768" y1="52874" x2="33768" y2="52874"/>
                        <a14:backgroundMark x1="70926" y1="55172" x2="70926" y2="55172"/>
                        <a14:backgroundMark x1="63625" y1="68443" x2="63625" y2="68443"/>
                        <a14:backgroundMark x1="65971" y1="62905" x2="65971" y2="62905"/>
                        <a14:backgroundMark x1="56714" y1="59875" x2="56714" y2="59875"/>
                        <a14:backgroundMark x1="44720" y1="63323" x2="44720" y2="63323"/>
                        <a14:backgroundMark x1="52151" y1="57994" x2="52151" y2="57994"/>
                        <a14:backgroundMark x1="45632" y1="60293" x2="45632" y2="60293"/>
                        <a14:backgroundMark x1="50587" y1="63741" x2="50587" y2="63741"/>
                        <a14:backgroundMark x1="65450" y1="94357" x2="65450" y2="94357"/>
                        <a14:backgroundMark x1="75098" y1="39603" x2="75098" y2="39603"/>
                        <a14:backgroundMark x1="7171" y1="67398" x2="7171" y2="67398"/>
                        <a14:backgroundMark x1="33638" y1="95089" x2="33638" y2="95089"/>
                        <a14:backgroundMark x1="34550" y1="91745" x2="34550" y2="91745"/>
                        <a14:backgroundMark x1="67145" y1="80982" x2="67145" y2="80982"/>
                        <a14:backgroundMark x1="56975" y1="81818" x2="56975" y2="81818"/>
                        <a14:backgroundMark x1="93742" y1="65204" x2="93742" y2="65204"/>
                      </a14:backgroundRemoval>
                    </a14:imgEffect>
                  </a14:imgLayer>
                </a14:imgProps>
              </a:ext>
            </a:extLst>
          </a:blip>
          <a:srcRect t="30797"/>
          <a:stretch/>
        </p:blipFill>
        <p:spPr>
          <a:xfrm>
            <a:off x="247974" y="2019778"/>
            <a:ext cx="5248743" cy="45320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Téglalap 6"/>
          <p:cNvSpPr/>
          <p:nvPr/>
        </p:nvSpPr>
        <p:spPr>
          <a:xfrm>
            <a:off x="2419622" y="192024"/>
            <a:ext cx="9074386" cy="164592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Amikor József megérkezett a testvéreihez a mezőre, </a:t>
            </a:r>
          </a:p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 testvérek arca eltorzult a gyűlölettől.</a:t>
            </a:r>
          </a:p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Álljunk párokba, és mutassuk meg egymásnak, milyenek lehettek a szereplők arcai!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368702" y="2339157"/>
            <a:ext cx="5125306" cy="730867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Milyen lehetett a testvérek arca?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6368702" y="3312485"/>
            <a:ext cx="5125306" cy="730867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Milyen lehetett József arca, </a:t>
            </a:r>
          </a:p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látva mindezt?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6368702" y="4285813"/>
            <a:ext cx="5125306" cy="730867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Milyen lett volna </a:t>
            </a:r>
            <a:r>
              <a:rPr lang="hu-HU" sz="2400" dirty="0" err="1" smtClean="0">
                <a:solidFill>
                  <a:schemeClr val="accent4">
                    <a:lumMod val="50000"/>
                  </a:schemeClr>
                </a:solidFill>
              </a:rPr>
              <a:t>Jákób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 arca, </a:t>
            </a:r>
          </a:p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ha látja a fiai viselkedését? 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6368702" y="5259141"/>
            <a:ext cx="5125306" cy="823095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Milyennek kellene lennie az egymásra néző testvérek arcának?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385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55648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D7A45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2613878" y="41598"/>
            <a:ext cx="9578122" cy="182775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Ennek a történetnek látszólag szomorú a befejezése: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 smtClean="0">
                <a:solidFill>
                  <a:schemeClr val="accent4">
                    <a:lumMod val="50000"/>
                  </a:schemeClr>
                </a:solidFill>
              </a:rPr>
              <a:t>Jákób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, az édesapa gyászolja fiát,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József szomorúan ballag rabszolgaként egy idegen ország felé,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 testvérek pedig hazuggá váltak.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425040" y="2105226"/>
            <a:ext cx="6977899" cy="1306286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Ha te ott lettél volna, mit tanácsoltál volna Józsefnek, a testvéreinek és az </a:t>
            </a:r>
            <a:r>
              <a:rPr lang="hu-HU" sz="2400" dirty="0" err="1" smtClean="0">
                <a:solidFill>
                  <a:schemeClr val="accent4">
                    <a:lumMod val="50000"/>
                  </a:schemeClr>
                </a:solidFill>
              </a:rPr>
              <a:t>édesapjuknak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hogy boldogabb legyen a befejezés?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46933" cy="1879556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86" b="100000" l="4740" r="97743">
                        <a14:foregroundMark x1="74944" y1="49802" x2="74944" y2="49802"/>
                        <a14:foregroundMark x1="76524" y1="80237" x2="76524" y2="80237"/>
                        <a14:foregroundMark x1="72912" y1="90514" x2="72912" y2="90514"/>
                        <a14:foregroundMark x1="87585" y1="85375" x2="87585" y2="85375"/>
                        <a14:foregroundMark x1="81716" y1="45059" x2="81716" y2="45059"/>
                        <a14:foregroundMark x1="85553" y1="77470" x2="85553" y2="77470"/>
                        <a14:foregroundMark x1="46275" y1="90514" x2="46275" y2="90514"/>
                        <a14:foregroundMark x1="42664" y1="92095" x2="42664" y2="92095"/>
                        <a14:foregroundMark x1="29797" y1="20158" x2="29797" y2="20158"/>
                        <a14:foregroundMark x1="35892" y1="18182" x2="35892" y2="18182"/>
                        <a14:foregroundMark x1="65011" y1="86166" x2="65011" y2="86166"/>
                        <a14:foregroundMark x1="60497" y1="84980" x2="60497" y2="84980"/>
                        <a14:foregroundMark x1="62302" y1="94071" x2="62302" y2="94071"/>
                        <a14:foregroundMark x1="82393" y1="88933" x2="82393" y2="88933"/>
                        <a14:foregroundMark x1="92099" y1="92095" x2="92099" y2="92095"/>
                        <a14:foregroundMark x1="84876" y1="33597" x2="84876" y2="33597"/>
                        <a14:foregroundMark x1="76298" y1="26877" x2="76298" y2="26877"/>
                        <a14:foregroundMark x1="65914" y1="25296" x2="65914" y2="25296"/>
                        <a14:foregroundMark x1="72009" y1="35178" x2="72009" y2="35178"/>
                        <a14:foregroundMark x1="80135" y1="37549" x2="80135" y2="37549"/>
                        <a14:foregroundMark x1="82619" y1="53755" x2="82619" y2="53755"/>
                        <a14:foregroundMark x1="80813" y1="78656" x2="80813" y2="78656"/>
                        <a14:foregroundMark x1="78781" y1="93281" x2="78781" y2="93281"/>
                        <a14:foregroundMark x1="89391" y1="93281" x2="89391" y2="93281"/>
                        <a14:foregroundMark x1="91422" y1="79447" x2="91422" y2="79447"/>
                        <a14:foregroundMark x1="84876" y1="45850" x2="84876" y2="45850"/>
                        <a14:foregroundMark x1="26862" y1="22134" x2="26862" y2="22134"/>
                        <a14:foregroundMark x1="38375" y1="19368" x2="38375" y2="19368"/>
                        <a14:foregroundMark x1="63205" y1="77075" x2="63205" y2="77075"/>
                      </a14:backgroundRemoval>
                    </a14:imgEffect>
                  </a14:imgLayer>
                </a14:imgProps>
              </a:ext>
            </a:extLst>
          </a:blip>
          <a:srcRect l="50407"/>
          <a:stretch/>
        </p:blipFill>
        <p:spPr>
          <a:xfrm flipH="1">
            <a:off x="-92846" y="2995962"/>
            <a:ext cx="3140846" cy="387945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30" b="98093" l="0" r="94068">
                        <a14:backgroundMark x1="6610" y1="50810" x2="6610" y2="50810"/>
                        <a14:backgroundMark x1="6610" y1="53289" x2="6610" y2="53289"/>
                        <a14:backgroundMark x1="54576" y1="44042" x2="54576" y2="44042"/>
                        <a14:backgroundMark x1="91356" y1="43661" x2="91356" y2="43661"/>
                        <a14:backgroundMark x1="89492" y1="43947" x2="89492" y2="43947"/>
                        <a14:backgroundMark x1="54915" y1="58913" x2="54915" y2="589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8610" y="2107474"/>
            <a:ext cx="2177397" cy="387133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3" b="99687" l="652" r="97523">
                        <a14:foregroundMark x1="85789" y1="51097" x2="85789" y2="51097"/>
                        <a14:foregroundMark x1="27119" y1="81505" x2="27119" y2="81505"/>
                        <a14:backgroundMark x1="30248" y1="39603" x2="30248" y2="39603"/>
                        <a14:backgroundMark x1="40156" y1="39812" x2="40156" y2="39812"/>
                        <a14:backgroundMark x1="42112" y1="38662" x2="42112" y2="38662"/>
                        <a14:backgroundMark x1="43416" y1="34169" x2="43416" y2="34169"/>
                        <a14:backgroundMark x1="64537" y1="33333" x2="64537" y2="33333"/>
                        <a14:backgroundMark x1="64276" y1="35319" x2="64276" y2="35319"/>
                        <a14:backgroundMark x1="60235" y1="33751" x2="60235" y2="33751"/>
                        <a14:backgroundMark x1="49413" y1="32497" x2="49413" y2="32497"/>
                        <a14:backgroundMark x1="44589" y1="32915" x2="44589" y2="32915"/>
                        <a14:backgroundMark x1="41460" y1="35841" x2="41460" y2="35841"/>
                        <a14:backgroundMark x1="47066" y1="35632" x2="47066" y2="35632"/>
                        <a14:backgroundMark x1="45372" y1="38036" x2="45372" y2="38036"/>
                        <a14:backgroundMark x1="42764" y1="41588" x2="42764" y2="41588"/>
                        <a14:backgroundMark x1="33116" y1="43992" x2="33116" y2="43992"/>
                        <a14:backgroundMark x1="21773" y1="40230" x2="21773" y2="40230"/>
                        <a14:backgroundMark x1="33768" y1="52874" x2="33768" y2="52874"/>
                        <a14:backgroundMark x1="70926" y1="55172" x2="70926" y2="55172"/>
                        <a14:backgroundMark x1="63625" y1="68443" x2="63625" y2="68443"/>
                        <a14:backgroundMark x1="65971" y1="62905" x2="65971" y2="62905"/>
                        <a14:backgroundMark x1="56714" y1="59875" x2="56714" y2="59875"/>
                        <a14:backgroundMark x1="44720" y1="63323" x2="44720" y2="63323"/>
                        <a14:backgroundMark x1="52151" y1="57994" x2="52151" y2="57994"/>
                        <a14:backgroundMark x1="45632" y1="60293" x2="45632" y2="60293"/>
                        <a14:backgroundMark x1="50587" y1="63741" x2="50587" y2="63741"/>
                        <a14:backgroundMark x1="65450" y1="94357" x2="65450" y2="94357"/>
                        <a14:backgroundMark x1="75098" y1="39603" x2="75098" y2="39603"/>
                        <a14:backgroundMark x1="7171" y1="67398" x2="7171" y2="67398"/>
                        <a14:backgroundMark x1="33638" y1="95089" x2="33638" y2="95089"/>
                        <a14:backgroundMark x1="34550" y1="91745" x2="34550" y2="91745"/>
                        <a14:backgroundMark x1="67145" y1="80982" x2="67145" y2="80982"/>
                        <a14:backgroundMark x1="56975" y1="81818" x2="56975" y2="81818"/>
                        <a14:backgroundMark x1="93742" y1="65204" x2="93742" y2="65204"/>
                      </a14:backgroundRemoval>
                    </a14:imgEffect>
                  </a14:imgLayer>
                </a14:imgProps>
              </a:ext>
            </a:extLst>
          </a:blip>
          <a:srcRect t="30797"/>
          <a:stretch/>
        </p:blipFill>
        <p:spPr>
          <a:xfrm>
            <a:off x="6857779" y="2343348"/>
            <a:ext cx="5248743" cy="45320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Ellipszis buborék 1"/>
          <p:cNvSpPr/>
          <p:nvPr/>
        </p:nvSpPr>
        <p:spPr>
          <a:xfrm>
            <a:off x="3464703" y="4043142"/>
            <a:ext cx="2739360" cy="1935669"/>
          </a:xfrm>
          <a:prstGeom prst="wedgeEllipseCallout">
            <a:avLst>
              <a:gd name="adj1" fmla="val -79010"/>
              <a:gd name="adj2" fmla="val 1346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9600" dirty="0" smtClean="0">
                <a:solidFill>
                  <a:srgbClr val="473A58"/>
                </a:solidFill>
                <a:latin typeface="Comic Sans MS" panose="030F0702030302020204" pitchFamily="66" charset="0"/>
              </a:rPr>
              <a:t>?</a:t>
            </a:r>
            <a:endParaRPr lang="hu-HU" sz="9600" dirty="0">
              <a:solidFill>
                <a:srgbClr val="473A5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4738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6353791" y="233328"/>
            <a:ext cx="4814065" cy="6258674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8" b="89986" l="6661" r="89929"/>
                    </a14:imgEffect>
                  </a14:imgLayer>
                </a14:imgProps>
              </a:ext>
            </a:extLst>
          </a:blip>
          <a:srcRect l="7681" t="1712" r="53792" b="7920"/>
          <a:stretch/>
        </p:blipFill>
        <p:spPr>
          <a:xfrm>
            <a:off x="6756776" y="554364"/>
            <a:ext cx="4258899" cy="5616601"/>
          </a:xfrm>
          <a:prstGeom prst="rect">
            <a:avLst/>
          </a:prstGeom>
        </p:spPr>
      </p:pic>
      <p:sp>
        <p:nvSpPr>
          <p:cNvPr id="15" name="Téglalap 14"/>
          <p:cNvSpPr/>
          <p:nvPr/>
        </p:nvSpPr>
        <p:spPr>
          <a:xfrm>
            <a:off x="627444" y="2695064"/>
            <a:ext cx="5082339" cy="3796938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200" b="1" u="sng" dirty="0" smtClean="0">
                <a:solidFill>
                  <a:schemeClr val="accent4">
                    <a:lumMod val="50000"/>
                  </a:schemeClr>
                </a:solidFill>
              </a:rPr>
              <a:t>Feladat: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</a:rPr>
              <a:t>Egy nagy csomagolópapírra rajzoljuk fel József körvonalát!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</a:rPr>
              <a:t>Mindenki írjon fel egy szót a rajz köré: szerinted milyen volt József?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</a:rPr>
              <a:t>A bal oldalra külső tulajdonságokat, a jobb oldalra belső tulajdonságokat </a:t>
            </a:r>
            <a:r>
              <a:rPr lang="hu-HU" sz="2200" dirty="0" err="1" smtClean="0">
                <a:solidFill>
                  <a:schemeClr val="accent4">
                    <a:lumMod val="50000"/>
                  </a:schemeClr>
                </a:solidFill>
              </a:rPr>
              <a:t>gyűjtsünk</a:t>
            </a: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</a:rPr>
              <a:t>! </a:t>
            </a:r>
            <a:endParaRPr lang="hu-HU" sz="2200" dirty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</a:rPr>
              <a:t>Majd olvassuk fel, beszélgessünk róluk! </a:t>
            </a:r>
            <a:endParaRPr lang="hu-HU" sz="2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2243235" y="604937"/>
            <a:ext cx="3611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473A58"/>
                </a:solidFill>
                <a:latin typeface="Comic Sans MS" panose="030F0702030302020204" pitchFamily="66" charset="0"/>
              </a:rPr>
              <a:t>József, a legkisebb</a:t>
            </a:r>
            <a:endParaRPr lang="hu-HU" sz="2800" dirty="0">
              <a:solidFill>
                <a:srgbClr val="473A58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43692" cy="1733094"/>
          </a:xfrm>
          <a:prstGeom prst="rect">
            <a:avLst/>
          </a:prstGeom>
        </p:spPr>
      </p:pic>
      <p:sp>
        <p:nvSpPr>
          <p:cNvPr id="2" name="Jobbra nyíl 1"/>
          <p:cNvSpPr/>
          <p:nvPr/>
        </p:nvSpPr>
        <p:spPr>
          <a:xfrm rot="1369638">
            <a:off x="4721743" y="1512303"/>
            <a:ext cx="2553938" cy="1231986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KÜLSŐ TULAJDONSÁGOK</a:t>
            </a:r>
            <a:endParaRPr lang="hu-HU" dirty="0"/>
          </a:p>
        </p:txBody>
      </p:sp>
      <p:sp>
        <p:nvSpPr>
          <p:cNvPr id="3" name="Balra nyíl 2"/>
          <p:cNvSpPr/>
          <p:nvPr/>
        </p:nvSpPr>
        <p:spPr>
          <a:xfrm rot="1522918">
            <a:off x="9583371" y="4070950"/>
            <a:ext cx="2556210" cy="1262743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BELSŐ TULAJDONSÁGOK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055455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D7A45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églalap 70"/>
          <p:cNvSpPr/>
          <p:nvPr/>
        </p:nvSpPr>
        <p:spPr>
          <a:xfrm>
            <a:off x="328710" y="395972"/>
            <a:ext cx="5835105" cy="2634466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6488967" y="233328"/>
            <a:ext cx="4602705" cy="6258674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8" b="89986" l="6661" r="89929"/>
                    </a14:imgEffect>
                  </a14:imgLayer>
                </a14:imgProps>
              </a:ext>
            </a:extLst>
          </a:blip>
          <a:srcRect l="7681" t="1712" r="53792" b="7920"/>
          <a:stretch/>
        </p:blipFill>
        <p:spPr>
          <a:xfrm>
            <a:off x="6756776" y="554364"/>
            <a:ext cx="4258899" cy="5616601"/>
          </a:xfrm>
          <a:prstGeom prst="rect">
            <a:avLst/>
          </a:prstGeom>
        </p:spPr>
      </p:pic>
      <p:sp>
        <p:nvSpPr>
          <p:cNvPr id="9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7989092" y="1800844"/>
            <a:ext cx="516903" cy="417449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AC7A4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2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7990771" y="2232695"/>
            <a:ext cx="516903" cy="417449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AC7A4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3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7967471" y="2700373"/>
            <a:ext cx="516903" cy="417449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AC7A4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4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7860680" y="3153939"/>
            <a:ext cx="516903" cy="417449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AC7A4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5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7821165" y="3569336"/>
            <a:ext cx="516903" cy="417449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AC7A4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7729725" y="4001187"/>
            <a:ext cx="516903" cy="417449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AC7A4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894739" y="1834040"/>
            <a:ext cx="516903" cy="417449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AC7A4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8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911422" y="2263899"/>
            <a:ext cx="516903" cy="417449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AC7A4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9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974670" y="2694122"/>
            <a:ext cx="516903" cy="417449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AC7A4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999583" y="3111571"/>
            <a:ext cx="516903" cy="417449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AC7A4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1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999583" y="3511150"/>
            <a:ext cx="516903" cy="417449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AC7A4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9052565" y="3927223"/>
            <a:ext cx="516903" cy="417449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AC7A4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3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9153190" y="4346435"/>
            <a:ext cx="516903" cy="417449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AC7A4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4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7628968" y="4400419"/>
            <a:ext cx="516903" cy="417449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AC7A4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11331198" y="1010400"/>
            <a:ext cx="643521" cy="513047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D3BA6D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5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7618240" y="1987710"/>
            <a:ext cx="643521" cy="513047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D3BA6D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6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7326424" y="2441276"/>
            <a:ext cx="643521" cy="513047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D3BA6D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7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7122457" y="2914088"/>
            <a:ext cx="643521" cy="513047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D3BA6D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9156102" y="1958684"/>
            <a:ext cx="643521" cy="513047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D3BA6D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9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9467273" y="2358284"/>
            <a:ext cx="643521" cy="513047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D3BA6D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0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9816725" y="2678193"/>
            <a:ext cx="643521" cy="513047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D3BA6D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1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7728854" y="2405159"/>
            <a:ext cx="607404" cy="440487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8E0000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2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7597028" y="2780234"/>
            <a:ext cx="607404" cy="440487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8E0000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3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7388642" y="3122956"/>
            <a:ext cx="607404" cy="440487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8E0000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5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9074153" y="2350047"/>
            <a:ext cx="607404" cy="440487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8E0000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4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9324598" y="2582649"/>
            <a:ext cx="607404" cy="440487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8E0000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6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9631525" y="2954323"/>
            <a:ext cx="607404" cy="440487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8E0000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421956" y="1856073"/>
            <a:ext cx="570594" cy="409818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E8E7E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7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440981" y="2236367"/>
            <a:ext cx="570594" cy="409818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E8E7E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8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411188" y="2620620"/>
            <a:ext cx="570594" cy="409818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E8E7E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9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416533" y="3008545"/>
            <a:ext cx="570594" cy="409818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E8E7E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0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410019" y="3386958"/>
            <a:ext cx="570594" cy="409818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E8E7E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1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403505" y="3752386"/>
            <a:ext cx="570594" cy="409818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E8E7E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2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410019" y="4054376"/>
            <a:ext cx="570594" cy="409818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E8E7E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3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440981" y="4384846"/>
            <a:ext cx="570594" cy="409818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E8E7E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7573192" y="4617909"/>
            <a:ext cx="393065" cy="245466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473A58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8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162290" y="3317189"/>
            <a:ext cx="389493" cy="331242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5B718D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4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132270" y="3651639"/>
            <a:ext cx="389493" cy="331242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5B718D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5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104863" y="3939057"/>
            <a:ext cx="389493" cy="331242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5B718D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6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072006" y="4247499"/>
            <a:ext cx="389493" cy="331242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5B718D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7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067014" y="4498415"/>
            <a:ext cx="389493" cy="331242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5B718D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8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791282" y="3309820"/>
            <a:ext cx="389493" cy="331242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5B718D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9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795352" y="3655809"/>
            <a:ext cx="389493" cy="331242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5B718D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0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814240" y="3961625"/>
            <a:ext cx="389493" cy="331242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5B718D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1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833580" y="4186340"/>
            <a:ext cx="389493" cy="331242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5B718D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2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862343" y="4485403"/>
            <a:ext cx="389493" cy="331242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5B718D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3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7922390" y="4609143"/>
            <a:ext cx="393065" cy="274498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473A58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4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290449" y="4617909"/>
            <a:ext cx="393065" cy="274498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473A58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5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628033" y="4609561"/>
            <a:ext cx="393065" cy="274498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473A58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6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8954782" y="4603933"/>
            <a:ext cx="393065" cy="274498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473A58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7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9238515" y="4586086"/>
            <a:ext cx="393065" cy="274498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473A58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8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9406255" y="4568239"/>
            <a:ext cx="393065" cy="274498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473A58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9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11331408" y="1818587"/>
            <a:ext cx="643521" cy="513047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AC7A4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0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11331198" y="2625402"/>
            <a:ext cx="643521" cy="513047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8E0000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1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11331198" y="3342802"/>
            <a:ext cx="643521" cy="513047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E8E7E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2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11331197" y="4150989"/>
            <a:ext cx="643521" cy="513047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5B718D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3" name="Téglalap 5">
            <a:hlinkClick r:id="rId2"/>
            <a:extLst>
              <a:ext uri="{FF2B5EF4-FFF2-40B4-BE49-F238E27FC236}">
                <a16:creationId xmlns:a16="http://schemas.microsoft.com/office/drawing/2014/main" id="{C270F71F-1AD5-40AD-87D0-22361CD7DBD7}"/>
              </a:ext>
            </a:extLst>
          </p:cNvPr>
          <p:cNvSpPr/>
          <p:nvPr/>
        </p:nvSpPr>
        <p:spPr>
          <a:xfrm>
            <a:off x="11331197" y="4957804"/>
            <a:ext cx="643521" cy="513047"/>
          </a:xfrm>
          <a:custGeom>
            <a:avLst/>
            <a:gdLst>
              <a:gd name="connsiteX0" fmla="*/ 0 w 6741459"/>
              <a:gd name="connsiteY0" fmla="*/ 0 h 6087036"/>
              <a:gd name="connsiteX1" fmla="*/ 6741459 w 6741459"/>
              <a:gd name="connsiteY1" fmla="*/ 0 h 6087036"/>
              <a:gd name="connsiteX2" fmla="*/ 6741459 w 6741459"/>
              <a:gd name="connsiteY2" fmla="*/ 6087036 h 6087036"/>
              <a:gd name="connsiteX3" fmla="*/ 0 w 6741459"/>
              <a:gd name="connsiteY3" fmla="*/ 6087036 h 6087036"/>
              <a:gd name="connsiteX4" fmla="*/ 0 w 6741459"/>
              <a:gd name="connsiteY4" fmla="*/ 0 h 6087036"/>
              <a:gd name="connsiteX0" fmla="*/ 0 w 6741459"/>
              <a:gd name="connsiteY0" fmla="*/ 141111 h 6228147"/>
              <a:gd name="connsiteX1" fmla="*/ 6741459 w 6741459"/>
              <a:gd name="connsiteY1" fmla="*/ 141111 h 6228147"/>
              <a:gd name="connsiteX2" fmla="*/ 6741459 w 6741459"/>
              <a:gd name="connsiteY2" fmla="*/ 6228147 h 6228147"/>
              <a:gd name="connsiteX3" fmla="*/ 0 w 6741459"/>
              <a:gd name="connsiteY3" fmla="*/ 6228147 h 6228147"/>
              <a:gd name="connsiteX4" fmla="*/ 0 w 6741459"/>
              <a:gd name="connsiteY4" fmla="*/ 141111 h 6228147"/>
              <a:gd name="connsiteX0" fmla="*/ 0 w 6797903"/>
              <a:gd name="connsiteY0" fmla="*/ 141111 h 6228147"/>
              <a:gd name="connsiteX1" fmla="*/ 6741459 w 6797903"/>
              <a:gd name="connsiteY1" fmla="*/ 141111 h 6228147"/>
              <a:gd name="connsiteX2" fmla="*/ 6741459 w 6797903"/>
              <a:gd name="connsiteY2" fmla="*/ 6228147 h 6228147"/>
              <a:gd name="connsiteX3" fmla="*/ 0 w 6797903"/>
              <a:gd name="connsiteY3" fmla="*/ 6228147 h 6228147"/>
              <a:gd name="connsiteX4" fmla="*/ 0 w 6797903"/>
              <a:gd name="connsiteY4" fmla="*/ 141111 h 6228147"/>
              <a:gd name="connsiteX0" fmla="*/ 146755 w 6944658"/>
              <a:gd name="connsiteY0" fmla="*/ 141111 h 6228147"/>
              <a:gd name="connsiteX1" fmla="*/ 6888214 w 6944658"/>
              <a:gd name="connsiteY1" fmla="*/ 141111 h 6228147"/>
              <a:gd name="connsiteX2" fmla="*/ 6888214 w 6944658"/>
              <a:gd name="connsiteY2" fmla="*/ 6228147 h 6228147"/>
              <a:gd name="connsiteX3" fmla="*/ 146755 w 6944658"/>
              <a:gd name="connsiteY3" fmla="*/ 6228147 h 6228147"/>
              <a:gd name="connsiteX4" fmla="*/ 146755 w 6944658"/>
              <a:gd name="connsiteY4" fmla="*/ 141111 h 6228147"/>
              <a:gd name="connsiteX0" fmla="*/ 146755 w 6944658"/>
              <a:gd name="connsiteY0" fmla="*/ 141111 h 6312813"/>
              <a:gd name="connsiteX1" fmla="*/ 6888214 w 6944658"/>
              <a:gd name="connsiteY1" fmla="*/ 141111 h 6312813"/>
              <a:gd name="connsiteX2" fmla="*/ 6888214 w 6944658"/>
              <a:gd name="connsiteY2" fmla="*/ 6228147 h 6312813"/>
              <a:gd name="connsiteX3" fmla="*/ 146755 w 6944658"/>
              <a:gd name="connsiteY3" fmla="*/ 6228147 h 6312813"/>
              <a:gd name="connsiteX4" fmla="*/ 146755 w 6944658"/>
              <a:gd name="connsiteY4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797030 h 6312813"/>
              <a:gd name="connsiteX5" fmla="*/ 507919 w 7305822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479196 w 7277099"/>
              <a:gd name="connsiteY0" fmla="*/ 141111 h 6312813"/>
              <a:gd name="connsiteX1" fmla="*/ 7220655 w 7277099"/>
              <a:gd name="connsiteY1" fmla="*/ 141111 h 6312813"/>
              <a:gd name="connsiteX2" fmla="*/ 7220655 w 7277099"/>
              <a:gd name="connsiteY2" fmla="*/ 6228147 h 6312813"/>
              <a:gd name="connsiteX3" fmla="*/ 479196 w 7277099"/>
              <a:gd name="connsiteY3" fmla="*/ 6228147 h 6312813"/>
              <a:gd name="connsiteX4" fmla="*/ 568096 w 7277099"/>
              <a:gd name="connsiteY4" fmla="*/ 1546330 h 6312813"/>
              <a:gd name="connsiteX5" fmla="*/ 479196 w 7277099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305822"/>
              <a:gd name="connsiteY0" fmla="*/ 141111 h 6312813"/>
              <a:gd name="connsiteX1" fmla="*/ 7249378 w 7305822"/>
              <a:gd name="connsiteY1" fmla="*/ 141111 h 6312813"/>
              <a:gd name="connsiteX2" fmla="*/ 7249378 w 7305822"/>
              <a:gd name="connsiteY2" fmla="*/ 6228147 h 6312813"/>
              <a:gd name="connsiteX3" fmla="*/ 507919 w 7305822"/>
              <a:gd name="connsiteY3" fmla="*/ 6228147 h 6312813"/>
              <a:gd name="connsiteX4" fmla="*/ 482519 w 7305822"/>
              <a:gd name="connsiteY4" fmla="*/ 1495530 h 6312813"/>
              <a:gd name="connsiteX5" fmla="*/ 507919 w 7305822"/>
              <a:gd name="connsiteY5" fmla="*/ 141111 h 6312813"/>
              <a:gd name="connsiteX0" fmla="*/ 507919 w 7467196"/>
              <a:gd name="connsiteY0" fmla="*/ 141111 h 6312813"/>
              <a:gd name="connsiteX1" fmla="*/ 7249378 w 7467196"/>
              <a:gd name="connsiteY1" fmla="*/ 141111 h 6312813"/>
              <a:gd name="connsiteX2" fmla="*/ 7249378 w 7467196"/>
              <a:gd name="connsiteY2" fmla="*/ 6228147 h 6312813"/>
              <a:gd name="connsiteX3" fmla="*/ 507919 w 7467196"/>
              <a:gd name="connsiteY3" fmla="*/ 6228147 h 6312813"/>
              <a:gd name="connsiteX4" fmla="*/ 482519 w 7467196"/>
              <a:gd name="connsiteY4" fmla="*/ 1495530 h 6312813"/>
              <a:gd name="connsiteX5" fmla="*/ 507919 w 7467196"/>
              <a:gd name="connsiteY5" fmla="*/ 141111 h 6312813"/>
              <a:gd name="connsiteX0" fmla="*/ 507919 w 7467196"/>
              <a:gd name="connsiteY0" fmla="*/ 141111 h 6258674"/>
              <a:gd name="connsiteX1" fmla="*/ 7249378 w 7467196"/>
              <a:gd name="connsiteY1" fmla="*/ 141111 h 6258674"/>
              <a:gd name="connsiteX2" fmla="*/ 7249378 w 7467196"/>
              <a:gd name="connsiteY2" fmla="*/ 6228147 h 6258674"/>
              <a:gd name="connsiteX3" fmla="*/ 507919 w 7467196"/>
              <a:gd name="connsiteY3" fmla="*/ 6228147 h 6258674"/>
              <a:gd name="connsiteX4" fmla="*/ 482519 w 7467196"/>
              <a:gd name="connsiteY4" fmla="*/ 1495530 h 6258674"/>
              <a:gd name="connsiteX5" fmla="*/ 507919 w 7467196"/>
              <a:gd name="connsiteY5" fmla="*/ 141111 h 62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96" h="6258674">
                <a:moveTo>
                  <a:pt x="507919" y="141111"/>
                </a:moveTo>
                <a:cubicBezTo>
                  <a:pt x="2755072" y="141111"/>
                  <a:pt x="4710125" y="-176389"/>
                  <a:pt x="7249378" y="141111"/>
                </a:cubicBezTo>
                <a:cubicBezTo>
                  <a:pt x="7376378" y="2170123"/>
                  <a:pt x="7668478" y="5024635"/>
                  <a:pt x="7249378" y="6228147"/>
                </a:cubicBezTo>
                <a:cubicBezTo>
                  <a:pt x="4900625" y="5631247"/>
                  <a:pt x="2640772" y="6418647"/>
                  <a:pt x="507919" y="6228147"/>
                </a:cubicBezTo>
                <a:cubicBezTo>
                  <a:pt x="-619891" y="5322961"/>
                  <a:pt x="482519" y="2510036"/>
                  <a:pt x="482519" y="1495530"/>
                </a:cubicBezTo>
                <a:cubicBezTo>
                  <a:pt x="571419" y="722324"/>
                  <a:pt x="586609" y="656831"/>
                  <a:pt x="507919" y="141111"/>
                </a:cubicBezTo>
                <a:close/>
              </a:path>
            </a:pathLst>
          </a:custGeom>
          <a:solidFill>
            <a:srgbClr val="473A58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8" name="Szövegdoboz 67"/>
          <p:cNvSpPr txBox="1"/>
          <p:nvPr/>
        </p:nvSpPr>
        <p:spPr>
          <a:xfrm>
            <a:off x="419732" y="417291"/>
            <a:ext cx="5628677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 smtClean="0">
                <a:solidFill>
                  <a:srgbClr val="473A58"/>
                </a:solidFill>
              </a:rPr>
              <a:t>József díszes ruhája nagyon értékes volt.</a:t>
            </a:r>
          </a:p>
          <a:p>
            <a:r>
              <a:rPr lang="hu-HU" sz="2300" dirty="0" smtClean="0">
                <a:solidFill>
                  <a:srgbClr val="473A58"/>
                </a:solidFill>
              </a:rPr>
              <a:t>Nem mindenki engedhetett meg magának ilyet.</a:t>
            </a:r>
          </a:p>
          <a:p>
            <a:r>
              <a:rPr lang="hu-HU" sz="2300" dirty="0" smtClean="0">
                <a:solidFill>
                  <a:srgbClr val="473A58"/>
                </a:solidFill>
              </a:rPr>
              <a:t>Milyen lehetett az a ruha, ami ilyen nagy gyűlöletet váltott ki a testvérekből?</a:t>
            </a:r>
          </a:p>
          <a:p>
            <a:endParaRPr lang="hu-HU" sz="2300" dirty="0">
              <a:solidFill>
                <a:srgbClr val="473A58"/>
              </a:solidFill>
            </a:endParaRPr>
          </a:p>
          <a:p>
            <a:r>
              <a:rPr lang="hu-HU" sz="2300" dirty="0" smtClean="0">
                <a:solidFill>
                  <a:srgbClr val="473A58"/>
                </a:solidFill>
              </a:rPr>
              <a:t>Készítsük el!</a:t>
            </a:r>
            <a:endParaRPr lang="hu-HU" sz="2300" dirty="0">
              <a:solidFill>
                <a:srgbClr val="473A58"/>
              </a:solidFill>
            </a:endParaRPr>
          </a:p>
        </p:txBody>
      </p:sp>
      <p:sp>
        <p:nvSpPr>
          <p:cNvPr id="69" name="Téglalap 68"/>
          <p:cNvSpPr/>
          <p:nvPr/>
        </p:nvSpPr>
        <p:spPr>
          <a:xfrm>
            <a:off x="322603" y="3475441"/>
            <a:ext cx="5850842" cy="3039240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200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hu-HU" sz="2200" b="1" u="sng" dirty="0" smtClean="0">
                <a:solidFill>
                  <a:schemeClr val="accent4">
                    <a:lumMod val="50000"/>
                  </a:schemeClr>
                </a:solidFill>
              </a:rPr>
              <a:t>Szükséges eszköz</a:t>
            </a:r>
            <a:r>
              <a:rPr lang="hu-HU" sz="2200" b="1" dirty="0" smtClean="0">
                <a:solidFill>
                  <a:schemeClr val="accent4">
                    <a:lumMod val="50000"/>
                  </a:schemeClr>
                </a:solidFill>
              </a:rPr>
              <a:t>:</a:t>
            </a: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</a:rPr>
              <a:t> színes papírok, ragasztó</a:t>
            </a:r>
          </a:p>
          <a:p>
            <a:r>
              <a:rPr lang="hu-HU" sz="2200" b="1" u="sng" dirty="0" smtClean="0">
                <a:solidFill>
                  <a:schemeClr val="accent4">
                    <a:lumMod val="50000"/>
                  </a:schemeClr>
                </a:solidFill>
              </a:rPr>
              <a:t>Feladat: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</a:rPr>
              <a:t>Tépkedjünk darabokra színes papírokat!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</a:rPr>
              <a:t>Az előző csomagolópapíron alkossuk meg József díszes ruháját! </a:t>
            </a:r>
            <a:r>
              <a:rPr lang="hu-HU" sz="2200" dirty="0" err="1" smtClean="0">
                <a:solidFill>
                  <a:schemeClr val="accent4">
                    <a:lumMod val="50000"/>
                  </a:schemeClr>
                </a:solidFill>
              </a:rPr>
              <a:t>Ragasszuk</a:t>
            </a: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</a:rPr>
              <a:t> fel a színes papír darabokat!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</a:rPr>
              <a:t>A kész művet tegyük ki az osztályterem falára!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6" name="Kép 7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60" b="97363" l="4533" r="96703">
                        <a14:backgroundMark x1="19231" y1="78625" x2="19231" y2="78625"/>
                        <a14:backgroundMark x1="91758" y1="73540" x2="91758" y2="73540"/>
                        <a14:backgroundMark x1="20467" y1="69209" x2="20467" y2="69209"/>
                        <a14:backgroundMark x1="27885" y1="72693" x2="27885" y2="72693"/>
                        <a14:backgroundMark x1="84341" y1="86347" x2="84341" y2="86347"/>
                        <a14:backgroundMark x1="82418" y1="80226" x2="82418" y2="80226"/>
                        <a14:backgroundMark x1="76648" y1="71375" x2="76648" y2="71375"/>
                        <a14:backgroundMark x1="73901" y1="74105" x2="73901" y2="74105"/>
                        <a14:backgroundMark x1="70330" y1="76177" x2="70330" y2="76177"/>
                        <a14:backgroundMark x1="75000" y1="80508" x2="75000" y2="805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519931" y="76114"/>
            <a:ext cx="4795806" cy="623025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199131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000"/>
                            </p:stCondLst>
                            <p:childTnLst>
                              <p:par>
                                <p:cTn id="16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500"/>
                            </p:stCondLst>
                            <p:childTnLst>
                              <p:par>
                                <p:cTn id="17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000"/>
                            </p:stCondLst>
                            <p:childTnLst>
                              <p:par>
                                <p:cTn id="18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500"/>
                            </p:stCondLst>
                            <p:childTnLst>
                              <p:par>
                                <p:cTn id="31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4500"/>
                            </p:stCondLst>
                            <p:childTnLst>
                              <p:par>
                                <p:cTn id="42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5500"/>
                            </p:stCondLst>
                            <p:childTnLst>
                              <p:par>
                                <p:cTn id="44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6500"/>
                            </p:stCondLst>
                            <p:childTnLst>
                              <p:par>
                                <p:cTn id="46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7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7500"/>
                            </p:stCondLst>
                            <p:childTnLst>
                              <p:par>
                                <p:cTn id="48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8500"/>
                            </p:stCondLst>
                            <p:childTnLst>
                              <p:par>
                                <p:cTn id="50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51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9500"/>
                            </p:stCondLst>
                            <p:childTnLst>
                              <p:par>
                                <p:cTn id="5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20000"/>
                            </p:stCondLst>
                            <p:childTnLst>
                              <p:par>
                                <p:cTn id="54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20500"/>
                            </p:stCondLst>
                            <p:childTnLst>
                              <p:par>
                                <p:cTn id="55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6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21500"/>
                            </p:stCondLst>
                            <p:childTnLst>
                              <p:par>
                                <p:cTn id="57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22000"/>
                            </p:stCondLst>
                            <p:childTnLst>
                              <p:par>
                                <p:cTn id="58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22500"/>
                            </p:stCondLst>
                            <p:childTnLst>
                              <p:par>
                                <p:cTn id="59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23000"/>
                            </p:stCondLst>
                            <p:childTnLst>
                              <p:par>
                                <p:cTn id="60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23500"/>
                            </p:stCondLst>
                            <p:childTnLst>
                              <p:par>
                                <p:cTn id="61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2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24500"/>
                            </p:stCondLst>
                            <p:childTnLst>
                              <p:par>
                                <p:cTn id="64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5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5500"/>
                            </p:stCondLst>
                            <p:childTnLst>
                              <p:par>
                                <p:cTn id="66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5" fill="hold">
                      <p:stCondLst>
                        <p:cond delay="indefinite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9" dur="500" fill="hold"/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500" fill="hold"/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6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4" grpId="0" animBg="1"/>
      <p:bldP spid="36" grpId="0" animBg="1"/>
      <p:bldP spid="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3" grpId="0" animBg="1"/>
      <p:bldP spid="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-27648" y="0"/>
            <a:ext cx="12219648" cy="6858000"/>
            <a:chOff x="1" y="-29818"/>
            <a:chExt cx="12219648" cy="6858000"/>
          </a:xfrm>
        </p:grpSpPr>
        <p:pic>
          <p:nvPicPr>
            <p:cNvPr id="13" name="Kép 12"/>
            <p:cNvPicPr>
              <a:picLocks noChangeAspect="1"/>
            </p:cNvPicPr>
            <p:nvPr/>
          </p:nvPicPr>
          <p:blipFill rotWithShape="1">
            <a:blip r:embed="rId2"/>
            <a:srcRect l="2130" t="3471" r="2070" b="7579"/>
            <a:stretch/>
          </p:blipFill>
          <p:spPr>
            <a:xfrm>
              <a:off x="1" y="-29818"/>
              <a:ext cx="12219648" cy="6858000"/>
            </a:xfrm>
            <a:prstGeom prst="rect">
              <a:avLst/>
            </a:prstGeom>
          </p:spPr>
        </p:pic>
        <p:grpSp>
          <p:nvGrpSpPr>
            <p:cNvPr id="2" name="Csoportba foglalás 1"/>
            <p:cNvGrpSpPr/>
            <p:nvPr/>
          </p:nvGrpSpPr>
          <p:grpSpPr>
            <a:xfrm>
              <a:off x="9452114" y="228600"/>
              <a:ext cx="2013327" cy="3518452"/>
              <a:chOff x="9452114" y="258418"/>
              <a:chExt cx="2013327" cy="3518452"/>
            </a:xfrm>
          </p:grpSpPr>
          <p:sp>
            <p:nvSpPr>
              <p:cNvPr id="15" name="Téglalap 5">
                <a:hlinkClick r:id="rId3"/>
                <a:extLst>
                  <a:ext uri="{FF2B5EF4-FFF2-40B4-BE49-F238E27FC236}">
                    <a16:creationId xmlns:a16="http://schemas.microsoft.com/office/drawing/2014/main" id="{C270F71F-1AD5-40AD-87D0-22361CD7DBD7}"/>
                  </a:ext>
                </a:extLst>
              </p:cNvPr>
              <p:cNvSpPr/>
              <p:nvPr/>
            </p:nvSpPr>
            <p:spPr>
              <a:xfrm flipH="1">
                <a:off x="9452114" y="258418"/>
                <a:ext cx="2013327" cy="3518452"/>
              </a:xfrm>
              <a:custGeom>
                <a:avLst/>
                <a:gdLst>
                  <a:gd name="connsiteX0" fmla="*/ 0 w 6741459"/>
                  <a:gd name="connsiteY0" fmla="*/ 0 h 6087036"/>
                  <a:gd name="connsiteX1" fmla="*/ 6741459 w 6741459"/>
                  <a:gd name="connsiteY1" fmla="*/ 0 h 6087036"/>
                  <a:gd name="connsiteX2" fmla="*/ 6741459 w 6741459"/>
                  <a:gd name="connsiteY2" fmla="*/ 6087036 h 6087036"/>
                  <a:gd name="connsiteX3" fmla="*/ 0 w 6741459"/>
                  <a:gd name="connsiteY3" fmla="*/ 6087036 h 6087036"/>
                  <a:gd name="connsiteX4" fmla="*/ 0 w 6741459"/>
                  <a:gd name="connsiteY4" fmla="*/ 0 h 6087036"/>
                  <a:gd name="connsiteX0" fmla="*/ 0 w 6741459"/>
                  <a:gd name="connsiteY0" fmla="*/ 141111 h 6228147"/>
                  <a:gd name="connsiteX1" fmla="*/ 6741459 w 6741459"/>
                  <a:gd name="connsiteY1" fmla="*/ 141111 h 6228147"/>
                  <a:gd name="connsiteX2" fmla="*/ 6741459 w 6741459"/>
                  <a:gd name="connsiteY2" fmla="*/ 6228147 h 6228147"/>
                  <a:gd name="connsiteX3" fmla="*/ 0 w 6741459"/>
                  <a:gd name="connsiteY3" fmla="*/ 6228147 h 6228147"/>
                  <a:gd name="connsiteX4" fmla="*/ 0 w 6741459"/>
                  <a:gd name="connsiteY4" fmla="*/ 141111 h 6228147"/>
                  <a:gd name="connsiteX0" fmla="*/ 0 w 6797903"/>
                  <a:gd name="connsiteY0" fmla="*/ 141111 h 6228147"/>
                  <a:gd name="connsiteX1" fmla="*/ 6741459 w 6797903"/>
                  <a:gd name="connsiteY1" fmla="*/ 141111 h 6228147"/>
                  <a:gd name="connsiteX2" fmla="*/ 6741459 w 6797903"/>
                  <a:gd name="connsiteY2" fmla="*/ 6228147 h 6228147"/>
                  <a:gd name="connsiteX3" fmla="*/ 0 w 6797903"/>
                  <a:gd name="connsiteY3" fmla="*/ 6228147 h 6228147"/>
                  <a:gd name="connsiteX4" fmla="*/ 0 w 6797903"/>
                  <a:gd name="connsiteY4" fmla="*/ 141111 h 6228147"/>
                  <a:gd name="connsiteX0" fmla="*/ 146755 w 6944658"/>
                  <a:gd name="connsiteY0" fmla="*/ 141111 h 6228147"/>
                  <a:gd name="connsiteX1" fmla="*/ 6888214 w 6944658"/>
                  <a:gd name="connsiteY1" fmla="*/ 141111 h 6228147"/>
                  <a:gd name="connsiteX2" fmla="*/ 6888214 w 6944658"/>
                  <a:gd name="connsiteY2" fmla="*/ 6228147 h 6228147"/>
                  <a:gd name="connsiteX3" fmla="*/ 146755 w 6944658"/>
                  <a:gd name="connsiteY3" fmla="*/ 6228147 h 6228147"/>
                  <a:gd name="connsiteX4" fmla="*/ 146755 w 6944658"/>
                  <a:gd name="connsiteY4" fmla="*/ 141111 h 6228147"/>
                  <a:gd name="connsiteX0" fmla="*/ 146755 w 6944658"/>
                  <a:gd name="connsiteY0" fmla="*/ 141111 h 6312813"/>
                  <a:gd name="connsiteX1" fmla="*/ 6888214 w 6944658"/>
                  <a:gd name="connsiteY1" fmla="*/ 141111 h 6312813"/>
                  <a:gd name="connsiteX2" fmla="*/ 6888214 w 6944658"/>
                  <a:gd name="connsiteY2" fmla="*/ 6228147 h 6312813"/>
                  <a:gd name="connsiteX3" fmla="*/ 146755 w 6944658"/>
                  <a:gd name="connsiteY3" fmla="*/ 6228147 h 6312813"/>
                  <a:gd name="connsiteX4" fmla="*/ 146755 w 6944658"/>
                  <a:gd name="connsiteY4" fmla="*/ 141111 h 6312813"/>
                  <a:gd name="connsiteX0" fmla="*/ 507919 w 7305822"/>
                  <a:gd name="connsiteY0" fmla="*/ 141111 h 6312813"/>
                  <a:gd name="connsiteX1" fmla="*/ 7249378 w 7305822"/>
                  <a:gd name="connsiteY1" fmla="*/ 141111 h 6312813"/>
                  <a:gd name="connsiteX2" fmla="*/ 7249378 w 7305822"/>
                  <a:gd name="connsiteY2" fmla="*/ 6228147 h 6312813"/>
                  <a:gd name="connsiteX3" fmla="*/ 507919 w 7305822"/>
                  <a:gd name="connsiteY3" fmla="*/ 6228147 h 6312813"/>
                  <a:gd name="connsiteX4" fmla="*/ 482519 w 7305822"/>
                  <a:gd name="connsiteY4" fmla="*/ 797030 h 6312813"/>
                  <a:gd name="connsiteX5" fmla="*/ 507919 w 7305822"/>
                  <a:gd name="connsiteY5" fmla="*/ 141111 h 6312813"/>
                  <a:gd name="connsiteX0" fmla="*/ 507919 w 7305822"/>
                  <a:gd name="connsiteY0" fmla="*/ 141111 h 6312813"/>
                  <a:gd name="connsiteX1" fmla="*/ 7249378 w 7305822"/>
                  <a:gd name="connsiteY1" fmla="*/ 141111 h 6312813"/>
                  <a:gd name="connsiteX2" fmla="*/ 7249378 w 7305822"/>
                  <a:gd name="connsiteY2" fmla="*/ 6228147 h 6312813"/>
                  <a:gd name="connsiteX3" fmla="*/ 507919 w 7305822"/>
                  <a:gd name="connsiteY3" fmla="*/ 6228147 h 6312813"/>
                  <a:gd name="connsiteX4" fmla="*/ 482519 w 7305822"/>
                  <a:gd name="connsiteY4" fmla="*/ 797030 h 6312813"/>
                  <a:gd name="connsiteX5" fmla="*/ 507919 w 7305822"/>
                  <a:gd name="connsiteY5" fmla="*/ 141111 h 6312813"/>
                  <a:gd name="connsiteX0" fmla="*/ 479196 w 7277099"/>
                  <a:gd name="connsiteY0" fmla="*/ 141111 h 6312813"/>
                  <a:gd name="connsiteX1" fmla="*/ 7220655 w 7277099"/>
                  <a:gd name="connsiteY1" fmla="*/ 141111 h 6312813"/>
                  <a:gd name="connsiteX2" fmla="*/ 7220655 w 7277099"/>
                  <a:gd name="connsiteY2" fmla="*/ 6228147 h 6312813"/>
                  <a:gd name="connsiteX3" fmla="*/ 479196 w 7277099"/>
                  <a:gd name="connsiteY3" fmla="*/ 6228147 h 6312813"/>
                  <a:gd name="connsiteX4" fmla="*/ 568096 w 7277099"/>
                  <a:gd name="connsiteY4" fmla="*/ 1546330 h 6312813"/>
                  <a:gd name="connsiteX5" fmla="*/ 479196 w 7277099"/>
                  <a:gd name="connsiteY5" fmla="*/ 141111 h 6312813"/>
                  <a:gd name="connsiteX0" fmla="*/ 479196 w 7277099"/>
                  <a:gd name="connsiteY0" fmla="*/ 141111 h 6312813"/>
                  <a:gd name="connsiteX1" fmla="*/ 7220655 w 7277099"/>
                  <a:gd name="connsiteY1" fmla="*/ 141111 h 6312813"/>
                  <a:gd name="connsiteX2" fmla="*/ 7220655 w 7277099"/>
                  <a:gd name="connsiteY2" fmla="*/ 6228147 h 6312813"/>
                  <a:gd name="connsiteX3" fmla="*/ 479196 w 7277099"/>
                  <a:gd name="connsiteY3" fmla="*/ 6228147 h 6312813"/>
                  <a:gd name="connsiteX4" fmla="*/ 568096 w 7277099"/>
                  <a:gd name="connsiteY4" fmla="*/ 1546330 h 6312813"/>
                  <a:gd name="connsiteX5" fmla="*/ 479196 w 7277099"/>
                  <a:gd name="connsiteY5" fmla="*/ 141111 h 6312813"/>
                  <a:gd name="connsiteX0" fmla="*/ 507919 w 7305822"/>
                  <a:gd name="connsiteY0" fmla="*/ 141111 h 6312813"/>
                  <a:gd name="connsiteX1" fmla="*/ 7249378 w 7305822"/>
                  <a:gd name="connsiteY1" fmla="*/ 141111 h 6312813"/>
                  <a:gd name="connsiteX2" fmla="*/ 7249378 w 7305822"/>
                  <a:gd name="connsiteY2" fmla="*/ 6228147 h 6312813"/>
                  <a:gd name="connsiteX3" fmla="*/ 507919 w 7305822"/>
                  <a:gd name="connsiteY3" fmla="*/ 6228147 h 6312813"/>
                  <a:gd name="connsiteX4" fmla="*/ 482519 w 7305822"/>
                  <a:gd name="connsiteY4" fmla="*/ 1495530 h 6312813"/>
                  <a:gd name="connsiteX5" fmla="*/ 507919 w 7305822"/>
                  <a:gd name="connsiteY5" fmla="*/ 141111 h 6312813"/>
                  <a:gd name="connsiteX0" fmla="*/ 507919 w 7305822"/>
                  <a:gd name="connsiteY0" fmla="*/ 141111 h 6312813"/>
                  <a:gd name="connsiteX1" fmla="*/ 7249378 w 7305822"/>
                  <a:gd name="connsiteY1" fmla="*/ 141111 h 6312813"/>
                  <a:gd name="connsiteX2" fmla="*/ 7249378 w 7305822"/>
                  <a:gd name="connsiteY2" fmla="*/ 6228147 h 6312813"/>
                  <a:gd name="connsiteX3" fmla="*/ 507919 w 7305822"/>
                  <a:gd name="connsiteY3" fmla="*/ 6228147 h 6312813"/>
                  <a:gd name="connsiteX4" fmla="*/ 482519 w 7305822"/>
                  <a:gd name="connsiteY4" fmla="*/ 1495530 h 6312813"/>
                  <a:gd name="connsiteX5" fmla="*/ 507919 w 7305822"/>
                  <a:gd name="connsiteY5" fmla="*/ 141111 h 6312813"/>
                  <a:gd name="connsiteX0" fmla="*/ 507919 w 7467196"/>
                  <a:gd name="connsiteY0" fmla="*/ 141111 h 6312813"/>
                  <a:gd name="connsiteX1" fmla="*/ 7249378 w 7467196"/>
                  <a:gd name="connsiteY1" fmla="*/ 141111 h 6312813"/>
                  <a:gd name="connsiteX2" fmla="*/ 7249378 w 7467196"/>
                  <a:gd name="connsiteY2" fmla="*/ 6228147 h 6312813"/>
                  <a:gd name="connsiteX3" fmla="*/ 507919 w 7467196"/>
                  <a:gd name="connsiteY3" fmla="*/ 6228147 h 6312813"/>
                  <a:gd name="connsiteX4" fmla="*/ 482519 w 7467196"/>
                  <a:gd name="connsiteY4" fmla="*/ 1495530 h 6312813"/>
                  <a:gd name="connsiteX5" fmla="*/ 507919 w 7467196"/>
                  <a:gd name="connsiteY5" fmla="*/ 141111 h 6312813"/>
                  <a:gd name="connsiteX0" fmla="*/ 507919 w 7467196"/>
                  <a:gd name="connsiteY0" fmla="*/ 141111 h 6258674"/>
                  <a:gd name="connsiteX1" fmla="*/ 7249378 w 7467196"/>
                  <a:gd name="connsiteY1" fmla="*/ 141111 h 6258674"/>
                  <a:gd name="connsiteX2" fmla="*/ 7249378 w 7467196"/>
                  <a:gd name="connsiteY2" fmla="*/ 6228147 h 6258674"/>
                  <a:gd name="connsiteX3" fmla="*/ 507919 w 7467196"/>
                  <a:gd name="connsiteY3" fmla="*/ 6228147 h 6258674"/>
                  <a:gd name="connsiteX4" fmla="*/ 482519 w 7467196"/>
                  <a:gd name="connsiteY4" fmla="*/ 1495530 h 6258674"/>
                  <a:gd name="connsiteX5" fmla="*/ 507919 w 7467196"/>
                  <a:gd name="connsiteY5" fmla="*/ 141111 h 625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7196" h="6258674">
                    <a:moveTo>
                      <a:pt x="507919" y="141111"/>
                    </a:moveTo>
                    <a:cubicBezTo>
                      <a:pt x="2755072" y="141111"/>
                      <a:pt x="4710125" y="-176389"/>
                      <a:pt x="7249378" y="141111"/>
                    </a:cubicBezTo>
                    <a:cubicBezTo>
                      <a:pt x="7376378" y="2170123"/>
                      <a:pt x="7668478" y="5024635"/>
                      <a:pt x="7249378" y="6228147"/>
                    </a:cubicBezTo>
                    <a:cubicBezTo>
                      <a:pt x="4900625" y="5631247"/>
                      <a:pt x="2640772" y="6418647"/>
                      <a:pt x="507919" y="6228147"/>
                    </a:cubicBezTo>
                    <a:cubicBezTo>
                      <a:pt x="-619891" y="5322961"/>
                      <a:pt x="482519" y="2510036"/>
                      <a:pt x="482519" y="1495530"/>
                    </a:cubicBezTo>
                    <a:cubicBezTo>
                      <a:pt x="571419" y="722324"/>
                      <a:pt x="586609" y="656831"/>
                      <a:pt x="507919" y="141111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  <a:effectLst>
                <a:outerShdw blurRad="50800" dist="38100" dir="2700000" sx="101000" sy="101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pic>
            <p:nvPicPr>
              <p:cNvPr id="14" name="Kép 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260" b="97363" l="4533" r="96703">
                            <a14:backgroundMark x1="19231" y1="78625" x2="19231" y2="78625"/>
                            <a14:backgroundMark x1="91758" y1="73540" x2="91758" y2="73540"/>
                            <a14:backgroundMark x1="20467" y1="69209" x2="20467" y2="69209"/>
                            <a14:backgroundMark x1="27885" y1="72693" x2="27885" y2="72693"/>
                            <a14:backgroundMark x1="84341" y1="86347" x2="84341" y2="86347"/>
                            <a14:backgroundMark x1="82418" y1="80226" x2="82418" y2="80226"/>
                            <a14:backgroundMark x1="76648" y1="71375" x2="76648" y2="71375"/>
                            <a14:backgroundMark x1="73901" y1="74105" x2="73901" y2="74105"/>
                            <a14:backgroundMark x1="70330" y1="76177" x2="70330" y2="76177"/>
                            <a14:backgroundMark x1="75000" y1="80508" x2="75000" y2="8050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9452114" y="325904"/>
                <a:ext cx="1934655" cy="3383480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17" name="Téglalap 16"/>
          <p:cNvSpPr/>
          <p:nvPr/>
        </p:nvSpPr>
        <p:spPr>
          <a:xfrm>
            <a:off x="921441" y="1956815"/>
            <a:ext cx="7935866" cy="4683717"/>
          </a:xfrm>
          <a:prstGeom prst="rect">
            <a:avLst/>
          </a:prstGeom>
          <a:solidFill>
            <a:schemeClr val="lt1">
              <a:alpha val="91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solidFill>
                <a:srgbClr val="473A58"/>
              </a:solidFill>
            </a:endParaRPr>
          </a:p>
          <a:p>
            <a:pPr algn="ctr"/>
            <a:endParaRPr lang="hu-HU" sz="2400" dirty="0">
              <a:solidFill>
                <a:srgbClr val="473A58"/>
              </a:solidFill>
            </a:endParaRPr>
          </a:p>
          <a:p>
            <a:pPr algn="ctr"/>
            <a:r>
              <a:rPr lang="hu-HU" sz="2400" dirty="0" smtClean="0">
                <a:solidFill>
                  <a:srgbClr val="473A58"/>
                </a:solidFill>
              </a:rPr>
              <a:t>Ha a József díszes ruhája elkészült és kitettük az osztályterem falára, ismételjük át együtt a történetet!</a:t>
            </a:r>
          </a:p>
          <a:p>
            <a:pPr algn="ctr"/>
            <a:endParaRPr lang="hu-HU" sz="2400" dirty="0">
              <a:solidFill>
                <a:srgbClr val="473A58"/>
              </a:solidFill>
            </a:endParaRPr>
          </a:p>
          <a:p>
            <a:pPr algn="ctr"/>
            <a:r>
              <a:rPr lang="hu-HU" sz="2800" dirty="0">
                <a:solidFill>
                  <a:srgbClr val="473A58"/>
                </a:solidFill>
                <a:latin typeface="Comic Sans MS" panose="030F0702030302020204" pitchFamily="66" charset="0"/>
              </a:rPr>
              <a:t>M</a:t>
            </a:r>
            <a:r>
              <a:rPr lang="hu-HU" sz="2800" dirty="0" smtClean="0">
                <a:solidFill>
                  <a:srgbClr val="473A58"/>
                </a:solidFill>
                <a:latin typeface="Comic Sans MS" panose="030F0702030302020204" pitchFamily="66" charset="0"/>
              </a:rPr>
              <a:t>eséljük el együtt! </a:t>
            </a:r>
          </a:p>
          <a:p>
            <a:pPr algn="ctr"/>
            <a:endParaRPr lang="hu-HU" sz="2400" dirty="0" smtClean="0">
              <a:solidFill>
                <a:srgbClr val="473A58"/>
              </a:solidFill>
            </a:endParaRPr>
          </a:p>
          <a:p>
            <a:pPr algn="ctr"/>
            <a:endParaRPr lang="hu-HU" sz="2400" dirty="0">
              <a:solidFill>
                <a:srgbClr val="473A58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473A58"/>
                </a:solidFill>
              </a:rPr>
              <a:t>A hittanoktató elkezdi,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473A58"/>
                </a:solidFill>
              </a:rPr>
              <a:t>majd mindenki egy-egy mondattal folytatja.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473A58"/>
                </a:solidFill>
              </a:rPr>
              <a:t>A hittanoktató megadhat mindig egy-egy szót, amit a következő gyereknek bele kell foglalni a szövegbe! (pl.: ruha, meghajol, nap, csillagok, kút, stb.)</a:t>
            </a:r>
          </a:p>
          <a:p>
            <a:pPr algn="ctr"/>
            <a:endParaRPr lang="hu-HU" sz="2400" dirty="0">
              <a:solidFill>
                <a:srgbClr val="473A58"/>
              </a:solidFill>
            </a:endParaRPr>
          </a:p>
          <a:p>
            <a:pPr algn="ctr"/>
            <a:endParaRPr lang="hu-HU" sz="2400" dirty="0">
              <a:solidFill>
                <a:srgbClr val="473A58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648" y="0"/>
            <a:ext cx="1842880" cy="177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938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D7A45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809481" y="4571999"/>
            <a:ext cx="10570821" cy="1967948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473A58"/>
                </a:solidFill>
              </a:rPr>
              <a:t>A következő órára hozz magaddal egy családi fényképet, amelyiken minden családtagod látható!</a:t>
            </a:r>
            <a:endParaRPr lang="hu-HU" sz="2800" dirty="0">
              <a:solidFill>
                <a:srgbClr val="473A58"/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54702" cy="2160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773" y="344504"/>
            <a:ext cx="6078239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436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8078"/>
            <a:ext cx="1583117" cy="148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04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286185" y="172283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471613" y="2658390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142081" y="5553253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27996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bg1">
                <a:lumMod val="95000"/>
              </a:schemeClr>
            </a:gs>
            <a:gs pos="18000">
              <a:schemeClr val="accent1">
                <a:lumMod val="20000"/>
                <a:lumOff val="80000"/>
              </a:schemeClr>
            </a:gs>
            <a:gs pos="90000">
              <a:srgbClr val="92D050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89819" y="2259850"/>
            <a:ext cx="39036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667" y="1472061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7" name="Szövegdoboz 6"/>
          <p:cNvSpPr txBox="1"/>
          <p:nvPr/>
        </p:nvSpPr>
        <p:spPr>
          <a:xfrm>
            <a:off x="100583" y="6158248"/>
            <a:ext cx="5639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 Ppt-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felhasznált képek a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www.unsplash.com</a:t>
            </a: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a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www.pixabay.hu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internetes oldalon találhatóak.)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19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zis 8"/>
          <p:cNvSpPr/>
          <p:nvPr/>
        </p:nvSpPr>
        <p:spPr>
          <a:xfrm>
            <a:off x="788305" y="4546048"/>
            <a:ext cx="4424625" cy="1788680"/>
          </a:xfrm>
          <a:prstGeom prst="ellipse">
            <a:avLst/>
          </a:prstGeom>
          <a:solidFill>
            <a:srgbClr val="BEB8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37607" cy="160696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637607" y="614229"/>
            <a:ext cx="4305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64C7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Kezdjük egy játékkal!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564C7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6024039" y="2230970"/>
            <a:ext cx="5021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játék neve:</a:t>
            </a:r>
            <a:r>
              <a:rPr kumimoji="0" lang="hu-HU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József körül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6024039" y="2692636"/>
            <a:ext cx="5655770" cy="39367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200" b="1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0">
              <a:defRPr/>
            </a:pPr>
            <a:endParaRPr lang="hu-HU" sz="2200" b="1" u="sng" dirty="0" smtClean="0">
              <a:solidFill>
                <a:srgbClr val="FFC000">
                  <a:lumMod val="50000"/>
                </a:srgbClr>
              </a:solidFill>
            </a:endParaRPr>
          </a:p>
          <a:p>
            <a:pPr lvl="0">
              <a:defRPr/>
            </a:pPr>
            <a:r>
              <a:rPr lang="hu-HU" sz="2200" b="1" u="sng" dirty="0" smtClean="0">
                <a:solidFill>
                  <a:srgbClr val="FFC000">
                    <a:lumMod val="50000"/>
                  </a:srgbClr>
                </a:solidFill>
              </a:rPr>
              <a:t>Szükséges </a:t>
            </a:r>
            <a:r>
              <a:rPr lang="hu-HU" sz="2200" b="1" u="sng" dirty="0">
                <a:solidFill>
                  <a:srgbClr val="FFC000">
                    <a:lumMod val="50000"/>
                  </a:srgbClr>
                </a:solidFill>
              </a:rPr>
              <a:t>eszköz</a:t>
            </a:r>
            <a:r>
              <a:rPr lang="hu-HU" sz="2200" b="1" dirty="0">
                <a:solidFill>
                  <a:srgbClr val="FFC000">
                    <a:lumMod val="50000"/>
                  </a:srgbClr>
                </a:solidFill>
              </a:rPr>
              <a:t>: tarka </a:t>
            </a:r>
            <a:r>
              <a:rPr lang="hu-HU" sz="2200" b="1" dirty="0" smtClean="0">
                <a:solidFill>
                  <a:srgbClr val="FFC000">
                    <a:lumMod val="50000"/>
                  </a:srgbClr>
                </a:solidFill>
              </a:rPr>
              <a:t>sál</a:t>
            </a:r>
            <a:endParaRPr kumimoji="0" lang="hu-HU" sz="2200" b="1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Feladat</a:t>
            </a:r>
            <a:r>
              <a:rPr kumimoji="0" lang="hu-H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A hittanoktató válasszon</a:t>
            </a:r>
            <a:r>
              <a:rPr kumimoji="0" lang="hu-HU" sz="2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 ki egy gyereket, aki álljon a kör közepére, tarka sállal a nyakában! Ő lesz József.</a:t>
            </a:r>
            <a:r>
              <a:rPr lang="hu-HU" sz="2000" b="1" dirty="0">
                <a:solidFill>
                  <a:srgbClr val="FFC000">
                    <a:lumMod val="50000"/>
                  </a:srgbClr>
                </a:solidFill>
              </a:rPr>
              <a:t> </a:t>
            </a:r>
            <a:endParaRPr lang="hu-HU" sz="2000" b="1" dirty="0" smtClean="0">
              <a:solidFill>
                <a:srgbClr val="FFC000">
                  <a:lumMod val="50000"/>
                </a:srgb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sz="2000" b="1" dirty="0" smtClean="0">
                <a:solidFill>
                  <a:srgbClr val="FFC000">
                    <a:lumMod val="50000"/>
                  </a:srgbClr>
                </a:solidFill>
              </a:rPr>
              <a:t>A </a:t>
            </a:r>
            <a:r>
              <a:rPr lang="hu-HU" sz="2000" b="1" dirty="0">
                <a:solidFill>
                  <a:srgbClr val="FFC000">
                    <a:lumMod val="50000"/>
                  </a:srgbClr>
                </a:solidFill>
              </a:rPr>
              <a:t>gyerekek álljanak körben! Ők lesznek a „búzakévék</a:t>
            </a:r>
            <a:r>
              <a:rPr lang="hu-HU" sz="2000" b="1" dirty="0" smtClean="0">
                <a:solidFill>
                  <a:srgbClr val="FFC000">
                    <a:lumMod val="50000"/>
                  </a:srgbClr>
                </a:solidFill>
              </a:rPr>
              <a:t>”.</a:t>
            </a:r>
            <a:endParaRPr kumimoji="0" lang="hu-HU" sz="2000" b="1" i="0" u="none" strike="noStrike" kern="1200" cap="none" spc="0" normalizeH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000" b="1" dirty="0" smtClean="0">
                <a:solidFill>
                  <a:srgbClr val="FFC000">
                    <a:lumMod val="50000"/>
                  </a:srgbClr>
                </a:solidFill>
                <a:latin typeface="Arial" panose="020B0604020202020204"/>
              </a:rPr>
              <a:t>A körben álló „búzakévék” táncolják körül „Józsefet” és hajlongjanak körülötte! A mozgást zenére is végezhetik.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Játsszuk el </a:t>
            </a:r>
            <a:r>
              <a:rPr kumimoji="0" lang="hu-HU" sz="2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többször is!</a:t>
            </a:r>
            <a:endParaRPr kumimoji="0" lang="hu-HU" sz="2000" b="1" i="0" u="none" strike="noStrike" kern="1200" cap="none" spc="0" normalizeH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200" b="1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Átellenes sarkain kerekített téglalap 18"/>
          <p:cNvSpPr/>
          <p:nvPr/>
        </p:nvSpPr>
        <p:spPr>
          <a:xfrm>
            <a:off x="6030246" y="390184"/>
            <a:ext cx="5643355" cy="1671350"/>
          </a:xfrm>
          <a:prstGeom prst="round2DiagRect">
            <a:avLst/>
          </a:prstGeom>
          <a:solidFill>
            <a:srgbClr val="C0A992"/>
          </a:solidFill>
          <a:ln w="98425">
            <a:solidFill>
              <a:srgbClr val="F2F2F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hittanoktató</a:t>
            </a:r>
            <a:r>
              <a:rPr kumimoji="0" lang="hu-HU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körről-körre ugyanazt a gyereket válassza Józsefnek! Egészen addig, amíg a gyerekek szóvá nem teszik.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Átellenes sarkain kerekített téglalap 27"/>
          <p:cNvSpPr/>
          <p:nvPr/>
        </p:nvSpPr>
        <p:spPr>
          <a:xfrm>
            <a:off x="6036453" y="390184"/>
            <a:ext cx="5643355" cy="1671350"/>
          </a:xfrm>
          <a:prstGeom prst="round2DiagRect">
            <a:avLst/>
          </a:prstGeom>
          <a:solidFill>
            <a:srgbClr val="C0A992"/>
          </a:solidFill>
          <a:ln w="98425">
            <a:solidFill>
              <a:srgbClr val="F2F2F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Információ csak hittanoktatóknak!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(Kattintásra nyílik.)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8" b="67734" l="42201" r="89945">
                        <a14:foregroundMark x1="78860" y1="36589" x2="78860" y2="36589"/>
                        <a14:foregroundMark x1="77435" y1="29143" x2="77435" y2="29143"/>
                        <a14:foregroundMark x1="73080" y1="45236" x2="73080" y2="45236"/>
                        <a14:foregroundMark x1="74901" y1="30985" x2="74901" y2="30985"/>
                        <a14:foregroundMark x1="76564" y1="25460" x2="76564" y2="25460"/>
                        <a14:foregroundMark x1="70546" y1="30104" x2="70546" y2="30104"/>
                        <a14:foregroundMark x1="82027" y1="28903" x2="82027" y2="28903"/>
                        <a14:foregroundMark x1="79335" y1="25701" x2="79335" y2="25701"/>
                        <a14:foregroundMark x1="74030" y1="25941" x2="74030" y2="25941"/>
                        <a14:foregroundMark x1="75376" y1="27542" x2="75376" y2="27542"/>
                        <a14:foregroundMark x1="76326" y1="14492" x2="76326" y2="14492"/>
                        <a14:foregroundMark x1="83690" y1="44035" x2="83690" y2="44035"/>
                        <a14:foregroundMark x1="71259" y1="33307" x2="71259" y2="33307"/>
                        <a14:foregroundMark x1="73793" y1="15212" x2="73793" y2="15212"/>
                        <a14:foregroundMark x1="61362" y1="38671" x2="61362" y2="38671"/>
                        <a14:foregroundMark x1="48535" y1="40352" x2="48535" y2="40352"/>
                        <a14:foregroundMark x1="76564" y1="32906" x2="76564" y2="32906"/>
                        <a14:backgroundMark x1="59303" y1="40512" x2="59303" y2="40512"/>
                        <a14:backgroundMark x1="50594" y1="40112" x2="50594" y2="40112"/>
                        <a14:backgroundMark x1="72842" y1="30344" x2="72842" y2="30344"/>
                        <a14:backgroundMark x1="79968" y1="28423" x2="79968" y2="28423"/>
                        <a14:backgroundMark x1="66904" y1="60689" x2="66904" y2="60689"/>
                      </a14:backgroundRemoval>
                    </a14:imgEffect>
                  </a14:imgLayer>
                </a14:imgProps>
              </a:ext>
            </a:extLst>
          </a:blip>
          <a:srcRect l="65964" t="9401" r="9442" b="46497"/>
          <a:stretch/>
        </p:blipFill>
        <p:spPr>
          <a:xfrm>
            <a:off x="3113157" y="2648273"/>
            <a:ext cx="1300044" cy="2305257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33" b="84411" l="5533" r="93328">
                        <a14:foregroundMark x1="29699" y1="15423" x2="29699" y2="15423"/>
                        <a14:foregroundMark x1="37347" y1="19900" x2="37347" y2="19900"/>
                        <a14:foregroundMark x1="21562" y1="23881" x2="21562" y2="23881"/>
                        <a14:foregroundMark x1="39870" y1="31675" x2="39870" y2="31675"/>
                        <a14:foregroundMark x1="37429" y1="44859" x2="37429" y2="44859"/>
                        <a14:foregroundMark x1="37022" y1="46269" x2="37022" y2="46269"/>
                        <a14:foregroundMark x1="31977" y1="40879" x2="31977" y2="40879"/>
                        <a14:foregroundMark x1="31164" y1="79436" x2="31164" y2="79436"/>
                        <a14:foregroundMark x1="36208" y1="80597" x2="36208" y2="80597"/>
                        <a14:foregroundMark x1="12531" y1="76617" x2="12531" y2="76617"/>
                        <a14:foregroundMark x1="18308" y1="52902" x2="18308" y2="52902"/>
                        <a14:foregroundMark x1="23841" y1="54892" x2="23841" y2="54892"/>
                        <a14:foregroundMark x1="22132" y1="47264" x2="22132" y2="47264"/>
                        <a14:foregroundMark x1="24491" y1="36401" x2="24491" y2="36401"/>
                        <a14:foregroundMark x1="23271" y1="29519" x2="23271" y2="29519"/>
                        <a14:foregroundMark x1="29129" y1="19900" x2="29129" y2="19900"/>
                        <a14:foregroundMark x1="33686" y1="19320" x2="33686" y2="19320"/>
                        <a14:foregroundMark x1="22783" y1="29768" x2="22783" y2="29768"/>
                        <a14:foregroundMark x1="39870" y1="32670" x2="39870" y2="32670"/>
                        <a14:foregroundMark x1="31245" y1="37562" x2="31245" y2="37562"/>
                        <a14:foregroundMark x1="48332" y1="29768" x2="48332" y2="29768"/>
                        <a14:foregroundMark x1="43206" y1="43449" x2="43206" y2="43449"/>
                        <a14:foregroundMark x1="50122" y1="28773" x2="50122" y2="28773"/>
                        <a14:foregroundMark x1="51993" y1="35240" x2="51993" y2="35240"/>
                        <a14:foregroundMark x1="53458" y1="38308" x2="53458" y2="38308"/>
                        <a14:foregroundMark x1="68918" y1="64262" x2="68511" y2="64594"/>
                        <a14:foregroundMark x1="65175" y1="76202" x2="65175" y2="76202"/>
                        <a14:foregroundMark x1="65500" y1="78607" x2="65500" y2="78607"/>
                        <a14:foregroundMark x1="84215" y1="76451" x2="84215" y2="76451"/>
                        <a14:foregroundMark x1="83320" y1="70730" x2="83320" y2="70730"/>
                        <a14:foregroundMark x1="80309" y1="61692" x2="80309" y2="61692"/>
                        <a14:foregroundMark x1="77950" y1="60614" x2="77950" y2="60614"/>
                        <a14:foregroundMark x1="67535" y1="70813" x2="67535" y2="70813"/>
                        <a14:foregroundMark x1="67453" y1="65340" x2="67453" y2="65340"/>
                        <a14:foregroundMark x1="68755" y1="61857" x2="68755" y2="61857"/>
                        <a14:foregroundMark x1="79089" y1="63350" x2="79089" y2="63350"/>
                        <a14:foregroundMark x1="82262" y1="67330" x2="82262" y2="67330"/>
                        <a14:foregroundMark x1="80635" y1="64013" x2="80635" y2="64013"/>
                        <a14:foregroundMark x1="50203" y1="31177" x2="50203" y2="31177"/>
                        <a14:foregroundMark x1="51098" y1="33582" x2="51098" y2="33582"/>
                        <a14:foregroundMark x1="53377" y1="40299" x2="53377" y2="40299"/>
                        <a14:foregroundMark x1="54516" y1="41542" x2="54516" y2="41542"/>
                        <a14:foregroundMark x1="53214" y1="36484" x2="53214" y2="36484"/>
                        <a14:foregroundMark x1="50041" y1="32836" x2="50041" y2="32836"/>
                        <a14:foregroundMark x1="47030" y1="28275" x2="47030" y2="28275"/>
                        <a14:foregroundMark x1="50936" y1="32090" x2="50936" y2="32090"/>
                        <a14:foregroundMark x1="66802" y1="62272" x2="66802" y2="62272"/>
                        <a14:foregroundMark x1="67535" y1="69154" x2="67535" y2="69154"/>
                        <a14:foregroundMark x1="68592" y1="66418" x2="68592" y2="66418"/>
                        <a14:foregroundMark x1="66640" y1="74627" x2="66640" y2="74627"/>
                        <a14:foregroundMark x1="80309" y1="65672" x2="80309" y2="65672"/>
                        <a14:foregroundMark x1="83320" y1="72968" x2="83320" y2="72968"/>
                        <a14:foregroundMark x1="81937" y1="68076" x2="81937" y2="68076"/>
                        <a14:foregroundMark x1="78194" y1="62604" x2="78194" y2="62604"/>
                        <a14:backgroundMark x1="47844" y1="44776" x2="47844" y2="44776"/>
                      </a14:backgroundRemoval>
                    </a14:imgEffect>
                  </a14:imgLayer>
                </a14:imgProps>
              </a:ext>
            </a:extLst>
          </a:blip>
          <a:srcRect l="45478" t="9264" r="9578" b="15239"/>
          <a:stretch/>
        </p:blipFill>
        <p:spPr>
          <a:xfrm>
            <a:off x="3894535" y="3436466"/>
            <a:ext cx="1360749" cy="22430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7" name="Kép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8" b="67734" l="42201" r="89945">
                        <a14:foregroundMark x1="78860" y1="36589" x2="78860" y2="36589"/>
                        <a14:foregroundMark x1="77435" y1="29143" x2="77435" y2="29143"/>
                        <a14:foregroundMark x1="73080" y1="45236" x2="73080" y2="45236"/>
                        <a14:foregroundMark x1="74901" y1="30985" x2="74901" y2="30985"/>
                        <a14:foregroundMark x1="76564" y1="25460" x2="76564" y2="25460"/>
                        <a14:foregroundMark x1="70546" y1="30104" x2="70546" y2="30104"/>
                        <a14:foregroundMark x1="82027" y1="28903" x2="82027" y2="28903"/>
                        <a14:foregroundMark x1="79335" y1="25701" x2="79335" y2="25701"/>
                        <a14:foregroundMark x1="74030" y1="25941" x2="74030" y2="25941"/>
                        <a14:foregroundMark x1="75376" y1="27542" x2="75376" y2="27542"/>
                        <a14:foregroundMark x1="76326" y1="14492" x2="76326" y2="14492"/>
                        <a14:foregroundMark x1="83690" y1="44035" x2="83690" y2="44035"/>
                        <a14:foregroundMark x1="71259" y1="33307" x2="71259" y2="33307"/>
                        <a14:foregroundMark x1="73793" y1="15212" x2="73793" y2="15212"/>
                        <a14:foregroundMark x1="61362" y1="38671" x2="61362" y2="38671"/>
                        <a14:foregroundMark x1="48535" y1="40352" x2="48535" y2="40352"/>
                        <a14:foregroundMark x1="76564" y1="32906" x2="76564" y2="32906"/>
                        <a14:backgroundMark x1="59303" y1="40512" x2="59303" y2="40512"/>
                        <a14:backgroundMark x1="50594" y1="40112" x2="50594" y2="40112"/>
                        <a14:backgroundMark x1="72842" y1="30344" x2="72842" y2="30344"/>
                        <a14:backgroundMark x1="79968" y1="28423" x2="79968" y2="28423"/>
                        <a14:backgroundMark x1="66904" y1="60689" x2="66904" y2="60689"/>
                      </a14:backgroundRemoval>
                    </a14:imgEffect>
                  </a14:imgLayer>
                </a14:imgProps>
              </a:ext>
            </a:extLst>
          </a:blip>
          <a:srcRect l="65964" t="9401" r="9442" b="46497"/>
          <a:stretch/>
        </p:blipFill>
        <p:spPr>
          <a:xfrm flipH="1">
            <a:off x="1217525" y="2862072"/>
            <a:ext cx="1377624" cy="2305257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32" b="89943" l="38762" r="89984">
                        <a14:foregroundMark x1="47150" y1="45093" x2="47150" y2="45093"/>
                      </a14:backgroundRemoval>
                    </a14:imgEffect>
                  </a14:imgLayer>
                </a14:imgProps>
              </a:ext>
            </a:extLst>
          </a:blip>
          <a:srcRect l="41522" t="19820" r="17348" b="17084"/>
          <a:stretch/>
        </p:blipFill>
        <p:spPr>
          <a:xfrm flipH="1">
            <a:off x="748663" y="3098541"/>
            <a:ext cx="1594964" cy="2652488"/>
          </a:xfrm>
          <a:prstGeom prst="rect">
            <a:avLst/>
          </a:prstGeom>
        </p:spPr>
      </p:pic>
      <p:grpSp>
        <p:nvGrpSpPr>
          <p:cNvPr id="12" name="Csoportba foglalás 11"/>
          <p:cNvGrpSpPr/>
          <p:nvPr/>
        </p:nvGrpSpPr>
        <p:grpSpPr>
          <a:xfrm>
            <a:off x="2408390" y="2916477"/>
            <a:ext cx="1486145" cy="2940262"/>
            <a:chOff x="2387343" y="2926080"/>
            <a:chExt cx="1486145" cy="2940262"/>
          </a:xfrm>
        </p:grpSpPr>
        <p:pic>
          <p:nvPicPr>
            <p:cNvPr id="22" name="Kép 2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28" b="67734" l="42201" r="89945">
                          <a14:foregroundMark x1="78860" y1="36589" x2="78860" y2="36589"/>
                          <a14:foregroundMark x1="77435" y1="29143" x2="77435" y2="29143"/>
                          <a14:foregroundMark x1="73080" y1="45236" x2="73080" y2="45236"/>
                          <a14:foregroundMark x1="74901" y1="30985" x2="74901" y2="30985"/>
                          <a14:foregroundMark x1="76564" y1="25460" x2="76564" y2="25460"/>
                          <a14:foregroundMark x1="70546" y1="30104" x2="70546" y2="30104"/>
                          <a14:foregroundMark x1="82027" y1="28903" x2="82027" y2="28903"/>
                          <a14:foregroundMark x1="79335" y1="25701" x2="79335" y2="25701"/>
                          <a14:foregroundMark x1="74030" y1="25941" x2="74030" y2="25941"/>
                          <a14:foregroundMark x1="75376" y1="27542" x2="75376" y2="27542"/>
                          <a14:foregroundMark x1="76326" y1="14492" x2="76326" y2="14492"/>
                          <a14:foregroundMark x1="83690" y1="44035" x2="83690" y2="44035"/>
                          <a14:foregroundMark x1="71259" y1="33307" x2="71259" y2="33307"/>
                          <a14:foregroundMark x1="73793" y1="15212" x2="73793" y2="15212"/>
                          <a14:foregroundMark x1="61362" y1="38671" x2="61362" y2="38671"/>
                          <a14:foregroundMark x1="48535" y1="40352" x2="48535" y2="40352"/>
                          <a14:foregroundMark x1="76564" y1="32906" x2="76564" y2="32906"/>
                          <a14:backgroundMark x1="59303" y1="40512" x2="59303" y2="40512"/>
                          <a14:backgroundMark x1="50594" y1="40112" x2="50594" y2="40112"/>
                          <a14:backgroundMark x1="72842" y1="30344" x2="72842" y2="30344"/>
                          <a14:backgroundMark x1="79968" y1="28423" x2="79968" y2="28423"/>
                          <a14:backgroundMark x1="68329" y1="51081" x2="68329" y2="51081"/>
                        </a14:backgroundRemoval>
                      </a14:imgEffect>
                    </a14:imgLayer>
                  </a14:imgProps>
                </a:ext>
              </a:extLst>
            </a:blip>
            <a:srcRect l="42749" t="17475" r="30964" b="29933"/>
            <a:stretch/>
          </p:blipFill>
          <p:spPr>
            <a:xfrm>
              <a:off x="2387343" y="2926080"/>
              <a:ext cx="1486145" cy="2940262"/>
            </a:xfrm>
            <a:prstGeom prst="rect">
              <a:avLst/>
            </a:prstGeom>
          </p:spPr>
        </p:pic>
        <p:sp>
          <p:nvSpPr>
            <p:cNvPr id="11" name="Szalagív 10"/>
            <p:cNvSpPr/>
            <p:nvPr/>
          </p:nvSpPr>
          <p:spPr>
            <a:xfrm rot="10800000">
              <a:off x="2820438" y="3518601"/>
              <a:ext cx="457221" cy="458426"/>
            </a:xfrm>
            <a:prstGeom prst="blockArc">
              <a:avLst/>
            </a:prstGeom>
            <a:gradFill flip="none" rotWithShape="1">
              <a:gsLst>
                <a:gs pos="23000">
                  <a:schemeClr val="accent1">
                    <a:lumMod val="60000"/>
                    <a:lumOff val="40000"/>
                  </a:schemeClr>
                </a:gs>
                <a:gs pos="43000">
                  <a:srgbClr val="92D050"/>
                </a:gs>
                <a:gs pos="68000">
                  <a:srgbClr val="F9E7A6"/>
                </a:gs>
                <a:gs pos="100000">
                  <a:srgbClr val="FF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pic>
        <p:nvPicPr>
          <p:cNvPr id="25" name="Kép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79" b="96577" l="2011" r="52145"/>
                    </a14:imgEffect>
                  </a14:imgLayer>
                </a14:imgProps>
              </a:ext>
            </a:extLst>
          </a:blip>
          <a:srcRect r="46268"/>
          <a:stretch/>
        </p:blipFill>
        <p:spPr>
          <a:xfrm rot="21134962">
            <a:off x="1959923" y="3884610"/>
            <a:ext cx="1517534" cy="25441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32" b="89943" l="38762" r="89984">
                        <a14:foregroundMark x1="47150" y1="45093" x2="47150" y2="45093"/>
                      </a14:backgroundRemoval>
                    </a14:imgEffect>
                  </a14:imgLayer>
                </a14:imgProps>
              </a:ext>
            </a:extLst>
          </a:blip>
          <a:srcRect l="41522" t="19820" r="17348" b="17084"/>
          <a:stretch/>
        </p:blipFill>
        <p:spPr>
          <a:xfrm>
            <a:off x="2881324" y="3866432"/>
            <a:ext cx="1602494" cy="246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3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500"/>
                            </p:stCondLst>
                            <p:childTnLst>
                              <p:par>
                                <p:cTn id="1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8" grpId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D7A45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soportba foglalás 11"/>
          <p:cNvGrpSpPr/>
          <p:nvPr/>
        </p:nvGrpSpPr>
        <p:grpSpPr>
          <a:xfrm>
            <a:off x="3842690" y="2134468"/>
            <a:ext cx="4506621" cy="3780440"/>
            <a:chOff x="748663" y="2648273"/>
            <a:chExt cx="4506621" cy="3780440"/>
          </a:xfrm>
        </p:grpSpPr>
        <p:sp>
          <p:nvSpPr>
            <p:cNvPr id="18" name="Ellipszis 17"/>
            <p:cNvSpPr/>
            <p:nvPr/>
          </p:nvSpPr>
          <p:spPr>
            <a:xfrm>
              <a:off x="788305" y="4546048"/>
              <a:ext cx="4424625" cy="1788680"/>
            </a:xfrm>
            <a:prstGeom prst="ellipse">
              <a:avLst/>
            </a:prstGeom>
            <a:solidFill>
              <a:srgbClr val="BEB8D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1" name="Kép 2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8" b="67734" l="42201" r="89945">
                          <a14:foregroundMark x1="78860" y1="36589" x2="78860" y2="36589"/>
                          <a14:foregroundMark x1="77435" y1="29143" x2="77435" y2="29143"/>
                          <a14:foregroundMark x1="73080" y1="45236" x2="73080" y2="45236"/>
                          <a14:foregroundMark x1="74901" y1="30985" x2="74901" y2="30985"/>
                          <a14:foregroundMark x1="76564" y1="25460" x2="76564" y2="25460"/>
                          <a14:foregroundMark x1="70546" y1="30104" x2="70546" y2="30104"/>
                          <a14:foregroundMark x1="82027" y1="28903" x2="82027" y2="28903"/>
                          <a14:foregroundMark x1="79335" y1="25701" x2="79335" y2="25701"/>
                          <a14:foregroundMark x1="74030" y1="25941" x2="74030" y2="25941"/>
                          <a14:foregroundMark x1="75376" y1="27542" x2="75376" y2="27542"/>
                          <a14:foregroundMark x1="76326" y1="14492" x2="76326" y2="14492"/>
                          <a14:foregroundMark x1="83690" y1="44035" x2="83690" y2="44035"/>
                          <a14:foregroundMark x1="71259" y1="33307" x2="71259" y2="33307"/>
                          <a14:foregroundMark x1="73793" y1="15212" x2="73793" y2="15212"/>
                          <a14:foregroundMark x1="61362" y1="38671" x2="61362" y2="38671"/>
                          <a14:foregroundMark x1="48535" y1="40352" x2="48535" y2="40352"/>
                          <a14:foregroundMark x1="76564" y1="32906" x2="76564" y2="32906"/>
                          <a14:backgroundMark x1="59303" y1="40512" x2="59303" y2="40512"/>
                          <a14:backgroundMark x1="50594" y1="40112" x2="50594" y2="40112"/>
                          <a14:backgroundMark x1="72842" y1="30344" x2="72842" y2="30344"/>
                          <a14:backgroundMark x1="79968" y1="28423" x2="79968" y2="28423"/>
                          <a14:backgroundMark x1="66904" y1="60689" x2="66904" y2="60689"/>
                        </a14:backgroundRemoval>
                      </a14:imgEffect>
                    </a14:imgLayer>
                  </a14:imgProps>
                </a:ext>
              </a:extLst>
            </a:blip>
            <a:srcRect l="65964" t="9401" r="9442" b="46497"/>
            <a:stretch/>
          </p:blipFill>
          <p:spPr>
            <a:xfrm>
              <a:off x="3113157" y="2648273"/>
              <a:ext cx="1300044" cy="2305257"/>
            </a:xfrm>
            <a:prstGeom prst="rect">
              <a:avLst/>
            </a:prstGeom>
          </p:spPr>
        </p:pic>
        <p:pic>
          <p:nvPicPr>
            <p:cNvPr id="22" name="Kép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33" b="84411" l="5533" r="93328">
                          <a14:foregroundMark x1="29699" y1="15423" x2="29699" y2="15423"/>
                          <a14:foregroundMark x1="37347" y1="19900" x2="37347" y2="19900"/>
                          <a14:foregroundMark x1="21562" y1="23881" x2="21562" y2="23881"/>
                          <a14:foregroundMark x1="39870" y1="31675" x2="39870" y2="31675"/>
                          <a14:foregroundMark x1="37429" y1="44859" x2="37429" y2="44859"/>
                          <a14:foregroundMark x1="37022" y1="46269" x2="37022" y2="46269"/>
                          <a14:foregroundMark x1="31977" y1="40879" x2="31977" y2="40879"/>
                          <a14:foregroundMark x1="31164" y1="79436" x2="31164" y2="79436"/>
                          <a14:foregroundMark x1="36208" y1="80597" x2="36208" y2="80597"/>
                          <a14:foregroundMark x1="12531" y1="76617" x2="12531" y2="76617"/>
                          <a14:foregroundMark x1="18308" y1="52902" x2="18308" y2="52902"/>
                          <a14:foregroundMark x1="23841" y1="54892" x2="23841" y2="54892"/>
                          <a14:foregroundMark x1="22132" y1="47264" x2="22132" y2="47264"/>
                          <a14:foregroundMark x1="24491" y1="36401" x2="24491" y2="36401"/>
                          <a14:foregroundMark x1="23271" y1="29519" x2="23271" y2="29519"/>
                          <a14:foregroundMark x1="29129" y1="19900" x2="29129" y2="19900"/>
                          <a14:foregroundMark x1="33686" y1="19320" x2="33686" y2="19320"/>
                          <a14:foregroundMark x1="22783" y1="29768" x2="22783" y2="29768"/>
                          <a14:foregroundMark x1="39870" y1="32670" x2="39870" y2="32670"/>
                          <a14:foregroundMark x1="31245" y1="37562" x2="31245" y2="37562"/>
                          <a14:foregroundMark x1="48332" y1="29768" x2="48332" y2="29768"/>
                          <a14:foregroundMark x1="43206" y1="43449" x2="43206" y2="43449"/>
                          <a14:foregroundMark x1="50122" y1="28773" x2="50122" y2="28773"/>
                          <a14:foregroundMark x1="51993" y1="35240" x2="51993" y2="35240"/>
                          <a14:foregroundMark x1="53458" y1="38308" x2="53458" y2="38308"/>
                          <a14:foregroundMark x1="68918" y1="64262" x2="68511" y2="64594"/>
                          <a14:foregroundMark x1="65175" y1="76202" x2="65175" y2="76202"/>
                          <a14:foregroundMark x1="65500" y1="78607" x2="65500" y2="78607"/>
                          <a14:foregroundMark x1="84215" y1="76451" x2="84215" y2="76451"/>
                          <a14:foregroundMark x1="83320" y1="70730" x2="83320" y2="70730"/>
                          <a14:foregroundMark x1="80309" y1="61692" x2="80309" y2="61692"/>
                          <a14:foregroundMark x1="77950" y1="60614" x2="77950" y2="60614"/>
                          <a14:foregroundMark x1="67535" y1="70813" x2="67535" y2="70813"/>
                          <a14:foregroundMark x1="67453" y1="65340" x2="67453" y2="65340"/>
                          <a14:foregroundMark x1="68755" y1="61857" x2="68755" y2="61857"/>
                          <a14:foregroundMark x1="79089" y1="63350" x2="79089" y2="63350"/>
                          <a14:foregroundMark x1="82262" y1="67330" x2="82262" y2="67330"/>
                          <a14:foregroundMark x1="80635" y1="64013" x2="80635" y2="64013"/>
                          <a14:foregroundMark x1="50203" y1="31177" x2="50203" y2="31177"/>
                          <a14:foregroundMark x1="51098" y1="33582" x2="51098" y2="33582"/>
                          <a14:foregroundMark x1="53377" y1="40299" x2="53377" y2="40299"/>
                          <a14:foregroundMark x1="54516" y1="41542" x2="54516" y2="41542"/>
                          <a14:foregroundMark x1="53214" y1="36484" x2="53214" y2="36484"/>
                          <a14:foregroundMark x1="50041" y1="32836" x2="50041" y2="32836"/>
                          <a14:foregroundMark x1="47030" y1="28275" x2="47030" y2="28275"/>
                          <a14:foregroundMark x1="50936" y1="32090" x2="50936" y2="32090"/>
                          <a14:foregroundMark x1="66802" y1="62272" x2="66802" y2="62272"/>
                          <a14:foregroundMark x1="67535" y1="69154" x2="67535" y2="69154"/>
                          <a14:foregroundMark x1="68592" y1="66418" x2="68592" y2="66418"/>
                          <a14:foregroundMark x1="66640" y1="74627" x2="66640" y2="74627"/>
                          <a14:foregroundMark x1="80309" y1="65672" x2="80309" y2="65672"/>
                          <a14:foregroundMark x1="83320" y1="72968" x2="83320" y2="72968"/>
                          <a14:foregroundMark x1="81937" y1="68076" x2="81937" y2="68076"/>
                          <a14:foregroundMark x1="78194" y1="62604" x2="78194" y2="62604"/>
                          <a14:backgroundMark x1="47844" y1="44776" x2="47844" y2="44776"/>
                        </a14:backgroundRemoval>
                      </a14:imgEffect>
                    </a14:imgLayer>
                  </a14:imgProps>
                </a:ext>
              </a:extLst>
            </a:blip>
            <a:srcRect l="45478" t="9264" r="9578" b="15239"/>
            <a:stretch/>
          </p:blipFill>
          <p:spPr>
            <a:xfrm>
              <a:off x="3894535" y="3436466"/>
              <a:ext cx="1360749" cy="224300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3" name="Kép 2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28" b="67734" l="42201" r="89945">
                          <a14:foregroundMark x1="78860" y1="36589" x2="78860" y2="36589"/>
                          <a14:foregroundMark x1="77435" y1="29143" x2="77435" y2="29143"/>
                          <a14:foregroundMark x1="73080" y1="45236" x2="73080" y2="45236"/>
                          <a14:foregroundMark x1="74901" y1="30985" x2="74901" y2="30985"/>
                          <a14:foregroundMark x1="76564" y1="25460" x2="76564" y2="25460"/>
                          <a14:foregroundMark x1="70546" y1="30104" x2="70546" y2="30104"/>
                          <a14:foregroundMark x1="82027" y1="28903" x2="82027" y2="28903"/>
                          <a14:foregroundMark x1="79335" y1="25701" x2="79335" y2="25701"/>
                          <a14:foregroundMark x1="74030" y1="25941" x2="74030" y2="25941"/>
                          <a14:foregroundMark x1="75376" y1="27542" x2="75376" y2="27542"/>
                          <a14:foregroundMark x1="76326" y1="14492" x2="76326" y2="14492"/>
                          <a14:foregroundMark x1="83690" y1="44035" x2="83690" y2="44035"/>
                          <a14:foregroundMark x1="71259" y1="33307" x2="71259" y2="33307"/>
                          <a14:foregroundMark x1="73793" y1="15212" x2="73793" y2="15212"/>
                          <a14:foregroundMark x1="61362" y1="38671" x2="61362" y2="38671"/>
                          <a14:foregroundMark x1="48535" y1="40352" x2="48535" y2="40352"/>
                          <a14:foregroundMark x1="76564" y1="32906" x2="76564" y2="32906"/>
                          <a14:backgroundMark x1="59303" y1="40512" x2="59303" y2="40512"/>
                          <a14:backgroundMark x1="50594" y1="40112" x2="50594" y2="40112"/>
                          <a14:backgroundMark x1="72842" y1="30344" x2="72842" y2="30344"/>
                          <a14:backgroundMark x1="79968" y1="28423" x2="79968" y2="28423"/>
                          <a14:backgroundMark x1="66904" y1="60689" x2="66904" y2="60689"/>
                        </a14:backgroundRemoval>
                      </a14:imgEffect>
                    </a14:imgLayer>
                  </a14:imgProps>
                </a:ext>
              </a:extLst>
            </a:blip>
            <a:srcRect l="65964" t="9401" r="9442" b="46497"/>
            <a:stretch/>
          </p:blipFill>
          <p:spPr>
            <a:xfrm flipH="1">
              <a:off x="1217525" y="2862072"/>
              <a:ext cx="1377624" cy="2305257"/>
            </a:xfrm>
            <a:prstGeom prst="rect">
              <a:avLst/>
            </a:prstGeom>
          </p:spPr>
        </p:pic>
        <p:pic>
          <p:nvPicPr>
            <p:cNvPr id="24" name="Kép 23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032" b="89943" l="38762" r="89984">
                          <a14:foregroundMark x1="47150" y1="45093" x2="47150" y2="45093"/>
                        </a14:backgroundRemoval>
                      </a14:imgEffect>
                    </a14:imgLayer>
                  </a14:imgProps>
                </a:ext>
              </a:extLst>
            </a:blip>
            <a:srcRect l="41522" t="19820" r="17348" b="17084"/>
            <a:stretch/>
          </p:blipFill>
          <p:spPr>
            <a:xfrm flipH="1">
              <a:off x="748663" y="3098541"/>
              <a:ext cx="1594964" cy="2652488"/>
            </a:xfrm>
            <a:prstGeom prst="rect">
              <a:avLst/>
            </a:prstGeom>
          </p:spPr>
        </p:pic>
        <p:grpSp>
          <p:nvGrpSpPr>
            <p:cNvPr id="25" name="Csoportba foglalás 24"/>
            <p:cNvGrpSpPr/>
            <p:nvPr/>
          </p:nvGrpSpPr>
          <p:grpSpPr>
            <a:xfrm>
              <a:off x="2408390" y="2916477"/>
              <a:ext cx="1486145" cy="2940262"/>
              <a:chOff x="2387343" y="2926080"/>
              <a:chExt cx="1486145" cy="2940262"/>
            </a:xfrm>
          </p:grpSpPr>
          <p:pic>
            <p:nvPicPr>
              <p:cNvPr id="28" name="Kép 27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928" b="67734" l="42201" r="89945">
                            <a14:foregroundMark x1="78860" y1="36589" x2="78860" y2="36589"/>
                            <a14:foregroundMark x1="77435" y1="29143" x2="77435" y2="29143"/>
                            <a14:foregroundMark x1="73080" y1="45236" x2="73080" y2="45236"/>
                            <a14:foregroundMark x1="74901" y1="30985" x2="74901" y2="30985"/>
                            <a14:foregroundMark x1="76564" y1="25460" x2="76564" y2="25460"/>
                            <a14:foregroundMark x1="70546" y1="30104" x2="70546" y2="30104"/>
                            <a14:foregroundMark x1="82027" y1="28903" x2="82027" y2="28903"/>
                            <a14:foregroundMark x1="79335" y1="25701" x2="79335" y2="25701"/>
                            <a14:foregroundMark x1="74030" y1="25941" x2="74030" y2="25941"/>
                            <a14:foregroundMark x1="75376" y1="27542" x2="75376" y2="27542"/>
                            <a14:foregroundMark x1="76326" y1="14492" x2="76326" y2="14492"/>
                            <a14:foregroundMark x1="83690" y1="44035" x2="83690" y2="44035"/>
                            <a14:foregroundMark x1="71259" y1="33307" x2="71259" y2="33307"/>
                            <a14:foregroundMark x1="73793" y1="15212" x2="73793" y2="15212"/>
                            <a14:foregroundMark x1="61362" y1="38671" x2="61362" y2="38671"/>
                            <a14:foregroundMark x1="48535" y1="40352" x2="48535" y2="40352"/>
                            <a14:foregroundMark x1="76564" y1="32906" x2="76564" y2="32906"/>
                            <a14:backgroundMark x1="59303" y1="40512" x2="59303" y2="40512"/>
                            <a14:backgroundMark x1="50594" y1="40112" x2="50594" y2="40112"/>
                            <a14:backgroundMark x1="72842" y1="30344" x2="72842" y2="30344"/>
                            <a14:backgroundMark x1="79968" y1="28423" x2="79968" y2="28423"/>
                            <a14:backgroundMark x1="68329" y1="51081" x2="68329" y2="51081"/>
                          </a14:backgroundRemoval>
                        </a14:imgEffect>
                      </a14:imgLayer>
                    </a14:imgProps>
                  </a:ext>
                </a:extLst>
              </a:blip>
              <a:srcRect l="42749" t="17475" r="30964" b="29933"/>
              <a:stretch/>
            </p:blipFill>
            <p:spPr>
              <a:xfrm>
                <a:off x="2387343" y="2926080"/>
                <a:ext cx="1486145" cy="2940262"/>
              </a:xfrm>
              <a:prstGeom prst="rect">
                <a:avLst/>
              </a:prstGeom>
            </p:spPr>
          </p:pic>
          <p:sp>
            <p:nvSpPr>
              <p:cNvPr id="29" name="Szalagív 28"/>
              <p:cNvSpPr/>
              <p:nvPr/>
            </p:nvSpPr>
            <p:spPr>
              <a:xfrm rot="10800000">
                <a:off x="2820438" y="3518601"/>
                <a:ext cx="457221" cy="458426"/>
              </a:xfrm>
              <a:prstGeom prst="blockArc">
                <a:avLst/>
              </a:prstGeom>
              <a:gradFill flip="none" rotWithShape="1">
                <a:gsLst>
                  <a:gs pos="23000">
                    <a:schemeClr val="accent1">
                      <a:lumMod val="60000"/>
                      <a:lumOff val="40000"/>
                    </a:schemeClr>
                  </a:gs>
                  <a:gs pos="43000">
                    <a:srgbClr val="92D050"/>
                  </a:gs>
                  <a:gs pos="68000">
                    <a:srgbClr val="F9E7A6"/>
                  </a:gs>
                  <a:gs pos="100000">
                    <a:srgbClr val="FF000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6" name="Kép 25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679" b="96577" l="2011" r="52145"/>
                      </a14:imgEffect>
                    </a14:imgLayer>
                  </a14:imgProps>
                </a:ext>
              </a:extLst>
            </a:blip>
            <a:srcRect r="46268"/>
            <a:stretch/>
          </p:blipFill>
          <p:spPr>
            <a:xfrm rot="21134962">
              <a:off x="1959923" y="3884610"/>
              <a:ext cx="1517534" cy="254410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032" b="89943" l="38762" r="89984">
                          <a14:foregroundMark x1="47150" y1="45093" x2="47150" y2="45093"/>
                        </a14:backgroundRemoval>
                      </a14:imgEffect>
                    </a14:imgLayer>
                  </a14:imgProps>
                </a:ext>
              </a:extLst>
            </a:blip>
            <a:srcRect l="41522" t="19820" r="17348" b="17084"/>
            <a:stretch/>
          </p:blipFill>
          <p:spPr>
            <a:xfrm>
              <a:off x="2881324" y="3866432"/>
              <a:ext cx="1602494" cy="2468296"/>
            </a:xfrm>
            <a:prstGeom prst="rect">
              <a:avLst/>
            </a:prstGeom>
          </p:spPr>
        </p:pic>
      </p:grpSp>
      <p:pic>
        <p:nvPicPr>
          <p:cNvPr id="30" name="Kép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610139" cy="1605439"/>
          </a:xfrm>
          <a:prstGeom prst="rect">
            <a:avLst/>
          </a:prstGeom>
        </p:spPr>
      </p:pic>
      <p:sp>
        <p:nvSpPr>
          <p:cNvPr id="31" name="Téglalap 30"/>
          <p:cNvSpPr/>
          <p:nvPr/>
        </p:nvSpPr>
        <p:spPr>
          <a:xfrm>
            <a:off x="2536628" y="510304"/>
            <a:ext cx="2965789" cy="1254263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Hogy éreztétek magatokat a játékban?</a:t>
            </a:r>
            <a:endParaRPr lang="hu-H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2" name="Téglalap 31"/>
          <p:cNvSpPr/>
          <p:nvPr/>
        </p:nvSpPr>
        <p:spPr>
          <a:xfrm>
            <a:off x="503680" y="2348267"/>
            <a:ext cx="2965789" cy="1254263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Miért </a:t>
            </a:r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lehet rossz</a:t>
            </a:r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, hogy mindig ugyanaz a diák volt a játék főszereplője?</a:t>
            </a:r>
            <a:endParaRPr lang="hu-H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3" name="Téglalap 32"/>
          <p:cNvSpPr/>
          <p:nvPr/>
        </p:nvSpPr>
        <p:spPr>
          <a:xfrm>
            <a:off x="670207" y="4346472"/>
            <a:ext cx="2965789" cy="1254263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Ki szeretett volna még József lenni?</a:t>
            </a:r>
            <a:endParaRPr lang="hu-H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4" name="Téglalap 33"/>
          <p:cNvSpPr/>
          <p:nvPr/>
        </p:nvSpPr>
        <p:spPr>
          <a:xfrm>
            <a:off x="6453979" y="510304"/>
            <a:ext cx="2965789" cy="1254263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Miért szerettél volna József lenni?</a:t>
            </a:r>
            <a:endParaRPr lang="hu-H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5" name="Téglalap 34"/>
          <p:cNvSpPr/>
          <p:nvPr/>
        </p:nvSpPr>
        <p:spPr>
          <a:xfrm>
            <a:off x="8232294" y="2055342"/>
            <a:ext cx="2965789" cy="1254263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Milyen érzés volt Józsefnek lenni?</a:t>
            </a:r>
            <a:endParaRPr lang="hu-H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6" name="Téglalap 35"/>
          <p:cNvSpPr/>
          <p:nvPr/>
        </p:nvSpPr>
        <p:spPr>
          <a:xfrm>
            <a:off x="8507441" y="5237224"/>
            <a:ext cx="2965789" cy="1254263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Voltál-e már hasonló helyzetben?</a:t>
            </a:r>
            <a:endParaRPr lang="hu-H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7" name="Téglalap 36"/>
          <p:cNvSpPr/>
          <p:nvPr/>
        </p:nvSpPr>
        <p:spPr>
          <a:xfrm>
            <a:off x="8858239" y="3646283"/>
            <a:ext cx="2965789" cy="1254263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Milyen érzés volt mindig búzakévének lenni? </a:t>
            </a:r>
            <a:endParaRPr lang="hu-H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302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D7A45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0" b="97363" l="4533" r="96703">
                        <a14:backgroundMark x1="19231" y1="78625" x2="19231" y2="78625"/>
                        <a14:backgroundMark x1="91758" y1="73540" x2="91758" y2="73540"/>
                        <a14:backgroundMark x1="20467" y1="69209" x2="20467" y2="69209"/>
                        <a14:backgroundMark x1="27885" y1="72693" x2="27885" y2="72693"/>
                        <a14:backgroundMark x1="84341" y1="86347" x2="84341" y2="86347"/>
                        <a14:backgroundMark x1="82418" y1="80226" x2="82418" y2="80226"/>
                        <a14:backgroundMark x1="76648" y1="71375" x2="76648" y2="71375"/>
                        <a14:backgroundMark x1="73901" y1="74105" x2="73901" y2="74105"/>
                        <a14:backgroundMark x1="70330" y1="76177" x2="70330" y2="76177"/>
                        <a14:backgroundMark x1="75000" y1="80508" x2="75000" y2="805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478088" y="1117206"/>
            <a:ext cx="3235825" cy="48853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7418"/>
            <a:ext cx="1756059" cy="1729409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093305" y="2733261"/>
            <a:ext cx="3299792" cy="292210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A mai történetünk főszereplője: József.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798904" y="2733261"/>
            <a:ext cx="3299792" cy="292210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Figyeld meg a hasonlóságokat a játék és a történet között!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275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D7A45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3558209" y="1336813"/>
            <a:ext cx="4788779" cy="4850295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0" b="98093" l="0" r="94068">
                        <a14:backgroundMark x1="6610" y1="50810" x2="6610" y2="50810"/>
                        <a14:backgroundMark x1="6610" y1="53289" x2="6610" y2="53289"/>
                        <a14:backgroundMark x1="54576" y1="44042" x2="54576" y2="44042"/>
                        <a14:backgroundMark x1="91356" y1="43661" x2="91356" y2="43661"/>
                        <a14:backgroundMark x1="89492" y1="43947" x2="89492" y2="43947"/>
                        <a14:backgroundMark x1="54915" y1="58913" x2="54915" y2="589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954" y="260052"/>
            <a:ext cx="3596952" cy="639525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3710633" y="1684468"/>
            <a:ext cx="44839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solidFill>
                  <a:schemeClr val="accent4">
                    <a:lumMod val="50000"/>
                  </a:schemeClr>
                </a:solidFill>
              </a:rPr>
              <a:t>Jákób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 már idős volt, amikor szeretett feleségétől, Ráheltől fia született: József.</a:t>
            </a:r>
          </a:p>
          <a:p>
            <a:r>
              <a:rPr lang="hu-HU" sz="2400" dirty="0">
                <a:solidFill>
                  <a:schemeClr val="accent4">
                    <a:lumMod val="50000"/>
                  </a:schemeClr>
                </a:solidFill>
              </a:rPr>
              <a:t>M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inden fiánál jobban szerette őt.</a:t>
            </a:r>
          </a:p>
          <a:p>
            <a:endParaRPr lang="hu-HU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Amikor nagyobb lett, még egy tarka ruhával is megajándékozta.</a:t>
            </a:r>
          </a:p>
          <a:p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Tíz testvére irigykedve nézte.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7" b="99287" l="2284" r="97390">
                        <a14:foregroundMark x1="68189" y1="83605" x2="68189" y2="83605"/>
                        <a14:foregroundMark x1="64763" y1="83096" x2="64763" y2="83096"/>
                        <a14:foregroundMark x1="62480" y1="60591" x2="62480" y2="60591"/>
                        <a14:foregroundMark x1="91680" y1="79328" x2="91680" y2="79328"/>
                        <a14:foregroundMark x1="91191" y1="84318" x2="91191" y2="84318"/>
                        <a14:foregroundMark x1="77814" y1="17923" x2="77814" y2="17923"/>
                        <a14:backgroundMark x1="53181" y1="10794" x2="53181" y2="10794"/>
                        <a14:backgroundMark x1="15824" y1="9063" x2="15824" y2="9063"/>
                        <a14:backgroundMark x1="14192" y1="15275" x2="14192" y2="15275"/>
                        <a14:backgroundMark x1="22838" y1="17210" x2="22838" y2="17210"/>
                        <a14:backgroundMark x1="30832" y1="16191" x2="30832" y2="16191"/>
                        <a14:backgroundMark x1="41109" y1="32688" x2="41109" y2="32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5836" y="665922"/>
            <a:ext cx="3865320" cy="61920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73039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D7A45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293847" y="272159"/>
            <a:ext cx="2681684" cy="186902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7" b="99287" l="2284" r="97390">
                        <a14:foregroundMark x1="68189" y1="83605" x2="68189" y2="83605"/>
                        <a14:foregroundMark x1="64763" y1="83096" x2="64763" y2="83096"/>
                        <a14:foregroundMark x1="62480" y1="60591" x2="62480" y2="60591"/>
                        <a14:foregroundMark x1="91680" y1="79328" x2="91680" y2="79328"/>
                        <a14:foregroundMark x1="91191" y1="84318" x2="91191" y2="84318"/>
                        <a14:foregroundMark x1="77814" y1="17923" x2="77814" y2="17923"/>
                        <a14:backgroundMark x1="53181" y1="10794" x2="53181" y2="10794"/>
                        <a14:backgroundMark x1="15824" y1="9063" x2="15824" y2="9063"/>
                        <a14:backgroundMark x1="14192" y1="15275" x2="14192" y2="15275"/>
                        <a14:backgroundMark x1="22838" y1="17210" x2="22838" y2="17210"/>
                        <a14:backgroundMark x1="30832" y1="16191" x2="30832" y2="16191"/>
                        <a14:backgroundMark x1="41109" y1="32688" x2="41109" y2="32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2326" y="856783"/>
            <a:ext cx="3865320" cy="61920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Ellipszis buborék 3"/>
          <p:cNvSpPr/>
          <p:nvPr/>
        </p:nvSpPr>
        <p:spPr>
          <a:xfrm>
            <a:off x="4616199" y="1866251"/>
            <a:ext cx="2991678" cy="1755190"/>
          </a:xfrm>
          <a:prstGeom prst="wedgeEllipseCallout">
            <a:avLst>
              <a:gd name="adj1" fmla="val -64716"/>
              <a:gd name="adj2" fmla="val -3379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Nézzétek, 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mit kaptam apánktól!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26418" y="481256"/>
            <a:ext cx="22165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József így dicsekedett új ruhájával a testvéreinek: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5605670" y="5565912"/>
            <a:ext cx="6278635" cy="914401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5882517" y="5777371"/>
            <a:ext cx="5724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 testvérek rosszkedve egyre csak nőtt.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60" b="97363" l="4533" r="96703">
                        <a14:backgroundMark x1="19231" y1="78625" x2="19231" y2="78625"/>
                        <a14:backgroundMark x1="91758" y1="73540" x2="91758" y2="73540"/>
                        <a14:backgroundMark x1="20467" y1="69209" x2="20467" y2="69209"/>
                        <a14:backgroundMark x1="27885" y1="72693" x2="27885" y2="72693"/>
                        <a14:backgroundMark x1="84341" y1="86347" x2="84341" y2="86347"/>
                        <a14:backgroundMark x1="82418" y1="80226" x2="82418" y2="80226"/>
                        <a14:backgroundMark x1="76648" y1="71375" x2="76648" y2="71375"/>
                        <a14:backgroundMark x1="73901" y1="74105" x2="73901" y2="74105"/>
                        <a14:backgroundMark x1="70330" y1="76177" x2="70330" y2="76177"/>
                        <a14:backgroundMark x1="75000" y1="80508" x2="75000" y2="805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1573" y="1206671"/>
            <a:ext cx="3686039" cy="537716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70272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D7A45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3" b="99687" l="652" r="97523">
                        <a14:foregroundMark x1="46415" y1="60293" x2="46415" y2="60293"/>
                        <a14:foregroundMark x1="85789" y1="51097" x2="85789" y2="51097"/>
                        <a14:backgroundMark x1="30248" y1="39603" x2="30248" y2="39603"/>
                        <a14:backgroundMark x1="40156" y1="39812" x2="40156" y2="39812"/>
                        <a14:backgroundMark x1="42112" y1="38662" x2="42112" y2="38662"/>
                        <a14:backgroundMark x1="43416" y1="34169" x2="43416" y2="34169"/>
                        <a14:backgroundMark x1="64537" y1="33333" x2="64537" y2="33333"/>
                        <a14:backgroundMark x1="64276" y1="35319" x2="64276" y2="35319"/>
                        <a14:backgroundMark x1="60235" y1="33751" x2="60235" y2="33751"/>
                        <a14:backgroundMark x1="49413" y1="32497" x2="49413" y2="32497"/>
                        <a14:backgroundMark x1="44589" y1="32915" x2="44589" y2="32915"/>
                        <a14:backgroundMark x1="41460" y1="35841" x2="41460" y2="35841"/>
                        <a14:backgroundMark x1="47066" y1="35632" x2="47066" y2="35632"/>
                        <a14:backgroundMark x1="45372" y1="38036" x2="45372" y2="38036"/>
                        <a14:backgroundMark x1="42764" y1="41588" x2="42764" y2="41588"/>
                        <a14:backgroundMark x1="33116" y1="43992" x2="33116" y2="43992"/>
                        <a14:backgroundMark x1="21773" y1="40230" x2="21773" y2="40230"/>
                        <a14:backgroundMark x1="33768" y1="52874" x2="33768" y2="52874"/>
                        <a14:backgroundMark x1="70926" y1="55172" x2="70926" y2="55172"/>
                      </a14:backgroundRemoval>
                    </a14:imgEffect>
                  </a14:imgLayer>
                </a14:imgProps>
              </a:ext>
            </a:extLst>
          </a:blip>
          <a:srcRect t="30797"/>
          <a:stretch/>
        </p:blipFill>
        <p:spPr>
          <a:xfrm>
            <a:off x="3213462" y="2131431"/>
            <a:ext cx="5474000" cy="4726569"/>
          </a:xfrm>
          <a:prstGeom prst="rect">
            <a:avLst/>
          </a:prstGeom>
        </p:spPr>
      </p:pic>
      <p:grpSp>
        <p:nvGrpSpPr>
          <p:cNvPr id="3" name="Csoportba foglalás 2"/>
          <p:cNvGrpSpPr/>
          <p:nvPr/>
        </p:nvGrpSpPr>
        <p:grpSpPr>
          <a:xfrm>
            <a:off x="39590" y="121225"/>
            <a:ext cx="6154103" cy="2455150"/>
            <a:chOff x="39590" y="121225"/>
            <a:chExt cx="6154103" cy="2455150"/>
          </a:xfrm>
        </p:grpSpPr>
        <p:pic>
          <p:nvPicPr>
            <p:cNvPr id="14" name="Kép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1" b="99731" l="3618" r="99855">
                          <a14:foregroundMark x1="96093" y1="19758" x2="96093" y2="19758"/>
                          <a14:foregroundMark x1="97540" y1="4704" x2="97540" y2="4704"/>
                        </a14:backgroundRemoval>
                      </a14:imgEffect>
                    </a14:imgLayer>
                  </a14:imgProps>
                </a:ext>
              </a:extLst>
            </a:blip>
            <a:srcRect t="26816"/>
            <a:stretch/>
          </p:blipFill>
          <p:spPr>
            <a:xfrm flipH="1">
              <a:off x="39590" y="121225"/>
              <a:ext cx="5876037" cy="245515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1" b="99731" l="3618" r="99855">
                          <a14:foregroundMark x1="96093" y1="19758" x2="96093" y2="19758"/>
                          <a14:foregroundMark x1="97540" y1="4704" x2="97540" y2="4704"/>
                        </a14:backgroundRemoval>
                      </a14:imgEffect>
                    </a14:imgLayer>
                  </a14:imgProps>
                </a:ext>
              </a:extLst>
            </a:blip>
            <a:srcRect l="90104" b="71264"/>
            <a:stretch/>
          </p:blipFill>
          <p:spPr>
            <a:xfrm rot="8693685">
              <a:off x="5707229" y="1300234"/>
              <a:ext cx="486464" cy="760486"/>
            </a:xfrm>
            <a:prstGeom prst="rect">
              <a:avLst/>
            </a:prstGeom>
          </p:spPr>
        </p:pic>
      </p:grpSp>
      <p:sp>
        <p:nvSpPr>
          <p:cNvPr id="17" name="Téglalap 16"/>
          <p:cNvSpPr/>
          <p:nvPr/>
        </p:nvSpPr>
        <p:spPr>
          <a:xfrm>
            <a:off x="375024" y="3782675"/>
            <a:ext cx="2838437" cy="186902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375024" y="3932357"/>
            <a:ext cx="2849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Haragjuk még nagyobb lett, amikor József az álmait is elmesélte.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Ellipszis buborék 17"/>
          <p:cNvSpPr/>
          <p:nvPr/>
        </p:nvSpPr>
        <p:spPr>
          <a:xfrm>
            <a:off x="6618514" y="249808"/>
            <a:ext cx="5242818" cy="1924595"/>
          </a:xfrm>
          <a:prstGeom prst="wedgeEllipseCallout">
            <a:avLst>
              <a:gd name="adj1" fmla="val -50166"/>
              <a:gd name="adj2" fmla="val 6082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Képzeljétek! Azt álmodtam, hogy a mezőn arattunk, és a levágott búzát kévékbe kötöttük.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Ellipszis buborék 18"/>
          <p:cNvSpPr/>
          <p:nvPr/>
        </p:nvSpPr>
        <p:spPr>
          <a:xfrm>
            <a:off x="8290560" y="2358088"/>
            <a:ext cx="3697046" cy="2158113"/>
          </a:xfrm>
          <a:prstGeom prst="wedgeEllipseCallout">
            <a:avLst>
              <a:gd name="adj1" fmla="val -93556"/>
              <a:gd name="adj2" fmla="val -3861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accent4">
                    <a:lumMod val="50000"/>
                  </a:schemeClr>
                </a:solidFill>
              </a:rPr>
              <a:t>A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z én kévém fölállt, a ti kévéitek pedig a földre borultak előtte.</a:t>
            </a:r>
          </a:p>
        </p:txBody>
      </p:sp>
    </p:spTree>
    <p:extLst>
      <p:ext uri="{BB962C8B-B14F-4D97-AF65-F5344CB8AC3E}">
        <p14:creationId xmlns:p14="http://schemas.microsoft.com/office/powerpoint/2010/main" val="17177050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D7A45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3" b="99687" l="652" r="97523">
                        <a14:foregroundMark x1="46415" y1="60293" x2="46415" y2="60293"/>
                        <a14:foregroundMark x1="85789" y1="51097" x2="85789" y2="51097"/>
                        <a14:backgroundMark x1="30248" y1="39603" x2="30248" y2="39603"/>
                        <a14:backgroundMark x1="40156" y1="39812" x2="40156" y2="39812"/>
                        <a14:backgroundMark x1="42112" y1="38662" x2="42112" y2="38662"/>
                        <a14:backgroundMark x1="43416" y1="34169" x2="43416" y2="34169"/>
                        <a14:backgroundMark x1="64537" y1="33333" x2="64537" y2="33333"/>
                        <a14:backgroundMark x1="64276" y1="35319" x2="64276" y2="35319"/>
                        <a14:backgroundMark x1="60235" y1="33751" x2="60235" y2="33751"/>
                        <a14:backgroundMark x1="49413" y1="32497" x2="49413" y2="32497"/>
                        <a14:backgroundMark x1="44589" y1="32915" x2="44589" y2="32915"/>
                        <a14:backgroundMark x1="41460" y1="35841" x2="41460" y2="35841"/>
                        <a14:backgroundMark x1="47066" y1="35632" x2="47066" y2="35632"/>
                        <a14:backgroundMark x1="45372" y1="38036" x2="45372" y2="38036"/>
                        <a14:backgroundMark x1="42764" y1="41588" x2="42764" y2="41588"/>
                        <a14:backgroundMark x1="33116" y1="43992" x2="33116" y2="43992"/>
                        <a14:backgroundMark x1="21773" y1="40230" x2="21773" y2="40230"/>
                        <a14:backgroundMark x1="33768" y1="52874" x2="33768" y2="52874"/>
                        <a14:backgroundMark x1="70926" y1="55172" x2="70926" y2="55172"/>
                      </a14:backgroundRemoval>
                    </a14:imgEffect>
                  </a14:imgLayer>
                </a14:imgProps>
              </a:ext>
            </a:extLst>
          </a:blip>
          <a:srcRect t="30797"/>
          <a:stretch/>
        </p:blipFill>
        <p:spPr>
          <a:xfrm>
            <a:off x="3213462" y="2131431"/>
            <a:ext cx="5474000" cy="4726569"/>
          </a:xfrm>
          <a:prstGeom prst="rect">
            <a:avLst/>
          </a:prstGeom>
        </p:spPr>
      </p:pic>
      <p:grpSp>
        <p:nvGrpSpPr>
          <p:cNvPr id="2" name="Csoportba foglalás 1"/>
          <p:cNvGrpSpPr/>
          <p:nvPr/>
        </p:nvGrpSpPr>
        <p:grpSpPr>
          <a:xfrm>
            <a:off x="6235338" y="-137213"/>
            <a:ext cx="6113629" cy="3459709"/>
            <a:chOff x="6235338" y="-137213"/>
            <a:chExt cx="6113629" cy="3459709"/>
          </a:xfrm>
        </p:grpSpPr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707" b="97143" l="6294" r="9755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235338" y="-137213"/>
              <a:ext cx="6113629" cy="3459709"/>
            </a:xfrm>
            <a:prstGeom prst="rect">
              <a:avLst/>
            </a:prstGeom>
          </p:spPr>
        </p:pic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1" b="99731" l="3618" r="99855">
                          <a14:foregroundMark x1="96093" y1="19758" x2="96093" y2="19758"/>
                          <a14:foregroundMark x1="97540" y1="4704" x2="97540" y2="4704"/>
                        </a14:backgroundRemoval>
                      </a14:imgEffect>
                    </a14:imgLayer>
                  </a14:imgProps>
                </a:ext>
              </a:extLst>
            </a:blip>
            <a:srcRect l="90104" b="71264"/>
            <a:stretch/>
          </p:blipFill>
          <p:spPr>
            <a:xfrm rot="15164802">
              <a:off x="6877407" y="1974650"/>
              <a:ext cx="623021" cy="973964"/>
            </a:xfrm>
            <a:prstGeom prst="rect">
              <a:avLst/>
            </a:prstGeom>
          </p:spPr>
        </p:pic>
      </p:grpSp>
      <p:sp>
        <p:nvSpPr>
          <p:cNvPr id="11" name="Ellipszis buborék 10"/>
          <p:cNvSpPr/>
          <p:nvPr/>
        </p:nvSpPr>
        <p:spPr>
          <a:xfrm>
            <a:off x="486735" y="630343"/>
            <a:ext cx="5242818" cy="1924595"/>
          </a:xfrm>
          <a:prstGeom prst="wedgeEllipseCallout">
            <a:avLst>
              <a:gd name="adj1" fmla="val 51988"/>
              <a:gd name="adj2" fmla="val 508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Aztán volt egy másik álmom is! Leborult előttem a nap, a hold és tizenegy csillag!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986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3108</TotalTime>
  <Words>1080</Words>
  <Application>Microsoft Office PowerPoint</Application>
  <PresentationFormat>Szélesvásznú</PresentationFormat>
  <Paragraphs>161</Paragraphs>
  <Slides>26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1" baseType="lpstr">
      <vt:lpstr>Arial</vt:lpstr>
      <vt:lpstr>Comic Sans MS</vt:lpstr>
      <vt:lpstr>Times New Roman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138</cp:revision>
  <dcterms:created xsi:type="dcterms:W3CDTF">2021-06-26T09:50:13Z</dcterms:created>
  <dcterms:modified xsi:type="dcterms:W3CDTF">2021-07-05T09:37:53Z</dcterms:modified>
</cp:coreProperties>
</file>