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80" r:id="rId4"/>
    <p:sldId id="277" r:id="rId5"/>
    <p:sldId id="267" r:id="rId6"/>
    <p:sldId id="276" r:id="rId7"/>
    <p:sldId id="262" r:id="rId8"/>
    <p:sldId id="270" r:id="rId9"/>
    <p:sldId id="275" r:id="rId10"/>
    <p:sldId id="273" r:id="rId11"/>
    <p:sldId id="271" r:id="rId12"/>
    <p:sldId id="278" r:id="rId13"/>
    <p:sldId id="272" r:id="rId14"/>
    <p:sldId id="282" r:id="rId15"/>
    <p:sldId id="283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49C"/>
    <a:srgbClr val="4E8ECE"/>
    <a:srgbClr val="D6D060"/>
    <a:srgbClr val="E2DE8E"/>
    <a:srgbClr val="8F5DA3"/>
    <a:srgbClr val="382440"/>
    <a:srgbClr val="B3613D"/>
    <a:srgbClr val="A176B2"/>
    <a:srgbClr val="A0C2E4"/>
    <a:srgbClr val="7EA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19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4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5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79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6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65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9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2021. 09. 02.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0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www.youtube.com/watch?app=desktop&amp;v=8LbrudDqSbI&amp;feature=youtu.be" TargetMode="Externa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sbSQU9Dhfr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chemeClr val="bg1"/>
              </a:gs>
              <a:gs pos="44000">
                <a:schemeClr val="accent1">
                  <a:lumMod val="20000"/>
                  <a:lumOff val="80000"/>
                </a:schemeClr>
              </a:gs>
              <a:gs pos="72000">
                <a:srgbClr val="FBE1A8"/>
              </a:gs>
              <a:gs pos="99000">
                <a:srgbClr val="E0BB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57451" y="1612765"/>
            <a:ext cx="8307251" cy="4524315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</a:schemeClr>
              </a:gs>
              <a:gs pos="81000">
                <a:srgbClr val="ECD89E"/>
              </a:gs>
              <a:gs pos="46000">
                <a:schemeClr val="accent1">
                  <a:lumMod val="20000"/>
                  <a:lumOff val="80000"/>
                </a:schemeClr>
              </a:gs>
              <a:gs pos="100000">
                <a:srgbClr val="E0BB7D"/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noProof="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nternetkapcsolat,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noProof="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angszóró vagy fülhallgató a hanganyaghoz,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ceruzák, lap a rajzoláshoz,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fénykép a hittanos családjáról.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408283"/>
            <a:ext cx="12192000" cy="769937"/>
          </a:xfrm>
          <a:prstGeom prst="rect">
            <a:avLst/>
          </a:prstGeom>
          <a:gradFill>
            <a:gsLst>
              <a:gs pos="48000">
                <a:schemeClr val="bg1"/>
              </a:gs>
              <a:gs pos="2000">
                <a:schemeClr val="accent1">
                  <a:lumMod val="20000"/>
                  <a:lumOff val="80000"/>
                </a:schemeClr>
              </a:gs>
              <a:gs pos="68000">
                <a:srgbClr val="FBE1A8"/>
              </a:gs>
              <a:gs pos="87000">
                <a:srgbClr val="E0BB7D"/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Érzéseink a családon belül</a:t>
            </a:r>
            <a:endParaRPr kumimoji="0" lang="hu-HU" alt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3" y="3893840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75000">
                <a:srgbClr val="ECD89E"/>
              </a:gs>
              <a:gs pos="100000">
                <a:srgbClr val="E0BB7D"/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160697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49755598-2171-4980-B063-035D9896A229}"/>
              </a:ext>
            </a:extLst>
          </p:cNvPr>
          <p:cNvSpPr/>
          <p:nvPr/>
        </p:nvSpPr>
        <p:spPr>
          <a:xfrm>
            <a:off x="-157314" y="1"/>
            <a:ext cx="8111144" cy="6858000"/>
          </a:xfrm>
          <a:custGeom>
            <a:avLst/>
            <a:gdLst>
              <a:gd name="connsiteX0" fmla="*/ 0 w 8205941"/>
              <a:gd name="connsiteY0" fmla="*/ 0 h 6858000"/>
              <a:gd name="connsiteX1" fmla="*/ 7904547 w 8205941"/>
              <a:gd name="connsiteY1" fmla="*/ 0 h 6858000"/>
              <a:gd name="connsiteX2" fmla="*/ 7939157 w 8205941"/>
              <a:gd name="connsiteY2" fmla="*/ 102287 h 6858000"/>
              <a:gd name="connsiteX3" fmla="*/ 8205941 w 8205941"/>
              <a:gd name="connsiteY3" fmla="*/ 1866899 h 6858000"/>
              <a:gd name="connsiteX4" fmla="*/ 5589664 w 8205941"/>
              <a:gd name="connsiteY4" fmla="*/ 6787527 h 6858000"/>
              <a:gd name="connsiteX5" fmla="*/ 5479737 w 8205941"/>
              <a:gd name="connsiteY5" fmla="*/ 6858000 h 6858000"/>
              <a:gd name="connsiteX6" fmla="*/ 0 w 82059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5941" h="6858000">
                <a:moveTo>
                  <a:pt x="0" y="0"/>
                </a:moveTo>
                <a:lnTo>
                  <a:pt x="7904547" y="0"/>
                </a:lnTo>
                <a:lnTo>
                  <a:pt x="7939157" y="102287"/>
                </a:lnTo>
                <a:cubicBezTo>
                  <a:pt x="8112539" y="659727"/>
                  <a:pt x="8205941" y="1252406"/>
                  <a:pt x="8205941" y="1866899"/>
                </a:cubicBezTo>
                <a:cubicBezTo>
                  <a:pt x="8205941" y="3915211"/>
                  <a:pt x="7168138" y="5721131"/>
                  <a:pt x="5589664" y="6787527"/>
                </a:cubicBezTo>
                <a:lnTo>
                  <a:pt x="54797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E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7FAEBECD-238E-447F-9164-1670FA020E7E}"/>
              </a:ext>
            </a:extLst>
          </p:cNvPr>
          <p:cNvSpPr/>
          <p:nvPr/>
        </p:nvSpPr>
        <p:spPr>
          <a:xfrm>
            <a:off x="-520173" y="-1"/>
            <a:ext cx="7936972" cy="6858000"/>
          </a:xfrm>
          <a:custGeom>
            <a:avLst/>
            <a:gdLst>
              <a:gd name="connsiteX0" fmla="*/ 0 w 8205941"/>
              <a:gd name="connsiteY0" fmla="*/ 0 h 6858000"/>
              <a:gd name="connsiteX1" fmla="*/ 7904547 w 8205941"/>
              <a:gd name="connsiteY1" fmla="*/ 0 h 6858000"/>
              <a:gd name="connsiteX2" fmla="*/ 7939157 w 8205941"/>
              <a:gd name="connsiteY2" fmla="*/ 102287 h 6858000"/>
              <a:gd name="connsiteX3" fmla="*/ 8205941 w 8205941"/>
              <a:gd name="connsiteY3" fmla="*/ 1866899 h 6858000"/>
              <a:gd name="connsiteX4" fmla="*/ 5589664 w 8205941"/>
              <a:gd name="connsiteY4" fmla="*/ 6787527 h 6858000"/>
              <a:gd name="connsiteX5" fmla="*/ 5479737 w 8205941"/>
              <a:gd name="connsiteY5" fmla="*/ 6858000 h 6858000"/>
              <a:gd name="connsiteX6" fmla="*/ 0 w 82059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5941" h="6858000">
                <a:moveTo>
                  <a:pt x="0" y="0"/>
                </a:moveTo>
                <a:lnTo>
                  <a:pt x="7904547" y="0"/>
                </a:lnTo>
                <a:lnTo>
                  <a:pt x="7939157" y="102287"/>
                </a:lnTo>
                <a:cubicBezTo>
                  <a:pt x="8112539" y="659727"/>
                  <a:pt x="8205941" y="1252406"/>
                  <a:pt x="8205941" y="1866899"/>
                </a:cubicBezTo>
                <a:cubicBezTo>
                  <a:pt x="8205941" y="3915211"/>
                  <a:pt x="7168138" y="5721131"/>
                  <a:pt x="5589664" y="6787527"/>
                </a:cubicBezTo>
                <a:lnTo>
                  <a:pt x="54797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0C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8A729D5-70BF-4B2D-AA3F-B99D6C1C3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" b="93844" l="4774" r="83374">
                        <a14:foregroundMark x1="32675" y1="4326" x2="44774" y2="24126"/>
                        <a14:foregroundMark x1="4774" y1="63062" x2="35144" y2="76872"/>
                        <a14:foregroundMark x1="80082" y1="43095" x2="77119" y2="93844"/>
                        <a14:foregroundMark x1="81235" y1="82529" x2="80741" y2="49750"/>
                        <a14:foregroundMark x1="82881" y1="51082" x2="83045" y2="51082"/>
                        <a14:foregroundMark x1="54979" y1="30116" x2="58930" y2="37770"/>
                        <a14:foregroundMark x1="11687" y1="50416" x2="19588" y2="46755"/>
                        <a14:foregroundMark x1="73004" y1="90516" x2="74156" y2="66223"/>
                        <a14:foregroundMark x1="80905" y1="50416" x2="80905" y2="50416"/>
                        <a14:foregroundMark x1="81235" y1="42429" x2="83374" y2="56073"/>
                        <a14:foregroundMark x1="58930" y1="37105" x2="55638" y2="31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" r="12768"/>
          <a:stretch/>
        </p:blipFill>
        <p:spPr>
          <a:xfrm>
            <a:off x="0" y="1171575"/>
            <a:ext cx="6792686" cy="3945288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CEE5483E-15AD-4B4B-9789-A1D4694816C5}"/>
              </a:ext>
            </a:extLst>
          </p:cNvPr>
          <p:cNvSpPr/>
          <p:nvPr/>
        </p:nvSpPr>
        <p:spPr>
          <a:xfrm>
            <a:off x="8170317" y="2531088"/>
            <a:ext cx="3691087" cy="1948090"/>
          </a:xfrm>
          <a:prstGeom prst="roundRect">
            <a:avLst>
              <a:gd name="adj" fmla="val 36783"/>
            </a:avLst>
          </a:prstGeom>
          <a:ln>
            <a:noFill/>
          </a:ln>
          <a:effectLst>
            <a:outerShdw blurRad="50800" dist="38100" sx="102000" sy="102000" algn="l" rotWithShape="0">
              <a:srgbClr val="4E8EC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Képzeljétek el, hogy ez a történet úgy végződik, hogy mindenki boldog és elégedett lesz!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Vajon ez hogyan lehetséges? Játsszátok el!</a:t>
            </a:r>
          </a:p>
        </p:txBody>
      </p:sp>
      <p:sp>
        <p:nvSpPr>
          <p:cNvPr id="28" name="Téglalap: lekerekített 27">
            <a:extLst>
              <a:ext uri="{FF2B5EF4-FFF2-40B4-BE49-F238E27FC236}">
                <a16:creationId xmlns:a16="http://schemas.microsoft.com/office/drawing/2014/main" id="{F83D5823-50E9-4FCB-8E31-355A3AEB647A}"/>
              </a:ext>
            </a:extLst>
          </p:cNvPr>
          <p:cNvSpPr/>
          <p:nvPr/>
        </p:nvSpPr>
        <p:spPr>
          <a:xfrm>
            <a:off x="137886" y="5116862"/>
            <a:ext cx="5435600" cy="1403803"/>
          </a:xfrm>
          <a:prstGeom prst="roundRect">
            <a:avLst>
              <a:gd name="adj" fmla="val 367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4E8ECE"/>
                </a:solidFill>
              </a:rPr>
              <a:t>Vajon mi lenne a jó megoldás ebben a helyzetben?</a:t>
            </a:r>
          </a:p>
          <a:p>
            <a:pPr algn="ctr"/>
            <a:r>
              <a:rPr lang="hu-HU" sz="2000" b="1" dirty="0">
                <a:solidFill>
                  <a:srgbClr val="4E8ECE"/>
                </a:solidFill>
              </a:rPr>
              <a:t>Keressünk együtt olyan megoldásokat, ami Istennek tetszik!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40C39388-5338-469B-8FF2-4C8710A3ADCE}"/>
              </a:ext>
            </a:extLst>
          </p:cNvPr>
          <p:cNvSpPr/>
          <p:nvPr/>
        </p:nvSpPr>
        <p:spPr>
          <a:xfrm>
            <a:off x="8170317" y="788853"/>
            <a:ext cx="3691087" cy="1069976"/>
          </a:xfrm>
          <a:prstGeom prst="roundRect">
            <a:avLst>
              <a:gd name="adj" fmla="val 36783"/>
            </a:avLst>
          </a:prstGeom>
          <a:ln>
            <a:noFill/>
          </a:ln>
          <a:effectLst>
            <a:outerShdw blurRad="50800" dist="38100" sx="102000" sy="102000" algn="l" rotWithShape="0">
              <a:srgbClr val="4E8EC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Alkossunk kiscsoportokat!</a:t>
            </a:r>
          </a:p>
        </p:txBody>
      </p:sp>
      <p:sp>
        <p:nvSpPr>
          <p:cNvPr id="30" name="Téglalap: lekerekített 29">
            <a:extLst>
              <a:ext uri="{FF2B5EF4-FFF2-40B4-BE49-F238E27FC236}">
                <a16:creationId xmlns:a16="http://schemas.microsoft.com/office/drawing/2014/main" id="{47E440C2-049B-4677-8979-2A82E3A87FB9}"/>
              </a:ext>
            </a:extLst>
          </p:cNvPr>
          <p:cNvSpPr/>
          <p:nvPr/>
        </p:nvSpPr>
        <p:spPr>
          <a:xfrm>
            <a:off x="8170317" y="5151437"/>
            <a:ext cx="3691087" cy="1069976"/>
          </a:xfrm>
          <a:prstGeom prst="roundRect">
            <a:avLst>
              <a:gd name="adj" fmla="val 36783"/>
            </a:avLst>
          </a:prstGeom>
          <a:ln>
            <a:noFill/>
          </a:ln>
          <a:effectLst>
            <a:outerShdw blurRad="50800" dist="38100" sx="102000" sy="102000" algn="l" rotWithShape="0">
              <a:srgbClr val="4E8EC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Minden kiscsoport mutassa be az ötletét!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0173" y="-3"/>
            <a:ext cx="136245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1209"/>
          <a:stretch/>
        </p:blipFill>
        <p:spPr>
          <a:xfrm>
            <a:off x="251037" y="162448"/>
            <a:ext cx="11742891" cy="581213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935098" y="5286790"/>
            <a:ext cx="3192828" cy="1245704"/>
          </a:xfrm>
          <a:prstGeom prst="rect">
            <a:avLst/>
          </a:prstGeom>
          <a:solidFill>
            <a:srgbClr val="7EADD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 érzik magukat</a:t>
            </a:r>
            <a:r>
              <a:rPr kumimoji="0" lang="hu-HU" sz="2400" i="0" strike="noStrike" kern="1200" cap="none" spc="0" normalizeH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nagytestvérek?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30071" y="407778"/>
            <a:ext cx="3192828" cy="1660784"/>
          </a:xfrm>
          <a:prstGeom prst="rect">
            <a:avLst/>
          </a:prstGeom>
          <a:solidFill>
            <a:srgbClr val="7EADD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Hogyan lehetne megoldani a helyzetet úgy, hogy senki se haragudjon?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8104651" y="336818"/>
            <a:ext cx="3889277" cy="1433267"/>
          </a:xfrm>
          <a:prstGeom prst="wedgeEllipseCallout">
            <a:avLst>
              <a:gd name="adj1" fmla="val -22836"/>
              <a:gd name="adj2" fmla="val 108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Haragszom APÁRA, mert nem játszik velem!</a:t>
            </a:r>
          </a:p>
        </p:txBody>
      </p:sp>
      <p:sp>
        <p:nvSpPr>
          <p:cNvPr id="10" name="Téglalap 9"/>
          <p:cNvSpPr/>
          <p:nvPr/>
        </p:nvSpPr>
        <p:spPr>
          <a:xfrm>
            <a:off x="528531" y="5584315"/>
            <a:ext cx="6291470" cy="1098839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Beszélgessetek arról, hogyan érzik magukat ennek a helyzeteknek a szereplői! </a:t>
            </a:r>
            <a:endParaRPr kumimoji="0" lang="hu-HU" sz="28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09749" y="3068517"/>
            <a:ext cx="2173627" cy="1483593"/>
          </a:xfrm>
          <a:prstGeom prst="rect">
            <a:avLst/>
          </a:prstGeom>
          <a:solidFill>
            <a:srgbClr val="7EADD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 érzi magát</a:t>
            </a:r>
            <a:r>
              <a:rPr kumimoji="0" lang="hu-HU" sz="2400" i="0" strike="noStrike" kern="1200" cap="none" spc="0" normalizeH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legkisebb testvér?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F30A3C63-8C7C-41DC-A494-3C792E532972}"/>
              </a:ext>
            </a:extLst>
          </p:cNvPr>
          <p:cNvSpPr/>
          <p:nvPr/>
        </p:nvSpPr>
        <p:spPr>
          <a:xfrm flipH="1">
            <a:off x="3717997" y="-9051"/>
            <a:ext cx="8111144" cy="6858000"/>
          </a:xfrm>
          <a:custGeom>
            <a:avLst/>
            <a:gdLst>
              <a:gd name="connsiteX0" fmla="*/ 0 w 8205941"/>
              <a:gd name="connsiteY0" fmla="*/ 0 h 6858000"/>
              <a:gd name="connsiteX1" fmla="*/ 7904547 w 8205941"/>
              <a:gd name="connsiteY1" fmla="*/ 0 h 6858000"/>
              <a:gd name="connsiteX2" fmla="*/ 7939157 w 8205941"/>
              <a:gd name="connsiteY2" fmla="*/ 102287 h 6858000"/>
              <a:gd name="connsiteX3" fmla="*/ 8205941 w 8205941"/>
              <a:gd name="connsiteY3" fmla="*/ 1866899 h 6858000"/>
              <a:gd name="connsiteX4" fmla="*/ 5589664 w 8205941"/>
              <a:gd name="connsiteY4" fmla="*/ 6787527 h 6858000"/>
              <a:gd name="connsiteX5" fmla="*/ 5479737 w 8205941"/>
              <a:gd name="connsiteY5" fmla="*/ 6858000 h 6858000"/>
              <a:gd name="connsiteX6" fmla="*/ 0 w 82059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5941" h="6858000">
                <a:moveTo>
                  <a:pt x="0" y="0"/>
                </a:moveTo>
                <a:lnTo>
                  <a:pt x="7904547" y="0"/>
                </a:lnTo>
                <a:lnTo>
                  <a:pt x="7939157" y="102287"/>
                </a:lnTo>
                <a:cubicBezTo>
                  <a:pt x="8112539" y="659727"/>
                  <a:pt x="8205941" y="1252406"/>
                  <a:pt x="8205941" y="1866899"/>
                </a:cubicBezTo>
                <a:cubicBezTo>
                  <a:pt x="8205941" y="3915211"/>
                  <a:pt x="7168138" y="5721131"/>
                  <a:pt x="5589664" y="6787527"/>
                </a:cubicBezTo>
                <a:lnTo>
                  <a:pt x="54797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F5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F3A7E018-B5F1-4384-B36F-F5A4FA897DD7}"/>
              </a:ext>
            </a:extLst>
          </p:cNvPr>
          <p:cNvSpPr/>
          <p:nvPr/>
        </p:nvSpPr>
        <p:spPr>
          <a:xfrm flipH="1">
            <a:off x="4255028" y="-9053"/>
            <a:ext cx="7936972" cy="6858000"/>
          </a:xfrm>
          <a:custGeom>
            <a:avLst/>
            <a:gdLst>
              <a:gd name="connsiteX0" fmla="*/ 0 w 8205941"/>
              <a:gd name="connsiteY0" fmla="*/ 0 h 6858000"/>
              <a:gd name="connsiteX1" fmla="*/ 7904547 w 8205941"/>
              <a:gd name="connsiteY1" fmla="*/ 0 h 6858000"/>
              <a:gd name="connsiteX2" fmla="*/ 7939157 w 8205941"/>
              <a:gd name="connsiteY2" fmla="*/ 102287 h 6858000"/>
              <a:gd name="connsiteX3" fmla="*/ 8205941 w 8205941"/>
              <a:gd name="connsiteY3" fmla="*/ 1866899 h 6858000"/>
              <a:gd name="connsiteX4" fmla="*/ 5589664 w 8205941"/>
              <a:gd name="connsiteY4" fmla="*/ 6787527 h 6858000"/>
              <a:gd name="connsiteX5" fmla="*/ 5479737 w 8205941"/>
              <a:gd name="connsiteY5" fmla="*/ 6858000 h 6858000"/>
              <a:gd name="connsiteX6" fmla="*/ 0 w 82059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5941" h="6858000">
                <a:moveTo>
                  <a:pt x="0" y="0"/>
                </a:moveTo>
                <a:lnTo>
                  <a:pt x="7904547" y="0"/>
                </a:lnTo>
                <a:lnTo>
                  <a:pt x="7939157" y="102287"/>
                </a:lnTo>
                <a:cubicBezTo>
                  <a:pt x="8112539" y="659727"/>
                  <a:pt x="8205941" y="1252406"/>
                  <a:pt x="8205941" y="1866899"/>
                </a:cubicBezTo>
                <a:cubicBezTo>
                  <a:pt x="8205941" y="3915211"/>
                  <a:pt x="7168138" y="5721131"/>
                  <a:pt x="5589664" y="6787527"/>
                </a:cubicBezTo>
                <a:lnTo>
                  <a:pt x="54797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C630F305-E5A1-4EC1-BC5F-C5C7F2FDB681}"/>
              </a:ext>
            </a:extLst>
          </p:cNvPr>
          <p:cNvSpPr/>
          <p:nvPr/>
        </p:nvSpPr>
        <p:spPr>
          <a:xfrm flipH="1">
            <a:off x="271016" y="2555574"/>
            <a:ext cx="3382533" cy="1948090"/>
          </a:xfrm>
          <a:prstGeom prst="roundRect">
            <a:avLst>
              <a:gd name="adj" fmla="val 36783"/>
            </a:avLst>
          </a:prstGeom>
          <a:solidFill>
            <a:srgbClr val="8F5DA3"/>
          </a:solidFill>
          <a:ln>
            <a:noFill/>
          </a:ln>
          <a:effectLst>
            <a:outerShdw blurRad="50800" dist="38100" sx="102000" sy="102000" algn="l" rotWithShape="0">
              <a:srgbClr val="8F5DA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Képzeljétek el, hogy ez a történet úgy végződik, hogy mindenki boldog és elégedett lesz!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Vajon ez hogyan lehetséges? Játsszátok el!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75C6DDBF-5287-4EB0-B661-DEAD020CCFF5}"/>
              </a:ext>
            </a:extLst>
          </p:cNvPr>
          <p:cNvSpPr/>
          <p:nvPr/>
        </p:nvSpPr>
        <p:spPr>
          <a:xfrm flipH="1">
            <a:off x="6393541" y="4998960"/>
            <a:ext cx="5435600" cy="1403803"/>
          </a:xfrm>
          <a:prstGeom prst="roundRect">
            <a:avLst>
              <a:gd name="adj" fmla="val 367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382440"/>
                </a:solidFill>
              </a:rPr>
              <a:t>Vajon mi lenne a jó megoldás ebben a helyzetben?</a:t>
            </a:r>
          </a:p>
          <a:p>
            <a:pPr algn="ctr"/>
            <a:r>
              <a:rPr lang="hu-HU" sz="2000" b="1" dirty="0">
                <a:solidFill>
                  <a:srgbClr val="382440"/>
                </a:solidFill>
              </a:rPr>
              <a:t>Keressünk együtt olyan megoldásokat, ami Istennek tetszik!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D9A12633-09BD-4884-BDD1-E7263172A9C1}"/>
              </a:ext>
            </a:extLst>
          </p:cNvPr>
          <p:cNvSpPr/>
          <p:nvPr/>
        </p:nvSpPr>
        <p:spPr>
          <a:xfrm flipH="1">
            <a:off x="271016" y="455237"/>
            <a:ext cx="3154056" cy="1069976"/>
          </a:xfrm>
          <a:prstGeom prst="roundRect">
            <a:avLst>
              <a:gd name="adj" fmla="val 36783"/>
            </a:avLst>
          </a:prstGeom>
          <a:solidFill>
            <a:srgbClr val="8F5DA3"/>
          </a:solidFill>
          <a:ln>
            <a:noFill/>
          </a:ln>
          <a:effectLst>
            <a:outerShdw blurRad="50800" dist="38100" sx="102000" sy="102000" algn="l" rotWithShape="0">
              <a:srgbClr val="8F5DA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Alkossunk ismét  kiscsoportokat!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56DE6CF8-0572-411F-9F27-3190ABBA737A}"/>
              </a:ext>
            </a:extLst>
          </p:cNvPr>
          <p:cNvSpPr/>
          <p:nvPr/>
        </p:nvSpPr>
        <p:spPr>
          <a:xfrm flipH="1">
            <a:off x="271016" y="5534025"/>
            <a:ext cx="4675264" cy="868738"/>
          </a:xfrm>
          <a:prstGeom prst="roundRect">
            <a:avLst>
              <a:gd name="adj" fmla="val 36783"/>
            </a:avLst>
          </a:prstGeom>
          <a:solidFill>
            <a:srgbClr val="8F5DA3"/>
          </a:solidFill>
          <a:ln>
            <a:noFill/>
          </a:ln>
          <a:effectLst>
            <a:outerShdw blurRad="50800" dist="38100" sx="102000" sy="102000" algn="l" rotWithShape="0">
              <a:srgbClr val="8F5DA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Minden kiscsoport mutassa be az ötletét!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3761" l="4946" r="90277">
                        <a14:foregroundMark x1="8466" y1="23173" x2="20788" y2="14439"/>
                        <a14:foregroundMark x1="21459" y1="35472" x2="26404" y2="35294"/>
                        <a14:foregroundMark x1="26404" y1="35294" x2="26572" y2="35294"/>
                        <a14:foregroundMark x1="72590" y1="53298" x2="71081" y2="78253"/>
                        <a14:foregroundMark x1="87510" y1="57398" x2="85080" y2="89483"/>
                        <a14:foregroundMark x1="85080" y1="89483" x2="85080" y2="89661"/>
                        <a14:foregroundMark x1="83403" y1="93226" x2="90360" y2="93761"/>
                        <a14:foregroundMark x1="69153" y1="75401" x2="68483" y2="88770"/>
                        <a14:foregroundMark x1="42498" y1="91979" x2="46521" y2="93048"/>
                        <a14:foregroundMark x1="46521" y1="93048" x2="47611" y2="92692"/>
                        <a14:foregroundMark x1="27075" y1="93939" x2="29673" y2="93939"/>
                        <a14:foregroundMark x1="27326" y1="37255" x2="26739" y2="26560"/>
                        <a14:foregroundMark x1="11148" y1="10339" x2="11148" y2="26203"/>
                        <a14:foregroundMark x1="4946" y1="34938" x2="5616" y2="32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3" r="1209"/>
          <a:stretch/>
        </p:blipFill>
        <p:spPr>
          <a:xfrm flipH="1">
            <a:off x="4085534" y="221276"/>
            <a:ext cx="8106466" cy="40122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227" y="1129"/>
            <a:ext cx="136245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3" b="98138" l="11404" r="95745">
                        <a14:foregroundMark x1="87745" y1="8007" x2="89872" y2="88454"/>
                        <a14:foregroundMark x1="89872" y1="88454" x2="88255" y2="93296"/>
                        <a14:foregroundMark x1="90553" y1="5773" x2="95489" y2="61266"/>
                        <a14:foregroundMark x1="95489" y1="61266" x2="94043" y2="70764"/>
                        <a14:foregroundMark x1="21106" y1="43575" x2="26383" y2="85475"/>
                        <a14:foregroundMark x1="12085" y1="46927" x2="14979" y2="45810"/>
                        <a14:foregroundMark x1="20255" y1="89199" x2="27830" y2="91248"/>
                        <a14:foregroundMark x1="27830" y1="91248" x2="29447" y2="90689"/>
                        <a14:foregroundMark x1="94383" y1="96462" x2="82298" y2="90503"/>
                        <a14:foregroundMark x1="82298" y1="90503" x2="78043" y2="95158"/>
                        <a14:foregroundMark x1="77191" y1="94600" x2="85362" y2="98696"/>
                        <a14:foregroundMark x1="85362" y1="98696" x2="89447" y2="97207"/>
                        <a14:foregroundMark x1="67745" y1="57169" x2="73277" y2="56052"/>
                        <a14:foregroundMark x1="73277" y1="56052" x2="73277" y2="56052"/>
                        <a14:foregroundMark x1="11574" y1="56052" x2="12000" y2="44879"/>
                        <a14:foregroundMark x1="86213" y1="4469" x2="89787" y2="5773"/>
                        <a14:foregroundMark x1="86638" y1="38547" x2="79915" y2="78399"/>
                        <a14:foregroundMark x1="79915" y1="78399" x2="78298" y2="81378"/>
                        <a14:foregroundMark x1="95745" y1="72253" x2="76255" y2="82309"/>
                        <a14:foregroundMark x1="76255" y1="82309" x2="76255" y2="82309"/>
                        <a14:foregroundMark x1="73702" y1="63128" x2="85191" y2="77654"/>
                        <a14:foregroundMark x1="94723" y1="68529" x2="91489" y2="92924"/>
                        <a14:foregroundMark x1="91489" y1="92924" x2="92851" y2="93482"/>
                        <a14:foregroundMark x1="65106" y1="92737" x2="80000" y2="97765"/>
                        <a14:foregroundMark x1="65702" y1="90503" x2="65532" y2="97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" t="2559" r="1251" b="7915"/>
          <a:stretch/>
        </p:blipFill>
        <p:spPr>
          <a:xfrm>
            <a:off x="-194616" y="1786433"/>
            <a:ext cx="8241652" cy="364355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418191" y="209633"/>
            <a:ext cx="3439885" cy="914306"/>
          </a:xfrm>
          <a:prstGeom prst="rect">
            <a:avLst/>
          </a:prstGeom>
          <a:solidFill>
            <a:srgbClr val="D6D06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érezhetnek? Figyeld meg a lányok arcát!</a:t>
            </a:r>
          </a:p>
        </p:txBody>
      </p:sp>
      <p:sp>
        <p:nvSpPr>
          <p:cNvPr id="6" name="Téglalap 5"/>
          <p:cNvSpPr/>
          <p:nvPr/>
        </p:nvSpPr>
        <p:spPr>
          <a:xfrm>
            <a:off x="8418191" y="1495038"/>
            <a:ext cx="3439885" cy="1284917"/>
          </a:xfrm>
          <a:prstGeom prst="rect">
            <a:avLst/>
          </a:prstGeom>
          <a:solidFill>
            <a:srgbClr val="D6D06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Hogyan érezheti magát a fiú?</a:t>
            </a:r>
          </a:p>
        </p:txBody>
      </p:sp>
      <p:sp>
        <p:nvSpPr>
          <p:cNvPr id="8" name="Téglalap 7"/>
          <p:cNvSpPr/>
          <p:nvPr/>
        </p:nvSpPr>
        <p:spPr>
          <a:xfrm>
            <a:off x="8418191" y="3151054"/>
            <a:ext cx="3439885" cy="1542799"/>
          </a:xfrm>
          <a:prstGeom prst="rect">
            <a:avLst/>
          </a:prstGeom>
          <a:solidFill>
            <a:srgbClr val="D6D06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tanácsolnál a fiúnak, hogyan beszéljen a sikeréről?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660581" y="547718"/>
            <a:ext cx="6359801" cy="1361992"/>
          </a:xfrm>
          <a:prstGeom prst="wedgeEllipseCallout">
            <a:avLst>
              <a:gd name="adj1" fmla="val 9154"/>
              <a:gd name="adj2" fmla="val 871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És akkor az edző bácsi azt mondta, hogy egyszer még az olimpiára is kijutok. Bizony!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C96237F-3011-4CDD-9DD3-B07132C2B2CF}"/>
              </a:ext>
            </a:extLst>
          </p:cNvPr>
          <p:cNvSpPr/>
          <p:nvPr/>
        </p:nvSpPr>
        <p:spPr>
          <a:xfrm>
            <a:off x="8418191" y="5064951"/>
            <a:ext cx="3439885" cy="1542799"/>
          </a:xfrm>
          <a:prstGeom prst="rect">
            <a:avLst/>
          </a:prstGeom>
          <a:solidFill>
            <a:srgbClr val="D6D06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tanácsolnál a lányoknak, hogyan válaszoljanak tiszteletteljesen?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125468" y="5306713"/>
            <a:ext cx="6291470" cy="1285318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Beszélgessetek arról, hogyan érzik magukat ennek a helyzeteknek a szereplői! </a:t>
            </a:r>
            <a:endParaRPr kumimoji="0" lang="hu-HU" sz="28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49755598-2171-4980-B063-035D9896A229}"/>
              </a:ext>
            </a:extLst>
          </p:cNvPr>
          <p:cNvSpPr/>
          <p:nvPr/>
        </p:nvSpPr>
        <p:spPr>
          <a:xfrm>
            <a:off x="-157314" y="1"/>
            <a:ext cx="8111144" cy="6858000"/>
          </a:xfrm>
          <a:custGeom>
            <a:avLst/>
            <a:gdLst>
              <a:gd name="connsiteX0" fmla="*/ 0 w 8205941"/>
              <a:gd name="connsiteY0" fmla="*/ 0 h 6858000"/>
              <a:gd name="connsiteX1" fmla="*/ 7904547 w 8205941"/>
              <a:gd name="connsiteY1" fmla="*/ 0 h 6858000"/>
              <a:gd name="connsiteX2" fmla="*/ 7939157 w 8205941"/>
              <a:gd name="connsiteY2" fmla="*/ 102287 h 6858000"/>
              <a:gd name="connsiteX3" fmla="*/ 8205941 w 8205941"/>
              <a:gd name="connsiteY3" fmla="*/ 1866899 h 6858000"/>
              <a:gd name="connsiteX4" fmla="*/ 5589664 w 8205941"/>
              <a:gd name="connsiteY4" fmla="*/ 6787527 h 6858000"/>
              <a:gd name="connsiteX5" fmla="*/ 5479737 w 8205941"/>
              <a:gd name="connsiteY5" fmla="*/ 6858000 h 6858000"/>
              <a:gd name="connsiteX6" fmla="*/ 0 w 82059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5941" h="6858000">
                <a:moveTo>
                  <a:pt x="0" y="0"/>
                </a:moveTo>
                <a:lnTo>
                  <a:pt x="7904547" y="0"/>
                </a:lnTo>
                <a:lnTo>
                  <a:pt x="7939157" y="102287"/>
                </a:lnTo>
                <a:cubicBezTo>
                  <a:pt x="8112539" y="659727"/>
                  <a:pt x="8205941" y="1252406"/>
                  <a:pt x="8205941" y="1866899"/>
                </a:cubicBezTo>
                <a:cubicBezTo>
                  <a:pt x="8205941" y="3915211"/>
                  <a:pt x="7168138" y="5721131"/>
                  <a:pt x="5589664" y="6787527"/>
                </a:cubicBezTo>
                <a:lnTo>
                  <a:pt x="54797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7FAEBECD-238E-447F-9164-1670FA020E7E}"/>
              </a:ext>
            </a:extLst>
          </p:cNvPr>
          <p:cNvSpPr/>
          <p:nvPr/>
        </p:nvSpPr>
        <p:spPr>
          <a:xfrm>
            <a:off x="-520173" y="-1"/>
            <a:ext cx="7936972" cy="6858000"/>
          </a:xfrm>
          <a:custGeom>
            <a:avLst/>
            <a:gdLst>
              <a:gd name="connsiteX0" fmla="*/ 0 w 8205941"/>
              <a:gd name="connsiteY0" fmla="*/ 0 h 6858000"/>
              <a:gd name="connsiteX1" fmla="*/ 7904547 w 8205941"/>
              <a:gd name="connsiteY1" fmla="*/ 0 h 6858000"/>
              <a:gd name="connsiteX2" fmla="*/ 7939157 w 8205941"/>
              <a:gd name="connsiteY2" fmla="*/ 102287 h 6858000"/>
              <a:gd name="connsiteX3" fmla="*/ 8205941 w 8205941"/>
              <a:gd name="connsiteY3" fmla="*/ 1866899 h 6858000"/>
              <a:gd name="connsiteX4" fmla="*/ 5589664 w 8205941"/>
              <a:gd name="connsiteY4" fmla="*/ 6787527 h 6858000"/>
              <a:gd name="connsiteX5" fmla="*/ 5479737 w 8205941"/>
              <a:gd name="connsiteY5" fmla="*/ 6858000 h 6858000"/>
              <a:gd name="connsiteX6" fmla="*/ 0 w 82059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5941" h="6858000">
                <a:moveTo>
                  <a:pt x="0" y="0"/>
                </a:moveTo>
                <a:lnTo>
                  <a:pt x="7904547" y="0"/>
                </a:lnTo>
                <a:lnTo>
                  <a:pt x="7939157" y="102287"/>
                </a:lnTo>
                <a:cubicBezTo>
                  <a:pt x="8112539" y="659727"/>
                  <a:pt x="8205941" y="1252406"/>
                  <a:pt x="8205941" y="1866899"/>
                </a:cubicBezTo>
                <a:cubicBezTo>
                  <a:pt x="8205941" y="3915211"/>
                  <a:pt x="7168138" y="5721131"/>
                  <a:pt x="5589664" y="6787527"/>
                </a:cubicBezTo>
                <a:lnTo>
                  <a:pt x="54797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D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CEE5483E-15AD-4B4B-9789-A1D4694816C5}"/>
              </a:ext>
            </a:extLst>
          </p:cNvPr>
          <p:cNvSpPr/>
          <p:nvPr/>
        </p:nvSpPr>
        <p:spPr>
          <a:xfrm>
            <a:off x="8170317" y="2531088"/>
            <a:ext cx="3691087" cy="1948090"/>
          </a:xfrm>
          <a:prstGeom prst="roundRect">
            <a:avLst>
              <a:gd name="adj" fmla="val 36783"/>
            </a:avLst>
          </a:prstGeom>
          <a:solidFill>
            <a:srgbClr val="D6D060"/>
          </a:solidFill>
          <a:ln>
            <a:noFill/>
          </a:ln>
          <a:effectLst>
            <a:outerShdw blurRad="50800" dist="38100" sx="102000" sy="102000" algn="l" rotWithShape="0">
              <a:srgbClr val="E2DE8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Képzeljétek el, hogy ez a történet úgy végződik, hogy mindenki boldog és elégedett lesz.</a:t>
            </a:r>
          </a:p>
          <a:p>
            <a:pPr algn="ctr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Vajon ez hogyan lehetséges? Játsszátok el!</a:t>
            </a:r>
          </a:p>
        </p:txBody>
      </p:sp>
      <p:sp>
        <p:nvSpPr>
          <p:cNvPr id="28" name="Téglalap: lekerekített 27">
            <a:extLst>
              <a:ext uri="{FF2B5EF4-FFF2-40B4-BE49-F238E27FC236}">
                <a16:creationId xmlns:a16="http://schemas.microsoft.com/office/drawing/2014/main" id="{F83D5823-50E9-4FCB-8E31-355A3AEB647A}"/>
              </a:ext>
            </a:extLst>
          </p:cNvPr>
          <p:cNvSpPr/>
          <p:nvPr/>
        </p:nvSpPr>
        <p:spPr>
          <a:xfrm>
            <a:off x="137886" y="5116862"/>
            <a:ext cx="5435600" cy="1403803"/>
          </a:xfrm>
          <a:prstGeom prst="roundRect">
            <a:avLst>
              <a:gd name="adj" fmla="val 367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Vajon mi lenne a jó megoldás ebben a helyzetben?</a:t>
            </a:r>
          </a:p>
          <a:p>
            <a:pPr algn="ctr"/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Keressünk együtt olyan megoldásokat, ami Istennek tetszik!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40C39388-5338-469B-8FF2-4C8710A3ADCE}"/>
              </a:ext>
            </a:extLst>
          </p:cNvPr>
          <p:cNvSpPr/>
          <p:nvPr/>
        </p:nvSpPr>
        <p:spPr>
          <a:xfrm>
            <a:off x="8170317" y="788853"/>
            <a:ext cx="3691087" cy="1069976"/>
          </a:xfrm>
          <a:prstGeom prst="roundRect">
            <a:avLst>
              <a:gd name="adj" fmla="val 36783"/>
            </a:avLst>
          </a:prstGeom>
          <a:solidFill>
            <a:srgbClr val="D6D060"/>
          </a:solidFill>
          <a:ln>
            <a:noFill/>
          </a:ln>
          <a:effectLst>
            <a:outerShdw blurRad="50800" dist="38100" sx="102000" sy="102000" algn="l" rotWithShape="0">
              <a:srgbClr val="E2DE8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Alkossunk kiscsoportokat!</a:t>
            </a:r>
          </a:p>
        </p:txBody>
      </p:sp>
      <p:sp>
        <p:nvSpPr>
          <p:cNvPr id="30" name="Téglalap: lekerekített 29">
            <a:extLst>
              <a:ext uri="{FF2B5EF4-FFF2-40B4-BE49-F238E27FC236}">
                <a16:creationId xmlns:a16="http://schemas.microsoft.com/office/drawing/2014/main" id="{47E440C2-049B-4677-8979-2A82E3A87FB9}"/>
              </a:ext>
            </a:extLst>
          </p:cNvPr>
          <p:cNvSpPr/>
          <p:nvPr/>
        </p:nvSpPr>
        <p:spPr>
          <a:xfrm>
            <a:off x="8170317" y="5151437"/>
            <a:ext cx="3691087" cy="1069976"/>
          </a:xfrm>
          <a:prstGeom prst="roundRect">
            <a:avLst>
              <a:gd name="adj" fmla="val 36783"/>
            </a:avLst>
          </a:prstGeom>
          <a:solidFill>
            <a:srgbClr val="D6D060"/>
          </a:solidFill>
          <a:ln>
            <a:noFill/>
          </a:ln>
          <a:effectLst>
            <a:outerShdw blurRad="50800" dist="38100" sx="102000" sy="102000" algn="l" rotWithShape="0">
              <a:srgbClr val="E2DE8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Minden kiscsoport mutassa be az ötletét!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173" y="-3"/>
            <a:ext cx="1362453" cy="136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3" b="98138" l="11404" r="95745">
                        <a14:foregroundMark x1="87745" y1="8007" x2="89872" y2="88454"/>
                        <a14:foregroundMark x1="89872" y1="88454" x2="88255" y2="93296"/>
                        <a14:foregroundMark x1="90553" y1="5773" x2="95489" y2="61266"/>
                        <a14:foregroundMark x1="95489" y1="61266" x2="94043" y2="70764"/>
                        <a14:foregroundMark x1="21106" y1="43575" x2="26383" y2="85475"/>
                        <a14:foregroundMark x1="12085" y1="46927" x2="14979" y2="45810"/>
                        <a14:foregroundMark x1="20255" y1="89199" x2="27830" y2="91248"/>
                        <a14:foregroundMark x1="27830" y1="91248" x2="29447" y2="90689"/>
                        <a14:foregroundMark x1="94383" y1="96462" x2="82298" y2="90503"/>
                        <a14:foregroundMark x1="82298" y1="90503" x2="78043" y2="95158"/>
                        <a14:foregroundMark x1="77191" y1="94600" x2="85362" y2="98696"/>
                        <a14:foregroundMark x1="85362" y1="98696" x2="89447" y2="97207"/>
                        <a14:foregroundMark x1="67745" y1="57169" x2="73277" y2="56052"/>
                        <a14:foregroundMark x1="73277" y1="56052" x2="73277" y2="56052"/>
                        <a14:foregroundMark x1="11574" y1="56052" x2="12000" y2="44879"/>
                        <a14:foregroundMark x1="86213" y1="4469" x2="89787" y2="5773"/>
                        <a14:foregroundMark x1="86638" y1="38547" x2="79915" y2="78399"/>
                        <a14:foregroundMark x1="79915" y1="78399" x2="78298" y2="81378"/>
                        <a14:foregroundMark x1="95745" y1="72253" x2="76255" y2="82309"/>
                        <a14:foregroundMark x1="76255" y1="82309" x2="76255" y2="82309"/>
                        <a14:foregroundMark x1="73702" y1="63128" x2="85191" y2="77654"/>
                        <a14:foregroundMark x1="94723" y1="68529" x2="91489" y2="92924"/>
                        <a14:foregroundMark x1="91489" y1="92924" x2="92851" y2="93482"/>
                        <a14:foregroundMark x1="65106" y1="92737" x2="80000" y2="97765"/>
                        <a14:foregroundMark x1="65702" y1="90503" x2="65532" y2="97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" t="2559" r="1251" b="7915"/>
          <a:stretch/>
        </p:blipFill>
        <p:spPr>
          <a:xfrm>
            <a:off x="-651816" y="1264983"/>
            <a:ext cx="7743496" cy="34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57436" y="965272"/>
            <a:ext cx="6103044" cy="491744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180000" rIns="468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mai órán</a:t>
            </a:r>
            <a:r>
              <a:rPr kumimoji="0" lang="hu-HU" sz="2800" b="0" i="0" u="none" strike="noStrike" kern="1200" cap="none" spc="0" normalizeH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olyan érzésekről beszélgettünk, amelyek előfordulnak a családunkban.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noProof="0" dirty="0">
                <a:solidFill>
                  <a:srgbClr val="473A58"/>
                </a:solidFill>
                <a:latin typeface="Arial" panose="020B0604020202020204"/>
              </a:rPr>
              <a:t>Adj hálát a jó élményekért!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noProof="0" dirty="0">
                <a:solidFill>
                  <a:srgbClr val="473A58"/>
                </a:solidFill>
                <a:latin typeface="Arial" panose="020B0604020202020204"/>
              </a:rPr>
              <a:t>Ha vita, irigység fordul elő, mint </a:t>
            </a:r>
            <a:r>
              <a:rPr lang="hu-HU" sz="2800" noProof="0" dirty="0" err="1">
                <a:solidFill>
                  <a:srgbClr val="473A58"/>
                </a:solidFill>
                <a:latin typeface="Arial" panose="020B0604020202020204"/>
              </a:rPr>
              <a:t>Jákób</a:t>
            </a:r>
            <a:r>
              <a:rPr lang="hu-HU" sz="2800" noProof="0" dirty="0">
                <a:solidFill>
                  <a:srgbClr val="473A58"/>
                </a:solidFill>
                <a:latin typeface="Arial" panose="020B0604020202020204"/>
              </a:rPr>
              <a:t> családjában is, keress Isten szerinti megoldást!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noProof="0" dirty="0">
                <a:solidFill>
                  <a:srgbClr val="473A58"/>
                </a:solidFill>
                <a:latin typeface="Arial" panose="020B0604020202020204"/>
              </a:rPr>
              <a:t>Gyakorold</a:t>
            </a:r>
            <a:r>
              <a:rPr lang="hu-HU" sz="2800" noProof="0" dirty="0">
                <a:solidFill>
                  <a:srgbClr val="473A58"/>
                </a:solidFill>
                <a:latin typeface="Arial" panose="020B0604020202020204"/>
              </a:rPr>
              <a:t>, amit ma tanultunk!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rgbClr val="473A58"/>
                </a:solidFill>
                <a:latin typeface="Arial" panose="020B0604020202020204"/>
              </a:rPr>
              <a:t>K</a:t>
            </a:r>
            <a:r>
              <a:rPr lang="hu-HU" sz="2800" b="1" noProof="0" dirty="0">
                <a:solidFill>
                  <a:srgbClr val="473A58"/>
                </a:solidFill>
                <a:latin typeface="Arial" panose="020B0604020202020204"/>
              </a:rPr>
              <a:t>érd imádságban </a:t>
            </a:r>
            <a:r>
              <a:rPr lang="hu-HU" sz="2800" noProof="0" dirty="0">
                <a:solidFill>
                  <a:srgbClr val="473A58"/>
                </a:solidFill>
                <a:latin typeface="Arial" panose="020B0604020202020204"/>
              </a:rPr>
              <a:t>Isten segítségét!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937602-D017-4D78-A86B-4BF91375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86" y="651821"/>
            <a:ext cx="6512560" cy="5544339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528432" y="2422959"/>
            <a:ext cx="3937970" cy="2611664"/>
            <a:chOff x="2611917" y="250806"/>
            <a:chExt cx="4349933" cy="2899955"/>
          </a:xfrm>
        </p:grpSpPr>
        <p:sp>
          <p:nvSpPr>
            <p:cNvPr id="7" name="Téglalap 6"/>
            <p:cNvSpPr/>
            <p:nvPr/>
          </p:nvSpPr>
          <p:spPr>
            <a:xfrm>
              <a:off x="2743200" y="374904"/>
              <a:ext cx="4087368" cy="265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356D99A7-792C-4D04-9319-19474372C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1917" y="250806"/>
              <a:ext cx="4349933" cy="2899955"/>
            </a:xfrm>
            <a:prstGeom prst="rect">
              <a:avLst/>
            </a:prstGeom>
          </p:spPr>
        </p:pic>
      </p:grp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64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714044" cy="16992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" b="82265" l="66458" r="100000">
                        <a14:backgroundMark x1="79075" y1="40835" x2="79075" y2="40835"/>
                        <a14:backgroundMark x1="82524" y1="52608" x2="82524" y2="52608"/>
                        <a14:backgroundMark x1="88323" y1="51565" x2="88323" y2="51565"/>
                        <a14:backgroundMark x1="88480" y1="57973" x2="88480" y2="57973"/>
                        <a14:backgroundMark x1="72962" y1="66766" x2="72962" y2="66766"/>
                        <a14:backgroundMark x1="72022" y1="71088" x2="72022" y2="71088"/>
                      </a14:backgroundRemoval>
                    </a14:imgEffect>
                  </a14:imgLayer>
                </a14:imgProps>
              </a:ext>
            </a:extLst>
          </a:blip>
          <a:srcRect l="67607" t="921" b="19408"/>
          <a:stretch/>
        </p:blipFill>
        <p:spPr>
          <a:xfrm>
            <a:off x="8739050" y="2"/>
            <a:ext cx="3452949" cy="478716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1330667" y="1530540"/>
            <a:ext cx="9134857" cy="4200258"/>
          </a:xfrm>
          <a:prstGeom prst="roundRect">
            <a:avLst/>
          </a:prstGeom>
          <a:solidFill>
            <a:srgbClr val="2C649C">
              <a:alpha val="6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noProof="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noProof="0" dirty="0">
                <a:solidFill>
                  <a:prstClr val="white"/>
                </a:solidFill>
                <a:latin typeface="Arial" panose="020B0604020202020204"/>
              </a:rPr>
              <a:t>Bármi történik veled, Istenhez fordulhatsz!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noProof="0" dirty="0">
                <a:solidFill>
                  <a:prstClr val="white"/>
                </a:solidFill>
                <a:latin typeface="Arial" panose="020B0604020202020204"/>
              </a:rPr>
              <a:t>Ha örülsz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noProof="0" dirty="0">
                <a:solidFill>
                  <a:prstClr val="white"/>
                </a:solidFill>
                <a:latin typeface="Arial" panose="020B0604020202020204"/>
              </a:rPr>
              <a:t>ha elégedett vagy,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noProof="0" dirty="0">
                <a:solidFill>
                  <a:prstClr val="white"/>
                </a:solidFill>
                <a:latin typeface="Arial" panose="020B0604020202020204"/>
              </a:rPr>
              <a:t>ha hiányzik valami,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</a:rPr>
              <a:t>ha szeretnéd, hogy jobban figyeljenek rád,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</a:rPr>
              <a:t>h</a:t>
            </a:r>
            <a:r>
              <a:rPr lang="hu-HU" sz="2800" noProof="0" dirty="0">
                <a:solidFill>
                  <a:prstClr val="white"/>
                </a:solidFill>
                <a:latin typeface="Arial" panose="020B0604020202020204"/>
              </a:rPr>
              <a:t>a szeretnél kedvesebb lenni a családtagjaiddal,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</a:rPr>
              <a:t>k</a:t>
            </a:r>
            <a:r>
              <a:rPr lang="hu-HU" sz="2800" noProof="0" dirty="0">
                <a:solidFill>
                  <a:prstClr val="white"/>
                </a:solidFill>
                <a:latin typeface="Arial" panose="020B0604020202020204"/>
              </a:rPr>
              <a:t>érd Isten segítségét!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</a:rPr>
              <a:t>Erre bátorít a következő ének.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</a:rPr>
              <a:t>Kattints a családi képre!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noProof="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5" name="Kép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39" y="5075866"/>
            <a:ext cx="224352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97000">
              <a:srgbClr val="70A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üzenetét,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7" y="2389115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r="5016"/>
          <a:stretch/>
        </p:blipFill>
        <p:spPr>
          <a:xfrm>
            <a:off x="3800475" y="-184763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286959" y="2278207"/>
            <a:ext cx="5658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„Mert én veled vagyok, megőrizlek téged, akárhova mégy…”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(Mózes 1. könyve 28,15)</a:t>
            </a:r>
          </a:p>
        </p:txBody>
      </p:sp>
    </p:spTree>
    <p:extLst>
      <p:ext uri="{BB962C8B-B14F-4D97-AF65-F5344CB8AC3E}">
        <p14:creationId xmlns:p14="http://schemas.microsoft.com/office/powerpoint/2010/main" val="25009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65000">
              <a:srgbClr val="F9E7A6"/>
            </a:gs>
            <a:gs pos="92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" y="8078"/>
            <a:ext cx="1583117" cy="14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04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286185" y="172283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471613" y="2658390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142081" y="555325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1958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18000">
              <a:schemeClr val="accent1">
                <a:lumMod val="20000"/>
                <a:lumOff val="80000"/>
              </a:schemeClr>
            </a:gs>
            <a:gs pos="90000">
              <a:srgbClr val="92D05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89819" y="2259850"/>
            <a:ext cx="3903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667" y="1472061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49000">
                  <a:schemeClr val="bg1">
                    <a:lumMod val="95000"/>
                  </a:schemeClr>
                </a:gs>
                <a:gs pos="4000">
                  <a:schemeClr val="accent1">
                    <a:lumMod val="45000"/>
                    <a:lumOff val="55000"/>
                  </a:schemeClr>
                </a:gs>
                <a:gs pos="7800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Istenem.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8316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5000">
              <a:srgbClr val="F9E7A6"/>
            </a:gs>
            <a:gs pos="100000">
              <a:srgbClr val="E1BC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8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5000">
              <a:srgbClr val="F9E7A6"/>
            </a:gs>
            <a:gs pos="100000">
              <a:srgbClr val="D7A45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" y="82345"/>
            <a:ext cx="1759046" cy="1698171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2093072" y="292154"/>
            <a:ext cx="3937970" cy="2611664"/>
            <a:chOff x="2611917" y="250806"/>
            <a:chExt cx="4349933" cy="2899955"/>
          </a:xfrm>
        </p:grpSpPr>
        <p:sp>
          <p:nvSpPr>
            <p:cNvPr id="2" name="Téglalap 1"/>
            <p:cNvSpPr/>
            <p:nvPr/>
          </p:nvSpPr>
          <p:spPr>
            <a:xfrm>
              <a:off x="2743200" y="374904"/>
              <a:ext cx="4087368" cy="265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7" name="Kép 196">
              <a:extLst>
                <a:ext uri="{FF2B5EF4-FFF2-40B4-BE49-F238E27FC236}">
                  <a16:creationId xmlns:a16="http://schemas.microsoft.com/office/drawing/2014/main" id="{356D99A7-792C-4D04-9319-19474372C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1917" y="250806"/>
              <a:ext cx="4349933" cy="2899955"/>
            </a:xfrm>
            <a:prstGeom prst="rect">
              <a:avLst/>
            </a:prstGeom>
          </p:spPr>
        </p:pic>
      </p:grpSp>
      <p:grpSp>
        <p:nvGrpSpPr>
          <p:cNvPr id="401" name="Csoportba foglalás 400">
            <a:extLst>
              <a:ext uri="{FF2B5EF4-FFF2-40B4-BE49-F238E27FC236}">
                <a16:creationId xmlns:a16="http://schemas.microsoft.com/office/drawing/2014/main" id="{73B0C014-FCB4-41CA-82AF-AA3B66717E0D}"/>
              </a:ext>
            </a:extLst>
          </p:cNvPr>
          <p:cNvGrpSpPr/>
          <p:nvPr/>
        </p:nvGrpSpPr>
        <p:grpSpPr>
          <a:xfrm>
            <a:off x="5411405" y="4912680"/>
            <a:ext cx="5663675" cy="1682642"/>
            <a:chOff x="644154" y="4860980"/>
            <a:chExt cx="5663675" cy="1682642"/>
          </a:xfrm>
        </p:grpSpPr>
        <p:pic>
          <p:nvPicPr>
            <p:cNvPr id="400" name="Kép 399">
              <a:extLst>
                <a:ext uri="{FF2B5EF4-FFF2-40B4-BE49-F238E27FC236}">
                  <a16:creationId xmlns:a16="http://schemas.microsoft.com/office/drawing/2014/main" id="{A6D8A2D8-DDBB-4A7F-A80C-DE648D31F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154" y="4860980"/>
              <a:ext cx="5663675" cy="1682642"/>
            </a:xfrm>
            <a:prstGeom prst="rect">
              <a:avLst/>
            </a:prstGeom>
          </p:spPr>
        </p:pic>
        <p:sp>
          <p:nvSpPr>
            <p:cNvPr id="199" name="Téglalap 198">
              <a:extLst>
                <a:ext uri="{FF2B5EF4-FFF2-40B4-BE49-F238E27FC236}">
                  <a16:creationId xmlns:a16="http://schemas.microsoft.com/office/drawing/2014/main" id="{55E162B5-3D8B-444E-B836-EC58B28E012B}"/>
                </a:ext>
              </a:extLst>
            </p:cNvPr>
            <p:cNvSpPr/>
            <p:nvPr/>
          </p:nvSpPr>
          <p:spPr>
            <a:xfrm>
              <a:off x="669101" y="4965958"/>
              <a:ext cx="5531674" cy="152980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3A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Aki elfelejtett</a:t>
              </a:r>
              <a:r>
                <a:rPr kumimoji="0" lang="hu-HU" sz="2800" b="0" i="0" u="none" strike="noStrike" kern="1200" cap="none" spc="0" normalizeH="0" noProof="0" dirty="0">
                  <a:ln>
                    <a:noFill/>
                  </a:ln>
                  <a:solidFill>
                    <a:srgbClr val="473A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fotót hozni</a:t>
              </a: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3A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vegyen elő egy képzeletbeli fényképét</a:t>
              </a:r>
              <a:r>
                <a:rPr lang="hu-HU" sz="2800" dirty="0">
                  <a:solidFill>
                    <a:srgbClr val="473A58"/>
                  </a:solidFill>
                  <a:latin typeface="Arial" panose="020B0604020202020204"/>
                </a:rPr>
                <a:t>!</a:t>
              </a: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08316608-EDA5-4B1A-BB1B-9A1E221ACBC1}"/>
              </a:ext>
            </a:extLst>
          </p:cNvPr>
          <p:cNvGrpSpPr/>
          <p:nvPr/>
        </p:nvGrpSpPr>
        <p:grpSpPr>
          <a:xfrm>
            <a:off x="684123" y="3405602"/>
            <a:ext cx="3557824" cy="3160060"/>
            <a:chOff x="8371475" y="3487486"/>
            <a:chExt cx="3557824" cy="3160060"/>
          </a:xfrm>
        </p:grpSpPr>
        <p:sp>
          <p:nvSpPr>
            <p:cNvPr id="7" name="Téglalap 6"/>
            <p:cNvSpPr/>
            <p:nvPr/>
          </p:nvSpPr>
          <p:spPr>
            <a:xfrm>
              <a:off x="8551365" y="3701143"/>
              <a:ext cx="3198044" cy="2757714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3A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gyerekek vegyék elő a családi</a:t>
              </a:r>
              <a:r>
                <a:rPr kumimoji="0" lang="hu-HU" sz="2800" b="0" i="0" u="none" strike="noStrike" kern="1200" cap="none" spc="0" normalizeH="0" noProof="0" dirty="0">
                  <a:ln>
                    <a:noFill/>
                  </a:ln>
                  <a:solidFill>
                    <a:srgbClr val="473A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fényképet,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noProof="0" dirty="0">
                  <a:ln>
                    <a:noFill/>
                  </a:ln>
                  <a:solidFill>
                    <a:srgbClr val="473A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amelyet a mai órára magukkal hoztak!</a:t>
              </a: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F2937602-D017-4D78-A86B-4BF913757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1475" y="3487486"/>
              <a:ext cx="3557824" cy="3160060"/>
            </a:xfrm>
            <a:prstGeom prst="rect">
              <a:avLst/>
            </a:prstGeom>
          </p:spPr>
        </p:pic>
      </p:grpSp>
      <p:grpSp>
        <p:nvGrpSpPr>
          <p:cNvPr id="203" name="Csoportba foglalás 202">
            <a:extLst>
              <a:ext uri="{FF2B5EF4-FFF2-40B4-BE49-F238E27FC236}">
                <a16:creationId xmlns:a16="http://schemas.microsoft.com/office/drawing/2014/main" id="{2822A299-7A8B-4E75-AB3C-BC505F097BC6}"/>
              </a:ext>
            </a:extLst>
          </p:cNvPr>
          <p:cNvGrpSpPr/>
          <p:nvPr/>
        </p:nvGrpSpPr>
        <p:grpSpPr>
          <a:xfrm>
            <a:off x="6149893" y="292154"/>
            <a:ext cx="5722704" cy="4442620"/>
            <a:chOff x="1759047" y="1038236"/>
            <a:chExt cx="4929394" cy="4378289"/>
          </a:xfrm>
        </p:grpSpPr>
        <p:pic>
          <p:nvPicPr>
            <p:cNvPr id="201" name="Kép 200">
              <a:extLst>
                <a:ext uri="{FF2B5EF4-FFF2-40B4-BE49-F238E27FC236}">
                  <a16:creationId xmlns:a16="http://schemas.microsoft.com/office/drawing/2014/main" id="{C474F99A-CAC8-4151-8C41-BFBF0808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9047" y="1038236"/>
              <a:ext cx="4929394" cy="4378289"/>
            </a:xfrm>
            <a:prstGeom prst="rect">
              <a:avLst/>
            </a:prstGeom>
          </p:spPr>
        </p:pic>
        <p:sp>
          <p:nvSpPr>
            <p:cNvPr id="202" name="Téglalap 201">
              <a:extLst>
                <a:ext uri="{FF2B5EF4-FFF2-40B4-BE49-F238E27FC236}">
                  <a16:creationId xmlns:a16="http://schemas.microsoft.com/office/drawing/2014/main" id="{916916DC-1F6E-468F-8C17-F3CD065D1A0F}"/>
                </a:ext>
              </a:extLst>
            </p:cNvPr>
            <p:cNvSpPr/>
            <p:nvPr/>
          </p:nvSpPr>
          <p:spPr>
            <a:xfrm>
              <a:off x="1860173" y="1148379"/>
              <a:ext cx="4727141" cy="3872949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180000" rIns="360000" bIns="360000" rtlCol="0" anchor="t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473A58"/>
                  </a:solidFill>
                  <a:effectLst/>
                  <a:uLnTx/>
                  <a:uFillTx/>
                  <a:latin typeface="Arial" panose="020B0604020202020204"/>
                </a:rPr>
                <a:t>Feladat:</a:t>
              </a:r>
            </a:p>
            <a:p>
              <a:pPr>
                <a:defRPr/>
              </a:pPr>
              <a:r>
                <a:rPr lang="hu-HU" sz="2800" b="1" dirty="0">
                  <a:solidFill>
                    <a:srgbClr val="473A58"/>
                  </a:solidFill>
                  <a:latin typeface="Arial" panose="020B0604020202020204"/>
                </a:rPr>
                <a:t>1. kör: </a:t>
              </a:r>
              <a:r>
                <a:rPr lang="hu-HU" sz="2800" dirty="0">
                  <a:solidFill>
                    <a:srgbClr val="473A58"/>
                  </a:solidFill>
                </a:rPr>
                <a:t>Minden gyerek egymás után mutassa be a családját a kép alapján! Mondd el, hogy kik vannak a képen!</a:t>
              </a:r>
              <a:endParaRPr lang="hu-HU" sz="2800" dirty="0">
                <a:solidFill>
                  <a:srgbClr val="473A58"/>
                </a:solidFill>
                <a:latin typeface="Arial" panose="020B0604020202020204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hu-HU" sz="2800" b="1" dirty="0">
                  <a:solidFill>
                    <a:srgbClr val="473A58"/>
                  </a:solidFill>
                  <a:latin typeface="Arial" panose="020B0604020202020204"/>
                </a:rPr>
                <a:t>2. kör: </a:t>
              </a:r>
              <a:r>
                <a:rPr lang="hu-HU" sz="2800" dirty="0">
                  <a:solidFill>
                    <a:srgbClr val="473A58"/>
                  </a:solidFill>
                  <a:latin typeface="Arial" panose="020B0604020202020204"/>
                </a:rPr>
                <a:t>Mindenki mondja el, hogy miért szereti a családját!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807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5000">
              <a:srgbClr val="F9E7A6"/>
            </a:gs>
            <a:gs pos="100000">
              <a:srgbClr val="D7A45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Kép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5" y="1745290"/>
            <a:ext cx="1363515" cy="136800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435697" y="434810"/>
            <a:ext cx="5580543" cy="801915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 legszebb családi</a:t>
            </a:r>
            <a:r>
              <a:rPr kumimoji="0" lang="hu-HU" sz="2400" b="1" i="0" strike="noStrike" kern="1200" cap="none" spc="0" normalizeH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élményed?</a:t>
            </a:r>
            <a:endParaRPr kumimoji="0" lang="hu-HU" sz="2400" b="1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25E72107-AD5A-44C3-A681-C7FBA413B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03028" y="237223"/>
            <a:ext cx="3406803" cy="2271202"/>
          </a:xfrm>
          <a:prstGeom prst="rect">
            <a:avLst/>
          </a:prstGeom>
        </p:spPr>
      </p:pic>
      <p:sp>
        <p:nvSpPr>
          <p:cNvPr id="17" name="Téglalap 16">
            <a:extLst>
              <a:ext uri="{FF2B5EF4-FFF2-40B4-BE49-F238E27FC236}">
                <a16:creationId xmlns:a16="http://schemas.microsoft.com/office/drawing/2014/main" id="{570B6BE2-C245-4999-B388-91464B9EBBD1}"/>
              </a:ext>
            </a:extLst>
          </p:cNvPr>
          <p:cNvSpPr/>
          <p:nvPr/>
        </p:nvSpPr>
        <p:spPr>
          <a:xfrm>
            <a:off x="7017975" y="3113290"/>
            <a:ext cx="4924917" cy="1491335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3. Mindenki magában mondjon egy hálaadó imádságot a legszebb családi élménye kapcsán!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DC5C4BDA-3416-4272-94A8-C5BB2C2D3A21}"/>
              </a:ext>
            </a:extLst>
          </p:cNvPr>
          <p:cNvSpPr/>
          <p:nvPr/>
        </p:nvSpPr>
        <p:spPr>
          <a:xfrm>
            <a:off x="1810620" y="2028332"/>
            <a:ext cx="4685430" cy="801915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Egy lapra rajzold le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a legszebb családi élményedet!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45A4A862-FB90-4C4D-A05D-F45E73A055FC}"/>
              </a:ext>
            </a:extLst>
          </p:cNvPr>
          <p:cNvSpPr/>
          <p:nvPr/>
        </p:nvSpPr>
        <p:spPr>
          <a:xfrm>
            <a:off x="1810621" y="3313775"/>
            <a:ext cx="4685429" cy="3305803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2. Ha elkészült mindenki, tegyétek le a rajzokat a terem közepén szív alakban! Álljatok körbe!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Aki szeretné, röviden mondja el, hogy mi van a rajzán!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Figyeljétek meg a társaitok rajzán a családtagok arcát!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noProof="0" dirty="0">
                <a:solidFill>
                  <a:srgbClr val="473A58"/>
                </a:solidFill>
                <a:latin typeface="Arial" panose="020B0604020202020204"/>
              </a:rPr>
              <a:t>Örömet láttok?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B03B07EE-6219-472A-AA4E-041F99DC18AB}"/>
              </a:ext>
            </a:extLst>
          </p:cNvPr>
          <p:cNvGrpSpPr/>
          <p:nvPr/>
        </p:nvGrpSpPr>
        <p:grpSpPr>
          <a:xfrm>
            <a:off x="10653921" y="4980026"/>
            <a:ext cx="1255910" cy="1639552"/>
            <a:chOff x="157439" y="2781452"/>
            <a:chExt cx="2524407" cy="3423827"/>
          </a:xfrm>
        </p:grpSpPr>
        <p:grpSp>
          <p:nvGrpSpPr>
            <p:cNvPr id="10" name="Csoportba foglalás 9">
              <a:extLst>
                <a:ext uri="{FF2B5EF4-FFF2-40B4-BE49-F238E27FC236}">
                  <a16:creationId xmlns:a16="http://schemas.microsoft.com/office/drawing/2014/main" id="{63F837D3-9D45-4576-B884-A73C94F0D04B}"/>
                </a:ext>
              </a:extLst>
            </p:cNvPr>
            <p:cNvGrpSpPr/>
            <p:nvPr/>
          </p:nvGrpSpPr>
          <p:grpSpPr>
            <a:xfrm>
              <a:off x="404313" y="3039132"/>
              <a:ext cx="1995706" cy="2995806"/>
              <a:chOff x="6450598" y="2246308"/>
              <a:chExt cx="2438403" cy="3554354"/>
            </a:xfrm>
          </p:grpSpPr>
          <p:grpSp>
            <p:nvGrpSpPr>
              <p:cNvPr id="13" name="Csoportba foglalás 12">
                <a:extLst>
                  <a:ext uri="{FF2B5EF4-FFF2-40B4-BE49-F238E27FC236}">
                    <a16:creationId xmlns:a16="http://schemas.microsoft.com/office/drawing/2014/main" id="{EAA4E6EF-E48F-491B-8DD7-ED1D5BD9B8EE}"/>
                  </a:ext>
                </a:extLst>
              </p:cNvPr>
              <p:cNvGrpSpPr/>
              <p:nvPr/>
            </p:nvGrpSpPr>
            <p:grpSpPr>
              <a:xfrm>
                <a:off x="6450598" y="2246308"/>
                <a:ext cx="2438403" cy="3554354"/>
                <a:chOff x="5006031" y="2334563"/>
                <a:chExt cx="2438403" cy="3554354"/>
              </a:xfrm>
            </p:grpSpPr>
            <p:sp>
              <p:nvSpPr>
                <p:cNvPr id="21" name="Szabadkézi sokszög 16">
                  <a:extLst>
                    <a:ext uri="{FF2B5EF4-FFF2-40B4-BE49-F238E27FC236}">
                      <a16:creationId xmlns:a16="http://schemas.microsoft.com/office/drawing/2014/main" id="{F4F7E979-BF78-463A-89D0-F4311CB580B1}"/>
                    </a:ext>
                  </a:extLst>
                </p:cNvPr>
                <p:cNvSpPr/>
                <p:nvPr/>
              </p:nvSpPr>
              <p:spPr>
                <a:xfrm rot="16200000" flipH="1">
                  <a:off x="5301388" y="2348305"/>
                  <a:ext cx="1847689" cy="2438403"/>
                </a:xfrm>
                <a:custGeom>
                  <a:avLst/>
                  <a:gdLst>
                    <a:gd name="connsiteX0" fmla="*/ 152 w 3981352"/>
                    <a:gd name="connsiteY0" fmla="*/ 1640428 h 3337760"/>
                    <a:gd name="connsiteX1" fmla="*/ 10723 w 3981352"/>
                    <a:gd name="connsiteY1" fmla="*/ 1759473 h 3337760"/>
                    <a:gd name="connsiteX2" fmla="*/ 116163 w 3981352"/>
                    <a:gd name="connsiteY2" fmla="*/ 2018923 h 3337760"/>
                    <a:gd name="connsiteX3" fmla="*/ 159628 w 3981352"/>
                    <a:gd name="connsiteY3" fmla="*/ 2085607 h 3337760"/>
                    <a:gd name="connsiteX4" fmla="*/ 155998 w 3981352"/>
                    <a:gd name="connsiteY4" fmla="*/ 2097786 h 3337760"/>
                    <a:gd name="connsiteX5" fmla="*/ 1097602 w 3981352"/>
                    <a:gd name="connsiteY5" fmla="*/ 3173822 h 3337760"/>
                    <a:gd name="connsiteX6" fmla="*/ 1326300 w 3981352"/>
                    <a:gd name="connsiteY6" fmla="*/ 3157997 h 3337760"/>
                    <a:gd name="connsiteX7" fmla="*/ 1329141 w 3981352"/>
                    <a:gd name="connsiteY7" fmla="*/ 3157177 h 3337760"/>
                    <a:gd name="connsiteX8" fmla="*/ 1342617 w 3981352"/>
                    <a:gd name="connsiteY8" fmla="*/ 3168423 h 3337760"/>
                    <a:gd name="connsiteX9" fmla="*/ 1674191 w 3981352"/>
                    <a:gd name="connsiteY9" fmla="*/ 3337718 h 3337760"/>
                    <a:gd name="connsiteX10" fmla="*/ 1983785 w 3981352"/>
                    <a:gd name="connsiteY10" fmla="*/ 3152327 h 3337760"/>
                    <a:gd name="connsiteX11" fmla="*/ 2043101 w 3981352"/>
                    <a:gd name="connsiteY11" fmla="*/ 3086254 h 3337760"/>
                    <a:gd name="connsiteX12" fmla="*/ 2068867 w 3981352"/>
                    <a:gd name="connsiteY12" fmla="*/ 3107757 h 3337760"/>
                    <a:gd name="connsiteX13" fmla="*/ 2400441 w 3981352"/>
                    <a:gd name="connsiteY13" fmla="*/ 3277052 h 3337760"/>
                    <a:gd name="connsiteX14" fmla="*/ 2710036 w 3981352"/>
                    <a:gd name="connsiteY14" fmla="*/ 3091663 h 3337760"/>
                    <a:gd name="connsiteX15" fmla="*/ 2765677 w 3981352"/>
                    <a:gd name="connsiteY15" fmla="*/ 3029681 h 3337760"/>
                    <a:gd name="connsiteX16" fmla="*/ 2786806 w 3981352"/>
                    <a:gd name="connsiteY16" fmla="*/ 3046616 h 3337760"/>
                    <a:gd name="connsiteX17" fmla="*/ 3090726 w 3981352"/>
                    <a:gd name="connsiteY17" fmla="*/ 3198677 h 3337760"/>
                    <a:gd name="connsiteX18" fmla="*/ 3655647 w 3981352"/>
                    <a:gd name="connsiteY18" fmla="*/ 2639824 h 3337760"/>
                    <a:gd name="connsiteX19" fmla="*/ 3672908 w 3981352"/>
                    <a:gd name="connsiteY19" fmla="*/ 2582747 h 3337760"/>
                    <a:gd name="connsiteX20" fmla="*/ 3713127 w 3981352"/>
                    <a:gd name="connsiteY20" fmla="*/ 2564997 h 3337760"/>
                    <a:gd name="connsiteX21" fmla="*/ 3962688 w 3981352"/>
                    <a:gd name="connsiteY21" fmla="*/ 1600477 h 3337760"/>
                    <a:gd name="connsiteX22" fmla="*/ 3700643 w 3981352"/>
                    <a:gd name="connsiteY22" fmla="*/ 347763 h 3337760"/>
                    <a:gd name="connsiteX23" fmla="*/ 1494379 w 3981352"/>
                    <a:gd name="connsiteY23" fmla="*/ 40545 h 3337760"/>
                    <a:gd name="connsiteX24" fmla="*/ 584106 w 3981352"/>
                    <a:gd name="connsiteY24" fmla="*/ 433830 h 3337760"/>
                    <a:gd name="connsiteX25" fmla="*/ 282296 w 3981352"/>
                    <a:gd name="connsiteY25" fmla="*/ 768043 h 3337760"/>
                    <a:gd name="connsiteX26" fmla="*/ 255274 w 3981352"/>
                    <a:gd name="connsiteY26" fmla="*/ 806335 h 3337760"/>
                    <a:gd name="connsiteX27" fmla="*/ 250822 w 3981352"/>
                    <a:gd name="connsiteY27" fmla="*/ 809643 h 3337760"/>
                    <a:gd name="connsiteX28" fmla="*/ 113166 w 3981352"/>
                    <a:gd name="connsiteY28" fmla="*/ 1031188 h 3337760"/>
                    <a:gd name="connsiteX29" fmla="*/ 111088 w 3981352"/>
                    <a:gd name="connsiteY29" fmla="*/ 1037398 h 3337760"/>
                    <a:gd name="connsiteX30" fmla="*/ 108861 w 3981352"/>
                    <a:gd name="connsiteY30" fmla="*/ 1041327 h 3337760"/>
                    <a:gd name="connsiteX31" fmla="*/ 22496 w 3981352"/>
                    <a:gd name="connsiteY31" fmla="*/ 1329903 h 3337760"/>
                    <a:gd name="connsiteX32" fmla="*/ 21416 w 3981352"/>
                    <a:gd name="connsiteY32" fmla="*/ 1382624 h 3337760"/>
                    <a:gd name="connsiteX33" fmla="*/ 5969 w 3981352"/>
                    <a:gd name="connsiteY33" fmla="*/ 1496440 h 3337760"/>
                    <a:gd name="connsiteX34" fmla="*/ 152 w 3981352"/>
                    <a:gd name="connsiteY34" fmla="*/ 1640428 h 3337760"/>
                    <a:gd name="connsiteX0" fmla="*/ 152 w 3981352"/>
                    <a:gd name="connsiteY0" fmla="*/ 1664520 h 3361852"/>
                    <a:gd name="connsiteX1" fmla="*/ 10723 w 3981352"/>
                    <a:gd name="connsiteY1" fmla="*/ 1783565 h 3361852"/>
                    <a:gd name="connsiteX2" fmla="*/ 116163 w 3981352"/>
                    <a:gd name="connsiteY2" fmla="*/ 2043015 h 3361852"/>
                    <a:gd name="connsiteX3" fmla="*/ 159628 w 3981352"/>
                    <a:gd name="connsiteY3" fmla="*/ 2109699 h 3361852"/>
                    <a:gd name="connsiteX4" fmla="*/ 155998 w 3981352"/>
                    <a:gd name="connsiteY4" fmla="*/ 2121878 h 3361852"/>
                    <a:gd name="connsiteX5" fmla="*/ 1097602 w 3981352"/>
                    <a:gd name="connsiteY5" fmla="*/ 3197914 h 3361852"/>
                    <a:gd name="connsiteX6" fmla="*/ 1326300 w 3981352"/>
                    <a:gd name="connsiteY6" fmla="*/ 3182089 h 3361852"/>
                    <a:gd name="connsiteX7" fmla="*/ 1329141 w 3981352"/>
                    <a:gd name="connsiteY7" fmla="*/ 3181269 h 3361852"/>
                    <a:gd name="connsiteX8" fmla="*/ 1342617 w 3981352"/>
                    <a:gd name="connsiteY8" fmla="*/ 3192515 h 3361852"/>
                    <a:gd name="connsiteX9" fmla="*/ 1674191 w 3981352"/>
                    <a:gd name="connsiteY9" fmla="*/ 3361810 h 3361852"/>
                    <a:gd name="connsiteX10" fmla="*/ 1983785 w 3981352"/>
                    <a:gd name="connsiteY10" fmla="*/ 3176419 h 3361852"/>
                    <a:gd name="connsiteX11" fmla="*/ 2043101 w 3981352"/>
                    <a:gd name="connsiteY11" fmla="*/ 3110346 h 3361852"/>
                    <a:gd name="connsiteX12" fmla="*/ 2068867 w 3981352"/>
                    <a:gd name="connsiteY12" fmla="*/ 3131849 h 3361852"/>
                    <a:gd name="connsiteX13" fmla="*/ 2400441 w 3981352"/>
                    <a:gd name="connsiteY13" fmla="*/ 3301144 h 3361852"/>
                    <a:gd name="connsiteX14" fmla="*/ 2710036 w 3981352"/>
                    <a:gd name="connsiteY14" fmla="*/ 3115755 h 3361852"/>
                    <a:gd name="connsiteX15" fmla="*/ 2765677 w 3981352"/>
                    <a:gd name="connsiteY15" fmla="*/ 3053773 h 3361852"/>
                    <a:gd name="connsiteX16" fmla="*/ 2786806 w 3981352"/>
                    <a:gd name="connsiteY16" fmla="*/ 3070708 h 3361852"/>
                    <a:gd name="connsiteX17" fmla="*/ 3090726 w 3981352"/>
                    <a:gd name="connsiteY17" fmla="*/ 3222769 h 3361852"/>
                    <a:gd name="connsiteX18" fmla="*/ 3655647 w 3981352"/>
                    <a:gd name="connsiteY18" fmla="*/ 2663916 h 3361852"/>
                    <a:gd name="connsiteX19" fmla="*/ 3672908 w 3981352"/>
                    <a:gd name="connsiteY19" fmla="*/ 2606839 h 3361852"/>
                    <a:gd name="connsiteX20" fmla="*/ 3713127 w 3981352"/>
                    <a:gd name="connsiteY20" fmla="*/ 2589089 h 3361852"/>
                    <a:gd name="connsiteX21" fmla="*/ 3962688 w 3981352"/>
                    <a:gd name="connsiteY21" fmla="*/ 1624569 h 3361852"/>
                    <a:gd name="connsiteX22" fmla="*/ 3700643 w 3981352"/>
                    <a:gd name="connsiteY22" fmla="*/ 371855 h 3361852"/>
                    <a:gd name="connsiteX23" fmla="*/ 2277455 w 3981352"/>
                    <a:gd name="connsiteY23" fmla="*/ 30673 h 3361852"/>
                    <a:gd name="connsiteX24" fmla="*/ 1494379 w 3981352"/>
                    <a:gd name="connsiteY24" fmla="*/ 64637 h 3361852"/>
                    <a:gd name="connsiteX25" fmla="*/ 584106 w 3981352"/>
                    <a:gd name="connsiteY25" fmla="*/ 457922 h 3361852"/>
                    <a:gd name="connsiteX26" fmla="*/ 282296 w 3981352"/>
                    <a:gd name="connsiteY26" fmla="*/ 792135 h 3361852"/>
                    <a:gd name="connsiteX27" fmla="*/ 255274 w 3981352"/>
                    <a:gd name="connsiteY27" fmla="*/ 830427 h 3361852"/>
                    <a:gd name="connsiteX28" fmla="*/ 250822 w 3981352"/>
                    <a:gd name="connsiteY28" fmla="*/ 833735 h 3361852"/>
                    <a:gd name="connsiteX29" fmla="*/ 113166 w 3981352"/>
                    <a:gd name="connsiteY29" fmla="*/ 1055280 h 3361852"/>
                    <a:gd name="connsiteX30" fmla="*/ 111088 w 3981352"/>
                    <a:gd name="connsiteY30" fmla="*/ 1061490 h 3361852"/>
                    <a:gd name="connsiteX31" fmla="*/ 108861 w 3981352"/>
                    <a:gd name="connsiteY31" fmla="*/ 1065419 h 3361852"/>
                    <a:gd name="connsiteX32" fmla="*/ 22496 w 3981352"/>
                    <a:gd name="connsiteY32" fmla="*/ 1353995 h 3361852"/>
                    <a:gd name="connsiteX33" fmla="*/ 21416 w 3981352"/>
                    <a:gd name="connsiteY33" fmla="*/ 1406716 h 3361852"/>
                    <a:gd name="connsiteX34" fmla="*/ 5969 w 3981352"/>
                    <a:gd name="connsiteY34" fmla="*/ 1520532 h 3361852"/>
                    <a:gd name="connsiteX35" fmla="*/ 152 w 3981352"/>
                    <a:gd name="connsiteY35" fmla="*/ 1664520 h 3361852"/>
                    <a:gd name="connsiteX0" fmla="*/ 152 w 3981352"/>
                    <a:gd name="connsiteY0" fmla="*/ 1649122 h 3346454"/>
                    <a:gd name="connsiteX1" fmla="*/ 10723 w 3981352"/>
                    <a:gd name="connsiteY1" fmla="*/ 1768167 h 3346454"/>
                    <a:gd name="connsiteX2" fmla="*/ 116163 w 3981352"/>
                    <a:gd name="connsiteY2" fmla="*/ 2027617 h 3346454"/>
                    <a:gd name="connsiteX3" fmla="*/ 159628 w 3981352"/>
                    <a:gd name="connsiteY3" fmla="*/ 2094301 h 3346454"/>
                    <a:gd name="connsiteX4" fmla="*/ 155998 w 3981352"/>
                    <a:gd name="connsiteY4" fmla="*/ 2106480 h 3346454"/>
                    <a:gd name="connsiteX5" fmla="*/ 1097602 w 3981352"/>
                    <a:gd name="connsiteY5" fmla="*/ 3182516 h 3346454"/>
                    <a:gd name="connsiteX6" fmla="*/ 1326300 w 3981352"/>
                    <a:gd name="connsiteY6" fmla="*/ 3166691 h 3346454"/>
                    <a:gd name="connsiteX7" fmla="*/ 1329141 w 3981352"/>
                    <a:gd name="connsiteY7" fmla="*/ 3165871 h 3346454"/>
                    <a:gd name="connsiteX8" fmla="*/ 1342617 w 3981352"/>
                    <a:gd name="connsiteY8" fmla="*/ 3177117 h 3346454"/>
                    <a:gd name="connsiteX9" fmla="*/ 1674191 w 3981352"/>
                    <a:gd name="connsiteY9" fmla="*/ 3346412 h 3346454"/>
                    <a:gd name="connsiteX10" fmla="*/ 1983785 w 3981352"/>
                    <a:gd name="connsiteY10" fmla="*/ 3161021 h 3346454"/>
                    <a:gd name="connsiteX11" fmla="*/ 2043101 w 3981352"/>
                    <a:gd name="connsiteY11" fmla="*/ 3094948 h 3346454"/>
                    <a:gd name="connsiteX12" fmla="*/ 2068867 w 3981352"/>
                    <a:gd name="connsiteY12" fmla="*/ 3116451 h 3346454"/>
                    <a:gd name="connsiteX13" fmla="*/ 2400441 w 3981352"/>
                    <a:gd name="connsiteY13" fmla="*/ 3285746 h 3346454"/>
                    <a:gd name="connsiteX14" fmla="*/ 2710036 w 3981352"/>
                    <a:gd name="connsiteY14" fmla="*/ 3100357 h 3346454"/>
                    <a:gd name="connsiteX15" fmla="*/ 2765677 w 3981352"/>
                    <a:gd name="connsiteY15" fmla="*/ 3038375 h 3346454"/>
                    <a:gd name="connsiteX16" fmla="*/ 2786806 w 3981352"/>
                    <a:gd name="connsiteY16" fmla="*/ 3055310 h 3346454"/>
                    <a:gd name="connsiteX17" fmla="*/ 3090726 w 3981352"/>
                    <a:gd name="connsiteY17" fmla="*/ 3207371 h 3346454"/>
                    <a:gd name="connsiteX18" fmla="*/ 3655647 w 3981352"/>
                    <a:gd name="connsiteY18" fmla="*/ 2648518 h 3346454"/>
                    <a:gd name="connsiteX19" fmla="*/ 3672908 w 3981352"/>
                    <a:gd name="connsiteY19" fmla="*/ 2591441 h 3346454"/>
                    <a:gd name="connsiteX20" fmla="*/ 3713127 w 3981352"/>
                    <a:gd name="connsiteY20" fmla="*/ 2573691 h 3346454"/>
                    <a:gd name="connsiteX21" fmla="*/ 3962688 w 3981352"/>
                    <a:gd name="connsiteY21" fmla="*/ 1609171 h 3346454"/>
                    <a:gd name="connsiteX22" fmla="*/ 3700643 w 3981352"/>
                    <a:gd name="connsiteY22" fmla="*/ 356457 h 3346454"/>
                    <a:gd name="connsiteX23" fmla="*/ 3151661 w 3981352"/>
                    <a:gd name="connsiteY23" fmla="*/ 135855 h 3346454"/>
                    <a:gd name="connsiteX24" fmla="*/ 2277455 w 3981352"/>
                    <a:gd name="connsiteY24" fmla="*/ 15275 h 3346454"/>
                    <a:gd name="connsiteX25" fmla="*/ 1494379 w 3981352"/>
                    <a:gd name="connsiteY25" fmla="*/ 49239 h 3346454"/>
                    <a:gd name="connsiteX26" fmla="*/ 584106 w 3981352"/>
                    <a:gd name="connsiteY26" fmla="*/ 442524 h 3346454"/>
                    <a:gd name="connsiteX27" fmla="*/ 282296 w 3981352"/>
                    <a:gd name="connsiteY27" fmla="*/ 776737 h 3346454"/>
                    <a:gd name="connsiteX28" fmla="*/ 255274 w 3981352"/>
                    <a:gd name="connsiteY28" fmla="*/ 815029 h 3346454"/>
                    <a:gd name="connsiteX29" fmla="*/ 250822 w 3981352"/>
                    <a:gd name="connsiteY29" fmla="*/ 818337 h 3346454"/>
                    <a:gd name="connsiteX30" fmla="*/ 113166 w 3981352"/>
                    <a:gd name="connsiteY30" fmla="*/ 1039882 h 3346454"/>
                    <a:gd name="connsiteX31" fmla="*/ 111088 w 3981352"/>
                    <a:gd name="connsiteY31" fmla="*/ 1046092 h 3346454"/>
                    <a:gd name="connsiteX32" fmla="*/ 108861 w 3981352"/>
                    <a:gd name="connsiteY32" fmla="*/ 1050021 h 3346454"/>
                    <a:gd name="connsiteX33" fmla="*/ 22496 w 3981352"/>
                    <a:gd name="connsiteY33" fmla="*/ 1338597 h 3346454"/>
                    <a:gd name="connsiteX34" fmla="*/ 21416 w 3981352"/>
                    <a:gd name="connsiteY34" fmla="*/ 1391318 h 3346454"/>
                    <a:gd name="connsiteX35" fmla="*/ 5969 w 3981352"/>
                    <a:gd name="connsiteY35" fmla="*/ 1505134 h 3346454"/>
                    <a:gd name="connsiteX36" fmla="*/ 152 w 3981352"/>
                    <a:gd name="connsiteY36" fmla="*/ 1649122 h 3346454"/>
                    <a:gd name="connsiteX0" fmla="*/ 152 w 3981352"/>
                    <a:gd name="connsiteY0" fmla="*/ 1755859 h 3453191"/>
                    <a:gd name="connsiteX1" fmla="*/ 10723 w 3981352"/>
                    <a:gd name="connsiteY1" fmla="*/ 1874904 h 3453191"/>
                    <a:gd name="connsiteX2" fmla="*/ 116163 w 3981352"/>
                    <a:gd name="connsiteY2" fmla="*/ 2134354 h 3453191"/>
                    <a:gd name="connsiteX3" fmla="*/ 159628 w 3981352"/>
                    <a:gd name="connsiteY3" fmla="*/ 2201038 h 3453191"/>
                    <a:gd name="connsiteX4" fmla="*/ 155998 w 3981352"/>
                    <a:gd name="connsiteY4" fmla="*/ 2213217 h 3453191"/>
                    <a:gd name="connsiteX5" fmla="*/ 1097602 w 3981352"/>
                    <a:gd name="connsiteY5" fmla="*/ 3289253 h 3453191"/>
                    <a:gd name="connsiteX6" fmla="*/ 1326300 w 3981352"/>
                    <a:gd name="connsiteY6" fmla="*/ 3273428 h 3453191"/>
                    <a:gd name="connsiteX7" fmla="*/ 1329141 w 3981352"/>
                    <a:gd name="connsiteY7" fmla="*/ 3272608 h 3453191"/>
                    <a:gd name="connsiteX8" fmla="*/ 1342617 w 3981352"/>
                    <a:gd name="connsiteY8" fmla="*/ 3283854 h 3453191"/>
                    <a:gd name="connsiteX9" fmla="*/ 1674191 w 3981352"/>
                    <a:gd name="connsiteY9" fmla="*/ 3453149 h 3453191"/>
                    <a:gd name="connsiteX10" fmla="*/ 1983785 w 3981352"/>
                    <a:gd name="connsiteY10" fmla="*/ 3267758 h 3453191"/>
                    <a:gd name="connsiteX11" fmla="*/ 2043101 w 3981352"/>
                    <a:gd name="connsiteY11" fmla="*/ 3201685 h 3453191"/>
                    <a:gd name="connsiteX12" fmla="*/ 2068867 w 3981352"/>
                    <a:gd name="connsiteY12" fmla="*/ 3223188 h 3453191"/>
                    <a:gd name="connsiteX13" fmla="*/ 2400441 w 3981352"/>
                    <a:gd name="connsiteY13" fmla="*/ 3392483 h 3453191"/>
                    <a:gd name="connsiteX14" fmla="*/ 2710036 w 3981352"/>
                    <a:gd name="connsiteY14" fmla="*/ 3207094 h 3453191"/>
                    <a:gd name="connsiteX15" fmla="*/ 2765677 w 3981352"/>
                    <a:gd name="connsiteY15" fmla="*/ 3145112 h 3453191"/>
                    <a:gd name="connsiteX16" fmla="*/ 2786806 w 3981352"/>
                    <a:gd name="connsiteY16" fmla="*/ 3162047 h 3453191"/>
                    <a:gd name="connsiteX17" fmla="*/ 3090726 w 3981352"/>
                    <a:gd name="connsiteY17" fmla="*/ 3314108 h 3453191"/>
                    <a:gd name="connsiteX18" fmla="*/ 3655647 w 3981352"/>
                    <a:gd name="connsiteY18" fmla="*/ 2755255 h 3453191"/>
                    <a:gd name="connsiteX19" fmla="*/ 3672908 w 3981352"/>
                    <a:gd name="connsiteY19" fmla="*/ 2698178 h 3453191"/>
                    <a:gd name="connsiteX20" fmla="*/ 3713127 w 3981352"/>
                    <a:gd name="connsiteY20" fmla="*/ 2680428 h 3453191"/>
                    <a:gd name="connsiteX21" fmla="*/ 3962688 w 3981352"/>
                    <a:gd name="connsiteY21" fmla="*/ 1715908 h 3453191"/>
                    <a:gd name="connsiteX22" fmla="*/ 3700643 w 3981352"/>
                    <a:gd name="connsiteY22" fmla="*/ 463194 h 3453191"/>
                    <a:gd name="connsiteX23" fmla="*/ 3151661 w 3981352"/>
                    <a:gd name="connsiteY23" fmla="*/ 242592 h 3453191"/>
                    <a:gd name="connsiteX24" fmla="*/ 2277455 w 3981352"/>
                    <a:gd name="connsiteY24" fmla="*/ 1432 h 3453191"/>
                    <a:gd name="connsiteX25" fmla="*/ 1494379 w 3981352"/>
                    <a:gd name="connsiteY25" fmla="*/ 155976 h 3453191"/>
                    <a:gd name="connsiteX26" fmla="*/ 584106 w 3981352"/>
                    <a:gd name="connsiteY26" fmla="*/ 549261 h 3453191"/>
                    <a:gd name="connsiteX27" fmla="*/ 282296 w 3981352"/>
                    <a:gd name="connsiteY27" fmla="*/ 883474 h 3453191"/>
                    <a:gd name="connsiteX28" fmla="*/ 255274 w 3981352"/>
                    <a:gd name="connsiteY28" fmla="*/ 921766 h 3453191"/>
                    <a:gd name="connsiteX29" fmla="*/ 250822 w 3981352"/>
                    <a:gd name="connsiteY29" fmla="*/ 925074 h 3453191"/>
                    <a:gd name="connsiteX30" fmla="*/ 113166 w 3981352"/>
                    <a:gd name="connsiteY30" fmla="*/ 1146619 h 3453191"/>
                    <a:gd name="connsiteX31" fmla="*/ 111088 w 3981352"/>
                    <a:gd name="connsiteY31" fmla="*/ 1152829 h 3453191"/>
                    <a:gd name="connsiteX32" fmla="*/ 108861 w 3981352"/>
                    <a:gd name="connsiteY32" fmla="*/ 1156758 h 3453191"/>
                    <a:gd name="connsiteX33" fmla="*/ 22496 w 3981352"/>
                    <a:gd name="connsiteY33" fmla="*/ 1445334 h 3453191"/>
                    <a:gd name="connsiteX34" fmla="*/ 21416 w 3981352"/>
                    <a:gd name="connsiteY34" fmla="*/ 1498055 h 3453191"/>
                    <a:gd name="connsiteX35" fmla="*/ 5969 w 3981352"/>
                    <a:gd name="connsiteY35" fmla="*/ 1611871 h 3453191"/>
                    <a:gd name="connsiteX36" fmla="*/ 152 w 3981352"/>
                    <a:gd name="connsiteY36" fmla="*/ 1755859 h 3453191"/>
                    <a:gd name="connsiteX0" fmla="*/ 152 w 3981352"/>
                    <a:gd name="connsiteY0" fmla="*/ 1755859 h 3453191"/>
                    <a:gd name="connsiteX1" fmla="*/ 10723 w 3981352"/>
                    <a:gd name="connsiteY1" fmla="*/ 1874904 h 3453191"/>
                    <a:gd name="connsiteX2" fmla="*/ 116163 w 3981352"/>
                    <a:gd name="connsiteY2" fmla="*/ 2134354 h 3453191"/>
                    <a:gd name="connsiteX3" fmla="*/ 159628 w 3981352"/>
                    <a:gd name="connsiteY3" fmla="*/ 2201038 h 3453191"/>
                    <a:gd name="connsiteX4" fmla="*/ 155998 w 3981352"/>
                    <a:gd name="connsiteY4" fmla="*/ 2213217 h 3453191"/>
                    <a:gd name="connsiteX5" fmla="*/ 1097602 w 3981352"/>
                    <a:gd name="connsiteY5" fmla="*/ 3289253 h 3453191"/>
                    <a:gd name="connsiteX6" fmla="*/ 1326300 w 3981352"/>
                    <a:gd name="connsiteY6" fmla="*/ 3273428 h 3453191"/>
                    <a:gd name="connsiteX7" fmla="*/ 1329141 w 3981352"/>
                    <a:gd name="connsiteY7" fmla="*/ 3272608 h 3453191"/>
                    <a:gd name="connsiteX8" fmla="*/ 1342617 w 3981352"/>
                    <a:gd name="connsiteY8" fmla="*/ 3283854 h 3453191"/>
                    <a:gd name="connsiteX9" fmla="*/ 1674191 w 3981352"/>
                    <a:gd name="connsiteY9" fmla="*/ 3453149 h 3453191"/>
                    <a:gd name="connsiteX10" fmla="*/ 1983785 w 3981352"/>
                    <a:gd name="connsiteY10" fmla="*/ 3267758 h 3453191"/>
                    <a:gd name="connsiteX11" fmla="*/ 2043101 w 3981352"/>
                    <a:gd name="connsiteY11" fmla="*/ 3201685 h 3453191"/>
                    <a:gd name="connsiteX12" fmla="*/ 2068867 w 3981352"/>
                    <a:gd name="connsiteY12" fmla="*/ 3223188 h 3453191"/>
                    <a:gd name="connsiteX13" fmla="*/ 2400441 w 3981352"/>
                    <a:gd name="connsiteY13" fmla="*/ 3392483 h 3453191"/>
                    <a:gd name="connsiteX14" fmla="*/ 2710036 w 3981352"/>
                    <a:gd name="connsiteY14" fmla="*/ 3207094 h 3453191"/>
                    <a:gd name="connsiteX15" fmla="*/ 2765677 w 3981352"/>
                    <a:gd name="connsiteY15" fmla="*/ 3145112 h 3453191"/>
                    <a:gd name="connsiteX16" fmla="*/ 2786806 w 3981352"/>
                    <a:gd name="connsiteY16" fmla="*/ 3162047 h 3453191"/>
                    <a:gd name="connsiteX17" fmla="*/ 3090726 w 3981352"/>
                    <a:gd name="connsiteY17" fmla="*/ 3314108 h 3453191"/>
                    <a:gd name="connsiteX18" fmla="*/ 3655647 w 3981352"/>
                    <a:gd name="connsiteY18" fmla="*/ 2755255 h 3453191"/>
                    <a:gd name="connsiteX19" fmla="*/ 3672908 w 3981352"/>
                    <a:gd name="connsiteY19" fmla="*/ 2698178 h 3453191"/>
                    <a:gd name="connsiteX20" fmla="*/ 3713127 w 3981352"/>
                    <a:gd name="connsiteY20" fmla="*/ 2680428 h 3453191"/>
                    <a:gd name="connsiteX21" fmla="*/ 3962688 w 3981352"/>
                    <a:gd name="connsiteY21" fmla="*/ 1715908 h 3453191"/>
                    <a:gd name="connsiteX22" fmla="*/ 3700643 w 3981352"/>
                    <a:gd name="connsiteY22" fmla="*/ 463194 h 3453191"/>
                    <a:gd name="connsiteX23" fmla="*/ 2890406 w 3981352"/>
                    <a:gd name="connsiteY23" fmla="*/ 302883 h 3453191"/>
                    <a:gd name="connsiteX24" fmla="*/ 2277455 w 3981352"/>
                    <a:gd name="connsiteY24" fmla="*/ 1432 h 3453191"/>
                    <a:gd name="connsiteX25" fmla="*/ 1494379 w 3981352"/>
                    <a:gd name="connsiteY25" fmla="*/ 155976 h 3453191"/>
                    <a:gd name="connsiteX26" fmla="*/ 584106 w 3981352"/>
                    <a:gd name="connsiteY26" fmla="*/ 549261 h 3453191"/>
                    <a:gd name="connsiteX27" fmla="*/ 282296 w 3981352"/>
                    <a:gd name="connsiteY27" fmla="*/ 883474 h 3453191"/>
                    <a:gd name="connsiteX28" fmla="*/ 255274 w 3981352"/>
                    <a:gd name="connsiteY28" fmla="*/ 921766 h 3453191"/>
                    <a:gd name="connsiteX29" fmla="*/ 250822 w 3981352"/>
                    <a:gd name="connsiteY29" fmla="*/ 925074 h 3453191"/>
                    <a:gd name="connsiteX30" fmla="*/ 113166 w 3981352"/>
                    <a:gd name="connsiteY30" fmla="*/ 1146619 h 3453191"/>
                    <a:gd name="connsiteX31" fmla="*/ 111088 w 3981352"/>
                    <a:gd name="connsiteY31" fmla="*/ 1152829 h 3453191"/>
                    <a:gd name="connsiteX32" fmla="*/ 108861 w 3981352"/>
                    <a:gd name="connsiteY32" fmla="*/ 1156758 h 3453191"/>
                    <a:gd name="connsiteX33" fmla="*/ 22496 w 3981352"/>
                    <a:gd name="connsiteY33" fmla="*/ 1445334 h 3453191"/>
                    <a:gd name="connsiteX34" fmla="*/ 21416 w 3981352"/>
                    <a:gd name="connsiteY34" fmla="*/ 1498055 h 3453191"/>
                    <a:gd name="connsiteX35" fmla="*/ 5969 w 3981352"/>
                    <a:gd name="connsiteY35" fmla="*/ 1611871 h 3453191"/>
                    <a:gd name="connsiteX36" fmla="*/ 152 w 3981352"/>
                    <a:gd name="connsiteY36" fmla="*/ 1755859 h 3453191"/>
                    <a:gd name="connsiteX0" fmla="*/ 152 w 3981352"/>
                    <a:gd name="connsiteY0" fmla="*/ 1755859 h 3453191"/>
                    <a:gd name="connsiteX1" fmla="*/ 10723 w 3981352"/>
                    <a:gd name="connsiteY1" fmla="*/ 1874904 h 3453191"/>
                    <a:gd name="connsiteX2" fmla="*/ 116163 w 3981352"/>
                    <a:gd name="connsiteY2" fmla="*/ 2134354 h 3453191"/>
                    <a:gd name="connsiteX3" fmla="*/ 159628 w 3981352"/>
                    <a:gd name="connsiteY3" fmla="*/ 2201038 h 3453191"/>
                    <a:gd name="connsiteX4" fmla="*/ 155998 w 3981352"/>
                    <a:gd name="connsiteY4" fmla="*/ 2213217 h 3453191"/>
                    <a:gd name="connsiteX5" fmla="*/ 1097602 w 3981352"/>
                    <a:gd name="connsiteY5" fmla="*/ 3289253 h 3453191"/>
                    <a:gd name="connsiteX6" fmla="*/ 1326300 w 3981352"/>
                    <a:gd name="connsiteY6" fmla="*/ 3273428 h 3453191"/>
                    <a:gd name="connsiteX7" fmla="*/ 1329141 w 3981352"/>
                    <a:gd name="connsiteY7" fmla="*/ 3272608 h 3453191"/>
                    <a:gd name="connsiteX8" fmla="*/ 1342617 w 3981352"/>
                    <a:gd name="connsiteY8" fmla="*/ 3283854 h 3453191"/>
                    <a:gd name="connsiteX9" fmla="*/ 1674191 w 3981352"/>
                    <a:gd name="connsiteY9" fmla="*/ 3453149 h 3453191"/>
                    <a:gd name="connsiteX10" fmla="*/ 1983785 w 3981352"/>
                    <a:gd name="connsiteY10" fmla="*/ 3267758 h 3453191"/>
                    <a:gd name="connsiteX11" fmla="*/ 2043101 w 3981352"/>
                    <a:gd name="connsiteY11" fmla="*/ 3201685 h 3453191"/>
                    <a:gd name="connsiteX12" fmla="*/ 2068867 w 3981352"/>
                    <a:gd name="connsiteY12" fmla="*/ 3223188 h 3453191"/>
                    <a:gd name="connsiteX13" fmla="*/ 2400441 w 3981352"/>
                    <a:gd name="connsiteY13" fmla="*/ 3392483 h 3453191"/>
                    <a:gd name="connsiteX14" fmla="*/ 2710036 w 3981352"/>
                    <a:gd name="connsiteY14" fmla="*/ 3207094 h 3453191"/>
                    <a:gd name="connsiteX15" fmla="*/ 2765677 w 3981352"/>
                    <a:gd name="connsiteY15" fmla="*/ 3145112 h 3453191"/>
                    <a:gd name="connsiteX16" fmla="*/ 2786806 w 3981352"/>
                    <a:gd name="connsiteY16" fmla="*/ 3162047 h 3453191"/>
                    <a:gd name="connsiteX17" fmla="*/ 3090726 w 3981352"/>
                    <a:gd name="connsiteY17" fmla="*/ 3314108 h 3453191"/>
                    <a:gd name="connsiteX18" fmla="*/ 3655647 w 3981352"/>
                    <a:gd name="connsiteY18" fmla="*/ 2755255 h 3453191"/>
                    <a:gd name="connsiteX19" fmla="*/ 3672908 w 3981352"/>
                    <a:gd name="connsiteY19" fmla="*/ 2698178 h 3453191"/>
                    <a:gd name="connsiteX20" fmla="*/ 3713127 w 3981352"/>
                    <a:gd name="connsiteY20" fmla="*/ 2680428 h 3453191"/>
                    <a:gd name="connsiteX21" fmla="*/ 3962688 w 3981352"/>
                    <a:gd name="connsiteY21" fmla="*/ 1715908 h 3453191"/>
                    <a:gd name="connsiteX22" fmla="*/ 3700643 w 3981352"/>
                    <a:gd name="connsiteY22" fmla="*/ 463194 h 3453191"/>
                    <a:gd name="connsiteX23" fmla="*/ 2890406 w 3981352"/>
                    <a:gd name="connsiteY23" fmla="*/ 302883 h 3453191"/>
                    <a:gd name="connsiteX24" fmla="*/ 2277455 w 3981352"/>
                    <a:gd name="connsiteY24" fmla="*/ 1432 h 3453191"/>
                    <a:gd name="connsiteX25" fmla="*/ 1494379 w 3981352"/>
                    <a:gd name="connsiteY25" fmla="*/ 155976 h 3453191"/>
                    <a:gd name="connsiteX26" fmla="*/ 584106 w 3981352"/>
                    <a:gd name="connsiteY26" fmla="*/ 549261 h 3453191"/>
                    <a:gd name="connsiteX27" fmla="*/ 282296 w 3981352"/>
                    <a:gd name="connsiteY27" fmla="*/ 883474 h 3453191"/>
                    <a:gd name="connsiteX28" fmla="*/ 255274 w 3981352"/>
                    <a:gd name="connsiteY28" fmla="*/ 921766 h 3453191"/>
                    <a:gd name="connsiteX29" fmla="*/ 250822 w 3981352"/>
                    <a:gd name="connsiteY29" fmla="*/ 925074 h 3453191"/>
                    <a:gd name="connsiteX30" fmla="*/ 113166 w 3981352"/>
                    <a:gd name="connsiteY30" fmla="*/ 1146619 h 3453191"/>
                    <a:gd name="connsiteX31" fmla="*/ 111088 w 3981352"/>
                    <a:gd name="connsiteY31" fmla="*/ 1152829 h 3453191"/>
                    <a:gd name="connsiteX32" fmla="*/ 108861 w 3981352"/>
                    <a:gd name="connsiteY32" fmla="*/ 1156758 h 3453191"/>
                    <a:gd name="connsiteX33" fmla="*/ 22496 w 3981352"/>
                    <a:gd name="connsiteY33" fmla="*/ 1445334 h 3453191"/>
                    <a:gd name="connsiteX34" fmla="*/ 21416 w 3981352"/>
                    <a:gd name="connsiteY34" fmla="*/ 1498055 h 3453191"/>
                    <a:gd name="connsiteX35" fmla="*/ 5969 w 3981352"/>
                    <a:gd name="connsiteY35" fmla="*/ 1611871 h 3453191"/>
                    <a:gd name="connsiteX36" fmla="*/ 152 w 3981352"/>
                    <a:gd name="connsiteY36" fmla="*/ 1755859 h 3453191"/>
                    <a:gd name="connsiteX0" fmla="*/ 152 w 3981352"/>
                    <a:gd name="connsiteY0" fmla="*/ 1755859 h 3453191"/>
                    <a:gd name="connsiteX1" fmla="*/ 10723 w 3981352"/>
                    <a:gd name="connsiteY1" fmla="*/ 1874904 h 3453191"/>
                    <a:gd name="connsiteX2" fmla="*/ 116163 w 3981352"/>
                    <a:gd name="connsiteY2" fmla="*/ 2134354 h 3453191"/>
                    <a:gd name="connsiteX3" fmla="*/ 159628 w 3981352"/>
                    <a:gd name="connsiteY3" fmla="*/ 2201038 h 3453191"/>
                    <a:gd name="connsiteX4" fmla="*/ 155998 w 3981352"/>
                    <a:gd name="connsiteY4" fmla="*/ 2213217 h 3453191"/>
                    <a:gd name="connsiteX5" fmla="*/ 1097602 w 3981352"/>
                    <a:gd name="connsiteY5" fmla="*/ 3289253 h 3453191"/>
                    <a:gd name="connsiteX6" fmla="*/ 1326300 w 3981352"/>
                    <a:gd name="connsiteY6" fmla="*/ 3273428 h 3453191"/>
                    <a:gd name="connsiteX7" fmla="*/ 1329141 w 3981352"/>
                    <a:gd name="connsiteY7" fmla="*/ 3272608 h 3453191"/>
                    <a:gd name="connsiteX8" fmla="*/ 1342617 w 3981352"/>
                    <a:gd name="connsiteY8" fmla="*/ 3283854 h 3453191"/>
                    <a:gd name="connsiteX9" fmla="*/ 1674191 w 3981352"/>
                    <a:gd name="connsiteY9" fmla="*/ 3453149 h 3453191"/>
                    <a:gd name="connsiteX10" fmla="*/ 1983785 w 3981352"/>
                    <a:gd name="connsiteY10" fmla="*/ 3267758 h 3453191"/>
                    <a:gd name="connsiteX11" fmla="*/ 2043101 w 3981352"/>
                    <a:gd name="connsiteY11" fmla="*/ 3201685 h 3453191"/>
                    <a:gd name="connsiteX12" fmla="*/ 2068867 w 3981352"/>
                    <a:gd name="connsiteY12" fmla="*/ 3223188 h 3453191"/>
                    <a:gd name="connsiteX13" fmla="*/ 2400441 w 3981352"/>
                    <a:gd name="connsiteY13" fmla="*/ 3392483 h 3453191"/>
                    <a:gd name="connsiteX14" fmla="*/ 2710036 w 3981352"/>
                    <a:gd name="connsiteY14" fmla="*/ 3207094 h 3453191"/>
                    <a:gd name="connsiteX15" fmla="*/ 2765677 w 3981352"/>
                    <a:gd name="connsiteY15" fmla="*/ 3145112 h 3453191"/>
                    <a:gd name="connsiteX16" fmla="*/ 2786806 w 3981352"/>
                    <a:gd name="connsiteY16" fmla="*/ 3162047 h 3453191"/>
                    <a:gd name="connsiteX17" fmla="*/ 3090726 w 3981352"/>
                    <a:gd name="connsiteY17" fmla="*/ 3314108 h 3453191"/>
                    <a:gd name="connsiteX18" fmla="*/ 3655647 w 3981352"/>
                    <a:gd name="connsiteY18" fmla="*/ 2755255 h 3453191"/>
                    <a:gd name="connsiteX19" fmla="*/ 3672908 w 3981352"/>
                    <a:gd name="connsiteY19" fmla="*/ 2698178 h 3453191"/>
                    <a:gd name="connsiteX20" fmla="*/ 3713127 w 3981352"/>
                    <a:gd name="connsiteY20" fmla="*/ 2680428 h 3453191"/>
                    <a:gd name="connsiteX21" fmla="*/ 3962688 w 3981352"/>
                    <a:gd name="connsiteY21" fmla="*/ 1715908 h 3453191"/>
                    <a:gd name="connsiteX22" fmla="*/ 3700643 w 3981352"/>
                    <a:gd name="connsiteY22" fmla="*/ 463194 h 3453191"/>
                    <a:gd name="connsiteX23" fmla="*/ 2890406 w 3981352"/>
                    <a:gd name="connsiteY23" fmla="*/ 302883 h 3453191"/>
                    <a:gd name="connsiteX24" fmla="*/ 2277455 w 3981352"/>
                    <a:gd name="connsiteY24" fmla="*/ 1432 h 3453191"/>
                    <a:gd name="connsiteX25" fmla="*/ 1494379 w 3981352"/>
                    <a:gd name="connsiteY25" fmla="*/ 155976 h 3453191"/>
                    <a:gd name="connsiteX26" fmla="*/ 584106 w 3981352"/>
                    <a:gd name="connsiteY26" fmla="*/ 549261 h 3453191"/>
                    <a:gd name="connsiteX27" fmla="*/ 282296 w 3981352"/>
                    <a:gd name="connsiteY27" fmla="*/ 883474 h 3453191"/>
                    <a:gd name="connsiteX28" fmla="*/ 255274 w 3981352"/>
                    <a:gd name="connsiteY28" fmla="*/ 921766 h 3453191"/>
                    <a:gd name="connsiteX29" fmla="*/ 250822 w 3981352"/>
                    <a:gd name="connsiteY29" fmla="*/ 925074 h 3453191"/>
                    <a:gd name="connsiteX30" fmla="*/ 113166 w 3981352"/>
                    <a:gd name="connsiteY30" fmla="*/ 1146619 h 3453191"/>
                    <a:gd name="connsiteX31" fmla="*/ 111088 w 3981352"/>
                    <a:gd name="connsiteY31" fmla="*/ 1152829 h 3453191"/>
                    <a:gd name="connsiteX32" fmla="*/ 108861 w 3981352"/>
                    <a:gd name="connsiteY32" fmla="*/ 1156758 h 3453191"/>
                    <a:gd name="connsiteX33" fmla="*/ 22496 w 3981352"/>
                    <a:gd name="connsiteY33" fmla="*/ 1445334 h 3453191"/>
                    <a:gd name="connsiteX34" fmla="*/ 21416 w 3981352"/>
                    <a:gd name="connsiteY34" fmla="*/ 1498055 h 3453191"/>
                    <a:gd name="connsiteX35" fmla="*/ 5969 w 3981352"/>
                    <a:gd name="connsiteY35" fmla="*/ 1611871 h 3453191"/>
                    <a:gd name="connsiteX36" fmla="*/ 152 w 3981352"/>
                    <a:gd name="connsiteY36" fmla="*/ 1755859 h 3453191"/>
                    <a:gd name="connsiteX0" fmla="*/ 152 w 3981352"/>
                    <a:gd name="connsiteY0" fmla="*/ 1792477 h 3489809"/>
                    <a:gd name="connsiteX1" fmla="*/ 10723 w 3981352"/>
                    <a:gd name="connsiteY1" fmla="*/ 1911522 h 3489809"/>
                    <a:gd name="connsiteX2" fmla="*/ 116163 w 3981352"/>
                    <a:gd name="connsiteY2" fmla="*/ 2170972 h 3489809"/>
                    <a:gd name="connsiteX3" fmla="*/ 159628 w 3981352"/>
                    <a:gd name="connsiteY3" fmla="*/ 2237656 h 3489809"/>
                    <a:gd name="connsiteX4" fmla="*/ 155998 w 3981352"/>
                    <a:gd name="connsiteY4" fmla="*/ 2249835 h 3489809"/>
                    <a:gd name="connsiteX5" fmla="*/ 1097602 w 3981352"/>
                    <a:gd name="connsiteY5" fmla="*/ 3325871 h 3489809"/>
                    <a:gd name="connsiteX6" fmla="*/ 1326300 w 3981352"/>
                    <a:gd name="connsiteY6" fmla="*/ 3310046 h 3489809"/>
                    <a:gd name="connsiteX7" fmla="*/ 1329141 w 3981352"/>
                    <a:gd name="connsiteY7" fmla="*/ 3309226 h 3489809"/>
                    <a:gd name="connsiteX8" fmla="*/ 1342617 w 3981352"/>
                    <a:gd name="connsiteY8" fmla="*/ 3320472 h 3489809"/>
                    <a:gd name="connsiteX9" fmla="*/ 1674191 w 3981352"/>
                    <a:gd name="connsiteY9" fmla="*/ 3489767 h 3489809"/>
                    <a:gd name="connsiteX10" fmla="*/ 1983785 w 3981352"/>
                    <a:gd name="connsiteY10" fmla="*/ 3304376 h 3489809"/>
                    <a:gd name="connsiteX11" fmla="*/ 2043101 w 3981352"/>
                    <a:gd name="connsiteY11" fmla="*/ 3238303 h 3489809"/>
                    <a:gd name="connsiteX12" fmla="*/ 2068867 w 3981352"/>
                    <a:gd name="connsiteY12" fmla="*/ 3259806 h 3489809"/>
                    <a:gd name="connsiteX13" fmla="*/ 2400441 w 3981352"/>
                    <a:gd name="connsiteY13" fmla="*/ 3429101 h 3489809"/>
                    <a:gd name="connsiteX14" fmla="*/ 2710036 w 3981352"/>
                    <a:gd name="connsiteY14" fmla="*/ 3243712 h 3489809"/>
                    <a:gd name="connsiteX15" fmla="*/ 2765677 w 3981352"/>
                    <a:gd name="connsiteY15" fmla="*/ 3181730 h 3489809"/>
                    <a:gd name="connsiteX16" fmla="*/ 2786806 w 3981352"/>
                    <a:gd name="connsiteY16" fmla="*/ 3198665 h 3489809"/>
                    <a:gd name="connsiteX17" fmla="*/ 3090726 w 3981352"/>
                    <a:gd name="connsiteY17" fmla="*/ 3350726 h 3489809"/>
                    <a:gd name="connsiteX18" fmla="*/ 3655647 w 3981352"/>
                    <a:gd name="connsiteY18" fmla="*/ 2791873 h 3489809"/>
                    <a:gd name="connsiteX19" fmla="*/ 3672908 w 3981352"/>
                    <a:gd name="connsiteY19" fmla="*/ 2734796 h 3489809"/>
                    <a:gd name="connsiteX20" fmla="*/ 3713127 w 3981352"/>
                    <a:gd name="connsiteY20" fmla="*/ 2717046 h 3489809"/>
                    <a:gd name="connsiteX21" fmla="*/ 3962688 w 3981352"/>
                    <a:gd name="connsiteY21" fmla="*/ 1752526 h 3489809"/>
                    <a:gd name="connsiteX22" fmla="*/ 3700643 w 3981352"/>
                    <a:gd name="connsiteY22" fmla="*/ 499812 h 3489809"/>
                    <a:gd name="connsiteX23" fmla="*/ 2890406 w 3981352"/>
                    <a:gd name="connsiteY23" fmla="*/ 339501 h 3489809"/>
                    <a:gd name="connsiteX24" fmla="*/ 2277455 w 3981352"/>
                    <a:gd name="connsiteY24" fmla="*/ 38050 h 3489809"/>
                    <a:gd name="connsiteX25" fmla="*/ 1494379 w 3981352"/>
                    <a:gd name="connsiteY25" fmla="*/ 192594 h 3489809"/>
                    <a:gd name="connsiteX26" fmla="*/ 584106 w 3981352"/>
                    <a:gd name="connsiteY26" fmla="*/ 585879 h 3489809"/>
                    <a:gd name="connsiteX27" fmla="*/ 282296 w 3981352"/>
                    <a:gd name="connsiteY27" fmla="*/ 920092 h 3489809"/>
                    <a:gd name="connsiteX28" fmla="*/ 255274 w 3981352"/>
                    <a:gd name="connsiteY28" fmla="*/ 958384 h 3489809"/>
                    <a:gd name="connsiteX29" fmla="*/ 250822 w 3981352"/>
                    <a:gd name="connsiteY29" fmla="*/ 961692 h 3489809"/>
                    <a:gd name="connsiteX30" fmla="*/ 113166 w 3981352"/>
                    <a:gd name="connsiteY30" fmla="*/ 1183237 h 3489809"/>
                    <a:gd name="connsiteX31" fmla="*/ 111088 w 3981352"/>
                    <a:gd name="connsiteY31" fmla="*/ 1189447 h 3489809"/>
                    <a:gd name="connsiteX32" fmla="*/ 108861 w 3981352"/>
                    <a:gd name="connsiteY32" fmla="*/ 1193376 h 3489809"/>
                    <a:gd name="connsiteX33" fmla="*/ 22496 w 3981352"/>
                    <a:gd name="connsiteY33" fmla="*/ 1481952 h 3489809"/>
                    <a:gd name="connsiteX34" fmla="*/ 21416 w 3981352"/>
                    <a:gd name="connsiteY34" fmla="*/ 1534673 h 3489809"/>
                    <a:gd name="connsiteX35" fmla="*/ 5969 w 3981352"/>
                    <a:gd name="connsiteY35" fmla="*/ 1648489 h 3489809"/>
                    <a:gd name="connsiteX36" fmla="*/ 152 w 3981352"/>
                    <a:gd name="connsiteY36" fmla="*/ 1792477 h 3489809"/>
                    <a:gd name="connsiteX0" fmla="*/ 152 w 3981352"/>
                    <a:gd name="connsiteY0" fmla="*/ 1746073 h 3443405"/>
                    <a:gd name="connsiteX1" fmla="*/ 10723 w 3981352"/>
                    <a:gd name="connsiteY1" fmla="*/ 1865118 h 3443405"/>
                    <a:gd name="connsiteX2" fmla="*/ 116163 w 3981352"/>
                    <a:gd name="connsiteY2" fmla="*/ 2124568 h 3443405"/>
                    <a:gd name="connsiteX3" fmla="*/ 159628 w 3981352"/>
                    <a:gd name="connsiteY3" fmla="*/ 2191252 h 3443405"/>
                    <a:gd name="connsiteX4" fmla="*/ 155998 w 3981352"/>
                    <a:gd name="connsiteY4" fmla="*/ 2203431 h 3443405"/>
                    <a:gd name="connsiteX5" fmla="*/ 1097602 w 3981352"/>
                    <a:gd name="connsiteY5" fmla="*/ 3279467 h 3443405"/>
                    <a:gd name="connsiteX6" fmla="*/ 1326300 w 3981352"/>
                    <a:gd name="connsiteY6" fmla="*/ 3263642 h 3443405"/>
                    <a:gd name="connsiteX7" fmla="*/ 1329141 w 3981352"/>
                    <a:gd name="connsiteY7" fmla="*/ 3262822 h 3443405"/>
                    <a:gd name="connsiteX8" fmla="*/ 1342617 w 3981352"/>
                    <a:gd name="connsiteY8" fmla="*/ 3274068 h 3443405"/>
                    <a:gd name="connsiteX9" fmla="*/ 1674191 w 3981352"/>
                    <a:gd name="connsiteY9" fmla="*/ 3443363 h 3443405"/>
                    <a:gd name="connsiteX10" fmla="*/ 1983785 w 3981352"/>
                    <a:gd name="connsiteY10" fmla="*/ 3257972 h 3443405"/>
                    <a:gd name="connsiteX11" fmla="*/ 2043101 w 3981352"/>
                    <a:gd name="connsiteY11" fmla="*/ 3191899 h 3443405"/>
                    <a:gd name="connsiteX12" fmla="*/ 2068867 w 3981352"/>
                    <a:gd name="connsiteY12" fmla="*/ 3213402 h 3443405"/>
                    <a:gd name="connsiteX13" fmla="*/ 2400441 w 3981352"/>
                    <a:gd name="connsiteY13" fmla="*/ 3382697 h 3443405"/>
                    <a:gd name="connsiteX14" fmla="*/ 2710036 w 3981352"/>
                    <a:gd name="connsiteY14" fmla="*/ 3197308 h 3443405"/>
                    <a:gd name="connsiteX15" fmla="*/ 2765677 w 3981352"/>
                    <a:gd name="connsiteY15" fmla="*/ 3135326 h 3443405"/>
                    <a:gd name="connsiteX16" fmla="*/ 2786806 w 3981352"/>
                    <a:gd name="connsiteY16" fmla="*/ 3152261 h 3443405"/>
                    <a:gd name="connsiteX17" fmla="*/ 3090726 w 3981352"/>
                    <a:gd name="connsiteY17" fmla="*/ 3304322 h 3443405"/>
                    <a:gd name="connsiteX18" fmla="*/ 3655647 w 3981352"/>
                    <a:gd name="connsiteY18" fmla="*/ 2745469 h 3443405"/>
                    <a:gd name="connsiteX19" fmla="*/ 3672908 w 3981352"/>
                    <a:gd name="connsiteY19" fmla="*/ 2688392 h 3443405"/>
                    <a:gd name="connsiteX20" fmla="*/ 3713127 w 3981352"/>
                    <a:gd name="connsiteY20" fmla="*/ 2670642 h 3443405"/>
                    <a:gd name="connsiteX21" fmla="*/ 3962688 w 3981352"/>
                    <a:gd name="connsiteY21" fmla="*/ 1706122 h 3443405"/>
                    <a:gd name="connsiteX22" fmla="*/ 3700643 w 3981352"/>
                    <a:gd name="connsiteY22" fmla="*/ 453408 h 3443405"/>
                    <a:gd name="connsiteX23" fmla="*/ 2890406 w 3981352"/>
                    <a:gd name="connsiteY23" fmla="*/ 293097 h 3443405"/>
                    <a:gd name="connsiteX24" fmla="*/ 2247312 w 3981352"/>
                    <a:gd name="connsiteY24" fmla="*/ 102181 h 3443405"/>
                    <a:gd name="connsiteX25" fmla="*/ 1494379 w 3981352"/>
                    <a:gd name="connsiteY25" fmla="*/ 146190 h 3443405"/>
                    <a:gd name="connsiteX26" fmla="*/ 584106 w 3981352"/>
                    <a:gd name="connsiteY26" fmla="*/ 539475 h 3443405"/>
                    <a:gd name="connsiteX27" fmla="*/ 282296 w 3981352"/>
                    <a:gd name="connsiteY27" fmla="*/ 873688 h 3443405"/>
                    <a:gd name="connsiteX28" fmla="*/ 255274 w 3981352"/>
                    <a:gd name="connsiteY28" fmla="*/ 911980 h 3443405"/>
                    <a:gd name="connsiteX29" fmla="*/ 250822 w 3981352"/>
                    <a:gd name="connsiteY29" fmla="*/ 915288 h 3443405"/>
                    <a:gd name="connsiteX30" fmla="*/ 113166 w 3981352"/>
                    <a:gd name="connsiteY30" fmla="*/ 1136833 h 3443405"/>
                    <a:gd name="connsiteX31" fmla="*/ 111088 w 3981352"/>
                    <a:gd name="connsiteY31" fmla="*/ 1143043 h 3443405"/>
                    <a:gd name="connsiteX32" fmla="*/ 108861 w 3981352"/>
                    <a:gd name="connsiteY32" fmla="*/ 1146972 h 3443405"/>
                    <a:gd name="connsiteX33" fmla="*/ 22496 w 3981352"/>
                    <a:gd name="connsiteY33" fmla="*/ 1435548 h 3443405"/>
                    <a:gd name="connsiteX34" fmla="*/ 21416 w 3981352"/>
                    <a:gd name="connsiteY34" fmla="*/ 1488269 h 3443405"/>
                    <a:gd name="connsiteX35" fmla="*/ 5969 w 3981352"/>
                    <a:gd name="connsiteY35" fmla="*/ 1602085 h 3443405"/>
                    <a:gd name="connsiteX36" fmla="*/ 152 w 3981352"/>
                    <a:gd name="connsiteY36" fmla="*/ 1746073 h 3443405"/>
                    <a:gd name="connsiteX0" fmla="*/ 152 w 3981352"/>
                    <a:gd name="connsiteY0" fmla="*/ 1804743 h 3502075"/>
                    <a:gd name="connsiteX1" fmla="*/ 10723 w 3981352"/>
                    <a:gd name="connsiteY1" fmla="*/ 1923788 h 3502075"/>
                    <a:gd name="connsiteX2" fmla="*/ 116163 w 3981352"/>
                    <a:gd name="connsiteY2" fmla="*/ 2183238 h 3502075"/>
                    <a:gd name="connsiteX3" fmla="*/ 159628 w 3981352"/>
                    <a:gd name="connsiteY3" fmla="*/ 2249922 h 3502075"/>
                    <a:gd name="connsiteX4" fmla="*/ 155998 w 3981352"/>
                    <a:gd name="connsiteY4" fmla="*/ 2262101 h 3502075"/>
                    <a:gd name="connsiteX5" fmla="*/ 1097602 w 3981352"/>
                    <a:gd name="connsiteY5" fmla="*/ 3338137 h 3502075"/>
                    <a:gd name="connsiteX6" fmla="*/ 1326300 w 3981352"/>
                    <a:gd name="connsiteY6" fmla="*/ 3322312 h 3502075"/>
                    <a:gd name="connsiteX7" fmla="*/ 1329141 w 3981352"/>
                    <a:gd name="connsiteY7" fmla="*/ 3321492 h 3502075"/>
                    <a:gd name="connsiteX8" fmla="*/ 1342617 w 3981352"/>
                    <a:gd name="connsiteY8" fmla="*/ 3332738 h 3502075"/>
                    <a:gd name="connsiteX9" fmla="*/ 1674191 w 3981352"/>
                    <a:gd name="connsiteY9" fmla="*/ 3502033 h 3502075"/>
                    <a:gd name="connsiteX10" fmla="*/ 1983785 w 3981352"/>
                    <a:gd name="connsiteY10" fmla="*/ 3316642 h 3502075"/>
                    <a:gd name="connsiteX11" fmla="*/ 2043101 w 3981352"/>
                    <a:gd name="connsiteY11" fmla="*/ 3250569 h 3502075"/>
                    <a:gd name="connsiteX12" fmla="*/ 2068867 w 3981352"/>
                    <a:gd name="connsiteY12" fmla="*/ 3272072 h 3502075"/>
                    <a:gd name="connsiteX13" fmla="*/ 2400441 w 3981352"/>
                    <a:gd name="connsiteY13" fmla="*/ 3441367 h 3502075"/>
                    <a:gd name="connsiteX14" fmla="*/ 2710036 w 3981352"/>
                    <a:gd name="connsiteY14" fmla="*/ 3255978 h 3502075"/>
                    <a:gd name="connsiteX15" fmla="*/ 2765677 w 3981352"/>
                    <a:gd name="connsiteY15" fmla="*/ 3193996 h 3502075"/>
                    <a:gd name="connsiteX16" fmla="*/ 2786806 w 3981352"/>
                    <a:gd name="connsiteY16" fmla="*/ 3210931 h 3502075"/>
                    <a:gd name="connsiteX17" fmla="*/ 3090726 w 3981352"/>
                    <a:gd name="connsiteY17" fmla="*/ 3362992 h 3502075"/>
                    <a:gd name="connsiteX18" fmla="*/ 3655647 w 3981352"/>
                    <a:gd name="connsiteY18" fmla="*/ 2804139 h 3502075"/>
                    <a:gd name="connsiteX19" fmla="*/ 3672908 w 3981352"/>
                    <a:gd name="connsiteY19" fmla="*/ 2747062 h 3502075"/>
                    <a:gd name="connsiteX20" fmla="*/ 3713127 w 3981352"/>
                    <a:gd name="connsiteY20" fmla="*/ 2729312 h 3502075"/>
                    <a:gd name="connsiteX21" fmla="*/ 3962688 w 3981352"/>
                    <a:gd name="connsiteY21" fmla="*/ 1764792 h 3502075"/>
                    <a:gd name="connsiteX22" fmla="*/ 3700643 w 3981352"/>
                    <a:gd name="connsiteY22" fmla="*/ 512078 h 3502075"/>
                    <a:gd name="connsiteX23" fmla="*/ 2890406 w 3981352"/>
                    <a:gd name="connsiteY23" fmla="*/ 351767 h 3502075"/>
                    <a:gd name="connsiteX24" fmla="*/ 2247312 w 3981352"/>
                    <a:gd name="connsiteY24" fmla="*/ 160851 h 3502075"/>
                    <a:gd name="connsiteX25" fmla="*/ 1494379 w 3981352"/>
                    <a:gd name="connsiteY25" fmla="*/ 204860 h 3502075"/>
                    <a:gd name="connsiteX26" fmla="*/ 584106 w 3981352"/>
                    <a:gd name="connsiteY26" fmla="*/ 598145 h 3502075"/>
                    <a:gd name="connsiteX27" fmla="*/ 282296 w 3981352"/>
                    <a:gd name="connsiteY27" fmla="*/ 932358 h 3502075"/>
                    <a:gd name="connsiteX28" fmla="*/ 255274 w 3981352"/>
                    <a:gd name="connsiteY28" fmla="*/ 970650 h 3502075"/>
                    <a:gd name="connsiteX29" fmla="*/ 250822 w 3981352"/>
                    <a:gd name="connsiteY29" fmla="*/ 973958 h 3502075"/>
                    <a:gd name="connsiteX30" fmla="*/ 113166 w 3981352"/>
                    <a:gd name="connsiteY30" fmla="*/ 1195503 h 3502075"/>
                    <a:gd name="connsiteX31" fmla="*/ 111088 w 3981352"/>
                    <a:gd name="connsiteY31" fmla="*/ 1201713 h 3502075"/>
                    <a:gd name="connsiteX32" fmla="*/ 108861 w 3981352"/>
                    <a:gd name="connsiteY32" fmla="*/ 1205642 h 3502075"/>
                    <a:gd name="connsiteX33" fmla="*/ 22496 w 3981352"/>
                    <a:gd name="connsiteY33" fmla="*/ 1494218 h 3502075"/>
                    <a:gd name="connsiteX34" fmla="*/ 21416 w 3981352"/>
                    <a:gd name="connsiteY34" fmla="*/ 1546939 h 3502075"/>
                    <a:gd name="connsiteX35" fmla="*/ 5969 w 3981352"/>
                    <a:gd name="connsiteY35" fmla="*/ 1660755 h 3502075"/>
                    <a:gd name="connsiteX36" fmla="*/ 152 w 3981352"/>
                    <a:gd name="connsiteY36" fmla="*/ 1804743 h 3502075"/>
                    <a:gd name="connsiteX0" fmla="*/ 152 w 3981352"/>
                    <a:gd name="connsiteY0" fmla="*/ 1804743 h 3502075"/>
                    <a:gd name="connsiteX1" fmla="*/ 10723 w 3981352"/>
                    <a:gd name="connsiteY1" fmla="*/ 1923788 h 3502075"/>
                    <a:gd name="connsiteX2" fmla="*/ 116163 w 3981352"/>
                    <a:gd name="connsiteY2" fmla="*/ 2183238 h 3502075"/>
                    <a:gd name="connsiteX3" fmla="*/ 159628 w 3981352"/>
                    <a:gd name="connsiteY3" fmla="*/ 2249922 h 3502075"/>
                    <a:gd name="connsiteX4" fmla="*/ 155998 w 3981352"/>
                    <a:gd name="connsiteY4" fmla="*/ 2262101 h 3502075"/>
                    <a:gd name="connsiteX5" fmla="*/ 1097602 w 3981352"/>
                    <a:gd name="connsiteY5" fmla="*/ 3338137 h 3502075"/>
                    <a:gd name="connsiteX6" fmla="*/ 1326300 w 3981352"/>
                    <a:gd name="connsiteY6" fmla="*/ 3322312 h 3502075"/>
                    <a:gd name="connsiteX7" fmla="*/ 1329141 w 3981352"/>
                    <a:gd name="connsiteY7" fmla="*/ 3321492 h 3502075"/>
                    <a:gd name="connsiteX8" fmla="*/ 1342617 w 3981352"/>
                    <a:gd name="connsiteY8" fmla="*/ 3332738 h 3502075"/>
                    <a:gd name="connsiteX9" fmla="*/ 1674191 w 3981352"/>
                    <a:gd name="connsiteY9" fmla="*/ 3502033 h 3502075"/>
                    <a:gd name="connsiteX10" fmla="*/ 1983785 w 3981352"/>
                    <a:gd name="connsiteY10" fmla="*/ 3316642 h 3502075"/>
                    <a:gd name="connsiteX11" fmla="*/ 2043101 w 3981352"/>
                    <a:gd name="connsiteY11" fmla="*/ 3250569 h 3502075"/>
                    <a:gd name="connsiteX12" fmla="*/ 2068867 w 3981352"/>
                    <a:gd name="connsiteY12" fmla="*/ 3272072 h 3502075"/>
                    <a:gd name="connsiteX13" fmla="*/ 2400441 w 3981352"/>
                    <a:gd name="connsiteY13" fmla="*/ 3441367 h 3502075"/>
                    <a:gd name="connsiteX14" fmla="*/ 2710036 w 3981352"/>
                    <a:gd name="connsiteY14" fmla="*/ 3255978 h 3502075"/>
                    <a:gd name="connsiteX15" fmla="*/ 2765677 w 3981352"/>
                    <a:gd name="connsiteY15" fmla="*/ 3193996 h 3502075"/>
                    <a:gd name="connsiteX16" fmla="*/ 2786806 w 3981352"/>
                    <a:gd name="connsiteY16" fmla="*/ 3210931 h 3502075"/>
                    <a:gd name="connsiteX17" fmla="*/ 3090726 w 3981352"/>
                    <a:gd name="connsiteY17" fmla="*/ 3362992 h 3502075"/>
                    <a:gd name="connsiteX18" fmla="*/ 3655647 w 3981352"/>
                    <a:gd name="connsiteY18" fmla="*/ 2804139 h 3502075"/>
                    <a:gd name="connsiteX19" fmla="*/ 3672908 w 3981352"/>
                    <a:gd name="connsiteY19" fmla="*/ 2747062 h 3502075"/>
                    <a:gd name="connsiteX20" fmla="*/ 3713127 w 3981352"/>
                    <a:gd name="connsiteY20" fmla="*/ 2729312 h 3502075"/>
                    <a:gd name="connsiteX21" fmla="*/ 3962688 w 3981352"/>
                    <a:gd name="connsiteY21" fmla="*/ 1764792 h 3502075"/>
                    <a:gd name="connsiteX22" fmla="*/ 3700643 w 3981352"/>
                    <a:gd name="connsiteY22" fmla="*/ 512078 h 3502075"/>
                    <a:gd name="connsiteX23" fmla="*/ 2890406 w 3981352"/>
                    <a:gd name="connsiteY23" fmla="*/ 351767 h 3502075"/>
                    <a:gd name="connsiteX24" fmla="*/ 2247312 w 3981352"/>
                    <a:gd name="connsiteY24" fmla="*/ 160851 h 3502075"/>
                    <a:gd name="connsiteX25" fmla="*/ 1494379 w 3981352"/>
                    <a:gd name="connsiteY25" fmla="*/ 204860 h 3502075"/>
                    <a:gd name="connsiteX26" fmla="*/ 584106 w 3981352"/>
                    <a:gd name="connsiteY26" fmla="*/ 598145 h 3502075"/>
                    <a:gd name="connsiteX27" fmla="*/ 282296 w 3981352"/>
                    <a:gd name="connsiteY27" fmla="*/ 932358 h 3502075"/>
                    <a:gd name="connsiteX28" fmla="*/ 255274 w 3981352"/>
                    <a:gd name="connsiteY28" fmla="*/ 970650 h 3502075"/>
                    <a:gd name="connsiteX29" fmla="*/ 250822 w 3981352"/>
                    <a:gd name="connsiteY29" fmla="*/ 973958 h 3502075"/>
                    <a:gd name="connsiteX30" fmla="*/ 113166 w 3981352"/>
                    <a:gd name="connsiteY30" fmla="*/ 1195503 h 3502075"/>
                    <a:gd name="connsiteX31" fmla="*/ 111088 w 3981352"/>
                    <a:gd name="connsiteY31" fmla="*/ 1201713 h 3502075"/>
                    <a:gd name="connsiteX32" fmla="*/ 108861 w 3981352"/>
                    <a:gd name="connsiteY32" fmla="*/ 1205642 h 3502075"/>
                    <a:gd name="connsiteX33" fmla="*/ 22496 w 3981352"/>
                    <a:gd name="connsiteY33" fmla="*/ 1494218 h 3502075"/>
                    <a:gd name="connsiteX34" fmla="*/ 21416 w 3981352"/>
                    <a:gd name="connsiteY34" fmla="*/ 1546939 h 3502075"/>
                    <a:gd name="connsiteX35" fmla="*/ 5969 w 3981352"/>
                    <a:gd name="connsiteY35" fmla="*/ 1660755 h 3502075"/>
                    <a:gd name="connsiteX36" fmla="*/ 152 w 3981352"/>
                    <a:gd name="connsiteY36" fmla="*/ 1804743 h 350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981352" h="3502075">
                      <a:moveTo>
                        <a:pt x="152" y="1804743"/>
                      </a:moveTo>
                      <a:cubicBezTo>
                        <a:pt x="896" y="1849228"/>
                        <a:pt x="4372" y="1889556"/>
                        <a:pt x="10723" y="1923788"/>
                      </a:cubicBezTo>
                      <a:cubicBezTo>
                        <a:pt x="25310" y="2002415"/>
                        <a:pt x="63441" y="2094027"/>
                        <a:pt x="116163" y="2183238"/>
                      </a:cubicBezTo>
                      <a:lnTo>
                        <a:pt x="159628" y="2249922"/>
                      </a:lnTo>
                      <a:lnTo>
                        <a:pt x="155998" y="2262101"/>
                      </a:lnTo>
                      <a:cubicBezTo>
                        <a:pt x="160807" y="2394608"/>
                        <a:pt x="762896" y="3272738"/>
                        <a:pt x="1097602" y="3338137"/>
                      </a:cubicBezTo>
                      <a:cubicBezTo>
                        <a:pt x="1160359" y="3350399"/>
                        <a:pt x="1239532" y="3343457"/>
                        <a:pt x="1326300" y="3322312"/>
                      </a:cubicBezTo>
                      <a:lnTo>
                        <a:pt x="1329141" y="3321492"/>
                      </a:lnTo>
                      <a:lnTo>
                        <a:pt x="1342617" y="3332738"/>
                      </a:lnTo>
                      <a:cubicBezTo>
                        <a:pt x="1468379" y="3430494"/>
                        <a:pt x="1593167" y="3504097"/>
                        <a:pt x="1674191" y="3502033"/>
                      </a:cubicBezTo>
                      <a:cubicBezTo>
                        <a:pt x="1761968" y="3499797"/>
                        <a:pt x="1880319" y="3421238"/>
                        <a:pt x="1983785" y="3316642"/>
                      </a:cubicBezTo>
                      <a:lnTo>
                        <a:pt x="2043101" y="3250569"/>
                      </a:lnTo>
                      <a:lnTo>
                        <a:pt x="2068867" y="3272072"/>
                      </a:lnTo>
                      <a:cubicBezTo>
                        <a:pt x="2194630" y="3369828"/>
                        <a:pt x="2319418" y="3443432"/>
                        <a:pt x="2400441" y="3441367"/>
                      </a:cubicBezTo>
                      <a:cubicBezTo>
                        <a:pt x="2488218" y="3439131"/>
                        <a:pt x="2606568" y="3360574"/>
                        <a:pt x="2710036" y="3255978"/>
                      </a:cubicBezTo>
                      <a:lnTo>
                        <a:pt x="2765677" y="3193996"/>
                      </a:lnTo>
                      <a:lnTo>
                        <a:pt x="2786806" y="3210931"/>
                      </a:lnTo>
                      <a:cubicBezTo>
                        <a:pt x="2904336" y="3300946"/>
                        <a:pt x="3015093" y="3363676"/>
                        <a:pt x="3090726" y="3362992"/>
                      </a:cubicBezTo>
                      <a:cubicBezTo>
                        <a:pt x="3272244" y="3361352"/>
                        <a:pt x="3565250" y="3050973"/>
                        <a:pt x="3655647" y="2804139"/>
                      </a:cubicBezTo>
                      <a:lnTo>
                        <a:pt x="3672908" y="2747062"/>
                      </a:lnTo>
                      <a:lnTo>
                        <a:pt x="3713127" y="2729312"/>
                      </a:lnTo>
                      <a:cubicBezTo>
                        <a:pt x="4099286" y="2528301"/>
                        <a:pt x="3951428" y="2117066"/>
                        <a:pt x="3962688" y="1764792"/>
                      </a:cubicBezTo>
                      <a:cubicBezTo>
                        <a:pt x="3974700" y="1389034"/>
                        <a:pt x="3879357" y="747582"/>
                        <a:pt x="3700643" y="512078"/>
                      </a:cubicBezTo>
                      <a:cubicBezTo>
                        <a:pt x="3521929" y="276574"/>
                        <a:pt x="3127606" y="177519"/>
                        <a:pt x="2890406" y="351767"/>
                      </a:cubicBezTo>
                      <a:cubicBezTo>
                        <a:pt x="2723549" y="184374"/>
                        <a:pt x="2553673" y="24565"/>
                        <a:pt x="2247312" y="160851"/>
                      </a:cubicBezTo>
                      <a:cubicBezTo>
                        <a:pt x="2101729" y="-34453"/>
                        <a:pt x="1816799" y="-87410"/>
                        <a:pt x="1494379" y="204860"/>
                      </a:cubicBezTo>
                      <a:cubicBezTo>
                        <a:pt x="787618" y="402296"/>
                        <a:pt x="828280" y="359368"/>
                        <a:pt x="584106" y="598145"/>
                      </a:cubicBezTo>
                      <a:cubicBezTo>
                        <a:pt x="492541" y="687686"/>
                        <a:pt x="381515" y="803124"/>
                        <a:pt x="282296" y="932358"/>
                      </a:cubicBezTo>
                      <a:lnTo>
                        <a:pt x="255274" y="970650"/>
                      </a:lnTo>
                      <a:lnTo>
                        <a:pt x="250822" y="973958"/>
                      </a:lnTo>
                      <a:cubicBezTo>
                        <a:pt x="197065" y="1023060"/>
                        <a:pt x="150798" y="1102081"/>
                        <a:pt x="113166" y="1195503"/>
                      </a:cubicBezTo>
                      <a:lnTo>
                        <a:pt x="111088" y="1201713"/>
                      </a:lnTo>
                      <a:lnTo>
                        <a:pt x="108861" y="1205642"/>
                      </a:lnTo>
                      <a:cubicBezTo>
                        <a:pt x="62473" y="1300480"/>
                        <a:pt x="30596" y="1397867"/>
                        <a:pt x="22496" y="1494218"/>
                      </a:cubicBezTo>
                      <a:lnTo>
                        <a:pt x="21416" y="1546939"/>
                      </a:lnTo>
                      <a:lnTo>
                        <a:pt x="5969" y="1660755"/>
                      </a:lnTo>
                      <a:cubicBezTo>
                        <a:pt x="1394" y="1711615"/>
                        <a:pt x="-593" y="1760258"/>
                        <a:pt x="152" y="1804743"/>
                      </a:cubicBezTo>
                      <a:close/>
                    </a:path>
                  </a:pathLst>
                </a:custGeom>
                <a:solidFill>
                  <a:srgbClr val="EEB3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2" name="Szabadkézi sokszög 17">
                  <a:extLst>
                    <a:ext uri="{FF2B5EF4-FFF2-40B4-BE49-F238E27FC236}">
                      <a16:creationId xmlns:a16="http://schemas.microsoft.com/office/drawing/2014/main" id="{A9CF1448-DB19-4CB1-AB7E-4F396C357F83}"/>
                    </a:ext>
                  </a:extLst>
                </p:cNvPr>
                <p:cNvSpPr/>
                <p:nvPr/>
              </p:nvSpPr>
              <p:spPr>
                <a:xfrm>
                  <a:off x="5390353" y="4912745"/>
                  <a:ext cx="2021561" cy="968879"/>
                </a:xfrm>
                <a:custGeom>
                  <a:avLst/>
                  <a:gdLst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456002 h 2090325"/>
                    <a:gd name="connsiteX4" fmla="*/ 3259283 w 3259283"/>
                    <a:gd name="connsiteY4" fmla="*/ 2090325 h 2090325"/>
                    <a:gd name="connsiteX5" fmla="*/ 6730 w 3259283"/>
                    <a:gd name="connsiteY5" fmla="*/ 2090325 h 2090325"/>
                    <a:gd name="connsiteX6" fmla="*/ 6730 w 3259283"/>
                    <a:gd name="connsiteY6" fmla="*/ 623398 h 2090325"/>
                    <a:gd name="connsiteX7" fmla="*/ 0 w 3259283"/>
                    <a:gd name="connsiteY7" fmla="*/ 576268 h 2090325"/>
                    <a:gd name="connsiteX8" fmla="*/ 6730 w 3259283"/>
                    <a:gd name="connsiteY8" fmla="*/ 529138 h 2090325"/>
                    <a:gd name="connsiteX9" fmla="*/ 6730 w 3259283"/>
                    <a:gd name="connsiteY9" fmla="*/ 456002 h 2090325"/>
                    <a:gd name="connsiteX10" fmla="*/ 36110 w 3259283"/>
                    <a:gd name="connsiteY10" fmla="*/ 456002 h 2090325"/>
                    <a:gd name="connsiteX11" fmla="*/ 73266 w 3259283"/>
                    <a:gd name="connsiteY11" fmla="*/ 404903 h 2090325"/>
                    <a:gd name="connsiteX12" fmla="*/ 1629641 w 3259283"/>
                    <a:gd name="connsiteY12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31980 w 3259283"/>
                    <a:gd name="connsiteY2" fmla="*/ 58808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6730 w 3259283"/>
                    <a:gd name="connsiteY4" fmla="*/ 623398 h 2090325"/>
                    <a:gd name="connsiteX5" fmla="*/ 0 w 3259283"/>
                    <a:gd name="connsiteY5" fmla="*/ 576268 h 2090325"/>
                    <a:gd name="connsiteX6" fmla="*/ 6730 w 3259283"/>
                    <a:gd name="connsiteY6" fmla="*/ 529138 h 2090325"/>
                    <a:gd name="connsiteX7" fmla="*/ 6730 w 3259283"/>
                    <a:gd name="connsiteY7" fmla="*/ 456002 h 2090325"/>
                    <a:gd name="connsiteX8" fmla="*/ 36110 w 3259283"/>
                    <a:gd name="connsiteY8" fmla="*/ 456002 h 2090325"/>
                    <a:gd name="connsiteX9" fmla="*/ 73266 w 3259283"/>
                    <a:gd name="connsiteY9" fmla="*/ 404903 h 2090325"/>
                    <a:gd name="connsiteX10" fmla="*/ 1629641 w 3259283"/>
                    <a:gd name="connsiteY10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0 w 3259283"/>
                    <a:gd name="connsiteY4" fmla="*/ 576268 h 2090325"/>
                    <a:gd name="connsiteX5" fmla="*/ 6730 w 3259283"/>
                    <a:gd name="connsiteY5" fmla="*/ 529138 h 2090325"/>
                    <a:gd name="connsiteX6" fmla="*/ 6730 w 3259283"/>
                    <a:gd name="connsiteY6" fmla="*/ 456002 h 2090325"/>
                    <a:gd name="connsiteX7" fmla="*/ 36110 w 3259283"/>
                    <a:gd name="connsiteY7" fmla="*/ 456002 h 2090325"/>
                    <a:gd name="connsiteX8" fmla="*/ 73266 w 3259283"/>
                    <a:gd name="connsiteY8" fmla="*/ 404903 h 2090325"/>
                    <a:gd name="connsiteX9" fmla="*/ 1629641 w 3259283"/>
                    <a:gd name="connsiteY9" fmla="*/ 0 h 2090325"/>
                    <a:gd name="connsiteX0" fmla="*/ 1863840 w 3493482"/>
                    <a:gd name="connsiteY0" fmla="*/ 0 h 2090325"/>
                    <a:gd name="connsiteX1" fmla="*/ 3420216 w 3493482"/>
                    <a:gd name="connsiteY1" fmla="*/ 404903 h 2090325"/>
                    <a:gd name="connsiteX2" fmla="*/ 3493482 w 3493482"/>
                    <a:gd name="connsiteY2" fmla="*/ 2090325 h 2090325"/>
                    <a:gd name="connsiteX3" fmla="*/ 240929 w 3493482"/>
                    <a:gd name="connsiteY3" fmla="*/ 2090325 h 2090325"/>
                    <a:gd name="connsiteX4" fmla="*/ 240929 w 3493482"/>
                    <a:gd name="connsiteY4" fmla="*/ 529138 h 2090325"/>
                    <a:gd name="connsiteX5" fmla="*/ 240929 w 3493482"/>
                    <a:gd name="connsiteY5" fmla="*/ 456002 h 2090325"/>
                    <a:gd name="connsiteX6" fmla="*/ 270309 w 3493482"/>
                    <a:gd name="connsiteY6" fmla="*/ 456002 h 2090325"/>
                    <a:gd name="connsiteX7" fmla="*/ 307465 w 3493482"/>
                    <a:gd name="connsiteY7" fmla="*/ 404903 h 2090325"/>
                    <a:gd name="connsiteX8" fmla="*/ 1863840 w 3493482"/>
                    <a:gd name="connsiteY8" fmla="*/ 0 h 2090325"/>
                    <a:gd name="connsiteX0" fmla="*/ 1864932 w 3494574"/>
                    <a:gd name="connsiteY0" fmla="*/ 0 h 2090325"/>
                    <a:gd name="connsiteX1" fmla="*/ 3421308 w 3494574"/>
                    <a:gd name="connsiteY1" fmla="*/ 404903 h 2090325"/>
                    <a:gd name="connsiteX2" fmla="*/ 3494574 w 3494574"/>
                    <a:gd name="connsiteY2" fmla="*/ 2090325 h 2090325"/>
                    <a:gd name="connsiteX3" fmla="*/ 242021 w 3494574"/>
                    <a:gd name="connsiteY3" fmla="*/ 2090325 h 2090325"/>
                    <a:gd name="connsiteX4" fmla="*/ 242021 w 3494574"/>
                    <a:gd name="connsiteY4" fmla="*/ 456002 h 2090325"/>
                    <a:gd name="connsiteX5" fmla="*/ 271401 w 3494574"/>
                    <a:gd name="connsiteY5" fmla="*/ 456002 h 2090325"/>
                    <a:gd name="connsiteX6" fmla="*/ 308557 w 3494574"/>
                    <a:gd name="connsiteY6" fmla="*/ 404903 h 2090325"/>
                    <a:gd name="connsiteX7" fmla="*/ 1864932 w 3494574"/>
                    <a:gd name="connsiteY7" fmla="*/ 0 h 2090325"/>
                    <a:gd name="connsiteX0" fmla="*/ 1856631 w 3486273"/>
                    <a:gd name="connsiteY0" fmla="*/ 0 h 2090325"/>
                    <a:gd name="connsiteX1" fmla="*/ 3413007 w 3486273"/>
                    <a:gd name="connsiteY1" fmla="*/ 404903 h 2090325"/>
                    <a:gd name="connsiteX2" fmla="*/ 3486273 w 3486273"/>
                    <a:gd name="connsiteY2" fmla="*/ 2090325 h 2090325"/>
                    <a:gd name="connsiteX3" fmla="*/ 233720 w 3486273"/>
                    <a:gd name="connsiteY3" fmla="*/ 2090325 h 2090325"/>
                    <a:gd name="connsiteX4" fmla="*/ 263100 w 3486273"/>
                    <a:gd name="connsiteY4" fmla="*/ 456002 h 2090325"/>
                    <a:gd name="connsiteX5" fmla="*/ 300256 w 3486273"/>
                    <a:gd name="connsiteY5" fmla="*/ 404903 h 2090325"/>
                    <a:gd name="connsiteX6" fmla="*/ 1856631 w 3486273"/>
                    <a:gd name="connsiteY6" fmla="*/ 0 h 2090325"/>
                    <a:gd name="connsiteX0" fmla="*/ 1906908 w 3536550"/>
                    <a:gd name="connsiteY0" fmla="*/ 0 h 2090325"/>
                    <a:gd name="connsiteX1" fmla="*/ 3463284 w 3536550"/>
                    <a:gd name="connsiteY1" fmla="*/ 404903 h 2090325"/>
                    <a:gd name="connsiteX2" fmla="*/ 3536550 w 3536550"/>
                    <a:gd name="connsiteY2" fmla="*/ 2090325 h 2090325"/>
                    <a:gd name="connsiteX3" fmla="*/ 283997 w 3536550"/>
                    <a:gd name="connsiteY3" fmla="*/ 2090325 h 2090325"/>
                    <a:gd name="connsiteX4" fmla="*/ 350533 w 3536550"/>
                    <a:gd name="connsiteY4" fmla="*/ 404903 h 2090325"/>
                    <a:gd name="connsiteX5" fmla="*/ 1906908 w 3536550"/>
                    <a:gd name="connsiteY5" fmla="*/ 0 h 2090325"/>
                    <a:gd name="connsiteX0" fmla="*/ 1906908 w 3639781"/>
                    <a:gd name="connsiteY0" fmla="*/ 0 h 2090325"/>
                    <a:gd name="connsiteX1" fmla="*/ 3463284 w 3639781"/>
                    <a:gd name="connsiteY1" fmla="*/ 404903 h 2090325"/>
                    <a:gd name="connsiteX2" fmla="*/ 3536550 w 3639781"/>
                    <a:gd name="connsiteY2" fmla="*/ 2090325 h 2090325"/>
                    <a:gd name="connsiteX3" fmla="*/ 283997 w 3639781"/>
                    <a:gd name="connsiteY3" fmla="*/ 2090325 h 2090325"/>
                    <a:gd name="connsiteX4" fmla="*/ 350533 w 3639781"/>
                    <a:gd name="connsiteY4" fmla="*/ 404903 h 2090325"/>
                    <a:gd name="connsiteX5" fmla="*/ 1906908 w 3639781"/>
                    <a:gd name="connsiteY5" fmla="*/ 0 h 2090325"/>
                    <a:gd name="connsiteX0" fmla="*/ 1906908 w 3692350"/>
                    <a:gd name="connsiteY0" fmla="*/ 0 h 2090325"/>
                    <a:gd name="connsiteX1" fmla="*/ 3463284 w 3692350"/>
                    <a:gd name="connsiteY1" fmla="*/ 404903 h 2090325"/>
                    <a:gd name="connsiteX2" fmla="*/ 3536550 w 3692350"/>
                    <a:gd name="connsiteY2" fmla="*/ 2090325 h 2090325"/>
                    <a:gd name="connsiteX3" fmla="*/ 283997 w 3692350"/>
                    <a:gd name="connsiteY3" fmla="*/ 2090325 h 2090325"/>
                    <a:gd name="connsiteX4" fmla="*/ 350533 w 3692350"/>
                    <a:gd name="connsiteY4" fmla="*/ 404903 h 2090325"/>
                    <a:gd name="connsiteX5" fmla="*/ 1906908 w 3692350"/>
                    <a:gd name="connsiteY5" fmla="*/ 0 h 2090325"/>
                    <a:gd name="connsiteX0" fmla="*/ 1906908 w 3793263"/>
                    <a:gd name="connsiteY0" fmla="*/ 0 h 2104489"/>
                    <a:gd name="connsiteX1" fmla="*/ 3463284 w 3793263"/>
                    <a:gd name="connsiteY1" fmla="*/ 404903 h 2104489"/>
                    <a:gd name="connsiteX2" fmla="*/ 3710763 w 3793263"/>
                    <a:gd name="connsiteY2" fmla="*/ 2104489 h 2104489"/>
                    <a:gd name="connsiteX3" fmla="*/ 283997 w 3793263"/>
                    <a:gd name="connsiteY3" fmla="*/ 2090325 h 2104489"/>
                    <a:gd name="connsiteX4" fmla="*/ 350533 w 3793263"/>
                    <a:gd name="connsiteY4" fmla="*/ 404903 h 2104489"/>
                    <a:gd name="connsiteX5" fmla="*/ 1906908 w 3793263"/>
                    <a:gd name="connsiteY5" fmla="*/ 0 h 2104489"/>
                    <a:gd name="connsiteX0" fmla="*/ 1985784 w 3872139"/>
                    <a:gd name="connsiteY0" fmla="*/ 0 h 2104489"/>
                    <a:gd name="connsiteX1" fmla="*/ 3542160 w 3872139"/>
                    <a:gd name="connsiteY1" fmla="*/ 404903 h 2104489"/>
                    <a:gd name="connsiteX2" fmla="*/ 3789639 w 3872139"/>
                    <a:gd name="connsiteY2" fmla="*/ 2104489 h 2104489"/>
                    <a:gd name="connsiteX3" fmla="*/ 249635 w 3872139"/>
                    <a:gd name="connsiteY3" fmla="*/ 2090325 h 2104489"/>
                    <a:gd name="connsiteX4" fmla="*/ 429409 w 3872139"/>
                    <a:gd name="connsiteY4" fmla="*/ 404903 h 2104489"/>
                    <a:gd name="connsiteX5" fmla="*/ 1985784 w 3872139"/>
                    <a:gd name="connsiteY5" fmla="*/ 0 h 2104489"/>
                    <a:gd name="connsiteX0" fmla="*/ 1881346 w 3767701"/>
                    <a:gd name="connsiteY0" fmla="*/ 0 h 2104489"/>
                    <a:gd name="connsiteX1" fmla="*/ 3437722 w 3767701"/>
                    <a:gd name="connsiteY1" fmla="*/ 404903 h 2104489"/>
                    <a:gd name="connsiteX2" fmla="*/ 3685201 w 3767701"/>
                    <a:gd name="connsiteY2" fmla="*/ 2104489 h 2104489"/>
                    <a:gd name="connsiteX3" fmla="*/ 145197 w 3767701"/>
                    <a:gd name="connsiteY3" fmla="*/ 2090325 h 2104489"/>
                    <a:gd name="connsiteX4" fmla="*/ 324971 w 3767701"/>
                    <a:gd name="connsiteY4" fmla="*/ 404903 h 2104489"/>
                    <a:gd name="connsiteX5" fmla="*/ 1881346 w 3767701"/>
                    <a:gd name="connsiteY5" fmla="*/ 0 h 2104489"/>
                    <a:gd name="connsiteX0" fmla="*/ 2099883 w 3986238"/>
                    <a:gd name="connsiteY0" fmla="*/ 0 h 2104489"/>
                    <a:gd name="connsiteX1" fmla="*/ 3656259 w 3986238"/>
                    <a:gd name="connsiteY1" fmla="*/ 404903 h 2104489"/>
                    <a:gd name="connsiteX2" fmla="*/ 3903738 w 3986238"/>
                    <a:gd name="connsiteY2" fmla="*/ 2104489 h 2104489"/>
                    <a:gd name="connsiteX3" fmla="*/ 93704 w 3986238"/>
                    <a:gd name="connsiteY3" fmla="*/ 2090325 h 2104489"/>
                    <a:gd name="connsiteX4" fmla="*/ 543508 w 3986238"/>
                    <a:gd name="connsiteY4" fmla="*/ 404903 h 2104489"/>
                    <a:gd name="connsiteX5" fmla="*/ 2099883 w 3986238"/>
                    <a:gd name="connsiteY5" fmla="*/ 0 h 2104489"/>
                    <a:gd name="connsiteX0" fmla="*/ 2006448 w 3892803"/>
                    <a:gd name="connsiteY0" fmla="*/ 0 h 2104489"/>
                    <a:gd name="connsiteX1" fmla="*/ 3562824 w 3892803"/>
                    <a:gd name="connsiteY1" fmla="*/ 404903 h 2104489"/>
                    <a:gd name="connsiteX2" fmla="*/ 3810303 w 3892803"/>
                    <a:gd name="connsiteY2" fmla="*/ 2104489 h 2104489"/>
                    <a:gd name="connsiteX3" fmla="*/ 269 w 3892803"/>
                    <a:gd name="connsiteY3" fmla="*/ 2090325 h 2104489"/>
                    <a:gd name="connsiteX4" fmla="*/ 450073 w 3892803"/>
                    <a:gd name="connsiteY4" fmla="*/ 404903 h 2104489"/>
                    <a:gd name="connsiteX5" fmla="*/ 2006448 w 3892803"/>
                    <a:gd name="connsiteY5" fmla="*/ 0 h 2104489"/>
                    <a:gd name="connsiteX0" fmla="*/ 2006657 w 3893012"/>
                    <a:gd name="connsiteY0" fmla="*/ 85 h 2104574"/>
                    <a:gd name="connsiteX1" fmla="*/ 3563033 w 3893012"/>
                    <a:gd name="connsiteY1" fmla="*/ 404988 h 2104574"/>
                    <a:gd name="connsiteX2" fmla="*/ 3810512 w 3893012"/>
                    <a:gd name="connsiteY2" fmla="*/ 2104574 h 2104574"/>
                    <a:gd name="connsiteX3" fmla="*/ 478 w 3893012"/>
                    <a:gd name="connsiteY3" fmla="*/ 2090410 h 2104574"/>
                    <a:gd name="connsiteX4" fmla="*/ 363176 w 3893012"/>
                    <a:gd name="connsiteY4" fmla="*/ 390823 h 2104574"/>
                    <a:gd name="connsiteX5" fmla="*/ 2006657 w 3893012"/>
                    <a:gd name="connsiteY5" fmla="*/ 85 h 210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012" h="2104574">
                      <a:moveTo>
                        <a:pt x="2006657" y="85"/>
                      </a:moveTo>
                      <a:cubicBezTo>
                        <a:pt x="2539966" y="2446"/>
                        <a:pt x="3356702" y="170408"/>
                        <a:pt x="3563033" y="404988"/>
                      </a:cubicBezTo>
                      <a:cubicBezTo>
                        <a:pt x="3926541" y="910915"/>
                        <a:pt x="3957835" y="1613887"/>
                        <a:pt x="3810512" y="2104574"/>
                      </a:cubicBezTo>
                      <a:lnTo>
                        <a:pt x="478" y="2090410"/>
                      </a:lnTo>
                      <a:cubicBezTo>
                        <a:pt x="-7887" y="605605"/>
                        <a:pt x="92691" y="739210"/>
                        <a:pt x="363176" y="390823"/>
                      </a:cubicBezTo>
                      <a:cubicBezTo>
                        <a:pt x="633661" y="42436"/>
                        <a:pt x="1473348" y="-2276"/>
                        <a:pt x="2006657" y="85"/>
                      </a:cubicBezTo>
                      <a:close/>
                    </a:path>
                  </a:pathLst>
                </a:custGeom>
                <a:solidFill>
                  <a:srgbClr val="B110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" name="Szabadkézi sokszög 20">
                  <a:extLst>
                    <a:ext uri="{FF2B5EF4-FFF2-40B4-BE49-F238E27FC236}">
                      <a16:creationId xmlns:a16="http://schemas.microsoft.com/office/drawing/2014/main" id="{0DB8FE69-0DFE-4235-A103-02710FA94C1F}"/>
                    </a:ext>
                  </a:extLst>
                </p:cNvPr>
                <p:cNvSpPr/>
                <p:nvPr/>
              </p:nvSpPr>
              <p:spPr>
                <a:xfrm rot="10800000">
                  <a:off x="5826345" y="4898191"/>
                  <a:ext cx="1043869" cy="554417"/>
                </a:xfrm>
                <a:custGeom>
                  <a:avLst/>
                  <a:gdLst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456002 h 2090325"/>
                    <a:gd name="connsiteX4" fmla="*/ 3259283 w 3259283"/>
                    <a:gd name="connsiteY4" fmla="*/ 2090325 h 2090325"/>
                    <a:gd name="connsiteX5" fmla="*/ 6730 w 3259283"/>
                    <a:gd name="connsiteY5" fmla="*/ 2090325 h 2090325"/>
                    <a:gd name="connsiteX6" fmla="*/ 6730 w 3259283"/>
                    <a:gd name="connsiteY6" fmla="*/ 623398 h 2090325"/>
                    <a:gd name="connsiteX7" fmla="*/ 0 w 3259283"/>
                    <a:gd name="connsiteY7" fmla="*/ 576268 h 2090325"/>
                    <a:gd name="connsiteX8" fmla="*/ 6730 w 3259283"/>
                    <a:gd name="connsiteY8" fmla="*/ 529138 h 2090325"/>
                    <a:gd name="connsiteX9" fmla="*/ 6730 w 3259283"/>
                    <a:gd name="connsiteY9" fmla="*/ 456002 h 2090325"/>
                    <a:gd name="connsiteX10" fmla="*/ 36110 w 3259283"/>
                    <a:gd name="connsiteY10" fmla="*/ 456002 h 2090325"/>
                    <a:gd name="connsiteX11" fmla="*/ 73266 w 3259283"/>
                    <a:gd name="connsiteY11" fmla="*/ 404903 h 2090325"/>
                    <a:gd name="connsiteX12" fmla="*/ 1629641 w 3259283"/>
                    <a:gd name="connsiteY12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31980 w 3259283"/>
                    <a:gd name="connsiteY2" fmla="*/ 58808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6730 w 3259283"/>
                    <a:gd name="connsiteY4" fmla="*/ 623398 h 2090325"/>
                    <a:gd name="connsiteX5" fmla="*/ 0 w 3259283"/>
                    <a:gd name="connsiteY5" fmla="*/ 576268 h 2090325"/>
                    <a:gd name="connsiteX6" fmla="*/ 6730 w 3259283"/>
                    <a:gd name="connsiteY6" fmla="*/ 529138 h 2090325"/>
                    <a:gd name="connsiteX7" fmla="*/ 6730 w 3259283"/>
                    <a:gd name="connsiteY7" fmla="*/ 456002 h 2090325"/>
                    <a:gd name="connsiteX8" fmla="*/ 36110 w 3259283"/>
                    <a:gd name="connsiteY8" fmla="*/ 456002 h 2090325"/>
                    <a:gd name="connsiteX9" fmla="*/ 73266 w 3259283"/>
                    <a:gd name="connsiteY9" fmla="*/ 404903 h 2090325"/>
                    <a:gd name="connsiteX10" fmla="*/ 1629641 w 3259283"/>
                    <a:gd name="connsiteY10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0 w 3259283"/>
                    <a:gd name="connsiteY4" fmla="*/ 576268 h 2090325"/>
                    <a:gd name="connsiteX5" fmla="*/ 6730 w 3259283"/>
                    <a:gd name="connsiteY5" fmla="*/ 529138 h 2090325"/>
                    <a:gd name="connsiteX6" fmla="*/ 6730 w 3259283"/>
                    <a:gd name="connsiteY6" fmla="*/ 456002 h 2090325"/>
                    <a:gd name="connsiteX7" fmla="*/ 36110 w 3259283"/>
                    <a:gd name="connsiteY7" fmla="*/ 456002 h 2090325"/>
                    <a:gd name="connsiteX8" fmla="*/ 73266 w 3259283"/>
                    <a:gd name="connsiteY8" fmla="*/ 404903 h 2090325"/>
                    <a:gd name="connsiteX9" fmla="*/ 1629641 w 3259283"/>
                    <a:gd name="connsiteY9" fmla="*/ 0 h 2090325"/>
                    <a:gd name="connsiteX0" fmla="*/ 1863840 w 3493482"/>
                    <a:gd name="connsiteY0" fmla="*/ 0 h 2090325"/>
                    <a:gd name="connsiteX1" fmla="*/ 3420216 w 3493482"/>
                    <a:gd name="connsiteY1" fmla="*/ 404903 h 2090325"/>
                    <a:gd name="connsiteX2" fmla="*/ 3493482 w 3493482"/>
                    <a:gd name="connsiteY2" fmla="*/ 2090325 h 2090325"/>
                    <a:gd name="connsiteX3" fmla="*/ 240929 w 3493482"/>
                    <a:gd name="connsiteY3" fmla="*/ 2090325 h 2090325"/>
                    <a:gd name="connsiteX4" fmla="*/ 240929 w 3493482"/>
                    <a:gd name="connsiteY4" fmla="*/ 529138 h 2090325"/>
                    <a:gd name="connsiteX5" fmla="*/ 240929 w 3493482"/>
                    <a:gd name="connsiteY5" fmla="*/ 456002 h 2090325"/>
                    <a:gd name="connsiteX6" fmla="*/ 270309 w 3493482"/>
                    <a:gd name="connsiteY6" fmla="*/ 456002 h 2090325"/>
                    <a:gd name="connsiteX7" fmla="*/ 307465 w 3493482"/>
                    <a:gd name="connsiteY7" fmla="*/ 404903 h 2090325"/>
                    <a:gd name="connsiteX8" fmla="*/ 1863840 w 3493482"/>
                    <a:gd name="connsiteY8" fmla="*/ 0 h 2090325"/>
                    <a:gd name="connsiteX0" fmla="*/ 1864932 w 3494574"/>
                    <a:gd name="connsiteY0" fmla="*/ 0 h 2090325"/>
                    <a:gd name="connsiteX1" fmla="*/ 3421308 w 3494574"/>
                    <a:gd name="connsiteY1" fmla="*/ 404903 h 2090325"/>
                    <a:gd name="connsiteX2" fmla="*/ 3494574 w 3494574"/>
                    <a:gd name="connsiteY2" fmla="*/ 2090325 h 2090325"/>
                    <a:gd name="connsiteX3" fmla="*/ 242021 w 3494574"/>
                    <a:gd name="connsiteY3" fmla="*/ 2090325 h 2090325"/>
                    <a:gd name="connsiteX4" fmla="*/ 242021 w 3494574"/>
                    <a:gd name="connsiteY4" fmla="*/ 456002 h 2090325"/>
                    <a:gd name="connsiteX5" fmla="*/ 271401 w 3494574"/>
                    <a:gd name="connsiteY5" fmla="*/ 456002 h 2090325"/>
                    <a:gd name="connsiteX6" fmla="*/ 308557 w 3494574"/>
                    <a:gd name="connsiteY6" fmla="*/ 404903 h 2090325"/>
                    <a:gd name="connsiteX7" fmla="*/ 1864932 w 3494574"/>
                    <a:gd name="connsiteY7" fmla="*/ 0 h 2090325"/>
                    <a:gd name="connsiteX0" fmla="*/ 1856631 w 3486273"/>
                    <a:gd name="connsiteY0" fmla="*/ 0 h 2090325"/>
                    <a:gd name="connsiteX1" fmla="*/ 3413007 w 3486273"/>
                    <a:gd name="connsiteY1" fmla="*/ 404903 h 2090325"/>
                    <a:gd name="connsiteX2" fmla="*/ 3486273 w 3486273"/>
                    <a:gd name="connsiteY2" fmla="*/ 2090325 h 2090325"/>
                    <a:gd name="connsiteX3" fmla="*/ 233720 w 3486273"/>
                    <a:gd name="connsiteY3" fmla="*/ 2090325 h 2090325"/>
                    <a:gd name="connsiteX4" fmla="*/ 263100 w 3486273"/>
                    <a:gd name="connsiteY4" fmla="*/ 456002 h 2090325"/>
                    <a:gd name="connsiteX5" fmla="*/ 300256 w 3486273"/>
                    <a:gd name="connsiteY5" fmla="*/ 404903 h 2090325"/>
                    <a:gd name="connsiteX6" fmla="*/ 1856631 w 3486273"/>
                    <a:gd name="connsiteY6" fmla="*/ 0 h 2090325"/>
                    <a:gd name="connsiteX0" fmla="*/ 1906908 w 3536550"/>
                    <a:gd name="connsiteY0" fmla="*/ 0 h 2090325"/>
                    <a:gd name="connsiteX1" fmla="*/ 3463284 w 3536550"/>
                    <a:gd name="connsiteY1" fmla="*/ 404903 h 2090325"/>
                    <a:gd name="connsiteX2" fmla="*/ 3536550 w 3536550"/>
                    <a:gd name="connsiteY2" fmla="*/ 2090325 h 2090325"/>
                    <a:gd name="connsiteX3" fmla="*/ 283997 w 3536550"/>
                    <a:gd name="connsiteY3" fmla="*/ 2090325 h 2090325"/>
                    <a:gd name="connsiteX4" fmla="*/ 350533 w 3536550"/>
                    <a:gd name="connsiteY4" fmla="*/ 404903 h 2090325"/>
                    <a:gd name="connsiteX5" fmla="*/ 1906908 w 3536550"/>
                    <a:gd name="connsiteY5" fmla="*/ 0 h 2090325"/>
                    <a:gd name="connsiteX0" fmla="*/ 1906908 w 3639781"/>
                    <a:gd name="connsiteY0" fmla="*/ 0 h 2090325"/>
                    <a:gd name="connsiteX1" fmla="*/ 3463284 w 3639781"/>
                    <a:gd name="connsiteY1" fmla="*/ 404903 h 2090325"/>
                    <a:gd name="connsiteX2" fmla="*/ 3536550 w 3639781"/>
                    <a:gd name="connsiteY2" fmla="*/ 2090325 h 2090325"/>
                    <a:gd name="connsiteX3" fmla="*/ 283997 w 3639781"/>
                    <a:gd name="connsiteY3" fmla="*/ 2090325 h 2090325"/>
                    <a:gd name="connsiteX4" fmla="*/ 350533 w 3639781"/>
                    <a:gd name="connsiteY4" fmla="*/ 404903 h 2090325"/>
                    <a:gd name="connsiteX5" fmla="*/ 1906908 w 3639781"/>
                    <a:gd name="connsiteY5" fmla="*/ 0 h 2090325"/>
                    <a:gd name="connsiteX0" fmla="*/ 1906908 w 3692350"/>
                    <a:gd name="connsiteY0" fmla="*/ 0 h 2090325"/>
                    <a:gd name="connsiteX1" fmla="*/ 3463284 w 3692350"/>
                    <a:gd name="connsiteY1" fmla="*/ 404903 h 2090325"/>
                    <a:gd name="connsiteX2" fmla="*/ 3536550 w 3692350"/>
                    <a:gd name="connsiteY2" fmla="*/ 2090325 h 2090325"/>
                    <a:gd name="connsiteX3" fmla="*/ 283997 w 3692350"/>
                    <a:gd name="connsiteY3" fmla="*/ 2090325 h 2090325"/>
                    <a:gd name="connsiteX4" fmla="*/ 350533 w 3692350"/>
                    <a:gd name="connsiteY4" fmla="*/ 404903 h 2090325"/>
                    <a:gd name="connsiteX5" fmla="*/ 1906908 w 3692350"/>
                    <a:gd name="connsiteY5" fmla="*/ 0 h 2090325"/>
                    <a:gd name="connsiteX0" fmla="*/ 1906908 w 3793263"/>
                    <a:gd name="connsiteY0" fmla="*/ 0 h 2104489"/>
                    <a:gd name="connsiteX1" fmla="*/ 3463284 w 3793263"/>
                    <a:gd name="connsiteY1" fmla="*/ 404903 h 2104489"/>
                    <a:gd name="connsiteX2" fmla="*/ 3710763 w 3793263"/>
                    <a:gd name="connsiteY2" fmla="*/ 2104489 h 2104489"/>
                    <a:gd name="connsiteX3" fmla="*/ 283997 w 3793263"/>
                    <a:gd name="connsiteY3" fmla="*/ 2090325 h 2104489"/>
                    <a:gd name="connsiteX4" fmla="*/ 350533 w 3793263"/>
                    <a:gd name="connsiteY4" fmla="*/ 404903 h 2104489"/>
                    <a:gd name="connsiteX5" fmla="*/ 1906908 w 3793263"/>
                    <a:gd name="connsiteY5" fmla="*/ 0 h 2104489"/>
                    <a:gd name="connsiteX0" fmla="*/ 1985784 w 3872139"/>
                    <a:gd name="connsiteY0" fmla="*/ 0 h 2104489"/>
                    <a:gd name="connsiteX1" fmla="*/ 3542160 w 3872139"/>
                    <a:gd name="connsiteY1" fmla="*/ 404903 h 2104489"/>
                    <a:gd name="connsiteX2" fmla="*/ 3789639 w 3872139"/>
                    <a:gd name="connsiteY2" fmla="*/ 2104489 h 2104489"/>
                    <a:gd name="connsiteX3" fmla="*/ 249635 w 3872139"/>
                    <a:gd name="connsiteY3" fmla="*/ 2090325 h 2104489"/>
                    <a:gd name="connsiteX4" fmla="*/ 429409 w 3872139"/>
                    <a:gd name="connsiteY4" fmla="*/ 404903 h 2104489"/>
                    <a:gd name="connsiteX5" fmla="*/ 1985784 w 3872139"/>
                    <a:gd name="connsiteY5" fmla="*/ 0 h 2104489"/>
                    <a:gd name="connsiteX0" fmla="*/ 1881346 w 3767701"/>
                    <a:gd name="connsiteY0" fmla="*/ 0 h 2104489"/>
                    <a:gd name="connsiteX1" fmla="*/ 3437722 w 3767701"/>
                    <a:gd name="connsiteY1" fmla="*/ 404903 h 2104489"/>
                    <a:gd name="connsiteX2" fmla="*/ 3685201 w 3767701"/>
                    <a:gd name="connsiteY2" fmla="*/ 2104489 h 2104489"/>
                    <a:gd name="connsiteX3" fmla="*/ 145197 w 3767701"/>
                    <a:gd name="connsiteY3" fmla="*/ 2090325 h 2104489"/>
                    <a:gd name="connsiteX4" fmla="*/ 324971 w 3767701"/>
                    <a:gd name="connsiteY4" fmla="*/ 404903 h 2104489"/>
                    <a:gd name="connsiteX5" fmla="*/ 1881346 w 3767701"/>
                    <a:gd name="connsiteY5" fmla="*/ 0 h 2104489"/>
                    <a:gd name="connsiteX0" fmla="*/ 2099883 w 3986238"/>
                    <a:gd name="connsiteY0" fmla="*/ 0 h 2104489"/>
                    <a:gd name="connsiteX1" fmla="*/ 3656259 w 3986238"/>
                    <a:gd name="connsiteY1" fmla="*/ 404903 h 2104489"/>
                    <a:gd name="connsiteX2" fmla="*/ 3903738 w 3986238"/>
                    <a:gd name="connsiteY2" fmla="*/ 2104489 h 2104489"/>
                    <a:gd name="connsiteX3" fmla="*/ 93704 w 3986238"/>
                    <a:gd name="connsiteY3" fmla="*/ 2090325 h 2104489"/>
                    <a:gd name="connsiteX4" fmla="*/ 543508 w 3986238"/>
                    <a:gd name="connsiteY4" fmla="*/ 404903 h 2104489"/>
                    <a:gd name="connsiteX5" fmla="*/ 2099883 w 3986238"/>
                    <a:gd name="connsiteY5" fmla="*/ 0 h 2104489"/>
                    <a:gd name="connsiteX0" fmla="*/ 2006448 w 3892803"/>
                    <a:gd name="connsiteY0" fmla="*/ 0 h 2104489"/>
                    <a:gd name="connsiteX1" fmla="*/ 3562824 w 3892803"/>
                    <a:gd name="connsiteY1" fmla="*/ 404903 h 2104489"/>
                    <a:gd name="connsiteX2" fmla="*/ 3810303 w 3892803"/>
                    <a:gd name="connsiteY2" fmla="*/ 2104489 h 2104489"/>
                    <a:gd name="connsiteX3" fmla="*/ 269 w 3892803"/>
                    <a:gd name="connsiteY3" fmla="*/ 2090325 h 2104489"/>
                    <a:gd name="connsiteX4" fmla="*/ 450073 w 3892803"/>
                    <a:gd name="connsiteY4" fmla="*/ 404903 h 2104489"/>
                    <a:gd name="connsiteX5" fmla="*/ 2006448 w 3892803"/>
                    <a:gd name="connsiteY5" fmla="*/ 0 h 2104489"/>
                    <a:gd name="connsiteX0" fmla="*/ 2006657 w 3893012"/>
                    <a:gd name="connsiteY0" fmla="*/ 85 h 2104574"/>
                    <a:gd name="connsiteX1" fmla="*/ 3563033 w 3893012"/>
                    <a:gd name="connsiteY1" fmla="*/ 404988 h 2104574"/>
                    <a:gd name="connsiteX2" fmla="*/ 3810512 w 3893012"/>
                    <a:gd name="connsiteY2" fmla="*/ 2104574 h 2104574"/>
                    <a:gd name="connsiteX3" fmla="*/ 478 w 3893012"/>
                    <a:gd name="connsiteY3" fmla="*/ 2090410 h 2104574"/>
                    <a:gd name="connsiteX4" fmla="*/ 363176 w 3893012"/>
                    <a:gd name="connsiteY4" fmla="*/ 390823 h 2104574"/>
                    <a:gd name="connsiteX5" fmla="*/ 2006657 w 3893012"/>
                    <a:gd name="connsiteY5" fmla="*/ 85 h 2104574"/>
                    <a:gd name="connsiteX0" fmla="*/ 2006657 w 3893012"/>
                    <a:gd name="connsiteY0" fmla="*/ 85 h 2279456"/>
                    <a:gd name="connsiteX1" fmla="*/ 3563033 w 3893012"/>
                    <a:gd name="connsiteY1" fmla="*/ 404988 h 2279456"/>
                    <a:gd name="connsiteX2" fmla="*/ 3810512 w 3893012"/>
                    <a:gd name="connsiteY2" fmla="*/ 2104574 h 2279456"/>
                    <a:gd name="connsiteX3" fmla="*/ 478 w 3893012"/>
                    <a:gd name="connsiteY3" fmla="*/ 2090410 h 2279456"/>
                    <a:gd name="connsiteX4" fmla="*/ 363176 w 3893012"/>
                    <a:gd name="connsiteY4" fmla="*/ 390823 h 2279456"/>
                    <a:gd name="connsiteX5" fmla="*/ 2006657 w 3893012"/>
                    <a:gd name="connsiteY5" fmla="*/ 85 h 2279456"/>
                    <a:gd name="connsiteX0" fmla="*/ 2006657 w 3893012"/>
                    <a:gd name="connsiteY0" fmla="*/ 85 h 2382159"/>
                    <a:gd name="connsiteX1" fmla="*/ 3563033 w 3893012"/>
                    <a:gd name="connsiteY1" fmla="*/ 404988 h 2382159"/>
                    <a:gd name="connsiteX2" fmla="*/ 3810512 w 3893012"/>
                    <a:gd name="connsiteY2" fmla="*/ 2104574 h 2382159"/>
                    <a:gd name="connsiteX3" fmla="*/ 478 w 3893012"/>
                    <a:gd name="connsiteY3" fmla="*/ 2090410 h 2382159"/>
                    <a:gd name="connsiteX4" fmla="*/ 363176 w 3893012"/>
                    <a:gd name="connsiteY4" fmla="*/ 390823 h 2382159"/>
                    <a:gd name="connsiteX5" fmla="*/ 2006657 w 3893012"/>
                    <a:gd name="connsiteY5" fmla="*/ 85 h 2382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012" h="2382159">
                      <a:moveTo>
                        <a:pt x="2006657" y="85"/>
                      </a:moveTo>
                      <a:cubicBezTo>
                        <a:pt x="2539966" y="2446"/>
                        <a:pt x="3356702" y="170408"/>
                        <a:pt x="3563033" y="404988"/>
                      </a:cubicBezTo>
                      <a:cubicBezTo>
                        <a:pt x="3926541" y="910915"/>
                        <a:pt x="3957835" y="1613887"/>
                        <a:pt x="3810512" y="2104574"/>
                      </a:cubicBezTo>
                      <a:cubicBezTo>
                        <a:pt x="2437824" y="2503866"/>
                        <a:pt x="1321829" y="2448642"/>
                        <a:pt x="478" y="2090410"/>
                      </a:cubicBezTo>
                      <a:cubicBezTo>
                        <a:pt x="-7887" y="605605"/>
                        <a:pt x="92691" y="739210"/>
                        <a:pt x="363176" y="390823"/>
                      </a:cubicBezTo>
                      <a:cubicBezTo>
                        <a:pt x="633661" y="42436"/>
                        <a:pt x="1473348" y="-2276"/>
                        <a:pt x="2006657" y="85"/>
                      </a:cubicBezTo>
                      <a:close/>
                    </a:path>
                  </a:pathLst>
                </a:custGeom>
                <a:solidFill>
                  <a:srgbClr val="6C0E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4" name="Csoportba foglalás 23">
                  <a:extLst>
                    <a:ext uri="{FF2B5EF4-FFF2-40B4-BE49-F238E27FC236}">
                      <a16:creationId xmlns:a16="http://schemas.microsoft.com/office/drawing/2014/main" id="{BEBAA328-C47B-4C6B-942E-65793BD796A9}"/>
                    </a:ext>
                  </a:extLst>
                </p:cNvPr>
                <p:cNvGrpSpPr/>
                <p:nvPr/>
              </p:nvGrpSpPr>
              <p:grpSpPr>
                <a:xfrm rot="20209470">
                  <a:off x="5304130" y="3721575"/>
                  <a:ext cx="263885" cy="381660"/>
                  <a:chOff x="5422585" y="3257910"/>
                  <a:chExt cx="568414" cy="553848"/>
                </a:xfrm>
              </p:grpSpPr>
              <p:sp>
                <p:nvSpPr>
                  <p:cNvPr id="63" name="Ellipszis 62">
                    <a:extLst>
                      <a:ext uri="{FF2B5EF4-FFF2-40B4-BE49-F238E27FC236}">
                        <a16:creationId xmlns:a16="http://schemas.microsoft.com/office/drawing/2014/main" id="{CF47D6BA-3D32-4677-B9B5-F2C5AB4B2684}"/>
                      </a:ext>
                    </a:extLst>
                  </p:cNvPr>
                  <p:cNvSpPr/>
                  <p:nvPr/>
                </p:nvSpPr>
                <p:spPr>
                  <a:xfrm flipH="1">
                    <a:off x="5422585" y="3257910"/>
                    <a:ext cx="568414" cy="553848"/>
                  </a:xfrm>
                  <a:prstGeom prst="ellipse">
                    <a:avLst/>
                  </a:prstGeom>
                  <a:solidFill>
                    <a:srgbClr val="FFBD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4" name="Ellipszis 63">
                    <a:extLst>
                      <a:ext uri="{FF2B5EF4-FFF2-40B4-BE49-F238E27FC236}">
                        <a16:creationId xmlns:a16="http://schemas.microsoft.com/office/drawing/2014/main" id="{75CD5BC3-41F0-4BB5-BFDA-9BBF59D31F51}"/>
                      </a:ext>
                    </a:extLst>
                  </p:cNvPr>
                  <p:cNvSpPr/>
                  <p:nvPr/>
                </p:nvSpPr>
                <p:spPr>
                  <a:xfrm flipH="1">
                    <a:off x="5650567" y="3425492"/>
                    <a:ext cx="248176" cy="241816"/>
                  </a:xfrm>
                  <a:prstGeom prst="ellipse">
                    <a:avLst/>
                  </a:prstGeom>
                  <a:solidFill>
                    <a:srgbClr val="ED94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5" name="Csoportba foglalás 24">
                  <a:extLst>
                    <a:ext uri="{FF2B5EF4-FFF2-40B4-BE49-F238E27FC236}">
                      <a16:creationId xmlns:a16="http://schemas.microsoft.com/office/drawing/2014/main" id="{992FB4C6-9105-4A66-9A0C-52C89E2126BB}"/>
                    </a:ext>
                  </a:extLst>
                </p:cNvPr>
                <p:cNvGrpSpPr/>
                <p:nvPr/>
              </p:nvGrpSpPr>
              <p:grpSpPr>
                <a:xfrm rot="1390530" flipH="1">
                  <a:off x="6974287" y="3680517"/>
                  <a:ext cx="263885" cy="381660"/>
                  <a:chOff x="5625076" y="3295624"/>
                  <a:chExt cx="568414" cy="553848"/>
                </a:xfrm>
              </p:grpSpPr>
              <p:sp>
                <p:nvSpPr>
                  <p:cNvPr id="61" name="Ellipszis 60">
                    <a:extLst>
                      <a:ext uri="{FF2B5EF4-FFF2-40B4-BE49-F238E27FC236}">
                        <a16:creationId xmlns:a16="http://schemas.microsoft.com/office/drawing/2014/main" id="{A09CB1E6-7CC1-404B-88F4-B1AC620D22F1}"/>
                      </a:ext>
                    </a:extLst>
                  </p:cNvPr>
                  <p:cNvSpPr/>
                  <p:nvPr/>
                </p:nvSpPr>
                <p:spPr>
                  <a:xfrm flipH="1">
                    <a:off x="5625076" y="3295624"/>
                    <a:ext cx="568414" cy="553848"/>
                  </a:xfrm>
                  <a:prstGeom prst="ellipse">
                    <a:avLst/>
                  </a:prstGeom>
                  <a:solidFill>
                    <a:srgbClr val="FFBD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2" name="Ellipszis 61">
                    <a:extLst>
                      <a:ext uri="{FF2B5EF4-FFF2-40B4-BE49-F238E27FC236}">
                        <a16:creationId xmlns:a16="http://schemas.microsoft.com/office/drawing/2014/main" id="{96326E10-F739-4140-B91B-29053A584157}"/>
                      </a:ext>
                    </a:extLst>
                  </p:cNvPr>
                  <p:cNvSpPr/>
                  <p:nvPr/>
                </p:nvSpPr>
                <p:spPr>
                  <a:xfrm flipH="1">
                    <a:off x="5853057" y="3463206"/>
                    <a:ext cx="248176" cy="241816"/>
                  </a:xfrm>
                  <a:prstGeom prst="ellipse">
                    <a:avLst/>
                  </a:prstGeom>
                  <a:solidFill>
                    <a:srgbClr val="ED94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6" name="Csoportba foglalás 25">
                  <a:extLst>
                    <a:ext uri="{FF2B5EF4-FFF2-40B4-BE49-F238E27FC236}">
                      <a16:creationId xmlns:a16="http://schemas.microsoft.com/office/drawing/2014/main" id="{7C426F27-1599-48BF-AD1F-73EECDCB3E85}"/>
                    </a:ext>
                  </a:extLst>
                </p:cNvPr>
                <p:cNvGrpSpPr/>
                <p:nvPr/>
              </p:nvGrpSpPr>
              <p:grpSpPr>
                <a:xfrm>
                  <a:off x="6005053" y="3993288"/>
                  <a:ext cx="700696" cy="1301260"/>
                  <a:chOff x="4195780" y="3289928"/>
                  <a:chExt cx="1048450" cy="1475459"/>
                </a:xfrm>
              </p:grpSpPr>
              <p:sp>
                <p:nvSpPr>
                  <p:cNvPr id="58" name="Téglalap 10">
                    <a:extLst>
                      <a:ext uri="{FF2B5EF4-FFF2-40B4-BE49-F238E27FC236}">
                        <a16:creationId xmlns:a16="http://schemas.microsoft.com/office/drawing/2014/main" id="{DE4F4A9B-9FF4-4300-9C07-2571078EC943}"/>
                      </a:ext>
                    </a:extLst>
                  </p:cNvPr>
                  <p:cNvSpPr/>
                  <p:nvPr/>
                </p:nvSpPr>
                <p:spPr>
                  <a:xfrm>
                    <a:off x="4195780" y="3289928"/>
                    <a:ext cx="1048450" cy="1475459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856921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319514" y="1634323"/>
                        </a:lnTo>
                        <a:cubicBezTo>
                          <a:pt x="747596" y="1979763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AF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Téglalap 10">
                    <a:extLst>
                      <a:ext uri="{FF2B5EF4-FFF2-40B4-BE49-F238E27FC236}">
                        <a16:creationId xmlns:a16="http://schemas.microsoft.com/office/drawing/2014/main" id="{B22F3DDD-9E88-4C5A-B301-E5169CB8B478}"/>
                      </a:ext>
                    </a:extLst>
                  </p:cNvPr>
                  <p:cNvSpPr/>
                  <p:nvPr/>
                </p:nvSpPr>
                <p:spPr>
                  <a:xfrm>
                    <a:off x="4223455" y="3858639"/>
                    <a:ext cx="457088" cy="865155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  <a:gd name="connsiteX0" fmla="*/ 0 w 1319514"/>
                      <a:gd name="connsiteY0" fmla="*/ 0 h 2028661"/>
                      <a:gd name="connsiteX1" fmla="*/ 1319514 w 1319514"/>
                      <a:gd name="connsiteY1" fmla="*/ 0 h 2028661"/>
                      <a:gd name="connsiteX2" fmla="*/ 1296209 w 1319514"/>
                      <a:gd name="connsiteY2" fmla="*/ 1884213 h 2028661"/>
                      <a:gd name="connsiteX3" fmla="*/ 0 w 1319514"/>
                      <a:gd name="connsiteY3" fmla="*/ 1634323 h 2028661"/>
                      <a:gd name="connsiteX4" fmla="*/ 0 w 1319514"/>
                      <a:gd name="connsiteY4" fmla="*/ 0 h 2028661"/>
                      <a:gd name="connsiteX0" fmla="*/ 0 w 1319514"/>
                      <a:gd name="connsiteY0" fmla="*/ 0 h 1907842"/>
                      <a:gd name="connsiteX1" fmla="*/ 1319514 w 1319514"/>
                      <a:gd name="connsiteY1" fmla="*/ 0 h 1907842"/>
                      <a:gd name="connsiteX2" fmla="*/ 1296209 w 1319514"/>
                      <a:gd name="connsiteY2" fmla="*/ 1884213 h 1907842"/>
                      <a:gd name="connsiteX3" fmla="*/ 0 w 1319514"/>
                      <a:gd name="connsiteY3" fmla="*/ 1634323 h 1907842"/>
                      <a:gd name="connsiteX4" fmla="*/ 0 w 1319514"/>
                      <a:gd name="connsiteY4" fmla="*/ 0 h 1907842"/>
                      <a:gd name="connsiteX0" fmla="*/ 0 w 1319514"/>
                      <a:gd name="connsiteY0" fmla="*/ 0 h 1917148"/>
                      <a:gd name="connsiteX1" fmla="*/ 1319514 w 1319514"/>
                      <a:gd name="connsiteY1" fmla="*/ 0 h 1917148"/>
                      <a:gd name="connsiteX2" fmla="*/ 1296209 w 1319514"/>
                      <a:gd name="connsiteY2" fmla="*/ 1894922 h 1917148"/>
                      <a:gd name="connsiteX3" fmla="*/ 0 w 1319514"/>
                      <a:gd name="connsiteY3" fmla="*/ 1634323 h 1917148"/>
                      <a:gd name="connsiteX4" fmla="*/ 0 w 1319514"/>
                      <a:gd name="connsiteY4" fmla="*/ 0 h 1917148"/>
                      <a:gd name="connsiteX0" fmla="*/ 0 w 1319514"/>
                      <a:gd name="connsiteY0" fmla="*/ 0 h 1912884"/>
                      <a:gd name="connsiteX1" fmla="*/ 1319514 w 1319514"/>
                      <a:gd name="connsiteY1" fmla="*/ 0 h 1912884"/>
                      <a:gd name="connsiteX2" fmla="*/ 1296209 w 1319514"/>
                      <a:gd name="connsiteY2" fmla="*/ 1894922 h 1912884"/>
                      <a:gd name="connsiteX3" fmla="*/ 0 w 1319514"/>
                      <a:gd name="connsiteY3" fmla="*/ 1634323 h 1912884"/>
                      <a:gd name="connsiteX4" fmla="*/ 0 w 1319514"/>
                      <a:gd name="connsiteY4" fmla="*/ 0 h 191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912884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296209" y="1894922"/>
                        </a:lnTo>
                        <a:cubicBezTo>
                          <a:pt x="780223" y="1951202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A48D">
                      <a:alpha val="5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0" name="Téglalap 10">
                    <a:extLst>
                      <a:ext uri="{FF2B5EF4-FFF2-40B4-BE49-F238E27FC236}">
                        <a16:creationId xmlns:a16="http://schemas.microsoft.com/office/drawing/2014/main" id="{35029A7C-BC0A-4C6D-A3AA-955E7877A9E5}"/>
                      </a:ext>
                    </a:extLst>
                  </p:cNvPr>
                  <p:cNvSpPr/>
                  <p:nvPr/>
                </p:nvSpPr>
                <p:spPr>
                  <a:xfrm>
                    <a:off x="4224216" y="3812940"/>
                    <a:ext cx="234649" cy="865155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  <a:gd name="connsiteX0" fmla="*/ 0 w 1319514"/>
                      <a:gd name="connsiteY0" fmla="*/ 0 h 2028661"/>
                      <a:gd name="connsiteX1" fmla="*/ 1319514 w 1319514"/>
                      <a:gd name="connsiteY1" fmla="*/ 0 h 2028661"/>
                      <a:gd name="connsiteX2" fmla="*/ 1296209 w 1319514"/>
                      <a:gd name="connsiteY2" fmla="*/ 1884213 h 2028661"/>
                      <a:gd name="connsiteX3" fmla="*/ 0 w 1319514"/>
                      <a:gd name="connsiteY3" fmla="*/ 1634323 h 2028661"/>
                      <a:gd name="connsiteX4" fmla="*/ 0 w 1319514"/>
                      <a:gd name="connsiteY4" fmla="*/ 0 h 2028661"/>
                      <a:gd name="connsiteX0" fmla="*/ 0 w 1319514"/>
                      <a:gd name="connsiteY0" fmla="*/ 0 h 1907842"/>
                      <a:gd name="connsiteX1" fmla="*/ 1319514 w 1319514"/>
                      <a:gd name="connsiteY1" fmla="*/ 0 h 1907842"/>
                      <a:gd name="connsiteX2" fmla="*/ 1296209 w 1319514"/>
                      <a:gd name="connsiteY2" fmla="*/ 1884213 h 1907842"/>
                      <a:gd name="connsiteX3" fmla="*/ 0 w 1319514"/>
                      <a:gd name="connsiteY3" fmla="*/ 1634323 h 1907842"/>
                      <a:gd name="connsiteX4" fmla="*/ 0 w 1319514"/>
                      <a:gd name="connsiteY4" fmla="*/ 0 h 1907842"/>
                      <a:gd name="connsiteX0" fmla="*/ 0 w 1319514"/>
                      <a:gd name="connsiteY0" fmla="*/ 0 h 1917148"/>
                      <a:gd name="connsiteX1" fmla="*/ 1319514 w 1319514"/>
                      <a:gd name="connsiteY1" fmla="*/ 0 h 1917148"/>
                      <a:gd name="connsiteX2" fmla="*/ 1296209 w 1319514"/>
                      <a:gd name="connsiteY2" fmla="*/ 1894922 h 1917148"/>
                      <a:gd name="connsiteX3" fmla="*/ 0 w 1319514"/>
                      <a:gd name="connsiteY3" fmla="*/ 1634323 h 1917148"/>
                      <a:gd name="connsiteX4" fmla="*/ 0 w 1319514"/>
                      <a:gd name="connsiteY4" fmla="*/ 0 h 1917148"/>
                      <a:gd name="connsiteX0" fmla="*/ 0 w 1319514"/>
                      <a:gd name="connsiteY0" fmla="*/ 0 h 1912884"/>
                      <a:gd name="connsiteX1" fmla="*/ 1319514 w 1319514"/>
                      <a:gd name="connsiteY1" fmla="*/ 0 h 1912884"/>
                      <a:gd name="connsiteX2" fmla="*/ 1296209 w 1319514"/>
                      <a:gd name="connsiteY2" fmla="*/ 1894922 h 1912884"/>
                      <a:gd name="connsiteX3" fmla="*/ 0 w 1319514"/>
                      <a:gd name="connsiteY3" fmla="*/ 1634323 h 1912884"/>
                      <a:gd name="connsiteX4" fmla="*/ 0 w 1319514"/>
                      <a:gd name="connsiteY4" fmla="*/ 0 h 191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912884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296209" y="1894922"/>
                        </a:lnTo>
                        <a:cubicBezTo>
                          <a:pt x="780223" y="1951202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A48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7" name="Szabadkézi sokszög 25">
                  <a:extLst>
                    <a:ext uri="{FF2B5EF4-FFF2-40B4-BE49-F238E27FC236}">
                      <a16:creationId xmlns:a16="http://schemas.microsoft.com/office/drawing/2014/main" id="{97C8052E-641F-4348-998D-8D2229E0BA08}"/>
                    </a:ext>
                  </a:extLst>
                </p:cNvPr>
                <p:cNvSpPr/>
                <p:nvPr/>
              </p:nvSpPr>
              <p:spPr>
                <a:xfrm>
                  <a:off x="5434092" y="2782048"/>
                  <a:ext cx="1704148" cy="1908570"/>
                </a:xfrm>
                <a:custGeom>
                  <a:avLst/>
                  <a:gdLst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15327 w 2657238"/>
                    <a:gd name="connsiteY9" fmla="*/ 1769613 h 3539806"/>
                    <a:gd name="connsiteX10" fmla="*/ 6860 w 2657238"/>
                    <a:gd name="connsiteY10" fmla="*/ 1705018 h 3539806"/>
                    <a:gd name="connsiteX11" fmla="*/ 0 w 2657238"/>
                    <a:gd name="connsiteY11" fmla="*/ 1546860 h 3539806"/>
                    <a:gd name="connsiteX12" fmla="*/ 1328619 w 2657238"/>
                    <a:gd name="connsiteY12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15327 w 2657238"/>
                    <a:gd name="connsiteY9" fmla="*/ 1769613 h 3539806"/>
                    <a:gd name="connsiteX10" fmla="*/ 0 w 2657238"/>
                    <a:gd name="connsiteY10" fmla="*/ 1546860 h 3539806"/>
                    <a:gd name="connsiteX11" fmla="*/ 1328619 w 2657238"/>
                    <a:gd name="connsiteY11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0 w 2657238"/>
                    <a:gd name="connsiteY9" fmla="*/ 1546860 h 3539806"/>
                    <a:gd name="connsiteX10" fmla="*/ 1328619 w 2657238"/>
                    <a:gd name="connsiteY10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44114 w 2657238"/>
                    <a:gd name="connsiteY4" fmla="*/ 1992946 h 3539806"/>
                    <a:gd name="connsiteX5" fmla="*/ 1322057 w 2657238"/>
                    <a:gd name="connsiteY5" fmla="*/ 3539806 h 3539806"/>
                    <a:gd name="connsiteX6" fmla="*/ 0 w 2657238"/>
                    <a:gd name="connsiteY6" fmla="*/ 1992946 h 3539806"/>
                    <a:gd name="connsiteX7" fmla="*/ 6826 w 2657238"/>
                    <a:gd name="connsiteY7" fmla="*/ 1834789 h 3539806"/>
                    <a:gd name="connsiteX8" fmla="*/ 0 w 2657238"/>
                    <a:gd name="connsiteY8" fmla="*/ 1546860 h 3539806"/>
                    <a:gd name="connsiteX9" fmla="*/ 1328619 w 2657238"/>
                    <a:gd name="connsiteY9" fmla="*/ 0 h 3539806"/>
                    <a:gd name="connsiteX0" fmla="*/ 2021956 w 2703033"/>
                    <a:gd name="connsiteY0" fmla="*/ 0 h 3007243"/>
                    <a:gd name="connsiteX1" fmla="*/ 2657238 w 2703033"/>
                    <a:gd name="connsiteY1" fmla="*/ 1014297 h 3007243"/>
                    <a:gd name="connsiteX2" fmla="*/ 2650379 w 2703033"/>
                    <a:gd name="connsiteY2" fmla="*/ 1172455 h 3007243"/>
                    <a:gd name="connsiteX3" fmla="*/ 2635333 w 2703033"/>
                    <a:gd name="connsiteY3" fmla="*/ 1287233 h 3007243"/>
                    <a:gd name="connsiteX4" fmla="*/ 2644114 w 2703033"/>
                    <a:gd name="connsiteY4" fmla="*/ 1460383 h 3007243"/>
                    <a:gd name="connsiteX5" fmla="*/ 1322057 w 2703033"/>
                    <a:gd name="connsiteY5" fmla="*/ 3007243 h 3007243"/>
                    <a:gd name="connsiteX6" fmla="*/ 0 w 2703033"/>
                    <a:gd name="connsiteY6" fmla="*/ 1460383 h 3007243"/>
                    <a:gd name="connsiteX7" fmla="*/ 6826 w 2703033"/>
                    <a:gd name="connsiteY7" fmla="*/ 1302226 h 3007243"/>
                    <a:gd name="connsiteX8" fmla="*/ 0 w 2703033"/>
                    <a:gd name="connsiteY8" fmla="*/ 1014297 h 3007243"/>
                    <a:gd name="connsiteX9" fmla="*/ 2021956 w 2703033"/>
                    <a:gd name="connsiteY9" fmla="*/ 0 h 3007243"/>
                    <a:gd name="connsiteX0" fmla="*/ 2021956 w 2703033"/>
                    <a:gd name="connsiteY0" fmla="*/ 90146 h 3097389"/>
                    <a:gd name="connsiteX1" fmla="*/ 2657238 w 2703033"/>
                    <a:gd name="connsiteY1" fmla="*/ 1104443 h 3097389"/>
                    <a:gd name="connsiteX2" fmla="*/ 2650379 w 2703033"/>
                    <a:gd name="connsiteY2" fmla="*/ 1262601 h 3097389"/>
                    <a:gd name="connsiteX3" fmla="*/ 2635333 w 2703033"/>
                    <a:gd name="connsiteY3" fmla="*/ 1377379 h 3097389"/>
                    <a:gd name="connsiteX4" fmla="*/ 2644114 w 2703033"/>
                    <a:gd name="connsiteY4" fmla="*/ 1550529 h 3097389"/>
                    <a:gd name="connsiteX5" fmla="*/ 1322057 w 2703033"/>
                    <a:gd name="connsiteY5" fmla="*/ 3097389 h 3097389"/>
                    <a:gd name="connsiteX6" fmla="*/ 0 w 2703033"/>
                    <a:gd name="connsiteY6" fmla="*/ 1550529 h 3097389"/>
                    <a:gd name="connsiteX7" fmla="*/ 6826 w 2703033"/>
                    <a:gd name="connsiteY7" fmla="*/ 1392372 h 3097389"/>
                    <a:gd name="connsiteX8" fmla="*/ 0 w 2703033"/>
                    <a:gd name="connsiteY8" fmla="*/ 1104443 h 3097389"/>
                    <a:gd name="connsiteX9" fmla="*/ 2021956 w 2703033"/>
                    <a:gd name="connsiteY9" fmla="*/ 90146 h 3097389"/>
                    <a:gd name="connsiteX0" fmla="*/ 2021956 w 2703033"/>
                    <a:gd name="connsiteY0" fmla="*/ 68442 h 3075685"/>
                    <a:gd name="connsiteX1" fmla="*/ 2657238 w 2703033"/>
                    <a:gd name="connsiteY1" fmla="*/ 1082739 h 3075685"/>
                    <a:gd name="connsiteX2" fmla="*/ 2650379 w 2703033"/>
                    <a:gd name="connsiteY2" fmla="*/ 1240897 h 3075685"/>
                    <a:gd name="connsiteX3" fmla="*/ 2635333 w 2703033"/>
                    <a:gd name="connsiteY3" fmla="*/ 1355675 h 3075685"/>
                    <a:gd name="connsiteX4" fmla="*/ 2644114 w 2703033"/>
                    <a:gd name="connsiteY4" fmla="*/ 1528825 h 3075685"/>
                    <a:gd name="connsiteX5" fmla="*/ 1322057 w 2703033"/>
                    <a:gd name="connsiteY5" fmla="*/ 3075685 h 3075685"/>
                    <a:gd name="connsiteX6" fmla="*/ 0 w 2703033"/>
                    <a:gd name="connsiteY6" fmla="*/ 1528825 h 3075685"/>
                    <a:gd name="connsiteX7" fmla="*/ 6826 w 2703033"/>
                    <a:gd name="connsiteY7" fmla="*/ 1370668 h 3075685"/>
                    <a:gd name="connsiteX8" fmla="*/ 0 w 2703033"/>
                    <a:gd name="connsiteY8" fmla="*/ 1082739 h 3075685"/>
                    <a:gd name="connsiteX9" fmla="*/ 2021956 w 2703033"/>
                    <a:gd name="connsiteY9" fmla="*/ 68442 h 3075685"/>
                    <a:gd name="connsiteX0" fmla="*/ 2021956 w 2652462"/>
                    <a:gd name="connsiteY0" fmla="*/ 42275 h 3049518"/>
                    <a:gd name="connsiteX1" fmla="*/ 2556754 w 2652462"/>
                    <a:gd name="connsiteY1" fmla="*/ 292898 h 3049518"/>
                    <a:gd name="connsiteX2" fmla="*/ 2650379 w 2652462"/>
                    <a:gd name="connsiteY2" fmla="*/ 1214730 h 3049518"/>
                    <a:gd name="connsiteX3" fmla="*/ 2635333 w 2652462"/>
                    <a:gd name="connsiteY3" fmla="*/ 1329508 h 3049518"/>
                    <a:gd name="connsiteX4" fmla="*/ 2644114 w 2652462"/>
                    <a:gd name="connsiteY4" fmla="*/ 1502658 h 3049518"/>
                    <a:gd name="connsiteX5" fmla="*/ 1322057 w 2652462"/>
                    <a:gd name="connsiteY5" fmla="*/ 3049518 h 3049518"/>
                    <a:gd name="connsiteX6" fmla="*/ 0 w 2652462"/>
                    <a:gd name="connsiteY6" fmla="*/ 1502658 h 3049518"/>
                    <a:gd name="connsiteX7" fmla="*/ 6826 w 2652462"/>
                    <a:gd name="connsiteY7" fmla="*/ 1344501 h 3049518"/>
                    <a:gd name="connsiteX8" fmla="*/ 0 w 2652462"/>
                    <a:gd name="connsiteY8" fmla="*/ 1056572 h 3049518"/>
                    <a:gd name="connsiteX9" fmla="*/ 2021956 w 2652462"/>
                    <a:gd name="connsiteY9" fmla="*/ 42275 h 3049518"/>
                    <a:gd name="connsiteX0" fmla="*/ 2021956 w 2656477"/>
                    <a:gd name="connsiteY0" fmla="*/ 6517 h 3013760"/>
                    <a:gd name="connsiteX1" fmla="*/ 2576027 w 2656477"/>
                    <a:gd name="connsiteY1" fmla="*/ 613803 h 3013760"/>
                    <a:gd name="connsiteX2" fmla="*/ 2650379 w 2656477"/>
                    <a:gd name="connsiteY2" fmla="*/ 1178972 h 3013760"/>
                    <a:gd name="connsiteX3" fmla="*/ 2635333 w 2656477"/>
                    <a:gd name="connsiteY3" fmla="*/ 1293750 h 3013760"/>
                    <a:gd name="connsiteX4" fmla="*/ 2644114 w 2656477"/>
                    <a:gd name="connsiteY4" fmla="*/ 1466900 h 3013760"/>
                    <a:gd name="connsiteX5" fmla="*/ 1322057 w 2656477"/>
                    <a:gd name="connsiteY5" fmla="*/ 3013760 h 3013760"/>
                    <a:gd name="connsiteX6" fmla="*/ 0 w 2656477"/>
                    <a:gd name="connsiteY6" fmla="*/ 1466900 h 3013760"/>
                    <a:gd name="connsiteX7" fmla="*/ 6826 w 2656477"/>
                    <a:gd name="connsiteY7" fmla="*/ 1308743 h 3013760"/>
                    <a:gd name="connsiteX8" fmla="*/ 0 w 2656477"/>
                    <a:gd name="connsiteY8" fmla="*/ 1020814 h 3013760"/>
                    <a:gd name="connsiteX9" fmla="*/ 2021956 w 2656477"/>
                    <a:gd name="connsiteY9" fmla="*/ 6517 h 3013760"/>
                    <a:gd name="connsiteX0" fmla="*/ 2002684 w 2657310"/>
                    <a:gd name="connsiteY0" fmla="*/ 6891 h 2979337"/>
                    <a:gd name="connsiteX1" fmla="*/ 2576027 w 2657310"/>
                    <a:gd name="connsiteY1" fmla="*/ 579380 h 2979337"/>
                    <a:gd name="connsiteX2" fmla="*/ 2650379 w 2657310"/>
                    <a:gd name="connsiteY2" fmla="*/ 1144549 h 2979337"/>
                    <a:gd name="connsiteX3" fmla="*/ 2635333 w 2657310"/>
                    <a:gd name="connsiteY3" fmla="*/ 1259327 h 2979337"/>
                    <a:gd name="connsiteX4" fmla="*/ 2644114 w 2657310"/>
                    <a:gd name="connsiteY4" fmla="*/ 1432477 h 2979337"/>
                    <a:gd name="connsiteX5" fmla="*/ 1322057 w 2657310"/>
                    <a:gd name="connsiteY5" fmla="*/ 2979337 h 2979337"/>
                    <a:gd name="connsiteX6" fmla="*/ 0 w 2657310"/>
                    <a:gd name="connsiteY6" fmla="*/ 1432477 h 2979337"/>
                    <a:gd name="connsiteX7" fmla="*/ 6826 w 2657310"/>
                    <a:gd name="connsiteY7" fmla="*/ 1274320 h 2979337"/>
                    <a:gd name="connsiteX8" fmla="*/ 0 w 2657310"/>
                    <a:gd name="connsiteY8" fmla="*/ 986391 h 2979337"/>
                    <a:gd name="connsiteX9" fmla="*/ 2002684 w 2657310"/>
                    <a:gd name="connsiteY9" fmla="*/ 6891 h 2979337"/>
                    <a:gd name="connsiteX0" fmla="*/ 1405214 w 2693929"/>
                    <a:gd name="connsiteY0" fmla="*/ 12090 h 2723563"/>
                    <a:gd name="connsiteX1" fmla="*/ 2576027 w 2693929"/>
                    <a:gd name="connsiteY1" fmla="*/ 323606 h 2723563"/>
                    <a:gd name="connsiteX2" fmla="*/ 2650379 w 2693929"/>
                    <a:gd name="connsiteY2" fmla="*/ 888775 h 2723563"/>
                    <a:gd name="connsiteX3" fmla="*/ 2635333 w 2693929"/>
                    <a:gd name="connsiteY3" fmla="*/ 1003553 h 2723563"/>
                    <a:gd name="connsiteX4" fmla="*/ 2644114 w 2693929"/>
                    <a:gd name="connsiteY4" fmla="*/ 1176703 h 2723563"/>
                    <a:gd name="connsiteX5" fmla="*/ 1322057 w 2693929"/>
                    <a:gd name="connsiteY5" fmla="*/ 2723563 h 2723563"/>
                    <a:gd name="connsiteX6" fmla="*/ 0 w 2693929"/>
                    <a:gd name="connsiteY6" fmla="*/ 1176703 h 2723563"/>
                    <a:gd name="connsiteX7" fmla="*/ 6826 w 2693929"/>
                    <a:gd name="connsiteY7" fmla="*/ 1018546 h 2723563"/>
                    <a:gd name="connsiteX8" fmla="*/ 0 w 2693929"/>
                    <a:gd name="connsiteY8" fmla="*/ 730617 h 2723563"/>
                    <a:gd name="connsiteX9" fmla="*/ 1405214 w 2693929"/>
                    <a:gd name="connsiteY9" fmla="*/ 12090 h 2723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93929" h="2723563">
                      <a:moveTo>
                        <a:pt x="1405214" y="12090"/>
                      </a:moveTo>
                      <a:cubicBezTo>
                        <a:pt x="1834552" y="-55745"/>
                        <a:pt x="2368500" y="177492"/>
                        <a:pt x="2576027" y="323606"/>
                      </a:cubicBezTo>
                      <a:cubicBezTo>
                        <a:pt x="2783555" y="469720"/>
                        <a:pt x="2654915" y="836774"/>
                        <a:pt x="2650379" y="888775"/>
                      </a:cubicBezTo>
                      <a:lnTo>
                        <a:pt x="2635333" y="1003553"/>
                      </a:lnTo>
                      <a:lnTo>
                        <a:pt x="2644114" y="1176703"/>
                      </a:lnTo>
                      <a:cubicBezTo>
                        <a:pt x="2644114" y="2031010"/>
                        <a:pt x="2052209" y="2723563"/>
                        <a:pt x="1322057" y="2723563"/>
                      </a:cubicBezTo>
                      <a:cubicBezTo>
                        <a:pt x="591905" y="2723563"/>
                        <a:pt x="0" y="2031010"/>
                        <a:pt x="0" y="1176703"/>
                      </a:cubicBezTo>
                      <a:cubicBezTo>
                        <a:pt x="0" y="1123309"/>
                        <a:pt x="2312" y="1070547"/>
                        <a:pt x="6826" y="1018546"/>
                      </a:cubicBezTo>
                      <a:lnTo>
                        <a:pt x="0" y="730617"/>
                      </a:lnTo>
                      <a:cubicBezTo>
                        <a:pt x="0" y="-123690"/>
                        <a:pt x="975876" y="79925"/>
                        <a:pt x="1405214" y="12090"/>
                      </a:cubicBezTo>
                      <a:close/>
                    </a:path>
                  </a:pathLst>
                </a:custGeom>
                <a:solidFill>
                  <a:srgbClr val="FFBD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8" name="Szabadkézi sokszög 26">
                  <a:extLst>
                    <a:ext uri="{FF2B5EF4-FFF2-40B4-BE49-F238E27FC236}">
                      <a16:creationId xmlns:a16="http://schemas.microsoft.com/office/drawing/2014/main" id="{3C141366-532C-4DC3-91DC-35262C87B580}"/>
                    </a:ext>
                  </a:extLst>
                </p:cNvPr>
                <p:cNvSpPr/>
                <p:nvPr/>
              </p:nvSpPr>
              <p:spPr>
                <a:xfrm>
                  <a:off x="5408950" y="3012607"/>
                  <a:ext cx="743168" cy="1682099"/>
                </a:xfrm>
                <a:custGeom>
                  <a:avLst/>
                  <a:gdLst>
                    <a:gd name="connsiteX0" fmla="*/ 704337 w 1645384"/>
                    <a:gd name="connsiteY0" fmla="*/ 0 h 2725466"/>
                    <a:gd name="connsiteX1" fmla="*/ 1645384 w 1645384"/>
                    <a:gd name="connsiteY1" fmla="*/ 2676925 h 2725466"/>
                    <a:gd name="connsiteX2" fmla="*/ 1588498 w 1645384"/>
                    <a:gd name="connsiteY2" fmla="*/ 2694039 h 2725466"/>
                    <a:gd name="connsiteX3" fmla="*/ 1322057 w 1645384"/>
                    <a:gd name="connsiteY3" fmla="*/ 2725466 h 2725466"/>
                    <a:gd name="connsiteX4" fmla="*/ 0 w 1645384"/>
                    <a:gd name="connsiteY4" fmla="*/ 1178606 h 2725466"/>
                    <a:gd name="connsiteX5" fmla="*/ 6826 w 1645384"/>
                    <a:gd name="connsiteY5" fmla="*/ 1020449 h 2725466"/>
                    <a:gd name="connsiteX6" fmla="*/ 0 w 1645384"/>
                    <a:gd name="connsiteY6" fmla="*/ 732520 h 2725466"/>
                    <a:gd name="connsiteX7" fmla="*/ 684769 w 1645384"/>
                    <a:gd name="connsiteY7" fmla="*/ 6298 h 2725466"/>
                    <a:gd name="connsiteX8" fmla="*/ 704337 w 1645384"/>
                    <a:gd name="connsiteY8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611121"/>
                    <a:gd name="connsiteY0" fmla="*/ 0 h 3046142"/>
                    <a:gd name="connsiteX1" fmla="*/ 1611121 w 1611121"/>
                    <a:gd name="connsiteY1" fmla="*/ 3040773 h 3046142"/>
                    <a:gd name="connsiteX2" fmla="*/ 1322057 w 1611121"/>
                    <a:gd name="connsiteY2" fmla="*/ 2725466 h 3046142"/>
                    <a:gd name="connsiteX3" fmla="*/ 0 w 1611121"/>
                    <a:gd name="connsiteY3" fmla="*/ 1178606 h 3046142"/>
                    <a:gd name="connsiteX4" fmla="*/ 6826 w 1611121"/>
                    <a:gd name="connsiteY4" fmla="*/ 1020449 h 3046142"/>
                    <a:gd name="connsiteX5" fmla="*/ 0 w 1611121"/>
                    <a:gd name="connsiteY5" fmla="*/ 732520 h 3046142"/>
                    <a:gd name="connsiteX6" fmla="*/ 684769 w 1611121"/>
                    <a:gd name="connsiteY6" fmla="*/ 6298 h 3046142"/>
                    <a:gd name="connsiteX7" fmla="*/ 704337 w 1611121"/>
                    <a:gd name="connsiteY7" fmla="*/ 0 h 3046142"/>
                    <a:gd name="connsiteX0" fmla="*/ 739848 w 1646632"/>
                    <a:gd name="connsiteY0" fmla="*/ 0 h 3041854"/>
                    <a:gd name="connsiteX1" fmla="*/ 1646632 w 1646632"/>
                    <a:gd name="connsiteY1" fmla="*/ 3040773 h 3041854"/>
                    <a:gd name="connsiteX2" fmla="*/ 531821 w 1646632"/>
                    <a:gd name="connsiteY2" fmla="*/ 2474084 h 3041854"/>
                    <a:gd name="connsiteX3" fmla="*/ 35511 w 1646632"/>
                    <a:gd name="connsiteY3" fmla="*/ 1178606 h 3041854"/>
                    <a:gd name="connsiteX4" fmla="*/ 42337 w 1646632"/>
                    <a:gd name="connsiteY4" fmla="*/ 1020449 h 3041854"/>
                    <a:gd name="connsiteX5" fmla="*/ 35511 w 1646632"/>
                    <a:gd name="connsiteY5" fmla="*/ 732520 h 3041854"/>
                    <a:gd name="connsiteX6" fmla="*/ 720280 w 1646632"/>
                    <a:gd name="connsiteY6" fmla="*/ 6298 h 3041854"/>
                    <a:gd name="connsiteX7" fmla="*/ 739848 w 1646632"/>
                    <a:gd name="connsiteY7" fmla="*/ 0 h 3041854"/>
                    <a:gd name="connsiteX0" fmla="*/ 728965 w 1635749"/>
                    <a:gd name="connsiteY0" fmla="*/ 0 h 3041377"/>
                    <a:gd name="connsiteX1" fmla="*/ 1635749 w 1635749"/>
                    <a:gd name="connsiteY1" fmla="*/ 3040773 h 3041377"/>
                    <a:gd name="connsiteX2" fmla="*/ 373887 w 1635749"/>
                    <a:gd name="connsiteY2" fmla="*/ 2240040 h 3041377"/>
                    <a:gd name="connsiteX3" fmla="*/ 24628 w 1635749"/>
                    <a:gd name="connsiteY3" fmla="*/ 1178606 h 3041377"/>
                    <a:gd name="connsiteX4" fmla="*/ 31454 w 1635749"/>
                    <a:gd name="connsiteY4" fmla="*/ 1020449 h 3041377"/>
                    <a:gd name="connsiteX5" fmla="*/ 24628 w 1635749"/>
                    <a:gd name="connsiteY5" fmla="*/ 732520 h 3041377"/>
                    <a:gd name="connsiteX6" fmla="*/ 709397 w 1635749"/>
                    <a:gd name="connsiteY6" fmla="*/ 6298 h 3041377"/>
                    <a:gd name="connsiteX7" fmla="*/ 728965 w 1635749"/>
                    <a:gd name="connsiteY7" fmla="*/ 0 h 3041377"/>
                    <a:gd name="connsiteX0" fmla="*/ 728965 w 1635749"/>
                    <a:gd name="connsiteY0" fmla="*/ 0 h 3041845"/>
                    <a:gd name="connsiteX1" fmla="*/ 1635749 w 1635749"/>
                    <a:gd name="connsiteY1" fmla="*/ 3040773 h 3041845"/>
                    <a:gd name="connsiteX2" fmla="*/ 373887 w 1635749"/>
                    <a:gd name="connsiteY2" fmla="*/ 2240040 h 3041845"/>
                    <a:gd name="connsiteX3" fmla="*/ 24628 w 1635749"/>
                    <a:gd name="connsiteY3" fmla="*/ 1178606 h 3041845"/>
                    <a:gd name="connsiteX4" fmla="*/ 31454 w 1635749"/>
                    <a:gd name="connsiteY4" fmla="*/ 1020449 h 3041845"/>
                    <a:gd name="connsiteX5" fmla="*/ 24628 w 1635749"/>
                    <a:gd name="connsiteY5" fmla="*/ 732520 h 3041845"/>
                    <a:gd name="connsiteX6" fmla="*/ 709397 w 1635749"/>
                    <a:gd name="connsiteY6" fmla="*/ 6298 h 3041845"/>
                    <a:gd name="connsiteX7" fmla="*/ 728965 w 1635749"/>
                    <a:gd name="connsiteY7" fmla="*/ 0 h 3041845"/>
                    <a:gd name="connsiteX0" fmla="*/ 638472 w 1635749"/>
                    <a:gd name="connsiteY0" fmla="*/ 305762 h 3035546"/>
                    <a:gd name="connsiteX1" fmla="*/ 1635749 w 1635749"/>
                    <a:gd name="connsiteY1" fmla="*/ 3034475 h 3035546"/>
                    <a:gd name="connsiteX2" fmla="*/ 373887 w 1635749"/>
                    <a:gd name="connsiteY2" fmla="*/ 2233742 h 3035546"/>
                    <a:gd name="connsiteX3" fmla="*/ 24628 w 1635749"/>
                    <a:gd name="connsiteY3" fmla="*/ 1172308 h 3035546"/>
                    <a:gd name="connsiteX4" fmla="*/ 31454 w 1635749"/>
                    <a:gd name="connsiteY4" fmla="*/ 1014151 h 3035546"/>
                    <a:gd name="connsiteX5" fmla="*/ 24628 w 1635749"/>
                    <a:gd name="connsiteY5" fmla="*/ 726222 h 3035546"/>
                    <a:gd name="connsiteX6" fmla="*/ 709397 w 1635749"/>
                    <a:gd name="connsiteY6" fmla="*/ 0 h 3035546"/>
                    <a:gd name="connsiteX7" fmla="*/ 638472 w 1635749"/>
                    <a:gd name="connsiteY7" fmla="*/ 305762 h 3035546"/>
                    <a:gd name="connsiteX0" fmla="*/ 638472 w 1635749"/>
                    <a:gd name="connsiteY0" fmla="*/ 115812 h 2845596"/>
                    <a:gd name="connsiteX1" fmla="*/ 1635749 w 1635749"/>
                    <a:gd name="connsiteY1" fmla="*/ 2844525 h 2845596"/>
                    <a:gd name="connsiteX2" fmla="*/ 373887 w 1635749"/>
                    <a:gd name="connsiteY2" fmla="*/ 2043792 h 2845596"/>
                    <a:gd name="connsiteX3" fmla="*/ 24628 w 1635749"/>
                    <a:gd name="connsiteY3" fmla="*/ 982358 h 2845596"/>
                    <a:gd name="connsiteX4" fmla="*/ 31454 w 1635749"/>
                    <a:gd name="connsiteY4" fmla="*/ 824201 h 2845596"/>
                    <a:gd name="connsiteX5" fmla="*/ 24628 w 1635749"/>
                    <a:gd name="connsiteY5" fmla="*/ 536272 h 2845596"/>
                    <a:gd name="connsiteX6" fmla="*/ 638472 w 1635749"/>
                    <a:gd name="connsiteY6" fmla="*/ 115812 h 2845596"/>
                    <a:gd name="connsiteX0" fmla="*/ 593226 w 1635749"/>
                    <a:gd name="connsiteY0" fmla="*/ 133522 h 2733281"/>
                    <a:gd name="connsiteX1" fmla="*/ 1635749 w 1635749"/>
                    <a:gd name="connsiteY1" fmla="*/ 2732210 h 2733281"/>
                    <a:gd name="connsiteX2" fmla="*/ 373887 w 1635749"/>
                    <a:gd name="connsiteY2" fmla="*/ 1931477 h 2733281"/>
                    <a:gd name="connsiteX3" fmla="*/ 24628 w 1635749"/>
                    <a:gd name="connsiteY3" fmla="*/ 870043 h 2733281"/>
                    <a:gd name="connsiteX4" fmla="*/ 31454 w 1635749"/>
                    <a:gd name="connsiteY4" fmla="*/ 711886 h 2733281"/>
                    <a:gd name="connsiteX5" fmla="*/ 24628 w 1635749"/>
                    <a:gd name="connsiteY5" fmla="*/ 423957 h 2733281"/>
                    <a:gd name="connsiteX6" fmla="*/ 593226 w 1635749"/>
                    <a:gd name="connsiteY6" fmla="*/ 133522 h 2733281"/>
                    <a:gd name="connsiteX0" fmla="*/ 593226 w 1635749"/>
                    <a:gd name="connsiteY0" fmla="*/ 130863 h 2730622"/>
                    <a:gd name="connsiteX1" fmla="*/ 1635749 w 1635749"/>
                    <a:gd name="connsiteY1" fmla="*/ 2729551 h 2730622"/>
                    <a:gd name="connsiteX2" fmla="*/ 373887 w 1635749"/>
                    <a:gd name="connsiteY2" fmla="*/ 1928818 h 2730622"/>
                    <a:gd name="connsiteX3" fmla="*/ 24628 w 1635749"/>
                    <a:gd name="connsiteY3" fmla="*/ 867384 h 2730622"/>
                    <a:gd name="connsiteX4" fmla="*/ 31454 w 1635749"/>
                    <a:gd name="connsiteY4" fmla="*/ 709227 h 2730622"/>
                    <a:gd name="connsiteX5" fmla="*/ 81187 w 1635749"/>
                    <a:gd name="connsiteY5" fmla="*/ 438635 h 2730622"/>
                    <a:gd name="connsiteX6" fmla="*/ 593226 w 1635749"/>
                    <a:gd name="connsiteY6" fmla="*/ 130863 h 2730622"/>
                    <a:gd name="connsiteX0" fmla="*/ 576694 w 1619217"/>
                    <a:gd name="connsiteY0" fmla="*/ 130863 h 2730622"/>
                    <a:gd name="connsiteX1" fmla="*/ 1619217 w 1619217"/>
                    <a:gd name="connsiteY1" fmla="*/ 2729551 h 2730622"/>
                    <a:gd name="connsiteX2" fmla="*/ 357355 w 1619217"/>
                    <a:gd name="connsiteY2" fmla="*/ 1928818 h 2730622"/>
                    <a:gd name="connsiteX3" fmla="*/ 8096 w 1619217"/>
                    <a:gd name="connsiteY3" fmla="*/ 867384 h 2730622"/>
                    <a:gd name="connsiteX4" fmla="*/ 105415 w 1619217"/>
                    <a:gd name="connsiteY4" fmla="*/ 709227 h 2730622"/>
                    <a:gd name="connsiteX5" fmla="*/ 64655 w 1619217"/>
                    <a:gd name="connsiteY5" fmla="*/ 438635 h 2730622"/>
                    <a:gd name="connsiteX6" fmla="*/ 576694 w 1619217"/>
                    <a:gd name="connsiteY6" fmla="*/ 130863 h 2730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9217" h="2730622">
                      <a:moveTo>
                        <a:pt x="576694" y="130863"/>
                      </a:moveTo>
                      <a:cubicBezTo>
                        <a:pt x="-119186" y="1135556"/>
                        <a:pt x="158637" y="1938218"/>
                        <a:pt x="1619217" y="2729551"/>
                      </a:cubicBezTo>
                      <a:cubicBezTo>
                        <a:pt x="1533154" y="2750157"/>
                        <a:pt x="671122" y="2473224"/>
                        <a:pt x="357355" y="1928818"/>
                      </a:cubicBezTo>
                      <a:cubicBezTo>
                        <a:pt x="152423" y="1573248"/>
                        <a:pt x="50086" y="1070649"/>
                        <a:pt x="8096" y="867384"/>
                      </a:cubicBezTo>
                      <a:cubicBezTo>
                        <a:pt x="-33894" y="664119"/>
                        <a:pt x="100901" y="761228"/>
                        <a:pt x="105415" y="709227"/>
                      </a:cubicBezTo>
                      <a:lnTo>
                        <a:pt x="64655" y="438635"/>
                      </a:lnTo>
                      <a:cubicBezTo>
                        <a:pt x="165825" y="320570"/>
                        <a:pt x="308174" y="-253846"/>
                        <a:pt x="576694" y="130863"/>
                      </a:cubicBezTo>
                      <a:close/>
                    </a:path>
                  </a:pathLst>
                </a:custGeom>
                <a:solidFill>
                  <a:srgbClr val="FAAD91">
                    <a:alpha val="5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Szabadkézi sokszög 27">
                  <a:extLst>
                    <a:ext uri="{FF2B5EF4-FFF2-40B4-BE49-F238E27FC236}">
                      <a16:creationId xmlns:a16="http://schemas.microsoft.com/office/drawing/2014/main" id="{1C88786A-35B3-4C26-8088-4CF113CF6B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5960000" flipH="1">
                  <a:off x="5731504" y="3523065"/>
                  <a:ext cx="51882" cy="330768"/>
                </a:xfrm>
                <a:custGeom>
                  <a:avLst/>
                  <a:gdLst>
                    <a:gd name="connsiteX0" fmla="*/ 651192 w 1144888"/>
                    <a:gd name="connsiteY0" fmla="*/ 86838 h 1708804"/>
                    <a:gd name="connsiteX1" fmla="*/ 618074 w 1144888"/>
                    <a:gd name="connsiteY1" fmla="*/ 126976 h 1708804"/>
                    <a:gd name="connsiteX2" fmla="*/ 651191 w 1144888"/>
                    <a:gd name="connsiteY2" fmla="*/ 86838 h 1708804"/>
                    <a:gd name="connsiteX3" fmla="*/ 856888 w 1144888"/>
                    <a:gd name="connsiteY3" fmla="*/ 0 h 1708804"/>
                    <a:gd name="connsiteX4" fmla="*/ 744785 w 1144888"/>
                    <a:gd name="connsiteY4" fmla="*/ 22632 h 1708804"/>
                    <a:gd name="connsiteX5" fmla="*/ 723679 w 1144888"/>
                    <a:gd name="connsiteY5" fmla="*/ 34088 h 1708804"/>
                    <a:gd name="connsiteX6" fmla="*/ 719133 w 1144888"/>
                    <a:gd name="connsiteY6" fmla="*/ 29754 h 1708804"/>
                    <a:gd name="connsiteX7" fmla="*/ 696261 w 1144888"/>
                    <a:gd name="connsiteY7" fmla="*/ 48970 h 1708804"/>
                    <a:gd name="connsiteX8" fmla="*/ 696259 w 1144888"/>
                    <a:gd name="connsiteY8" fmla="*/ 48971 h 1708804"/>
                    <a:gd name="connsiteX9" fmla="*/ 695863 w 1144888"/>
                    <a:gd name="connsiteY9" fmla="*/ 49187 h 1708804"/>
                    <a:gd name="connsiteX10" fmla="*/ 653240 w 1144888"/>
                    <a:gd name="connsiteY10" fmla="*/ 84354 h 1708804"/>
                    <a:gd name="connsiteX11" fmla="*/ 651191 w 1144888"/>
                    <a:gd name="connsiteY11" fmla="*/ 86837 h 1708804"/>
                    <a:gd name="connsiteX12" fmla="*/ 592942 w 1144888"/>
                    <a:gd name="connsiteY12" fmla="*/ 135777 h 1708804"/>
                    <a:gd name="connsiteX13" fmla="*/ 5427 w 1144888"/>
                    <a:gd name="connsiteY13" fmla="*/ 1312041 h 1708804"/>
                    <a:gd name="connsiteX14" fmla="*/ 0 w 1144888"/>
                    <a:gd name="connsiteY14" fmla="*/ 1420804 h 1708804"/>
                    <a:gd name="connsiteX15" fmla="*/ 288000 w 1144888"/>
                    <a:gd name="connsiteY15" fmla="*/ 1708804 h 1708804"/>
                    <a:gd name="connsiteX16" fmla="*/ 576000 w 1144888"/>
                    <a:gd name="connsiteY16" fmla="*/ 1420804 h 1708804"/>
                    <a:gd name="connsiteX17" fmla="*/ 682242 w 1144888"/>
                    <a:gd name="connsiteY17" fmla="*/ 953984 h 1708804"/>
                    <a:gd name="connsiteX18" fmla="*/ 928706 w 1144888"/>
                    <a:gd name="connsiteY18" fmla="*/ 595723 h 1708804"/>
                    <a:gd name="connsiteX19" fmla="*/ 983199 w 1144888"/>
                    <a:gd name="connsiteY19" fmla="*/ 543788 h 1708804"/>
                    <a:gd name="connsiteX20" fmla="*/ 1060535 w 1144888"/>
                    <a:gd name="connsiteY20" fmla="*/ 491647 h 1708804"/>
                    <a:gd name="connsiteX21" fmla="*/ 1144888 w 1144888"/>
                    <a:gd name="connsiteY21" fmla="*/ 288000 h 1708804"/>
                    <a:gd name="connsiteX22" fmla="*/ 856888 w 1144888"/>
                    <a:gd name="connsiteY22" fmla="*/ 0 h 1708804"/>
                    <a:gd name="connsiteX0" fmla="*/ 651192 w 1473136"/>
                    <a:gd name="connsiteY0" fmla="*/ 86838 h 1752430"/>
                    <a:gd name="connsiteX1" fmla="*/ 618074 w 1473136"/>
                    <a:gd name="connsiteY1" fmla="*/ 126976 h 1752430"/>
                    <a:gd name="connsiteX2" fmla="*/ 651191 w 1473136"/>
                    <a:gd name="connsiteY2" fmla="*/ 86838 h 1752430"/>
                    <a:gd name="connsiteX3" fmla="*/ 651192 w 1473136"/>
                    <a:gd name="connsiteY3" fmla="*/ 86838 h 1752430"/>
                    <a:gd name="connsiteX4" fmla="*/ 856888 w 1473136"/>
                    <a:gd name="connsiteY4" fmla="*/ 0 h 1752430"/>
                    <a:gd name="connsiteX5" fmla="*/ 744785 w 1473136"/>
                    <a:gd name="connsiteY5" fmla="*/ 22632 h 1752430"/>
                    <a:gd name="connsiteX6" fmla="*/ 723679 w 1473136"/>
                    <a:gd name="connsiteY6" fmla="*/ 34088 h 1752430"/>
                    <a:gd name="connsiteX7" fmla="*/ 719133 w 1473136"/>
                    <a:gd name="connsiteY7" fmla="*/ 29754 h 1752430"/>
                    <a:gd name="connsiteX8" fmla="*/ 696261 w 1473136"/>
                    <a:gd name="connsiteY8" fmla="*/ 48970 h 1752430"/>
                    <a:gd name="connsiteX9" fmla="*/ 696259 w 1473136"/>
                    <a:gd name="connsiteY9" fmla="*/ 48971 h 1752430"/>
                    <a:gd name="connsiteX10" fmla="*/ 695863 w 1473136"/>
                    <a:gd name="connsiteY10" fmla="*/ 49187 h 1752430"/>
                    <a:gd name="connsiteX11" fmla="*/ 653240 w 1473136"/>
                    <a:gd name="connsiteY11" fmla="*/ 84354 h 1752430"/>
                    <a:gd name="connsiteX12" fmla="*/ 651191 w 1473136"/>
                    <a:gd name="connsiteY12" fmla="*/ 86837 h 1752430"/>
                    <a:gd name="connsiteX13" fmla="*/ 592942 w 1473136"/>
                    <a:gd name="connsiteY13" fmla="*/ 135777 h 1752430"/>
                    <a:gd name="connsiteX14" fmla="*/ 5427 w 1473136"/>
                    <a:gd name="connsiteY14" fmla="*/ 1312041 h 1752430"/>
                    <a:gd name="connsiteX15" fmla="*/ 0 w 1473136"/>
                    <a:gd name="connsiteY15" fmla="*/ 1420804 h 1752430"/>
                    <a:gd name="connsiteX16" fmla="*/ 288000 w 1473136"/>
                    <a:gd name="connsiteY16" fmla="*/ 1708804 h 1752430"/>
                    <a:gd name="connsiteX17" fmla="*/ 1472104 w 1473136"/>
                    <a:gd name="connsiteY17" fmla="*/ 1648322 h 1752430"/>
                    <a:gd name="connsiteX18" fmla="*/ 682242 w 1473136"/>
                    <a:gd name="connsiteY18" fmla="*/ 953984 h 1752430"/>
                    <a:gd name="connsiteX19" fmla="*/ 928706 w 1473136"/>
                    <a:gd name="connsiteY19" fmla="*/ 595723 h 1752430"/>
                    <a:gd name="connsiteX20" fmla="*/ 983199 w 1473136"/>
                    <a:gd name="connsiteY20" fmla="*/ 543788 h 1752430"/>
                    <a:gd name="connsiteX21" fmla="*/ 1060535 w 1473136"/>
                    <a:gd name="connsiteY21" fmla="*/ 491647 h 1752430"/>
                    <a:gd name="connsiteX22" fmla="*/ 1144888 w 1473136"/>
                    <a:gd name="connsiteY22" fmla="*/ 288000 h 1752430"/>
                    <a:gd name="connsiteX23" fmla="*/ 856888 w 1473136"/>
                    <a:gd name="connsiteY23" fmla="*/ 0 h 175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3136" h="1752430">
                      <a:moveTo>
                        <a:pt x="651192" y="86838"/>
                      </a:moveTo>
                      <a:lnTo>
                        <a:pt x="618074" y="126976"/>
                      </a:lnTo>
                      <a:lnTo>
                        <a:pt x="651191" y="86838"/>
                      </a:lnTo>
                      <a:lnTo>
                        <a:pt x="651192" y="86838"/>
                      </a:lnTo>
                      <a:close/>
                      <a:moveTo>
                        <a:pt x="856888" y="0"/>
                      </a:moveTo>
                      <a:cubicBezTo>
                        <a:pt x="817124" y="0"/>
                        <a:pt x="779241" y="8059"/>
                        <a:pt x="744785" y="22632"/>
                      </a:cubicBezTo>
                      <a:lnTo>
                        <a:pt x="723679" y="34088"/>
                      </a:lnTo>
                      <a:lnTo>
                        <a:pt x="719133" y="29754"/>
                      </a:lnTo>
                      <a:lnTo>
                        <a:pt x="696261" y="48970"/>
                      </a:lnTo>
                      <a:cubicBezTo>
                        <a:pt x="696260" y="48970"/>
                        <a:pt x="696260" y="48971"/>
                        <a:pt x="696259" y="48971"/>
                      </a:cubicBezTo>
                      <a:lnTo>
                        <a:pt x="695863" y="49187"/>
                      </a:lnTo>
                      <a:cubicBezTo>
                        <a:pt x="680542" y="59538"/>
                        <a:pt x="666270" y="71325"/>
                        <a:pt x="653240" y="84354"/>
                      </a:cubicBezTo>
                      <a:lnTo>
                        <a:pt x="651191" y="86837"/>
                      </a:lnTo>
                      <a:lnTo>
                        <a:pt x="592942" y="135777"/>
                      </a:lnTo>
                      <a:cubicBezTo>
                        <a:pt x="269382" y="433371"/>
                        <a:pt x="52079" y="847180"/>
                        <a:pt x="5427" y="1312041"/>
                      </a:cubicBezTo>
                      <a:lnTo>
                        <a:pt x="0" y="1420804"/>
                      </a:lnTo>
                      <a:cubicBezTo>
                        <a:pt x="0" y="1579862"/>
                        <a:pt x="42649" y="1670884"/>
                        <a:pt x="288000" y="1708804"/>
                      </a:cubicBezTo>
                      <a:cubicBezTo>
                        <a:pt x="533351" y="1746724"/>
                        <a:pt x="1472104" y="1807380"/>
                        <a:pt x="1472104" y="1648322"/>
                      </a:cubicBezTo>
                      <a:cubicBezTo>
                        <a:pt x="1507518" y="1492715"/>
                        <a:pt x="612538" y="1136261"/>
                        <a:pt x="682242" y="953984"/>
                      </a:cubicBezTo>
                      <a:cubicBezTo>
                        <a:pt x="742879" y="836200"/>
                        <a:pt x="812912" y="714298"/>
                        <a:pt x="928706" y="595723"/>
                      </a:cubicBezTo>
                      <a:lnTo>
                        <a:pt x="983199" y="543788"/>
                      </a:lnTo>
                      <a:lnTo>
                        <a:pt x="1060535" y="491647"/>
                      </a:lnTo>
                      <a:cubicBezTo>
                        <a:pt x="1112652" y="439529"/>
                        <a:pt x="1144888" y="367529"/>
                        <a:pt x="1144888" y="288000"/>
                      </a:cubicBezTo>
                      <a:cubicBezTo>
                        <a:pt x="1144888" y="128942"/>
                        <a:pt x="1015946" y="0"/>
                        <a:pt x="856888" y="0"/>
                      </a:cubicBezTo>
                      <a:close/>
                    </a:path>
                  </a:pathLst>
                </a:custGeom>
                <a:solidFill>
                  <a:srgbClr val="EEB3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grpSp>
              <p:nvGrpSpPr>
                <p:cNvPr id="30" name="Csoportba foglalás 29">
                  <a:extLst>
                    <a:ext uri="{FF2B5EF4-FFF2-40B4-BE49-F238E27FC236}">
                      <a16:creationId xmlns:a16="http://schemas.microsoft.com/office/drawing/2014/main" id="{CF9D7138-877D-4F2C-BAB5-69BE25076A13}"/>
                    </a:ext>
                  </a:extLst>
                </p:cNvPr>
                <p:cNvGrpSpPr/>
                <p:nvPr/>
              </p:nvGrpSpPr>
              <p:grpSpPr>
                <a:xfrm>
                  <a:off x="5641549" y="3781247"/>
                  <a:ext cx="186651" cy="149627"/>
                  <a:chOff x="5737306" y="3780325"/>
                  <a:chExt cx="167636" cy="117742"/>
                </a:xfrm>
              </p:grpSpPr>
              <p:grpSp>
                <p:nvGrpSpPr>
                  <p:cNvPr id="54" name="Csoportba foglalás 53">
                    <a:extLst>
                      <a:ext uri="{FF2B5EF4-FFF2-40B4-BE49-F238E27FC236}">
                        <a16:creationId xmlns:a16="http://schemas.microsoft.com/office/drawing/2014/main" id="{485182A6-5144-4AC6-A289-A17D02F1A6DA}"/>
                      </a:ext>
                    </a:extLst>
                  </p:cNvPr>
                  <p:cNvGrpSpPr/>
                  <p:nvPr/>
                </p:nvGrpSpPr>
                <p:grpSpPr>
                  <a:xfrm>
                    <a:off x="5737306" y="3780325"/>
                    <a:ext cx="167636" cy="117742"/>
                    <a:chOff x="5737306" y="3780325"/>
                    <a:chExt cx="167636" cy="117742"/>
                  </a:xfrm>
                </p:grpSpPr>
                <p:sp>
                  <p:nvSpPr>
                    <p:cNvPr id="56" name="Ellipszis 55">
                      <a:extLst>
                        <a:ext uri="{FF2B5EF4-FFF2-40B4-BE49-F238E27FC236}">
                          <a16:creationId xmlns:a16="http://schemas.microsoft.com/office/drawing/2014/main" id="{90F42FAC-33FA-438B-AA63-645C4A964018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37306" y="3780325"/>
                      <a:ext cx="167636" cy="11774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7" name="Ellipszis 56">
                      <a:extLst>
                        <a:ext uri="{FF2B5EF4-FFF2-40B4-BE49-F238E27FC236}">
                          <a16:creationId xmlns:a16="http://schemas.microsoft.com/office/drawing/2014/main" id="{53B7FB9E-6C91-4060-84DA-1612ACE555BC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56551" y="3783043"/>
                      <a:ext cx="130344" cy="110838"/>
                    </a:xfrm>
                    <a:prstGeom prst="ellipse">
                      <a:avLst/>
                    </a:prstGeom>
                    <a:gradFill>
                      <a:gsLst>
                        <a:gs pos="32000">
                          <a:srgbClr val="70ABD0"/>
                        </a:gs>
                        <a:gs pos="55000">
                          <a:srgbClr val="5A9AC1"/>
                        </a:gs>
                        <a:gs pos="28000">
                          <a:srgbClr val="387EA9"/>
                        </a:gs>
                        <a:gs pos="0">
                          <a:schemeClr val="tx1"/>
                        </a:gs>
                        <a:gs pos="73000">
                          <a:srgbClr val="1E6896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55" name="Ellipszis 54">
                    <a:extLst>
                      <a:ext uri="{FF2B5EF4-FFF2-40B4-BE49-F238E27FC236}">
                        <a16:creationId xmlns:a16="http://schemas.microsoft.com/office/drawing/2014/main" id="{FCBC2272-963A-48FF-BCD3-8C9A4B3453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5846270" y="3812148"/>
                    <a:ext cx="24528" cy="252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1" name="Szabadkézi sokszög 29">
                  <a:extLst>
                    <a:ext uri="{FF2B5EF4-FFF2-40B4-BE49-F238E27FC236}">
                      <a16:creationId xmlns:a16="http://schemas.microsoft.com/office/drawing/2014/main" id="{97FC951C-D645-4241-BFA4-D1572AD39A5F}"/>
                    </a:ext>
                  </a:extLst>
                </p:cNvPr>
                <p:cNvSpPr/>
                <p:nvPr/>
              </p:nvSpPr>
              <p:spPr>
                <a:xfrm rot="21436957" flipH="1" flipV="1">
                  <a:off x="6255983" y="4072835"/>
                  <a:ext cx="153527" cy="66713"/>
                </a:xfrm>
                <a:custGeom>
                  <a:avLst/>
                  <a:gdLst>
                    <a:gd name="connsiteX0" fmla="*/ 209046 w 365371"/>
                    <a:gd name="connsiteY0" fmla="*/ 610535 h 610535"/>
                    <a:gd name="connsiteX1" fmla="*/ 163980 w 365371"/>
                    <a:gd name="connsiteY1" fmla="*/ 610535 h 610535"/>
                    <a:gd name="connsiteX2" fmla="*/ 129690 w 365371"/>
                    <a:gd name="connsiteY2" fmla="*/ 576245 h 610535"/>
                    <a:gd name="connsiteX3" fmla="*/ 129690 w 365371"/>
                    <a:gd name="connsiteY3" fmla="*/ 159587 h 610535"/>
                    <a:gd name="connsiteX4" fmla="*/ 95655 w 365371"/>
                    <a:gd name="connsiteY4" fmla="*/ 165268 h 610535"/>
                    <a:gd name="connsiteX5" fmla="*/ 0 w 365371"/>
                    <a:gd name="connsiteY5" fmla="*/ 86184 h 610535"/>
                    <a:gd name="connsiteX6" fmla="*/ 95655 w 365371"/>
                    <a:gd name="connsiteY6" fmla="*/ 7100 h 610535"/>
                    <a:gd name="connsiteX7" fmla="*/ 132888 w 365371"/>
                    <a:gd name="connsiteY7" fmla="*/ 13315 h 610535"/>
                    <a:gd name="connsiteX8" fmla="*/ 137349 w 365371"/>
                    <a:gd name="connsiteY8" fmla="*/ 15801 h 610535"/>
                    <a:gd name="connsiteX9" fmla="*/ 139734 w 365371"/>
                    <a:gd name="connsiteY9" fmla="*/ 10044 h 610535"/>
                    <a:gd name="connsiteX10" fmla="*/ 163980 w 365371"/>
                    <a:gd name="connsiteY10" fmla="*/ 0 h 610535"/>
                    <a:gd name="connsiteX11" fmla="*/ 209046 w 365371"/>
                    <a:gd name="connsiteY11" fmla="*/ 0 h 610535"/>
                    <a:gd name="connsiteX12" fmla="*/ 233292 w 365371"/>
                    <a:gd name="connsiteY12" fmla="*/ 10044 h 610535"/>
                    <a:gd name="connsiteX13" fmla="*/ 234507 w 365371"/>
                    <a:gd name="connsiteY13" fmla="*/ 12977 h 610535"/>
                    <a:gd name="connsiteX14" fmla="*/ 269716 w 365371"/>
                    <a:gd name="connsiteY14" fmla="*/ 7100 h 610535"/>
                    <a:gd name="connsiteX15" fmla="*/ 365371 w 365371"/>
                    <a:gd name="connsiteY15" fmla="*/ 86184 h 610535"/>
                    <a:gd name="connsiteX16" fmla="*/ 269716 w 365371"/>
                    <a:gd name="connsiteY16" fmla="*/ 165268 h 610535"/>
                    <a:gd name="connsiteX17" fmla="*/ 243336 w 365371"/>
                    <a:gd name="connsiteY17" fmla="*/ 160865 h 610535"/>
                    <a:gd name="connsiteX18" fmla="*/ 243336 w 365371"/>
                    <a:gd name="connsiteY18" fmla="*/ 576245 h 610535"/>
                    <a:gd name="connsiteX19" fmla="*/ 209046 w 365371"/>
                    <a:gd name="connsiteY19" fmla="*/ 610535 h 610535"/>
                    <a:gd name="connsiteX0" fmla="*/ 209046 w 366969"/>
                    <a:gd name="connsiteY0" fmla="*/ 610535 h 610535"/>
                    <a:gd name="connsiteX1" fmla="*/ 163980 w 366969"/>
                    <a:gd name="connsiteY1" fmla="*/ 610535 h 610535"/>
                    <a:gd name="connsiteX2" fmla="*/ 129690 w 366969"/>
                    <a:gd name="connsiteY2" fmla="*/ 576245 h 610535"/>
                    <a:gd name="connsiteX3" fmla="*/ 129690 w 366969"/>
                    <a:gd name="connsiteY3" fmla="*/ 159587 h 610535"/>
                    <a:gd name="connsiteX4" fmla="*/ 95655 w 366969"/>
                    <a:gd name="connsiteY4" fmla="*/ 165268 h 610535"/>
                    <a:gd name="connsiteX5" fmla="*/ 0 w 366969"/>
                    <a:gd name="connsiteY5" fmla="*/ 86184 h 610535"/>
                    <a:gd name="connsiteX6" fmla="*/ 95655 w 366969"/>
                    <a:gd name="connsiteY6" fmla="*/ 7100 h 610535"/>
                    <a:gd name="connsiteX7" fmla="*/ 132888 w 366969"/>
                    <a:gd name="connsiteY7" fmla="*/ 13315 h 610535"/>
                    <a:gd name="connsiteX8" fmla="*/ 137349 w 366969"/>
                    <a:gd name="connsiteY8" fmla="*/ 15801 h 610535"/>
                    <a:gd name="connsiteX9" fmla="*/ 139734 w 366969"/>
                    <a:gd name="connsiteY9" fmla="*/ 10044 h 610535"/>
                    <a:gd name="connsiteX10" fmla="*/ 163980 w 366969"/>
                    <a:gd name="connsiteY10" fmla="*/ 0 h 610535"/>
                    <a:gd name="connsiteX11" fmla="*/ 209046 w 366969"/>
                    <a:gd name="connsiteY11" fmla="*/ 0 h 610535"/>
                    <a:gd name="connsiteX12" fmla="*/ 233292 w 366969"/>
                    <a:gd name="connsiteY12" fmla="*/ 10044 h 610535"/>
                    <a:gd name="connsiteX13" fmla="*/ 234507 w 366969"/>
                    <a:gd name="connsiteY13" fmla="*/ 12977 h 610535"/>
                    <a:gd name="connsiteX14" fmla="*/ 269716 w 366969"/>
                    <a:gd name="connsiteY14" fmla="*/ 7100 h 610535"/>
                    <a:gd name="connsiteX15" fmla="*/ 365371 w 366969"/>
                    <a:gd name="connsiteY15" fmla="*/ 86184 h 610535"/>
                    <a:gd name="connsiteX16" fmla="*/ 307731 w 366969"/>
                    <a:gd name="connsiteY16" fmla="*/ 233551 h 610535"/>
                    <a:gd name="connsiteX17" fmla="*/ 243336 w 366969"/>
                    <a:gd name="connsiteY17" fmla="*/ 160865 h 610535"/>
                    <a:gd name="connsiteX18" fmla="*/ 243336 w 366969"/>
                    <a:gd name="connsiteY18" fmla="*/ 576245 h 610535"/>
                    <a:gd name="connsiteX19" fmla="*/ 209046 w 366969"/>
                    <a:gd name="connsiteY19" fmla="*/ 610535 h 610535"/>
                    <a:gd name="connsiteX0" fmla="*/ 224379 w 382303"/>
                    <a:gd name="connsiteY0" fmla="*/ 610535 h 610535"/>
                    <a:gd name="connsiteX1" fmla="*/ 179313 w 382303"/>
                    <a:gd name="connsiteY1" fmla="*/ 610535 h 610535"/>
                    <a:gd name="connsiteX2" fmla="*/ 145023 w 382303"/>
                    <a:gd name="connsiteY2" fmla="*/ 576245 h 610535"/>
                    <a:gd name="connsiteX3" fmla="*/ 145023 w 382303"/>
                    <a:gd name="connsiteY3" fmla="*/ 159587 h 610535"/>
                    <a:gd name="connsiteX4" fmla="*/ 33940 w 382303"/>
                    <a:gd name="connsiteY4" fmla="*/ 204227 h 610535"/>
                    <a:gd name="connsiteX5" fmla="*/ 15333 w 382303"/>
                    <a:gd name="connsiteY5" fmla="*/ 86184 h 610535"/>
                    <a:gd name="connsiteX6" fmla="*/ 110988 w 382303"/>
                    <a:gd name="connsiteY6" fmla="*/ 7100 h 610535"/>
                    <a:gd name="connsiteX7" fmla="*/ 148221 w 382303"/>
                    <a:gd name="connsiteY7" fmla="*/ 13315 h 610535"/>
                    <a:gd name="connsiteX8" fmla="*/ 152682 w 382303"/>
                    <a:gd name="connsiteY8" fmla="*/ 15801 h 610535"/>
                    <a:gd name="connsiteX9" fmla="*/ 155067 w 382303"/>
                    <a:gd name="connsiteY9" fmla="*/ 10044 h 610535"/>
                    <a:gd name="connsiteX10" fmla="*/ 179313 w 382303"/>
                    <a:gd name="connsiteY10" fmla="*/ 0 h 610535"/>
                    <a:gd name="connsiteX11" fmla="*/ 224379 w 382303"/>
                    <a:gd name="connsiteY11" fmla="*/ 0 h 610535"/>
                    <a:gd name="connsiteX12" fmla="*/ 248625 w 382303"/>
                    <a:gd name="connsiteY12" fmla="*/ 10044 h 610535"/>
                    <a:gd name="connsiteX13" fmla="*/ 249840 w 382303"/>
                    <a:gd name="connsiteY13" fmla="*/ 12977 h 610535"/>
                    <a:gd name="connsiteX14" fmla="*/ 285049 w 382303"/>
                    <a:gd name="connsiteY14" fmla="*/ 7100 h 610535"/>
                    <a:gd name="connsiteX15" fmla="*/ 380704 w 382303"/>
                    <a:gd name="connsiteY15" fmla="*/ 86184 h 610535"/>
                    <a:gd name="connsiteX16" fmla="*/ 323064 w 382303"/>
                    <a:gd name="connsiteY16" fmla="*/ 233551 h 610535"/>
                    <a:gd name="connsiteX17" fmla="*/ 258669 w 382303"/>
                    <a:gd name="connsiteY17" fmla="*/ 160865 h 610535"/>
                    <a:gd name="connsiteX18" fmla="*/ 258669 w 382303"/>
                    <a:gd name="connsiteY18" fmla="*/ 576245 h 610535"/>
                    <a:gd name="connsiteX19" fmla="*/ 224379 w 382303"/>
                    <a:gd name="connsiteY19" fmla="*/ 610535 h 610535"/>
                    <a:gd name="connsiteX0" fmla="*/ 224379 w 382303"/>
                    <a:gd name="connsiteY0" fmla="*/ 610535 h 610535"/>
                    <a:gd name="connsiteX1" fmla="*/ 179313 w 382303"/>
                    <a:gd name="connsiteY1" fmla="*/ 610535 h 610535"/>
                    <a:gd name="connsiteX2" fmla="*/ 145023 w 382303"/>
                    <a:gd name="connsiteY2" fmla="*/ 576245 h 610535"/>
                    <a:gd name="connsiteX3" fmla="*/ 33940 w 382303"/>
                    <a:gd name="connsiteY3" fmla="*/ 204227 h 610535"/>
                    <a:gd name="connsiteX4" fmla="*/ 15333 w 382303"/>
                    <a:gd name="connsiteY4" fmla="*/ 86184 h 610535"/>
                    <a:gd name="connsiteX5" fmla="*/ 110988 w 382303"/>
                    <a:gd name="connsiteY5" fmla="*/ 7100 h 610535"/>
                    <a:gd name="connsiteX6" fmla="*/ 148221 w 382303"/>
                    <a:gd name="connsiteY6" fmla="*/ 13315 h 610535"/>
                    <a:gd name="connsiteX7" fmla="*/ 152682 w 382303"/>
                    <a:gd name="connsiteY7" fmla="*/ 15801 h 610535"/>
                    <a:gd name="connsiteX8" fmla="*/ 155067 w 382303"/>
                    <a:gd name="connsiteY8" fmla="*/ 10044 h 610535"/>
                    <a:gd name="connsiteX9" fmla="*/ 179313 w 382303"/>
                    <a:gd name="connsiteY9" fmla="*/ 0 h 610535"/>
                    <a:gd name="connsiteX10" fmla="*/ 224379 w 382303"/>
                    <a:gd name="connsiteY10" fmla="*/ 0 h 610535"/>
                    <a:gd name="connsiteX11" fmla="*/ 248625 w 382303"/>
                    <a:gd name="connsiteY11" fmla="*/ 10044 h 610535"/>
                    <a:gd name="connsiteX12" fmla="*/ 249840 w 382303"/>
                    <a:gd name="connsiteY12" fmla="*/ 12977 h 610535"/>
                    <a:gd name="connsiteX13" fmla="*/ 285049 w 382303"/>
                    <a:gd name="connsiteY13" fmla="*/ 7100 h 610535"/>
                    <a:gd name="connsiteX14" fmla="*/ 380704 w 382303"/>
                    <a:gd name="connsiteY14" fmla="*/ 86184 h 610535"/>
                    <a:gd name="connsiteX15" fmla="*/ 323064 w 382303"/>
                    <a:gd name="connsiteY15" fmla="*/ 233551 h 610535"/>
                    <a:gd name="connsiteX16" fmla="*/ 258669 w 382303"/>
                    <a:gd name="connsiteY16" fmla="*/ 160865 h 610535"/>
                    <a:gd name="connsiteX17" fmla="*/ 258669 w 382303"/>
                    <a:gd name="connsiteY17" fmla="*/ 576245 h 610535"/>
                    <a:gd name="connsiteX18" fmla="*/ 224379 w 382303"/>
                    <a:gd name="connsiteY18" fmla="*/ 610535 h 610535"/>
                    <a:gd name="connsiteX0" fmla="*/ 224379 w 382303"/>
                    <a:gd name="connsiteY0" fmla="*/ 610535 h 610535"/>
                    <a:gd name="connsiteX1" fmla="*/ 179313 w 382303"/>
                    <a:gd name="connsiteY1" fmla="*/ 610535 h 610535"/>
                    <a:gd name="connsiteX2" fmla="*/ 145023 w 382303"/>
                    <a:gd name="connsiteY2" fmla="*/ 576245 h 610535"/>
                    <a:gd name="connsiteX3" fmla="*/ 33940 w 382303"/>
                    <a:gd name="connsiteY3" fmla="*/ 204227 h 610535"/>
                    <a:gd name="connsiteX4" fmla="*/ 15333 w 382303"/>
                    <a:gd name="connsiteY4" fmla="*/ 86184 h 610535"/>
                    <a:gd name="connsiteX5" fmla="*/ 110988 w 382303"/>
                    <a:gd name="connsiteY5" fmla="*/ 7100 h 610535"/>
                    <a:gd name="connsiteX6" fmla="*/ 148221 w 382303"/>
                    <a:gd name="connsiteY6" fmla="*/ 13315 h 610535"/>
                    <a:gd name="connsiteX7" fmla="*/ 152682 w 382303"/>
                    <a:gd name="connsiteY7" fmla="*/ 15801 h 610535"/>
                    <a:gd name="connsiteX8" fmla="*/ 155067 w 382303"/>
                    <a:gd name="connsiteY8" fmla="*/ 10044 h 610535"/>
                    <a:gd name="connsiteX9" fmla="*/ 179313 w 382303"/>
                    <a:gd name="connsiteY9" fmla="*/ 0 h 610535"/>
                    <a:gd name="connsiteX10" fmla="*/ 224379 w 382303"/>
                    <a:gd name="connsiteY10" fmla="*/ 0 h 610535"/>
                    <a:gd name="connsiteX11" fmla="*/ 248625 w 382303"/>
                    <a:gd name="connsiteY11" fmla="*/ 10044 h 610535"/>
                    <a:gd name="connsiteX12" fmla="*/ 249840 w 382303"/>
                    <a:gd name="connsiteY12" fmla="*/ 12977 h 610535"/>
                    <a:gd name="connsiteX13" fmla="*/ 285049 w 382303"/>
                    <a:gd name="connsiteY13" fmla="*/ 7100 h 610535"/>
                    <a:gd name="connsiteX14" fmla="*/ 380704 w 382303"/>
                    <a:gd name="connsiteY14" fmla="*/ 86184 h 610535"/>
                    <a:gd name="connsiteX15" fmla="*/ 323064 w 382303"/>
                    <a:gd name="connsiteY15" fmla="*/ 233551 h 610535"/>
                    <a:gd name="connsiteX16" fmla="*/ 258669 w 382303"/>
                    <a:gd name="connsiteY16" fmla="*/ 576245 h 610535"/>
                    <a:gd name="connsiteX17" fmla="*/ 224379 w 382303"/>
                    <a:gd name="connsiteY17" fmla="*/ 610535 h 610535"/>
                    <a:gd name="connsiteX0" fmla="*/ 212055 w 369979"/>
                    <a:gd name="connsiteY0" fmla="*/ 610535 h 610535"/>
                    <a:gd name="connsiteX1" fmla="*/ 166989 w 369979"/>
                    <a:gd name="connsiteY1" fmla="*/ 610535 h 610535"/>
                    <a:gd name="connsiteX2" fmla="*/ 132699 w 369979"/>
                    <a:gd name="connsiteY2" fmla="*/ 576245 h 610535"/>
                    <a:gd name="connsiteX3" fmla="*/ 52248 w 369979"/>
                    <a:gd name="connsiteY3" fmla="*/ 414977 h 610535"/>
                    <a:gd name="connsiteX4" fmla="*/ 3009 w 369979"/>
                    <a:gd name="connsiteY4" fmla="*/ 86184 h 610535"/>
                    <a:gd name="connsiteX5" fmla="*/ 98664 w 369979"/>
                    <a:gd name="connsiteY5" fmla="*/ 7100 h 610535"/>
                    <a:gd name="connsiteX6" fmla="*/ 135897 w 369979"/>
                    <a:gd name="connsiteY6" fmla="*/ 13315 h 610535"/>
                    <a:gd name="connsiteX7" fmla="*/ 140358 w 369979"/>
                    <a:gd name="connsiteY7" fmla="*/ 15801 h 610535"/>
                    <a:gd name="connsiteX8" fmla="*/ 142743 w 369979"/>
                    <a:gd name="connsiteY8" fmla="*/ 10044 h 610535"/>
                    <a:gd name="connsiteX9" fmla="*/ 166989 w 369979"/>
                    <a:gd name="connsiteY9" fmla="*/ 0 h 610535"/>
                    <a:gd name="connsiteX10" fmla="*/ 212055 w 369979"/>
                    <a:gd name="connsiteY10" fmla="*/ 0 h 610535"/>
                    <a:gd name="connsiteX11" fmla="*/ 236301 w 369979"/>
                    <a:gd name="connsiteY11" fmla="*/ 10044 h 610535"/>
                    <a:gd name="connsiteX12" fmla="*/ 237516 w 369979"/>
                    <a:gd name="connsiteY12" fmla="*/ 12977 h 610535"/>
                    <a:gd name="connsiteX13" fmla="*/ 272725 w 369979"/>
                    <a:gd name="connsiteY13" fmla="*/ 7100 h 610535"/>
                    <a:gd name="connsiteX14" fmla="*/ 368380 w 369979"/>
                    <a:gd name="connsiteY14" fmla="*/ 86184 h 610535"/>
                    <a:gd name="connsiteX15" fmla="*/ 310740 w 369979"/>
                    <a:gd name="connsiteY15" fmla="*/ 233551 h 610535"/>
                    <a:gd name="connsiteX16" fmla="*/ 246345 w 369979"/>
                    <a:gd name="connsiteY16" fmla="*/ 576245 h 610535"/>
                    <a:gd name="connsiteX17" fmla="*/ 212055 w 369979"/>
                    <a:gd name="connsiteY17" fmla="*/ 610535 h 610535"/>
                    <a:gd name="connsiteX0" fmla="*/ 212055 w 368402"/>
                    <a:gd name="connsiteY0" fmla="*/ 610535 h 610535"/>
                    <a:gd name="connsiteX1" fmla="*/ 166989 w 368402"/>
                    <a:gd name="connsiteY1" fmla="*/ 610535 h 610535"/>
                    <a:gd name="connsiteX2" fmla="*/ 132699 w 368402"/>
                    <a:gd name="connsiteY2" fmla="*/ 576245 h 610535"/>
                    <a:gd name="connsiteX3" fmla="*/ 52248 w 368402"/>
                    <a:gd name="connsiteY3" fmla="*/ 414977 h 610535"/>
                    <a:gd name="connsiteX4" fmla="*/ 3009 w 368402"/>
                    <a:gd name="connsiteY4" fmla="*/ 86184 h 610535"/>
                    <a:gd name="connsiteX5" fmla="*/ 98664 w 368402"/>
                    <a:gd name="connsiteY5" fmla="*/ 7100 h 610535"/>
                    <a:gd name="connsiteX6" fmla="*/ 135897 w 368402"/>
                    <a:gd name="connsiteY6" fmla="*/ 13315 h 610535"/>
                    <a:gd name="connsiteX7" fmla="*/ 140358 w 368402"/>
                    <a:gd name="connsiteY7" fmla="*/ 15801 h 610535"/>
                    <a:gd name="connsiteX8" fmla="*/ 142743 w 368402"/>
                    <a:gd name="connsiteY8" fmla="*/ 10044 h 610535"/>
                    <a:gd name="connsiteX9" fmla="*/ 166989 w 368402"/>
                    <a:gd name="connsiteY9" fmla="*/ 0 h 610535"/>
                    <a:gd name="connsiteX10" fmla="*/ 212055 w 368402"/>
                    <a:gd name="connsiteY10" fmla="*/ 0 h 610535"/>
                    <a:gd name="connsiteX11" fmla="*/ 236301 w 368402"/>
                    <a:gd name="connsiteY11" fmla="*/ 10044 h 610535"/>
                    <a:gd name="connsiteX12" fmla="*/ 237516 w 368402"/>
                    <a:gd name="connsiteY12" fmla="*/ 12977 h 610535"/>
                    <a:gd name="connsiteX13" fmla="*/ 272725 w 368402"/>
                    <a:gd name="connsiteY13" fmla="*/ 7100 h 610535"/>
                    <a:gd name="connsiteX14" fmla="*/ 368380 w 368402"/>
                    <a:gd name="connsiteY14" fmla="*/ 86184 h 610535"/>
                    <a:gd name="connsiteX15" fmla="*/ 265698 w 368402"/>
                    <a:gd name="connsiteY15" fmla="*/ 431351 h 610535"/>
                    <a:gd name="connsiteX16" fmla="*/ 246345 w 368402"/>
                    <a:gd name="connsiteY16" fmla="*/ 576245 h 610535"/>
                    <a:gd name="connsiteX17" fmla="*/ 212055 w 368402"/>
                    <a:gd name="connsiteY17" fmla="*/ 610535 h 61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8402" h="610535">
                      <a:moveTo>
                        <a:pt x="212055" y="610535"/>
                      </a:moveTo>
                      <a:lnTo>
                        <a:pt x="166989" y="610535"/>
                      </a:lnTo>
                      <a:cubicBezTo>
                        <a:pt x="148051" y="610535"/>
                        <a:pt x="132699" y="595183"/>
                        <a:pt x="132699" y="576245"/>
                      </a:cubicBezTo>
                      <a:lnTo>
                        <a:pt x="52248" y="414977"/>
                      </a:lnTo>
                      <a:cubicBezTo>
                        <a:pt x="-581" y="414977"/>
                        <a:pt x="-4727" y="154163"/>
                        <a:pt x="3009" y="86184"/>
                      </a:cubicBezTo>
                      <a:cubicBezTo>
                        <a:pt x="10745" y="18205"/>
                        <a:pt x="45835" y="7100"/>
                        <a:pt x="98664" y="7100"/>
                      </a:cubicBezTo>
                      <a:cubicBezTo>
                        <a:pt x="111871" y="7100"/>
                        <a:pt x="124453" y="9313"/>
                        <a:pt x="135897" y="13315"/>
                      </a:cubicBezTo>
                      <a:lnTo>
                        <a:pt x="140358" y="15801"/>
                      </a:lnTo>
                      <a:lnTo>
                        <a:pt x="142743" y="10044"/>
                      </a:lnTo>
                      <a:cubicBezTo>
                        <a:pt x="148948" y="3838"/>
                        <a:pt x="157520" y="0"/>
                        <a:pt x="166989" y="0"/>
                      </a:cubicBezTo>
                      <a:lnTo>
                        <a:pt x="212055" y="0"/>
                      </a:lnTo>
                      <a:cubicBezTo>
                        <a:pt x="221524" y="0"/>
                        <a:pt x="230096" y="3838"/>
                        <a:pt x="236301" y="10044"/>
                      </a:cubicBezTo>
                      <a:lnTo>
                        <a:pt x="237516" y="12977"/>
                      </a:lnTo>
                      <a:lnTo>
                        <a:pt x="272725" y="7100"/>
                      </a:lnTo>
                      <a:cubicBezTo>
                        <a:pt x="325554" y="7100"/>
                        <a:pt x="369551" y="15476"/>
                        <a:pt x="368380" y="86184"/>
                      </a:cubicBezTo>
                      <a:cubicBezTo>
                        <a:pt x="367209" y="156892"/>
                        <a:pt x="318527" y="431351"/>
                        <a:pt x="265698" y="431351"/>
                      </a:cubicBezTo>
                      <a:lnTo>
                        <a:pt x="246345" y="576245"/>
                      </a:lnTo>
                      <a:cubicBezTo>
                        <a:pt x="246345" y="595183"/>
                        <a:pt x="230993" y="610535"/>
                        <a:pt x="212055" y="610535"/>
                      </a:cubicBezTo>
                      <a:close/>
                    </a:path>
                  </a:pathLst>
                </a:custGeom>
                <a:solidFill>
                  <a:srgbClr val="FAAD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" name="Ellipszis 89">
                  <a:extLst>
                    <a:ext uri="{FF2B5EF4-FFF2-40B4-BE49-F238E27FC236}">
                      <a16:creationId xmlns:a16="http://schemas.microsoft.com/office/drawing/2014/main" id="{8A8E3497-371B-42E5-B98B-55B81AF952D8}"/>
                    </a:ext>
                  </a:extLst>
                </p:cNvPr>
                <p:cNvSpPr/>
                <p:nvPr/>
              </p:nvSpPr>
              <p:spPr>
                <a:xfrm rot="16200000" flipH="1">
                  <a:off x="5062396" y="3178335"/>
                  <a:ext cx="743392" cy="250649"/>
                </a:xfrm>
                <a:custGeom>
                  <a:avLst/>
                  <a:gdLst>
                    <a:gd name="connsiteX0" fmla="*/ 0 w 1326323"/>
                    <a:gd name="connsiteY0" fmla="*/ 181460 h 362919"/>
                    <a:gd name="connsiteX1" fmla="*/ 663162 w 1326323"/>
                    <a:gd name="connsiteY1" fmla="*/ 0 h 362919"/>
                    <a:gd name="connsiteX2" fmla="*/ 1326324 w 1326323"/>
                    <a:gd name="connsiteY2" fmla="*/ 181460 h 362919"/>
                    <a:gd name="connsiteX3" fmla="*/ 663162 w 1326323"/>
                    <a:gd name="connsiteY3" fmla="*/ 362920 h 362919"/>
                    <a:gd name="connsiteX4" fmla="*/ 0 w 1326323"/>
                    <a:gd name="connsiteY4" fmla="*/ 181460 h 362919"/>
                    <a:gd name="connsiteX0" fmla="*/ 925 w 1327249"/>
                    <a:gd name="connsiteY0" fmla="*/ 181460 h 241313"/>
                    <a:gd name="connsiteX1" fmla="*/ 664087 w 1327249"/>
                    <a:gd name="connsiteY1" fmla="*/ 0 h 241313"/>
                    <a:gd name="connsiteX2" fmla="*/ 1327249 w 1327249"/>
                    <a:gd name="connsiteY2" fmla="*/ 181460 h 241313"/>
                    <a:gd name="connsiteX3" fmla="*/ 786007 w 1327249"/>
                    <a:gd name="connsiteY3" fmla="*/ 225760 h 241313"/>
                    <a:gd name="connsiteX4" fmla="*/ 925 w 1327249"/>
                    <a:gd name="connsiteY4" fmla="*/ 181460 h 241313"/>
                    <a:gd name="connsiteX0" fmla="*/ 1209 w 1060833"/>
                    <a:gd name="connsiteY0" fmla="*/ 361489 h 367887"/>
                    <a:gd name="connsiteX1" fmla="*/ 397671 w 1060833"/>
                    <a:gd name="connsiteY1" fmla="*/ 4769 h 367887"/>
                    <a:gd name="connsiteX2" fmla="*/ 1060833 w 1060833"/>
                    <a:gd name="connsiteY2" fmla="*/ 186229 h 367887"/>
                    <a:gd name="connsiteX3" fmla="*/ 519591 w 1060833"/>
                    <a:gd name="connsiteY3" fmla="*/ 230529 h 367887"/>
                    <a:gd name="connsiteX4" fmla="*/ 1209 w 1060833"/>
                    <a:gd name="connsiteY4" fmla="*/ 361489 h 36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833" h="367887">
                      <a:moveTo>
                        <a:pt x="1209" y="361489"/>
                      </a:moveTo>
                      <a:cubicBezTo>
                        <a:pt x="-19111" y="323862"/>
                        <a:pt x="221067" y="33979"/>
                        <a:pt x="397671" y="4769"/>
                      </a:cubicBezTo>
                      <a:cubicBezTo>
                        <a:pt x="574275" y="-24441"/>
                        <a:pt x="1060833" y="86011"/>
                        <a:pt x="1060833" y="186229"/>
                      </a:cubicBezTo>
                      <a:cubicBezTo>
                        <a:pt x="1060833" y="286447"/>
                        <a:pt x="696195" y="201319"/>
                        <a:pt x="519591" y="230529"/>
                      </a:cubicBezTo>
                      <a:cubicBezTo>
                        <a:pt x="342987" y="259739"/>
                        <a:pt x="21529" y="399116"/>
                        <a:pt x="1209" y="361489"/>
                      </a:cubicBezTo>
                      <a:close/>
                    </a:path>
                  </a:pathLst>
                </a:custGeom>
                <a:solidFill>
                  <a:srgbClr val="EEB3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" name="Ellipszis 96">
                  <a:extLst>
                    <a:ext uri="{FF2B5EF4-FFF2-40B4-BE49-F238E27FC236}">
                      <a16:creationId xmlns:a16="http://schemas.microsoft.com/office/drawing/2014/main" id="{63F6565D-CA7B-4292-970F-C69C4EDC17E1}"/>
                    </a:ext>
                  </a:extLst>
                </p:cNvPr>
                <p:cNvSpPr/>
                <p:nvPr/>
              </p:nvSpPr>
              <p:spPr>
                <a:xfrm flipH="1">
                  <a:off x="6121894" y="4312926"/>
                  <a:ext cx="407445" cy="106468"/>
                </a:xfrm>
                <a:custGeom>
                  <a:avLst/>
                  <a:gdLst>
                    <a:gd name="connsiteX0" fmla="*/ 0 w 639574"/>
                    <a:gd name="connsiteY0" fmla="*/ 341554 h 683108"/>
                    <a:gd name="connsiteX1" fmla="*/ 319787 w 639574"/>
                    <a:gd name="connsiteY1" fmla="*/ 0 h 683108"/>
                    <a:gd name="connsiteX2" fmla="*/ 639574 w 639574"/>
                    <a:gd name="connsiteY2" fmla="*/ 341554 h 683108"/>
                    <a:gd name="connsiteX3" fmla="*/ 319787 w 639574"/>
                    <a:gd name="connsiteY3" fmla="*/ 683108 h 683108"/>
                    <a:gd name="connsiteX4" fmla="*/ 0 w 639574"/>
                    <a:gd name="connsiteY4" fmla="*/ 341554 h 683108"/>
                    <a:gd name="connsiteX0" fmla="*/ 0 w 639574"/>
                    <a:gd name="connsiteY0" fmla="*/ 94556 h 436110"/>
                    <a:gd name="connsiteX1" fmla="*/ 319787 w 639574"/>
                    <a:gd name="connsiteY1" fmla="*/ 57802 h 436110"/>
                    <a:gd name="connsiteX2" fmla="*/ 639574 w 639574"/>
                    <a:gd name="connsiteY2" fmla="*/ 94556 h 436110"/>
                    <a:gd name="connsiteX3" fmla="*/ 319787 w 639574"/>
                    <a:gd name="connsiteY3" fmla="*/ 436110 h 436110"/>
                    <a:gd name="connsiteX4" fmla="*/ 0 w 639574"/>
                    <a:gd name="connsiteY4" fmla="*/ 94556 h 436110"/>
                    <a:gd name="connsiteX0" fmla="*/ 0 w 639574"/>
                    <a:gd name="connsiteY0" fmla="*/ 38843 h 434086"/>
                    <a:gd name="connsiteX1" fmla="*/ 319787 w 639574"/>
                    <a:gd name="connsiteY1" fmla="*/ 55429 h 434086"/>
                    <a:gd name="connsiteX2" fmla="*/ 639574 w 639574"/>
                    <a:gd name="connsiteY2" fmla="*/ 92183 h 434086"/>
                    <a:gd name="connsiteX3" fmla="*/ 319787 w 639574"/>
                    <a:gd name="connsiteY3" fmla="*/ 433737 h 434086"/>
                    <a:gd name="connsiteX4" fmla="*/ 0 w 639574"/>
                    <a:gd name="connsiteY4" fmla="*/ 38843 h 434086"/>
                    <a:gd name="connsiteX0" fmla="*/ 593 w 640167"/>
                    <a:gd name="connsiteY0" fmla="*/ 38843 h 388493"/>
                    <a:gd name="connsiteX1" fmla="*/ 320380 w 640167"/>
                    <a:gd name="connsiteY1" fmla="*/ 55429 h 388493"/>
                    <a:gd name="connsiteX2" fmla="*/ 640167 w 640167"/>
                    <a:gd name="connsiteY2" fmla="*/ 92183 h 388493"/>
                    <a:gd name="connsiteX3" fmla="*/ 251800 w 640167"/>
                    <a:gd name="connsiteY3" fmla="*/ 388017 h 388493"/>
                    <a:gd name="connsiteX4" fmla="*/ 593 w 640167"/>
                    <a:gd name="connsiteY4" fmla="*/ 38843 h 388493"/>
                    <a:gd name="connsiteX0" fmla="*/ 593 w 640167"/>
                    <a:gd name="connsiteY0" fmla="*/ 22543 h 372193"/>
                    <a:gd name="connsiteX1" fmla="*/ 320380 w 640167"/>
                    <a:gd name="connsiteY1" fmla="*/ 39129 h 372193"/>
                    <a:gd name="connsiteX2" fmla="*/ 640167 w 640167"/>
                    <a:gd name="connsiteY2" fmla="*/ 75883 h 372193"/>
                    <a:gd name="connsiteX3" fmla="*/ 251800 w 640167"/>
                    <a:gd name="connsiteY3" fmla="*/ 371717 h 372193"/>
                    <a:gd name="connsiteX4" fmla="*/ 593 w 640167"/>
                    <a:gd name="connsiteY4" fmla="*/ 22543 h 372193"/>
                    <a:gd name="connsiteX0" fmla="*/ 28426 w 668000"/>
                    <a:gd name="connsiteY0" fmla="*/ 5962 h 355612"/>
                    <a:gd name="connsiteX1" fmla="*/ 348213 w 668000"/>
                    <a:gd name="connsiteY1" fmla="*/ 22548 h 355612"/>
                    <a:gd name="connsiteX2" fmla="*/ 668000 w 668000"/>
                    <a:gd name="connsiteY2" fmla="*/ 59302 h 355612"/>
                    <a:gd name="connsiteX3" fmla="*/ 279633 w 668000"/>
                    <a:gd name="connsiteY3" fmla="*/ 355136 h 355612"/>
                    <a:gd name="connsiteX4" fmla="*/ 28426 w 668000"/>
                    <a:gd name="connsiteY4" fmla="*/ 5962 h 355612"/>
                    <a:gd name="connsiteX0" fmla="*/ 8 w 639582"/>
                    <a:gd name="connsiteY0" fmla="*/ 53500 h 403150"/>
                    <a:gd name="connsiteX1" fmla="*/ 258255 w 639582"/>
                    <a:gd name="connsiteY1" fmla="*/ 6469 h 403150"/>
                    <a:gd name="connsiteX2" fmla="*/ 639582 w 639582"/>
                    <a:gd name="connsiteY2" fmla="*/ 106840 h 403150"/>
                    <a:gd name="connsiteX3" fmla="*/ 251215 w 639582"/>
                    <a:gd name="connsiteY3" fmla="*/ 402674 h 403150"/>
                    <a:gd name="connsiteX4" fmla="*/ 8 w 639582"/>
                    <a:gd name="connsiteY4" fmla="*/ 53500 h 403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582" h="403150">
                      <a:moveTo>
                        <a:pt x="8" y="53500"/>
                      </a:moveTo>
                      <a:cubicBezTo>
                        <a:pt x="1181" y="-12534"/>
                        <a:pt x="151659" y="-2421"/>
                        <a:pt x="258255" y="6469"/>
                      </a:cubicBezTo>
                      <a:cubicBezTo>
                        <a:pt x="364851" y="15359"/>
                        <a:pt x="454965" y="223571"/>
                        <a:pt x="639582" y="106840"/>
                      </a:cubicBezTo>
                      <a:cubicBezTo>
                        <a:pt x="639582" y="295475"/>
                        <a:pt x="357811" y="411564"/>
                        <a:pt x="251215" y="402674"/>
                      </a:cubicBezTo>
                      <a:cubicBezTo>
                        <a:pt x="144619" y="393784"/>
                        <a:pt x="-1165" y="119534"/>
                        <a:pt x="8" y="53500"/>
                      </a:cubicBezTo>
                      <a:close/>
                    </a:path>
                  </a:pathLst>
                </a:custGeom>
                <a:solidFill>
                  <a:srgbClr val="B110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4" name="Csoportba foglalás 33">
                  <a:extLst>
                    <a:ext uri="{FF2B5EF4-FFF2-40B4-BE49-F238E27FC236}">
                      <a16:creationId xmlns:a16="http://schemas.microsoft.com/office/drawing/2014/main" id="{4C58E13F-8386-4DAA-B1B6-D74D0831322D}"/>
                    </a:ext>
                  </a:extLst>
                </p:cNvPr>
                <p:cNvGrpSpPr/>
                <p:nvPr/>
              </p:nvGrpSpPr>
              <p:grpSpPr>
                <a:xfrm flipH="1">
                  <a:off x="5857854" y="3957676"/>
                  <a:ext cx="921512" cy="174106"/>
                  <a:chOff x="4190659" y="2949295"/>
                  <a:chExt cx="1074691" cy="197414"/>
                </a:xfrm>
              </p:grpSpPr>
              <p:sp>
                <p:nvSpPr>
                  <p:cNvPr id="45" name="Ellipszis 44">
                    <a:extLst>
                      <a:ext uri="{FF2B5EF4-FFF2-40B4-BE49-F238E27FC236}">
                        <a16:creationId xmlns:a16="http://schemas.microsoft.com/office/drawing/2014/main" id="{323B27CA-D33E-4601-B7EE-E9FBD425D9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265781" y="2949295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" name="Ellipszis 45">
                    <a:extLst>
                      <a:ext uri="{FF2B5EF4-FFF2-40B4-BE49-F238E27FC236}">
                        <a16:creationId xmlns:a16="http://schemas.microsoft.com/office/drawing/2014/main" id="{B91816B1-7F0E-48DD-A6BB-61E16935EC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335111" y="2972504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" name="Ellipszis 46">
                    <a:extLst>
                      <a:ext uri="{FF2B5EF4-FFF2-40B4-BE49-F238E27FC236}">
                        <a16:creationId xmlns:a16="http://schemas.microsoft.com/office/drawing/2014/main" id="{4561BA96-58CF-44A3-B232-35A1F19E7E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253713" y="3097538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" name="Ellipszis 47">
                    <a:extLst>
                      <a:ext uri="{FF2B5EF4-FFF2-40B4-BE49-F238E27FC236}">
                        <a16:creationId xmlns:a16="http://schemas.microsoft.com/office/drawing/2014/main" id="{2D9FA277-4675-4E7A-BDB3-FBA6DC9F73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190659" y="3012126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49" name="Csoportba foglalás 48">
                    <a:extLst>
                      <a:ext uri="{FF2B5EF4-FFF2-40B4-BE49-F238E27FC236}">
                        <a16:creationId xmlns:a16="http://schemas.microsoft.com/office/drawing/2014/main" id="{7404A7EA-605A-45F7-81F8-CD72DE85B1F7}"/>
                      </a:ext>
                    </a:extLst>
                  </p:cNvPr>
                  <p:cNvGrpSpPr/>
                  <p:nvPr/>
                </p:nvGrpSpPr>
                <p:grpSpPr>
                  <a:xfrm rot="17694996">
                    <a:off x="5090398" y="2971757"/>
                    <a:ext cx="173056" cy="176848"/>
                    <a:chOff x="6686356" y="2869662"/>
                    <a:chExt cx="217798" cy="222570"/>
                  </a:xfrm>
                </p:grpSpPr>
                <p:sp>
                  <p:nvSpPr>
                    <p:cNvPr id="50" name="Ellipszis 49">
                      <a:extLst>
                        <a:ext uri="{FF2B5EF4-FFF2-40B4-BE49-F238E27FC236}">
                          <a16:creationId xmlns:a16="http://schemas.microsoft.com/office/drawing/2014/main" id="{15E5301E-15E6-4E39-806D-151CA032CD7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80899" y="2869662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1" name="Ellipszis 50">
                      <a:extLst>
                        <a:ext uri="{FF2B5EF4-FFF2-40B4-BE49-F238E27FC236}">
                          <a16:creationId xmlns:a16="http://schemas.microsoft.com/office/drawing/2014/main" id="{FEBC0CF2-25C6-43B7-AF04-12F2D88DF8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868154" y="2898871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2" name="Ellipszis 51">
                      <a:extLst>
                        <a:ext uri="{FF2B5EF4-FFF2-40B4-BE49-F238E27FC236}">
                          <a16:creationId xmlns:a16="http://schemas.microsoft.com/office/drawing/2014/main" id="{4A87298F-C273-4056-8E79-108A5BD189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65712" y="3056232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" name="Ellipszis 52">
                      <a:extLst>
                        <a:ext uri="{FF2B5EF4-FFF2-40B4-BE49-F238E27FC236}">
                          <a16:creationId xmlns:a16="http://schemas.microsoft.com/office/drawing/2014/main" id="{4CA4D1E1-64FE-43A7-98AB-E01964A518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686356" y="2948737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35" name="Háromszög 5119">
                  <a:extLst>
                    <a:ext uri="{FF2B5EF4-FFF2-40B4-BE49-F238E27FC236}">
                      <a16:creationId xmlns:a16="http://schemas.microsoft.com/office/drawing/2014/main" id="{46E82875-DBB2-4BBA-9543-1FD4442BE2E4}"/>
                    </a:ext>
                  </a:extLst>
                </p:cNvPr>
                <p:cNvSpPr/>
                <p:nvPr/>
              </p:nvSpPr>
              <p:spPr>
                <a:xfrm>
                  <a:off x="6886324" y="5092057"/>
                  <a:ext cx="522141" cy="780262"/>
                </a:xfrm>
                <a:custGeom>
                  <a:avLst/>
                  <a:gdLst>
                    <a:gd name="connsiteX0" fmla="*/ 0 w 1410843"/>
                    <a:gd name="connsiteY0" fmla="*/ 1516998 h 1516998"/>
                    <a:gd name="connsiteX1" fmla="*/ 705422 w 1410843"/>
                    <a:gd name="connsiteY1" fmla="*/ 0 h 1516998"/>
                    <a:gd name="connsiteX2" fmla="*/ 1410843 w 1410843"/>
                    <a:gd name="connsiteY2" fmla="*/ 1516998 h 1516998"/>
                    <a:gd name="connsiteX3" fmla="*/ 0 w 1410843"/>
                    <a:gd name="connsiteY3" fmla="*/ 1516998 h 1516998"/>
                    <a:gd name="connsiteX0" fmla="*/ 0 w 1197483"/>
                    <a:gd name="connsiteY0" fmla="*/ 1120758 h 1516998"/>
                    <a:gd name="connsiteX1" fmla="*/ 492062 w 1197483"/>
                    <a:gd name="connsiteY1" fmla="*/ 0 h 1516998"/>
                    <a:gd name="connsiteX2" fmla="*/ 1197483 w 1197483"/>
                    <a:gd name="connsiteY2" fmla="*/ 1516998 h 1516998"/>
                    <a:gd name="connsiteX3" fmla="*/ 0 w 1197483"/>
                    <a:gd name="connsiteY3" fmla="*/ 1120758 h 1516998"/>
                    <a:gd name="connsiteX0" fmla="*/ 0 w 685419"/>
                    <a:gd name="connsiteY0" fmla="*/ 1120758 h 1181718"/>
                    <a:gd name="connsiteX1" fmla="*/ 492062 w 685419"/>
                    <a:gd name="connsiteY1" fmla="*/ 0 h 1181718"/>
                    <a:gd name="connsiteX2" fmla="*/ 685419 w 685419"/>
                    <a:gd name="connsiteY2" fmla="*/ 1181718 h 1181718"/>
                    <a:gd name="connsiteX3" fmla="*/ 0 w 685419"/>
                    <a:gd name="connsiteY3" fmla="*/ 1120758 h 1181718"/>
                    <a:gd name="connsiteX0" fmla="*/ 0 w 719359"/>
                    <a:gd name="connsiteY0" fmla="*/ 1120758 h 1181718"/>
                    <a:gd name="connsiteX1" fmla="*/ 492062 w 719359"/>
                    <a:gd name="connsiteY1" fmla="*/ 0 h 1181718"/>
                    <a:gd name="connsiteX2" fmla="*/ 685419 w 719359"/>
                    <a:gd name="connsiteY2" fmla="*/ 1181718 h 1181718"/>
                    <a:gd name="connsiteX3" fmla="*/ 0 w 719359"/>
                    <a:gd name="connsiteY3" fmla="*/ 1120758 h 1181718"/>
                    <a:gd name="connsiteX0" fmla="*/ 0 w 743497"/>
                    <a:gd name="connsiteY0" fmla="*/ 1120758 h 1181718"/>
                    <a:gd name="connsiteX1" fmla="*/ 492062 w 743497"/>
                    <a:gd name="connsiteY1" fmla="*/ 0 h 1181718"/>
                    <a:gd name="connsiteX2" fmla="*/ 685419 w 743497"/>
                    <a:gd name="connsiteY2" fmla="*/ 1181718 h 1181718"/>
                    <a:gd name="connsiteX3" fmla="*/ 0 w 743497"/>
                    <a:gd name="connsiteY3" fmla="*/ 1120758 h 1181718"/>
                    <a:gd name="connsiteX0" fmla="*/ 0 w 722626"/>
                    <a:gd name="connsiteY0" fmla="*/ 1120758 h 1120758"/>
                    <a:gd name="connsiteX1" fmla="*/ 492062 w 722626"/>
                    <a:gd name="connsiteY1" fmla="*/ 0 h 1120758"/>
                    <a:gd name="connsiteX2" fmla="*/ 657324 w 722626"/>
                    <a:gd name="connsiteY2" fmla="*/ 920837 h 1120758"/>
                    <a:gd name="connsiteX3" fmla="*/ 0 w 722626"/>
                    <a:gd name="connsiteY3" fmla="*/ 1120758 h 1120758"/>
                    <a:gd name="connsiteX0" fmla="*/ 0 w 634327"/>
                    <a:gd name="connsiteY0" fmla="*/ 916067 h 920837"/>
                    <a:gd name="connsiteX1" fmla="*/ 403764 w 634327"/>
                    <a:gd name="connsiteY1" fmla="*/ 0 h 920837"/>
                    <a:gd name="connsiteX2" fmla="*/ 569026 w 634327"/>
                    <a:gd name="connsiteY2" fmla="*/ 920837 h 920837"/>
                    <a:gd name="connsiteX3" fmla="*/ 0 w 634327"/>
                    <a:gd name="connsiteY3" fmla="*/ 916067 h 920837"/>
                    <a:gd name="connsiteX0" fmla="*/ 0 w 631077"/>
                    <a:gd name="connsiteY0" fmla="*/ 895999 h 900769"/>
                    <a:gd name="connsiteX1" fmla="*/ 391723 w 631077"/>
                    <a:gd name="connsiteY1" fmla="*/ 0 h 900769"/>
                    <a:gd name="connsiteX2" fmla="*/ 569026 w 631077"/>
                    <a:gd name="connsiteY2" fmla="*/ 900769 h 900769"/>
                    <a:gd name="connsiteX3" fmla="*/ 0 w 631077"/>
                    <a:gd name="connsiteY3" fmla="*/ 895999 h 900769"/>
                    <a:gd name="connsiteX0" fmla="*/ 0 w 622116"/>
                    <a:gd name="connsiteY0" fmla="*/ 895999 h 900769"/>
                    <a:gd name="connsiteX1" fmla="*/ 391723 w 622116"/>
                    <a:gd name="connsiteY1" fmla="*/ 0 h 900769"/>
                    <a:gd name="connsiteX2" fmla="*/ 569026 w 622116"/>
                    <a:gd name="connsiteY2" fmla="*/ 900769 h 900769"/>
                    <a:gd name="connsiteX3" fmla="*/ 0 w 622116"/>
                    <a:gd name="connsiteY3" fmla="*/ 895999 h 900769"/>
                    <a:gd name="connsiteX0" fmla="*/ 0 w 608934"/>
                    <a:gd name="connsiteY0" fmla="*/ 895999 h 900769"/>
                    <a:gd name="connsiteX1" fmla="*/ 391723 w 608934"/>
                    <a:gd name="connsiteY1" fmla="*/ 0 h 900769"/>
                    <a:gd name="connsiteX2" fmla="*/ 569026 w 608934"/>
                    <a:gd name="connsiteY2" fmla="*/ 900769 h 900769"/>
                    <a:gd name="connsiteX3" fmla="*/ 0 w 608934"/>
                    <a:gd name="connsiteY3" fmla="*/ 895999 h 900769"/>
                    <a:gd name="connsiteX0" fmla="*/ 0 w 608934"/>
                    <a:gd name="connsiteY0" fmla="*/ 879945 h 884715"/>
                    <a:gd name="connsiteX1" fmla="*/ 391723 w 608934"/>
                    <a:gd name="connsiteY1" fmla="*/ 0 h 884715"/>
                    <a:gd name="connsiteX2" fmla="*/ 569026 w 608934"/>
                    <a:gd name="connsiteY2" fmla="*/ 884715 h 884715"/>
                    <a:gd name="connsiteX3" fmla="*/ 0 w 608934"/>
                    <a:gd name="connsiteY3" fmla="*/ 879945 h 884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34" h="884715">
                      <a:moveTo>
                        <a:pt x="0" y="879945"/>
                      </a:moveTo>
                      <a:lnTo>
                        <a:pt x="391723" y="0"/>
                      </a:lnTo>
                      <a:cubicBezTo>
                        <a:pt x="496311" y="145067"/>
                        <a:pt x="693550" y="320121"/>
                        <a:pt x="569026" y="884715"/>
                      </a:cubicBezTo>
                      <a:lnTo>
                        <a:pt x="0" y="879945"/>
                      </a:lnTo>
                      <a:close/>
                    </a:path>
                  </a:pathLst>
                </a:custGeom>
                <a:solidFill>
                  <a:schemeClr val="bg1">
                    <a:alpha val="1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Háromszög 129">
                  <a:extLst>
                    <a:ext uri="{FF2B5EF4-FFF2-40B4-BE49-F238E27FC236}">
                      <a16:creationId xmlns:a16="http://schemas.microsoft.com/office/drawing/2014/main" id="{FC8A56DF-7B07-4E6A-ABB5-48EA310C2F47}"/>
                    </a:ext>
                  </a:extLst>
                </p:cNvPr>
                <p:cNvSpPr/>
                <p:nvPr/>
              </p:nvSpPr>
              <p:spPr>
                <a:xfrm>
                  <a:off x="7074880" y="5264424"/>
                  <a:ext cx="341182" cy="624493"/>
                </a:xfrm>
                <a:custGeom>
                  <a:avLst/>
                  <a:gdLst>
                    <a:gd name="connsiteX0" fmla="*/ 0 w 1410843"/>
                    <a:gd name="connsiteY0" fmla="*/ 1516998 h 1516998"/>
                    <a:gd name="connsiteX1" fmla="*/ 705422 w 1410843"/>
                    <a:gd name="connsiteY1" fmla="*/ 0 h 1516998"/>
                    <a:gd name="connsiteX2" fmla="*/ 1410843 w 1410843"/>
                    <a:gd name="connsiteY2" fmla="*/ 1516998 h 1516998"/>
                    <a:gd name="connsiteX3" fmla="*/ 0 w 1410843"/>
                    <a:gd name="connsiteY3" fmla="*/ 1516998 h 1516998"/>
                    <a:gd name="connsiteX0" fmla="*/ 0 w 832109"/>
                    <a:gd name="connsiteY0" fmla="*/ 1516998 h 1516998"/>
                    <a:gd name="connsiteX1" fmla="*/ 705422 w 832109"/>
                    <a:gd name="connsiteY1" fmla="*/ 0 h 1516998"/>
                    <a:gd name="connsiteX2" fmla="*/ 832109 w 832109"/>
                    <a:gd name="connsiteY2" fmla="*/ 972988 h 1516998"/>
                    <a:gd name="connsiteX3" fmla="*/ 0 w 832109"/>
                    <a:gd name="connsiteY3" fmla="*/ 1516998 h 1516998"/>
                    <a:gd name="connsiteX0" fmla="*/ 0 w 612190"/>
                    <a:gd name="connsiteY0" fmla="*/ 1030862 h 1030862"/>
                    <a:gd name="connsiteX1" fmla="*/ 485503 w 612190"/>
                    <a:gd name="connsiteY1" fmla="*/ 0 h 1030862"/>
                    <a:gd name="connsiteX2" fmla="*/ 612190 w 612190"/>
                    <a:gd name="connsiteY2" fmla="*/ 972988 h 1030862"/>
                    <a:gd name="connsiteX3" fmla="*/ 0 w 612190"/>
                    <a:gd name="connsiteY3" fmla="*/ 1030862 h 1030862"/>
                    <a:gd name="connsiteX0" fmla="*/ 0 w 612190"/>
                    <a:gd name="connsiteY0" fmla="*/ 934537 h 934537"/>
                    <a:gd name="connsiteX1" fmla="*/ 445368 w 612190"/>
                    <a:gd name="connsiteY1" fmla="*/ 0 h 934537"/>
                    <a:gd name="connsiteX2" fmla="*/ 612190 w 612190"/>
                    <a:gd name="connsiteY2" fmla="*/ 876663 h 934537"/>
                    <a:gd name="connsiteX3" fmla="*/ 0 w 612190"/>
                    <a:gd name="connsiteY3" fmla="*/ 934537 h 934537"/>
                    <a:gd name="connsiteX0" fmla="*/ 0 w 455662"/>
                    <a:gd name="connsiteY0" fmla="*/ 934537 h 934537"/>
                    <a:gd name="connsiteX1" fmla="*/ 445368 w 455662"/>
                    <a:gd name="connsiteY1" fmla="*/ 0 h 934537"/>
                    <a:gd name="connsiteX2" fmla="*/ 455662 w 455662"/>
                    <a:gd name="connsiteY2" fmla="*/ 659931 h 934537"/>
                    <a:gd name="connsiteX3" fmla="*/ 0 w 455662"/>
                    <a:gd name="connsiteY3" fmla="*/ 934537 h 934537"/>
                    <a:gd name="connsiteX0" fmla="*/ 0 w 514725"/>
                    <a:gd name="connsiteY0" fmla="*/ 934537 h 934537"/>
                    <a:gd name="connsiteX1" fmla="*/ 445368 w 514725"/>
                    <a:gd name="connsiteY1" fmla="*/ 0 h 934537"/>
                    <a:gd name="connsiteX2" fmla="*/ 455662 w 514725"/>
                    <a:gd name="connsiteY2" fmla="*/ 659931 h 934537"/>
                    <a:gd name="connsiteX3" fmla="*/ 0 w 514725"/>
                    <a:gd name="connsiteY3" fmla="*/ 934537 h 934537"/>
                    <a:gd name="connsiteX0" fmla="*/ 0 w 394319"/>
                    <a:gd name="connsiteY0" fmla="*/ 693724 h 693724"/>
                    <a:gd name="connsiteX1" fmla="*/ 324962 w 394319"/>
                    <a:gd name="connsiteY1" fmla="*/ 0 h 693724"/>
                    <a:gd name="connsiteX2" fmla="*/ 335256 w 394319"/>
                    <a:gd name="connsiteY2" fmla="*/ 659931 h 693724"/>
                    <a:gd name="connsiteX3" fmla="*/ 0 w 394319"/>
                    <a:gd name="connsiteY3" fmla="*/ 693724 h 693724"/>
                    <a:gd name="connsiteX0" fmla="*/ 0 w 385358"/>
                    <a:gd name="connsiteY0" fmla="*/ 693724 h 708094"/>
                    <a:gd name="connsiteX1" fmla="*/ 324962 w 385358"/>
                    <a:gd name="connsiteY1" fmla="*/ 0 h 708094"/>
                    <a:gd name="connsiteX2" fmla="*/ 323215 w 385358"/>
                    <a:gd name="connsiteY2" fmla="*/ 708094 h 708094"/>
                    <a:gd name="connsiteX3" fmla="*/ 0 w 385358"/>
                    <a:gd name="connsiteY3" fmla="*/ 693724 h 708094"/>
                    <a:gd name="connsiteX0" fmla="*/ 0 w 397896"/>
                    <a:gd name="connsiteY0" fmla="*/ 693724 h 708094"/>
                    <a:gd name="connsiteX1" fmla="*/ 324962 w 397896"/>
                    <a:gd name="connsiteY1" fmla="*/ 0 h 708094"/>
                    <a:gd name="connsiteX2" fmla="*/ 323215 w 397896"/>
                    <a:gd name="connsiteY2" fmla="*/ 708094 h 708094"/>
                    <a:gd name="connsiteX3" fmla="*/ 0 w 397896"/>
                    <a:gd name="connsiteY3" fmla="*/ 693724 h 708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896" h="708094">
                      <a:moveTo>
                        <a:pt x="0" y="693724"/>
                      </a:moveTo>
                      <a:lnTo>
                        <a:pt x="324962" y="0"/>
                      </a:lnTo>
                      <a:cubicBezTo>
                        <a:pt x="376556" y="228004"/>
                        <a:pt x="460258" y="464036"/>
                        <a:pt x="323215" y="708094"/>
                      </a:cubicBezTo>
                      <a:lnTo>
                        <a:pt x="0" y="693724"/>
                      </a:lnTo>
                      <a:close/>
                    </a:path>
                  </a:pathLst>
                </a:custGeom>
                <a:solidFill>
                  <a:schemeClr val="bg1">
                    <a:alpha val="1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Szabadkézi sokszög 35">
                  <a:extLst>
                    <a:ext uri="{FF2B5EF4-FFF2-40B4-BE49-F238E27FC236}">
                      <a16:creationId xmlns:a16="http://schemas.microsoft.com/office/drawing/2014/main" id="{FCD2C7EC-095B-40E1-B771-4C48F254A0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60000">
                  <a:off x="6779897" y="3500253"/>
                  <a:ext cx="51882" cy="330768"/>
                </a:xfrm>
                <a:custGeom>
                  <a:avLst/>
                  <a:gdLst>
                    <a:gd name="connsiteX0" fmla="*/ 651192 w 1144888"/>
                    <a:gd name="connsiteY0" fmla="*/ 86838 h 1708804"/>
                    <a:gd name="connsiteX1" fmla="*/ 618074 w 1144888"/>
                    <a:gd name="connsiteY1" fmla="*/ 126976 h 1708804"/>
                    <a:gd name="connsiteX2" fmla="*/ 651191 w 1144888"/>
                    <a:gd name="connsiteY2" fmla="*/ 86838 h 1708804"/>
                    <a:gd name="connsiteX3" fmla="*/ 856888 w 1144888"/>
                    <a:gd name="connsiteY3" fmla="*/ 0 h 1708804"/>
                    <a:gd name="connsiteX4" fmla="*/ 744785 w 1144888"/>
                    <a:gd name="connsiteY4" fmla="*/ 22632 h 1708804"/>
                    <a:gd name="connsiteX5" fmla="*/ 723679 w 1144888"/>
                    <a:gd name="connsiteY5" fmla="*/ 34088 h 1708804"/>
                    <a:gd name="connsiteX6" fmla="*/ 719133 w 1144888"/>
                    <a:gd name="connsiteY6" fmla="*/ 29754 h 1708804"/>
                    <a:gd name="connsiteX7" fmla="*/ 696261 w 1144888"/>
                    <a:gd name="connsiteY7" fmla="*/ 48970 h 1708804"/>
                    <a:gd name="connsiteX8" fmla="*/ 696259 w 1144888"/>
                    <a:gd name="connsiteY8" fmla="*/ 48971 h 1708804"/>
                    <a:gd name="connsiteX9" fmla="*/ 695863 w 1144888"/>
                    <a:gd name="connsiteY9" fmla="*/ 49187 h 1708804"/>
                    <a:gd name="connsiteX10" fmla="*/ 653240 w 1144888"/>
                    <a:gd name="connsiteY10" fmla="*/ 84354 h 1708804"/>
                    <a:gd name="connsiteX11" fmla="*/ 651191 w 1144888"/>
                    <a:gd name="connsiteY11" fmla="*/ 86837 h 1708804"/>
                    <a:gd name="connsiteX12" fmla="*/ 592942 w 1144888"/>
                    <a:gd name="connsiteY12" fmla="*/ 135777 h 1708804"/>
                    <a:gd name="connsiteX13" fmla="*/ 5427 w 1144888"/>
                    <a:gd name="connsiteY13" fmla="*/ 1312041 h 1708804"/>
                    <a:gd name="connsiteX14" fmla="*/ 0 w 1144888"/>
                    <a:gd name="connsiteY14" fmla="*/ 1420804 h 1708804"/>
                    <a:gd name="connsiteX15" fmla="*/ 288000 w 1144888"/>
                    <a:gd name="connsiteY15" fmla="*/ 1708804 h 1708804"/>
                    <a:gd name="connsiteX16" fmla="*/ 576000 w 1144888"/>
                    <a:gd name="connsiteY16" fmla="*/ 1420804 h 1708804"/>
                    <a:gd name="connsiteX17" fmla="*/ 682242 w 1144888"/>
                    <a:gd name="connsiteY17" fmla="*/ 953984 h 1708804"/>
                    <a:gd name="connsiteX18" fmla="*/ 928706 w 1144888"/>
                    <a:gd name="connsiteY18" fmla="*/ 595723 h 1708804"/>
                    <a:gd name="connsiteX19" fmla="*/ 983199 w 1144888"/>
                    <a:gd name="connsiteY19" fmla="*/ 543788 h 1708804"/>
                    <a:gd name="connsiteX20" fmla="*/ 1060535 w 1144888"/>
                    <a:gd name="connsiteY20" fmla="*/ 491647 h 1708804"/>
                    <a:gd name="connsiteX21" fmla="*/ 1144888 w 1144888"/>
                    <a:gd name="connsiteY21" fmla="*/ 288000 h 1708804"/>
                    <a:gd name="connsiteX22" fmla="*/ 856888 w 1144888"/>
                    <a:gd name="connsiteY22" fmla="*/ 0 h 1708804"/>
                    <a:gd name="connsiteX0" fmla="*/ 651192 w 1473136"/>
                    <a:gd name="connsiteY0" fmla="*/ 86838 h 1752430"/>
                    <a:gd name="connsiteX1" fmla="*/ 618074 w 1473136"/>
                    <a:gd name="connsiteY1" fmla="*/ 126976 h 1752430"/>
                    <a:gd name="connsiteX2" fmla="*/ 651191 w 1473136"/>
                    <a:gd name="connsiteY2" fmla="*/ 86838 h 1752430"/>
                    <a:gd name="connsiteX3" fmla="*/ 651192 w 1473136"/>
                    <a:gd name="connsiteY3" fmla="*/ 86838 h 1752430"/>
                    <a:gd name="connsiteX4" fmla="*/ 856888 w 1473136"/>
                    <a:gd name="connsiteY4" fmla="*/ 0 h 1752430"/>
                    <a:gd name="connsiteX5" fmla="*/ 744785 w 1473136"/>
                    <a:gd name="connsiteY5" fmla="*/ 22632 h 1752430"/>
                    <a:gd name="connsiteX6" fmla="*/ 723679 w 1473136"/>
                    <a:gd name="connsiteY6" fmla="*/ 34088 h 1752430"/>
                    <a:gd name="connsiteX7" fmla="*/ 719133 w 1473136"/>
                    <a:gd name="connsiteY7" fmla="*/ 29754 h 1752430"/>
                    <a:gd name="connsiteX8" fmla="*/ 696261 w 1473136"/>
                    <a:gd name="connsiteY8" fmla="*/ 48970 h 1752430"/>
                    <a:gd name="connsiteX9" fmla="*/ 696259 w 1473136"/>
                    <a:gd name="connsiteY9" fmla="*/ 48971 h 1752430"/>
                    <a:gd name="connsiteX10" fmla="*/ 695863 w 1473136"/>
                    <a:gd name="connsiteY10" fmla="*/ 49187 h 1752430"/>
                    <a:gd name="connsiteX11" fmla="*/ 653240 w 1473136"/>
                    <a:gd name="connsiteY11" fmla="*/ 84354 h 1752430"/>
                    <a:gd name="connsiteX12" fmla="*/ 651191 w 1473136"/>
                    <a:gd name="connsiteY12" fmla="*/ 86837 h 1752430"/>
                    <a:gd name="connsiteX13" fmla="*/ 592942 w 1473136"/>
                    <a:gd name="connsiteY13" fmla="*/ 135777 h 1752430"/>
                    <a:gd name="connsiteX14" fmla="*/ 5427 w 1473136"/>
                    <a:gd name="connsiteY14" fmla="*/ 1312041 h 1752430"/>
                    <a:gd name="connsiteX15" fmla="*/ 0 w 1473136"/>
                    <a:gd name="connsiteY15" fmla="*/ 1420804 h 1752430"/>
                    <a:gd name="connsiteX16" fmla="*/ 288000 w 1473136"/>
                    <a:gd name="connsiteY16" fmla="*/ 1708804 h 1752430"/>
                    <a:gd name="connsiteX17" fmla="*/ 1472104 w 1473136"/>
                    <a:gd name="connsiteY17" fmla="*/ 1648322 h 1752430"/>
                    <a:gd name="connsiteX18" fmla="*/ 682242 w 1473136"/>
                    <a:gd name="connsiteY18" fmla="*/ 953984 h 1752430"/>
                    <a:gd name="connsiteX19" fmla="*/ 928706 w 1473136"/>
                    <a:gd name="connsiteY19" fmla="*/ 595723 h 1752430"/>
                    <a:gd name="connsiteX20" fmla="*/ 983199 w 1473136"/>
                    <a:gd name="connsiteY20" fmla="*/ 543788 h 1752430"/>
                    <a:gd name="connsiteX21" fmla="*/ 1060535 w 1473136"/>
                    <a:gd name="connsiteY21" fmla="*/ 491647 h 1752430"/>
                    <a:gd name="connsiteX22" fmla="*/ 1144888 w 1473136"/>
                    <a:gd name="connsiteY22" fmla="*/ 288000 h 1752430"/>
                    <a:gd name="connsiteX23" fmla="*/ 856888 w 1473136"/>
                    <a:gd name="connsiteY23" fmla="*/ 0 h 175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3136" h="1752430">
                      <a:moveTo>
                        <a:pt x="651192" y="86838"/>
                      </a:moveTo>
                      <a:lnTo>
                        <a:pt x="618074" y="126976"/>
                      </a:lnTo>
                      <a:lnTo>
                        <a:pt x="651191" y="86838"/>
                      </a:lnTo>
                      <a:lnTo>
                        <a:pt x="651192" y="86838"/>
                      </a:lnTo>
                      <a:close/>
                      <a:moveTo>
                        <a:pt x="856888" y="0"/>
                      </a:moveTo>
                      <a:cubicBezTo>
                        <a:pt x="817124" y="0"/>
                        <a:pt x="779241" y="8059"/>
                        <a:pt x="744785" y="22632"/>
                      </a:cubicBezTo>
                      <a:lnTo>
                        <a:pt x="723679" y="34088"/>
                      </a:lnTo>
                      <a:lnTo>
                        <a:pt x="719133" y="29754"/>
                      </a:lnTo>
                      <a:lnTo>
                        <a:pt x="696261" y="48970"/>
                      </a:lnTo>
                      <a:cubicBezTo>
                        <a:pt x="696260" y="48970"/>
                        <a:pt x="696260" y="48971"/>
                        <a:pt x="696259" y="48971"/>
                      </a:cubicBezTo>
                      <a:lnTo>
                        <a:pt x="695863" y="49187"/>
                      </a:lnTo>
                      <a:cubicBezTo>
                        <a:pt x="680542" y="59538"/>
                        <a:pt x="666270" y="71325"/>
                        <a:pt x="653240" y="84354"/>
                      </a:cubicBezTo>
                      <a:lnTo>
                        <a:pt x="651191" y="86837"/>
                      </a:lnTo>
                      <a:lnTo>
                        <a:pt x="592942" y="135777"/>
                      </a:lnTo>
                      <a:cubicBezTo>
                        <a:pt x="269382" y="433371"/>
                        <a:pt x="52079" y="847180"/>
                        <a:pt x="5427" y="1312041"/>
                      </a:cubicBezTo>
                      <a:lnTo>
                        <a:pt x="0" y="1420804"/>
                      </a:lnTo>
                      <a:cubicBezTo>
                        <a:pt x="0" y="1579862"/>
                        <a:pt x="42649" y="1670884"/>
                        <a:pt x="288000" y="1708804"/>
                      </a:cubicBezTo>
                      <a:cubicBezTo>
                        <a:pt x="533351" y="1746724"/>
                        <a:pt x="1472104" y="1807380"/>
                        <a:pt x="1472104" y="1648322"/>
                      </a:cubicBezTo>
                      <a:cubicBezTo>
                        <a:pt x="1507518" y="1492715"/>
                        <a:pt x="612538" y="1136261"/>
                        <a:pt x="682242" y="953984"/>
                      </a:cubicBezTo>
                      <a:cubicBezTo>
                        <a:pt x="742879" y="836200"/>
                        <a:pt x="812912" y="714298"/>
                        <a:pt x="928706" y="595723"/>
                      </a:cubicBezTo>
                      <a:lnTo>
                        <a:pt x="983199" y="543788"/>
                      </a:lnTo>
                      <a:lnTo>
                        <a:pt x="1060535" y="491647"/>
                      </a:lnTo>
                      <a:cubicBezTo>
                        <a:pt x="1112652" y="439529"/>
                        <a:pt x="1144888" y="367529"/>
                        <a:pt x="1144888" y="288000"/>
                      </a:cubicBezTo>
                      <a:cubicBezTo>
                        <a:pt x="1144888" y="128942"/>
                        <a:pt x="1015946" y="0"/>
                        <a:pt x="856888" y="0"/>
                      </a:cubicBezTo>
                      <a:close/>
                    </a:path>
                  </a:pathLst>
                </a:custGeom>
                <a:solidFill>
                  <a:srgbClr val="EEB3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8" name="Szabadkézi sokszög 36">
                  <a:extLst>
                    <a:ext uri="{FF2B5EF4-FFF2-40B4-BE49-F238E27FC236}">
                      <a16:creationId xmlns:a16="http://schemas.microsoft.com/office/drawing/2014/main" id="{4AA5F677-8040-4849-94F5-BFEEF663E1C8}"/>
                    </a:ext>
                  </a:extLst>
                </p:cNvPr>
                <p:cNvSpPr/>
                <p:nvPr/>
              </p:nvSpPr>
              <p:spPr>
                <a:xfrm rot="20909792" flipH="1">
                  <a:off x="5156451" y="2334563"/>
                  <a:ext cx="2159932" cy="1141039"/>
                </a:xfrm>
                <a:custGeom>
                  <a:avLst/>
                  <a:gdLst>
                    <a:gd name="connsiteX0" fmla="*/ 1347890 w 2248599"/>
                    <a:gd name="connsiteY0" fmla="*/ 13924 h 1366503"/>
                    <a:gd name="connsiteX1" fmla="*/ 1004714 w 2248599"/>
                    <a:gd name="connsiteY1" fmla="*/ 117753 h 1366503"/>
                    <a:gd name="connsiteX2" fmla="*/ 935836 w 2248599"/>
                    <a:gd name="connsiteY2" fmla="*/ 157407 h 1366503"/>
                    <a:gd name="connsiteX3" fmla="*/ 919143 w 2248599"/>
                    <a:gd name="connsiteY3" fmla="*/ 160474 h 1366503"/>
                    <a:gd name="connsiteX4" fmla="*/ 587093 w 2248599"/>
                    <a:gd name="connsiteY4" fmla="*/ 295727 h 1366503"/>
                    <a:gd name="connsiteX5" fmla="*/ 17619 w 2248599"/>
                    <a:gd name="connsiteY5" fmla="*/ 1092856 h 1366503"/>
                    <a:gd name="connsiteX6" fmla="*/ 385915 w 2248599"/>
                    <a:gd name="connsiteY6" fmla="*/ 1181746 h 1366503"/>
                    <a:gd name="connsiteX7" fmla="*/ 459655 w 2248599"/>
                    <a:gd name="connsiteY7" fmla="*/ 1171313 h 1366503"/>
                    <a:gd name="connsiteX8" fmla="*/ 488135 w 2248599"/>
                    <a:gd name="connsiteY8" fmla="*/ 1189569 h 1366503"/>
                    <a:gd name="connsiteX9" fmla="*/ 1169506 w 2248599"/>
                    <a:gd name="connsiteY9" fmla="*/ 1366211 h 1366503"/>
                    <a:gd name="connsiteX10" fmla="*/ 1936254 w 2248599"/>
                    <a:gd name="connsiteY10" fmla="*/ 1044078 h 1366503"/>
                    <a:gd name="connsiteX11" fmla="*/ 1935541 w 2248599"/>
                    <a:gd name="connsiteY11" fmla="*/ 1029372 h 1366503"/>
                    <a:gd name="connsiteX12" fmla="*/ 2023892 w 2248599"/>
                    <a:gd name="connsiteY12" fmla="*/ 1000215 h 1366503"/>
                    <a:gd name="connsiteX13" fmla="*/ 2219668 w 2248599"/>
                    <a:gd name="connsiteY13" fmla="*/ 611994 h 1366503"/>
                    <a:gd name="connsiteX14" fmla="*/ 1994603 w 2248599"/>
                    <a:gd name="connsiteY14" fmla="*/ 382248 h 1366503"/>
                    <a:gd name="connsiteX15" fmla="*/ 1916739 w 2248599"/>
                    <a:gd name="connsiteY15" fmla="*/ 354054 h 1366503"/>
                    <a:gd name="connsiteX16" fmla="*/ 1918757 w 2248599"/>
                    <a:gd name="connsiteY16" fmla="*/ 299348 h 1366503"/>
                    <a:gd name="connsiteX17" fmla="*/ 1828220 w 2248599"/>
                    <a:gd name="connsiteY17" fmla="*/ 128405 h 1366503"/>
                    <a:gd name="connsiteX18" fmla="*/ 1347890 w 2248599"/>
                    <a:gd name="connsiteY18" fmla="*/ 13924 h 136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48599" h="1366503">
                      <a:moveTo>
                        <a:pt x="1347890" y="13924"/>
                      </a:moveTo>
                      <a:cubicBezTo>
                        <a:pt x="1221789" y="33557"/>
                        <a:pt x="1096248" y="72121"/>
                        <a:pt x="1004714" y="117753"/>
                      </a:cubicBezTo>
                      <a:lnTo>
                        <a:pt x="935836" y="157407"/>
                      </a:lnTo>
                      <a:lnTo>
                        <a:pt x="919143" y="160474"/>
                      </a:lnTo>
                      <a:cubicBezTo>
                        <a:pt x="795411" y="191734"/>
                        <a:pt x="673994" y="241789"/>
                        <a:pt x="587093" y="295727"/>
                      </a:cubicBezTo>
                      <a:cubicBezTo>
                        <a:pt x="355359" y="439562"/>
                        <a:pt x="-94402" y="898674"/>
                        <a:pt x="17619" y="1092856"/>
                      </a:cubicBezTo>
                      <a:cubicBezTo>
                        <a:pt x="66629" y="1177810"/>
                        <a:pt x="215046" y="1197980"/>
                        <a:pt x="385915" y="1181746"/>
                      </a:cubicBezTo>
                      <a:lnTo>
                        <a:pt x="459655" y="1171313"/>
                      </a:lnTo>
                      <a:lnTo>
                        <a:pt x="488135" y="1189569"/>
                      </a:lnTo>
                      <a:cubicBezTo>
                        <a:pt x="693442" y="1299344"/>
                        <a:pt x="999130" y="1371706"/>
                        <a:pt x="1169506" y="1366211"/>
                      </a:cubicBezTo>
                      <a:cubicBezTo>
                        <a:pt x="1408033" y="1358518"/>
                        <a:pt x="1914831" y="1325600"/>
                        <a:pt x="1936254" y="1044078"/>
                      </a:cubicBezTo>
                      <a:lnTo>
                        <a:pt x="1935541" y="1029372"/>
                      </a:lnTo>
                      <a:lnTo>
                        <a:pt x="2023892" y="1000215"/>
                      </a:lnTo>
                      <a:cubicBezTo>
                        <a:pt x="2191801" y="930088"/>
                        <a:pt x="2304508" y="812465"/>
                        <a:pt x="2219668" y="611994"/>
                      </a:cubicBezTo>
                      <a:cubicBezTo>
                        <a:pt x="2215283" y="514016"/>
                        <a:pt x="2121497" y="436592"/>
                        <a:pt x="1994603" y="382248"/>
                      </a:cubicBezTo>
                      <a:lnTo>
                        <a:pt x="1916739" y="354054"/>
                      </a:lnTo>
                      <a:lnTo>
                        <a:pt x="1918757" y="299348"/>
                      </a:lnTo>
                      <a:cubicBezTo>
                        <a:pt x="1913596" y="243447"/>
                        <a:pt x="1885969" y="186100"/>
                        <a:pt x="1828220" y="128405"/>
                      </a:cubicBezTo>
                      <a:cubicBezTo>
                        <a:pt x="1769781" y="1063"/>
                        <a:pt x="1558058" y="-18796"/>
                        <a:pt x="1347890" y="13924"/>
                      </a:cubicBezTo>
                      <a:close/>
                    </a:path>
                  </a:pathLst>
                </a:custGeom>
                <a:solidFill>
                  <a:srgbClr val="EEB3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9" name="Ellipszis 89">
                  <a:extLst>
                    <a:ext uri="{FF2B5EF4-FFF2-40B4-BE49-F238E27FC236}">
                      <a16:creationId xmlns:a16="http://schemas.microsoft.com/office/drawing/2014/main" id="{2ACAE17E-652F-43BA-9957-1D95C422CE53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6656257" y="3153000"/>
                  <a:ext cx="862644" cy="276738"/>
                </a:xfrm>
                <a:custGeom>
                  <a:avLst/>
                  <a:gdLst>
                    <a:gd name="connsiteX0" fmla="*/ 0 w 1326323"/>
                    <a:gd name="connsiteY0" fmla="*/ 181460 h 362919"/>
                    <a:gd name="connsiteX1" fmla="*/ 663162 w 1326323"/>
                    <a:gd name="connsiteY1" fmla="*/ 0 h 362919"/>
                    <a:gd name="connsiteX2" fmla="*/ 1326324 w 1326323"/>
                    <a:gd name="connsiteY2" fmla="*/ 181460 h 362919"/>
                    <a:gd name="connsiteX3" fmla="*/ 663162 w 1326323"/>
                    <a:gd name="connsiteY3" fmla="*/ 362920 h 362919"/>
                    <a:gd name="connsiteX4" fmla="*/ 0 w 1326323"/>
                    <a:gd name="connsiteY4" fmla="*/ 181460 h 362919"/>
                    <a:gd name="connsiteX0" fmla="*/ 925 w 1327249"/>
                    <a:gd name="connsiteY0" fmla="*/ 181460 h 241313"/>
                    <a:gd name="connsiteX1" fmla="*/ 664087 w 1327249"/>
                    <a:gd name="connsiteY1" fmla="*/ 0 h 241313"/>
                    <a:gd name="connsiteX2" fmla="*/ 1327249 w 1327249"/>
                    <a:gd name="connsiteY2" fmla="*/ 181460 h 241313"/>
                    <a:gd name="connsiteX3" fmla="*/ 786007 w 1327249"/>
                    <a:gd name="connsiteY3" fmla="*/ 225760 h 241313"/>
                    <a:gd name="connsiteX4" fmla="*/ 925 w 1327249"/>
                    <a:gd name="connsiteY4" fmla="*/ 181460 h 241313"/>
                    <a:gd name="connsiteX0" fmla="*/ 1209 w 1060833"/>
                    <a:gd name="connsiteY0" fmla="*/ 361489 h 367887"/>
                    <a:gd name="connsiteX1" fmla="*/ 397671 w 1060833"/>
                    <a:gd name="connsiteY1" fmla="*/ 4769 h 367887"/>
                    <a:gd name="connsiteX2" fmla="*/ 1060833 w 1060833"/>
                    <a:gd name="connsiteY2" fmla="*/ 186229 h 367887"/>
                    <a:gd name="connsiteX3" fmla="*/ 519591 w 1060833"/>
                    <a:gd name="connsiteY3" fmla="*/ 230529 h 367887"/>
                    <a:gd name="connsiteX4" fmla="*/ 1209 w 1060833"/>
                    <a:gd name="connsiteY4" fmla="*/ 361489 h 367887"/>
                    <a:gd name="connsiteX0" fmla="*/ 59902 w 1119526"/>
                    <a:gd name="connsiteY0" fmla="*/ 361489 h 451025"/>
                    <a:gd name="connsiteX1" fmla="*/ 456364 w 1119526"/>
                    <a:gd name="connsiteY1" fmla="*/ 4769 h 451025"/>
                    <a:gd name="connsiteX2" fmla="*/ 1119526 w 1119526"/>
                    <a:gd name="connsiteY2" fmla="*/ 186229 h 451025"/>
                    <a:gd name="connsiteX3" fmla="*/ 578284 w 1119526"/>
                    <a:gd name="connsiteY3" fmla="*/ 230529 h 451025"/>
                    <a:gd name="connsiteX4" fmla="*/ 59902 w 1119526"/>
                    <a:gd name="connsiteY4" fmla="*/ 361489 h 45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526" h="451025">
                      <a:moveTo>
                        <a:pt x="59902" y="361489"/>
                      </a:moveTo>
                      <a:cubicBezTo>
                        <a:pt x="-159099" y="110724"/>
                        <a:pt x="279760" y="33979"/>
                        <a:pt x="456364" y="4769"/>
                      </a:cubicBezTo>
                      <a:cubicBezTo>
                        <a:pt x="632968" y="-24441"/>
                        <a:pt x="1119526" y="86011"/>
                        <a:pt x="1119526" y="186229"/>
                      </a:cubicBezTo>
                      <a:cubicBezTo>
                        <a:pt x="1119526" y="286447"/>
                        <a:pt x="754888" y="201319"/>
                        <a:pt x="578284" y="230529"/>
                      </a:cubicBezTo>
                      <a:cubicBezTo>
                        <a:pt x="401680" y="259739"/>
                        <a:pt x="278903" y="612254"/>
                        <a:pt x="59902" y="361489"/>
                      </a:cubicBezTo>
                      <a:close/>
                    </a:path>
                  </a:pathLst>
                </a:custGeom>
                <a:solidFill>
                  <a:srgbClr val="EEB3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0" name="Csoportba foglalás 39">
                  <a:extLst>
                    <a:ext uri="{FF2B5EF4-FFF2-40B4-BE49-F238E27FC236}">
                      <a16:creationId xmlns:a16="http://schemas.microsoft.com/office/drawing/2014/main" id="{A0930D65-067E-499F-86AE-4EE379F4A064}"/>
                    </a:ext>
                  </a:extLst>
                </p:cNvPr>
                <p:cNvGrpSpPr/>
                <p:nvPr/>
              </p:nvGrpSpPr>
              <p:grpSpPr>
                <a:xfrm>
                  <a:off x="6683565" y="3761936"/>
                  <a:ext cx="186650" cy="149627"/>
                  <a:chOff x="5736794" y="3780560"/>
                  <a:chExt cx="167636" cy="117742"/>
                </a:xfrm>
              </p:grpSpPr>
              <p:grpSp>
                <p:nvGrpSpPr>
                  <p:cNvPr id="41" name="Csoportba foglalás 40">
                    <a:extLst>
                      <a:ext uri="{FF2B5EF4-FFF2-40B4-BE49-F238E27FC236}">
                        <a16:creationId xmlns:a16="http://schemas.microsoft.com/office/drawing/2014/main" id="{631C156B-61D2-42E9-8B47-6E7DD0E8EB97}"/>
                      </a:ext>
                    </a:extLst>
                  </p:cNvPr>
                  <p:cNvGrpSpPr/>
                  <p:nvPr/>
                </p:nvGrpSpPr>
                <p:grpSpPr>
                  <a:xfrm>
                    <a:off x="5736794" y="3780560"/>
                    <a:ext cx="167636" cy="117742"/>
                    <a:chOff x="5736794" y="3780560"/>
                    <a:chExt cx="167636" cy="117742"/>
                  </a:xfrm>
                </p:grpSpPr>
                <p:sp>
                  <p:nvSpPr>
                    <p:cNvPr id="43" name="Ellipszis 42">
                      <a:extLst>
                        <a:ext uri="{FF2B5EF4-FFF2-40B4-BE49-F238E27FC236}">
                          <a16:creationId xmlns:a16="http://schemas.microsoft.com/office/drawing/2014/main" id="{93C00A23-AF07-43B3-9BAB-7760FF373F25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36794" y="3780560"/>
                      <a:ext cx="167636" cy="11774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4" name="Ellipszis 43">
                      <a:extLst>
                        <a:ext uri="{FF2B5EF4-FFF2-40B4-BE49-F238E27FC236}">
                          <a16:creationId xmlns:a16="http://schemas.microsoft.com/office/drawing/2014/main" id="{AEF54249-3A1C-4F8F-A338-6E994C28C13B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56551" y="3783043"/>
                      <a:ext cx="130344" cy="110838"/>
                    </a:xfrm>
                    <a:prstGeom prst="ellipse">
                      <a:avLst/>
                    </a:prstGeom>
                    <a:gradFill>
                      <a:gsLst>
                        <a:gs pos="32000">
                          <a:srgbClr val="70ABD0"/>
                        </a:gs>
                        <a:gs pos="55000">
                          <a:srgbClr val="5A9AC1"/>
                        </a:gs>
                        <a:gs pos="28000">
                          <a:srgbClr val="387EA9"/>
                        </a:gs>
                        <a:gs pos="0">
                          <a:schemeClr val="tx1"/>
                        </a:gs>
                        <a:gs pos="73000">
                          <a:srgbClr val="1E6896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42" name="Ellipszis 41">
                    <a:extLst>
                      <a:ext uri="{FF2B5EF4-FFF2-40B4-BE49-F238E27FC236}">
                        <a16:creationId xmlns:a16="http://schemas.microsoft.com/office/drawing/2014/main" id="{5CC22D08-A086-4099-B53C-2ED5CCC026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5846270" y="3812148"/>
                    <a:ext cx="24528" cy="252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4" name="Szabadkézi sokszög 11">
                <a:extLst>
                  <a:ext uri="{FF2B5EF4-FFF2-40B4-BE49-F238E27FC236}">
                    <a16:creationId xmlns:a16="http://schemas.microsoft.com/office/drawing/2014/main" id="{5BA94666-C656-4DE7-B993-BF4C9DF00DFA}"/>
                  </a:ext>
                </a:extLst>
              </p:cNvPr>
              <p:cNvSpPr/>
              <p:nvPr/>
            </p:nvSpPr>
            <p:spPr>
              <a:xfrm rot="19706581" flipH="1">
                <a:off x="7446205" y="3061539"/>
                <a:ext cx="893994" cy="80203"/>
              </a:xfrm>
              <a:custGeom>
                <a:avLst/>
                <a:gdLst>
                  <a:gd name="connsiteX0" fmla="*/ 1347890 w 2248599"/>
                  <a:gd name="connsiteY0" fmla="*/ 13924 h 1366503"/>
                  <a:gd name="connsiteX1" fmla="*/ 1004714 w 2248599"/>
                  <a:gd name="connsiteY1" fmla="*/ 117753 h 1366503"/>
                  <a:gd name="connsiteX2" fmla="*/ 935836 w 2248599"/>
                  <a:gd name="connsiteY2" fmla="*/ 157407 h 1366503"/>
                  <a:gd name="connsiteX3" fmla="*/ 919143 w 2248599"/>
                  <a:gd name="connsiteY3" fmla="*/ 160474 h 1366503"/>
                  <a:gd name="connsiteX4" fmla="*/ 587093 w 2248599"/>
                  <a:gd name="connsiteY4" fmla="*/ 295727 h 1366503"/>
                  <a:gd name="connsiteX5" fmla="*/ 17619 w 2248599"/>
                  <a:gd name="connsiteY5" fmla="*/ 1092856 h 1366503"/>
                  <a:gd name="connsiteX6" fmla="*/ 385915 w 2248599"/>
                  <a:gd name="connsiteY6" fmla="*/ 1181746 h 1366503"/>
                  <a:gd name="connsiteX7" fmla="*/ 459655 w 2248599"/>
                  <a:gd name="connsiteY7" fmla="*/ 1171313 h 1366503"/>
                  <a:gd name="connsiteX8" fmla="*/ 488135 w 2248599"/>
                  <a:gd name="connsiteY8" fmla="*/ 1189569 h 1366503"/>
                  <a:gd name="connsiteX9" fmla="*/ 1169506 w 2248599"/>
                  <a:gd name="connsiteY9" fmla="*/ 1366211 h 1366503"/>
                  <a:gd name="connsiteX10" fmla="*/ 1936254 w 2248599"/>
                  <a:gd name="connsiteY10" fmla="*/ 1044078 h 1366503"/>
                  <a:gd name="connsiteX11" fmla="*/ 1935541 w 2248599"/>
                  <a:gd name="connsiteY11" fmla="*/ 1029372 h 1366503"/>
                  <a:gd name="connsiteX12" fmla="*/ 2023892 w 2248599"/>
                  <a:gd name="connsiteY12" fmla="*/ 1000215 h 1366503"/>
                  <a:gd name="connsiteX13" fmla="*/ 2219668 w 2248599"/>
                  <a:gd name="connsiteY13" fmla="*/ 611994 h 1366503"/>
                  <a:gd name="connsiteX14" fmla="*/ 1994603 w 2248599"/>
                  <a:gd name="connsiteY14" fmla="*/ 382248 h 1366503"/>
                  <a:gd name="connsiteX15" fmla="*/ 1916739 w 2248599"/>
                  <a:gd name="connsiteY15" fmla="*/ 354054 h 1366503"/>
                  <a:gd name="connsiteX16" fmla="*/ 1918757 w 2248599"/>
                  <a:gd name="connsiteY16" fmla="*/ 299348 h 1366503"/>
                  <a:gd name="connsiteX17" fmla="*/ 1828220 w 2248599"/>
                  <a:gd name="connsiteY17" fmla="*/ 128405 h 1366503"/>
                  <a:gd name="connsiteX18" fmla="*/ 1347890 w 2248599"/>
                  <a:gd name="connsiteY18" fmla="*/ 13924 h 1366503"/>
                  <a:gd name="connsiteX0" fmla="*/ 1828220 w 2248599"/>
                  <a:gd name="connsiteY0" fmla="*/ 18533 h 1256631"/>
                  <a:gd name="connsiteX1" fmla="*/ 1004714 w 2248599"/>
                  <a:gd name="connsiteY1" fmla="*/ 7881 h 1256631"/>
                  <a:gd name="connsiteX2" fmla="*/ 935836 w 2248599"/>
                  <a:gd name="connsiteY2" fmla="*/ 47535 h 1256631"/>
                  <a:gd name="connsiteX3" fmla="*/ 919143 w 2248599"/>
                  <a:gd name="connsiteY3" fmla="*/ 50602 h 1256631"/>
                  <a:gd name="connsiteX4" fmla="*/ 587093 w 2248599"/>
                  <a:gd name="connsiteY4" fmla="*/ 185855 h 1256631"/>
                  <a:gd name="connsiteX5" fmla="*/ 17619 w 2248599"/>
                  <a:gd name="connsiteY5" fmla="*/ 982984 h 1256631"/>
                  <a:gd name="connsiteX6" fmla="*/ 385915 w 2248599"/>
                  <a:gd name="connsiteY6" fmla="*/ 1071874 h 1256631"/>
                  <a:gd name="connsiteX7" fmla="*/ 459655 w 2248599"/>
                  <a:gd name="connsiteY7" fmla="*/ 1061441 h 1256631"/>
                  <a:gd name="connsiteX8" fmla="*/ 488135 w 2248599"/>
                  <a:gd name="connsiteY8" fmla="*/ 1079697 h 1256631"/>
                  <a:gd name="connsiteX9" fmla="*/ 1169506 w 2248599"/>
                  <a:gd name="connsiteY9" fmla="*/ 1256339 h 1256631"/>
                  <a:gd name="connsiteX10" fmla="*/ 1936254 w 2248599"/>
                  <a:gd name="connsiteY10" fmla="*/ 934206 h 1256631"/>
                  <a:gd name="connsiteX11" fmla="*/ 1935541 w 2248599"/>
                  <a:gd name="connsiteY11" fmla="*/ 919500 h 1256631"/>
                  <a:gd name="connsiteX12" fmla="*/ 2023892 w 2248599"/>
                  <a:gd name="connsiteY12" fmla="*/ 890343 h 1256631"/>
                  <a:gd name="connsiteX13" fmla="*/ 2219668 w 2248599"/>
                  <a:gd name="connsiteY13" fmla="*/ 502122 h 1256631"/>
                  <a:gd name="connsiteX14" fmla="*/ 1994603 w 2248599"/>
                  <a:gd name="connsiteY14" fmla="*/ 272376 h 1256631"/>
                  <a:gd name="connsiteX15" fmla="*/ 1916739 w 2248599"/>
                  <a:gd name="connsiteY15" fmla="*/ 244182 h 1256631"/>
                  <a:gd name="connsiteX16" fmla="*/ 1918757 w 2248599"/>
                  <a:gd name="connsiteY16" fmla="*/ 189476 h 1256631"/>
                  <a:gd name="connsiteX17" fmla="*/ 1828220 w 2248599"/>
                  <a:gd name="connsiteY17" fmla="*/ 18533 h 1256631"/>
                  <a:gd name="connsiteX0" fmla="*/ 1828220 w 2248599"/>
                  <a:gd name="connsiteY0" fmla="*/ 11363 h 1249461"/>
                  <a:gd name="connsiteX1" fmla="*/ 1023730 w 2248599"/>
                  <a:gd name="connsiteY1" fmla="*/ 25161 h 1249461"/>
                  <a:gd name="connsiteX2" fmla="*/ 935836 w 2248599"/>
                  <a:gd name="connsiteY2" fmla="*/ 40365 h 1249461"/>
                  <a:gd name="connsiteX3" fmla="*/ 919143 w 2248599"/>
                  <a:gd name="connsiteY3" fmla="*/ 43432 h 1249461"/>
                  <a:gd name="connsiteX4" fmla="*/ 587093 w 2248599"/>
                  <a:gd name="connsiteY4" fmla="*/ 178685 h 1249461"/>
                  <a:gd name="connsiteX5" fmla="*/ 17619 w 2248599"/>
                  <a:gd name="connsiteY5" fmla="*/ 975814 h 1249461"/>
                  <a:gd name="connsiteX6" fmla="*/ 385915 w 2248599"/>
                  <a:gd name="connsiteY6" fmla="*/ 1064704 h 1249461"/>
                  <a:gd name="connsiteX7" fmla="*/ 459655 w 2248599"/>
                  <a:gd name="connsiteY7" fmla="*/ 1054271 h 1249461"/>
                  <a:gd name="connsiteX8" fmla="*/ 488135 w 2248599"/>
                  <a:gd name="connsiteY8" fmla="*/ 1072527 h 1249461"/>
                  <a:gd name="connsiteX9" fmla="*/ 1169506 w 2248599"/>
                  <a:gd name="connsiteY9" fmla="*/ 1249169 h 1249461"/>
                  <a:gd name="connsiteX10" fmla="*/ 1936254 w 2248599"/>
                  <a:gd name="connsiteY10" fmla="*/ 927036 h 1249461"/>
                  <a:gd name="connsiteX11" fmla="*/ 1935541 w 2248599"/>
                  <a:gd name="connsiteY11" fmla="*/ 912330 h 1249461"/>
                  <a:gd name="connsiteX12" fmla="*/ 2023892 w 2248599"/>
                  <a:gd name="connsiteY12" fmla="*/ 883173 h 1249461"/>
                  <a:gd name="connsiteX13" fmla="*/ 2219668 w 2248599"/>
                  <a:gd name="connsiteY13" fmla="*/ 494952 h 1249461"/>
                  <a:gd name="connsiteX14" fmla="*/ 1994603 w 2248599"/>
                  <a:gd name="connsiteY14" fmla="*/ 265206 h 1249461"/>
                  <a:gd name="connsiteX15" fmla="*/ 1916739 w 2248599"/>
                  <a:gd name="connsiteY15" fmla="*/ 237012 h 1249461"/>
                  <a:gd name="connsiteX16" fmla="*/ 1918757 w 2248599"/>
                  <a:gd name="connsiteY16" fmla="*/ 182306 h 1249461"/>
                  <a:gd name="connsiteX17" fmla="*/ 1828220 w 2248599"/>
                  <a:gd name="connsiteY17" fmla="*/ 11363 h 1249461"/>
                  <a:gd name="connsiteX0" fmla="*/ 1828220 w 2248599"/>
                  <a:gd name="connsiteY0" fmla="*/ 6582 h 1244680"/>
                  <a:gd name="connsiteX1" fmla="*/ 935836 w 2248599"/>
                  <a:gd name="connsiteY1" fmla="*/ 35584 h 1244680"/>
                  <a:gd name="connsiteX2" fmla="*/ 919143 w 2248599"/>
                  <a:gd name="connsiteY2" fmla="*/ 38651 h 1244680"/>
                  <a:gd name="connsiteX3" fmla="*/ 587093 w 2248599"/>
                  <a:gd name="connsiteY3" fmla="*/ 173904 h 1244680"/>
                  <a:gd name="connsiteX4" fmla="*/ 17619 w 2248599"/>
                  <a:gd name="connsiteY4" fmla="*/ 971033 h 1244680"/>
                  <a:gd name="connsiteX5" fmla="*/ 385915 w 2248599"/>
                  <a:gd name="connsiteY5" fmla="*/ 1059923 h 1244680"/>
                  <a:gd name="connsiteX6" fmla="*/ 459655 w 2248599"/>
                  <a:gd name="connsiteY6" fmla="*/ 1049490 h 1244680"/>
                  <a:gd name="connsiteX7" fmla="*/ 488135 w 2248599"/>
                  <a:gd name="connsiteY7" fmla="*/ 1067746 h 1244680"/>
                  <a:gd name="connsiteX8" fmla="*/ 1169506 w 2248599"/>
                  <a:gd name="connsiteY8" fmla="*/ 1244388 h 1244680"/>
                  <a:gd name="connsiteX9" fmla="*/ 1936254 w 2248599"/>
                  <a:gd name="connsiteY9" fmla="*/ 922255 h 1244680"/>
                  <a:gd name="connsiteX10" fmla="*/ 1935541 w 2248599"/>
                  <a:gd name="connsiteY10" fmla="*/ 907549 h 1244680"/>
                  <a:gd name="connsiteX11" fmla="*/ 2023892 w 2248599"/>
                  <a:gd name="connsiteY11" fmla="*/ 878392 h 1244680"/>
                  <a:gd name="connsiteX12" fmla="*/ 2219668 w 2248599"/>
                  <a:gd name="connsiteY12" fmla="*/ 490171 h 1244680"/>
                  <a:gd name="connsiteX13" fmla="*/ 1994603 w 2248599"/>
                  <a:gd name="connsiteY13" fmla="*/ 260425 h 1244680"/>
                  <a:gd name="connsiteX14" fmla="*/ 1916739 w 2248599"/>
                  <a:gd name="connsiteY14" fmla="*/ 232231 h 1244680"/>
                  <a:gd name="connsiteX15" fmla="*/ 1918757 w 2248599"/>
                  <a:gd name="connsiteY15" fmla="*/ 177525 h 1244680"/>
                  <a:gd name="connsiteX16" fmla="*/ 1828220 w 2248599"/>
                  <a:gd name="connsiteY16" fmla="*/ 6582 h 1244680"/>
                  <a:gd name="connsiteX0" fmla="*/ 1828220 w 2248599"/>
                  <a:gd name="connsiteY0" fmla="*/ 6582 h 1244680"/>
                  <a:gd name="connsiteX1" fmla="*/ 935836 w 2248599"/>
                  <a:gd name="connsiteY1" fmla="*/ 35584 h 1244680"/>
                  <a:gd name="connsiteX2" fmla="*/ 587093 w 2248599"/>
                  <a:gd name="connsiteY2" fmla="*/ 173904 h 1244680"/>
                  <a:gd name="connsiteX3" fmla="*/ 17619 w 2248599"/>
                  <a:gd name="connsiteY3" fmla="*/ 971033 h 1244680"/>
                  <a:gd name="connsiteX4" fmla="*/ 385915 w 2248599"/>
                  <a:gd name="connsiteY4" fmla="*/ 1059923 h 1244680"/>
                  <a:gd name="connsiteX5" fmla="*/ 459655 w 2248599"/>
                  <a:gd name="connsiteY5" fmla="*/ 1049490 h 1244680"/>
                  <a:gd name="connsiteX6" fmla="*/ 488135 w 2248599"/>
                  <a:gd name="connsiteY6" fmla="*/ 1067746 h 1244680"/>
                  <a:gd name="connsiteX7" fmla="*/ 1169506 w 2248599"/>
                  <a:gd name="connsiteY7" fmla="*/ 1244388 h 1244680"/>
                  <a:gd name="connsiteX8" fmla="*/ 1936254 w 2248599"/>
                  <a:gd name="connsiteY8" fmla="*/ 922255 h 1244680"/>
                  <a:gd name="connsiteX9" fmla="*/ 1935541 w 2248599"/>
                  <a:gd name="connsiteY9" fmla="*/ 907549 h 1244680"/>
                  <a:gd name="connsiteX10" fmla="*/ 2023892 w 2248599"/>
                  <a:gd name="connsiteY10" fmla="*/ 878392 h 1244680"/>
                  <a:gd name="connsiteX11" fmla="*/ 2219668 w 2248599"/>
                  <a:gd name="connsiteY11" fmla="*/ 490171 h 1244680"/>
                  <a:gd name="connsiteX12" fmla="*/ 1994603 w 2248599"/>
                  <a:gd name="connsiteY12" fmla="*/ 260425 h 1244680"/>
                  <a:gd name="connsiteX13" fmla="*/ 1916739 w 2248599"/>
                  <a:gd name="connsiteY13" fmla="*/ 232231 h 1244680"/>
                  <a:gd name="connsiteX14" fmla="*/ 1918757 w 2248599"/>
                  <a:gd name="connsiteY14" fmla="*/ 177525 h 1244680"/>
                  <a:gd name="connsiteX15" fmla="*/ 1828220 w 2248599"/>
                  <a:gd name="connsiteY15" fmla="*/ 6582 h 1244680"/>
                  <a:gd name="connsiteX0" fmla="*/ 1810600 w 2230979"/>
                  <a:gd name="connsiteY0" fmla="*/ 6582 h 1244680"/>
                  <a:gd name="connsiteX1" fmla="*/ 918216 w 2230979"/>
                  <a:gd name="connsiteY1" fmla="*/ 35584 h 1244680"/>
                  <a:gd name="connsiteX2" fmla="*/ -1 w 2230979"/>
                  <a:gd name="connsiteY2" fmla="*/ 971033 h 1244680"/>
                  <a:gd name="connsiteX3" fmla="*/ 368295 w 2230979"/>
                  <a:gd name="connsiteY3" fmla="*/ 1059923 h 1244680"/>
                  <a:gd name="connsiteX4" fmla="*/ 442035 w 2230979"/>
                  <a:gd name="connsiteY4" fmla="*/ 1049490 h 1244680"/>
                  <a:gd name="connsiteX5" fmla="*/ 470515 w 2230979"/>
                  <a:gd name="connsiteY5" fmla="*/ 1067746 h 1244680"/>
                  <a:gd name="connsiteX6" fmla="*/ 1151886 w 2230979"/>
                  <a:gd name="connsiteY6" fmla="*/ 1244388 h 1244680"/>
                  <a:gd name="connsiteX7" fmla="*/ 1918634 w 2230979"/>
                  <a:gd name="connsiteY7" fmla="*/ 922255 h 1244680"/>
                  <a:gd name="connsiteX8" fmla="*/ 1917921 w 2230979"/>
                  <a:gd name="connsiteY8" fmla="*/ 907549 h 1244680"/>
                  <a:gd name="connsiteX9" fmla="*/ 2006272 w 2230979"/>
                  <a:gd name="connsiteY9" fmla="*/ 878392 h 1244680"/>
                  <a:gd name="connsiteX10" fmla="*/ 2202048 w 2230979"/>
                  <a:gd name="connsiteY10" fmla="*/ 490171 h 1244680"/>
                  <a:gd name="connsiteX11" fmla="*/ 1976983 w 2230979"/>
                  <a:gd name="connsiteY11" fmla="*/ 260425 h 1244680"/>
                  <a:gd name="connsiteX12" fmla="*/ 1899119 w 2230979"/>
                  <a:gd name="connsiteY12" fmla="*/ 232231 h 1244680"/>
                  <a:gd name="connsiteX13" fmla="*/ 1901137 w 2230979"/>
                  <a:gd name="connsiteY13" fmla="*/ 177525 h 1244680"/>
                  <a:gd name="connsiteX14" fmla="*/ 1810600 w 2230979"/>
                  <a:gd name="connsiteY14" fmla="*/ 6582 h 1244680"/>
                  <a:gd name="connsiteX0" fmla="*/ 1881082 w 2301461"/>
                  <a:gd name="connsiteY0" fmla="*/ 0 h 1238098"/>
                  <a:gd name="connsiteX1" fmla="*/ 70481 w 2301461"/>
                  <a:gd name="connsiteY1" fmla="*/ 964451 h 1238098"/>
                  <a:gd name="connsiteX2" fmla="*/ 438777 w 2301461"/>
                  <a:gd name="connsiteY2" fmla="*/ 1053341 h 1238098"/>
                  <a:gd name="connsiteX3" fmla="*/ 512517 w 2301461"/>
                  <a:gd name="connsiteY3" fmla="*/ 1042908 h 1238098"/>
                  <a:gd name="connsiteX4" fmla="*/ 540997 w 2301461"/>
                  <a:gd name="connsiteY4" fmla="*/ 1061164 h 1238098"/>
                  <a:gd name="connsiteX5" fmla="*/ 1222368 w 2301461"/>
                  <a:gd name="connsiteY5" fmla="*/ 1237806 h 1238098"/>
                  <a:gd name="connsiteX6" fmla="*/ 1989116 w 2301461"/>
                  <a:gd name="connsiteY6" fmla="*/ 915673 h 1238098"/>
                  <a:gd name="connsiteX7" fmla="*/ 1988403 w 2301461"/>
                  <a:gd name="connsiteY7" fmla="*/ 900967 h 1238098"/>
                  <a:gd name="connsiteX8" fmla="*/ 2076754 w 2301461"/>
                  <a:gd name="connsiteY8" fmla="*/ 871810 h 1238098"/>
                  <a:gd name="connsiteX9" fmla="*/ 2272530 w 2301461"/>
                  <a:gd name="connsiteY9" fmla="*/ 483589 h 1238098"/>
                  <a:gd name="connsiteX10" fmla="*/ 2047465 w 2301461"/>
                  <a:gd name="connsiteY10" fmla="*/ 253843 h 1238098"/>
                  <a:gd name="connsiteX11" fmla="*/ 1969601 w 2301461"/>
                  <a:gd name="connsiteY11" fmla="*/ 225649 h 1238098"/>
                  <a:gd name="connsiteX12" fmla="*/ 1971619 w 2301461"/>
                  <a:gd name="connsiteY12" fmla="*/ 170943 h 1238098"/>
                  <a:gd name="connsiteX13" fmla="*/ 1881082 w 2301461"/>
                  <a:gd name="connsiteY13" fmla="*/ 0 h 1238098"/>
                  <a:gd name="connsiteX0" fmla="*/ 1977544 w 2307386"/>
                  <a:gd name="connsiteY0" fmla="*/ 0 h 1067155"/>
                  <a:gd name="connsiteX1" fmla="*/ 76406 w 2307386"/>
                  <a:gd name="connsiteY1" fmla="*/ 793508 h 1067155"/>
                  <a:gd name="connsiteX2" fmla="*/ 444702 w 2307386"/>
                  <a:gd name="connsiteY2" fmla="*/ 882398 h 1067155"/>
                  <a:gd name="connsiteX3" fmla="*/ 518442 w 2307386"/>
                  <a:gd name="connsiteY3" fmla="*/ 871965 h 1067155"/>
                  <a:gd name="connsiteX4" fmla="*/ 546922 w 2307386"/>
                  <a:gd name="connsiteY4" fmla="*/ 890221 h 1067155"/>
                  <a:gd name="connsiteX5" fmla="*/ 1228293 w 2307386"/>
                  <a:gd name="connsiteY5" fmla="*/ 1066863 h 1067155"/>
                  <a:gd name="connsiteX6" fmla="*/ 1995041 w 2307386"/>
                  <a:gd name="connsiteY6" fmla="*/ 744730 h 1067155"/>
                  <a:gd name="connsiteX7" fmla="*/ 1994328 w 2307386"/>
                  <a:gd name="connsiteY7" fmla="*/ 730024 h 1067155"/>
                  <a:gd name="connsiteX8" fmla="*/ 2082679 w 2307386"/>
                  <a:gd name="connsiteY8" fmla="*/ 700867 h 1067155"/>
                  <a:gd name="connsiteX9" fmla="*/ 2278455 w 2307386"/>
                  <a:gd name="connsiteY9" fmla="*/ 312646 h 1067155"/>
                  <a:gd name="connsiteX10" fmla="*/ 2053390 w 2307386"/>
                  <a:gd name="connsiteY10" fmla="*/ 82900 h 1067155"/>
                  <a:gd name="connsiteX11" fmla="*/ 1975526 w 2307386"/>
                  <a:gd name="connsiteY11" fmla="*/ 54706 h 1067155"/>
                  <a:gd name="connsiteX12" fmla="*/ 1977544 w 2307386"/>
                  <a:gd name="connsiteY12" fmla="*/ 0 h 1067155"/>
                  <a:gd name="connsiteX0" fmla="*/ 1975394 w 2307254"/>
                  <a:gd name="connsiteY0" fmla="*/ 0 h 1012449"/>
                  <a:gd name="connsiteX1" fmla="*/ 76274 w 2307254"/>
                  <a:gd name="connsiteY1" fmla="*/ 738802 h 1012449"/>
                  <a:gd name="connsiteX2" fmla="*/ 444570 w 2307254"/>
                  <a:gd name="connsiteY2" fmla="*/ 827692 h 1012449"/>
                  <a:gd name="connsiteX3" fmla="*/ 518310 w 2307254"/>
                  <a:gd name="connsiteY3" fmla="*/ 817259 h 1012449"/>
                  <a:gd name="connsiteX4" fmla="*/ 546790 w 2307254"/>
                  <a:gd name="connsiteY4" fmla="*/ 835515 h 1012449"/>
                  <a:gd name="connsiteX5" fmla="*/ 1228161 w 2307254"/>
                  <a:gd name="connsiteY5" fmla="*/ 1012157 h 1012449"/>
                  <a:gd name="connsiteX6" fmla="*/ 1994909 w 2307254"/>
                  <a:gd name="connsiteY6" fmla="*/ 690024 h 1012449"/>
                  <a:gd name="connsiteX7" fmla="*/ 1994196 w 2307254"/>
                  <a:gd name="connsiteY7" fmla="*/ 675318 h 1012449"/>
                  <a:gd name="connsiteX8" fmla="*/ 2082547 w 2307254"/>
                  <a:gd name="connsiteY8" fmla="*/ 646161 h 1012449"/>
                  <a:gd name="connsiteX9" fmla="*/ 2278323 w 2307254"/>
                  <a:gd name="connsiteY9" fmla="*/ 257940 h 1012449"/>
                  <a:gd name="connsiteX10" fmla="*/ 2053258 w 2307254"/>
                  <a:gd name="connsiteY10" fmla="*/ 28194 h 1012449"/>
                  <a:gd name="connsiteX11" fmla="*/ 1975394 w 2307254"/>
                  <a:gd name="connsiteY11" fmla="*/ 0 h 1012449"/>
                  <a:gd name="connsiteX0" fmla="*/ 2053258 w 2307254"/>
                  <a:gd name="connsiteY0" fmla="*/ 0 h 984255"/>
                  <a:gd name="connsiteX1" fmla="*/ 76274 w 2307254"/>
                  <a:gd name="connsiteY1" fmla="*/ 710608 h 984255"/>
                  <a:gd name="connsiteX2" fmla="*/ 444570 w 2307254"/>
                  <a:gd name="connsiteY2" fmla="*/ 799498 h 984255"/>
                  <a:gd name="connsiteX3" fmla="*/ 518310 w 2307254"/>
                  <a:gd name="connsiteY3" fmla="*/ 789065 h 984255"/>
                  <a:gd name="connsiteX4" fmla="*/ 546790 w 2307254"/>
                  <a:gd name="connsiteY4" fmla="*/ 807321 h 984255"/>
                  <a:gd name="connsiteX5" fmla="*/ 1228161 w 2307254"/>
                  <a:gd name="connsiteY5" fmla="*/ 983963 h 984255"/>
                  <a:gd name="connsiteX6" fmla="*/ 1994909 w 2307254"/>
                  <a:gd name="connsiteY6" fmla="*/ 661830 h 984255"/>
                  <a:gd name="connsiteX7" fmla="*/ 1994196 w 2307254"/>
                  <a:gd name="connsiteY7" fmla="*/ 647124 h 984255"/>
                  <a:gd name="connsiteX8" fmla="*/ 2082547 w 2307254"/>
                  <a:gd name="connsiteY8" fmla="*/ 617967 h 984255"/>
                  <a:gd name="connsiteX9" fmla="*/ 2278323 w 2307254"/>
                  <a:gd name="connsiteY9" fmla="*/ 229746 h 984255"/>
                  <a:gd name="connsiteX10" fmla="*/ 2053258 w 2307254"/>
                  <a:gd name="connsiteY10" fmla="*/ 0 h 984255"/>
                  <a:gd name="connsiteX0" fmla="*/ 983640 w 2250821"/>
                  <a:gd name="connsiteY0" fmla="*/ 512298 h 764523"/>
                  <a:gd name="connsiteX1" fmla="*/ 19841 w 2250821"/>
                  <a:gd name="connsiteY1" fmla="*/ 490876 h 764523"/>
                  <a:gd name="connsiteX2" fmla="*/ 388137 w 2250821"/>
                  <a:gd name="connsiteY2" fmla="*/ 579766 h 764523"/>
                  <a:gd name="connsiteX3" fmla="*/ 461877 w 2250821"/>
                  <a:gd name="connsiteY3" fmla="*/ 569333 h 764523"/>
                  <a:gd name="connsiteX4" fmla="*/ 490357 w 2250821"/>
                  <a:gd name="connsiteY4" fmla="*/ 587589 h 764523"/>
                  <a:gd name="connsiteX5" fmla="*/ 1171728 w 2250821"/>
                  <a:gd name="connsiteY5" fmla="*/ 764231 h 764523"/>
                  <a:gd name="connsiteX6" fmla="*/ 1938476 w 2250821"/>
                  <a:gd name="connsiteY6" fmla="*/ 442098 h 764523"/>
                  <a:gd name="connsiteX7" fmla="*/ 1937763 w 2250821"/>
                  <a:gd name="connsiteY7" fmla="*/ 427392 h 764523"/>
                  <a:gd name="connsiteX8" fmla="*/ 2026114 w 2250821"/>
                  <a:gd name="connsiteY8" fmla="*/ 398235 h 764523"/>
                  <a:gd name="connsiteX9" fmla="*/ 2221890 w 2250821"/>
                  <a:gd name="connsiteY9" fmla="*/ 10014 h 764523"/>
                  <a:gd name="connsiteX10" fmla="*/ 983640 w 2250821"/>
                  <a:gd name="connsiteY10" fmla="*/ 512298 h 764523"/>
                  <a:gd name="connsiteX0" fmla="*/ 983640 w 2051051"/>
                  <a:gd name="connsiteY0" fmla="*/ 121216 h 373441"/>
                  <a:gd name="connsiteX1" fmla="*/ 19841 w 2051051"/>
                  <a:gd name="connsiteY1" fmla="*/ 99794 h 373441"/>
                  <a:gd name="connsiteX2" fmla="*/ 388137 w 2051051"/>
                  <a:gd name="connsiteY2" fmla="*/ 188684 h 373441"/>
                  <a:gd name="connsiteX3" fmla="*/ 461877 w 2051051"/>
                  <a:gd name="connsiteY3" fmla="*/ 178251 h 373441"/>
                  <a:gd name="connsiteX4" fmla="*/ 490357 w 2051051"/>
                  <a:gd name="connsiteY4" fmla="*/ 196507 h 373441"/>
                  <a:gd name="connsiteX5" fmla="*/ 1171728 w 2051051"/>
                  <a:gd name="connsiteY5" fmla="*/ 373149 h 373441"/>
                  <a:gd name="connsiteX6" fmla="*/ 1938476 w 2051051"/>
                  <a:gd name="connsiteY6" fmla="*/ 51016 h 373441"/>
                  <a:gd name="connsiteX7" fmla="*/ 1937763 w 2051051"/>
                  <a:gd name="connsiteY7" fmla="*/ 36310 h 373441"/>
                  <a:gd name="connsiteX8" fmla="*/ 2026114 w 2051051"/>
                  <a:gd name="connsiteY8" fmla="*/ 7153 h 373441"/>
                  <a:gd name="connsiteX9" fmla="*/ 1377282 w 2051051"/>
                  <a:gd name="connsiteY9" fmla="*/ 210118 h 373441"/>
                  <a:gd name="connsiteX10" fmla="*/ 983640 w 2051051"/>
                  <a:gd name="connsiteY10" fmla="*/ 121216 h 373441"/>
                  <a:gd name="connsiteX0" fmla="*/ 234040 w 2065735"/>
                  <a:gd name="connsiteY0" fmla="*/ 65257 h 373441"/>
                  <a:gd name="connsiteX1" fmla="*/ 34525 w 2065735"/>
                  <a:gd name="connsiteY1" fmla="*/ 99794 h 373441"/>
                  <a:gd name="connsiteX2" fmla="*/ 402821 w 2065735"/>
                  <a:gd name="connsiteY2" fmla="*/ 188684 h 373441"/>
                  <a:gd name="connsiteX3" fmla="*/ 476561 w 2065735"/>
                  <a:gd name="connsiteY3" fmla="*/ 178251 h 373441"/>
                  <a:gd name="connsiteX4" fmla="*/ 505041 w 2065735"/>
                  <a:gd name="connsiteY4" fmla="*/ 196507 h 373441"/>
                  <a:gd name="connsiteX5" fmla="*/ 1186412 w 2065735"/>
                  <a:gd name="connsiteY5" fmla="*/ 373149 h 373441"/>
                  <a:gd name="connsiteX6" fmla="*/ 1953160 w 2065735"/>
                  <a:gd name="connsiteY6" fmla="*/ 51016 h 373441"/>
                  <a:gd name="connsiteX7" fmla="*/ 1952447 w 2065735"/>
                  <a:gd name="connsiteY7" fmla="*/ 36310 h 373441"/>
                  <a:gd name="connsiteX8" fmla="*/ 2040798 w 2065735"/>
                  <a:gd name="connsiteY8" fmla="*/ 7153 h 373441"/>
                  <a:gd name="connsiteX9" fmla="*/ 1391966 w 2065735"/>
                  <a:gd name="connsiteY9" fmla="*/ 210118 h 373441"/>
                  <a:gd name="connsiteX10" fmla="*/ 234040 w 2065735"/>
                  <a:gd name="connsiteY10" fmla="*/ 65257 h 373441"/>
                  <a:gd name="connsiteX0" fmla="*/ 234040 w 2056804"/>
                  <a:gd name="connsiteY0" fmla="*/ 64996 h 373180"/>
                  <a:gd name="connsiteX1" fmla="*/ 34525 w 2056804"/>
                  <a:gd name="connsiteY1" fmla="*/ 99533 h 373180"/>
                  <a:gd name="connsiteX2" fmla="*/ 402821 w 2056804"/>
                  <a:gd name="connsiteY2" fmla="*/ 188423 h 373180"/>
                  <a:gd name="connsiteX3" fmla="*/ 476561 w 2056804"/>
                  <a:gd name="connsiteY3" fmla="*/ 177990 h 373180"/>
                  <a:gd name="connsiteX4" fmla="*/ 505041 w 2056804"/>
                  <a:gd name="connsiteY4" fmla="*/ 196246 h 373180"/>
                  <a:gd name="connsiteX5" fmla="*/ 1186412 w 2056804"/>
                  <a:gd name="connsiteY5" fmla="*/ 372888 h 373180"/>
                  <a:gd name="connsiteX6" fmla="*/ 1953160 w 2056804"/>
                  <a:gd name="connsiteY6" fmla="*/ 50755 h 373180"/>
                  <a:gd name="connsiteX7" fmla="*/ 1952447 w 2056804"/>
                  <a:gd name="connsiteY7" fmla="*/ 36049 h 373180"/>
                  <a:gd name="connsiteX8" fmla="*/ 2040798 w 2056804"/>
                  <a:gd name="connsiteY8" fmla="*/ 6892 h 373180"/>
                  <a:gd name="connsiteX9" fmla="*/ 917343 w 2056804"/>
                  <a:gd name="connsiteY9" fmla="*/ 229175 h 373180"/>
                  <a:gd name="connsiteX10" fmla="*/ 234040 w 2056804"/>
                  <a:gd name="connsiteY10" fmla="*/ 64996 h 373180"/>
                  <a:gd name="connsiteX0" fmla="*/ 20085 w 1842849"/>
                  <a:gd name="connsiteY0" fmla="*/ 64996 h 373180"/>
                  <a:gd name="connsiteX1" fmla="*/ 188866 w 1842849"/>
                  <a:gd name="connsiteY1" fmla="*/ 188423 h 373180"/>
                  <a:gd name="connsiteX2" fmla="*/ 262606 w 1842849"/>
                  <a:gd name="connsiteY2" fmla="*/ 177990 h 373180"/>
                  <a:gd name="connsiteX3" fmla="*/ 291086 w 1842849"/>
                  <a:gd name="connsiteY3" fmla="*/ 196246 h 373180"/>
                  <a:gd name="connsiteX4" fmla="*/ 972457 w 1842849"/>
                  <a:gd name="connsiteY4" fmla="*/ 372888 h 373180"/>
                  <a:gd name="connsiteX5" fmla="*/ 1739205 w 1842849"/>
                  <a:gd name="connsiteY5" fmla="*/ 50755 h 373180"/>
                  <a:gd name="connsiteX6" fmla="*/ 1738492 w 1842849"/>
                  <a:gd name="connsiteY6" fmla="*/ 36049 h 373180"/>
                  <a:gd name="connsiteX7" fmla="*/ 1826843 w 1842849"/>
                  <a:gd name="connsiteY7" fmla="*/ 6892 h 373180"/>
                  <a:gd name="connsiteX8" fmla="*/ 703388 w 1842849"/>
                  <a:gd name="connsiteY8" fmla="*/ 229175 h 373180"/>
                  <a:gd name="connsiteX9" fmla="*/ 20085 w 1842849"/>
                  <a:gd name="connsiteY9" fmla="*/ 64996 h 373180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130095 w 1665403"/>
                  <a:gd name="connsiteY0" fmla="*/ 118 h 487680"/>
                  <a:gd name="connsiteX1" fmla="*/ 11420 w 1665403"/>
                  <a:gd name="connsiteY1" fmla="*/ 302923 h 487680"/>
                  <a:gd name="connsiteX2" fmla="*/ 85160 w 1665403"/>
                  <a:gd name="connsiteY2" fmla="*/ 292490 h 487680"/>
                  <a:gd name="connsiteX3" fmla="*/ 113640 w 1665403"/>
                  <a:gd name="connsiteY3" fmla="*/ 310746 h 487680"/>
                  <a:gd name="connsiteX4" fmla="*/ 795011 w 1665403"/>
                  <a:gd name="connsiteY4" fmla="*/ 487388 h 487680"/>
                  <a:gd name="connsiteX5" fmla="*/ 1561759 w 1665403"/>
                  <a:gd name="connsiteY5" fmla="*/ 165255 h 487680"/>
                  <a:gd name="connsiteX6" fmla="*/ 1561046 w 1665403"/>
                  <a:gd name="connsiteY6" fmla="*/ 150549 h 487680"/>
                  <a:gd name="connsiteX7" fmla="*/ 1649397 w 1665403"/>
                  <a:gd name="connsiteY7" fmla="*/ 121392 h 487680"/>
                  <a:gd name="connsiteX8" fmla="*/ 525942 w 1665403"/>
                  <a:gd name="connsiteY8" fmla="*/ 343675 h 487680"/>
                  <a:gd name="connsiteX9" fmla="*/ 130095 w 1665403"/>
                  <a:gd name="connsiteY9" fmla="*/ 118 h 487680"/>
                  <a:gd name="connsiteX0" fmla="*/ 49254 w 1584562"/>
                  <a:gd name="connsiteY0" fmla="*/ 213 h 487775"/>
                  <a:gd name="connsiteX1" fmla="*/ 4319 w 1584562"/>
                  <a:gd name="connsiteY1" fmla="*/ 292585 h 487775"/>
                  <a:gd name="connsiteX2" fmla="*/ 32799 w 1584562"/>
                  <a:gd name="connsiteY2" fmla="*/ 310841 h 487775"/>
                  <a:gd name="connsiteX3" fmla="*/ 714170 w 1584562"/>
                  <a:gd name="connsiteY3" fmla="*/ 487483 h 487775"/>
                  <a:gd name="connsiteX4" fmla="*/ 1480918 w 1584562"/>
                  <a:gd name="connsiteY4" fmla="*/ 165350 h 487775"/>
                  <a:gd name="connsiteX5" fmla="*/ 1480205 w 1584562"/>
                  <a:gd name="connsiteY5" fmla="*/ 150644 h 487775"/>
                  <a:gd name="connsiteX6" fmla="*/ 1568556 w 1584562"/>
                  <a:gd name="connsiteY6" fmla="*/ 121487 h 487775"/>
                  <a:gd name="connsiteX7" fmla="*/ 445101 w 1584562"/>
                  <a:gd name="connsiteY7" fmla="*/ 343770 h 487775"/>
                  <a:gd name="connsiteX8" fmla="*/ 49254 w 1584562"/>
                  <a:gd name="connsiteY8" fmla="*/ 213 h 487775"/>
                  <a:gd name="connsiteX0" fmla="*/ 49254 w 1584562"/>
                  <a:gd name="connsiteY0" fmla="*/ 213 h 487483"/>
                  <a:gd name="connsiteX1" fmla="*/ 4319 w 1584562"/>
                  <a:gd name="connsiteY1" fmla="*/ 292585 h 487483"/>
                  <a:gd name="connsiteX2" fmla="*/ 714170 w 1584562"/>
                  <a:gd name="connsiteY2" fmla="*/ 487483 h 487483"/>
                  <a:gd name="connsiteX3" fmla="*/ 1480918 w 1584562"/>
                  <a:gd name="connsiteY3" fmla="*/ 165350 h 487483"/>
                  <a:gd name="connsiteX4" fmla="*/ 1480205 w 1584562"/>
                  <a:gd name="connsiteY4" fmla="*/ 150644 h 487483"/>
                  <a:gd name="connsiteX5" fmla="*/ 1568556 w 1584562"/>
                  <a:gd name="connsiteY5" fmla="*/ 121487 h 487483"/>
                  <a:gd name="connsiteX6" fmla="*/ 445101 w 1584562"/>
                  <a:gd name="connsiteY6" fmla="*/ 343770 h 487483"/>
                  <a:gd name="connsiteX7" fmla="*/ 49254 w 1584562"/>
                  <a:gd name="connsiteY7" fmla="*/ 213 h 487483"/>
                  <a:gd name="connsiteX0" fmla="*/ 49254 w 1584562"/>
                  <a:gd name="connsiteY0" fmla="*/ 213 h 487483"/>
                  <a:gd name="connsiteX1" fmla="*/ 4319 w 1584562"/>
                  <a:gd name="connsiteY1" fmla="*/ 292585 h 487483"/>
                  <a:gd name="connsiteX2" fmla="*/ 714170 w 1584562"/>
                  <a:gd name="connsiteY2" fmla="*/ 487483 h 487483"/>
                  <a:gd name="connsiteX3" fmla="*/ 1480918 w 1584562"/>
                  <a:gd name="connsiteY3" fmla="*/ 165350 h 487483"/>
                  <a:gd name="connsiteX4" fmla="*/ 1480205 w 1584562"/>
                  <a:gd name="connsiteY4" fmla="*/ 150644 h 487483"/>
                  <a:gd name="connsiteX5" fmla="*/ 1568556 w 1584562"/>
                  <a:gd name="connsiteY5" fmla="*/ 121487 h 487483"/>
                  <a:gd name="connsiteX6" fmla="*/ 445101 w 1584562"/>
                  <a:gd name="connsiteY6" fmla="*/ 343770 h 487483"/>
                  <a:gd name="connsiteX7" fmla="*/ 49254 w 1584562"/>
                  <a:gd name="connsiteY7" fmla="*/ 213 h 487483"/>
                  <a:gd name="connsiteX0" fmla="*/ 49254 w 1584562"/>
                  <a:gd name="connsiteY0" fmla="*/ 213 h 510312"/>
                  <a:gd name="connsiteX1" fmla="*/ 4319 w 1584562"/>
                  <a:gd name="connsiteY1" fmla="*/ 292585 h 510312"/>
                  <a:gd name="connsiteX2" fmla="*/ 714170 w 1584562"/>
                  <a:gd name="connsiteY2" fmla="*/ 487483 h 510312"/>
                  <a:gd name="connsiteX3" fmla="*/ 1480918 w 1584562"/>
                  <a:gd name="connsiteY3" fmla="*/ 165350 h 510312"/>
                  <a:gd name="connsiteX4" fmla="*/ 1480205 w 1584562"/>
                  <a:gd name="connsiteY4" fmla="*/ 150644 h 510312"/>
                  <a:gd name="connsiteX5" fmla="*/ 1568556 w 1584562"/>
                  <a:gd name="connsiteY5" fmla="*/ 121487 h 510312"/>
                  <a:gd name="connsiteX6" fmla="*/ 445101 w 1584562"/>
                  <a:gd name="connsiteY6" fmla="*/ 343770 h 510312"/>
                  <a:gd name="connsiteX7" fmla="*/ 49254 w 1584562"/>
                  <a:gd name="connsiteY7" fmla="*/ 213 h 510312"/>
                  <a:gd name="connsiteX0" fmla="*/ 49254 w 1584562"/>
                  <a:gd name="connsiteY0" fmla="*/ 213 h 480081"/>
                  <a:gd name="connsiteX1" fmla="*/ 4319 w 1584562"/>
                  <a:gd name="connsiteY1" fmla="*/ 292585 h 480081"/>
                  <a:gd name="connsiteX2" fmla="*/ 916889 w 1584562"/>
                  <a:gd name="connsiteY2" fmla="*/ 445939 h 480081"/>
                  <a:gd name="connsiteX3" fmla="*/ 1480918 w 1584562"/>
                  <a:gd name="connsiteY3" fmla="*/ 165350 h 480081"/>
                  <a:gd name="connsiteX4" fmla="*/ 1480205 w 1584562"/>
                  <a:gd name="connsiteY4" fmla="*/ 150644 h 480081"/>
                  <a:gd name="connsiteX5" fmla="*/ 1568556 w 1584562"/>
                  <a:gd name="connsiteY5" fmla="*/ 121487 h 480081"/>
                  <a:gd name="connsiteX6" fmla="*/ 445101 w 1584562"/>
                  <a:gd name="connsiteY6" fmla="*/ 343770 h 480081"/>
                  <a:gd name="connsiteX7" fmla="*/ 49254 w 1584562"/>
                  <a:gd name="connsiteY7" fmla="*/ 213 h 480081"/>
                  <a:gd name="connsiteX0" fmla="*/ 49254 w 1568556"/>
                  <a:gd name="connsiteY0" fmla="*/ 4211 h 484079"/>
                  <a:gd name="connsiteX1" fmla="*/ 4319 w 1568556"/>
                  <a:gd name="connsiteY1" fmla="*/ 296583 h 484079"/>
                  <a:gd name="connsiteX2" fmla="*/ 916889 w 1568556"/>
                  <a:gd name="connsiteY2" fmla="*/ 449937 h 484079"/>
                  <a:gd name="connsiteX3" fmla="*/ 1480918 w 1568556"/>
                  <a:gd name="connsiteY3" fmla="*/ 169348 h 484079"/>
                  <a:gd name="connsiteX4" fmla="*/ 1480205 w 1568556"/>
                  <a:gd name="connsiteY4" fmla="*/ 154642 h 484079"/>
                  <a:gd name="connsiteX5" fmla="*/ 1568556 w 1568556"/>
                  <a:gd name="connsiteY5" fmla="*/ 125485 h 484079"/>
                  <a:gd name="connsiteX6" fmla="*/ 49254 w 1568556"/>
                  <a:gd name="connsiteY6" fmla="*/ 4211 h 484079"/>
                  <a:gd name="connsiteX0" fmla="*/ 1564237 w 1564237"/>
                  <a:gd name="connsiteY0" fmla="*/ 0 h 358594"/>
                  <a:gd name="connsiteX1" fmla="*/ 0 w 1564237"/>
                  <a:gd name="connsiteY1" fmla="*/ 171098 h 358594"/>
                  <a:gd name="connsiteX2" fmla="*/ 912570 w 1564237"/>
                  <a:gd name="connsiteY2" fmla="*/ 324452 h 358594"/>
                  <a:gd name="connsiteX3" fmla="*/ 1476599 w 1564237"/>
                  <a:gd name="connsiteY3" fmla="*/ 43863 h 358594"/>
                  <a:gd name="connsiteX4" fmla="*/ 1475886 w 1564237"/>
                  <a:gd name="connsiteY4" fmla="*/ 29157 h 358594"/>
                  <a:gd name="connsiteX5" fmla="*/ 1564237 w 1564237"/>
                  <a:gd name="connsiteY5" fmla="*/ 0 h 358594"/>
                  <a:gd name="connsiteX0" fmla="*/ 1564237 w 1564237"/>
                  <a:gd name="connsiteY0" fmla="*/ 0 h 358594"/>
                  <a:gd name="connsiteX1" fmla="*/ 0 w 1564237"/>
                  <a:gd name="connsiteY1" fmla="*/ 171098 h 358594"/>
                  <a:gd name="connsiteX2" fmla="*/ 912570 w 1564237"/>
                  <a:gd name="connsiteY2" fmla="*/ 324452 h 358594"/>
                  <a:gd name="connsiteX3" fmla="*/ 1476599 w 1564237"/>
                  <a:gd name="connsiteY3" fmla="*/ 43863 h 358594"/>
                  <a:gd name="connsiteX4" fmla="*/ 1475886 w 1564237"/>
                  <a:gd name="connsiteY4" fmla="*/ 29157 h 358594"/>
                  <a:gd name="connsiteX5" fmla="*/ 1564237 w 1564237"/>
                  <a:gd name="connsiteY5" fmla="*/ 0 h 358594"/>
                  <a:gd name="connsiteX0" fmla="*/ 1564237 w 1564237"/>
                  <a:gd name="connsiteY0" fmla="*/ 133435 h 492029"/>
                  <a:gd name="connsiteX1" fmla="*/ 0 w 1564237"/>
                  <a:gd name="connsiteY1" fmla="*/ 304533 h 492029"/>
                  <a:gd name="connsiteX2" fmla="*/ 912570 w 1564237"/>
                  <a:gd name="connsiteY2" fmla="*/ 457887 h 492029"/>
                  <a:gd name="connsiteX3" fmla="*/ 1476599 w 1564237"/>
                  <a:gd name="connsiteY3" fmla="*/ 177298 h 492029"/>
                  <a:gd name="connsiteX4" fmla="*/ 1231911 w 1564237"/>
                  <a:gd name="connsiteY4" fmla="*/ 0 h 492029"/>
                  <a:gd name="connsiteX5" fmla="*/ 1564237 w 1564237"/>
                  <a:gd name="connsiteY5" fmla="*/ 133435 h 492029"/>
                  <a:gd name="connsiteX0" fmla="*/ 1564237 w 1601218"/>
                  <a:gd name="connsiteY0" fmla="*/ 133435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564237 w 1601218"/>
                  <a:gd name="connsiteY5" fmla="*/ 133435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42563"/>
                  <a:gd name="connsiteY0" fmla="*/ 16491 h 261719"/>
                  <a:gd name="connsiteX1" fmla="*/ 0 w 1642563"/>
                  <a:gd name="connsiteY1" fmla="*/ 88958 h 261719"/>
                  <a:gd name="connsiteX2" fmla="*/ 912570 w 1642563"/>
                  <a:gd name="connsiteY2" fmla="*/ 242312 h 261719"/>
                  <a:gd name="connsiteX3" fmla="*/ 1601218 w 1642563"/>
                  <a:gd name="connsiteY3" fmla="*/ 21221 h 261719"/>
                  <a:gd name="connsiteX4" fmla="*/ 1394168 w 1642563"/>
                  <a:gd name="connsiteY4" fmla="*/ 16491 h 261719"/>
                  <a:gd name="connsiteX0" fmla="*/ 1224048 w 1619748"/>
                  <a:gd name="connsiteY0" fmla="*/ 312 h 564993"/>
                  <a:gd name="connsiteX1" fmla="*/ 0 w 1619748"/>
                  <a:gd name="connsiteY1" fmla="*/ 392232 h 564993"/>
                  <a:gd name="connsiteX2" fmla="*/ 912570 w 1619748"/>
                  <a:gd name="connsiteY2" fmla="*/ 545586 h 564993"/>
                  <a:gd name="connsiteX3" fmla="*/ 1601218 w 1619748"/>
                  <a:gd name="connsiteY3" fmla="*/ 324495 h 564993"/>
                  <a:gd name="connsiteX4" fmla="*/ 1224048 w 1619748"/>
                  <a:gd name="connsiteY4" fmla="*/ 312 h 564993"/>
                  <a:gd name="connsiteX0" fmla="*/ 1224048 w 1619748"/>
                  <a:gd name="connsiteY0" fmla="*/ 312 h 564993"/>
                  <a:gd name="connsiteX1" fmla="*/ 0 w 1619748"/>
                  <a:gd name="connsiteY1" fmla="*/ 392232 h 564993"/>
                  <a:gd name="connsiteX2" fmla="*/ 912570 w 1619748"/>
                  <a:gd name="connsiteY2" fmla="*/ 545586 h 564993"/>
                  <a:gd name="connsiteX3" fmla="*/ 1601218 w 1619748"/>
                  <a:gd name="connsiteY3" fmla="*/ 324495 h 564993"/>
                  <a:gd name="connsiteX4" fmla="*/ 1224048 w 1619748"/>
                  <a:gd name="connsiteY4" fmla="*/ 312 h 564993"/>
                  <a:gd name="connsiteX0" fmla="*/ 1317868 w 1628596"/>
                  <a:gd name="connsiteY0" fmla="*/ 617 h 414453"/>
                  <a:gd name="connsiteX1" fmla="*/ 0 w 1628596"/>
                  <a:gd name="connsiteY1" fmla="*/ 241692 h 414453"/>
                  <a:gd name="connsiteX2" fmla="*/ 912570 w 1628596"/>
                  <a:gd name="connsiteY2" fmla="*/ 395046 h 414453"/>
                  <a:gd name="connsiteX3" fmla="*/ 1601218 w 1628596"/>
                  <a:gd name="connsiteY3" fmla="*/ 173955 h 414453"/>
                  <a:gd name="connsiteX4" fmla="*/ 1317868 w 1628596"/>
                  <a:gd name="connsiteY4" fmla="*/ 617 h 414453"/>
                  <a:gd name="connsiteX0" fmla="*/ 1317868 w 1628596"/>
                  <a:gd name="connsiteY0" fmla="*/ 617 h 545933"/>
                  <a:gd name="connsiteX1" fmla="*/ 0 w 1628596"/>
                  <a:gd name="connsiteY1" fmla="*/ 241692 h 545933"/>
                  <a:gd name="connsiteX2" fmla="*/ 907663 w 1628596"/>
                  <a:gd name="connsiteY2" fmla="*/ 544865 h 545933"/>
                  <a:gd name="connsiteX3" fmla="*/ 1601218 w 1628596"/>
                  <a:gd name="connsiteY3" fmla="*/ 173955 h 545933"/>
                  <a:gd name="connsiteX4" fmla="*/ 1317868 w 1628596"/>
                  <a:gd name="connsiteY4" fmla="*/ 617 h 545933"/>
                  <a:gd name="connsiteX0" fmla="*/ 1317868 w 1628596"/>
                  <a:gd name="connsiteY0" fmla="*/ 617 h 545933"/>
                  <a:gd name="connsiteX1" fmla="*/ 0 w 1628596"/>
                  <a:gd name="connsiteY1" fmla="*/ 241692 h 545933"/>
                  <a:gd name="connsiteX2" fmla="*/ 907663 w 1628596"/>
                  <a:gd name="connsiteY2" fmla="*/ 544865 h 545933"/>
                  <a:gd name="connsiteX3" fmla="*/ 1601218 w 1628596"/>
                  <a:gd name="connsiteY3" fmla="*/ 173955 h 545933"/>
                  <a:gd name="connsiteX4" fmla="*/ 1317868 w 1628596"/>
                  <a:gd name="connsiteY4" fmla="*/ 617 h 545933"/>
                  <a:gd name="connsiteX0" fmla="*/ 1317868 w 1628596"/>
                  <a:gd name="connsiteY0" fmla="*/ 617 h 545933"/>
                  <a:gd name="connsiteX1" fmla="*/ 1413809 w 1628596"/>
                  <a:gd name="connsiteY1" fmla="*/ 241960 h 545933"/>
                  <a:gd name="connsiteX2" fmla="*/ 0 w 1628596"/>
                  <a:gd name="connsiteY2" fmla="*/ 241692 h 545933"/>
                  <a:gd name="connsiteX3" fmla="*/ 907663 w 1628596"/>
                  <a:gd name="connsiteY3" fmla="*/ 544865 h 545933"/>
                  <a:gd name="connsiteX4" fmla="*/ 1601218 w 1628596"/>
                  <a:gd name="connsiteY4" fmla="*/ 173955 h 545933"/>
                  <a:gd name="connsiteX5" fmla="*/ 1317868 w 1628596"/>
                  <a:gd name="connsiteY5" fmla="*/ 617 h 545933"/>
                  <a:gd name="connsiteX0" fmla="*/ 1317868 w 1628596"/>
                  <a:gd name="connsiteY0" fmla="*/ 617 h 545933"/>
                  <a:gd name="connsiteX1" fmla="*/ 1413809 w 1628596"/>
                  <a:gd name="connsiteY1" fmla="*/ 241960 h 545933"/>
                  <a:gd name="connsiteX2" fmla="*/ 0 w 1628596"/>
                  <a:gd name="connsiteY2" fmla="*/ 241692 h 545933"/>
                  <a:gd name="connsiteX3" fmla="*/ 907663 w 1628596"/>
                  <a:gd name="connsiteY3" fmla="*/ 544865 h 545933"/>
                  <a:gd name="connsiteX4" fmla="*/ 1601218 w 1628596"/>
                  <a:gd name="connsiteY4" fmla="*/ 173955 h 545933"/>
                  <a:gd name="connsiteX5" fmla="*/ 1317868 w 1628596"/>
                  <a:gd name="connsiteY5" fmla="*/ 617 h 545933"/>
                  <a:gd name="connsiteX0" fmla="*/ 1317868 w 1622960"/>
                  <a:gd name="connsiteY0" fmla="*/ 421 h 544689"/>
                  <a:gd name="connsiteX1" fmla="*/ 1413809 w 1622960"/>
                  <a:gd name="connsiteY1" fmla="*/ 241764 h 544689"/>
                  <a:gd name="connsiteX2" fmla="*/ 0 w 1622960"/>
                  <a:gd name="connsiteY2" fmla="*/ 241496 h 544689"/>
                  <a:gd name="connsiteX3" fmla="*/ 907663 w 1622960"/>
                  <a:gd name="connsiteY3" fmla="*/ 544669 h 544689"/>
                  <a:gd name="connsiteX4" fmla="*/ 1594699 w 1622960"/>
                  <a:gd name="connsiteY4" fmla="*/ 245959 h 544689"/>
                  <a:gd name="connsiteX5" fmla="*/ 1317868 w 1622960"/>
                  <a:gd name="connsiteY5" fmla="*/ 421 h 544689"/>
                  <a:gd name="connsiteX0" fmla="*/ 1317868 w 1596965"/>
                  <a:gd name="connsiteY0" fmla="*/ 480 h 544748"/>
                  <a:gd name="connsiteX1" fmla="*/ 1413809 w 1596965"/>
                  <a:gd name="connsiteY1" fmla="*/ 241823 h 544748"/>
                  <a:gd name="connsiteX2" fmla="*/ 0 w 1596965"/>
                  <a:gd name="connsiteY2" fmla="*/ 241555 h 544748"/>
                  <a:gd name="connsiteX3" fmla="*/ 907663 w 1596965"/>
                  <a:gd name="connsiteY3" fmla="*/ 544728 h 544748"/>
                  <a:gd name="connsiteX4" fmla="*/ 1594699 w 1596965"/>
                  <a:gd name="connsiteY4" fmla="*/ 246018 h 544748"/>
                  <a:gd name="connsiteX5" fmla="*/ 1317868 w 1596965"/>
                  <a:gd name="connsiteY5" fmla="*/ 480 h 544748"/>
                  <a:gd name="connsiteX0" fmla="*/ 1317868 w 1596965"/>
                  <a:gd name="connsiteY0" fmla="*/ 480 h 544731"/>
                  <a:gd name="connsiteX1" fmla="*/ 1413809 w 1596965"/>
                  <a:gd name="connsiteY1" fmla="*/ 241823 h 544731"/>
                  <a:gd name="connsiteX2" fmla="*/ 0 w 1596965"/>
                  <a:gd name="connsiteY2" fmla="*/ 241555 h 544731"/>
                  <a:gd name="connsiteX3" fmla="*/ 907663 w 1596965"/>
                  <a:gd name="connsiteY3" fmla="*/ 544728 h 544731"/>
                  <a:gd name="connsiteX4" fmla="*/ 1594699 w 1596965"/>
                  <a:gd name="connsiteY4" fmla="*/ 246018 h 544731"/>
                  <a:gd name="connsiteX5" fmla="*/ 1317868 w 1596965"/>
                  <a:gd name="connsiteY5" fmla="*/ 480 h 544731"/>
                  <a:gd name="connsiteX0" fmla="*/ 1594699 w 1644701"/>
                  <a:gd name="connsiteY0" fmla="*/ 23401 h 322114"/>
                  <a:gd name="connsiteX1" fmla="*/ 1413809 w 1644701"/>
                  <a:gd name="connsiteY1" fmla="*/ 19206 h 322114"/>
                  <a:gd name="connsiteX2" fmla="*/ 0 w 1644701"/>
                  <a:gd name="connsiteY2" fmla="*/ 18938 h 322114"/>
                  <a:gd name="connsiteX3" fmla="*/ 907663 w 1644701"/>
                  <a:gd name="connsiteY3" fmla="*/ 322111 h 322114"/>
                  <a:gd name="connsiteX4" fmla="*/ 1594699 w 1644701"/>
                  <a:gd name="connsiteY4" fmla="*/ 23401 h 322114"/>
                  <a:gd name="connsiteX0" fmla="*/ 1594699 w 1629482"/>
                  <a:gd name="connsiteY0" fmla="*/ 10386 h 309099"/>
                  <a:gd name="connsiteX1" fmla="*/ 1348998 w 1629482"/>
                  <a:gd name="connsiteY1" fmla="*/ 109193 h 309099"/>
                  <a:gd name="connsiteX2" fmla="*/ 0 w 1629482"/>
                  <a:gd name="connsiteY2" fmla="*/ 5923 h 309099"/>
                  <a:gd name="connsiteX3" fmla="*/ 907663 w 1629482"/>
                  <a:gd name="connsiteY3" fmla="*/ 309096 h 309099"/>
                  <a:gd name="connsiteX4" fmla="*/ 1594699 w 1629482"/>
                  <a:gd name="connsiteY4" fmla="*/ 10386 h 309099"/>
                  <a:gd name="connsiteX0" fmla="*/ 1594699 w 1629482"/>
                  <a:gd name="connsiteY0" fmla="*/ 11754 h 310467"/>
                  <a:gd name="connsiteX1" fmla="*/ 1348998 w 1629482"/>
                  <a:gd name="connsiteY1" fmla="*/ 110561 h 310467"/>
                  <a:gd name="connsiteX2" fmla="*/ 0 w 1629482"/>
                  <a:gd name="connsiteY2" fmla="*/ 7291 h 310467"/>
                  <a:gd name="connsiteX3" fmla="*/ 907663 w 1629482"/>
                  <a:gd name="connsiteY3" fmla="*/ 310464 h 310467"/>
                  <a:gd name="connsiteX4" fmla="*/ 1594699 w 1629482"/>
                  <a:gd name="connsiteY4" fmla="*/ 11754 h 31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482" h="310467">
                    <a:moveTo>
                      <a:pt x="1594699" y="11754"/>
                    </a:moveTo>
                    <a:cubicBezTo>
                      <a:pt x="1679057" y="-38730"/>
                      <a:pt x="1614781" y="111305"/>
                      <a:pt x="1348998" y="110561"/>
                    </a:cubicBezTo>
                    <a:cubicBezTo>
                      <a:pt x="591830" y="241543"/>
                      <a:pt x="71491" y="-48824"/>
                      <a:pt x="0" y="7291"/>
                    </a:cubicBezTo>
                    <a:cubicBezTo>
                      <a:pt x="257482" y="245140"/>
                      <a:pt x="641880" y="309720"/>
                      <a:pt x="907663" y="310464"/>
                    </a:cubicBezTo>
                    <a:cubicBezTo>
                      <a:pt x="1173446" y="311208"/>
                      <a:pt x="1556654" y="176214"/>
                      <a:pt x="1594699" y="11754"/>
                    </a:cubicBezTo>
                    <a:close/>
                  </a:path>
                </a:pathLst>
              </a:custGeom>
              <a:solidFill>
                <a:srgbClr val="F0B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5" name="Szabadkézi sokszög 14">
                <a:extLst>
                  <a:ext uri="{FF2B5EF4-FFF2-40B4-BE49-F238E27FC236}">
                    <a16:creationId xmlns:a16="http://schemas.microsoft.com/office/drawing/2014/main" id="{68BDD8F6-75FE-4921-9C1C-779BFF2301C4}"/>
                  </a:ext>
                </a:extLst>
              </p:cNvPr>
              <p:cNvSpPr/>
              <p:nvPr/>
            </p:nvSpPr>
            <p:spPr>
              <a:xfrm rot="20896178" flipH="1">
                <a:off x="6953373" y="3050270"/>
                <a:ext cx="893994" cy="80203"/>
              </a:xfrm>
              <a:custGeom>
                <a:avLst/>
                <a:gdLst>
                  <a:gd name="connsiteX0" fmla="*/ 1347890 w 2248599"/>
                  <a:gd name="connsiteY0" fmla="*/ 13924 h 1366503"/>
                  <a:gd name="connsiteX1" fmla="*/ 1004714 w 2248599"/>
                  <a:gd name="connsiteY1" fmla="*/ 117753 h 1366503"/>
                  <a:gd name="connsiteX2" fmla="*/ 935836 w 2248599"/>
                  <a:gd name="connsiteY2" fmla="*/ 157407 h 1366503"/>
                  <a:gd name="connsiteX3" fmla="*/ 919143 w 2248599"/>
                  <a:gd name="connsiteY3" fmla="*/ 160474 h 1366503"/>
                  <a:gd name="connsiteX4" fmla="*/ 587093 w 2248599"/>
                  <a:gd name="connsiteY4" fmla="*/ 295727 h 1366503"/>
                  <a:gd name="connsiteX5" fmla="*/ 17619 w 2248599"/>
                  <a:gd name="connsiteY5" fmla="*/ 1092856 h 1366503"/>
                  <a:gd name="connsiteX6" fmla="*/ 385915 w 2248599"/>
                  <a:gd name="connsiteY6" fmla="*/ 1181746 h 1366503"/>
                  <a:gd name="connsiteX7" fmla="*/ 459655 w 2248599"/>
                  <a:gd name="connsiteY7" fmla="*/ 1171313 h 1366503"/>
                  <a:gd name="connsiteX8" fmla="*/ 488135 w 2248599"/>
                  <a:gd name="connsiteY8" fmla="*/ 1189569 h 1366503"/>
                  <a:gd name="connsiteX9" fmla="*/ 1169506 w 2248599"/>
                  <a:gd name="connsiteY9" fmla="*/ 1366211 h 1366503"/>
                  <a:gd name="connsiteX10" fmla="*/ 1936254 w 2248599"/>
                  <a:gd name="connsiteY10" fmla="*/ 1044078 h 1366503"/>
                  <a:gd name="connsiteX11" fmla="*/ 1935541 w 2248599"/>
                  <a:gd name="connsiteY11" fmla="*/ 1029372 h 1366503"/>
                  <a:gd name="connsiteX12" fmla="*/ 2023892 w 2248599"/>
                  <a:gd name="connsiteY12" fmla="*/ 1000215 h 1366503"/>
                  <a:gd name="connsiteX13" fmla="*/ 2219668 w 2248599"/>
                  <a:gd name="connsiteY13" fmla="*/ 611994 h 1366503"/>
                  <a:gd name="connsiteX14" fmla="*/ 1994603 w 2248599"/>
                  <a:gd name="connsiteY14" fmla="*/ 382248 h 1366503"/>
                  <a:gd name="connsiteX15" fmla="*/ 1916739 w 2248599"/>
                  <a:gd name="connsiteY15" fmla="*/ 354054 h 1366503"/>
                  <a:gd name="connsiteX16" fmla="*/ 1918757 w 2248599"/>
                  <a:gd name="connsiteY16" fmla="*/ 299348 h 1366503"/>
                  <a:gd name="connsiteX17" fmla="*/ 1828220 w 2248599"/>
                  <a:gd name="connsiteY17" fmla="*/ 128405 h 1366503"/>
                  <a:gd name="connsiteX18" fmla="*/ 1347890 w 2248599"/>
                  <a:gd name="connsiteY18" fmla="*/ 13924 h 1366503"/>
                  <a:gd name="connsiteX0" fmla="*/ 1828220 w 2248599"/>
                  <a:gd name="connsiteY0" fmla="*/ 18533 h 1256631"/>
                  <a:gd name="connsiteX1" fmla="*/ 1004714 w 2248599"/>
                  <a:gd name="connsiteY1" fmla="*/ 7881 h 1256631"/>
                  <a:gd name="connsiteX2" fmla="*/ 935836 w 2248599"/>
                  <a:gd name="connsiteY2" fmla="*/ 47535 h 1256631"/>
                  <a:gd name="connsiteX3" fmla="*/ 919143 w 2248599"/>
                  <a:gd name="connsiteY3" fmla="*/ 50602 h 1256631"/>
                  <a:gd name="connsiteX4" fmla="*/ 587093 w 2248599"/>
                  <a:gd name="connsiteY4" fmla="*/ 185855 h 1256631"/>
                  <a:gd name="connsiteX5" fmla="*/ 17619 w 2248599"/>
                  <a:gd name="connsiteY5" fmla="*/ 982984 h 1256631"/>
                  <a:gd name="connsiteX6" fmla="*/ 385915 w 2248599"/>
                  <a:gd name="connsiteY6" fmla="*/ 1071874 h 1256631"/>
                  <a:gd name="connsiteX7" fmla="*/ 459655 w 2248599"/>
                  <a:gd name="connsiteY7" fmla="*/ 1061441 h 1256631"/>
                  <a:gd name="connsiteX8" fmla="*/ 488135 w 2248599"/>
                  <a:gd name="connsiteY8" fmla="*/ 1079697 h 1256631"/>
                  <a:gd name="connsiteX9" fmla="*/ 1169506 w 2248599"/>
                  <a:gd name="connsiteY9" fmla="*/ 1256339 h 1256631"/>
                  <a:gd name="connsiteX10" fmla="*/ 1936254 w 2248599"/>
                  <a:gd name="connsiteY10" fmla="*/ 934206 h 1256631"/>
                  <a:gd name="connsiteX11" fmla="*/ 1935541 w 2248599"/>
                  <a:gd name="connsiteY11" fmla="*/ 919500 h 1256631"/>
                  <a:gd name="connsiteX12" fmla="*/ 2023892 w 2248599"/>
                  <a:gd name="connsiteY12" fmla="*/ 890343 h 1256631"/>
                  <a:gd name="connsiteX13" fmla="*/ 2219668 w 2248599"/>
                  <a:gd name="connsiteY13" fmla="*/ 502122 h 1256631"/>
                  <a:gd name="connsiteX14" fmla="*/ 1994603 w 2248599"/>
                  <a:gd name="connsiteY14" fmla="*/ 272376 h 1256631"/>
                  <a:gd name="connsiteX15" fmla="*/ 1916739 w 2248599"/>
                  <a:gd name="connsiteY15" fmla="*/ 244182 h 1256631"/>
                  <a:gd name="connsiteX16" fmla="*/ 1918757 w 2248599"/>
                  <a:gd name="connsiteY16" fmla="*/ 189476 h 1256631"/>
                  <a:gd name="connsiteX17" fmla="*/ 1828220 w 2248599"/>
                  <a:gd name="connsiteY17" fmla="*/ 18533 h 1256631"/>
                  <a:gd name="connsiteX0" fmla="*/ 1828220 w 2248599"/>
                  <a:gd name="connsiteY0" fmla="*/ 11363 h 1249461"/>
                  <a:gd name="connsiteX1" fmla="*/ 1023730 w 2248599"/>
                  <a:gd name="connsiteY1" fmla="*/ 25161 h 1249461"/>
                  <a:gd name="connsiteX2" fmla="*/ 935836 w 2248599"/>
                  <a:gd name="connsiteY2" fmla="*/ 40365 h 1249461"/>
                  <a:gd name="connsiteX3" fmla="*/ 919143 w 2248599"/>
                  <a:gd name="connsiteY3" fmla="*/ 43432 h 1249461"/>
                  <a:gd name="connsiteX4" fmla="*/ 587093 w 2248599"/>
                  <a:gd name="connsiteY4" fmla="*/ 178685 h 1249461"/>
                  <a:gd name="connsiteX5" fmla="*/ 17619 w 2248599"/>
                  <a:gd name="connsiteY5" fmla="*/ 975814 h 1249461"/>
                  <a:gd name="connsiteX6" fmla="*/ 385915 w 2248599"/>
                  <a:gd name="connsiteY6" fmla="*/ 1064704 h 1249461"/>
                  <a:gd name="connsiteX7" fmla="*/ 459655 w 2248599"/>
                  <a:gd name="connsiteY7" fmla="*/ 1054271 h 1249461"/>
                  <a:gd name="connsiteX8" fmla="*/ 488135 w 2248599"/>
                  <a:gd name="connsiteY8" fmla="*/ 1072527 h 1249461"/>
                  <a:gd name="connsiteX9" fmla="*/ 1169506 w 2248599"/>
                  <a:gd name="connsiteY9" fmla="*/ 1249169 h 1249461"/>
                  <a:gd name="connsiteX10" fmla="*/ 1936254 w 2248599"/>
                  <a:gd name="connsiteY10" fmla="*/ 927036 h 1249461"/>
                  <a:gd name="connsiteX11" fmla="*/ 1935541 w 2248599"/>
                  <a:gd name="connsiteY11" fmla="*/ 912330 h 1249461"/>
                  <a:gd name="connsiteX12" fmla="*/ 2023892 w 2248599"/>
                  <a:gd name="connsiteY12" fmla="*/ 883173 h 1249461"/>
                  <a:gd name="connsiteX13" fmla="*/ 2219668 w 2248599"/>
                  <a:gd name="connsiteY13" fmla="*/ 494952 h 1249461"/>
                  <a:gd name="connsiteX14" fmla="*/ 1994603 w 2248599"/>
                  <a:gd name="connsiteY14" fmla="*/ 265206 h 1249461"/>
                  <a:gd name="connsiteX15" fmla="*/ 1916739 w 2248599"/>
                  <a:gd name="connsiteY15" fmla="*/ 237012 h 1249461"/>
                  <a:gd name="connsiteX16" fmla="*/ 1918757 w 2248599"/>
                  <a:gd name="connsiteY16" fmla="*/ 182306 h 1249461"/>
                  <a:gd name="connsiteX17" fmla="*/ 1828220 w 2248599"/>
                  <a:gd name="connsiteY17" fmla="*/ 11363 h 1249461"/>
                  <a:gd name="connsiteX0" fmla="*/ 1828220 w 2248599"/>
                  <a:gd name="connsiteY0" fmla="*/ 6582 h 1244680"/>
                  <a:gd name="connsiteX1" fmla="*/ 935836 w 2248599"/>
                  <a:gd name="connsiteY1" fmla="*/ 35584 h 1244680"/>
                  <a:gd name="connsiteX2" fmla="*/ 919143 w 2248599"/>
                  <a:gd name="connsiteY2" fmla="*/ 38651 h 1244680"/>
                  <a:gd name="connsiteX3" fmla="*/ 587093 w 2248599"/>
                  <a:gd name="connsiteY3" fmla="*/ 173904 h 1244680"/>
                  <a:gd name="connsiteX4" fmla="*/ 17619 w 2248599"/>
                  <a:gd name="connsiteY4" fmla="*/ 971033 h 1244680"/>
                  <a:gd name="connsiteX5" fmla="*/ 385915 w 2248599"/>
                  <a:gd name="connsiteY5" fmla="*/ 1059923 h 1244680"/>
                  <a:gd name="connsiteX6" fmla="*/ 459655 w 2248599"/>
                  <a:gd name="connsiteY6" fmla="*/ 1049490 h 1244680"/>
                  <a:gd name="connsiteX7" fmla="*/ 488135 w 2248599"/>
                  <a:gd name="connsiteY7" fmla="*/ 1067746 h 1244680"/>
                  <a:gd name="connsiteX8" fmla="*/ 1169506 w 2248599"/>
                  <a:gd name="connsiteY8" fmla="*/ 1244388 h 1244680"/>
                  <a:gd name="connsiteX9" fmla="*/ 1936254 w 2248599"/>
                  <a:gd name="connsiteY9" fmla="*/ 922255 h 1244680"/>
                  <a:gd name="connsiteX10" fmla="*/ 1935541 w 2248599"/>
                  <a:gd name="connsiteY10" fmla="*/ 907549 h 1244680"/>
                  <a:gd name="connsiteX11" fmla="*/ 2023892 w 2248599"/>
                  <a:gd name="connsiteY11" fmla="*/ 878392 h 1244680"/>
                  <a:gd name="connsiteX12" fmla="*/ 2219668 w 2248599"/>
                  <a:gd name="connsiteY12" fmla="*/ 490171 h 1244680"/>
                  <a:gd name="connsiteX13" fmla="*/ 1994603 w 2248599"/>
                  <a:gd name="connsiteY13" fmla="*/ 260425 h 1244680"/>
                  <a:gd name="connsiteX14" fmla="*/ 1916739 w 2248599"/>
                  <a:gd name="connsiteY14" fmla="*/ 232231 h 1244680"/>
                  <a:gd name="connsiteX15" fmla="*/ 1918757 w 2248599"/>
                  <a:gd name="connsiteY15" fmla="*/ 177525 h 1244680"/>
                  <a:gd name="connsiteX16" fmla="*/ 1828220 w 2248599"/>
                  <a:gd name="connsiteY16" fmla="*/ 6582 h 1244680"/>
                  <a:gd name="connsiteX0" fmla="*/ 1828220 w 2248599"/>
                  <a:gd name="connsiteY0" fmla="*/ 6582 h 1244680"/>
                  <a:gd name="connsiteX1" fmla="*/ 935836 w 2248599"/>
                  <a:gd name="connsiteY1" fmla="*/ 35584 h 1244680"/>
                  <a:gd name="connsiteX2" fmla="*/ 587093 w 2248599"/>
                  <a:gd name="connsiteY2" fmla="*/ 173904 h 1244680"/>
                  <a:gd name="connsiteX3" fmla="*/ 17619 w 2248599"/>
                  <a:gd name="connsiteY3" fmla="*/ 971033 h 1244680"/>
                  <a:gd name="connsiteX4" fmla="*/ 385915 w 2248599"/>
                  <a:gd name="connsiteY4" fmla="*/ 1059923 h 1244680"/>
                  <a:gd name="connsiteX5" fmla="*/ 459655 w 2248599"/>
                  <a:gd name="connsiteY5" fmla="*/ 1049490 h 1244680"/>
                  <a:gd name="connsiteX6" fmla="*/ 488135 w 2248599"/>
                  <a:gd name="connsiteY6" fmla="*/ 1067746 h 1244680"/>
                  <a:gd name="connsiteX7" fmla="*/ 1169506 w 2248599"/>
                  <a:gd name="connsiteY7" fmla="*/ 1244388 h 1244680"/>
                  <a:gd name="connsiteX8" fmla="*/ 1936254 w 2248599"/>
                  <a:gd name="connsiteY8" fmla="*/ 922255 h 1244680"/>
                  <a:gd name="connsiteX9" fmla="*/ 1935541 w 2248599"/>
                  <a:gd name="connsiteY9" fmla="*/ 907549 h 1244680"/>
                  <a:gd name="connsiteX10" fmla="*/ 2023892 w 2248599"/>
                  <a:gd name="connsiteY10" fmla="*/ 878392 h 1244680"/>
                  <a:gd name="connsiteX11" fmla="*/ 2219668 w 2248599"/>
                  <a:gd name="connsiteY11" fmla="*/ 490171 h 1244680"/>
                  <a:gd name="connsiteX12" fmla="*/ 1994603 w 2248599"/>
                  <a:gd name="connsiteY12" fmla="*/ 260425 h 1244680"/>
                  <a:gd name="connsiteX13" fmla="*/ 1916739 w 2248599"/>
                  <a:gd name="connsiteY13" fmla="*/ 232231 h 1244680"/>
                  <a:gd name="connsiteX14" fmla="*/ 1918757 w 2248599"/>
                  <a:gd name="connsiteY14" fmla="*/ 177525 h 1244680"/>
                  <a:gd name="connsiteX15" fmla="*/ 1828220 w 2248599"/>
                  <a:gd name="connsiteY15" fmla="*/ 6582 h 1244680"/>
                  <a:gd name="connsiteX0" fmla="*/ 1810600 w 2230979"/>
                  <a:gd name="connsiteY0" fmla="*/ 6582 h 1244680"/>
                  <a:gd name="connsiteX1" fmla="*/ 918216 w 2230979"/>
                  <a:gd name="connsiteY1" fmla="*/ 35584 h 1244680"/>
                  <a:gd name="connsiteX2" fmla="*/ -1 w 2230979"/>
                  <a:gd name="connsiteY2" fmla="*/ 971033 h 1244680"/>
                  <a:gd name="connsiteX3" fmla="*/ 368295 w 2230979"/>
                  <a:gd name="connsiteY3" fmla="*/ 1059923 h 1244680"/>
                  <a:gd name="connsiteX4" fmla="*/ 442035 w 2230979"/>
                  <a:gd name="connsiteY4" fmla="*/ 1049490 h 1244680"/>
                  <a:gd name="connsiteX5" fmla="*/ 470515 w 2230979"/>
                  <a:gd name="connsiteY5" fmla="*/ 1067746 h 1244680"/>
                  <a:gd name="connsiteX6" fmla="*/ 1151886 w 2230979"/>
                  <a:gd name="connsiteY6" fmla="*/ 1244388 h 1244680"/>
                  <a:gd name="connsiteX7" fmla="*/ 1918634 w 2230979"/>
                  <a:gd name="connsiteY7" fmla="*/ 922255 h 1244680"/>
                  <a:gd name="connsiteX8" fmla="*/ 1917921 w 2230979"/>
                  <a:gd name="connsiteY8" fmla="*/ 907549 h 1244680"/>
                  <a:gd name="connsiteX9" fmla="*/ 2006272 w 2230979"/>
                  <a:gd name="connsiteY9" fmla="*/ 878392 h 1244680"/>
                  <a:gd name="connsiteX10" fmla="*/ 2202048 w 2230979"/>
                  <a:gd name="connsiteY10" fmla="*/ 490171 h 1244680"/>
                  <a:gd name="connsiteX11" fmla="*/ 1976983 w 2230979"/>
                  <a:gd name="connsiteY11" fmla="*/ 260425 h 1244680"/>
                  <a:gd name="connsiteX12" fmla="*/ 1899119 w 2230979"/>
                  <a:gd name="connsiteY12" fmla="*/ 232231 h 1244680"/>
                  <a:gd name="connsiteX13" fmla="*/ 1901137 w 2230979"/>
                  <a:gd name="connsiteY13" fmla="*/ 177525 h 1244680"/>
                  <a:gd name="connsiteX14" fmla="*/ 1810600 w 2230979"/>
                  <a:gd name="connsiteY14" fmla="*/ 6582 h 1244680"/>
                  <a:gd name="connsiteX0" fmla="*/ 1881082 w 2301461"/>
                  <a:gd name="connsiteY0" fmla="*/ 0 h 1238098"/>
                  <a:gd name="connsiteX1" fmla="*/ 70481 w 2301461"/>
                  <a:gd name="connsiteY1" fmla="*/ 964451 h 1238098"/>
                  <a:gd name="connsiteX2" fmla="*/ 438777 w 2301461"/>
                  <a:gd name="connsiteY2" fmla="*/ 1053341 h 1238098"/>
                  <a:gd name="connsiteX3" fmla="*/ 512517 w 2301461"/>
                  <a:gd name="connsiteY3" fmla="*/ 1042908 h 1238098"/>
                  <a:gd name="connsiteX4" fmla="*/ 540997 w 2301461"/>
                  <a:gd name="connsiteY4" fmla="*/ 1061164 h 1238098"/>
                  <a:gd name="connsiteX5" fmla="*/ 1222368 w 2301461"/>
                  <a:gd name="connsiteY5" fmla="*/ 1237806 h 1238098"/>
                  <a:gd name="connsiteX6" fmla="*/ 1989116 w 2301461"/>
                  <a:gd name="connsiteY6" fmla="*/ 915673 h 1238098"/>
                  <a:gd name="connsiteX7" fmla="*/ 1988403 w 2301461"/>
                  <a:gd name="connsiteY7" fmla="*/ 900967 h 1238098"/>
                  <a:gd name="connsiteX8" fmla="*/ 2076754 w 2301461"/>
                  <a:gd name="connsiteY8" fmla="*/ 871810 h 1238098"/>
                  <a:gd name="connsiteX9" fmla="*/ 2272530 w 2301461"/>
                  <a:gd name="connsiteY9" fmla="*/ 483589 h 1238098"/>
                  <a:gd name="connsiteX10" fmla="*/ 2047465 w 2301461"/>
                  <a:gd name="connsiteY10" fmla="*/ 253843 h 1238098"/>
                  <a:gd name="connsiteX11" fmla="*/ 1969601 w 2301461"/>
                  <a:gd name="connsiteY11" fmla="*/ 225649 h 1238098"/>
                  <a:gd name="connsiteX12" fmla="*/ 1971619 w 2301461"/>
                  <a:gd name="connsiteY12" fmla="*/ 170943 h 1238098"/>
                  <a:gd name="connsiteX13" fmla="*/ 1881082 w 2301461"/>
                  <a:gd name="connsiteY13" fmla="*/ 0 h 1238098"/>
                  <a:gd name="connsiteX0" fmla="*/ 1977544 w 2307386"/>
                  <a:gd name="connsiteY0" fmla="*/ 0 h 1067155"/>
                  <a:gd name="connsiteX1" fmla="*/ 76406 w 2307386"/>
                  <a:gd name="connsiteY1" fmla="*/ 793508 h 1067155"/>
                  <a:gd name="connsiteX2" fmla="*/ 444702 w 2307386"/>
                  <a:gd name="connsiteY2" fmla="*/ 882398 h 1067155"/>
                  <a:gd name="connsiteX3" fmla="*/ 518442 w 2307386"/>
                  <a:gd name="connsiteY3" fmla="*/ 871965 h 1067155"/>
                  <a:gd name="connsiteX4" fmla="*/ 546922 w 2307386"/>
                  <a:gd name="connsiteY4" fmla="*/ 890221 h 1067155"/>
                  <a:gd name="connsiteX5" fmla="*/ 1228293 w 2307386"/>
                  <a:gd name="connsiteY5" fmla="*/ 1066863 h 1067155"/>
                  <a:gd name="connsiteX6" fmla="*/ 1995041 w 2307386"/>
                  <a:gd name="connsiteY6" fmla="*/ 744730 h 1067155"/>
                  <a:gd name="connsiteX7" fmla="*/ 1994328 w 2307386"/>
                  <a:gd name="connsiteY7" fmla="*/ 730024 h 1067155"/>
                  <a:gd name="connsiteX8" fmla="*/ 2082679 w 2307386"/>
                  <a:gd name="connsiteY8" fmla="*/ 700867 h 1067155"/>
                  <a:gd name="connsiteX9" fmla="*/ 2278455 w 2307386"/>
                  <a:gd name="connsiteY9" fmla="*/ 312646 h 1067155"/>
                  <a:gd name="connsiteX10" fmla="*/ 2053390 w 2307386"/>
                  <a:gd name="connsiteY10" fmla="*/ 82900 h 1067155"/>
                  <a:gd name="connsiteX11" fmla="*/ 1975526 w 2307386"/>
                  <a:gd name="connsiteY11" fmla="*/ 54706 h 1067155"/>
                  <a:gd name="connsiteX12" fmla="*/ 1977544 w 2307386"/>
                  <a:gd name="connsiteY12" fmla="*/ 0 h 1067155"/>
                  <a:gd name="connsiteX0" fmla="*/ 1975394 w 2307254"/>
                  <a:gd name="connsiteY0" fmla="*/ 0 h 1012449"/>
                  <a:gd name="connsiteX1" fmla="*/ 76274 w 2307254"/>
                  <a:gd name="connsiteY1" fmla="*/ 738802 h 1012449"/>
                  <a:gd name="connsiteX2" fmla="*/ 444570 w 2307254"/>
                  <a:gd name="connsiteY2" fmla="*/ 827692 h 1012449"/>
                  <a:gd name="connsiteX3" fmla="*/ 518310 w 2307254"/>
                  <a:gd name="connsiteY3" fmla="*/ 817259 h 1012449"/>
                  <a:gd name="connsiteX4" fmla="*/ 546790 w 2307254"/>
                  <a:gd name="connsiteY4" fmla="*/ 835515 h 1012449"/>
                  <a:gd name="connsiteX5" fmla="*/ 1228161 w 2307254"/>
                  <a:gd name="connsiteY5" fmla="*/ 1012157 h 1012449"/>
                  <a:gd name="connsiteX6" fmla="*/ 1994909 w 2307254"/>
                  <a:gd name="connsiteY6" fmla="*/ 690024 h 1012449"/>
                  <a:gd name="connsiteX7" fmla="*/ 1994196 w 2307254"/>
                  <a:gd name="connsiteY7" fmla="*/ 675318 h 1012449"/>
                  <a:gd name="connsiteX8" fmla="*/ 2082547 w 2307254"/>
                  <a:gd name="connsiteY8" fmla="*/ 646161 h 1012449"/>
                  <a:gd name="connsiteX9" fmla="*/ 2278323 w 2307254"/>
                  <a:gd name="connsiteY9" fmla="*/ 257940 h 1012449"/>
                  <a:gd name="connsiteX10" fmla="*/ 2053258 w 2307254"/>
                  <a:gd name="connsiteY10" fmla="*/ 28194 h 1012449"/>
                  <a:gd name="connsiteX11" fmla="*/ 1975394 w 2307254"/>
                  <a:gd name="connsiteY11" fmla="*/ 0 h 1012449"/>
                  <a:gd name="connsiteX0" fmla="*/ 2053258 w 2307254"/>
                  <a:gd name="connsiteY0" fmla="*/ 0 h 984255"/>
                  <a:gd name="connsiteX1" fmla="*/ 76274 w 2307254"/>
                  <a:gd name="connsiteY1" fmla="*/ 710608 h 984255"/>
                  <a:gd name="connsiteX2" fmla="*/ 444570 w 2307254"/>
                  <a:gd name="connsiteY2" fmla="*/ 799498 h 984255"/>
                  <a:gd name="connsiteX3" fmla="*/ 518310 w 2307254"/>
                  <a:gd name="connsiteY3" fmla="*/ 789065 h 984255"/>
                  <a:gd name="connsiteX4" fmla="*/ 546790 w 2307254"/>
                  <a:gd name="connsiteY4" fmla="*/ 807321 h 984255"/>
                  <a:gd name="connsiteX5" fmla="*/ 1228161 w 2307254"/>
                  <a:gd name="connsiteY5" fmla="*/ 983963 h 984255"/>
                  <a:gd name="connsiteX6" fmla="*/ 1994909 w 2307254"/>
                  <a:gd name="connsiteY6" fmla="*/ 661830 h 984255"/>
                  <a:gd name="connsiteX7" fmla="*/ 1994196 w 2307254"/>
                  <a:gd name="connsiteY7" fmla="*/ 647124 h 984255"/>
                  <a:gd name="connsiteX8" fmla="*/ 2082547 w 2307254"/>
                  <a:gd name="connsiteY8" fmla="*/ 617967 h 984255"/>
                  <a:gd name="connsiteX9" fmla="*/ 2278323 w 2307254"/>
                  <a:gd name="connsiteY9" fmla="*/ 229746 h 984255"/>
                  <a:gd name="connsiteX10" fmla="*/ 2053258 w 2307254"/>
                  <a:gd name="connsiteY10" fmla="*/ 0 h 984255"/>
                  <a:gd name="connsiteX0" fmla="*/ 983640 w 2250821"/>
                  <a:gd name="connsiteY0" fmla="*/ 512298 h 764523"/>
                  <a:gd name="connsiteX1" fmla="*/ 19841 w 2250821"/>
                  <a:gd name="connsiteY1" fmla="*/ 490876 h 764523"/>
                  <a:gd name="connsiteX2" fmla="*/ 388137 w 2250821"/>
                  <a:gd name="connsiteY2" fmla="*/ 579766 h 764523"/>
                  <a:gd name="connsiteX3" fmla="*/ 461877 w 2250821"/>
                  <a:gd name="connsiteY3" fmla="*/ 569333 h 764523"/>
                  <a:gd name="connsiteX4" fmla="*/ 490357 w 2250821"/>
                  <a:gd name="connsiteY4" fmla="*/ 587589 h 764523"/>
                  <a:gd name="connsiteX5" fmla="*/ 1171728 w 2250821"/>
                  <a:gd name="connsiteY5" fmla="*/ 764231 h 764523"/>
                  <a:gd name="connsiteX6" fmla="*/ 1938476 w 2250821"/>
                  <a:gd name="connsiteY6" fmla="*/ 442098 h 764523"/>
                  <a:gd name="connsiteX7" fmla="*/ 1937763 w 2250821"/>
                  <a:gd name="connsiteY7" fmla="*/ 427392 h 764523"/>
                  <a:gd name="connsiteX8" fmla="*/ 2026114 w 2250821"/>
                  <a:gd name="connsiteY8" fmla="*/ 398235 h 764523"/>
                  <a:gd name="connsiteX9" fmla="*/ 2221890 w 2250821"/>
                  <a:gd name="connsiteY9" fmla="*/ 10014 h 764523"/>
                  <a:gd name="connsiteX10" fmla="*/ 983640 w 2250821"/>
                  <a:gd name="connsiteY10" fmla="*/ 512298 h 764523"/>
                  <a:gd name="connsiteX0" fmla="*/ 983640 w 2051051"/>
                  <a:gd name="connsiteY0" fmla="*/ 121216 h 373441"/>
                  <a:gd name="connsiteX1" fmla="*/ 19841 w 2051051"/>
                  <a:gd name="connsiteY1" fmla="*/ 99794 h 373441"/>
                  <a:gd name="connsiteX2" fmla="*/ 388137 w 2051051"/>
                  <a:gd name="connsiteY2" fmla="*/ 188684 h 373441"/>
                  <a:gd name="connsiteX3" fmla="*/ 461877 w 2051051"/>
                  <a:gd name="connsiteY3" fmla="*/ 178251 h 373441"/>
                  <a:gd name="connsiteX4" fmla="*/ 490357 w 2051051"/>
                  <a:gd name="connsiteY4" fmla="*/ 196507 h 373441"/>
                  <a:gd name="connsiteX5" fmla="*/ 1171728 w 2051051"/>
                  <a:gd name="connsiteY5" fmla="*/ 373149 h 373441"/>
                  <a:gd name="connsiteX6" fmla="*/ 1938476 w 2051051"/>
                  <a:gd name="connsiteY6" fmla="*/ 51016 h 373441"/>
                  <a:gd name="connsiteX7" fmla="*/ 1937763 w 2051051"/>
                  <a:gd name="connsiteY7" fmla="*/ 36310 h 373441"/>
                  <a:gd name="connsiteX8" fmla="*/ 2026114 w 2051051"/>
                  <a:gd name="connsiteY8" fmla="*/ 7153 h 373441"/>
                  <a:gd name="connsiteX9" fmla="*/ 1377282 w 2051051"/>
                  <a:gd name="connsiteY9" fmla="*/ 210118 h 373441"/>
                  <a:gd name="connsiteX10" fmla="*/ 983640 w 2051051"/>
                  <a:gd name="connsiteY10" fmla="*/ 121216 h 373441"/>
                  <a:gd name="connsiteX0" fmla="*/ 234040 w 2065735"/>
                  <a:gd name="connsiteY0" fmla="*/ 65257 h 373441"/>
                  <a:gd name="connsiteX1" fmla="*/ 34525 w 2065735"/>
                  <a:gd name="connsiteY1" fmla="*/ 99794 h 373441"/>
                  <a:gd name="connsiteX2" fmla="*/ 402821 w 2065735"/>
                  <a:gd name="connsiteY2" fmla="*/ 188684 h 373441"/>
                  <a:gd name="connsiteX3" fmla="*/ 476561 w 2065735"/>
                  <a:gd name="connsiteY3" fmla="*/ 178251 h 373441"/>
                  <a:gd name="connsiteX4" fmla="*/ 505041 w 2065735"/>
                  <a:gd name="connsiteY4" fmla="*/ 196507 h 373441"/>
                  <a:gd name="connsiteX5" fmla="*/ 1186412 w 2065735"/>
                  <a:gd name="connsiteY5" fmla="*/ 373149 h 373441"/>
                  <a:gd name="connsiteX6" fmla="*/ 1953160 w 2065735"/>
                  <a:gd name="connsiteY6" fmla="*/ 51016 h 373441"/>
                  <a:gd name="connsiteX7" fmla="*/ 1952447 w 2065735"/>
                  <a:gd name="connsiteY7" fmla="*/ 36310 h 373441"/>
                  <a:gd name="connsiteX8" fmla="*/ 2040798 w 2065735"/>
                  <a:gd name="connsiteY8" fmla="*/ 7153 h 373441"/>
                  <a:gd name="connsiteX9" fmla="*/ 1391966 w 2065735"/>
                  <a:gd name="connsiteY9" fmla="*/ 210118 h 373441"/>
                  <a:gd name="connsiteX10" fmla="*/ 234040 w 2065735"/>
                  <a:gd name="connsiteY10" fmla="*/ 65257 h 373441"/>
                  <a:gd name="connsiteX0" fmla="*/ 234040 w 2056804"/>
                  <a:gd name="connsiteY0" fmla="*/ 64996 h 373180"/>
                  <a:gd name="connsiteX1" fmla="*/ 34525 w 2056804"/>
                  <a:gd name="connsiteY1" fmla="*/ 99533 h 373180"/>
                  <a:gd name="connsiteX2" fmla="*/ 402821 w 2056804"/>
                  <a:gd name="connsiteY2" fmla="*/ 188423 h 373180"/>
                  <a:gd name="connsiteX3" fmla="*/ 476561 w 2056804"/>
                  <a:gd name="connsiteY3" fmla="*/ 177990 h 373180"/>
                  <a:gd name="connsiteX4" fmla="*/ 505041 w 2056804"/>
                  <a:gd name="connsiteY4" fmla="*/ 196246 h 373180"/>
                  <a:gd name="connsiteX5" fmla="*/ 1186412 w 2056804"/>
                  <a:gd name="connsiteY5" fmla="*/ 372888 h 373180"/>
                  <a:gd name="connsiteX6" fmla="*/ 1953160 w 2056804"/>
                  <a:gd name="connsiteY6" fmla="*/ 50755 h 373180"/>
                  <a:gd name="connsiteX7" fmla="*/ 1952447 w 2056804"/>
                  <a:gd name="connsiteY7" fmla="*/ 36049 h 373180"/>
                  <a:gd name="connsiteX8" fmla="*/ 2040798 w 2056804"/>
                  <a:gd name="connsiteY8" fmla="*/ 6892 h 373180"/>
                  <a:gd name="connsiteX9" fmla="*/ 917343 w 2056804"/>
                  <a:gd name="connsiteY9" fmla="*/ 229175 h 373180"/>
                  <a:gd name="connsiteX10" fmla="*/ 234040 w 2056804"/>
                  <a:gd name="connsiteY10" fmla="*/ 64996 h 373180"/>
                  <a:gd name="connsiteX0" fmla="*/ 20085 w 1842849"/>
                  <a:gd name="connsiteY0" fmla="*/ 64996 h 373180"/>
                  <a:gd name="connsiteX1" fmla="*/ 188866 w 1842849"/>
                  <a:gd name="connsiteY1" fmla="*/ 188423 h 373180"/>
                  <a:gd name="connsiteX2" fmla="*/ 262606 w 1842849"/>
                  <a:gd name="connsiteY2" fmla="*/ 177990 h 373180"/>
                  <a:gd name="connsiteX3" fmla="*/ 291086 w 1842849"/>
                  <a:gd name="connsiteY3" fmla="*/ 196246 h 373180"/>
                  <a:gd name="connsiteX4" fmla="*/ 972457 w 1842849"/>
                  <a:gd name="connsiteY4" fmla="*/ 372888 h 373180"/>
                  <a:gd name="connsiteX5" fmla="*/ 1739205 w 1842849"/>
                  <a:gd name="connsiteY5" fmla="*/ 50755 h 373180"/>
                  <a:gd name="connsiteX6" fmla="*/ 1738492 w 1842849"/>
                  <a:gd name="connsiteY6" fmla="*/ 36049 h 373180"/>
                  <a:gd name="connsiteX7" fmla="*/ 1826843 w 1842849"/>
                  <a:gd name="connsiteY7" fmla="*/ 6892 h 373180"/>
                  <a:gd name="connsiteX8" fmla="*/ 703388 w 1842849"/>
                  <a:gd name="connsiteY8" fmla="*/ 229175 h 373180"/>
                  <a:gd name="connsiteX9" fmla="*/ 20085 w 1842849"/>
                  <a:gd name="connsiteY9" fmla="*/ 64996 h 373180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130095 w 1665403"/>
                  <a:gd name="connsiteY0" fmla="*/ 118 h 487680"/>
                  <a:gd name="connsiteX1" fmla="*/ 11420 w 1665403"/>
                  <a:gd name="connsiteY1" fmla="*/ 302923 h 487680"/>
                  <a:gd name="connsiteX2" fmla="*/ 85160 w 1665403"/>
                  <a:gd name="connsiteY2" fmla="*/ 292490 h 487680"/>
                  <a:gd name="connsiteX3" fmla="*/ 113640 w 1665403"/>
                  <a:gd name="connsiteY3" fmla="*/ 310746 h 487680"/>
                  <a:gd name="connsiteX4" fmla="*/ 795011 w 1665403"/>
                  <a:gd name="connsiteY4" fmla="*/ 487388 h 487680"/>
                  <a:gd name="connsiteX5" fmla="*/ 1561759 w 1665403"/>
                  <a:gd name="connsiteY5" fmla="*/ 165255 h 487680"/>
                  <a:gd name="connsiteX6" fmla="*/ 1561046 w 1665403"/>
                  <a:gd name="connsiteY6" fmla="*/ 150549 h 487680"/>
                  <a:gd name="connsiteX7" fmla="*/ 1649397 w 1665403"/>
                  <a:gd name="connsiteY7" fmla="*/ 121392 h 487680"/>
                  <a:gd name="connsiteX8" fmla="*/ 525942 w 1665403"/>
                  <a:gd name="connsiteY8" fmla="*/ 343675 h 487680"/>
                  <a:gd name="connsiteX9" fmla="*/ 130095 w 1665403"/>
                  <a:gd name="connsiteY9" fmla="*/ 118 h 487680"/>
                  <a:gd name="connsiteX0" fmla="*/ 49254 w 1584562"/>
                  <a:gd name="connsiteY0" fmla="*/ 213 h 487775"/>
                  <a:gd name="connsiteX1" fmla="*/ 4319 w 1584562"/>
                  <a:gd name="connsiteY1" fmla="*/ 292585 h 487775"/>
                  <a:gd name="connsiteX2" fmla="*/ 32799 w 1584562"/>
                  <a:gd name="connsiteY2" fmla="*/ 310841 h 487775"/>
                  <a:gd name="connsiteX3" fmla="*/ 714170 w 1584562"/>
                  <a:gd name="connsiteY3" fmla="*/ 487483 h 487775"/>
                  <a:gd name="connsiteX4" fmla="*/ 1480918 w 1584562"/>
                  <a:gd name="connsiteY4" fmla="*/ 165350 h 487775"/>
                  <a:gd name="connsiteX5" fmla="*/ 1480205 w 1584562"/>
                  <a:gd name="connsiteY5" fmla="*/ 150644 h 487775"/>
                  <a:gd name="connsiteX6" fmla="*/ 1568556 w 1584562"/>
                  <a:gd name="connsiteY6" fmla="*/ 121487 h 487775"/>
                  <a:gd name="connsiteX7" fmla="*/ 445101 w 1584562"/>
                  <a:gd name="connsiteY7" fmla="*/ 343770 h 487775"/>
                  <a:gd name="connsiteX8" fmla="*/ 49254 w 1584562"/>
                  <a:gd name="connsiteY8" fmla="*/ 213 h 487775"/>
                  <a:gd name="connsiteX0" fmla="*/ 49254 w 1584562"/>
                  <a:gd name="connsiteY0" fmla="*/ 213 h 487483"/>
                  <a:gd name="connsiteX1" fmla="*/ 4319 w 1584562"/>
                  <a:gd name="connsiteY1" fmla="*/ 292585 h 487483"/>
                  <a:gd name="connsiteX2" fmla="*/ 714170 w 1584562"/>
                  <a:gd name="connsiteY2" fmla="*/ 487483 h 487483"/>
                  <a:gd name="connsiteX3" fmla="*/ 1480918 w 1584562"/>
                  <a:gd name="connsiteY3" fmla="*/ 165350 h 487483"/>
                  <a:gd name="connsiteX4" fmla="*/ 1480205 w 1584562"/>
                  <a:gd name="connsiteY4" fmla="*/ 150644 h 487483"/>
                  <a:gd name="connsiteX5" fmla="*/ 1568556 w 1584562"/>
                  <a:gd name="connsiteY5" fmla="*/ 121487 h 487483"/>
                  <a:gd name="connsiteX6" fmla="*/ 445101 w 1584562"/>
                  <a:gd name="connsiteY6" fmla="*/ 343770 h 487483"/>
                  <a:gd name="connsiteX7" fmla="*/ 49254 w 1584562"/>
                  <a:gd name="connsiteY7" fmla="*/ 213 h 487483"/>
                  <a:gd name="connsiteX0" fmla="*/ 49254 w 1584562"/>
                  <a:gd name="connsiteY0" fmla="*/ 213 h 487483"/>
                  <a:gd name="connsiteX1" fmla="*/ 4319 w 1584562"/>
                  <a:gd name="connsiteY1" fmla="*/ 292585 h 487483"/>
                  <a:gd name="connsiteX2" fmla="*/ 714170 w 1584562"/>
                  <a:gd name="connsiteY2" fmla="*/ 487483 h 487483"/>
                  <a:gd name="connsiteX3" fmla="*/ 1480918 w 1584562"/>
                  <a:gd name="connsiteY3" fmla="*/ 165350 h 487483"/>
                  <a:gd name="connsiteX4" fmla="*/ 1480205 w 1584562"/>
                  <a:gd name="connsiteY4" fmla="*/ 150644 h 487483"/>
                  <a:gd name="connsiteX5" fmla="*/ 1568556 w 1584562"/>
                  <a:gd name="connsiteY5" fmla="*/ 121487 h 487483"/>
                  <a:gd name="connsiteX6" fmla="*/ 445101 w 1584562"/>
                  <a:gd name="connsiteY6" fmla="*/ 343770 h 487483"/>
                  <a:gd name="connsiteX7" fmla="*/ 49254 w 1584562"/>
                  <a:gd name="connsiteY7" fmla="*/ 213 h 487483"/>
                  <a:gd name="connsiteX0" fmla="*/ 49254 w 1584562"/>
                  <a:gd name="connsiteY0" fmla="*/ 213 h 510312"/>
                  <a:gd name="connsiteX1" fmla="*/ 4319 w 1584562"/>
                  <a:gd name="connsiteY1" fmla="*/ 292585 h 510312"/>
                  <a:gd name="connsiteX2" fmla="*/ 714170 w 1584562"/>
                  <a:gd name="connsiteY2" fmla="*/ 487483 h 510312"/>
                  <a:gd name="connsiteX3" fmla="*/ 1480918 w 1584562"/>
                  <a:gd name="connsiteY3" fmla="*/ 165350 h 510312"/>
                  <a:gd name="connsiteX4" fmla="*/ 1480205 w 1584562"/>
                  <a:gd name="connsiteY4" fmla="*/ 150644 h 510312"/>
                  <a:gd name="connsiteX5" fmla="*/ 1568556 w 1584562"/>
                  <a:gd name="connsiteY5" fmla="*/ 121487 h 510312"/>
                  <a:gd name="connsiteX6" fmla="*/ 445101 w 1584562"/>
                  <a:gd name="connsiteY6" fmla="*/ 343770 h 510312"/>
                  <a:gd name="connsiteX7" fmla="*/ 49254 w 1584562"/>
                  <a:gd name="connsiteY7" fmla="*/ 213 h 510312"/>
                  <a:gd name="connsiteX0" fmla="*/ 49254 w 1584562"/>
                  <a:gd name="connsiteY0" fmla="*/ 213 h 480081"/>
                  <a:gd name="connsiteX1" fmla="*/ 4319 w 1584562"/>
                  <a:gd name="connsiteY1" fmla="*/ 292585 h 480081"/>
                  <a:gd name="connsiteX2" fmla="*/ 916889 w 1584562"/>
                  <a:gd name="connsiteY2" fmla="*/ 445939 h 480081"/>
                  <a:gd name="connsiteX3" fmla="*/ 1480918 w 1584562"/>
                  <a:gd name="connsiteY3" fmla="*/ 165350 h 480081"/>
                  <a:gd name="connsiteX4" fmla="*/ 1480205 w 1584562"/>
                  <a:gd name="connsiteY4" fmla="*/ 150644 h 480081"/>
                  <a:gd name="connsiteX5" fmla="*/ 1568556 w 1584562"/>
                  <a:gd name="connsiteY5" fmla="*/ 121487 h 480081"/>
                  <a:gd name="connsiteX6" fmla="*/ 445101 w 1584562"/>
                  <a:gd name="connsiteY6" fmla="*/ 343770 h 480081"/>
                  <a:gd name="connsiteX7" fmla="*/ 49254 w 1584562"/>
                  <a:gd name="connsiteY7" fmla="*/ 213 h 480081"/>
                  <a:gd name="connsiteX0" fmla="*/ 49254 w 1568556"/>
                  <a:gd name="connsiteY0" fmla="*/ 4211 h 484079"/>
                  <a:gd name="connsiteX1" fmla="*/ 4319 w 1568556"/>
                  <a:gd name="connsiteY1" fmla="*/ 296583 h 484079"/>
                  <a:gd name="connsiteX2" fmla="*/ 916889 w 1568556"/>
                  <a:gd name="connsiteY2" fmla="*/ 449937 h 484079"/>
                  <a:gd name="connsiteX3" fmla="*/ 1480918 w 1568556"/>
                  <a:gd name="connsiteY3" fmla="*/ 169348 h 484079"/>
                  <a:gd name="connsiteX4" fmla="*/ 1480205 w 1568556"/>
                  <a:gd name="connsiteY4" fmla="*/ 154642 h 484079"/>
                  <a:gd name="connsiteX5" fmla="*/ 1568556 w 1568556"/>
                  <a:gd name="connsiteY5" fmla="*/ 125485 h 484079"/>
                  <a:gd name="connsiteX6" fmla="*/ 49254 w 1568556"/>
                  <a:gd name="connsiteY6" fmla="*/ 4211 h 484079"/>
                  <a:gd name="connsiteX0" fmla="*/ 1564237 w 1564237"/>
                  <a:gd name="connsiteY0" fmla="*/ 0 h 358594"/>
                  <a:gd name="connsiteX1" fmla="*/ 0 w 1564237"/>
                  <a:gd name="connsiteY1" fmla="*/ 171098 h 358594"/>
                  <a:gd name="connsiteX2" fmla="*/ 912570 w 1564237"/>
                  <a:gd name="connsiteY2" fmla="*/ 324452 h 358594"/>
                  <a:gd name="connsiteX3" fmla="*/ 1476599 w 1564237"/>
                  <a:gd name="connsiteY3" fmla="*/ 43863 h 358594"/>
                  <a:gd name="connsiteX4" fmla="*/ 1475886 w 1564237"/>
                  <a:gd name="connsiteY4" fmla="*/ 29157 h 358594"/>
                  <a:gd name="connsiteX5" fmla="*/ 1564237 w 1564237"/>
                  <a:gd name="connsiteY5" fmla="*/ 0 h 358594"/>
                  <a:gd name="connsiteX0" fmla="*/ 1564237 w 1564237"/>
                  <a:gd name="connsiteY0" fmla="*/ 0 h 358594"/>
                  <a:gd name="connsiteX1" fmla="*/ 0 w 1564237"/>
                  <a:gd name="connsiteY1" fmla="*/ 171098 h 358594"/>
                  <a:gd name="connsiteX2" fmla="*/ 912570 w 1564237"/>
                  <a:gd name="connsiteY2" fmla="*/ 324452 h 358594"/>
                  <a:gd name="connsiteX3" fmla="*/ 1476599 w 1564237"/>
                  <a:gd name="connsiteY3" fmla="*/ 43863 h 358594"/>
                  <a:gd name="connsiteX4" fmla="*/ 1475886 w 1564237"/>
                  <a:gd name="connsiteY4" fmla="*/ 29157 h 358594"/>
                  <a:gd name="connsiteX5" fmla="*/ 1564237 w 1564237"/>
                  <a:gd name="connsiteY5" fmla="*/ 0 h 358594"/>
                  <a:gd name="connsiteX0" fmla="*/ 1564237 w 1564237"/>
                  <a:gd name="connsiteY0" fmla="*/ 133435 h 492029"/>
                  <a:gd name="connsiteX1" fmla="*/ 0 w 1564237"/>
                  <a:gd name="connsiteY1" fmla="*/ 304533 h 492029"/>
                  <a:gd name="connsiteX2" fmla="*/ 912570 w 1564237"/>
                  <a:gd name="connsiteY2" fmla="*/ 457887 h 492029"/>
                  <a:gd name="connsiteX3" fmla="*/ 1476599 w 1564237"/>
                  <a:gd name="connsiteY3" fmla="*/ 177298 h 492029"/>
                  <a:gd name="connsiteX4" fmla="*/ 1231911 w 1564237"/>
                  <a:gd name="connsiteY4" fmla="*/ 0 h 492029"/>
                  <a:gd name="connsiteX5" fmla="*/ 1564237 w 1564237"/>
                  <a:gd name="connsiteY5" fmla="*/ 133435 h 492029"/>
                  <a:gd name="connsiteX0" fmla="*/ 1564237 w 1601218"/>
                  <a:gd name="connsiteY0" fmla="*/ 133435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564237 w 1601218"/>
                  <a:gd name="connsiteY5" fmla="*/ 133435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42563"/>
                  <a:gd name="connsiteY0" fmla="*/ 16491 h 261719"/>
                  <a:gd name="connsiteX1" fmla="*/ 0 w 1642563"/>
                  <a:gd name="connsiteY1" fmla="*/ 88958 h 261719"/>
                  <a:gd name="connsiteX2" fmla="*/ 912570 w 1642563"/>
                  <a:gd name="connsiteY2" fmla="*/ 242312 h 261719"/>
                  <a:gd name="connsiteX3" fmla="*/ 1601218 w 1642563"/>
                  <a:gd name="connsiteY3" fmla="*/ 21221 h 261719"/>
                  <a:gd name="connsiteX4" fmla="*/ 1394168 w 1642563"/>
                  <a:gd name="connsiteY4" fmla="*/ 16491 h 261719"/>
                  <a:gd name="connsiteX0" fmla="*/ 1224048 w 1619748"/>
                  <a:gd name="connsiteY0" fmla="*/ 312 h 564993"/>
                  <a:gd name="connsiteX1" fmla="*/ 0 w 1619748"/>
                  <a:gd name="connsiteY1" fmla="*/ 392232 h 564993"/>
                  <a:gd name="connsiteX2" fmla="*/ 912570 w 1619748"/>
                  <a:gd name="connsiteY2" fmla="*/ 545586 h 564993"/>
                  <a:gd name="connsiteX3" fmla="*/ 1601218 w 1619748"/>
                  <a:gd name="connsiteY3" fmla="*/ 324495 h 564993"/>
                  <a:gd name="connsiteX4" fmla="*/ 1224048 w 1619748"/>
                  <a:gd name="connsiteY4" fmla="*/ 312 h 564993"/>
                  <a:gd name="connsiteX0" fmla="*/ 1224048 w 1619748"/>
                  <a:gd name="connsiteY0" fmla="*/ 312 h 564993"/>
                  <a:gd name="connsiteX1" fmla="*/ 0 w 1619748"/>
                  <a:gd name="connsiteY1" fmla="*/ 392232 h 564993"/>
                  <a:gd name="connsiteX2" fmla="*/ 912570 w 1619748"/>
                  <a:gd name="connsiteY2" fmla="*/ 545586 h 564993"/>
                  <a:gd name="connsiteX3" fmla="*/ 1601218 w 1619748"/>
                  <a:gd name="connsiteY3" fmla="*/ 324495 h 564993"/>
                  <a:gd name="connsiteX4" fmla="*/ 1224048 w 1619748"/>
                  <a:gd name="connsiteY4" fmla="*/ 312 h 564993"/>
                  <a:gd name="connsiteX0" fmla="*/ 1317868 w 1628596"/>
                  <a:gd name="connsiteY0" fmla="*/ 617 h 414453"/>
                  <a:gd name="connsiteX1" fmla="*/ 0 w 1628596"/>
                  <a:gd name="connsiteY1" fmla="*/ 241692 h 414453"/>
                  <a:gd name="connsiteX2" fmla="*/ 912570 w 1628596"/>
                  <a:gd name="connsiteY2" fmla="*/ 395046 h 414453"/>
                  <a:gd name="connsiteX3" fmla="*/ 1601218 w 1628596"/>
                  <a:gd name="connsiteY3" fmla="*/ 173955 h 414453"/>
                  <a:gd name="connsiteX4" fmla="*/ 1317868 w 1628596"/>
                  <a:gd name="connsiteY4" fmla="*/ 617 h 414453"/>
                  <a:gd name="connsiteX0" fmla="*/ 1317868 w 1628596"/>
                  <a:gd name="connsiteY0" fmla="*/ 617 h 545933"/>
                  <a:gd name="connsiteX1" fmla="*/ 0 w 1628596"/>
                  <a:gd name="connsiteY1" fmla="*/ 241692 h 545933"/>
                  <a:gd name="connsiteX2" fmla="*/ 907663 w 1628596"/>
                  <a:gd name="connsiteY2" fmla="*/ 544865 h 545933"/>
                  <a:gd name="connsiteX3" fmla="*/ 1601218 w 1628596"/>
                  <a:gd name="connsiteY3" fmla="*/ 173955 h 545933"/>
                  <a:gd name="connsiteX4" fmla="*/ 1317868 w 1628596"/>
                  <a:gd name="connsiteY4" fmla="*/ 617 h 545933"/>
                  <a:gd name="connsiteX0" fmla="*/ 1317868 w 1628596"/>
                  <a:gd name="connsiteY0" fmla="*/ 617 h 545933"/>
                  <a:gd name="connsiteX1" fmla="*/ 0 w 1628596"/>
                  <a:gd name="connsiteY1" fmla="*/ 241692 h 545933"/>
                  <a:gd name="connsiteX2" fmla="*/ 907663 w 1628596"/>
                  <a:gd name="connsiteY2" fmla="*/ 544865 h 545933"/>
                  <a:gd name="connsiteX3" fmla="*/ 1601218 w 1628596"/>
                  <a:gd name="connsiteY3" fmla="*/ 173955 h 545933"/>
                  <a:gd name="connsiteX4" fmla="*/ 1317868 w 1628596"/>
                  <a:gd name="connsiteY4" fmla="*/ 617 h 545933"/>
                  <a:gd name="connsiteX0" fmla="*/ 1317868 w 1628596"/>
                  <a:gd name="connsiteY0" fmla="*/ 617 h 545933"/>
                  <a:gd name="connsiteX1" fmla="*/ 1413809 w 1628596"/>
                  <a:gd name="connsiteY1" fmla="*/ 241960 h 545933"/>
                  <a:gd name="connsiteX2" fmla="*/ 0 w 1628596"/>
                  <a:gd name="connsiteY2" fmla="*/ 241692 h 545933"/>
                  <a:gd name="connsiteX3" fmla="*/ 907663 w 1628596"/>
                  <a:gd name="connsiteY3" fmla="*/ 544865 h 545933"/>
                  <a:gd name="connsiteX4" fmla="*/ 1601218 w 1628596"/>
                  <a:gd name="connsiteY4" fmla="*/ 173955 h 545933"/>
                  <a:gd name="connsiteX5" fmla="*/ 1317868 w 1628596"/>
                  <a:gd name="connsiteY5" fmla="*/ 617 h 545933"/>
                  <a:gd name="connsiteX0" fmla="*/ 1317868 w 1628596"/>
                  <a:gd name="connsiteY0" fmla="*/ 617 h 545933"/>
                  <a:gd name="connsiteX1" fmla="*/ 1413809 w 1628596"/>
                  <a:gd name="connsiteY1" fmla="*/ 241960 h 545933"/>
                  <a:gd name="connsiteX2" fmla="*/ 0 w 1628596"/>
                  <a:gd name="connsiteY2" fmla="*/ 241692 h 545933"/>
                  <a:gd name="connsiteX3" fmla="*/ 907663 w 1628596"/>
                  <a:gd name="connsiteY3" fmla="*/ 544865 h 545933"/>
                  <a:gd name="connsiteX4" fmla="*/ 1601218 w 1628596"/>
                  <a:gd name="connsiteY4" fmla="*/ 173955 h 545933"/>
                  <a:gd name="connsiteX5" fmla="*/ 1317868 w 1628596"/>
                  <a:gd name="connsiteY5" fmla="*/ 617 h 545933"/>
                  <a:gd name="connsiteX0" fmla="*/ 1317868 w 1622960"/>
                  <a:gd name="connsiteY0" fmla="*/ 421 h 544689"/>
                  <a:gd name="connsiteX1" fmla="*/ 1413809 w 1622960"/>
                  <a:gd name="connsiteY1" fmla="*/ 241764 h 544689"/>
                  <a:gd name="connsiteX2" fmla="*/ 0 w 1622960"/>
                  <a:gd name="connsiteY2" fmla="*/ 241496 h 544689"/>
                  <a:gd name="connsiteX3" fmla="*/ 907663 w 1622960"/>
                  <a:gd name="connsiteY3" fmla="*/ 544669 h 544689"/>
                  <a:gd name="connsiteX4" fmla="*/ 1594699 w 1622960"/>
                  <a:gd name="connsiteY4" fmla="*/ 245959 h 544689"/>
                  <a:gd name="connsiteX5" fmla="*/ 1317868 w 1622960"/>
                  <a:gd name="connsiteY5" fmla="*/ 421 h 544689"/>
                  <a:gd name="connsiteX0" fmla="*/ 1317868 w 1596965"/>
                  <a:gd name="connsiteY0" fmla="*/ 480 h 544748"/>
                  <a:gd name="connsiteX1" fmla="*/ 1413809 w 1596965"/>
                  <a:gd name="connsiteY1" fmla="*/ 241823 h 544748"/>
                  <a:gd name="connsiteX2" fmla="*/ 0 w 1596965"/>
                  <a:gd name="connsiteY2" fmla="*/ 241555 h 544748"/>
                  <a:gd name="connsiteX3" fmla="*/ 907663 w 1596965"/>
                  <a:gd name="connsiteY3" fmla="*/ 544728 h 544748"/>
                  <a:gd name="connsiteX4" fmla="*/ 1594699 w 1596965"/>
                  <a:gd name="connsiteY4" fmla="*/ 246018 h 544748"/>
                  <a:gd name="connsiteX5" fmla="*/ 1317868 w 1596965"/>
                  <a:gd name="connsiteY5" fmla="*/ 480 h 544748"/>
                  <a:gd name="connsiteX0" fmla="*/ 1317868 w 1596965"/>
                  <a:gd name="connsiteY0" fmla="*/ 480 h 544731"/>
                  <a:gd name="connsiteX1" fmla="*/ 1413809 w 1596965"/>
                  <a:gd name="connsiteY1" fmla="*/ 241823 h 544731"/>
                  <a:gd name="connsiteX2" fmla="*/ 0 w 1596965"/>
                  <a:gd name="connsiteY2" fmla="*/ 241555 h 544731"/>
                  <a:gd name="connsiteX3" fmla="*/ 907663 w 1596965"/>
                  <a:gd name="connsiteY3" fmla="*/ 544728 h 544731"/>
                  <a:gd name="connsiteX4" fmla="*/ 1594699 w 1596965"/>
                  <a:gd name="connsiteY4" fmla="*/ 246018 h 544731"/>
                  <a:gd name="connsiteX5" fmla="*/ 1317868 w 1596965"/>
                  <a:gd name="connsiteY5" fmla="*/ 480 h 544731"/>
                  <a:gd name="connsiteX0" fmla="*/ 1594699 w 1644701"/>
                  <a:gd name="connsiteY0" fmla="*/ 23401 h 322114"/>
                  <a:gd name="connsiteX1" fmla="*/ 1413809 w 1644701"/>
                  <a:gd name="connsiteY1" fmla="*/ 19206 h 322114"/>
                  <a:gd name="connsiteX2" fmla="*/ 0 w 1644701"/>
                  <a:gd name="connsiteY2" fmla="*/ 18938 h 322114"/>
                  <a:gd name="connsiteX3" fmla="*/ 907663 w 1644701"/>
                  <a:gd name="connsiteY3" fmla="*/ 322111 h 322114"/>
                  <a:gd name="connsiteX4" fmla="*/ 1594699 w 1644701"/>
                  <a:gd name="connsiteY4" fmla="*/ 23401 h 322114"/>
                  <a:gd name="connsiteX0" fmla="*/ 1594699 w 1629482"/>
                  <a:gd name="connsiteY0" fmla="*/ 10386 h 309099"/>
                  <a:gd name="connsiteX1" fmla="*/ 1348998 w 1629482"/>
                  <a:gd name="connsiteY1" fmla="*/ 109193 h 309099"/>
                  <a:gd name="connsiteX2" fmla="*/ 0 w 1629482"/>
                  <a:gd name="connsiteY2" fmla="*/ 5923 h 309099"/>
                  <a:gd name="connsiteX3" fmla="*/ 907663 w 1629482"/>
                  <a:gd name="connsiteY3" fmla="*/ 309096 h 309099"/>
                  <a:gd name="connsiteX4" fmla="*/ 1594699 w 1629482"/>
                  <a:gd name="connsiteY4" fmla="*/ 10386 h 309099"/>
                  <a:gd name="connsiteX0" fmla="*/ 1594699 w 1629482"/>
                  <a:gd name="connsiteY0" fmla="*/ 11754 h 310467"/>
                  <a:gd name="connsiteX1" fmla="*/ 1348998 w 1629482"/>
                  <a:gd name="connsiteY1" fmla="*/ 110561 h 310467"/>
                  <a:gd name="connsiteX2" fmla="*/ 0 w 1629482"/>
                  <a:gd name="connsiteY2" fmla="*/ 7291 h 310467"/>
                  <a:gd name="connsiteX3" fmla="*/ 907663 w 1629482"/>
                  <a:gd name="connsiteY3" fmla="*/ 310464 h 310467"/>
                  <a:gd name="connsiteX4" fmla="*/ 1594699 w 1629482"/>
                  <a:gd name="connsiteY4" fmla="*/ 11754 h 31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482" h="310467">
                    <a:moveTo>
                      <a:pt x="1594699" y="11754"/>
                    </a:moveTo>
                    <a:cubicBezTo>
                      <a:pt x="1679057" y="-38730"/>
                      <a:pt x="1614781" y="111305"/>
                      <a:pt x="1348998" y="110561"/>
                    </a:cubicBezTo>
                    <a:cubicBezTo>
                      <a:pt x="591830" y="241543"/>
                      <a:pt x="71491" y="-48824"/>
                      <a:pt x="0" y="7291"/>
                    </a:cubicBezTo>
                    <a:cubicBezTo>
                      <a:pt x="257482" y="245140"/>
                      <a:pt x="641880" y="309720"/>
                      <a:pt x="907663" y="310464"/>
                    </a:cubicBezTo>
                    <a:cubicBezTo>
                      <a:pt x="1173446" y="311208"/>
                      <a:pt x="1556654" y="176214"/>
                      <a:pt x="1594699" y="11754"/>
                    </a:cubicBezTo>
                    <a:close/>
                  </a:path>
                </a:pathLst>
              </a:custGeom>
              <a:solidFill>
                <a:srgbClr val="F0B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0" name="Szabadkézi sokszög 15">
                <a:extLst>
                  <a:ext uri="{FF2B5EF4-FFF2-40B4-BE49-F238E27FC236}">
                    <a16:creationId xmlns:a16="http://schemas.microsoft.com/office/drawing/2014/main" id="{57918154-9D27-4657-BA70-37E95A98ADC6}"/>
                  </a:ext>
                </a:extLst>
              </p:cNvPr>
              <p:cNvSpPr/>
              <p:nvPr/>
            </p:nvSpPr>
            <p:spPr>
              <a:xfrm rot="20896178" flipH="1">
                <a:off x="7067667" y="3100375"/>
                <a:ext cx="1568649" cy="450638"/>
              </a:xfrm>
              <a:custGeom>
                <a:avLst/>
                <a:gdLst>
                  <a:gd name="connsiteX0" fmla="*/ 1347890 w 2248599"/>
                  <a:gd name="connsiteY0" fmla="*/ 13924 h 1366503"/>
                  <a:gd name="connsiteX1" fmla="*/ 1004714 w 2248599"/>
                  <a:gd name="connsiteY1" fmla="*/ 117753 h 1366503"/>
                  <a:gd name="connsiteX2" fmla="*/ 935836 w 2248599"/>
                  <a:gd name="connsiteY2" fmla="*/ 157407 h 1366503"/>
                  <a:gd name="connsiteX3" fmla="*/ 919143 w 2248599"/>
                  <a:gd name="connsiteY3" fmla="*/ 160474 h 1366503"/>
                  <a:gd name="connsiteX4" fmla="*/ 587093 w 2248599"/>
                  <a:gd name="connsiteY4" fmla="*/ 295727 h 1366503"/>
                  <a:gd name="connsiteX5" fmla="*/ 17619 w 2248599"/>
                  <a:gd name="connsiteY5" fmla="*/ 1092856 h 1366503"/>
                  <a:gd name="connsiteX6" fmla="*/ 385915 w 2248599"/>
                  <a:gd name="connsiteY6" fmla="*/ 1181746 h 1366503"/>
                  <a:gd name="connsiteX7" fmla="*/ 459655 w 2248599"/>
                  <a:gd name="connsiteY7" fmla="*/ 1171313 h 1366503"/>
                  <a:gd name="connsiteX8" fmla="*/ 488135 w 2248599"/>
                  <a:gd name="connsiteY8" fmla="*/ 1189569 h 1366503"/>
                  <a:gd name="connsiteX9" fmla="*/ 1169506 w 2248599"/>
                  <a:gd name="connsiteY9" fmla="*/ 1366211 h 1366503"/>
                  <a:gd name="connsiteX10" fmla="*/ 1936254 w 2248599"/>
                  <a:gd name="connsiteY10" fmla="*/ 1044078 h 1366503"/>
                  <a:gd name="connsiteX11" fmla="*/ 1935541 w 2248599"/>
                  <a:gd name="connsiteY11" fmla="*/ 1029372 h 1366503"/>
                  <a:gd name="connsiteX12" fmla="*/ 2023892 w 2248599"/>
                  <a:gd name="connsiteY12" fmla="*/ 1000215 h 1366503"/>
                  <a:gd name="connsiteX13" fmla="*/ 2219668 w 2248599"/>
                  <a:gd name="connsiteY13" fmla="*/ 611994 h 1366503"/>
                  <a:gd name="connsiteX14" fmla="*/ 1994603 w 2248599"/>
                  <a:gd name="connsiteY14" fmla="*/ 382248 h 1366503"/>
                  <a:gd name="connsiteX15" fmla="*/ 1916739 w 2248599"/>
                  <a:gd name="connsiteY15" fmla="*/ 354054 h 1366503"/>
                  <a:gd name="connsiteX16" fmla="*/ 1918757 w 2248599"/>
                  <a:gd name="connsiteY16" fmla="*/ 299348 h 1366503"/>
                  <a:gd name="connsiteX17" fmla="*/ 1828220 w 2248599"/>
                  <a:gd name="connsiteY17" fmla="*/ 128405 h 1366503"/>
                  <a:gd name="connsiteX18" fmla="*/ 1347890 w 2248599"/>
                  <a:gd name="connsiteY18" fmla="*/ 13924 h 1366503"/>
                  <a:gd name="connsiteX0" fmla="*/ 1828220 w 2248599"/>
                  <a:gd name="connsiteY0" fmla="*/ 18533 h 1256631"/>
                  <a:gd name="connsiteX1" fmla="*/ 1004714 w 2248599"/>
                  <a:gd name="connsiteY1" fmla="*/ 7881 h 1256631"/>
                  <a:gd name="connsiteX2" fmla="*/ 935836 w 2248599"/>
                  <a:gd name="connsiteY2" fmla="*/ 47535 h 1256631"/>
                  <a:gd name="connsiteX3" fmla="*/ 919143 w 2248599"/>
                  <a:gd name="connsiteY3" fmla="*/ 50602 h 1256631"/>
                  <a:gd name="connsiteX4" fmla="*/ 587093 w 2248599"/>
                  <a:gd name="connsiteY4" fmla="*/ 185855 h 1256631"/>
                  <a:gd name="connsiteX5" fmla="*/ 17619 w 2248599"/>
                  <a:gd name="connsiteY5" fmla="*/ 982984 h 1256631"/>
                  <a:gd name="connsiteX6" fmla="*/ 385915 w 2248599"/>
                  <a:gd name="connsiteY6" fmla="*/ 1071874 h 1256631"/>
                  <a:gd name="connsiteX7" fmla="*/ 459655 w 2248599"/>
                  <a:gd name="connsiteY7" fmla="*/ 1061441 h 1256631"/>
                  <a:gd name="connsiteX8" fmla="*/ 488135 w 2248599"/>
                  <a:gd name="connsiteY8" fmla="*/ 1079697 h 1256631"/>
                  <a:gd name="connsiteX9" fmla="*/ 1169506 w 2248599"/>
                  <a:gd name="connsiteY9" fmla="*/ 1256339 h 1256631"/>
                  <a:gd name="connsiteX10" fmla="*/ 1936254 w 2248599"/>
                  <a:gd name="connsiteY10" fmla="*/ 934206 h 1256631"/>
                  <a:gd name="connsiteX11" fmla="*/ 1935541 w 2248599"/>
                  <a:gd name="connsiteY11" fmla="*/ 919500 h 1256631"/>
                  <a:gd name="connsiteX12" fmla="*/ 2023892 w 2248599"/>
                  <a:gd name="connsiteY12" fmla="*/ 890343 h 1256631"/>
                  <a:gd name="connsiteX13" fmla="*/ 2219668 w 2248599"/>
                  <a:gd name="connsiteY13" fmla="*/ 502122 h 1256631"/>
                  <a:gd name="connsiteX14" fmla="*/ 1994603 w 2248599"/>
                  <a:gd name="connsiteY14" fmla="*/ 272376 h 1256631"/>
                  <a:gd name="connsiteX15" fmla="*/ 1916739 w 2248599"/>
                  <a:gd name="connsiteY15" fmla="*/ 244182 h 1256631"/>
                  <a:gd name="connsiteX16" fmla="*/ 1918757 w 2248599"/>
                  <a:gd name="connsiteY16" fmla="*/ 189476 h 1256631"/>
                  <a:gd name="connsiteX17" fmla="*/ 1828220 w 2248599"/>
                  <a:gd name="connsiteY17" fmla="*/ 18533 h 1256631"/>
                  <a:gd name="connsiteX0" fmla="*/ 1828220 w 2248599"/>
                  <a:gd name="connsiteY0" fmla="*/ 11363 h 1249461"/>
                  <a:gd name="connsiteX1" fmla="*/ 1023730 w 2248599"/>
                  <a:gd name="connsiteY1" fmla="*/ 25161 h 1249461"/>
                  <a:gd name="connsiteX2" fmla="*/ 935836 w 2248599"/>
                  <a:gd name="connsiteY2" fmla="*/ 40365 h 1249461"/>
                  <a:gd name="connsiteX3" fmla="*/ 919143 w 2248599"/>
                  <a:gd name="connsiteY3" fmla="*/ 43432 h 1249461"/>
                  <a:gd name="connsiteX4" fmla="*/ 587093 w 2248599"/>
                  <a:gd name="connsiteY4" fmla="*/ 178685 h 1249461"/>
                  <a:gd name="connsiteX5" fmla="*/ 17619 w 2248599"/>
                  <a:gd name="connsiteY5" fmla="*/ 975814 h 1249461"/>
                  <a:gd name="connsiteX6" fmla="*/ 385915 w 2248599"/>
                  <a:gd name="connsiteY6" fmla="*/ 1064704 h 1249461"/>
                  <a:gd name="connsiteX7" fmla="*/ 459655 w 2248599"/>
                  <a:gd name="connsiteY7" fmla="*/ 1054271 h 1249461"/>
                  <a:gd name="connsiteX8" fmla="*/ 488135 w 2248599"/>
                  <a:gd name="connsiteY8" fmla="*/ 1072527 h 1249461"/>
                  <a:gd name="connsiteX9" fmla="*/ 1169506 w 2248599"/>
                  <a:gd name="connsiteY9" fmla="*/ 1249169 h 1249461"/>
                  <a:gd name="connsiteX10" fmla="*/ 1936254 w 2248599"/>
                  <a:gd name="connsiteY10" fmla="*/ 927036 h 1249461"/>
                  <a:gd name="connsiteX11" fmla="*/ 1935541 w 2248599"/>
                  <a:gd name="connsiteY11" fmla="*/ 912330 h 1249461"/>
                  <a:gd name="connsiteX12" fmla="*/ 2023892 w 2248599"/>
                  <a:gd name="connsiteY12" fmla="*/ 883173 h 1249461"/>
                  <a:gd name="connsiteX13" fmla="*/ 2219668 w 2248599"/>
                  <a:gd name="connsiteY13" fmla="*/ 494952 h 1249461"/>
                  <a:gd name="connsiteX14" fmla="*/ 1994603 w 2248599"/>
                  <a:gd name="connsiteY14" fmla="*/ 265206 h 1249461"/>
                  <a:gd name="connsiteX15" fmla="*/ 1916739 w 2248599"/>
                  <a:gd name="connsiteY15" fmla="*/ 237012 h 1249461"/>
                  <a:gd name="connsiteX16" fmla="*/ 1918757 w 2248599"/>
                  <a:gd name="connsiteY16" fmla="*/ 182306 h 1249461"/>
                  <a:gd name="connsiteX17" fmla="*/ 1828220 w 2248599"/>
                  <a:gd name="connsiteY17" fmla="*/ 11363 h 1249461"/>
                  <a:gd name="connsiteX0" fmla="*/ 1828220 w 2248599"/>
                  <a:gd name="connsiteY0" fmla="*/ 6582 h 1244680"/>
                  <a:gd name="connsiteX1" fmla="*/ 935836 w 2248599"/>
                  <a:gd name="connsiteY1" fmla="*/ 35584 h 1244680"/>
                  <a:gd name="connsiteX2" fmla="*/ 919143 w 2248599"/>
                  <a:gd name="connsiteY2" fmla="*/ 38651 h 1244680"/>
                  <a:gd name="connsiteX3" fmla="*/ 587093 w 2248599"/>
                  <a:gd name="connsiteY3" fmla="*/ 173904 h 1244680"/>
                  <a:gd name="connsiteX4" fmla="*/ 17619 w 2248599"/>
                  <a:gd name="connsiteY4" fmla="*/ 971033 h 1244680"/>
                  <a:gd name="connsiteX5" fmla="*/ 385915 w 2248599"/>
                  <a:gd name="connsiteY5" fmla="*/ 1059923 h 1244680"/>
                  <a:gd name="connsiteX6" fmla="*/ 459655 w 2248599"/>
                  <a:gd name="connsiteY6" fmla="*/ 1049490 h 1244680"/>
                  <a:gd name="connsiteX7" fmla="*/ 488135 w 2248599"/>
                  <a:gd name="connsiteY7" fmla="*/ 1067746 h 1244680"/>
                  <a:gd name="connsiteX8" fmla="*/ 1169506 w 2248599"/>
                  <a:gd name="connsiteY8" fmla="*/ 1244388 h 1244680"/>
                  <a:gd name="connsiteX9" fmla="*/ 1936254 w 2248599"/>
                  <a:gd name="connsiteY9" fmla="*/ 922255 h 1244680"/>
                  <a:gd name="connsiteX10" fmla="*/ 1935541 w 2248599"/>
                  <a:gd name="connsiteY10" fmla="*/ 907549 h 1244680"/>
                  <a:gd name="connsiteX11" fmla="*/ 2023892 w 2248599"/>
                  <a:gd name="connsiteY11" fmla="*/ 878392 h 1244680"/>
                  <a:gd name="connsiteX12" fmla="*/ 2219668 w 2248599"/>
                  <a:gd name="connsiteY12" fmla="*/ 490171 h 1244680"/>
                  <a:gd name="connsiteX13" fmla="*/ 1994603 w 2248599"/>
                  <a:gd name="connsiteY13" fmla="*/ 260425 h 1244680"/>
                  <a:gd name="connsiteX14" fmla="*/ 1916739 w 2248599"/>
                  <a:gd name="connsiteY14" fmla="*/ 232231 h 1244680"/>
                  <a:gd name="connsiteX15" fmla="*/ 1918757 w 2248599"/>
                  <a:gd name="connsiteY15" fmla="*/ 177525 h 1244680"/>
                  <a:gd name="connsiteX16" fmla="*/ 1828220 w 2248599"/>
                  <a:gd name="connsiteY16" fmla="*/ 6582 h 1244680"/>
                  <a:gd name="connsiteX0" fmla="*/ 1828220 w 2248599"/>
                  <a:gd name="connsiteY0" fmla="*/ 6582 h 1244680"/>
                  <a:gd name="connsiteX1" fmla="*/ 935836 w 2248599"/>
                  <a:gd name="connsiteY1" fmla="*/ 35584 h 1244680"/>
                  <a:gd name="connsiteX2" fmla="*/ 587093 w 2248599"/>
                  <a:gd name="connsiteY2" fmla="*/ 173904 h 1244680"/>
                  <a:gd name="connsiteX3" fmla="*/ 17619 w 2248599"/>
                  <a:gd name="connsiteY3" fmla="*/ 971033 h 1244680"/>
                  <a:gd name="connsiteX4" fmla="*/ 385915 w 2248599"/>
                  <a:gd name="connsiteY4" fmla="*/ 1059923 h 1244680"/>
                  <a:gd name="connsiteX5" fmla="*/ 459655 w 2248599"/>
                  <a:gd name="connsiteY5" fmla="*/ 1049490 h 1244680"/>
                  <a:gd name="connsiteX6" fmla="*/ 488135 w 2248599"/>
                  <a:gd name="connsiteY6" fmla="*/ 1067746 h 1244680"/>
                  <a:gd name="connsiteX7" fmla="*/ 1169506 w 2248599"/>
                  <a:gd name="connsiteY7" fmla="*/ 1244388 h 1244680"/>
                  <a:gd name="connsiteX8" fmla="*/ 1936254 w 2248599"/>
                  <a:gd name="connsiteY8" fmla="*/ 922255 h 1244680"/>
                  <a:gd name="connsiteX9" fmla="*/ 1935541 w 2248599"/>
                  <a:gd name="connsiteY9" fmla="*/ 907549 h 1244680"/>
                  <a:gd name="connsiteX10" fmla="*/ 2023892 w 2248599"/>
                  <a:gd name="connsiteY10" fmla="*/ 878392 h 1244680"/>
                  <a:gd name="connsiteX11" fmla="*/ 2219668 w 2248599"/>
                  <a:gd name="connsiteY11" fmla="*/ 490171 h 1244680"/>
                  <a:gd name="connsiteX12" fmla="*/ 1994603 w 2248599"/>
                  <a:gd name="connsiteY12" fmla="*/ 260425 h 1244680"/>
                  <a:gd name="connsiteX13" fmla="*/ 1916739 w 2248599"/>
                  <a:gd name="connsiteY13" fmla="*/ 232231 h 1244680"/>
                  <a:gd name="connsiteX14" fmla="*/ 1918757 w 2248599"/>
                  <a:gd name="connsiteY14" fmla="*/ 177525 h 1244680"/>
                  <a:gd name="connsiteX15" fmla="*/ 1828220 w 2248599"/>
                  <a:gd name="connsiteY15" fmla="*/ 6582 h 1244680"/>
                  <a:gd name="connsiteX0" fmla="*/ 1810600 w 2230979"/>
                  <a:gd name="connsiteY0" fmla="*/ 6582 h 1244680"/>
                  <a:gd name="connsiteX1" fmla="*/ 918216 w 2230979"/>
                  <a:gd name="connsiteY1" fmla="*/ 35584 h 1244680"/>
                  <a:gd name="connsiteX2" fmla="*/ -1 w 2230979"/>
                  <a:gd name="connsiteY2" fmla="*/ 971033 h 1244680"/>
                  <a:gd name="connsiteX3" fmla="*/ 368295 w 2230979"/>
                  <a:gd name="connsiteY3" fmla="*/ 1059923 h 1244680"/>
                  <a:gd name="connsiteX4" fmla="*/ 442035 w 2230979"/>
                  <a:gd name="connsiteY4" fmla="*/ 1049490 h 1244680"/>
                  <a:gd name="connsiteX5" fmla="*/ 470515 w 2230979"/>
                  <a:gd name="connsiteY5" fmla="*/ 1067746 h 1244680"/>
                  <a:gd name="connsiteX6" fmla="*/ 1151886 w 2230979"/>
                  <a:gd name="connsiteY6" fmla="*/ 1244388 h 1244680"/>
                  <a:gd name="connsiteX7" fmla="*/ 1918634 w 2230979"/>
                  <a:gd name="connsiteY7" fmla="*/ 922255 h 1244680"/>
                  <a:gd name="connsiteX8" fmla="*/ 1917921 w 2230979"/>
                  <a:gd name="connsiteY8" fmla="*/ 907549 h 1244680"/>
                  <a:gd name="connsiteX9" fmla="*/ 2006272 w 2230979"/>
                  <a:gd name="connsiteY9" fmla="*/ 878392 h 1244680"/>
                  <a:gd name="connsiteX10" fmla="*/ 2202048 w 2230979"/>
                  <a:gd name="connsiteY10" fmla="*/ 490171 h 1244680"/>
                  <a:gd name="connsiteX11" fmla="*/ 1976983 w 2230979"/>
                  <a:gd name="connsiteY11" fmla="*/ 260425 h 1244680"/>
                  <a:gd name="connsiteX12" fmla="*/ 1899119 w 2230979"/>
                  <a:gd name="connsiteY12" fmla="*/ 232231 h 1244680"/>
                  <a:gd name="connsiteX13" fmla="*/ 1901137 w 2230979"/>
                  <a:gd name="connsiteY13" fmla="*/ 177525 h 1244680"/>
                  <a:gd name="connsiteX14" fmla="*/ 1810600 w 2230979"/>
                  <a:gd name="connsiteY14" fmla="*/ 6582 h 1244680"/>
                  <a:gd name="connsiteX0" fmla="*/ 1881082 w 2301461"/>
                  <a:gd name="connsiteY0" fmla="*/ 0 h 1238098"/>
                  <a:gd name="connsiteX1" fmla="*/ 70481 w 2301461"/>
                  <a:gd name="connsiteY1" fmla="*/ 964451 h 1238098"/>
                  <a:gd name="connsiteX2" fmla="*/ 438777 w 2301461"/>
                  <a:gd name="connsiteY2" fmla="*/ 1053341 h 1238098"/>
                  <a:gd name="connsiteX3" fmla="*/ 512517 w 2301461"/>
                  <a:gd name="connsiteY3" fmla="*/ 1042908 h 1238098"/>
                  <a:gd name="connsiteX4" fmla="*/ 540997 w 2301461"/>
                  <a:gd name="connsiteY4" fmla="*/ 1061164 h 1238098"/>
                  <a:gd name="connsiteX5" fmla="*/ 1222368 w 2301461"/>
                  <a:gd name="connsiteY5" fmla="*/ 1237806 h 1238098"/>
                  <a:gd name="connsiteX6" fmla="*/ 1989116 w 2301461"/>
                  <a:gd name="connsiteY6" fmla="*/ 915673 h 1238098"/>
                  <a:gd name="connsiteX7" fmla="*/ 1988403 w 2301461"/>
                  <a:gd name="connsiteY7" fmla="*/ 900967 h 1238098"/>
                  <a:gd name="connsiteX8" fmla="*/ 2076754 w 2301461"/>
                  <a:gd name="connsiteY8" fmla="*/ 871810 h 1238098"/>
                  <a:gd name="connsiteX9" fmla="*/ 2272530 w 2301461"/>
                  <a:gd name="connsiteY9" fmla="*/ 483589 h 1238098"/>
                  <a:gd name="connsiteX10" fmla="*/ 2047465 w 2301461"/>
                  <a:gd name="connsiteY10" fmla="*/ 253843 h 1238098"/>
                  <a:gd name="connsiteX11" fmla="*/ 1969601 w 2301461"/>
                  <a:gd name="connsiteY11" fmla="*/ 225649 h 1238098"/>
                  <a:gd name="connsiteX12" fmla="*/ 1971619 w 2301461"/>
                  <a:gd name="connsiteY12" fmla="*/ 170943 h 1238098"/>
                  <a:gd name="connsiteX13" fmla="*/ 1881082 w 2301461"/>
                  <a:gd name="connsiteY13" fmla="*/ 0 h 1238098"/>
                  <a:gd name="connsiteX0" fmla="*/ 1977544 w 2307386"/>
                  <a:gd name="connsiteY0" fmla="*/ 0 h 1067155"/>
                  <a:gd name="connsiteX1" fmla="*/ 76406 w 2307386"/>
                  <a:gd name="connsiteY1" fmla="*/ 793508 h 1067155"/>
                  <a:gd name="connsiteX2" fmla="*/ 444702 w 2307386"/>
                  <a:gd name="connsiteY2" fmla="*/ 882398 h 1067155"/>
                  <a:gd name="connsiteX3" fmla="*/ 518442 w 2307386"/>
                  <a:gd name="connsiteY3" fmla="*/ 871965 h 1067155"/>
                  <a:gd name="connsiteX4" fmla="*/ 546922 w 2307386"/>
                  <a:gd name="connsiteY4" fmla="*/ 890221 h 1067155"/>
                  <a:gd name="connsiteX5" fmla="*/ 1228293 w 2307386"/>
                  <a:gd name="connsiteY5" fmla="*/ 1066863 h 1067155"/>
                  <a:gd name="connsiteX6" fmla="*/ 1995041 w 2307386"/>
                  <a:gd name="connsiteY6" fmla="*/ 744730 h 1067155"/>
                  <a:gd name="connsiteX7" fmla="*/ 1994328 w 2307386"/>
                  <a:gd name="connsiteY7" fmla="*/ 730024 h 1067155"/>
                  <a:gd name="connsiteX8" fmla="*/ 2082679 w 2307386"/>
                  <a:gd name="connsiteY8" fmla="*/ 700867 h 1067155"/>
                  <a:gd name="connsiteX9" fmla="*/ 2278455 w 2307386"/>
                  <a:gd name="connsiteY9" fmla="*/ 312646 h 1067155"/>
                  <a:gd name="connsiteX10" fmla="*/ 2053390 w 2307386"/>
                  <a:gd name="connsiteY10" fmla="*/ 82900 h 1067155"/>
                  <a:gd name="connsiteX11" fmla="*/ 1975526 w 2307386"/>
                  <a:gd name="connsiteY11" fmla="*/ 54706 h 1067155"/>
                  <a:gd name="connsiteX12" fmla="*/ 1977544 w 2307386"/>
                  <a:gd name="connsiteY12" fmla="*/ 0 h 1067155"/>
                  <a:gd name="connsiteX0" fmla="*/ 1975394 w 2307254"/>
                  <a:gd name="connsiteY0" fmla="*/ 0 h 1012449"/>
                  <a:gd name="connsiteX1" fmla="*/ 76274 w 2307254"/>
                  <a:gd name="connsiteY1" fmla="*/ 738802 h 1012449"/>
                  <a:gd name="connsiteX2" fmla="*/ 444570 w 2307254"/>
                  <a:gd name="connsiteY2" fmla="*/ 827692 h 1012449"/>
                  <a:gd name="connsiteX3" fmla="*/ 518310 w 2307254"/>
                  <a:gd name="connsiteY3" fmla="*/ 817259 h 1012449"/>
                  <a:gd name="connsiteX4" fmla="*/ 546790 w 2307254"/>
                  <a:gd name="connsiteY4" fmla="*/ 835515 h 1012449"/>
                  <a:gd name="connsiteX5" fmla="*/ 1228161 w 2307254"/>
                  <a:gd name="connsiteY5" fmla="*/ 1012157 h 1012449"/>
                  <a:gd name="connsiteX6" fmla="*/ 1994909 w 2307254"/>
                  <a:gd name="connsiteY6" fmla="*/ 690024 h 1012449"/>
                  <a:gd name="connsiteX7" fmla="*/ 1994196 w 2307254"/>
                  <a:gd name="connsiteY7" fmla="*/ 675318 h 1012449"/>
                  <a:gd name="connsiteX8" fmla="*/ 2082547 w 2307254"/>
                  <a:gd name="connsiteY8" fmla="*/ 646161 h 1012449"/>
                  <a:gd name="connsiteX9" fmla="*/ 2278323 w 2307254"/>
                  <a:gd name="connsiteY9" fmla="*/ 257940 h 1012449"/>
                  <a:gd name="connsiteX10" fmla="*/ 2053258 w 2307254"/>
                  <a:gd name="connsiteY10" fmla="*/ 28194 h 1012449"/>
                  <a:gd name="connsiteX11" fmla="*/ 1975394 w 2307254"/>
                  <a:gd name="connsiteY11" fmla="*/ 0 h 1012449"/>
                  <a:gd name="connsiteX0" fmla="*/ 2053258 w 2307254"/>
                  <a:gd name="connsiteY0" fmla="*/ 0 h 984255"/>
                  <a:gd name="connsiteX1" fmla="*/ 76274 w 2307254"/>
                  <a:gd name="connsiteY1" fmla="*/ 710608 h 984255"/>
                  <a:gd name="connsiteX2" fmla="*/ 444570 w 2307254"/>
                  <a:gd name="connsiteY2" fmla="*/ 799498 h 984255"/>
                  <a:gd name="connsiteX3" fmla="*/ 518310 w 2307254"/>
                  <a:gd name="connsiteY3" fmla="*/ 789065 h 984255"/>
                  <a:gd name="connsiteX4" fmla="*/ 546790 w 2307254"/>
                  <a:gd name="connsiteY4" fmla="*/ 807321 h 984255"/>
                  <a:gd name="connsiteX5" fmla="*/ 1228161 w 2307254"/>
                  <a:gd name="connsiteY5" fmla="*/ 983963 h 984255"/>
                  <a:gd name="connsiteX6" fmla="*/ 1994909 w 2307254"/>
                  <a:gd name="connsiteY6" fmla="*/ 661830 h 984255"/>
                  <a:gd name="connsiteX7" fmla="*/ 1994196 w 2307254"/>
                  <a:gd name="connsiteY7" fmla="*/ 647124 h 984255"/>
                  <a:gd name="connsiteX8" fmla="*/ 2082547 w 2307254"/>
                  <a:gd name="connsiteY8" fmla="*/ 617967 h 984255"/>
                  <a:gd name="connsiteX9" fmla="*/ 2278323 w 2307254"/>
                  <a:gd name="connsiteY9" fmla="*/ 229746 h 984255"/>
                  <a:gd name="connsiteX10" fmla="*/ 2053258 w 2307254"/>
                  <a:gd name="connsiteY10" fmla="*/ 0 h 984255"/>
                  <a:gd name="connsiteX0" fmla="*/ 983640 w 2250821"/>
                  <a:gd name="connsiteY0" fmla="*/ 512298 h 764523"/>
                  <a:gd name="connsiteX1" fmla="*/ 19841 w 2250821"/>
                  <a:gd name="connsiteY1" fmla="*/ 490876 h 764523"/>
                  <a:gd name="connsiteX2" fmla="*/ 388137 w 2250821"/>
                  <a:gd name="connsiteY2" fmla="*/ 579766 h 764523"/>
                  <a:gd name="connsiteX3" fmla="*/ 461877 w 2250821"/>
                  <a:gd name="connsiteY3" fmla="*/ 569333 h 764523"/>
                  <a:gd name="connsiteX4" fmla="*/ 490357 w 2250821"/>
                  <a:gd name="connsiteY4" fmla="*/ 587589 h 764523"/>
                  <a:gd name="connsiteX5" fmla="*/ 1171728 w 2250821"/>
                  <a:gd name="connsiteY5" fmla="*/ 764231 h 764523"/>
                  <a:gd name="connsiteX6" fmla="*/ 1938476 w 2250821"/>
                  <a:gd name="connsiteY6" fmla="*/ 442098 h 764523"/>
                  <a:gd name="connsiteX7" fmla="*/ 1937763 w 2250821"/>
                  <a:gd name="connsiteY7" fmla="*/ 427392 h 764523"/>
                  <a:gd name="connsiteX8" fmla="*/ 2026114 w 2250821"/>
                  <a:gd name="connsiteY8" fmla="*/ 398235 h 764523"/>
                  <a:gd name="connsiteX9" fmla="*/ 2221890 w 2250821"/>
                  <a:gd name="connsiteY9" fmla="*/ 10014 h 764523"/>
                  <a:gd name="connsiteX10" fmla="*/ 983640 w 2250821"/>
                  <a:gd name="connsiteY10" fmla="*/ 512298 h 764523"/>
                  <a:gd name="connsiteX0" fmla="*/ 983640 w 2051051"/>
                  <a:gd name="connsiteY0" fmla="*/ 121216 h 373441"/>
                  <a:gd name="connsiteX1" fmla="*/ 19841 w 2051051"/>
                  <a:gd name="connsiteY1" fmla="*/ 99794 h 373441"/>
                  <a:gd name="connsiteX2" fmla="*/ 388137 w 2051051"/>
                  <a:gd name="connsiteY2" fmla="*/ 188684 h 373441"/>
                  <a:gd name="connsiteX3" fmla="*/ 461877 w 2051051"/>
                  <a:gd name="connsiteY3" fmla="*/ 178251 h 373441"/>
                  <a:gd name="connsiteX4" fmla="*/ 490357 w 2051051"/>
                  <a:gd name="connsiteY4" fmla="*/ 196507 h 373441"/>
                  <a:gd name="connsiteX5" fmla="*/ 1171728 w 2051051"/>
                  <a:gd name="connsiteY5" fmla="*/ 373149 h 373441"/>
                  <a:gd name="connsiteX6" fmla="*/ 1938476 w 2051051"/>
                  <a:gd name="connsiteY6" fmla="*/ 51016 h 373441"/>
                  <a:gd name="connsiteX7" fmla="*/ 1937763 w 2051051"/>
                  <a:gd name="connsiteY7" fmla="*/ 36310 h 373441"/>
                  <a:gd name="connsiteX8" fmla="*/ 2026114 w 2051051"/>
                  <a:gd name="connsiteY8" fmla="*/ 7153 h 373441"/>
                  <a:gd name="connsiteX9" fmla="*/ 1377282 w 2051051"/>
                  <a:gd name="connsiteY9" fmla="*/ 210118 h 373441"/>
                  <a:gd name="connsiteX10" fmla="*/ 983640 w 2051051"/>
                  <a:gd name="connsiteY10" fmla="*/ 121216 h 373441"/>
                  <a:gd name="connsiteX0" fmla="*/ 234040 w 2065735"/>
                  <a:gd name="connsiteY0" fmla="*/ 65257 h 373441"/>
                  <a:gd name="connsiteX1" fmla="*/ 34525 w 2065735"/>
                  <a:gd name="connsiteY1" fmla="*/ 99794 h 373441"/>
                  <a:gd name="connsiteX2" fmla="*/ 402821 w 2065735"/>
                  <a:gd name="connsiteY2" fmla="*/ 188684 h 373441"/>
                  <a:gd name="connsiteX3" fmla="*/ 476561 w 2065735"/>
                  <a:gd name="connsiteY3" fmla="*/ 178251 h 373441"/>
                  <a:gd name="connsiteX4" fmla="*/ 505041 w 2065735"/>
                  <a:gd name="connsiteY4" fmla="*/ 196507 h 373441"/>
                  <a:gd name="connsiteX5" fmla="*/ 1186412 w 2065735"/>
                  <a:gd name="connsiteY5" fmla="*/ 373149 h 373441"/>
                  <a:gd name="connsiteX6" fmla="*/ 1953160 w 2065735"/>
                  <a:gd name="connsiteY6" fmla="*/ 51016 h 373441"/>
                  <a:gd name="connsiteX7" fmla="*/ 1952447 w 2065735"/>
                  <a:gd name="connsiteY7" fmla="*/ 36310 h 373441"/>
                  <a:gd name="connsiteX8" fmla="*/ 2040798 w 2065735"/>
                  <a:gd name="connsiteY8" fmla="*/ 7153 h 373441"/>
                  <a:gd name="connsiteX9" fmla="*/ 1391966 w 2065735"/>
                  <a:gd name="connsiteY9" fmla="*/ 210118 h 373441"/>
                  <a:gd name="connsiteX10" fmla="*/ 234040 w 2065735"/>
                  <a:gd name="connsiteY10" fmla="*/ 65257 h 373441"/>
                  <a:gd name="connsiteX0" fmla="*/ 234040 w 2056804"/>
                  <a:gd name="connsiteY0" fmla="*/ 64996 h 373180"/>
                  <a:gd name="connsiteX1" fmla="*/ 34525 w 2056804"/>
                  <a:gd name="connsiteY1" fmla="*/ 99533 h 373180"/>
                  <a:gd name="connsiteX2" fmla="*/ 402821 w 2056804"/>
                  <a:gd name="connsiteY2" fmla="*/ 188423 h 373180"/>
                  <a:gd name="connsiteX3" fmla="*/ 476561 w 2056804"/>
                  <a:gd name="connsiteY3" fmla="*/ 177990 h 373180"/>
                  <a:gd name="connsiteX4" fmla="*/ 505041 w 2056804"/>
                  <a:gd name="connsiteY4" fmla="*/ 196246 h 373180"/>
                  <a:gd name="connsiteX5" fmla="*/ 1186412 w 2056804"/>
                  <a:gd name="connsiteY5" fmla="*/ 372888 h 373180"/>
                  <a:gd name="connsiteX6" fmla="*/ 1953160 w 2056804"/>
                  <a:gd name="connsiteY6" fmla="*/ 50755 h 373180"/>
                  <a:gd name="connsiteX7" fmla="*/ 1952447 w 2056804"/>
                  <a:gd name="connsiteY7" fmla="*/ 36049 h 373180"/>
                  <a:gd name="connsiteX8" fmla="*/ 2040798 w 2056804"/>
                  <a:gd name="connsiteY8" fmla="*/ 6892 h 373180"/>
                  <a:gd name="connsiteX9" fmla="*/ 917343 w 2056804"/>
                  <a:gd name="connsiteY9" fmla="*/ 229175 h 373180"/>
                  <a:gd name="connsiteX10" fmla="*/ 234040 w 2056804"/>
                  <a:gd name="connsiteY10" fmla="*/ 64996 h 373180"/>
                  <a:gd name="connsiteX0" fmla="*/ 20085 w 1842849"/>
                  <a:gd name="connsiteY0" fmla="*/ 64996 h 373180"/>
                  <a:gd name="connsiteX1" fmla="*/ 188866 w 1842849"/>
                  <a:gd name="connsiteY1" fmla="*/ 188423 h 373180"/>
                  <a:gd name="connsiteX2" fmla="*/ 262606 w 1842849"/>
                  <a:gd name="connsiteY2" fmla="*/ 177990 h 373180"/>
                  <a:gd name="connsiteX3" fmla="*/ 291086 w 1842849"/>
                  <a:gd name="connsiteY3" fmla="*/ 196246 h 373180"/>
                  <a:gd name="connsiteX4" fmla="*/ 972457 w 1842849"/>
                  <a:gd name="connsiteY4" fmla="*/ 372888 h 373180"/>
                  <a:gd name="connsiteX5" fmla="*/ 1739205 w 1842849"/>
                  <a:gd name="connsiteY5" fmla="*/ 50755 h 373180"/>
                  <a:gd name="connsiteX6" fmla="*/ 1738492 w 1842849"/>
                  <a:gd name="connsiteY6" fmla="*/ 36049 h 373180"/>
                  <a:gd name="connsiteX7" fmla="*/ 1826843 w 1842849"/>
                  <a:gd name="connsiteY7" fmla="*/ 6892 h 373180"/>
                  <a:gd name="connsiteX8" fmla="*/ 703388 w 1842849"/>
                  <a:gd name="connsiteY8" fmla="*/ 229175 h 373180"/>
                  <a:gd name="connsiteX9" fmla="*/ 20085 w 1842849"/>
                  <a:gd name="connsiteY9" fmla="*/ 64996 h 373180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25123 w 1791791"/>
                  <a:gd name="connsiteY0" fmla="*/ 106 h 518203"/>
                  <a:gd name="connsiteX1" fmla="*/ 137808 w 1791791"/>
                  <a:gd name="connsiteY1" fmla="*/ 333446 h 518203"/>
                  <a:gd name="connsiteX2" fmla="*/ 211548 w 1791791"/>
                  <a:gd name="connsiteY2" fmla="*/ 323013 h 518203"/>
                  <a:gd name="connsiteX3" fmla="*/ 240028 w 1791791"/>
                  <a:gd name="connsiteY3" fmla="*/ 341269 h 518203"/>
                  <a:gd name="connsiteX4" fmla="*/ 921399 w 1791791"/>
                  <a:gd name="connsiteY4" fmla="*/ 517911 h 518203"/>
                  <a:gd name="connsiteX5" fmla="*/ 1688147 w 1791791"/>
                  <a:gd name="connsiteY5" fmla="*/ 195778 h 518203"/>
                  <a:gd name="connsiteX6" fmla="*/ 1687434 w 1791791"/>
                  <a:gd name="connsiteY6" fmla="*/ 181072 h 518203"/>
                  <a:gd name="connsiteX7" fmla="*/ 1775785 w 1791791"/>
                  <a:gd name="connsiteY7" fmla="*/ 151915 h 518203"/>
                  <a:gd name="connsiteX8" fmla="*/ 652330 w 1791791"/>
                  <a:gd name="connsiteY8" fmla="*/ 374198 h 518203"/>
                  <a:gd name="connsiteX9" fmla="*/ 25123 w 1791791"/>
                  <a:gd name="connsiteY9" fmla="*/ 106 h 518203"/>
                  <a:gd name="connsiteX0" fmla="*/ 130095 w 1665403"/>
                  <a:gd name="connsiteY0" fmla="*/ 118 h 487680"/>
                  <a:gd name="connsiteX1" fmla="*/ 11420 w 1665403"/>
                  <a:gd name="connsiteY1" fmla="*/ 302923 h 487680"/>
                  <a:gd name="connsiteX2" fmla="*/ 85160 w 1665403"/>
                  <a:gd name="connsiteY2" fmla="*/ 292490 h 487680"/>
                  <a:gd name="connsiteX3" fmla="*/ 113640 w 1665403"/>
                  <a:gd name="connsiteY3" fmla="*/ 310746 h 487680"/>
                  <a:gd name="connsiteX4" fmla="*/ 795011 w 1665403"/>
                  <a:gd name="connsiteY4" fmla="*/ 487388 h 487680"/>
                  <a:gd name="connsiteX5" fmla="*/ 1561759 w 1665403"/>
                  <a:gd name="connsiteY5" fmla="*/ 165255 h 487680"/>
                  <a:gd name="connsiteX6" fmla="*/ 1561046 w 1665403"/>
                  <a:gd name="connsiteY6" fmla="*/ 150549 h 487680"/>
                  <a:gd name="connsiteX7" fmla="*/ 1649397 w 1665403"/>
                  <a:gd name="connsiteY7" fmla="*/ 121392 h 487680"/>
                  <a:gd name="connsiteX8" fmla="*/ 525942 w 1665403"/>
                  <a:gd name="connsiteY8" fmla="*/ 343675 h 487680"/>
                  <a:gd name="connsiteX9" fmla="*/ 130095 w 1665403"/>
                  <a:gd name="connsiteY9" fmla="*/ 118 h 487680"/>
                  <a:gd name="connsiteX0" fmla="*/ 49254 w 1584562"/>
                  <a:gd name="connsiteY0" fmla="*/ 213 h 487775"/>
                  <a:gd name="connsiteX1" fmla="*/ 4319 w 1584562"/>
                  <a:gd name="connsiteY1" fmla="*/ 292585 h 487775"/>
                  <a:gd name="connsiteX2" fmla="*/ 32799 w 1584562"/>
                  <a:gd name="connsiteY2" fmla="*/ 310841 h 487775"/>
                  <a:gd name="connsiteX3" fmla="*/ 714170 w 1584562"/>
                  <a:gd name="connsiteY3" fmla="*/ 487483 h 487775"/>
                  <a:gd name="connsiteX4" fmla="*/ 1480918 w 1584562"/>
                  <a:gd name="connsiteY4" fmla="*/ 165350 h 487775"/>
                  <a:gd name="connsiteX5" fmla="*/ 1480205 w 1584562"/>
                  <a:gd name="connsiteY5" fmla="*/ 150644 h 487775"/>
                  <a:gd name="connsiteX6" fmla="*/ 1568556 w 1584562"/>
                  <a:gd name="connsiteY6" fmla="*/ 121487 h 487775"/>
                  <a:gd name="connsiteX7" fmla="*/ 445101 w 1584562"/>
                  <a:gd name="connsiteY7" fmla="*/ 343770 h 487775"/>
                  <a:gd name="connsiteX8" fmla="*/ 49254 w 1584562"/>
                  <a:gd name="connsiteY8" fmla="*/ 213 h 487775"/>
                  <a:gd name="connsiteX0" fmla="*/ 49254 w 1584562"/>
                  <a:gd name="connsiteY0" fmla="*/ 213 h 487483"/>
                  <a:gd name="connsiteX1" fmla="*/ 4319 w 1584562"/>
                  <a:gd name="connsiteY1" fmla="*/ 292585 h 487483"/>
                  <a:gd name="connsiteX2" fmla="*/ 714170 w 1584562"/>
                  <a:gd name="connsiteY2" fmla="*/ 487483 h 487483"/>
                  <a:gd name="connsiteX3" fmla="*/ 1480918 w 1584562"/>
                  <a:gd name="connsiteY3" fmla="*/ 165350 h 487483"/>
                  <a:gd name="connsiteX4" fmla="*/ 1480205 w 1584562"/>
                  <a:gd name="connsiteY4" fmla="*/ 150644 h 487483"/>
                  <a:gd name="connsiteX5" fmla="*/ 1568556 w 1584562"/>
                  <a:gd name="connsiteY5" fmla="*/ 121487 h 487483"/>
                  <a:gd name="connsiteX6" fmla="*/ 445101 w 1584562"/>
                  <a:gd name="connsiteY6" fmla="*/ 343770 h 487483"/>
                  <a:gd name="connsiteX7" fmla="*/ 49254 w 1584562"/>
                  <a:gd name="connsiteY7" fmla="*/ 213 h 487483"/>
                  <a:gd name="connsiteX0" fmla="*/ 49254 w 1584562"/>
                  <a:gd name="connsiteY0" fmla="*/ 213 h 487483"/>
                  <a:gd name="connsiteX1" fmla="*/ 4319 w 1584562"/>
                  <a:gd name="connsiteY1" fmla="*/ 292585 h 487483"/>
                  <a:gd name="connsiteX2" fmla="*/ 714170 w 1584562"/>
                  <a:gd name="connsiteY2" fmla="*/ 487483 h 487483"/>
                  <a:gd name="connsiteX3" fmla="*/ 1480918 w 1584562"/>
                  <a:gd name="connsiteY3" fmla="*/ 165350 h 487483"/>
                  <a:gd name="connsiteX4" fmla="*/ 1480205 w 1584562"/>
                  <a:gd name="connsiteY4" fmla="*/ 150644 h 487483"/>
                  <a:gd name="connsiteX5" fmla="*/ 1568556 w 1584562"/>
                  <a:gd name="connsiteY5" fmla="*/ 121487 h 487483"/>
                  <a:gd name="connsiteX6" fmla="*/ 445101 w 1584562"/>
                  <a:gd name="connsiteY6" fmla="*/ 343770 h 487483"/>
                  <a:gd name="connsiteX7" fmla="*/ 49254 w 1584562"/>
                  <a:gd name="connsiteY7" fmla="*/ 213 h 487483"/>
                  <a:gd name="connsiteX0" fmla="*/ 49254 w 1584562"/>
                  <a:gd name="connsiteY0" fmla="*/ 213 h 510312"/>
                  <a:gd name="connsiteX1" fmla="*/ 4319 w 1584562"/>
                  <a:gd name="connsiteY1" fmla="*/ 292585 h 510312"/>
                  <a:gd name="connsiteX2" fmla="*/ 714170 w 1584562"/>
                  <a:gd name="connsiteY2" fmla="*/ 487483 h 510312"/>
                  <a:gd name="connsiteX3" fmla="*/ 1480918 w 1584562"/>
                  <a:gd name="connsiteY3" fmla="*/ 165350 h 510312"/>
                  <a:gd name="connsiteX4" fmla="*/ 1480205 w 1584562"/>
                  <a:gd name="connsiteY4" fmla="*/ 150644 h 510312"/>
                  <a:gd name="connsiteX5" fmla="*/ 1568556 w 1584562"/>
                  <a:gd name="connsiteY5" fmla="*/ 121487 h 510312"/>
                  <a:gd name="connsiteX6" fmla="*/ 445101 w 1584562"/>
                  <a:gd name="connsiteY6" fmla="*/ 343770 h 510312"/>
                  <a:gd name="connsiteX7" fmla="*/ 49254 w 1584562"/>
                  <a:gd name="connsiteY7" fmla="*/ 213 h 510312"/>
                  <a:gd name="connsiteX0" fmla="*/ 49254 w 1584562"/>
                  <a:gd name="connsiteY0" fmla="*/ 213 h 480081"/>
                  <a:gd name="connsiteX1" fmla="*/ 4319 w 1584562"/>
                  <a:gd name="connsiteY1" fmla="*/ 292585 h 480081"/>
                  <a:gd name="connsiteX2" fmla="*/ 916889 w 1584562"/>
                  <a:gd name="connsiteY2" fmla="*/ 445939 h 480081"/>
                  <a:gd name="connsiteX3" fmla="*/ 1480918 w 1584562"/>
                  <a:gd name="connsiteY3" fmla="*/ 165350 h 480081"/>
                  <a:gd name="connsiteX4" fmla="*/ 1480205 w 1584562"/>
                  <a:gd name="connsiteY4" fmla="*/ 150644 h 480081"/>
                  <a:gd name="connsiteX5" fmla="*/ 1568556 w 1584562"/>
                  <a:gd name="connsiteY5" fmla="*/ 121487 h 480081"/>
                  <a:gd name="connsiteX6" fmla="*/ 445101 w 1584562"/>
                  <a:gd name="connsiteY6" fmla="*/ 343770 h 480081"/>
                  <a:gd name="connsiteX7" fmla="*/ 49254 w 1584562"/>
                  <a:gd name="connsiteY7" fmla="*/ 213 h 480081"/>
                  <a:gd name="connsiteX0" fmla="*/ 49254 w 1568556"/>
                  <a:gd name="connsiteY0" fmla="*/ 4211 h 484079"/>
                  <a:gd name="connsiteX1" fmla="*/ 4319 w 1568556"/>
                  <a:gd name="connsiteY1" fmla="*/ 296583 h 484079"/>
                  <a:gd name="connsiteX2" fmla="*/ 916889 w 1568556"/>
                  <a:gd name="connsiteY2" fmla="*/ 449937 h 484079"/>
                  <a:gd name="connsiteX3" fmla="*/ 1480918 w 1568556"/>
                  <a:gd name="connsiteY3" fmla="*/ 169348 h 484079"/>
                  <a:gd name="connsiteX4" fmla="*/ 1480205 w 1568556"/>
                  <a:gd name="connsiteY4" fmla="*/ 154642 h 484079"/>
                  <a:gd name="connsiteX5" fmla="*/ 1568556 w 1568556"/>
                  <a:gd name="connsiteY5" fmla="*/ 125485 h 484079"/>
                  <a:gd name="connsiteX6" fmla="*/ 49254 w 1568556"/>
                  <a:gd name="connsiteY6" fmla="*/ 4211 h 484079"/>
                  <a:gd name="connsiteX0" fmla="*/ 1564237 w 1564237"/>
                  <a:gd name="connsiteY0" fmla="*/ 0 h 358594"/>
                  <a:gd name="connsiteX1" fmla="*/ 0 w 1564237"/>
                  <a:gd name="connsiteY1" fmla="*/ 171098 h 358594"/>
                  <a:gd name="connsiteX2" fmla="*/ 912570 w 1564237"/>
                  <a:gd name="connsiteY2" fmla="*/ 324452 h 358594"/>
                  <a:gd name="connsiteX3" fmla="*/ 1476599 w 1564237"/>
                  <a:gd name="connsiteY3" fmla="*/ 43863 h 358594"/>
                  <a:gd name="connsiteX4" fmla="*/ 1475886 w 1564237"/>
                  <a:gd name="connsiteY4" fmla="*/ 29157 h 358594"/>
                  <a:gd name="connsiteX5" fmla="*/ 1564237 w 1564237"/>
                  <a:gd name="connsiteY5" fmla="*/ 0 h 358594"/>
                  <a:gd name="connsiteX0" fmla="*/ 1564237 w 1564237"/>
                  <a:gd name="connsiteY0" fmla="*/ 0 h 358594"/>
                  <a:gd name="connsiteX1" fmla="*/ 0 w 1564237"/>
                  <a:gd name="connsiteY1" fmla="*/ 171098 h 358594"/>
                  <a:gd name="connsiteX2" fmla="*/ 912570 w 1564237"/>
                  <a:gd name="connsiteY2" fmla="*/ 324452 h 358594"/>
                  <a:gd name="connsiteX3" fmla="*/ 1476599 w 1564237"/>
                  <a:gd name="connsiteY3" fmla="*/ 43863 h 358594"/>
                  <a:gd name="connsiteX4" fmla="*/ 1475886 w 1564237"/>
                  <a:gd name="connsiteY4" fmla="*/ 29157 h 358594"/>
                  <a:gd name="connsiteX5" fmla="*/ 1564237 w 1564237"/>
                  <a:gd name="connsiteY5" fmla="*/ 0 h 358594"/>
                  <a:gd name="connsiteX0" fmla="*/ 1564237 w 1564237"/>
                  <a:gd name="connsiteY0" fmla="*/ 133435 h 492029"/>
                  <a:gd name="connsiteX1" fmla="*/ 0 w 1564237"/>
                  <a:gd name="connsiteY1" fmla="*/ 304533 h 492029"/>
                  <a:gd name="connsiteX2" fmla="*/ 912570 w 1564237"/>
                  <a:gd name="connsiteY2" fmla="*/ 457887 h 492029"/>
                  <a:gd name="connsiteX3" fmla="*/ 1476599 w 1564237"/>
                  <a:gd name="connsiteY3" fmla="*/ 177298 h 492029"/>
                  <a:gd name="connsiteX4" fmla="*/ 1231911 w 1564237"/>
                  <a:gd name="connsiteY4" fmla="*/ 0 h 492029"/>
                  <a:gd name="connsiteX5" fmla="*/ 1564237 w 1564237"/>
                  <a:gd name="connsiteY5" fmla="*/ 133435 h 492029"/>
                  <a:gd name="connsiteX0" fmla="*/ 1564237 w 1601218"/>
                  <a:gd name="connsiteY0" fmla="*/ 133435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564237 w 1601218"/>
                  <a:gd name="connsiteY5" fmla="*/ 133435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01218"/>
                  <a:gd name="connsiteY0" fmla="*/ 232066 h 477294"/>
                  <a:gd name="connsiteX1" fmla="*/ 0 w 1601218"/>
                  <a:gd name="connsiteY1" fmla="*/ 304533 h 477294"/>
                  <a:gd name="connsiteX2" fmla="*/ 912570 w 1601218"/>
                  <a:gd name="connsiteY2" fmla="*/ 457887 h 477294"/>
                  <a:gd name="connsiteX3" fmla="*/ 1601218 w 1601218"/>
                  <a:gd name="connsiteY3" fmla="*/ 236796 h 477294"/>
                  <a:gd name="connsiteX4" fmla="*/ 1231911 w 1601218"/>
                  <a:gd name="connsiteY4" fmla="*/ 0 h 477294"/>
                  <a:gd name="connsiteX5" fmla="*/ 1394168 w 1601218"/>
                  <a:gd name="connsiteY5" fmla="*/ 232066 h 477294"/>
                  <a:gd name="connsiteX0" fmla="*/ 1394168 w 1642563"/>
                  <a:gd name="connsiteY0" fmla="*/ 16491 h 261719"/>
                  <a:gd name="connsiteX1" fmla="*/ 0 w 1642563"/>
                  <a:gd name="connsiteY1" fmla="*/ 88958 h 261719"/>
                  <a:gd name="connsiteX2" fmla="*/ 912570 w 1642563"/>
                  <a:gd name="connsiteY2" fmla="*/ 242312 h 261719"/>
                  <a:gd name="connsiteX3" fmla="*/ 1601218 w 1642563"/>
                  <a:gd name="connsiteY3" fmla="*/ 21221 h 261719"/>
                  <a:gd name="connsiteX4" fmla="*/ 1394168 w 1642563"/>
                  <a:gd name="connsiteY4" fmla="*/ 16491 h 261719"/>
                  <a:gd name="connsiteX0" fmla="*/ 1224048 w 1619748"/>
                  <a:gd name="connsiteY0" fmla="*/ 312 h 564993"/>
                  <a:gd name="connsiteX1" fmla="*/ 0 w 1619748"/>
                  <a:gd name="connsiteY1" fmla="*/ 392232 h 564993"/>
                  <a:gd name="connsiteX2" fmla="*/ 912570 w 1619748"/>
                  <a:gd name="connsiteY2" fmla="*/ 545586 h 564993"/>
                  <a:gd name="connsiteX3" fmla="*/ 1601218 w 1619748"/>
                  <a:gd name="connsiteY3" fmla="*/ 324495 h 564993"/>
                  <a:gd name="connsiteX4" fmla="*/ 1224048 w 1619748"/>
                  <a:gd name="connsiteY4" fmla="*/ 312 h 564993"/>
                  <a:gd name="connsiteX0" fmla="*/ 1224048 w 1619748"/>
                  <a:gd name="connsiteY0" fmla="*/ 312 h 564993"/>
                  <a:gd name="connsiteX1" fmla="*/ 0 w 1619748"/>
                  <a:gd name="connsiteY1" fmla="*/ 392232 h 564993"/>
                  <a:gd name="connsiteX2" fmla="*/ 912570 w 1619748"/>
                  <a:gd name="connsiteY2" fmla="*/ 545586 h 564993"/>
                  <a:gd name="connsiteX3" fmla="*/ 1601218 w 1619748"/>
                  <a:gd name="connsiteY3" fmla="*/ 324495 h 564993"/>
                  <a:gd name="connsiteX4" fmla="*/ 1224048 w 1619748"/>
                  <a:gd name="connsiteY4" fmla="*/ 312 h 564993"/>
                  <a:gd name="connsiteX0" fmla="*/ 1317868 w 1628596"/>
                  <a:gd name="connsiteY0" fmla="*/ 617 h 414453"/>
                  <a:gd name="connsiteX1" fmla="*/ 0 w 1628596"/>
                  <a:gd name="connsiteY1" fmla="*/ 241692 h 414453"/>
                  <a:gd name="connsiteX2" fmla="*/ 912570 w 1628596"/>
                  <a:gd name="connsiteY2" fmla="*/ 395046 h 414453"/>
                  <a:gd name="connsiteX3" fmla="*/ 1601218 w 1628596"/>
                  <a:gd name="connsiteY3" fmla="*/ 173955 h 414453"/>
                  <a:gd name="connsiteX4" fmla="*/ 1317868 w 1628596"/>
                  <a:gd name="connsiteY4" fmla="*/ 617 h 414453"/>
                  <a:gd name="connsiteX0" fmla="*/ 1317868 w 1628596"/>
                  <a:gd name="connsiteY0" fmla="*/ 617 h 545933"/>
                  <a:gd name="connsiteX1" fmla="*/ 0 w 1628596"/>
                  <a:gd name="connsiteY1" fmla="*/ 241692 h 545933"/>
                  <a:gd name="connsiteX2" fmla="*/ 907663 w 1628596"/>
                  <a:gd name="connsiteY2" fmla="*/ 544865 h 545933"/>
                  <a:gd name="connsiteX3" fmla="*/ 1601218 w 1628596"/>
                  <a:gd name="connsiteY3" fmla="*/ 173955 h 545933"/>
                  <a:gd name="connsiteX4" fmla="*/ 1317868 w 1628596"/>
                  <a:gd name="connsiteY4" fmla="*/ 617 h 545933"/>
                  <a:gd name="connsiteX0" fmla="*/ 1317868 w 1628596"/>
                  <a:gd name="connsiteY0" fmla="*/ 617 h 545933"/>
                  <a:gd name="connsiteX1" fmla="*/ 0 w 1628596"/>
                  <a:gd name="connsiteY1" fmla="*/ 241692 h 545933"/>
                  <a:gd name="connsiteX2" fmla="*/ 907663 w 1628596"/>
                  <a:gd name="connsiteY2" fmla="*/ 544865 h 545933"/>
                  <a:gd name="connsiteX3" fmla="*/ 1601218 w 1628596"/>
                  <a:gd name="connsiteY3" fmla="*/ 173955 h 545933"/>
                  <a:gd name="connsiteX4" fmla="*/ 1317868 w 1628596"/>
                  <a:gd name="connsiteY4" fmla="*/ 617 h 545933"/>
                  <a:gd name="connsiteX0" fmla="*/ 1317868 w 1628596"/>
                  <a:gd name="connsiteY0" fmla="*/ 617 h 545933"/>
                  <a:gd name="connsiteX1" fmla="*/ 1413809 w 1628596"/>
                  <a:gd name="connsiteY1" fmla="*/ 241960 h 545933"/>
                  <a:gd name="connsiteX2" fmla="*/ 0 w 1628596"/>
                  <a:gd name="connsiteY2" fmla="*/ 241692 h 545933"/>
                  <a:gd name="connsiteX3" fmla="*/ 907663 w 1628596"/>
                  <a:gd name="connsiteY3" fmla="*/ 544865 h 545933"/>
                  <a:gd name="connsiteX4" fmla="*/ 1601218 w 1628596"/>
                  <a:gd name="connsiteY4" fmla="*/ 173955 h 545933"/>
                  <a:gd name="connsiteX5" fmla="*/ 1317868 w 1628596"/>
                  <a:gd name="connsiteY5" fmla="*/ 617 h 545933"/>
                  <a:gd name="connsiteX0" fmla="*/ 1317868 w 1628596"/>
                  <a:gd name="connsiteY0" fmla="*/ 617 h 545933"/>
                  <a:gd name="connsiteX1" fmla="*/ 1413809 w 1628596"/>
                  <a:gd name="connsiteY1" fmla="*/ 241960 h 545933"/>
                  <a:gd name="connsiteX2" fmla="*/ 0 w 1628596"/>
                  <a:gd name="connsiteY2" fmla="*/ 241692 h 545933"/>
                  <a:gd name="connsiteX3" fmla="*/ 907663 w 1628596"/>
                  <a:gd name="connsiteY3" fmla="*/ 544865 h 545933"/>
                  <a:gd name="connsiteX4" fmla="*/ 1601218 w 1628596"/>
                  <a:gd name="connsiteY4" fmla="*/ 173955 h 545933"/>
                  <a:gd name="connsiteX5" fmla="*/ 1317868 w 1628596"/>
                  <a:gd name="connsiteY5" fmla="*/ 617 h 545933"/>
                  <a:gd name="connsiteX0" fmla="*/ 1317868 w 1622960"/>
                  <a:gd name="connsiteY0" fmla="*/ 421 h 544689"/>
                  <a:gd name="connsiteX1" fmla="*/ 1413809 w 1622960"/>
                  <a:gd name="connsiteY1" fmla="*/ 241764 h 544689"/>
                  <a:gd name="connsiteX2" fmla="*/ 0 w 1622960"/>
                  <a:gd name="connsiteY2" fmla="*/ 241496 h 544689"/>
                  <a:gd name="connsiteX3" fmla="*/ 907663 w 1622960"/>
                  <a:gd name="connsiteY3" fmla="*/ 544669 h 544689"/>
                  <a:gd name="connsiteX4" fmla="*/ 1594699 w 1622960"/>
                  <a:gd name="connsiteY4" fmla="*/ 245959 h 544689"/>
                  <a:gd name="connsiteX5" fmla="*/ 1317868 w 1622960"/>
                  <a:gd name="connsiteY5" fmla="*/ 421 h 544689"/>
                  <a:gd name="connsiteX0" fmla="*/ 1317868 w 1596965"/>
                  <a:gd name="connsiteY0" fmla="*/ 480 h 544748"/>
                  <a:gd name="connsiteX1" fmla="*/ 1413809 w 1596965"/>
                  <a:gd name="connsiteY1" fmla="*/ 241823 h 544748"/>
                  <a:gd name="connsiteX2" fmla="*/ 0 w 1596965"/>
                  <a:gd name="connsiteY2" fmla="*/ 241555 h 544748"/>
                  <a:gd name="connsiteX3" fmla="*/ 907663 w 1596965"/>
                  <a:gd name="connsiteY3" fmla="*/ 544728 h 544748"/>
                  <a:gd name="connsiteX4" fmla="*/ 1594699 w 1596965"/>
                  <a:gd name="connsiteY4" fmla="*/ 246018 h 544748"/>
                  <a:gd name="connsiteX5" fmla="*/ 1317868 w 1596965"/>
                  <a:gd name="connsiteY5" fmla="*/ 480 h 544748"/>
                  <a:gd name="connsiteX0" fmla="*/ 1317868 w 1596965"/>
                  <a:gd name="connsiteY0" fmla="*/ 480 h 544731"/>
                  <a:gd name="connsiteX1" fmla="*/ 1413809 w 1596965"/>
                  <a:gd name="connsiteY1" fmla="*/ 241823 h 544731"/>
                  <a:gd name="connsiteX2" fmla="*/ 0 w 1596965"/>
                  <a:gd name="connsiteY2" fmla="*/ 241555 h 544731"/>
                  <a:gd name="connsiteX3" fmla="*/ 907663 w 1596965"/>
                  <a:gd name="connsiteY3" fmla="*/ 544728 h 544731"/>
                  <a:gd name="connsiteX4" fmla="*/ 1594699 w 1596965"/>
                  <a:gd name="connsiteY4" fmla="*/ 246018 h 544731"/>
                  <a:gd name="connsiteX5" fmla="*/ 1317868 w 1596965"/>
                  <a:gd name="connsiteY5" fmla="*/ 480 h 544731"/>
                  <a:gd name="connsiteX0" fmla="*/ 1594699 w 1644701"/>
                  <a:gd name="connsiteY0" fmla="*/ 23401 h 322114"/>
                  <a:gd name="connsiteX1" fmla="*/ 1413809 w 1644701"/>
                  <a:gd name="connsiteY1" fmla="*/ 19206 h 322114"/>
                  <a:gd name="connsiteX2" fmla="*/ 0 w 1644701"/>
                  <a:gd name="connsiteY2" fmla="*/ 18938 h 322114"/>
                  <a:gd name="connsiteX3" fmla="*/ 907663 w 1644701"/>
                  <a:gd name="connsiteY3" fmla="*/ 322111 h 322114"/>
                  <a:gd name="connsiteX4" fmla="*/ 1594699 w 1644701"/>
                  <a:gd name="connsiteY4" fmla="*/ 23401 h 322114"/>
                  <a:gd name="connsiteX0" fmla="*/ 1594699 w 1629482"/>
                  <a:gd name="connsiteY0" fmla="*/ 10386 h 309099"/>
                  <a:gd name="connsiteX1" fmla="*/ 1348998 w 1629482"/>
                  <a:gd name="connsiteY1" fmla="*/ 109193 h 309099"/>
                  <a:gd name="connsiteX2" fmla="*/ 0 w 1629482"/>
                  <a:gd name="connsiteY2" fmla="*/ 5923 h 309099"/>
                  <a:gd name="connsiteX3" fmla="*/ 907663 w 1629482"/>
                  <a:gd name="connsiteY3" fmla="*/ 309096 h 309099"/>
                  <a:gd name="connsiteX4" fmla="*/ 1594699 w 1629482"/>
                  <a:gd name="connsiteY4" fmla="*/ 10386 h 309099"/>
                  <a:gd name="connsiteX0" fmla="*/ 1594699 w 1629482"/>
                  <a:gd name="connsiteY0" fmla="*/ 11754 h 310467"/>
                  <a:gd name="connsiteX1" fmla="*/ 1348998 w 1629482"/>
                  <a:gd name="connsiteY1" fmla="*/ 110561 h 310467"/>
                  <a:gd name="connsiteX2" fmla="*/ 0 w 1629482"/>
                  <a:gd name="connsiteY2" fmla="*/ 7291 h 310467"/>
                  <a:gd name="connsiteX3" fmla="*/ 907663 w 1629482"/>
                  <a:gd name="connsiteY3" fmla="*/ 310464 h 310467"/>
                  <a:gd name="connsiteX4" fmla="*/ 1594699 w 1629482"/>
                  <a:gd name="connsiteY4" fmla="*/ 11754 h 310467"/>
                  <a:gd name="connsiteX0" fmla="*/ 1594699 w 1629482"/>
                  <a:gd name="connsiteY0" fmla="*/ 11754 h 310466"/>
                  <a:gd name="connsiteX1" fmla="*/ 1348998 w 1629482"/>
                  <a:gd name="connsiteY1" fmla="*/ 110561 h 310466"/>
                  <a:gd name="connsiteX2" fmla="*/ 0 w 1629482"/>
                  <a:gd name="connsiteY2" fmla="*/ 7291 h 310466"/>
                  <a:gd name="connsiteX3" fmla="*/ 907663 w 1629482"/>
                  <a:gd name="connsiteY3" fmla="*/ 310464 h 310466"/>
                  <a:gd name="connsiteX4" fmla="*/ 1594699 w 1629482"/>
                  <a:gd name="connsiteY4" fmla="*/ 11754 h 310466"/>
                  <a:gd name="connsiteX0" fmla="*/ 1594699 w 1618973"/>
                  <a:gd name="connsiteY0" fmla="*/ 11754 h 310466"/>
                  <a:gd name="connsiteX1" fmla="*/ 1348998 w 1618973"/>
                  <a:gd name="connsiteY1" fmla="*/ 110561 h 310466"/>
                  <a:gd name="connsiteX2" fmla="*/ 0 w 1618973"/>
                  <a:gd name="connsiteY2" fmla="*/ 7291 h 310466"/>
                  <a:gd name="connsiteX3" fmla="*/ 907663 w 1618973"/>
                  <a:gd name="connsiteY3" fmla="*/ 310464 h 310466"/>
                  <a:gd name="connsiteX4" fmla="*/ 1594699 w 1618973"/>
                  <a:gd name="connsiteY4" fmla="*/ 11754 h 310466"/>
                  <a:gd name="connsiteX0" fmla="*/ 1594699 w 1618973"/>
                  <a:gd name="connsiteY0" fmla="*/ 11754 h 310466"/>
                  <a:gd name="connsiteX1" fmla="*/ 1348998 w 1618973"/>
                  <a:gd name="connsiteY1" fmla="*/ 110561 h 310466"/>
                  <a:gd name="connsiteX2" fmla="*/ 0 w 1618973"/>
                  <a:gd name="connsiteY2" fmla="*/ 7291 h 310466"/>
                  <a:gd name="connsiteX3" fmla="*/ 907663 w 1618973"/>
                  <a:gd name="connsiteY3" fmla="*/ 310464 h 310466"/>
                  <a:gd name="connsiteX4" fmla="*/ 1594699 w 1618973"/>
                  <a:gd name="connsiteY4" fmla="*/ 11754 h 310466"/>
                  <a:gd name="connsiteX0" fmla="*/ 1594699 w 1618973"/>
                  <a:gd name="connsiteY0" fmla="*/ 11754 h 310466"/>
                  <a:gd name="connsiteX1" fmla="*/ 1348998 w 1618973"/>
                  <a:gd name="connsiteY1" fmla="*/ 110561 h 310466"/>
                  <a:gd name="connsiteX2" fmla="*/ 0 w 1618973"/>
                  <a:gd name="connsiteY2" fmla="*/ 7291 h 310466"/>
                  <a:gd name="connsiteX3" fmla="*/ 907663 w 1618973"/>
                  <a:gd name="connsiteY3" fmla="*/ 310464 h 310466"/>
                  <a:gd name="connsiteX4" fmla="*/ 1594699 w 1618973"/>
                  <a:gd name="connsiteY4" fmla="*/ 11754 h 310466"/>
                  <a:gd name="connsiteX0" fmla="*/ 1594699 w 1618973"/>
                  <a:gd name="connsiteY0" fmla="*/ 12498 h 311210"/>
                  <a:gd name="connsiteX1" fmla="*/ 1348998 w 1618973"/>
                  <a:gd name="connsiteY1" fmla="*/ 111305 h 311210"/>
                  <a:gd name="connsiteX2" fmla="*/ 0 w 1618973"/>
                  <a:gd name="connsiteY2" fmla="*/ 8035 h 311210"/>
                  <a:gd name="connsiteX3" fmla="*/ 907663 w 1618973"/>
                  <a:gd name="connsiteY3" fmla="*/ 311208 h 311210"/>
                  <a:gd name="connsiteX4" fmla="*/ 1594699 w 1618973"/>
                  <a:gd name="connsiteY4" fmla="*/ 12498 h 311210"/>
                  <a:gd name="connsiteX0" fmla="*/ 1594699 w 1618973"/>
                  <a:gd name="connsiteY0" fmla="*/ 12498 h 311210"/>
                  <a:gd name="connsiteX1" fmla="*/ 1348998 w 1618973"/>
                  <a:gd name="connsiteY1" fmla="*/ 111305 h 311210"/>
                  <a:gd name="connsiteX2" fmla="*/ 0 w 1618973"/>
                  <a:gd name="connsiteY2" fmla="*/ 8035 h 311210"/>
                  <a:gd name="connsiteX3" fmla="*/ 907663 w 1618973"/>
                  <a:gd name="connsiteY3" fmla="*/ 311208 h 311210"/>
                  <a:gd name="connsiteX4" fmla="*/ 1594699 w 1618973"/>
                  <a:gd name="connsiteY4" fmla="*/ 12498 h 311210"/>
                  <a:gd name="connsiteX0" fmla="*/ 1594699 w 1618973"/>
                  <a:gd name="connsiteY0" fmla="*/ 12498 h 311210"/>
                  <a:gd name="connsiteX1" fmla="*/ 1348998 w 1618973"/>
                  <a:gd name="connsiteY1" fmla="*/ 111305 h 311210"/>
                  <a:gd name="connsiteX2" fmla="*/ 0 w 1618973"/>
                  <a:gd name="connsiteY2" fmla="*/ 8035 h 311210"/>
                  <a:gd name="connsiteX3" fmla="*/ 907663 w 1618973"/>
                  <a:gd name="connsiteY3" fmla="*/ 311208 h 311210"/>
                  <a:gd name="connsiteX4" fmla="*/ 1594699 w 1618973"/>
                  <a:gd name="connsiteY4" fmla="*/ 12498 h 31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973" h="311210">
                    <a:moveTo>
                      <a:pt x="1594699" y="12498"/>
                    </a:moveTo>
                    <a:cubicBezTo>
                      <a:pt x="1507640" y="99060"/>
                      <a:pt x="1457752" y="89512"/>
                      <a:pt x="1348998" y="111305"/>
                    </a:cubicBezTo>
                    <a:cubicBezTo>
                      <a:pt x="557320" y="211627"/>
                      <a:pt x="71491" y="-48080"/>
                      <a:pt x="0" y="8035"/>
                    </a:cubicBezTo>
                    <a:cubicBezTo>
                      <a:pt x="257482" y="245884"/>
                      <a:pt x="641880" y="310464"/>
                      <a:pt x="907663" y="311208"/>
                    </a:cubicBezTo>
                    <a:cubicBezTo>
                      <a:pt x="1173446" y="311952"/>
                      <a:pt x="1743093" y="144315"/>
                      <a:pt x="1594699" y="12498"/>
                    </a:cubicBezTo>
                    <a:close/>
                  </a:path>
                </a:pathLst>
              </a:custGeom>
              <a:solidFill>
                <a:srgbClr val="F0BE2E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942B8D71-3FE3-4196-A50B-D2180D98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439" y="2781452"/>
              <a:ext cx="2524407" cy="3423827"/>
            </a:xfrm>
            <a:prstGeom prst="rect">
              <a:avLst/>
            </a:prstGeom>
          </p:spPr>
        </p:pic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DC7C4768-46E0-42D2-B2F3-54D95443D9DF}"/>
              </a:ext>
            </a:extLst>
          </p:cNvPr>
          <p:cNvGrpSpPr/>
          <p:nvPr/>
        </p:nvGrpSpPr>
        <p:grpSpPr>
          <a:xfrm flipH="1">
            <a:off x="437311" y="152399"/>
            <a:ext cx="1016000" cy="1215125"/>
            <a:chOff x="10049039" y="334901"/>
            <a:chExt cx="2100859" cy="2668436"/>
          </a:xfrm>
        </p:grpSpPr>
        <p:grpSp>
          <p:nvGrpSpPr>
            <p:cNvPr id="66" name="Csoportba foglalás 65">
              <a:extLst>
                <a:ext uri="{FF2B5EF4-FFF2-40B4-BE49-F238E27FC236}">
                  <a16:creationId xmlns:a16="http://schemas.microsoft.com/office/drawing/2014/main" id="{10A72F88-DEFB-4290-9B10-361FE9F54FE3}"/>
                </a:ext>
              </a:extLst>
            </p:cNvPr>
            <p:cNvGrpSpPr/>
            <p:nvPr/>
          </p:nvGrpSpPr>
          <p:grpSpPr>
            <a:xfrm>
              <a:off x="10487331" y="519751"/>
              <a:ext cx="1441334" cy="2449103"/>
              <a:chOff x="4084822" y="852617"/>
              <a:chExt cx="3399523" cy="5514177"/>
            </a:xfrm>
          </p:grpSpPr>
          <p:grpSp>
            <p:nvGrpSpPr>
              <p:cNvPr id="68" name="Csoportba foglalás 67">
                <a:extLst>
                  <a:ext uri="{FF2B5EF4-FFF2-40B4-BE49-F238E27FC236}">
                    <a16:creationId xmlns:a16="http://schemas.microsoft.com/office/drawing/2014/main" id="{FB09A0FC-C0A8-4048-9A96-0013A8DAD092}"/>
                  </a:ext>
                </a:extLst>
              </p:cNvPr>
              <p:cNvGrpSpPr/>
              <p:nvPr/>
            </p:nvGrpSpPr>
            <p:grpSpPr>
              <a:xfrm>
                <a:off x="4084822" y="1590865"/>
                <a:ext cx="3399523" cy="4775929"/>
                <a:chOff x="4084822" y="1590865"/>
                <a:chExt cx="3399523" cy="4775929"/>
              </a:xfrm>
            </p:grpSpPr>
            <p:sp>
              <p:nvSpPr>
                <p:cNvPr id="70" name="Szabadkézi sokszög 167">
                  <a:extLst>
                    <a:ext uri="{FF2B5EF4-FFF2-40B4-BE49-F238E27FC236}">
                      <a16:creationId xmlns:a16="http://schemas.microsoft.com/office/drawing/2014/main" id="{D4840D1D-F8DB-4D17-89E7-21A6E1273626}"/>
                    </a:ext>
                  </a:extLst>
                </p:cNvPr>
                <p:cNvSpPr/>
                <p:nvPr/>
              </p:nvSpPr>
              <p:spPr>
                <a:xfrm>
                  <a:off x="4157404" y="4572689"/>
                  <a:ext cx="3230584" cy="1548330"/>
                </a:xfrm>
                <a:custGeom>
                  <a:avLst/>
                  <a:gdLst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456002 h 2090325"/>
                    <a:gd name="connsiteX4" fmla="*/ 3259283 w 3259283"/>
                    <a:gd name="connsiteY4" fmla="*/ 2090325 h 2090325"/>
                    <a:gd name="connsiteX5" fmla="*/ 6730 w 3259283"/>
                    <a:gd name="connsiteY5" fmla="*/ 2090325 h 2090325"/>
                    <a:gd name="connsiteX6" fmla="*/ 6730 w 3259283"/>
                    <a:gd name="connsiteY6" fmla="*/ 623398 h 2090325"/>
                    <a:gd name="connsiteX7" fmla="*/ 0 w 3259283"/>
                    <a:gd name="connsiteY7" fmla="*/ 576268 h 2090325"/>
                    <a:gd name="connsiteX8" fmla="*/ 6730 w 3259283"/>
                    <a:gd name="connsiteY8" fmla="*/ 529138 h 2090325"/>
                    <a:gd name="connsiteX9" fmla="*/ 6730 w 3259283"/>
                    <a:gd name="connsiteY9" fmla="*/ 456002 h 2090325"/>
                    <a:gd name="connsiteX10" fmla="*/ 36110 w 3259283"/>
                    <a:gd name="connsiteY10" fmla="*/ 456002 h 2090325"/>
                    <a:gd name="connsiteX11" fmla="*/ 73266 w 3259283"/>
                    <a:gd name="connsiteY11" fmla="*/ 404903 h 2090325"/>
                    <a:gd name="connsiteX12" fmla="*/ 1629641 w 3259283"/>
                    <a:gd name="connsiteY12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31980 w 3259283"/>
                    <a:gd name="connsiteY2" fmla="*/ 58808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6730 w 3259283"/>
                    <a:gd name="connsiteY4" fmla="*/ 623398 h 2090325"/>
                    <a:gd name="connsiteX5" fmla="*/ 0 w 3259283"/>
                    <a:gd name="connsiteY5" fmla="*/ 576268 h 2090325"/>
                    <a:gd name="connsiteX6" fmla="*/ 6730 w 3259283"/>
                    <a:gd name="connsiteY6" fmla="*/ 529138 h 2090325"/>
                    <a:gd name="connsiteX7" fmla="*/ 6730 w 3259283"/>
                    <a:gd name="connsiteY7" fmla="*/ 456002 h 2090325"/>
                    <a:gd name="connsiteX8" fmla="*/ 36110 w 3259283"/>
                    <a:gd name="connsiteY8" fmla="*/ 456002 h 2090325"/>
                    <a:gd name="connsiteX9" fmla="*/ 73266 w 3259283"/>
                    <a:gd name="connsiteY9" fmla="*/ 404903 h 2090325"/>
                    <a:gd name="connsiteX10" fmla="*/ 1629641 w 3259283"/>
                    <a:gd name="connsiteY10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0 w 3259283"/>
                    <a:gd name="connsiteY4" fmla="*/ 576268 h 2090325"/>
                    <a:gd name="connsiteX5" fmla="*/ 6730 w 3259283"/>
                    <a:gd name="connsiteY5" fmla="*/ 529138 h 2090325"/>
                    <a:gd name="connsiteX6" fmla="*/ 6730 w 3259283"/>
                    <a:gd name="connsiteY6" fmla="*/ 456002 h 2090325"/>
                    <a:gd name="connsiteX7" fmla="*/ 36110 w 3259283"/>
                    <a:gd name="connsiteY7" fmla="*/ 456002 h 2090325"/>
                    <a:gd name="connsiteX8" fmla="*/ 73266 w 3259283"/>
                    <a:gd name="connsiteY8" fmla="*/ 404903 h 2090325"/>
                    <a:gd name="connsiteX9" fmla="*/ 1629641 w 3259283"/>
                    <a:gd name="connsiteY9" fmla="*/ 0 h 2090325"/>
                    <a:gd name="connsiteX0" fmla="*/ 1863840 w 3493482"/>
                    <a:gd name="connsiteY0" fmla="*/ 0 h 2090325"/>
                    <a:gd name="connsiteX1" fmla="*/ 3420216 w 3493482"/>
                    <a:gd name="connsiteY1" fmla="*/ 404903 h 2090325"/>
                    <a:gd name="connsiteX2" fmla="*/ 3493482 w 3493482"/>
                    <a:gd name="connsiteY2" fmla="*/ 2090325 h 2090325"/>
                    <a:gd name="connsiteX3" fmla="*/ 240929 w 3493482"/>
                    <a:gd name="connsiteY3" fmla="*/ 2090325 h 2090325"/>
                    <a:gd name="connsiteX4" fmla="*/ 240929 w 3493482"/>
                    <a:gd name="connsiteY4" fmla="*/ 529138 h 2090325"/>
                    <a:gd name="connsiteX5" fmla="*/ 240929 w 3493482"/>
                    <a:gd name="connsiteY5" fmla="*/ 456002 h 2090325"/>
                    <a:gd name="connsiteX6" fmla="*/ 270309 w 3493482"/>
                    <a:gd name="connsiteY6" fmla="*/ 456002 h 2090325"/>
                    <a:gd name="connsiteX7" fmla="*/ 307465 w 3493482"/>
                    <a:gd name="connsiteY7" fmla="*/ 404903 h 2090325"/>
                    <a:gd name="connsiteX8" fmla="*/ 1863840 w 3493482"/>
                    <a:gd name="connsiteY8" fmla="*/ 0 h 2090325"/>
                    <a:gd name="connsiteX0" fmla="*/ 1864932 w 3494574"/>
                    <a:gd name="connsiteY0" fmla="*/ 0 h 2090325"/>
                    <a:gd name="connsiteX1" fmla="*/ 3421308 w 3494574"/>
                    <a:gd name="connsiteY1" fmla="*/ 404903 h 2090325"/>
                    <a:gd name="connsiteX2" fmla="*/ 3494574 w 3494574"/>
                    <a:gd name="connsiteY2" fmla="*/ 2090325 h 2090325"/>
                    <a:gd name="connsiteX3" fmla="*/ 242021 w 3494574"/>
                    <a:gd name="connsiteY3" fmla="*/ 2090325 h 2090325"/>
                    <a:gd name="connsiteX4" fmla="*/ 242021 w 3494574"/>
                    <a:gd name="connsiteY4" fmla="*/ 456002 h 2090325"/>
                    <a:gd name="connsiteX5" fmla="*/ 271401 w 3494574"/>
                    <a:gd name="connsiteY5" fmla="*/ 456002 h 2090325"/>
                    <a:gd name="connsiteX6" fmla="*/ 308557 w 3494574"/>
                    <a:gd name="connsiteY6" fmla="*/ 404903 h 2090325"/>
                    <a:gd name="connsiteX7" fmla="*/ 1864932 w 3494574"/>
                    <a:gd name="connsiteY7" fmla="*/ 0 h 2090325"/>
                    <a:gd name="connsiteX0" fmla="*/ 1856631 w 3486273"/>
                    <a:gd name="connsiteY0" fmla="*/ 0 h 2090325"/>
                    <a:gd name="connsiteX1" fmla="*/ 3413007 w 3486273"/>
                    <a:gd name="connsiteY1" fmla="*/ 404903 h 2090325"/>
                    <a:gd name="connsiteX2" fmla="*/ 3486273 w 3486273"/>
                    <a:gd name="connsiteY2" fmla="*/ 2090325 h 2090325"/>
                    <a:gd name="connsiteX3" fmla="*/ 233720 w 3486273"/>
                    <a:gd name="connsiteY3" fmla="*/ 2090325 h 2090325"/>
                    <a:gd name="connsiteX4" fmla="*/ 263100 w 3486273"/>
                    <a:gd name="connsiteY4" fmla="*/ 456002 h 2090325"/>
                    <a:gd name="connsiteX5" fmla="*/ 300256 w 3486273"/>
                    <a:gd name="connsiteY5" fmla="*/ 404903 h 2090325"/>
                    <a:gd name="connsiteX6" fmla="*/ 1856631 w 3486273"/>
                    <a:gd name="connsiteY6" fmla="*/ 0 h 2090325"/>
                    <a:gd name="connsiteX0" fmla="*/ 1906908 w 3536550"/>
                    <a:gd name="connsiteY0" fmla="*/ 0 h 2090325"/>
                    <a:gd name="connsiteX1" fmla="*/ 3463284 w 3536550"/>
                    <a:gd name="connsiteY1" fmla="*/ 404903 h 2090325"/>
                    <a:gd name="connsiteX2" fmla="*/ 3536550 w 3536550"/>
                    <a:gd name="connsiteY2" fmla="*/ 2090325 h 2090325"/>
                    <a:gd name="connsiteX3" fmla="*/ 283997 w 3536550"/>
                    <a:gd name="connsiteY3" fmla="*/ 2090325 h 2090325"/>
                    <a:gd name="connsiteX4" fmla="*/ 350533 w 3536550"/>
                    <a:gd name="connsiteY4" fmla="*/ 404903 h 2090325"/>
                    <a:gd name="connsiteX5" fmla="*/ 1906908 w 3536550"/>
                    <a:gd name="connsiteY5" fmla="*/ 0 h 2090325"/>
                    <a:gd name="connsiteX0" fmla="*/ 1906908 w 3639781"/>
                    <a:gd name="connsiteY0" fmla="*/ 0 h 2090325"/>
                    <a:gd name="connsiteX1" fmla="*/ 3463284 w 3639781"/>
                    <a:gd name="connsiteY1" fmla="*/ 404903 h 2090325"/>
                    <a:gd name="connsiteX2" fmla="*/ 3536550 w 3639781"/>
                    <a:gd name="connsiteY2" fmla="*/ 2090325 h 2090325"/>
                    <a:gd name="connsiteX3" fmla="*/ 283997 w 3639781"/>
                    <a:gd name="connsiteY3" fmla="*/ 2090325 h 2090325"/>
                    <a:gd name="connsiteX4" fmla="*/ 350533 w 3639781"/>
                    <a:gd name="connsiteY4" fmla="*/ 404903 h 2090325"/>
                    <a:gd name="connsiteX5" fmla="*/ 1906908 w 3639781"/>
                    <a:gd name="connsiteY5" fmla="*/ 0 h 2090325"/>
                    <a:gd name="connsiteX0" fmla="*/ 1906908 w 3692350"/>
                    <a:gd name="connsiteY0" fmla="*/ 0 h 2090325"/>
                    <a:gd name="connsiteX1" fmla="*/ 3463284 w 3692350"/>
                    <a:gd name="connsiteY1" fmla="*/ 404903 h 2090325"/>
                    <a:gd name="connsiteX2" fmla="*/ 3536550 w 3692350"/>
                    <a:gd name="connsiteY2" fmla="*/ 2090325 h 2090325"/>
                    <a:gd name="connsiteX3" fmla="*/ 283997 w 3692350"/>
                    <a:gd name="connsiteY3" fmla="*/ 2090325 h 2090325"/>
                    <a:gd name="connsiteX4" fmla="*/ 350533 w 3692350"/>
                    <a:gd name="connsiteY4" fmla="*/ 404903 h 2090325"/>
                    <a:gd name="connsiteX5" fmla="*/ 1906908 w 3692350"/>
                    <a:gd name="connsiteY5" fmla="*/ 0 h 2090325"/>
                    <a:gd name="connsiteX0" fmla="*/ 1906908 w 3793263"/>
                    <a:gd name="connsiteY0" fmla="*/ 0 h 2104489"/>
                    <a:gd name="connsiteX1" fmla="*/ 3463284 w 3793263"/>
                    <a:gd name="connsiteY1" fmla="*/ 404903 h 2104489"/>
                    <a:gd name="connsiteX2" fmla="*/ 3710763 w 3793263"/>
                    <a:gd name="connsiteY2" fmla="*/ 2104489 h 2104489"/>
                    <a:gd name="connsiteX3" fmla="*/ 283997 w 3793263"/>
                    <a:gd name="connsiteY3" fmla="*/ 2090325 h 2104489"/>
                    <a:gd name="connsiteX4" fmla="*/ 350533 w 3793263"/>
                    <a:gd name="connsiteY4" fmla="*/ 404903 h 2104489"/>
                    <a:gd name="connsiteX5" fmla="*/ 1906908 w 3793263"/>
                    <a:gd name="connsiteY5" fmla="*/ 0 h 2104489"/>
                    <a:gd name="connsiteX0" fmla="*/ 1985784 w 3872139"/>
                    <a:gd name="connsiteY0" fmla="*/ 0 h 2104489"/>
                    <a:gd name="connsiteX1" fmla="*/ 3542160 w 3872139"/>
                    <a:gd name="connsiteY1" fmla="*/ 404903 h 2104489"/>
                    <a:gd name="connsiteX2" fmla="*/ 3789639 w 3872139"/>
                    <a:gd name="connsiteY2" fmla="*/ 2104489 h 2104489"/>
                    <a:gd name="connsiteX3" fmla="*/ 249635 w 3872139"/>
                    <a:gd name="connsiteY3" fmla="*/ 2090325 h 2104489"/>
                    <a:gd name="connsiteX4" fmla="*/ 429409 w 3872139"/>
                    <a:gd name="connsiteY4" fmla="*/ 404903 h 2104489"/>
                    <a:gd name="connsiteX5" fmla="*/ 1985784 w 3872139"/>
                    <a:gd name="connsiteY5" fmla="*/ 0 h 2104489"/>
                    <a:gd name="connsiteX0" fmla="*/ 1881346 w 3767701"/>
                    <a:gd name="connsiteY0" fmla="*/ 0 h 2104489"/>
                    <a:gd name="connsiteX1" fmla="*/ 3437722 w 3767701"/>
                    <a:gd name="connsiteY1" fmla="*/ 404903 h 2104489"/>
                    <a:gd name="connsiteX2" fmla="*/ 3685201 w 3767701"/>
                    <a:gd name="connsiteY2" fmla="*/ 2104489 h 2104489"/>
                    <a:gd name="connsiteX3" fmla="*/ 145197 w 3767701"/>
                    <a:gd name="connsiteY3" fmla="*/ 2090325 h 2104489"/>
                    <a:gd name="connsiteX4" fmla="*/ 324971 w 3767701"/>
                    <a:gd name="connsiteY4" fmla="*/ 404903 h 2104489"/>
                    <a:gd name="connsiteX5" fmla="*/ 1881346 w 3767701"/>
                    <a:gd name="connsiteY5" fmla="*/ 0 h 2104489"/>
                    <a:gd name="connsiteX0" fmla="*/ 2099883 w 3986238"/>
                    <a:gd name="connsiteY0" fmla="*/ 0 h 2104489"/>
                    <a:gd name="connsiteX1" fmla="*/ 3656259 w 3986238"/>
                    <a:gd name="connsiteY1" fmla="*/ 404903 h 2104489"/>
                    <a:gd name="connsiteX2" fmla="*/ 3903738 w 3986238"/>
                    <a:gd name="connsiteY2" fmla="*/ 2104489 h 2104489"/>
                    <a:gd name="connsiteX3" fmla="*/ 93704 w 3986238"/>
                    <a:gd name="connsiteY3" fmla="*/ 2090325 h 2104489"/>
                    <a:gd name="connsiteX4" fmla="*/ 543508 w 3986238"/>
                    <a:gd name="connsiteY4" fmla="*/ 404903 h 2104489"/>
                    <a:gd name="connsiteX5" fmla="*/ 2099883 w 3986238"/>
                    <a:gd name="connsiteY5" fmla="*/ 0 h 2104489"/>
                    <a:gd name="connsiteX0" fmla="*/ 2006448 w 3892803"/>
                    <a:gd name="connsiteY0" fmla="*/ 0 h 2104489"/>
                    <a:gd name="connsiteX1" fmla="*/ 3562824 w 3892803"/>
                    <a:gd name="connsiteY1" fmla="*/ 404903 h 2104489"/>
                    <a:gd name="connsiteX2" fmla="*/ 3810303 w 3892803"/>
                    <a:gd name="connsiteY2" fmla="*/ 2104489 h 2104489"/>
                    <a:gd name="connsiteX3" fmla="*/ 269 w 3892803"/>
                    <a:gd name="connsiteY3" fmla="*/ 2090325 h 2104489"/>
                    <a:gd name="connsiteX4" fmla="*/ 450073 w 3892803"/>
                    <a:gd name="connsiteY4" fmla="*/ 404903 h 2104489"/>
                    <a:gd name="connsiteX5" fmla="*/ 2006448 w 3892803"/>
                    <a:gd name="connsiteY5" fmla="*/ 0 h 2104489"/>
                    <a:gd name="connsiteX0" fmla="*/ 2006657 w 3893012"/>
                    <a:gd name="connsiteY0" fmla="*/ 85 h 2104574"/>
                    <a:gd name="connsiteX1" fmla="*/ 3563033 w 3893012"/>
                    <a:gd name="connsiteY1" fmla="*/ 404988 h 2104574"/>
                    <a:gd name="connsiteX2" fmla="*/ 3810512 w 3893012"/>
                    <a:gd name="connsiteY2" fmla="*/ 2104574 h 2104574"/>
                    <a:gd name="connsiteX3" fmla="*/ 478 w 3893012"/>
                    <a:gd name="connsiteY3" fmla="*/ 2090410 h 2104574"/>
                    <a:gd name="connsiteX4" fmla="*/ 363176 w 3893012"/>
                    <a:gd name="connsiteY4" fmla="*/ 390823 h 2104574"/>
                    <a:gd name="connsiteX5" fmla="*/ 2006657 w 3893012"/>
                    <a:gd name="connsiteY5" fmla="*/ 85 h 210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012" h="2104574">
                      <a:moveTo>
                        <a:pt x="2006657" y="85"/>
                      </a:moveTo>
                      <a:cubicBezTo>
                        <a:pt x="2539966" y="2446"/>
                        <a:pt x="3356702" y="170408"/>
                        <a:pt x="3563033" y="404988"/>
                      </a:cubicBezTo>
                      <a:cubicBezTo>
                        <a:pt x="3926541" y="910915"/>
                        <a:pt x="3957835" y="1613887"/>
                        <a:pt x="3810512" y="2104574"/>
                      </a:cubicBezTo>
                      <a:lnTo>
                        <a:pt x="478" y="2090410"/>
                      </a:lnTo>
                      <a:cubicBezTo>
                        <a:pt x="-7887" y="605605"/>
                        <a:pt x="92691" y="739210"/>
                        <a:pt x="363176" y="390823"/>
                      </a:cubicBezTo>
                      <a:cubicBezTo>
                        <a:pt x="633661" y="42436"/>
                        <a:pt x="1473348" y="-2276"/>
                        <a:pt x="2006657" y="85"/>
                      </a:cubicBezTo>
                      <a:close/>
                    </a:path>
                  </a:pathLst>
                </a:custGeom>
                <a:solidFill>
                  <a:srgbClr val="00B0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" name="Szabadkézi sokszög 168">
                  <a:extLst>
                    <a:ext uri="{FF2B5EF4-FFF2-40B4-BE49-F238E27FC236}">
                      <a16:creationId xmlns:a16="http://schemas.microsoft.com/office/drawing/2014/main" id="{F7315C78-A1E6-4CE7-BA58-A41E267B24AE}"/>
                    </a:ext>
                  </a:extLst>
                </p:cNvPr>
                <p:cNvSpPr/>
                <p:nvPr/>
              </p:nvSpPr>
              <p:spPr>
                <a:xfrm rot="10800000">
                  <a:off x="4979988" y="4566533"/>
                  <a:ext cx="1668169" cy="885993"/>
                </a:xfrm>
                <a:custGeom>
                  <a:avLst/>
                  <a:gdLst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456002 h 2090325"/>
                    <a:gd name="connsiteX4" fmla="*/ 3259283 w 3259283"/>
                    <a:gd name="connsiteY4" fmla="*/ 2090325 h 2090325"/>
                    <a:gd name="connsiteX5" fmla="*/ 6730 w 3259283"/>
                    <a:gd name="connsiteY5" fmla="*/ 2090325 h 2090325"/>
                    <a:gd name="connsiteX6" fmla="*/ 6730 w 3259283"/>
                    <a:gd name="connsiteY6" fmla="*/ 623398 h 2090325"/>
                    <a:gd name="connsiteX7" fmla="*/ 0 w 3259283"/>
                    <a:gd name="connsiteY7" fmla="*/ 576268 h 2090325"/>
                    <a:gd name="connsiteX8" fmla="*/ 6730 w 3259283"/>
                    <a:gd name="connsiteY8" fmla="*/ 529138 h 2090325"/>
                    <a:gd name="connsiteX9" fmla="*/ 6730 w 3259283"/>
                    <a:gd name="connsiteY9" fmla="*/ 456002 h 2090325"/>
                    <a:gd name="connsiteX10" fmla="*/ 36110 w 3259283"/>
                    <a:gd name="connsiteY10" fmla="*/ 456002 h 2090325"/>
                    <a:gd name="connsiteX11" fmla="*/ 73266 w 3259283"/>
                    <a:gd name="connsiteY11" fmla="*/ 404903 h 2090325"/>
                    <a:gd name="connsiteX12" fmla="*/ 1629641 w 3259283"/>
                    <a:gd name="connsiteY12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31980 w 3259283"/>
                    <a:gd name="connsiteY2" fmla="*/ 58808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6730 w 3259283"/>
                    <a:gd name="connsiteY4" fmla="*/ 623398 h 2090325"/>
                    <a:gd name="connsiteX5" fmla="*/ 0 w 3259283"/>
                    <a:gd name="connsiteY5" fmla="*/ 576268 h 2090325"/>
                    <a:gd name="connsiteX6" fmla="*/ 6730 w 3259283"/>
                    <a:gd name="connsiteY6" fmla="*/ 529138 h 2090325"/>
                    <a:gd name="connsiteX7" fmla="*/ 6730 w 3259283"/>
                    <a:gd name="connsiteY7" fmla="*/ 456002 h 2090325"/>
                    <a:gd name="connsiteX8" fmla="*/ 36110 w 3259283"/>
                    <a:gd name="connsiteY8" fmla="*/ 456002 h 2090325"/>
                    <a:gd name="connsiteX9" fmla="*/ 73266 w 3259283"/>
                    <a:gd name="connsiteY9" fmla="*/ 404903 h 2090325"/>
                    <a:gd name="connsiteX10" fmla="*/ 1629641 w 3259283"/>
                    <a:gd name="connsiteY10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0 w 3259283"/>
                    <a:gd name="connsiteY4" fmla="*/ 576268 h 2090325"/>
                    <a:gd name="connsiteX5" fmla="*/ 6730 w 3259283"/>
                    <a:gd name="connsiteY5" fmla="*/ 529138 h 2090325"/>
                    <a:gd name="connsiteX6" fmla="*/ 6730 w 3259283"/>
                    <a:gd name="connsiteY6" fmla="*/ 456002 h 2090325"/>
                    <a:gd name="connsiteX7" fmla="*/ 36110 w 3259283"/>
                    <a:gd name="connsiteY7" fmla="*/ 456002 h 2090325"/>
                    <a:gd name="connsiteX8" fmla="*/ 73266 w 3259283"/>
                    <a:gd name="connsiteY8" fmla="*/ 404903 h 2090325"/>
                    <a:gd name="connsiteX9" fmla="*/ 1629641 w 3259283"/>
                    <a:gd name="connsiteY9" fmla="*/ 0 h 2090325"/>
                    <a:gd name="connsiteX0" fmla="*/ 1863840 w 3493482"/>
                    <a:gd name="connsiteY0" fmla="*/ 0 h 2090325"/>
                    <a:gd name="connsiteX1" fmla="*/ 3420216 w 3493482"/>
                    <a:gd name="connsiteY1" fmla="*/ 404903 h 2090325"/>
                    <a:gd name="connsiteX2" fmla="*/ 3493482 w 3493482"/>
                    <a:gd name="connsiteY2" fmla="*/ 2090325 h 2090325"/>
                    <a:gd name="connsiteX3" fmla="*/ 240929 w 3493482"/>
                    <a:gd name="connsiteY3" fmla="*/ 2090325 h 2090325"/>
                    <a:gd name="connsiteX4" fmla="*/ 240929 w 3493482"/>
                    <a:gd name="connsiteY4" fmla="*/ 529138 h 2090325"/>
                    <a:gd name="connsiteX5" fmla="*/ 240929 w 3493482"/>
                    <a:gd name="connsiteY5" fmla="*/ 456002 h 2090325"/>
                    <a:gd name="connsiteX6" fmla="*/ 270309 w 3493482"/>
                    <a:gd name="connsiteY6" fmla="*/ 456002 h 2090325"/>
                    <a:gd name="connsiteX7" fmla="*/ 307465 w 3493482"/>
                    <a:gd name="connsiteY7" fmla="*/ 404903 h 2090325"/>
                    <a:gd name="connsiteX8" fmla="*/ 1863840 w 3493482"/>
                    <a:gd name="connsiteY8" fmla="*/ 0 h 2090325"/>
                    <a:gd name="connsiteX0" fmla="*/ 1864932 w 3494574"/>
                    <a:gd name="connsiteY0" fmla="*/ 0 h 2090325"/>
                    <a:gd name="connsiteX1" fmla="*/ 3421308 w 3494574"/>
                    <a:gd name="connsiteY1" fmla="*/ 404903 h 2090325"/>
                    <a:gd name="connsiteX2" fmla="*/ 3494574 w 3494574"/>
                    <a:gd name="connsiteY2" fmla="*/ 2090325 h 2090325"/>
                    <a:gd name="connsiteX3" fmla="*/ 242021 w 3494574"/>
                    <a:gd name="connsiteY3" fmla="*/ 2090325 h 2090325"/>
                    <a:gd name="connsiteX4" fmla="*/ 242021 w 3494574"/>
                    <a:gd name="connsiteY4" fmla="*/ 456002 h 2090325"/>
                    <a:gd name="connsiteX5" fmla="*/ 271401 w 3494574"/>
                    <a:gd name="connsiteY5" fmla="*/ 456002 h 2090325"/>
                    <a:gd name="connsiteX6" fmla="*/ 308557 w 3494574"/>
                    <a:gd name="connsiteY6" fmla="*/ 404903 h 2090325"/>
                    <a:gd name="connsiteX7" fmla="*/ 1864932 w 3494574"/>
                    <a:gd name="connsiteY7" fmla="*/ 0 h 2090325"/>
                    <a:gd name="connsiteX0" fmla="*/ 1856631 w 3486273"/>
                    <a:gd name="connsiteY0" fmla="*/ 0 h 2090325"/>
                    <a:gd name="connsiteX1" fmla="*/ 3413007 w 3486273"/>
                    <a:gd name="connsiteY1" fmla="*/ 404903 h 2090325"/>
                    <a:gd name="connsiteX2" fmla="*/ 3486273 w 3486273"/>
                    <a:gd name="connsiteY2" fmla="*/ 2090325 h 2090325"/>
                    <a:gd name="connsiteX3" fmla="*/ 233720 w 3486273"/>
                    <a:gd name="connsiteY3" fmla="*/ 2090325 h 2090325"/>
                    <a:gd name="connsiteX4" fmla="*/ 263100 w 3486273"/>
                    <a:gd name="connsiteY4" fmla="*/ 456002 h 2090325"/>
                    <a:gd name="connsiteX5" fmla="*/ 300256 w 3486273"/>
                    <a:gd name="connsiteY5" fmla="*/ 404903 h 2090325"/>
                    <a:gd name="connsiteX6" fmla="*/ 1856631 w 3486273"/>
                    <a:gd name="connsiteY6" fmla="*/ 0 h 2090325"/>
                    <a:gd name="connsiteX0" fmla="*/ 1906908 w 3536550"/>
                    <a:gd name="connsiteY0" fmla="*/ 0 h 2090325"/>
                    <a:gd name="connsiteX1" fmla="*/ 3463284 w 3536550"/>
                    <a:gd name="connsiteY1" fmla="*/ 404903 h 2090325"/>
                    <a:gd name="connsiteX2" fmla="*/ 3536550 w 3536550"/>
                    <a:gd name="connsiteY2" fmla="*/ 2090325 h 2090325"/>
                    <a:gd name="connsiteX3" fmla="*/ 283997 w 3536550"/>
                    <a:gd name="connsiteY3" fmla="*/ 2090325 h 2090325"/>
                    <a:gd name="connsiteX4" fmla="*/ 350533 w 3536550"/>
                    <a:gd name="connsiteY4" fmla="*/ 404903 h 2090325"/>
                    <a:gd name="connsiteX5" fmla="*/ 1906908 w 3536550"/>
                    <a:gd name="connsiteY5" fmla="*/ 0 h 2090325"/>
                    <a:gd name="connsiteX0" fmla="*/ 1906908 w 3639781"/>
                    <a:gd name="connsiteY0" fmla="*/ 0 h 2090325"/>
                    <a:gd name="connsiteX1" fmla="*/ 3463284 w 3639781"/>
                    <a:gd name="connsiteY1" fmla="*/ 404903 h 2090325"/>
                    <a:gd name="connsiteX2" fmla="*/ 3536550 w 3639781"/>
                    <a:gd name="connsiteY2" fmla="*/ 2090325 h 2090325"/>
                    <a:gd name="connsiteX3" fmla="*/ 283997 w 3639781"/>
                    <a:gd name="connsiteY3" fmla="*/ 2090325 h 2090325"/>
                    <a:gd name="connsiteX4" fmla="*/ 350533 w 3639781"/>
                    <a:gd name="connsiteY4" fmla="*/ 404903 h 2090325"/>
                    <a:gd name="connsiteX5" fmla="*/ 1906908 w 3639781"/>
                    <a:gd name="connsiteY5" fmla="*/ 0 h 2090325"/>
                    <a:gd name="connsiteX0" fmla="*/ 1906908 w 3692350"/>
                    <a:gd name="connsiteY0" fmla="*/ 0 h 2090325"/>
                    <a:gd name="connsiteX1" fmla="*/ 3463284 w 3692350"/>
                    <a:gd name="connsiteY1" fmla="*/ 404903 h 2090325"/>
                    <a:gd name="connsiteX2" fmla="*/ 3536550 w 3692350"/>
                    <a:gd name="connsiteY2" fmla="*/ 2090325 h 2090325"/>
                    <a:gd name="connsiteX3" fmla="*/ 283997 w 3692350"/>
                    <a:gd name="connsiteY3" fmla="*/ 2090325 h 2090325"/>
                    <a:gd name="connsiteX4" fmla="*/ 350533 w 3692350"/>
                    <a:gd name="connsiteY4" fmla="*/ 404903 h 2090325"/>
                    <a:gd name="connsiteX5" fmla="*/ 1906908 w 3692350"/>
                    <a:gd name="connsiteY5" fmla="*/ 0 h 2090325"/>
                    <a:gd name="connsiteX0" fmla="*/ 1906908 w 3793263"/>
                    <a:gd name="connsiteY0" fmla="*/ 0 h 2104489"/>
                    <a:gd name="connsiteX1" fmla="*/ 3463284 w 3793263"/>
                    <a:gd name="connsiteY1" fmla="*/ 404903 h 2104489"/>
                    <a:gd name="connsiteX2" fmla="*/ 3710763 w 3793263"/>
                    <a:gd name="connsiteY2" fmla="*/ 2104489 h 2104489"/>
                    <a:gd name="connsiteX3" fmla="*/ 283997 w 3793263"/>
                    <a:gd name="connsiteY3" fmla="*/ 2090325 h 2104489"/>
                    <a:gd name="connsiteX4" fmla="*/ 350533 w 3793263"/>
                    <a:gd name="connsiteY4" fmla="*/ 404903 h 2104489"/>
                    <a:gd name="connsiteX5" fmla="*/ 1906908 w 3793263"/>
                    <a:gd name="connsiteY5" fmla="*/ 0 h 2104489"/>
                    <a:gd name="connsiteX0" fmla="*/ 1985784 w 3872139"/>
                    <a:gd name="connsiteY0" fmla="*/ 0 h 2104489"/>
                    <a:gd name="connsiteX1" fmla="*/ 3542160 w 3872139"/>
                    <a:gd name="connsiteY1" fmla="*/ 404903 h 2104489"/>
                    <a:gd name="connsiteX2" fmla="*/ 3789639 w 3872139"/>
                    <a:gd name="connsiteY2" fmla="*/ 2104489 h 2104489"/>
                    <a:gd name="connsiteX3" fmla="*/ 249635 w 3872139"/>
                    <a:gd name="connsiteY3" fmla="*/ 2090325 h 2104489"/>
                    <a:gd name="connsiteX4" fmla="*/ 429409 w 3872139"/>
                    <a:gd name="connsiteY4" fmla="*/ 404903 h 2104489"/>
                    <a:gd name="connsiteX5" fmla="*/ 1985784 w 3872139"/>
                    <a:gd name="connsiteY5" fmla="*/ 0 h 2104489"/>
                    <a:gd name="connsiteX0" fmla="*/ 1881346 w 3767701"/>
                    <a:gd name="connsiteY0" fmla="*/ 0 h 2104489"/>
                    <a:gd name="connsiteX1" fmla="*/ 3437722 w 3767701"/>
                    <a:gd name="connsiteY1" fmla="*/ 404903 h 2104489"/>
                    <a:gd name="connsiteX2" fmla="*/ 3685201 w 3767701"/>
                    <a:gd name="connsiteY2" fmla="*/ 2104489 h 2104489"/>
                    <a:gd name="connsiteX3" fmla="*/ 145197 w 3767701"/>
                    <a:gd name="connsiteY3" fmla="*/ 2090325 h 2104489"/>
                    <a:gd name="connsiteX4" fmla="*/ 324971 w 3767701"/>
                    <a:gd name="connsiteY4" fmla="*/ 404903 h 2104489"/>
                    <a:gd name="connsiteX5" fmla="*/ 1881346 w 3767701"/>
                    <a:gd name="connsiteY5" fmla="*/ 0 h 2104489"/>
                    <a:gd name="connsiteX0" fmla="*/ 2099883 w 3986238"/>
                    <a:gd name="connsiteY0" fmla="*/ 0 h 2104489"/>
                    <a:gd name="connsiteX1" fmla="*/ 3656259 w 3986238"/>
                    <a:gd name="connsiteY1" fmla="*/ 404903 h 2104489"/>
                    <a:gd name="connsiteX2" fmla="*/ 3903738 w 3986238"/>
                    <a:gd name="connsiteY2" fmla="*/ 2104489 h 2104489"/>
                    <a:gd name="connsiteX3" fmla="*/ 93704 w 3986238"/>
                    <a:gd name="connsiteY3" fmla="*/ 2090325 h 2104489"/>
                    <a:gd name="connsiteX4" fmla="*/ 543508 w 3986238"/>
                    <a:gd name="connsiteY4" fmla="*/ 404903 h 2104489"/>
                    <a:gd name="connsiteX5" fmla="*/ 2099883 w 3986238"/>
                    <a:gd name="connsiteY5" fmla="*/ 0 h 2104489"/>
                    <a:gd name="connsiteX0" fmla="*/ 2006448 w 3892803"/>
                    <a:gd name="connsiteY0" fmla="*/ 0 h 2104489"/>
                    <a:gd name="connsiteX1" fmla="*/ 3562824 w 3892803"/>
                    <a:gd name="connsiteY1" fmla="*/ 404903 h 2104489"/>
                    <a:gd name="connsiteX2" fmla="*/ 3810303 w 3892803"/>
                    <a:gd name="connsiteY2" fmla="*/ 2104489 h 2104489"/>
                    <a:gd name="connsiteX3" fmla="*/ 269 w 3892803"/>
                    <a:gd name="connsiteY3" fmla="*/ 2090325 h 2104489"/>
                    <a:gd name="connsiteX4" fmla="*/ 450073 w 3892803"/>
                    <a:gd name="connsiteY4" fmla="*/ 404903 h 2104489"/>
                    <a:gd name="connsiteX5" fmla="*/ 2006448 w 3892803"/>
                    <a:gd name="connsiteY5" fmla="*/ 0 h 2104489"/>
                    <a:gd name="connsiteX0" fmla="*/ 2006657 w 3893012"/>
                    <a:gd name="connsiteY0" fmla="*/ 85 h 2104574"/>
                    <a:gd name="connsiteX1" fmla="*/ 3563033 w 3893012"/>
                    <a:gd name="connsiteY1" fmla="*/ 404988 h 2104574"/>
                    <a:gd name="connsiteX2" fmla="*/ 3810512 w 3893012"/>
                    <a:gd name="connsiteY2" fmla="*/ 2104574 h 2104574"/>
                    <a:gd name="connsiteX3" fmla="*/ 478 w 3893012"/>
                    <a:gd name="connsiteY3" fmla="*/ 2090410 h 2104574"/>
                    <a:gd name="connsiteX4" fmla="*/ 363176 w 3893012"/>
                    <a:gd name="connsiteY4" fmla="*/ 390823 h 2104574"/>
                    <a:gd name="connsiteX5" fmla="*/ 2006657 w 3893012"/>
                    <a:gd name="connsiteY5" fmla="*/ 85 h 2104574"/>
                    <a:gd name="connsiteX0" fmla="*/ 2006657 w 3893012"/>
                    <a:gd name="connsiteY0" fmla="*/ 85 h 2279456"/>
                    <a:gd name="connsiteX1" fmla="*/ 3563033 w 3893012"/>
                    <a:gd name="connsiteY1" fmla="*/ 404988 h 2279456"/>
                    <a:gd name="connsiteX2" fmla="*/ 3810512 w 3893012"/>
                    <a:gd name="connsiteY2" fmla="*/ 2104574 h 2279456"/>
                    <a:gd name="connsiteX3" fmla="*/ 478 w 3893012"/>
                    <a:gd name="connsiteY3" fmla="*/ 2090410 h 2279456"/>
                    <a:gd name="connsiteX4" fmla="*/ 363176 w 3893012"/>
                    <a:gd name="connsiteY4" fmla="*/ 390823 h 2279456"/>
                    <a:gd name="connsiteX5" fmla="*/ 2006657 w 3893012"/>
                    <a:gd name="connsiteY5" fmla="*/ 85 h 2279456"/>
                    <a:gd name="connsiteX0" fmla="*/ 2006657 w 3893012"/>
                    <a:gd name="connsiteY0" fmla="*/ 85 h 2382159"/>
                    <a:gd name="connsiteX1" fmla="*/ 3563033 w 3893012"/>
                    <a:gd name="connsiteY1" fmla="*/ 404988 h 2382159"/>
                    <a:gd name="connsiteX2" fmla="*/ 3810512 w 3893012"/>
                    <a:gd name="connsiteY2" fmla="*/ 2104574 h 2382159"/>
                    <a:gd name="connsiteX3" fmla="*/ 478 w 3893012"/>
                    <a:gd name="connsiteY3" fmla="*/ 2090410 h 2382159"/>
                    <a:gd name="connsiteX4" fmla="*/ 363176 w 3893012"/>
                    <a:gd name="connsiteY4" fmla="*/ 390823 h 2382159"/>
                    <a:gd name="connsiteX5" fmla="*/ 2006657 w 3893012"/>
                    <a:gd name="connsiteY5" fmla="*/ 85 h 2382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012" h="2382159">
                      <a:moveTo>
                        <a:pt x="2006657" y="85"/>
                      </a:moveTo>
                      <a:cubicBezTo>
                        <a:pt x="2539966" y="2446"/>
                        <a:pt x="3356702" y="170408"/>
                        <a:pt x="3563033" y="404988"/>
                      </a:cubicBezTo>
                      <a:cubicBezTo>
                        <a:pt x="3926541" y="910915"/>
                        <a:pt x="3957835" y="1613887"/>
                        <a:pt x="3810512" y="2104574"/>
                      </a:cubicBezTo>
                      <a:cubicBezTo>
                        <a:pt x="2437824" y="2503866"/>
                        <a:pt x="1321829" y="2448642"/>
                        <a:pt x="478" y="2090410"/>
                      </a:cubicBezTo>
                      <a:cubicBezTo>
                        <a:pt x="-7887" y="605605"/>
                        <a:pt x="92691" y="739210"/>
                        <a:pt x="363176" y="390823"/>
                      </a:cubicBezTo>
                      <a:cubicBezTo>
                        <a:pt x="633661" y="42436"/>
                        <a:pt x="1473348" y="-2276"/>
                        <a:pt x="2006657" y="85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2" name="Csoportba foglalás 71">
                  <a:extLst>
                    <a:ext uri="{FF2B5EF4-FFF2-40B4-BE49-F238E27FC236}">
                      <a16:creationId xmlns:a16="http://schemas.microsoft.com/office/drawing/2014/main" id="{48F23912-4BD0-4027-B3C2-CC76A330CB0E}"/>
                    </a:ext>
                  </a:extLst>
                </p:cNvPr>
                <p:cNvGrpSpPr/>
                <p:nvPr/>
              </p:nvGrpSpPr>
              <p:grpSpPr>
                <a:xfrm rot="20209470">
                  <a:off x="4085034" y="3102760"/>
                  <a:ext cx="421705" cy="609917"/>
                  <a:chOff x="5422585" y="3257910"/>
                  <a:chExt cx="568414" cy="553848"/>
                </a:xfrm>
              </p:grpSpPr>
              <p:sp>
                <p:nvSpPr>
                  <p:cNvPr id="111" name="Ellipszis 110">
                    <a:extLst>
                      <a:ext uri="{FF2B5EF4-FFF2-40B4-BE49-F238E27FC236}">
                        <a16:creationId xmlns:a16="http://schemas.microsoft.com/office/drawing/2014/main" id="{F089D0CB-148B-4A4B-8AD6-2B68AD4FB6EF}"/>
                      </a:ext>
                    </a:extLst>
                  </p:cNvPr>
                  <p:cNvSpPr/>
                  <p:nvPr/>
                </p:nvSpPr>
                <p:spPr>
                  <a:xfrm flipH="1">
                    <a:off x="5422585" y="3257910"/>
                    <a:ext cx="568414" cy="553848"/>
                  </a:xfrm>
                  <a:prstGeom prst="ellipse">
                    <a:avLst/>
                  </a:prstGeom>
                  <a:solidFill>
                    <a:srgbClr val="FFBD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2" name="Ellipszis 111">
                    <a:extLst>
                      <a:ext uri="{FF2B5EF4-FFF2-40B4-BE49-F238E27FC236}">
                        <a16:creationId xmlns:a16="http://schemas.microsoft.com/office/drawing/2014/main" id="{94FBB3C7-3BB0-4296-85CE-175BDC401120}"/>
                      </a:ext>
                    </a:extLst>
                  </p:cNvPr>
                  <p:cNvSpPr/>
                  <p:nvPr/>
                </p:nvSpPr>
                <p:spPr>
                  <a:xfrm flipH="1">
                    <a:off x="5650567" y="3425492"/>
                    <a:ext cx="248176" cy="241816"/>
                  </a:xfrm>
                  <a:prstGeom prst="ellipse">
                    <a:avLst/>
                  </a:prstGeom>
                  <a:solidFill>
                    <a:srgbClr val="ED94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3" name="Csoportba foglalás 72">
                  <a:extLst>
                    <a:ext uri="{FF2B5EF4-FFF2-40B4-BE49-F238E27FC236}">
                      <a16:creationId xmlns:a16="http://schemas.microsoft.com/office/drawing/2014/main" id="{1954C94E-86ED-459F-B715-C49516AE6EFE}"/>
                    </a:ext>
                  </a:extLst>
                </p:cNvPr>
                <p:cNvGrpSpPr/>
                <p:nvPr/>
              </p:nvGrpSpPr>
              <p:grpSpPr>
                <a:xfrm rot="1390530" flipH="1">
                  <a:off x="7062640" y="3100133"/>
                  <a:ext cx="421705" cy="609917"/>
                  <a:chOff x="5609019" y="3320890"/>
                  <a:chExt cx="568414" cy="553848"/>
                </a:xfrm>
              </p:grpSpPr>
              <p:sp>
                <p:nvSpPr>
                  <p:cNvPr id="109" name="Ellipszis 108">
                    <a:extLst>
                      <a:ext uri="{FF2B5EF4-FFF2-40B4-BE49-F238E27FC236}">
                        <a16:creationId xmlns:a16="http://schemas.microsoft.com/office/drawing/2014/main" id="{7DA11682-E4C3-41CE-AD8D-D0888495DEF6}"/>
                      </a:ext>
                    </a:extLst>
                  </p:cNvPr>
                  <p:cNvSpPr/>
                  <p:nvPr/>
                </p:nvSpPr>
                <p:spPr>
                  <a:xfrm flipH="1">
                    <a:off x="5609019" y="3320890"/>
                    <a:ext cx="568414" cy="553848"/>
                  </a:xfrm>
                  <a:prstGeom prst="ellipse">
                    <a:avLst/>
                  </a:prstGeom>
                  <a:solidFill>
                    <a:srgbClr val="FFBD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0" name="Ellipszis 109">
                    <a:extLst>
                      <a:ext uri="{FF2B5EF4-FFF2-40B4-BE49-F238E27FC236}">
                        <a16:creationId xmlns:a16="http://schemas.microsoft.com/office/drawing/2014/main" id="{6B4FAF15-8306-4D04-A77C-35CA55CE2415}"/>
                      </a:ext>
                    </a:extLst>
                  </p:cNvPr>
                  <p:cNvSpPr/>
                  <p:nvPr/>
                </p:nvSpPr>
                <p:spPr>
                  <a:xfrm flipH="1">
                    <a:off x="5853057" y="3463206"/>
                    <a:ext cx="248176" cy="241816"/>
                  </a:xfrm>
                  <a:prstGeom prst="ellipse">
                    <a:avLst/>
                  </a:prstGeom>
                  <a:solidFill>
                    <a:srgbClr val="ED94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4" name="Csoportba foglalás 73">
                  <a:extLst>
                    <a:ext uri="{FF2B5EF4-FFF2-40B4-BE49-F238E27FC236}">
                      <a16:creationId xmlns:a16="http://schemas.microsoft.com/office/drawing/2014/main" id="{0ACC57FA-3C10-4471-A185-FFF3CC5B4C17}"/>
                    </a:ext>
                  </a:extLst>
                </p:cNvPr>
                <p:cNvGrpSpPr/>
                <p:nvPr/>
              </p:nvGrpSpPr>
              <p:grpSpPr>
                <a:xfrm>
                  <a:off x="5254964" y="3062765"/>
                  <a:ext cx="1119757" cy="2079496"/>
                  <a:chOff x="4195780" y="3289928"/>
                  <a:chExt cx="1048450" cy="1475459"/>
                </a:xfrm>
              </p:grpSpPr>
              <p:sp>
                <p:nvSpPr>
                  <p:cNvPr id="106" name="Téglalap 10">
                    <a:extLst>
                      <a:ext uri="{FF2B5EF4-FFF2-40B4-BE49-F238E27FC236}">
                        <a16:creationId xmlns:a16="http://schemas.microsoft.com/office/drawing/2014/main" id="{FC9F7E9B-B6ED-4D6C-A9C6-33A1CAB7DED2}"/>
                      </a:ext>
                    </a:extLst>
                  </p:cNvPr>
                  <p:cNvSpPr/>
                  <p:nvPr/>
                </p:nvSpPr>
                <p:spPr>
                  <a:xfrm>
                    <a:off x="4195780" y="3289928"/>
                    <a:ext cx="1048450" cy="1475459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856921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319514" y="1634323"/>
                        </a:lnTo>
                        <a:cubicBezTo>
                          <a:pt x="747596" y="1979763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AF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7" name="Téglalap 10">
                    <a:extLst>
                      <a:ext uri="{FF2B5EF4-FFF2-40B4-BE49-F238E27FC236}">
                        <a16:creationId xmlns:a16="http://schemas.microsoft.com/office/drawing/2014/main" id="{8676F6E0-FAA5-4C4B-8095-A6FF58A2C591}"/>
                      </a:ext>
                    </a:extLst>
                  </p:cNvPr>
                  <p:cNvSpPr/>
                  <p:nvPr/>
                </p:nvSpPr>
                <p:spPr>
                  <a:xfrm>
                    <a:off x="4223455" y="3858639"/>
                    <a:ext cx="457088" cy="865155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  <a:gd name="connsiteX0" fmla="*/ 0 w 1319514"/>
                      <a:gd name="connsiteY0" fmla="*/ 0 h 2028661"/>
                      <a:gd name="connsiteX1" fmla="*/ 1319514 w 1319514"/>
                      <a:gd name="connsiteY1" fmla="*/ 0 h 2028661"/>
                      <a:gd name="connsiteX2" fmla="*/ 1296209 w 1319514"/>
                      <a:gd name="connsiteY2" fmla="*/ 1884213 h 2028661"/>
                      <a:gd name="connsiteX3" fmla="*/ 0 w 1319514"/>
                      <a:gd name="connsiteY3" fmla="*/ 1634323 h 2028661"/>
                      <a:gd name="connsiteX4" fmla="*/ 0 w 1319514"/>
                      <a:gd name="connsiteY4" fmla="*/ 0 h 2028661"/>
                      <a:gd name="connsiteX0" fmla="*/ 0 w 1319514"/>
                      <a:gd name="connsiteY0" fmla="*/ 0 h 1907842"/>
                      <a:gd name="connsiteX1" fmla="*/ 1319514 w 1319514"/>
                      <a:gd name="connsiteY1" fmla="*/ 0 h 1907842"/>
                      <a:gd name="connsiteX2" fmla="*/ 1296209 w 1319514"/>
                      <a:gd name="connsiteY2" fmla="*/ 1884213 h 1907842"/>
                      <a:gd name="connsiteX3" fmla="*/ 0 w 1319514"/>
                      <a:gd name="connsiteY3" fmla="*/ 1634323 h 1907842"/>
                      <a:gd name="connsiteX4" fmla="*/ 0 w 1319514"/>
                      <a:gd name="connsiteY4" fmla="*/ 0 h 1907842"/>
                      <a:gd name="connsiteX0" fmla="*/ 0 w 1319514"/>
                      <a:gd name="connsiteY0" fmla="*/ 0 h 1917148"/>
                      <a:gd name="connsiteX1" fmla="*/ 1319514 w 1319514"/>
                      <a:gd name="connsiteY1" fmla="*/ 0 h 1917148"/>
                      <a:gd name="connsiteX2" fmla="*/ 1296209 w 1319514"/>
                      <a:gd name="connsiteY2" fmla="*/ 1894922 h 1917148"/>
                      <a:gd name="connsiteX3" fmla="*/ 0 w 1319514"/>
                      <a:gd name="connsiteY3" fmla="*/ 1634323 h 1917148"/>
                      <a:gd name="connsiteX4" fmla="*/ 0 w 1319514"/>
                      <a:gd name="connsiteY4" fmla="*/ 0 h 1917148"/>
                      <a:gd name="connsiteX0" fmla="*/ 0 w 1319514"/>
                      <a:gd name="connsiteY0" fmla="*/ 0 h 1912884"/>
                      <a:gd name="connsiteX1" fmla="*/ 1319514 w 1319514"/>
                      <a:gd name="connsiteY1" fmla="*/ 0 h 1912884"/>
                      <a:gd name="connsiteX2" fmla="*/ 1296209 w 1319514"/>
                      <a:gd name="connsiteY2" fmla="*/ 1894922 h 1912884"/>
                      <a:gd name="connsiteX3" fmla="*/ 0 w 1319514"/>
                      <a:gd name="connsiteY3" fmla="*/ 1634323 h 1912884"/>
                      <a:gd name="connsiteX4" fmla="*/ 0 w 1319514"/>
                      <a:gd name="connsiteY4" fmla="*/ 0 h 191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912884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296209" y="1894922"/>
                        </a:lnTo>
                        <a:cubicBezTo>
                          <a:pt x="780223" y="1951202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A48D">
                      <a:alpha val="5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8" name="Téglalap 10">
                    <a:extLst>
                      <a:ext uri="{FF2B5EF4-FFF2-40B4-BE49-F238E27FC236}">
                        <a16:creationId xmlns:a16="http://schemas.microsoft.com/office/drawing/2014/main" id="{FB8D84B7-3494-40A8-B94F-A8B5F66D9795}"/>
                      </a:ext>
                    </a:extLst>
                  </p:cNvPr>
                  <p:cNvSpPr/>
                  <p:nvPr/>
                </p:nvSpPr>
                <p:spPr>
                  <a:xfrm>
                    <a:off x="4224216" y="3812940"/>
                    <a:ext cx="234649" cy="865155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  <a:gd name="connsiteX0" fmla="*/ 0 w 1319514"/>
                      <a:gd name="connsiteY0" fmla="*/ 0 h 2028661"/>
                      <a:gd name="connsiteX1" fmla="*/ 1319514 w 1319514"/>
                      <a:gd name="connsiteY1" fmla="*/ 0 h 2028661"/>
                      <a:gd name="connsiteX2" fmla="*/ 1296209 w 1319514"/>
                      <a:gd name="connsiteY2" fmla="*/ 1884213 h 2028661"/>
                      <a:gd name="connsiteX3" fmla="*/ 0 w 1319514"/>
                      <a:gd name="connsiteY3" fmla="*/ 1634323 h 2028661"/>
                      <a:gd name="connsiteX4" fmla="*/ 0 w 1319514"/>
                      <a:gd name="connsiteY4" fmla="*/ 0 h 2028661"/>
                      <a:gd name="connsiteX0" fmla="*/ 0 w 1319514"/>
                      <a:gd name="connsiteY0" fmla="*/ 0 h 1907842"/>
                      <a:gd name="connsiteX1" fmla="*/ 1319514 w 1319514"/>
                      <a:gd name="connsiteY1" fmla="*/ 0 h 1907842"/>
                      <a:gd name="connsiteX2" fmla="*/ 1296209 w 1319514"/>
                      <a:gd name="connsiteY2" fmla="*/ 1884213 h 1907842"/>
                      <a:gd name="connsiteX3" fmla="*/ 0 w 1319514"/>
                      <a:gd name="connsiteY3" fmla="*/ 1634323 h 1907842"/>
                      <a:gd name="connsiteX4" fmla="*/ 0 w 1319514"/>
                      <a:gd name="connsiteY4" fmla="*/ 0 h 1907842"/>
                      <a:gd name="connsiteX0" fmla="*/ 0 w 1319514"/>
                      <a:gd name="connsiteY0" fmla="*/ 0 h 1917148"/>
                      <a:gd name="connsiteX1" fmla="*/ 1319514 w 1319514"/>
                      <a:gd name="connsiteY1" fmla="*/ 0 h 1917148"/>
                      <a:gd name="connsiteX2" fmla="*/ 1296209 w 1319514"/>
                      <a:gd name="connsiteY2" fmla="*/ 1894922 h 1917148"/>
                      <a:gd name="connsiteX3" fmla="*/ 0 w 1319514"/>
                      <a:gd name="connsiteY3" fmla="*/ 1634323 h 1917148"/>
                      <a:gd name="connsiteX4" fmla="*/ 0 w 1319514"/>
                      <a:gd name="connsiteY4" fmla="*/ 0 h 1917148"/>
                      <a:gd name="connsiteX0" fmla="*/ 0 w 1319514"/>
                      <a:gd name="connsiteY0" fmla="*/ 0 h 1912884"/>
                      <a:gd name="connsiteX1" fmla="*/ 1319514 w 1319514"/>
                      <a:gd name="connsiteY1" fmla="*/ 0 h 1912884"/>
                      <a:gd name="connsiteX2" fmla="*/ 1296209 w 1319514"/>
                      <a:gd name="connsiteY2" fmla="*/ 1894922 h 1912884"/>
                      <a:gd name="connsiteX3" fmla="*/ 0 w 1319514"/>
                      <a:gd name="connsiteY3" fmla="*/ 1634323 h 1912884"/>
                      <a:gd name="connsiteX4" fmla="*/ 0 w 1319514"/>
                      <a:gd name="connsiteY4" fmla="*/ 0 h 191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912884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296209" y="1894922"/>
                        </a:lnTo>
                        <a:cubicBezTo>
                          <a:pt x="780223" y="1951202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A48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5" name="Csoportba foglalás 74">
                  <a:extLst>
                    <a:ext uri="{FF2B5EF4-FFF2-40B4-BE49-F238E27FC236}">
                      <a16:creationId xmlns:a16="http://schemas.microsoft.com/office/drawing/2014/main" id="{829F5127-7290-4C26-B3F9-60A4258C545F}"/>
                    </a:ext>
                  </a:extLst>
                </p:cNvPr>
                <p:cNvGrpSpPr/>
                <p:nvPr/>
              </p:nvGrpSpPr>
              <p:grpSpPr>
                <a:xfrm>
                  <a:off x="4290325" y="1590865"/>
                  <a:ext cx="3007318" cy="2879685"/>
                  <a:chOff x="4393964" y="1528991"/>
                  <a:chExt cx="3007318" cy="3056549"/>
                </a:xfrm>
              </p:grpSpPr>
              <p:sp>
                <p:nvSpPr>
                  <p:cNvPr id="104" name="Szabadkézi sokszög 201">
                    <a:extLst>
                      <a:ext uri="{FF2B5EF4-FFF2-40B4-BE49-F238E27FC236}">
                        <a16:creationId xmlns:a16="http://schemas.microsoft.com/office/drawing/2014/main" id="{488BB98E-2E56-4854-8164-5D6CD8C6531F}"/>
                      </a:ext>
                    </a:extLst>
                  </p:cNvPr>
                  <p:cNvSpPr/>
                  <p:nvPr/>
                </p:nvSpPr>
                <p:spPr>
                  <a:xfrm>
                    <a:off x="4434142" y="1528991"/>
                    <a:ext cx="2967140" cy="3050016"/>
                  </a:xfrm>
                  <a:custGeom>
                    <a:avLst/>
                    <a:gdLst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37289 w 2657238"/>
                      <a:gd name="connsiteY4" fmla="*/ 1834789 h 3539806"/>
                      <a:gd name="connsiteX5" fmla="*/ 2644114 w 2657238"/>
                      <a:gd name="connsiteY5" fmla="*/ 1992946 h 3539806"/>
                      <a:gd name="connsiteX6" fmla="*/ 1322057 w 2657238"/>
                      <a:gd name="connsiteY6" fmla="*/ 3539806 h 3539806"/>
                      <a:gd name="connsiteX7" fmla="*/ 0 w 2657238"/>
                      <a:gd name="connsiteY7" fmla="*/ 1992946 h 3539806"/>
                      <a:gd name="connsiteX8" fmla="*/ 6826 w 2657238"/>
                      <a:gd name="connsiteY8" fmla="*/ 1834789 h 3539806"/>
                      <a:gd name="connsiteX9" fmla="*/ 15327 w 2657238"/>
                      <a:gd name="connsiteY9" fmla="*/ 1769613 h 3539806"/>
                      <a:gd name="connsiteX10" fmla="*/ 6860 w 2657238"/>
                      <a:gd name="connsiteY10" fmla="*/ 1705018 h 3539806"/>
                      <a:gd name="connsiteX11" fmla="*/ 0 w 2657238"/>
                      <a:gd name="connsiteY11" fmla="*/ 1546860 h 3539806"/>
                      <a:gd name="connsiteX12" fmla="*/ 1328619 w 2657238"/>
                      <a:gd name="connsiteY12" fmla="*/ 0 h 3539806"/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37289 w 2657238"/>
                      <a:gd name="connsiteY4" fmla="*/ 1834789 h 3539806"/>
                      <a:gd name="connsiteX5" fmla="*/ 2644114 w 2657238"/>
                      <a:gd name="connsiteY5" fmla="*/ 1992946 h 3539806"/>
                      <a:gd name="connsiteX6" fmla="*/ 1322057 w 2657238"/>
                      <a:gd name="connsiteY6" fmla="*/ 3539806 h 3539806"/>
                      <a:gd name="connsiteX7" fmla="*/ 0 w 2657238"/>
                      <a:gd name="connsiteY7" fmla="*/ 1992946 h 3539806"/>
                      <a:gd name="connsiteX8" fmla="*/ 6826 w 2657238"/>
                      <a:gd name="connsiteY8" fmla="*/ 1834789 h 3539806"/>
                      <a:gd name="connsiteX9" fmla="*/ 15327 w 2657238"/>
                      <a:gd name="connsiteY9" fmla="*/ 1769613 h 3539806"/>
                      <a:gd name="connsiteX10" fmla="*/ 0 w 2657238"/>
                      <a:gd name="connsiteY10" fmla="*/ 1546860 h 3539806"/>
                      <a:gd name="connsiteX11" fmla="*/ 1328619 w 2657238"/>
                      <a:gd name="connsiteY11" fmla="*/ 0 h 3539806"/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37289 w 2657238"/>
                      <a:gd name="connsiteY4" fmla="*/ 1834789 h 3539806"/>
                      <a:gd name="connsiteX5" fmla="*/ 2644114 w 2657238"/>
                      <a:gd name="connsiteY5" fmla="*/ 1992946 h 3539806"/>
                      <a:gd name="connsiteX6" fmla="*/ 1322057 w 2657238"/>
                      <a:gd name="connsiteY6" fmla="*/ 3539806 h 3539806"/>
                      <a:gd name="connsiteX7" fmla="*/ 0 w 2657238"/>
                      <a:gd name="connsiteY7" fmla="*/ 1992946 h 3539806"/>
                      <a:gd name="connsiteX8" fmla="*/ 6826 w 2657238"/>
                      <a:gd name="connsiteY8" fmla="*/ 1834789 h 3539806"/>
                      <a:gd name="connsiteX9" fmla="*/ 0 w 2657238"/>
                      <a:gd name="connsiteY9" fmla="*/ 1546860 h 3539806"/>
                      <a:gd name="connsiteX10" fmla="*/ 1328619 w 2657238"/>
                      <a:gd name="connsiteY10" fmla="*/ 0 h 3539806"/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44114 w 2657238"/>
                      <a:gd name="connsiteY4" fmla="*/ 1992946 h 3539806"/>
                      <a:gd name="connsiteX5" fmla="*/ 1322057 w 2657238"/>
                      <a:gd name="connsiteY5" fmla="*/ 3539806 h 3539806"/>
                      <a:gd name="connsiteX6" fmla="*/ 0 w 2657238"/>
                      <a:gd name="connsiteY6" fmla="*/ 1992946 h 3539806"/>
                      <a:gd name="connsiteX7" fmla="*/ 6826 w 2657238"/>
                      <a:gd name="connsiteY7" fmla="*/ 1834789 h 3539806"/>
                      <a:gd name="connsiteX8" fmla="*/ 0 w 2657238"/>
                      <a:gd name="connsiteY8" fmla="*/ 1546860 h 3539806"/>
                      <a:gd name="connsiteX9" fmla="*/ 1328619 w 2657238"/>
                      <a:gd name="connsiteY9" fmla="*/ 0 h 3539806"/>
                      <a:gd name="connsiteX0" fmla="*/ 2021956 w 2703033"/>
                      <a:gd name="connsiteY0" fmla="*/ 0 h 3007243"/>
                      <a:gd name="connsiteX1" fmla="*/ 2657238 w 2703033"/>
                      <a:gd name="connsiteY1" fmla="*/ 1014297 h 3007243"/>
                      <a:gd name="connsiteX2" fmla="*/ 2650379 w 2703033"/>
                      <a:gd name="connsiteY2" fmla="*/ 1172455 h 3007243"/>
                      <a:gd name="connsiteX3" fmla="*/ 2635333 w 2703033"/>
                      <a:gd name="connsiteY3" fmla="*/ 1287233 h 3007243"/>
                      <a:gd name="connsiteX4" fmla="*/ 2644114 w 2703033"/>
                      <a:gd name="connsiteY4" fmla="*/ 1460383 h 3007243"/>
                      <a:gd name="connsiteX5" fmla="*/ 1322057 w 2703033"/>
                      <a:gd name="connsiteY5" fmla="*/ 3007243 h 3007243"/>
                      <a:gd name="connsiteX6" fmla="*/ 0 w 2703033"/>
                      <a:gd name="connsiteY6" fmla="*/ 1460383 h 3007243"/>
                      <a:gd name="connsiteX7" fmla="*/ 6826 w 2703033"/>
                      <a:gd name="connsiteY7" fmla="*/ 1302226 h 3007243"/>
                      <a:gd name="connsiteX8" fmla="*/ 0 w 2703033"/>
                      <a:gd name="connsiteY8" fmla="*/ 1014297 h 3007243"/>
                      <a:gd name="connsiteX9" fmla="*/ 2021956 w 2703033"/>
                      <a:gd name="connsiteY9" fmla="*/ 0 h 3007243"/>
                      <a:gd name="connsiteX0" fmla="*/ 2021956 w 2703033"/>
                      <a:gd name="connsiteY0" fmla="*/ 90146 h 3097389"/>
                      <a:gd name="connsiteX1" fmla="*/ 2657238 w 2703033"/>
                      <a:gd name="connsiteY1" fmla="*/ 1104443 h 3097389"/>
                      <a:gd name="connsiteX2" fmla="*/ 2650379 w 2703033"/>
                      <a:gd name="connsiteY2" fmla="*/ 1262601 h 3097389"/>
                      <a:gd name="connsiteX3" fmla="*/ 2635333 w 2703033"/>
                      <a:gd name="connsiteY3" fmla="*/ 1377379 h 3097389"/>
                      <a:gd name="connsiteX4" fmla="*/ 2644114 w 2703033"/>
                      <a:gd name="connsiteY4" fmla="*/ 1550529 h 3097389"/>
                      <a:gd name="connsiteX5" fmla="*/ 1322057 w 2703033"/>
                      <a:gd name="connsiteY5" fmla="*/ 3097389 h 3097389"/>
                      <a:gd name="connsiteX6" fmla="*/ 0 w 2703033"/>
                      <a:gd name="connsiteY6" fmla="*/ 1550529 h 3097389"/>
                      <a:gd name="connsiteX7" fmla="*/ 6826 w 2703033"/>
                      <a:gd name="connsiteY7" fmla="*/ 1392372 h 3097389"/>
                      <a:gd name="connsiteX8" fmla="*/ 0 w 2703033"/>
                      <a:gd name="connsiteY8" fmla="*/ 1104443 h 3097389"/>
                      <a:gd name="connsiteX9" fmla="*/ 2021956 w 2703033"/>
                      <a:gd name="connsiteY9" fmla="*/ 90146 h 3097389"/>
                      <a:gd name="connsiteX0" fmla="*/ 2021956 w 2703033"/>
                      <a:gd name="connsiteY0" fmla="*/ 68442 h 3075685"/>
                      <a:gd name="connsiteX1" fmla="*/ 2657238 w 2703033"/>
                      <a:gd name="connsiteY1" fmla="*/ 1082739 h 3075685"/>
                      <a:gd name="connsiteX2" fmla="*/ 2650379 w 2703033"/>
                      <a:gd name="connsiteY2" fmla="*/ 1240897 h 3075685"/>
                      <a:gd name="connsiteX3" fmla="*/ 2635333 w 2703033"/>
                      <a:gd name="connsiteY3" fmla="*/ 1355675 h 3075685"/>
                      <a:gd name="connsiteX4" fmla="*/ 2644114 w 2703033"/>
                      <a:gd name="connsiteY4" fmla="*/ 1528825 h 3075685"/>
                      <a:gd name="connsiteX5" fmla="*/ 1322057 w 2703033"/>
                      <a:gd name="connsiteY5" fmla="*/ 3075685 h 3075685"/>
                      <a:gd name="connsiteX6" fmla="*/ 0 w 2703033"/>
                      <a:gd name="connsiteY6" fmla="*/ 1528825 h 3075685"/>
                      <a:gd name="connsiteX7" fmla="*/ 6826 w 2703033"/>
                      <a:gd name="connsiteY7" fmla="*/ 1370668 h 3075685"/>
                      <a:gd name="connsiteX8" fmla="*/ 0 w 2703033"/>
                      <a:gd name="connsiteY8" fmla="*/ 1082739 h 3075685"/>
                      <a:gd name="connsiteX9" fmla="*/ 2021956 w 2703033"/>
                      <a:gd name="connsiteY9" fmla="*/ 68442 h 3075685"/>
                      <a:gd name="connsiteX0" fmla="*/ 2021956 w 2652462"/>
                      <a:gd name="connsiteY0" fmla="*/ 42275 h 3049518"/>
                      <a:gd name="connsiteX1" fmla="*/ 2556754 w 2652462"/>
                      <a:gd name="connsiteY1" fmla="*/ 292898 h 3049518"/>
                      <a:gd name="connsiteX2" fmla="*/ 2650379 w 2652462"/>
                      <a:gd name="connsiteY2" fmla="*/ 1214730 h 3049518"/>
                      <a:gd name="connsiteX3" fmla="*/ 2635333 w 2652462"/>
                      <a:gd name="connsiteY3" fmla="*/ 1329508 h 3049518"/>
                      <a:gd name="connsiteX4" fmla="*/ 2644114 w 2652462"/>
                      <a:gd name="connsiteY4" fmla="*/ 1502658 h 3049518"/>
                      <a:gd name="connsiteX5" fmla="*/ 1322057 w 2652462"/>
                      <a:gd name="connsiteY5" fmla="*/ 3049518 h 3049518"/>
                      <a:gd name="connsiteX6" fmla="*/ 0 w 2652462"/>
                      <a:gd name="connsiteY6" fmla="*/ 1502658 h 3049518"/>
                      <a:gd name="connsiteX7" fmla="*/ 6826 w 2652462"/>
                      <a:gd name="connsiteY7" fmla="*/ 1344501 h 3049518"/>
                      <a:gd name="connsiteX8" fmla="*/ 0 w 2652462"/>
                      <a:gd name="connsiteY8" fmla="*/ 1056572 h 3049518"/>
                      <a:gd name="connsiteX9" fmla="*/ 2021956 w 2652462"/>
                      <a:gd name="connsiteY9" fmla="*/ 42275 h 3049518"/>
                      <a:gd name="connsiteX0" fmla="*/ 2021956 w 2656477"/>
                      <a:gd name="connsiteY0" fmla="*/ 6517 h 3013760"/>
                      <a:gd name="connsiteX1" fmla="*/ 2576027 w 2656477"/>
                      <a:gd name="connsiteY1" fmla="*/ 613803 h 3013760"/>
                      <a:gd name="connsiteX2" fmla="*/ 2650379 w 2656477"/>
                      <a:gd name="connsiteY2" fmla="*/ 1178972 h 3013760"/>
                      <a:gd name="connsiteX3" fmla="*/ 2635333 w 2656477"/>
                      <a:gd name="connsiteY3" fmla="*/ 1293750 h 3013760"/>
                      <a:gd name="connsiteX4" fmla="*/ 2644114 w 2656477"/>
                      <a:gd name="connsiteY4" fmla="*/ 1466900 h 3013760"/>
                      <a:gd name="connsiteX5" fmla="*/ 1322057 w 2656477"/>
                      <a:gd name="connsiteY5" fmla="*/ 3013760 h 3013760"/>
                      <a:gd name="connsiteX6" fmla="*/ 0 w 2656477"/>
                      <a:gd name="connsiteY6" fmla="*/ 1466900 h 3013760"/>
                      <a:gd name="connsiteX7" fmla="*/ 6826 w 2656477"/>
                      <a:gd name="connsiteY7" fmla="*/ 1308743 h 3013760"/>
                      <a:gd name="connsiteX8" fmla="*/ 0 w 2656477"/>
                      <a:gd name="connsiteY8" fmla="*/ 1020814 h 3013760"/>
                      <a:gd name="connsiteX9" fmla="*/ 2021956 w 2656477"/>
                      <a:gd name="connsiteY9" fmla="*/ 6517 h 3013760"/>
                      <a:gd name="connsiteX0" fmla="*/ 2002684 w 2657310"/>
                      <a:gd name="connsiteY0" fmla="*/ 6891 h 2979337"/>
                      <a:gd name="connsiteX1" fmla="*/ 2576027 w 2657310"/>
                      <a:gd name="connsiteY1" fmla="*/ 579380 h 2979337"/>
                      <a:gd name="connsiteX2" fmla="*/ 2650379 w 2657310"/>
                      <a:gd name="connsiteY2" fmla="*/ 1144549 h 2979337"/>
                      <a:gd name="connsiteX3" fmla="*/ 2635333 w 2657310"/>
                      <a:gd name="connsiteY3" fmla="*/ 1259327 h 2979337"/>
                      <a:gd name="connsiteX4" fmla="*/ 2644114 w 2657310"/>
                      <a:gd name="connsiteY4" fmla="*/ 1432477 h 2979337"/>
                      <a:gd name="connsiteX5" fmla="*/ 1322057 w 2657310"/>
                      <a:gd name="connsiteY5" fmla="*/ 2979337 h 2979337"/>
                      <a:gd name="connsiteX6" fmla="*/ 0 w 2657310"/>
                      <a:gd name="connsiteY6" fmla="*/ 1432477 h 2979337"/>
                      <a:gd name="connsiteX7" fmla="*/ 6826 w 2657310"/>
                      <a:gd name="connsiteY7" fmla="*/ 1274320 h 2979337"/>
                      <a:gd name="connsiteX8" fmla="*/ 0 w 2657310"/>
                      <a:gd name="connsiteY8" fmla="*/ 986391 h 2979337"/>
                      <a:gd name="connsiteX9" fmla="*/ 2002684 w 2657310"/>
                      <a:gd name="connsiteY9" fmla="*/ 6891 h 2979337"/>
                      <a:gd name="connsiteX0" fmla="*/ 1405214 w 2693929"/>
                      <a:gd name="connsiteY0" fmla="*/ 12090 h 2723563"/>
                      <a:gd name="connsiteX1" fmla="*/ 2576027 w 2693929"/>
                      <a:gd name="connsiteY1" fmla="*/ 323606 h 2723563"/>
                      <a:gd name="connsiteX2" fmla="*/ 2650379 w 2693929"/>
                      <a:gd name="connsiteY2" fmla="*/ 888775 h 2723563"/>
                      <a:gd name="connsiteX3" fmla="*/ 2635333 w 2693929"/>
                      <a:gd name="connsiteY3" fmla="*/ 1003553 h 2723563"/>
                      <a:gd name="connsiteX4" fmla="*/ 2644114 w 2693929"/>
                      <a:gd name="connsiteY4" fmla="*/ 1176703 h 2723563"/>
                      <a:gd name="connsiteX5" fmla="*/ 1322057 w 2693929"/>
                      <a:gd name="connsiteY5" fmla="*/ 2723563 h 2723563"/>
                      <a:gd name="connsiteX6" fmla="*/ 0 w 2693929"/>
                      <a:gd name="connsiteY6" fmla="*/ 1176703 h 2723563"/>
                      <a:gd name="connsiteX7" fmla="*/ 6826 w 2693929"/>
                      <a:gd name="connsiteY7" fmla="*/ 1018546 h 2723563"/>
                      <a:gd name="connsiteX8" fmla="*/ 0 w 2693929"/>
                      <a:gd name="connsiteY8" fmla="*/ 730617 h 2723563"/>
                      <a:gd name="connsiteX9" fmla="*/ 1405214 w 2693929"/>
                      <a:gd name="connsiteY9" fmla="*/ 12090 h 2723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93929" h="2723563">
                        <a:moveTo>
                          <a:pt x="1405214" y="12090"/>
                        </a:moveTo>
                        <a:cubicBezTo>
                          <a:pt x="1834552" y="-55745"/>
                          <a:pt x="2368500" y="177492"/>
                          <a:pt x="2576027" y="323606"/>
                        </a:cubicBezTo>
                        <a:cubicBezTo>
                          <a:pt x="2783555" y="469720"/>
                          <a:pt x="2654915" y="836774"/>
                          <a:pt x="2650379" y="888775"/>
                        </a:cubicBezTo>
                        <a:lnTo>
                          <a:pt x="2635333" y="1003553"/>
                        </a:lnTo>
                        <a:lnTo>
                          <a:pt x="2644114" y="1176703"/>
                        </a:lnTo>
                        <a:cubicBezTo>
                          <a:pt x="2644114" y="2031010"/>
                          <a:pt x="2052209" y="2723563"/>
                          <a:pt x="1322057" y="2723563"/>
                        </a:cubicBezTo>
                        <a:cubicBezTo>
                          <a:pt x="591905" y="2723563"/>
                          <a:pt x="0" y="2031010"/>
                          <a:pt x="0" y="1176703"/>
                        </a:cubicBezTo>
                        <a:cubicBezTo>
                          <a:pt x="0" y="1123309"/>
                          <a:pt x="2312" y="1070547"/>
                          <a:pt x="6826" y="1018546"/>
                        </a:cubicBezTo>
                        <a:lnTo>
                          <a:pt x="0" y="730617"/>
                        </a:lnTo>
                        <a:cubicBezTo>
                          <a:pt x="0" y="-123690"/>
                          <a:pt x="975876" y="79925"/>
                          <a:pt x="1405214" y="12090"/>
                        </a:cubicBezTo>
                        <a:close/>
                      </a:path>
                    </a:pathLst>
                  </a:custGeom>
                  <a:solidFill>
                    <a:srgbClr val="FFBD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105" name="Szabadkézi sokszög 202">
                    <a:extLst>
                      <a:ext uri="{FF2B5EF4-FFF2-40B4-BE49-F238E27FC236}">
                        <a16:creationId xmlns:a16="http://schemas.microsoft.com/office/drawing/2014/main" id="{E7AD2091-E58E-4D09-B683-1F4F090E70DB}"/>
                      </a:ext>
                    </a:extLst>
                  </p:cNvPr>
                  <p:cNvSpPr/>
                  <p:nvPr/>
                </p:nvSpPr>
                <p:spPr>
                  <a:xfrm>
                    <a:off x="4393964" y="1897439"/>
                    <a:ext cx="1187630" cy="2688101"/>
                  </a:xfrm>
                  <a:custGeom>
                    <a:avLst/>
                    <a:gdLst>
                      <a:gd name="connsiteX0" fmla="*/ 704337 w 1645384"/>
                      <a:gd name="connsiteY0" fmla="*/ 0 h 2725466"/>
                      <a:gd name="connsiteX1" fmla="*/ 1645384 w 1645384"/>
                      <a:gd name="connsiteY1" fmla="*/ 2676925 h 2725466"/>
                      <a:gd name="connsiteX2" fmla="*/ 1588498 w 1645384"/>
                      <a:gd name="connsiteY2" fmla="*/ 2694039 h 2725466"/>
                      <a:gd name="connsiteX3" fmla="*/ 1322057 w 1645384"/>
                      <a:gd name="connsiteY3" fmla="*/ 2725466 h 2725466"/>
                      <a:gd name="connsiteX4" fmla="*/ 0 w 1645384"/>
                      <a:gd name="connsiteY4" fmla="*/ 1178606 h 2725466"/>
                      <a:gd name="connsiteX5" fmla="*/ 6826 w 1645384"/>
                      <a:gd name="connsiteY5" fmla="*/ 1020449 h 2725466"/>
                      <a:gd name="connsiteX6" fmla="*/ 0 w 1645384"/>
                      <a:gd name="connsiteY6" fmla="*/ 732520 h 2725466"/>
                      <a:gd name="connsiteX7" fmla="*/ 684769 w 1645384"/>
                      <a:gd name="connsiteY7" fmla="*/ 6298 h 2725466"/>
                      <a:gd name="connsiteX8" fmla="*/ 704337 w 1645384"/>
                      <a:gd name="connsiteY8" fmla="*/ 0 h 2725466"/>
                      <a:gd name="connsiteX0" fmla="*/ 704337 w 1588498"/>
                      <a:gd name="connsiteY0" fmla="*/ 0 h 2725466"/>
                      <a:gd name="connsiteX1" fmla="*/ 1588498 w 1588498"/>
                      <a:gd name="connsiteY1" fmla="*/ 2694039 h 2725466"/>
                      <a:gd name="connsiteX2" fmla="*/ 1322057 w 1588498"/>
                      <a:gd name="connsiteY2" fmla="*/ 2725466 h 2725466"/>
                      <a:gd name="connsiteX3" fmla="*/ 0 w 1588498"/>
                      <a:gd name="connsiteY3" fmla="*/ 1178606 h 2725466"/>
                      <a:gd name="connsiteX4" fmla="*/ 6826 w 1588498"/>
                      <a:gd name="connsiteY4" fmla="*/ 1020449 h 2725466"/>
                      <a:gd name="connsiteX5" fmla="*/ 0 w 1588498"/>
                      <a:gd name="connsiteY5" fmla="*/ 732520 h 2725466"/>
                      <a:gd name="connsiteX6" fmla="*/ 684769 w 1588498"/>
                      <a:gd name="connsiteY6" fmla="*/ 6298 h 2725466"/>
                      <a:gd name="connsiteX7" fmla="*/ 704337 w 1588498"/>
                      <a:gd name="connsiteY7" fmla="*/ 0 h 2725466"/>
                      <a:gd name="connsiteX0" fmla="*/ 704337 w 1588498"/>
                      <a:gd name="connsiteY0" fmla="*/ 0 h 2725466"/>
                      <a:gd name="connsiteX1" fmla="*/ 1588498 w 1588498"/>
                      <a:gd name="connsiteY1" fmla="*/ 2694039 h 2725466"/>
                      <a:gd name="connsiteX2" fmla="*/ 1322057 w 1588498"/>
                      <a:gd name="connsiteY2" fmla="*/ 2725466 h 2725466"/>
                      <a:gd name="connsiteX3" fmla="*/ 0 w 1588498"/>
                      <a:gd name="connsiteY3" fmla="*/ 1178606 h 2725466"/>
                      <a:gd name="connsiteX4" fmla="*/ 6826 w 1588498"/>
                      <a:gd name="connsiteY4" fmla="*/ 1020449 h 2725466"/>
                      <a:gd name="connsiteX5" fmla="*/ 0 w 1588498"/>
                      <a:gd name="connsiteY5" fmla="*/ 732520 h 2725466"/>
                      <a:gd name="connsiteX6" fmla="*/ 684769 w 1588498"/>
                      <a:gd name="connsiteY6" fmla="*/ 6298 h 2725466"/>
                      <a:gd name="connsiteX7" fmla="*/ 704337 w 1588498"/>
                      <a:gd name="connsiteY7" fmla="*/ 0 h 2725466"/>
                      <a:gd name="connsiteX0" fmla="*/ 704337 w 1588498"/>
                      <a:gd name="connsiteY0" fmla="*/ 0 h 2725466"/>
                      <a:gd name="connsiteX1" fmla="*/ 1588498 w 1588498"/>
                      <a:gd name="connsiteY1" fmla="*/ 2694039 h 2725466"/>
                      <a:gd name="connsiteX2" fmla="*/ 1322057 w 1588498"/>
                      <a:gd name="connsiteY2" fmla="*/ 2725466 h 2725466"/>
                      <a:gd name="connsiteX3" fmla="*/ 0 w 1588498"/>
                      <a:gd name="connsiteY3" fmla="*/ 1178606 h 2725466"/>
                      <a:gd name="connsiteX4" fmla="*/ 6826 w 1588498"/>
                      <a:gd name="connsiteY4" fmla="*/ 1020449 h 2725466"/>
                      <a:gd name="connsiteX5" fmla="*/ 0 w 1588498"/>
                      <a:gd name="connsiteY5" fmla="*/ 732520 h 2725466"/>
                      <a:gd name="connsiteX6" fmla="*/ 684769 w 1588498"/>
                      <a:gd name="connsiteY6" fmla="*/ 6298 h 2725466"/>
                      <a:gd name="connsiteX7" fmla="*/ 704337 w 1588498"/>
                      <a:gd name="connsiteY7" fmla="*/ 0 h 2725466"/>
                      <a:gd name="connsiteX0" fmla="*/ 704337 w 1611121"/>
                      <a:gd name="connsiteY0" fmla="*/ 0 h 3046142"/>
                      <a:gd name="connsiteX1" fmla="*/ 1611121 w 1611121"/>
                      <a:gd name="connsiteY1" fmla="*/ 3040773 h 3046142"/>
                      <a:gd name="connsiteX2" fmla="*/ 1322057 w 1611121"/>
                      <a:gd name="connsiteY2" fmla="*/ 2725466 h 3046142"/>
                      <a:gd name="connsiteX3" fmla="*/ 0 w 1611121"/>
                      <a:gd name="connsiteY3" fmla="*/ 1178606 h 3046142"/>
                      <a:gd name="connsiteX4" fmla="*/ 6826 w 1611121"/>
                      <a:gd name="connsiteY4" fmla="*/ 1020449 h 3046142"/>
                      <a:gd name="connsiteX5" fmla="*/ 0 w 1611121"/>
                      <a:gd name="connsiteY5" fmla="*/ 732520 h 3046142"/>
                      <a:gd name="connsiteX6" fmla="*/ 684769 w 1611121"/>
                      <a:gd name="connsiteY6" fmla="*/ 6298 h 3046142"/>
                      <a:gd name="connsiteX7" fmla="*/ 704337 w 1611121"/>
                      <a:gd name="connsiteY7" fmla="*/ 0 h 3046142"/>
                      <a:gd name="connsiteX0" fmla="*/ 739848 w 1646632"/>
                      <a:gd name="connsiteY0" fmla="*/ 0 h 3041854"/>
                      <a:gd name="connsiteX1" fmla="*/ 1646632 w 1646632"/>
                      <a:gd name="connsiteY1" fmla="*/ 3040773 h 3041854"/>
                      <a:gd name="connsiteX2" fmla="*/ 531821 w 1646632"/>
                      <a:gd name="connsiteY2" fmla="*/ 2474084 h 3041854"/>
                      <a:gd name="connsiteX3" fmla="*/ 35511 w 1646632"/>
                      <a:gd name="connsiteY3" fmla="*/ 1178606 h 3041854"/>
                      <a:gd name="connsiteX4" fmla="*/ 42337 w 1646632"/>
                      <a:gd name="connsiteY4" fmla="*/ 1020449 h 3041854"/>
                      <a:gd name="connsiteX5" fmla="*/ 35511 w 1646632"/>
                      <a:gd name="connsiteY5" fmla="*/ 732520 h 3041854"/>
                      <a:gd name="connsiteX6" fmla="*/ 720280 w 1646632"/>
                      <a:gd name="connsiteY6" fmla="*/ 6298 h 3041854"/>
                      <a:gd name="connsiteX7" fmla="*/ 739848 w 1646632"/>
                      <a:gd name="connsiteY7" fmla="*/ 0 h 3041854"/>
                      <a:gd name="connsiteX0" fmla="*/ 728965 w 1635749"/>
                      <a:gd name="connsiteY0" fmla="*/ 0 h 3041377"/>
                      <a:gd name="connsiteX1" fmla="*/ 1635749 w 1635749"/>
                      <a:gd name="connsiteY1" fmla="*/ 3040773 h 3041377"/>
                      <a:gd name="connsiteX2" fmla="*/ 373887 w 1635749"/>
                      <a:gd name="connsiteY2" fmla="*/ 2240040 h 3041377"/>
                      <a:gd name="connsiteX3" fmla="*/ 24628 w 1635749"/>
                      <a:gd name="connsiteY3" fmla="*/ 1178606 h 3041377"/>
                      <a:gd name="connsiteX4" fmla="*/ 31454 w 1635749"/>
                      <a:gd name="connsiteY4" fmla="*/ 1020449 h 3041377"/>
                      <a:gd name="connsiteX5" fmla="*/ 24628 w 1635749"/>
                      <a:gd name="connsiteY5" fmla="*/ 732520 h 3041377"/>
                      <a:gd name="connsiteX6" fmla="*/ 709397 w 1635749"/>
                      <a:gd name="connsiteY6" fmla="*/ 6298 h 3041377"/>
                      <a:gd name="connsiteX7" fmla="*/ 728965 w 1635749"/>
                      <a:gd name="connsiteY7" fmla="*/ 0 h 3041377"/>
                      <a:gd name="connsiteX0" fmla="*/ 728965 w 1635749"/>
                      <a:gd name="connsiteY0" fmla="*/ 0 h 3041845"/>
                      <a:gd name="connsiteX1" fmla="*/ 1635749 w 1635749"/>
                      <a:gd name="connsiteY1" fmla="*/ 3040773 h 3041845"/>
                      <a:gd name="connsiteX2" fmla="*/ 373887 w 1635749"/>
                      <a:gd name="connsiteY2" fmla="*/ 2240040 h 3041845"/>
                      <a:gd name="connsiteX3" fmla="*/ 24628 w 1635749"/>
                      <a:gd name="connsiteY3" fmla="*/ 1178606 h 3041845"/>
                      <a:gd name="connsiteX4" fmla="*/ 31454 w 1635749"/>
                      <a:gd name="connsiteY4" fmla="*/ 1020449 h 3041845"/>
                      <a:gd name="connsiteX5" fmla="*/ 24628 w 1635749"/>
                      <a:gd name="connsiteY5" fmla="*/ 732520 h 3041845"/>
                      <a:gd name="connsiteX6" fmla="*/ 709397 w 1635749"/>
                      <a:gd name="connsiteY6" fmla="*/ 6298 h 3041845"/>
                      <a:gd name="connsiteX7" fmla="*/ 728965 w 1635749"/>
                      <a:gd name="connsiteY7" fmla="*/ 0 h 3041845"/>
                      <a:gd name="connsiteX0" fmla="*/ 638472 w 1635749"/>
                      <a:gd name="connsiteY0" fmla="*/ 305762 h 3035546"/>
                      <a:gd name="connsiteX1" fmla="*/ 1635749 w 1635749"/>
                      <a:gd name="connsiteY1" fmla="*/ 3034475 h 3035546"/>
                      <a:gd name="connsiteX2" fmla="*/ 373887 w 1635749"/>
                      <a:gd name="connsiteY2" fmla="*/ 2233742 h 3035546"/>
                      <a:gd name="connsiteX3" fmla="*/ 24628 w 1635749"/>
                      <a:gd name="connsiteY3" fmla="*/ 1172308 h 3035546"/>
                      <a:gd name="connsiteX4" fmla="*/ 31454 w 1635749"/>
                      <a:gd name="connsiteY4" fmla="*/ 1014151 h 3035546"/>
                      <a:gd name="connsiteX5" fmla="*/ 24628 w 1635749"/>
                      <a:gd name="connsiteY5" fmla="*/ 726222 h 3035546"/>
                      <a:gd name="connsiteX6" fmla="*/ 709397 w 1635749"/>
                      <a:gd name="connsiteY6" fmla="*/ 0 h 3035546"/>
                      <a:gd name="connsiteX7" fmla="*/ 638472 w 1635749"/>
                      <a:gd name="connsiteY7" fmla="*/ 305762 h 3035546"/>
                      <a:gd name="connsiteX0" fmla="*/ 638472 w 1635749"/>
                      <a:gd name="connsiteY0" fmla="*/ 115812 h 2845596"/>
                      <a:gd name="connsiteX1" fmla="*/ 1635749 w 1635749"/>
                      <a:gd name="connsiteY1" fmla="*/ 2844525 h 2845596"/>
                      <a:gd name="connsiteX2" fmla="*/ 373887 w 1635749"/>
                      <a:gd name="connsiteY2" fmla="*/ 2043792 h 2845596"/>
                      <a:gd name="connsiteX3" fmla="*/ 24628 w 1635749"/>
                      <a:gd name="connsiteY3" fmla="*/ 982358 h 2845596"/>
                      <a:gd name="connsiteX4" fmla="*/ 31454 w 1635749"/>
                      <a:gd name="connsiteY4" fmla="*/ 824201 h 2845596"/>
                      <a:gd name="connsiteX5" fmla="*/ 24628 w 1635749"/>
                      <a:gd name="connsiteY5" fmla="*/ 536272 h 2845596"/>
                      <a:gd name="connsiteX6" fmla="*/ 638472 w 1635749"/>
                      <a:gd name="connsiteY6" fmla="*/ 115812 h 2845596"/>
                      <a:gd name="connsiteX0" fmla="*/ 593226 w 1635749"/>
                      <a:gd name="connsiteY0" fmla="*/ 133522 h 2733281"/>
                      <a:gd name="connsiteX1" fmla="*/ 1635749 w 1635749"/>
                      <a:gd name="connsiteY1" fmla="*/ 2732210 h 2733281"/>
                      <a:gd name="connsiteX2" fmla="*/ 373887 w 1635749"/>
                      <a:gd name="connsiteY2" fmla="*/ 1931477 h 2733281"/>
                      <a:gd name="connsiteX3" fmla="*/ 24628 w 1635749"/>
                      <a:gd name="connsiteY3" fmla="*/ 870043 h 2733281"/>
                      <a:gd name="connsiteX4" fmla="*/ 31454 w 1635749"/>
                      <a:gd name="connsiteY4" fmla="*/ 711886 h 2733281"/>
                      <a:gd name="connsiteX5" fmla="*/ 24628 w 1635749"/>
                      <a:gd name="connsiteY5" fmla="*/ 423957 h 2733281"/>
                      <a:gd name="connsiteX6" fmla="*/ 593226 w 1635749"/>
                      <a:gd name="connsiteY6" fmla="*/ 133522 h 2733281"/>
                      <a:gd name="connsiteX0" fmla="*/ 593226 w 1635749"/>
                      <a:gd name="connsiteY0" fmla="*/ 130863 h 2730622"/>
                      <a:gd name="connsiteX1" fmla="*/ 1635749 w 1635749"/>
                      <a:gd name="connsiteY1" fmla="*/ 2729551 h 2730622"/>
                      <a:gd name="connsiteX2" fmla="*/ 373887 w 1635749"/>
                      <a:gd name="connsiteY2" fmla="*/ 1928818 h 2730622"/>
                      <a:gd name="connsiteX3" fmla="*/ 24628 w 1635749"/>
                      <a:gd name="connsiteY3" fmla="*/ 867384 h 2730622"/>
                      <a:gd name="connsiteX4" fmla="*/ 31454 w 1635749"/>
                      <a:gd name="connsiteY4" fmla="*/ 709227 h 2730622"/>
                      <a:gd name="connsiteX5" fmla="*/ 81187 w 1635749"/>
                      <a:gd name="connsiteY5" fmla="*/ 438635 h 2730622"/>
                      <a:gd name="connsiteX6" fmla="*/ 593226 w 1635749"/>
                      <a:gd name="connsiteY6" fmla="*/ 130863 h 2730622"/>
                      <a:gd name="connsiteX0" fmla="*/ 576694 w 1619217"/>
                      <a:gd name="connsiteY0" fmla="*/ 130863 h 2730622"/>
                      <a:gd name="connsiteX1" fmla="*/ 1619217 w 1619217"/>
                      <a:gd name="connsiteY1" fmla="*/ 2729551 h 2730622"/>
                      <a:gd name="connsiteX2" fmla="*/ 357355 w 1619217"/>
                      <a:gd name="connsiteY2" fmla="*/ 1928818 h 2730622"/>
                      <a:gd name="connsiteX3" fmla="*/ 8096 w 1619217"/>
                      <a:gd name="connsiteY3" fmla="*/ 867384 h 2730622"/>
                      <a:gd name="connsiteX4" fmla="*/ 105415 w 1619217"/>
                      <a:gd name="connsiteY4" fmla="*/ 709227 h 2730622"/>
                      <a:gd name="connsiteX5" fmla="*/ 64655 w 1619217"/>
                      <a:gd name="connsiteY5" fmla="*/ 438635 h 2730622"/>
                      <a:gd name="connsiteX6" fmla="*/ 576694 w 1619217"/>
                      <a:gd name="connsiteY6" fmla="*/ 130863 h 273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19217" h="2730622">
                        <a:moveTo>
                          <a:pt x="576694" y="130863"/>
                        </a:moveTo>
                        <a:cubicBezTo>
                          <a:pt x="-119186" y="1135556"/>
                          <a:pt x="158637" y="1938218"/>
                          <a:pt x="1619217" y="2729551"/>
                        </a:cubicBezTo>
                        <a:cubicBezTo>
                          <a:pt x="1533154" y="2750157"/>
                          <a:pt x="671122" y="2473224"/>
                          <a:pt x="357355" y="1928818"/>
                        </a:cubicBezTo>
                        <a:cubicBezTo>
                          <a:pt x="152423" y="1573248"/>
                          <a:pt x="50086" y="1070649"/>
                          <a:pt x="8096" y="867384"/>
                        </a:cubicBezTo>
                        <a:cubicBezTo>
                          <a:pt x="-33894" y="664119"/>
                          <a:pt x="100901" y="761228"/>
                          <a:pt x="105415" y="709227"/>
                        </a:cubicBezTo>
                        <a:lnTo>
                          <a:pt x="64655" y="438635"/>
                        </a:lnTo>
                        <a:cubicBezTo>
                          <a:pt x="165825" y="320570"/>
                          <a:pt x="308174" y="-253846"/>
                          <a:pt x="576694" y="130863"/>
                        </a:cubicBezTo>
                        <a:close/>
                      </a:path>
                    </a:pathLst>
                  </a:custGeom>
                  <a:solidFill>
                    <a:srgbClr val="FAAD91">
                      <a:alpha val="51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" name="Szabadkézi sokszög 173">
                  <a:extLst>
                    <a:ext uri="{FF2B5EF4-FFF2-40B4-BE49-F238E27FC236}">
                      <a16:creationId xmlns:a16="http://schemas.microsoft.com/office/drawing/2014/main" id="{4387D252-6367-47B6-8D76-7DAE76F15D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5960000" flipH="1">
                  <a:off x="4807334" y="2746463"/>
                  <a:ext cx="172864" cy="528588"/>
                </a:xfrm>
                <a:custGeom>
                  <a:avLst/>
                  <a:gdLst>
                    <a:gd name="connsiteX0" fmla="*/ 651192 w 1144888"/>
                    <a:gd name="connsiteY0" fmla="*/ 86838 h 1708804"/>
                    <a:gd name="connsiteX1" fmla="*/ 618074 w 1144888"/>
                    <a:gd name="connsiteY1" fmla="*/ 126976 h 1708804"/>
                    <a:gd name="connsiteX2" fmla="*/ 651191 w 1144888"/>
                    <a:gd name="connsiteY2" fmla="*/ 86838 h 1708804"/>
                    <a:gd name="connsiteX3" fmla="*/ 856888 w 1144888"/>
                    <a:gd name="connsiteY3" fmla="*/ 0 h 1708804"/>
                    <a:gd name="connsiteX4" fmla="*/ 744785 w 1144888"/>
                    <a:gd name="connsiteY4" fmla="*/ 22632 h 1708804"/>
                    <a:gd name="connsiteX5" fmla="*/ 723679 w 1144888"/>
                    <a:gd name="connsiteY5" fmla="*/ 34088 h 1708804"/>
                    <a:gd name="connsiteX6" fmla="*/ 719133 w 1144888"/>
                    <a:gd name="connsiteY6" fmla="*/ 29754 h 1708804"/>
                    <a:gd name="connsiteX7" fmla="*/ 696261 w 1144888"/>
                    <a:gd name="connsiteY7" fmla="*/ 48970 h 1708804"/>
                    <a:gd name="connsiteX8" fmla="*/ 696259 w 1144888"/>
                    <a:gd name="connsiteY8" fmla="*/ 48971 h 1708804"/>
                    <a:gd name="connsiteX9" fmla="*/ 695863 w 1144888"/>
                    <a:gd name="connsiteY9" fmla="*/ 49187 h 1708804"/>
                    <a:gd name="connsiteX10" fmla="*/ 653240 w 1144888"/>
                    <a:gd name="connsiteY10" fmla="*/ 84354 h 1708804"/>
                    <a:gd name="connsiteX11" fmla="*/ 651191 w 1144888"/>
                    <a:gd name="connsiteY11" fmla="*/ 86837 h 1708804"/>
                    <a:gd name="connsiteX12" fmla="*/ 592942 w 1144888"/>
                    <a:gd name="connsiteY12" fmla="*/ 135777 h 1708804"/>
                    <a:gd name="connsiteX13" fmla="*/ 5427 w 1144888"/>
                    <a:gd name="connsiteY13" fmla="*/ 1312041 h 1708804"/>
                    <a:gd name="connsiteX14" fmla="*/ 0 w 1144888"/>
                    <a:gd name="connsiteY14" fmla="*/ 1420804 h 1708804"/>
                    <a:gd name="connsiteX15" fmla="*/ 288000 w 1144888"/>
                    <a:gd name="connsiteY15" fmla="*/ 1708804 h 1708804"/>
                    <a:gd name="connsiteX16" fmla="*/ 576000 w 1144888"/>
                    <a:gd name="connsiteY16" fmla="*/ 1420804 h 1708804"/>
                    <a:gd name="connsiteX17" fmla="*/ 682242 w 1144888"/>
                    <a:gd name="connsiteY17" fmla="*/ 953984 h 1708804"/>
                    <a:gd name="connsiteX18" fmla="*/ 928706 w 1144888"/>
                    <a:gd name="connsiteY18" fmla="*/ 595723 h 1708804"/>
                    <a:gd name="connsiteX19" fmla="*/ 983199 w 1144888"/>
                    <a:gd name="connsiteY19" fmla="*/ 543788 h 1708804"/>
                    <a:gd name="connsiteX20" fmla="*/ 1060535 w 1144888"/>
                    <a:gd name="connsiteY20" fmla="*/ 491647 h 1708804"/>
                    <a:gd name="connsiteX21" fmla="*/ 1144888 w 1144888"/>
                    <a:gd name="connsiteY21" fmla="*/ 288000 h 1708804"/>
                    <a:gd name="connsiteX22" fmla="*/ 856888 w 1144888"/>
                    <a:gd name="connsiteY22" fmla="*/ 0 h 1708804"/>
                    <a:gd name="connsiteX0" fmla="*/ 651192 w 1473136"/>
                    <a:gd name="connsiteY0" fmla="*/ 86838 h 1752430"/>
                    <a:gd name="connsiteX1" fmla="*/ 618074 w 1473136"/>
                    <a:gd name="connsiteY1" fmla="*/ 126976 h 1752430"/>
                    <a:gd name="connsiteX2" fmla="*/ 651191 w 1473136"/>
                    <a:gd name="connsiteY2" fmla="*/ 86838 h 1752430"/>
                    <a:gd name="connsiteX3" fmla="*/ 651192 w 1473136"/>
                    <a:gd name="connsiteY3" fmla="*/ 86838 h 1752430"/>
                    <a:gd name="connsiteX4" fmla="*/ 856888 w 1473136"/>
                    <a:gd name="connsiteY4" fmla="*/ 0 h 1752430"/>
                    <a:gd name="connsiteX5" fmla="*/ 744785 w 1473136"/>
                    <a:gd name="connsiteY5" fmla="*/ 22632 h 1752430"/>
                    <a:gd name="connsiteX6" fmla="*/ 723679 w 1473136"/>
                    <a:gd name="connsiteY6" fmla="*/ 34088 h 1752430"/>
                    <a:gd name="connsiteX7" fmla="*/ 719133 w 1473136"/>
                    <a:gd name="connsiteY7" fmla="*/ 29754 h 1752430"/>
                    <a:gd name="connsiteX8" fmla="*/ 696261 w 1473136"/>
                    <a:gd name="connsiteY8" fmla="*/ 48970 h 1752430"/>
                    <a:gd name="connsiteX9" fmla="*/ 696259 w 1473136"/>
                    <a:gd name="connsiteY9" fmla="*/ 48971 h 1752430"/>
                    <a:gd name="connsiteX10" fmla="*/ 695863 w 1473136"/>
                    <a:gd name="connsiteY10" fmla="*/ 49187 h 1752430"/>
                    <a:gd name="connsiteX11" fmla="*/ 653240 w 1473136"/>
                    <a:gd name="connsiteY11" fmla="*/ 84354 h 1752430"/>
                    <a:gd name="connsiteX12" fmla="*/ 651191 w 1473136"/>
                    <a:gd name="connsiteY12" fmla="*/ 86837 h 1752430"/>
                    <a:gd name="connsiteX13" fmla="*/ 592942 w 1473136"/>
                    <a:gd name="connsiteY13" fmla="*/ 135777 h 1752430"/>
                    <a:gd name="connsiteX14" fmla="*/ 5427 w 1473136"/>
                    <a:gd name="connsiteY14" fmla="*/ 1312041 h 1752430"/>
                    <a:gd name="connsiteX15" fmla="*/ 0 w 1473136"/>
                    <a:gd name="connsiteY15" fmla="*/ 1420804 h 1752430"/>
                    <a:gd name="connsiteX16" fmla="*/ 288000 w 1473136"/>
                    <a:gd name="connsiteY16" fmla="*/ 1708804 h 1752430"/>
                    <a:gd name="connsiteX17" fmla="*/ 1472104 w 1473136"/>
                    <a:gd name="connsiteY17" fmla="*/ 1648322 h 1752430"/>
                    <a:gd name="connsiteX18" fmla="*/ 682242 w 1473136"/>
                    <a:gd name="connsiteY18" fmla="*/ 953984 h 1752430"/>
                    <a:gd name="connsiteX19" fmla="*/ 928706 w 1473136"/>
                    <a:gd name="connsiteY19" fmla="*/ 595723 h 1752430"/>
                    <a:gd name="connsiteX20" fmla="*/ 983199 w 1473136"/>
                    <a:gd name="connsiteY20" fmla="*/ 543788 h 1752430"/>
                    <a:gd name="connsiteX21" fmla="*/ 1060535 w 1473136"/>
                    <a:gd name="connsiteY21" fmla="*/ 491647 h 1752430"/>
                    <a:gd name="connsiteX22" fmla="*/ 1144888 w 1473136"/>
                    <a:gd name="connsiteY22" fmla="*/ 288000 h 1752430"/>
                    <a:gd name="connsiteX23" fmla="*/ 856888 w 1473136"/>
                    <a:gd name="connsiteY23" fmla="*/ 0 h 175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3136" h="1752430">
                      <a:moveTo>
                        <a:pt x="651192" y="86838"/>
                      </a:moveTo>
                      <a:lnTo>
                        <a:pt x="618074" y="126976"/>
                      </a:lnTo>
                      <a:lnTo>
                        <a:pt x="651191" y="86838"/>
                      </a:lnTo>
                      <a:lnTo>
                        <a:pt x="651192" y="86838"/>
                      </a:lnTo>
                      <a:close/>
                      <a:moveTo>
                        <a:pt x="856888" y="0"/>
                      </a:moveTo>
                      <a:cubicBezTo>
                        <a:pt x="817124" y="0"/>
                        <a:pt x="779241" y="8059"/>
                        <a:pt x="744785" y="22632"/>
                      </a:cubicBezTo>
                      <a:lnTo>
                        <a:pt x="723679" y="34088"/>
                      </a:lnTo>
                      <a:lnTo>
                        <a:pt x="719133" y="29754"/>
                      </a:lnTo>
                      <a:lnTo>
                        <a:pt x="696261" y="48970"/>
                      </a:lnTo>
                      <a:cubicBezTo>
                        <a:pt x="696260" y="48970"/>
                        <a:pt x="696260" y="48971"/>
                        <a:pt x="696259" y="48971"/>
                      </a:cubicBezTo>
                      <a:lnTo>
                        <a:pt x="695863" y="49187"/>
                      </a:lnTo>
                      <a:cubicBezTo>
                        <a:pt x="680542" y="59538"/>
                        <a:pt x="666270" y="71325"/>
                        <a:pt x="653240" y="84354"/>
                      </a:cubicBezTo>
                      <a:lnTo>
                        <a:pt x="651191" y="86837"/>
                      </a:lnTo>
                      <a:lnTo>
                        <a:pt x="592942" y="135777"/>
                      </a:lnTo>
                      <a:cubicBezTo>
                        <a:pt x="269382" y="433371"/>
                        <a:pt x="52079" y="847180"/>
                        <a:pt x="5427" y="1312041"/>
                      </a:cubicBezTo>
                      <a:lnTo>
                        <a:pt x="0" y="1420804"/>
                      </a:lnTo>
                      <a:cubicBezTo>
                        <a:pt x="0" y="1579862"/>
                        <a:pt x="42649" y="1670884"/>
                        <a:pt x="288000" y="1708804"/>
                      </a:cubicBezTo>
                      <a:cubicBezTo>
                        <a:pt x="533351" y="1746724"/>
                        <a:pt x="1472104" y="1807380"/>
                        <a:pt x="1472104" y="1648322"/>
                      </a:cubicBezTo>
                      <a:cubicBezTo>
                        <a:pt x="1507518" y="1492715"/>
                        <a:pt x="612538" y="1136261"/>
                        <a:pt x="682242" y="953984"/>
                      </a:cubicBezTo>
                      <a:cubicBezTo>
                        <a:pt x="742879" y="836200"/>
                        <a:pt x="812912" y="714298"/>
                        <a:pt x="928706" y="595723"/>
                      </a:cubicBezTo>
                      <a:lnTo>
                        <a:pt x="983199" y="543788"/>
                      </a:lnTo>
                      <a:lnTo>
                        <a:pt x="1060535" y="491647"/>
                      </a:lnTo>
                      <a:cubicBezTo>
                        <a:pt x="1112652" y="439529"/>
                        <a:pt x="1144888" y="367529"/>
                        <a:pt x="1144888" y="288000"/>
                      </a:cubicBezTo>
                      <a:cubicBezTo>
                        <a:pt x="1144888" y="128942"/>
                        <a:pt x="1015946" y="0"/>
                        <a:pt x="856888" y="0"/>
                      </a:cubicBezTo>
                      <a:close/>
                    </a:path>
                  </a:pathLst>
                </a:custGeom>
                <a:solidFill>
                  <a:srgbClr val="B110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grpSp>
              <p:nvGrpSpPr>
                <p:cNvPr id="77" name="Csoportba foglalás 76">
                  <a:extLst>
                    <a:ext uri="{FF2B5EF4-FFF2-40B4-BE49-F238E27FC236}">
                      <a16:creationId xmlns:a16="http://schemas.microsoft.com/office/drawing/2014/main" id="{8EF0486B-BD34-4B68-8379-C808026C94DA}"/>
                    </a:ext>
                  </a:extLst>
                </p:cNvPr>
                <p:cNvGrpSpPr/>
                <p:nvPr/>
              </p:nvGrpSpPr>
              <p:grpSpPr>
                <a:xfrm>
                  <a:off x="4765672" y="3125774"/>
                  <a:ext cx="298280" cy="239113"/>
                  <a:chOff x="5737306" y="3780325"/>
                  <a:chExt cx="167636" cy="117742"/>
                </a:xfrm>
              </p:grpSpPr>
              <p:grpSp>
                <p:nvGrpSpPr>
                  <p:cNvPr id="100" name="Csoportba foglalás 99">
                    <a:extLst>
                      <a:ext uri="{FF2B5EF4-FFF2-40B4-BE49-F238E27FC236}">
                        <a16:creationId xmlns:a16="http://schemas.microsoft.com/office/drawing/2014/main" id="{1CDFA48A-7759-4AF7-9162-34277B0A8DA3}"/>
                      </a:ext>
                    </a:extLst>
                  </p:cNvPr>
                  <p:cNvGrpSpPr/>
                  <p:nvPr/>
                </p:nvGrpSpPr>
                <p:grpSpPr>
                  <a:xfrm>
                    <a:off x="5737306" y="3780325"/>
                    <a:ext cx="167636" cy="117742"/>
                    <a:chOff x="5737306" y="3780325"/>
                    <a:chExt cx="167636" cy="117742"/>
                  </a:xfrm>
                </p:grpSpPr>
                <p:sp>
                  <p:nvSpPr>
                    <p:cNvPr id="102" name="Ellipszis 101">
                      <a:extLst>
                        <a:ext uri="{FF2B5EF4-FFF2-40B4-BE49-F238E27FC236}">
                          <a16:creationId xmlns:a16="http://schemas.microsoft.com/office/drawing/2014/main" id="{43A76A7C-D13B-48D9-8B79-4B0152BA9057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37306" y="3780325"/>
                      <a:ext cx="167636" cy="11774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03" name="Ellipszis 102">
                      <a:extLst>
                        <a:ext uri="{FF2B5EF4-FFF2-40B4-BE49-F238E27FC236}">
                          <a16:creationId xmlns:a16="http://schemas.microsoft.com/office/drawing/2014/main" id="{FAB0CFFB-DC6E-4557-8E3D-F6D68FB60036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56551" y="3783043"/>
                      <a:ext cx="130344" cy="110838"/>
                    </a:xfrm>
                    <a:prstGeom prst="ellipse">
                      <a:avLst/>
                    </a:prstGeom>
                    <a:gradFill>
                      <a:gsLst>
                        <a:gs pos="32000">
                          <a:srgbClr val="70ABD0"/>
                        </a:gs>
                        <a:gs pos="55000">
                          <a:srgbClr val="5A9AC1"/>
                        </a:gs>
                        <a:gs pos="28000">
                          <a:srgbClr val="387EA9"/>
                        </a:gs>
                        <a:gs pos="0">
                          <a:schemeClr val="tx1"/>
                        </a:gs>
                        <a:gs pos="73000">
                          <a:srgbClr val="1E6896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101" name="Ellipszis 100">
                    <a:extLst>
                      <a:ext uri="{FF2B5EF4-FFF2-40B4-BE49-F238E27FC236}">
                        <a16:creationId xmlns:a16="http://schemas.microsoft.com/office/drawing/2014/main" id="{77E57C9B-7596-4313-B040-292A20FD05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5846270" y="3812148"/>
                    <a:ext cx="24528" cy="252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8" name="Szabadkézi sokszög 175">
                  <a:extLst>
                    <a:ext uri="{FF2B5EF4-FFF2-40B4-BE49-F238E27FC236}">
                      <a16:creationId xmlns:a16="http://schemas.microsoft.com/office/drawing/2014/main" id="{9C6E07CF-FCA6-40E4-9ADC-0C6EB332C4F8}"/>
                    </a:ext>
                  </a:extLst>
                </p:cNvPr>
                <p:cNvSpPr/>
                <p:nvPr/>
              </p:nvSpPr>
              <p:spPr>
                <a:xfrm rot="21436957" flipH="1" flipV="1">
                  <a:off x="5747577" y="3591750"/>
                  <a:ext cx="245346" cy="106612"/>
                </a:xfrm>
                <a:custGeom>
                  <a:avLst/>
                  <a:gdLst>
                    <a:gd name="connsiteX0" fmla="*/ 209046 w 365371"/>
                    <a:gd name="connsiteY0" fmla="*/ 610535 h 610535"/>
                    <a:gd name="connsiteX1" fmla="*/ 163980 w 365371"/>
                    <a:gd name="connsiteY1" fmla="*/ 610535 h 610535"/>
                    <a:gd name="connsiteX2" fmla="*/ 129690 w 365371"/>
                    <a:gd name="connsiteY2" fmla="*/ 576245 h 610535"/>
                    <a:gd name="connsiteX3" fmla="*/ 129690 w 365371"/>
                    <a:gd name="connsiteY3" fmla="*/ 159587 h 610535"/>
                    <a:gd name="connsiteX4" fmla="*/ 95655 w 365371"/>
                    <a:gd name="connsiteY4" fmla="*/ 165268 h 610535"/>
                    <a:gd name="connsiteX5" fmla="*/ 0 w 365371"/>
                    <a:gd name="connsiteY5" fmla="*/ 86184 h 610535"/>
                    <a:gd name="connsiteX6" fmla="*/ 95655 w 365371"/>
                    <a:gd name="connsiteY6" fmla="*/ 7100 h 610535"/>
                    <a:gd name="connsiteX7" fmla="*/ 132888 w 365371"/>
                    <a:gd name="connsiteY7" fmla="*/ 13315 h 610535"/>
                    <a:gd name="connsiteX8" fmla="*/ 137349 w 365371"/>
                    <a:gd name="connsiteY8" fmla="*/ 15801 h 610535"/>
                    <a:gd name="connsiteX9" fmla="*/ 139734 w 365371"/>
                    <a:gd name="connsiteY9" fmla="*/ 10044 h 610535"/>
                    <a:gd name="connsiteX10" fmla="*/ 163980 w 365371"/>
                    <a:gd name="connsiteY10" fmla="*/ 0 h 610535"/>
                    <a:gd name="connsiteX11" fmla="*/ 209046 w 365371"/>
                    <a:gd name="connsiteY11" fmla="*/ 0 h 610535"/>
                    <a:gd name="connsiteX12" fmla="*/ 233292 w 365371"/>
                    <a:gd name="connsiteY12" fmla="*/ 10044 h 610535"/>
                    <a:gd name="connsiteX13" fmla="*/ 234507 w 365371"/>
                    <a:gd name="connsiteY13" fmla="*/ 12977 h 610535"/>
                    <a:gd name="connsiteX14" fmla="*/ 269716 w 365371"/>
                    <a:gd name="connsiteY14" fmla="*/ 7100 h 610535"/>
                    <a:gd name="connsiteX15" fmla="*/ 365371 w 365371"/>
                    <a:gd name="connsiteY15" fmla="*/ 86184 h 610535"/>
                    <a:gd name="connsiteX16" fmla="*/ 269716 w 365371"/>
                    <a:gd name="connsiteY16" fmla="*/ 165268 h 610535"/>
                    <a:gd name="connsiteX17" fmla="*/ 243336 w 365371"/>
                    <a:gd name="connsiteY17" fmla="*/ 160865 h 610535"/>
                    <a:gd name="connsiteX18" fmla="*/ 243336 w 365371"/>
                    <a:gd name="connsiteY18" fmla="*/ 576245 h 610535"/>
                    <a:gd name="connsiteX19" fmla="*/ 209046 w 365371"/>
                    <a:gd name="connsiteY19" fmla="*/ 610535 h 610535"/>
                    <a:gd name="connsiteX0" fmla="*/ 209046 w 366969"/>
                    <a:gd name="connsiteY0" fmla="*/ 610535 h 610535"/>
                    <a:gd name="connsiteX1" fmla="*/ 163980 w 366969"/>
                    <a:gd name="connsiteY1" fmla="*/ 610535 h 610535"/>
                    <a:gd name="connsiteX2" fmla="*/ 129690 w 366969"/>
                    <a:gd name="connsiteY2" fmla="*/ 576245 h 610535"/>
                    <a:gd name="connsiteX3" fmla="*/ 129690 w 366969"/>
                    <a:gd name="connsiteY3" fmla="*/ 159587 h 610535"/>
                    <a:gd name="connsiteX4" fmla="*/ 95655 w 366969"/>
                    <a:gd name="connsiteY4" fmla="*/ 165268 h 610535"/>
                    <a:gd name="connsiteX5" fmla="*/ 0 w 366969"/>
                    <a:gd name="connsiteY5" fmla="*/ 86184 h 610535"/>
                    <a:gd name="connsiteX6" fmla="*/ 95655 w 366969"/>
                    <a:gd name="connsiteY6" fmla="*/ 7100 h 610535"/>
                    <a:gd name="connsiteX7" fmla="*/ 132888 w 366969"/>
                    <a:gd name="connsiteY7" fmla="*/ 13315 h 610535"/>
                    <a:gd name="connsiteX8" fmla="*/ 137349 w 366969"/>
                    <a:gd name="connsiteY8" fmla="*/ 15801 h 610535"/>
                    <a:gd name="connsiteX9" fmla="*/ 139734 w 366969"/>
                    <a:gd name="connsiteY9" fmla="*/ 10044 h 610535"/>
                    <a:gd name="connsiteX10" fmla="*/ 163980 w 366969"/>
                    <a:gd name="connsiteY10" fmla="*/ 0 h 610535"/>
                    <a:gd name="connsiteX11" fmla="*/ 209046 w 366969"/>
                    <a:gd name="connsiteY11" fmla="*/ 0 h 610535"/>
                    <a:gd name="connsiteX12" fmla="*/ 233292 w 366969"/>
                    <a:gd name="connsiteY12" fmla="*/ 10044 h 610535"/>
                    <a:gd name="connsiteX13" fmla="*/ 234507 w 366969"/>
                    <a:gd name="connsiteY13" fmla="*/ 12977 h 610535"/>
                    <a:gd name="connsiteX14" fmla="*/ 269716 w 366969"/>
                    <a:gd name="connsiteY14" fmla="*/ 7100 h 610535"/>
                    <a:gd name="connsiteX15" fmla="*/ 365371 w 366969"/>
                    <a:gd name="connsiteY15" fmla="*/ 86184 h 610535"/>
                    <a:gd name="connsiteX16" fmla="*/ 307731 w 366969"/>
                    <a:gd name="connsiteY16" fmla="*/ 233551 h 610535"/>
                    <a:gd name="connsiteX17" fmla="*/ 243336 w 366969"/>
                    <a:gd name="connsiteY17" fmla="*/ 160865 h 610535"/>
                    <a:gd name="connsiteX18" fmla="*/ 243336 w 366969"/>
                    <a:gd name="connsiteY18" fmla="*/ 576245 h 610535"/>
                    <a:gd name="connsiteX19" fmla="*/ 209046 w 366969"/>
                    <a:gd name="connsiteY19" fmla="*/ 610535 h 610535"/>
                    <a:gd name="connsiteX0" fmla="*/ 224379 w 382303"/>
                    <a:gd name="connsiteY0" fmla="*/ 610535 h 610535"/>
                    <a:gd name="connsiteX1" fmla="*/ 179313 w 382303"/>
                    <a:gd name="connsiteY1" fmla="*/ 610535 h 610535"/>
                    <a:gd name="connsiteX2" fmla="*/ 145023 w 382303"/>
                    <a:gd name="connsiteY2" fmla="*/ 576245 h 610535"/>
                    <a:gd name="connsiteX3" fmla="*/ 145023 w 382303"/>
                    <a:gd name="connsiteY3" fmla="*/ 159587 h 610535"/>
                    <a:gd name="connsiteX4" fmla="*/ 33940 w 382303"/>
                    <a:gd name="connsiteY4" fmla="*/ 204227 h 610535"/>
                    <a:gd name="connsiteX5" fmla="*/ 15333 w 382303"/>
                    <a:gd name="connsiteY5" fmla="*/ 86184 h 610535"/>
                    <a:gd name="connsiteX6" fmla="*/ 110988 w 382303"/>
                    <a:gd name="connsiteY6" fmla="*/ 7100 h 610535"/>
                    <a:gd name="connsiteX7" fmla="*/ 148221 w 382303"/>
                    <a:gd name="connsiteY7" fmla="*/ 13315 h 610535"/>
                    <a:gd name="connsiteX8" fmla="*/ 152682 w 382303"/>
                    <a:gd name="connsiteY8" fmla="*/ 15801 h 610535"/>
                    <a:gd name="connsiteX9" fmla="*/ 155067 w 382303"/>
                    <a:gd name="connsiteY9" fmla="*/ 10044 h 610535"/>
                    <a:gd name="connsiteX10" fmla="*/ 179313 w 382303"/>
                    <a:gd name="connsiteY10" fmla="*/ 0 h 610535"/>
                    <a:gd name="connsiteX11" fmla="*/ 224379 w 382303"/>
                    <a:gd name="connsiteY11" fmla="*/ 0 h 610535"/>
                    <a:gd name="connsiteX12" fmla="*/ 248625 w 382303"/>
                    <a:gd name="connsiteY12" fmla="*/ 10044 h 610535"/>
                    <a:gd name="connsiteX13" fmla="*/ 249840 w 382303"/>
                    <a:gd name="connsiteY13" fmla="*/ 12977 h 610535"/>
                    <a:gd name="connsiteX14" fmla="*/ 285049 w 382303"/>
                    <a:gd name="connsiteY14" fmla="*/ 7100 h 610535"/>
                    <a:gd name="connsiteX15" fmla="*/ 380704 w 382303"/>
                    <a:gd name="connsiteY15" fmla="*/ 86184 h 610535"/>
                    <a:gd name="connsiteX16" fmla="*/ 323064 w 382303"/>
                    <a:gd name="connsiteY16" fmla="*/ 233551 h 610535"/>
                    <a:gd name="connsiteX17" fmla="*/ 258669 w 382303"/>
                    <a:gd name="connsiteY17" fmla="*/ 160865 h 610535"/>
                    <a:gd name="connsiteX18" fmla="*/ 258669 w 382303"/>
                    <a:gd name="connsiteY18" fmla="*/ 576245 h 610535"/>
                    <a:gd name="connsiteX19" fmla="*/ 224379 w 382303"/>
                    <a:gd name="connsiteY19" fmla="*/ 610535 h 610535"/>
                    <a:gd name="connsiteX0" fmla="*/ 224379 w 382303"/>
                    <a:gd name="connsiteY0" fmla="*/ 610535 h 610535"/>
                    <a:gd name="connsiteX1" fmla="*/ 179313 w 382303"/>
                    <a:gd name="connsiteY1" fmla="*/ 610535 h 610535"/>
                    <a:gd name="connsiteX2" fmla="*/ 145023 w 382303"/>
                    <a:gd name="connsiteY2" fmla="*/ 576245 h 610535"/>
                    <a:gd name="connsiteX3" fmla="*/ 33940 w 382303"/>
                    <a:gd name="connsiteY3" fmla="*/ 204227 h 610535"/>
                    <a:gd name="connsiteX4" fmla="*/ 15333 w 382303"/>
                    <a:gd name="connsiteY4" fmla="*/ 86184 h 610535"/>
                    <a:gd name="connsiteX5" fmla="*/ 110988 w 382303"/>
                    <a:gd name="connsiteY5" fmla="*/ 7100 h 610535"/>
                    <a:gd name="connsiteX6" fmla="*/ 148221 w 382303"/>
                    <a:gd name="connsiteY6" fmla="*/ 13315 h 610535"/>
                    <a:gd name="connsiteX7" fmla="*/ 152682 w 382303"/>
                    <a:gd name="connsiteY7" fmla="*/ 15801 h 610535"/>
                    <a:gd name="connsiteX8" fmla="*/ 155067 w 382303"/>
                    <a:gd name="connsiteY8" fmla="*/ 10044 h 610535"/>
                    <a:gd name="connsiteX9" fmla="*/ 179313 w 382303"/>
                    <a:gd name="connsiteY9" fmla="*/ 0 h 610535"/>
                    <a:gd name="connsiteX10" fmla="*/ 224379 w 382303"/>
                    <a:gd name="connsiteY10" fmla="*/ 0 h 610535"/>
                    <a:gd name="connsiteX11" fmla="*/ 248625 w 382303"/>
                    <a:gd name="connsiteY11" fmla="*/ 10044 h 610535"/>
                    <a:gd name="connsiteX12" fmla="*/ 249840 w 382303"/>
                    <a:gd name="connsiteY12" fmla="*/ 12977 h 610535"/>
                    <a:gd name="connsiteX13" fmla="*/ 285049 w 382303"/>
                    <a:gd name="connsiteY13" fmla="*/ 7100 h 610535"/>
                    <a:gd name="connsiteX14" fmla="*/ 380704 w 382303"/>
                    <a:gd name="connsiteY14" fmla="*/ 86184 h 610535"/>
                    <a:gd name="connsiteX15" fmla="*/ 323064 w 382303"/>
                    <a:gd name="connsiteY15" fmla="*/ 233551 h 610535"/>
                    <a:gd name="connsiteX16" fmla="*/ 258669 w 382303"/>
                    <a:gd name="connsiteY16" fmla="*/ 160865 h 610535"/>
                    <a:gd name="connsiteX17" fmla="*/ 258669 w 382303"/>
                    <a:gd name="connsiteY17" fmla="*/ 576245 h 610535"/>
                    <a:gd name="connsiteX18" fmla="*/ 224379 w 382303"/>
                    <a:gd name="connsiteY18" fmla="*/ 610535 h 610535"/>
                    <a:gd name="connsiteX0" fmla="*/ 224379 w 382303"/>
                    <a:gd name="connsiteY0" fmla="*/ 610535 h 610535"/>
                    <a:gd name="connsiteX1" fmla="*/ 179313 w 382303"/>
                    <a:gd name="connsiteY1" fmla="*/ 610535 h 610535"/>
                    <a:gd name="connsiteX2" fmla="*/ 145023 w 382303"/>
                    <a:gd name="connsiteY2" fmla="*/ 576245 h 610535"/>
                    <a:gd name="connsiteX3" fmla="*/ 33940 w 382303"/>
                    <a:gd name="connsiteY3" fmla="*/ 204227 h 610535"/>
                    <a:gd name="connsiteX4" fmla="*/ 15333 w 382303"/>
                    <a:gd name="connsiteY4" fmla="*/ 86184 h 610535"/>
                    <a:gd name="connsiteX5" fmla="*/ 110988 w 382303"/>
                    <a:gd name="connsiteY5" fmla="*/ 7100 h 610535"/>
                    <a:gd name="connsiteX6" fmla="*/ 148221 w 382303"/>
                    <a:gd name="connsiteY6" fmla="*/ 13315 h 610535"/>
                    <a:gd name="connsiteX7" fmla="*/ 152682 w 382303"/>
                    <a:gd name="connsiteY7" fmla="*/ 15801 h 610535"/>
                    <a:gd name="connsiteX8" fmla="*/ 155067 w 382303"/>
                    <a:gd name="connsiteY8" fmla="*/ 10044 h 610535"/>
                    <a:gd name="connsiteX9" fmla="*/ 179313 w 382303"/>
                    <a:gd name="connsiteY9" fmla="*/ 0 h 610535"/>
                    <a:gd name="connsiteX10" fmla="*/ 224379 w 382303"/>
                    <a:gd name="connsiteY10" fmla="*/ 0 h 610535"/>
                    <a:gd name="connsiteX11" fmla="*/ 248625 w 382303"/>
                    <a:gd name="connsiteY11" fmla="*/ 10044 h 610535"/>
                    <a:gd name="connsiteX12" fmla="*/ 249840 w 382303"/>
                    <a:gd name="connsiteY12" fmla="*/ 12977 h 610535"/>
                    <a:gd name="connsiteX13" fmla="*/ 285049 w 382303"/>
                    <a:gd name="connsiteY13" fmla="*/ 7100 h 610535"/>
                    <a:gd name="connsiteX14" fmla="*/ 380704 w 382303"/>
                    <a:gd name="connsiteY14" fmla="*/ 86184 h 610535"/>
                    <a:gd name="connsiteX15" fmla="*/ 323064 w 382303"/>
                    <a:gd name="connsiteY15" fmla="*/ 233551 h 610535"/>
                    <a:gd name="connsiteX16" fmla="*/ 258669 w 382303"/>
                    <a:gd name="connsiteY16" fmla="*/ 576245 h 610535"/>
                    <a:gd name="connsiteX17" fmla="*/ 224379 w 382303"/>
                    <a:gd name="connsiteY17" fmla="*/ 610535 h 610535"/>
                    <a:gd name="connsiteX0" fmla="*/ 212055 w 369979"/>
                    <a:gd name="connsiteY0" fmla="*/ 610535 h 610535"/>
                    <a:gd name="connsiteX1" fmla="*/ 166989 w 369979"/>
                    <a:gd name="connsiteY1" fmla="*/ 610535 h 610535"/>
                    <a:gd name="connsiteX2" fmla="*/ 132699 w 369979"/>
                    <a:gd name="connsiteY2" fmla="*/ 576245 h 610535"/>
                    <a:gd name="connsiteX3" fmla="*/ 52248 w 369979"/>
                    <a:gd name="connsiteY3" fmla="*/ 414977 h 610535"/>
                    <a:gd name="connsiteX4" fmla="*/ 3009 w 369979"/>
                    <a:gd name="connsiteY4" fmla="*/ 86184 h 610535"/>
                    <a:gd name="connsiteX5" fmla="*/ 98664 w 369979"/>
                    <a:gd name="connsiteY5" fmla="*/ 7100 h 610535"/>
                    <a:gd name="connsiteX6" fmla="*/ 135897 w 369979"/>
                    <a:gd name="connsiteY6" fmla="*/ 13315 h 610535"/>
                    <a:gd name="connsiteX7" fmla="*/ 140358 w 369979"/>
                    <a:gd name="connsiteY7" fmla="*/ 15801 h 610535"/>
                    <a:gd name="connsiteX8" fmla="*/ 142743 w 369979"/>
                    <a:gd name="connsiteY8" fmla="*/ 10044 h 610535"/>
                    <a:gd name="connsiteX9" fmla="*/ 166989 w 369979"/>
                    <a:gd name="connsiteY9" fmla="*/ 0 h 610535"/>
                    <a:gd name="connsiteX10" fmla="*/ 212055 w 369979"/>
                    <a:gd name="connsiteY10" fmla="*/ 0 h 610535"/>
                    <a:gd name="connsiteX11" fmla="*/ 236301 w 369979"/>
                    <a:gd name="connsiteY11" fmla="*/ 10044 h 610535"/>
                    <a:gd name="connsiteX12" fmla="*/ 237516 w 369979"/>
                    <a:gd name="connsiteY12" fmla="*/ 12977 h 610535"/>
                    <a:gd name="connsiteX13" fmla="*/ 272725 w 369979"/>
                    <a:gd name="connsiteY13" fmla="*/ 7100 h 610535"/>
                    <a:gd name="connsiteX14" fmla="*/ 368380 w 369979"/>
                    <a:gd name="connsiteY14" fmla="*/ 86184 h 610535"/>
                    <a:gd name="connsiteX15" fmla="*/ 310740 w 369979"/>
                    <a:gd name="connsiteY15" fmla="*/ 233551 h 610535"/>
                    <a:gd name="connsiteX16" fmla="*/ 246345 w 369979"/>
                    <a:gd name="connsiteY16" fmla="*/ 576245 h 610535"/>
                    <a:gd name="connsiteX17" fmla="*/ 212055 w 369979"/>
                    <a:gd name="connsiteY17" fmla="*/ 610535 h 610535"/>
                    <a:gd name="connsiteX0" fmla="*/ 212055 w 368402"/>
                    <a:gd name="connsiteY0" fmla="*/ 610535 h 610535"/>
                    <a:gd name="connsiteX1" fmla="*/ 166989 w 368402"/>
                    <a:gd name="connsiteY1" fmla="*/ 610535 h 610535"/>
                    <a:gd name="connsiteX2" fmla="*/ 132699 w 368402"/>
                    <a:gd name="connsiteY2" fmla="*/ 576245 h 610535"/>
                    <a:gd name="connsiteX3" fmla="*/ 52248 w 368402"/>
                    <a:gd name="connsiteY3" fmla="*/ 414977 h 610535"/>
                    <a:gd name="connsiteX4" fmla="*/ 3009 w 368402"/>
                    <a:gd name="connsiteY4" fmla="*/ 86184 h 610535"/>
                    <a:gd name="connsiteX5" fmla="*/ 98664 w 368402"/>
                    <a:gd name="connsiteY5" fmla="*/ 7100 h 610535"/>
                    <a:gd name="connsiteX6" fmla="*/ 135897 w 368402"/>
                    <a:gd name="connsiteY6" fmla="*/ 13315 h 610535"/>
                    <a:gd name="connsiteX7" fmla="*/ 140358 w 368402"/>
                    <a:gd name="connsiteY7" fmla="*/ 15801 h 610535"/>
                    <a:gd name="connsiteX8" fmla="*/ 142743 w 368402"/>
                    <a:gd name="connsiteY8" fmla="*/ 10044 h 610535"/>
                    <a:gd name="connsiteX9" fmla="*/ 166989 w 368402"/>
                    <a:gd name="connsiteY9" fmla="*/ 0 h 610535"/>
                    <a:gd name="connsiteX10" fmla="*/ 212055 w 368402"/>
                    <a:gd name="connsiteY10" fmla="*/ 0 h 610535"/>
                    <a:gd name="connsiteX11" fmla="*/ 236301 w 368402"/>
                    <a:gd name="connsiteY11" fmla="*/ 10044 h 610535"/>
                    <a:gd name="connsiteX12" fmla="*/ 237516 w 368402"/>
                    <a:gd name="connsiteY12" fmla="*/ 12977 h 610535"/>
                    <a:gd name="connsiteX13" fmla="*/ 272725 w 368402"/>
                    <a:gd name="connsiteY13" fmla="*/ 7100 h 610535"/>
                    <a:gd name="connsiteX14" fmla="*/ 368380 w 368402"/>
                    <a:gd name="connsiteY14" fmla="*/ 86184 h 610535"/>
                    <a:gd name="connsiteX15" fmla="*/ 265698 w 368402"/>
                    <a:gd name="connsiteY15" fmla="*/ 431351 h 610535"/>
                    <a:gd name="connsiteX16" fmla="*/ 246345 w 368402"/>
                    <a:gd name="connsiteY16" fmla="*/ 576245 h 610535"/>
                    <a:gd name="connsiteX17" fmla="*/ 212055 w 368402"/>
                    <a:gd name="connsiteY17" fmla="*/ 610535 h 61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8402" h="610535">
                      <a:moveTo>
                        <a:pt x="212055" y="610535"/>
                      </a:moveTo>
                      <a:lnTo>
                        <a:pt x="166989" y="610535"/>
                      </a:lnTo>
                      <a:cubicBezTo>
                        <a:pt x="148051" y="610535"/>
                        <a:pt x="132699" y="595183"/>
                        <a:pt x="132699" y="576245"/>
                      </a:cubicBezTo>
                      <a:lnTo>
                        <a:pt x="52248" y="414977"/>
                      </a:lnTo>
                      <a:cubicBezTo>
                        <a:pt x="-581" y="414977"/>
                        <a:pt x="-4727" y="154163"/>
                        <a:pt x="3009" y="86184"/>
                      </a:cubicBezTo>
                      <a:cubicBezTo>
                        <a:pt x="10745" y="18205"/>
                        <a:pt x="45835" y="7100"/>
                        <a:pt x="98664" y="7100"/>
                      </a:cubicBezTo>
                      <a:cubicBezTo>
                        <a:pt x="111871" y="7100"/>
                        <a:pt x="124453" y="9313"/>
                        <a:pt x="135897" y="13315"/>
                      </a:cubicBezTo>
                      <a:lnTo>
                        <a:pt x="140358" y="15801"/>
                      </a:lnTo>
                      <a:lnTo>
                        <a:pt x="142743" y="10044"/>
                      </a:lnTo>
                      <a:cubicBezTo>
                        <a:pt x="148948" y="3838"/>
                        <a:pt x="157520" y="0"/>
                        <a:pt x="166989" y="0"/>
                      </a:cubicBezTo>
                      <a:lnTo>
                        <a:pt x="212055" y="0"/>
                      </a:lnTo>
                      <a:cubicBezTo>
                        <a:pt x="221524" y="0"/>
                        <a:pt x="230096" y="3838"/>
                        <a:pt x="236301" y="10044"/>
                      </a:cubicBezTo>
                      <a:lnTo>
                        <a:pt x="237516" y="12977"/>
                      </a:lnTo>
                      <a:lnTo>
                        <a:pt x="272725" y="7100"/>
                      </a:lnTo>
                      <a:cubicBezTo>
                        <a:pt x="325554" y="7100"/>
                        <a:pt x="369551" y="15476"/>
                        <a:pt x="368380" y="86184"/>
                      </a:cubicBezTo>
                      <a:cubicBezTo>
                        <a:pt x="367209" y="156892"/>
                        <a:pt x="318527" y="431351"/>
                        <a:pt x="265698" y="431351"/>
                      </a:cubicBezTo>
                      <a:lnTo>
                        <a:pt x="246345" y="576245"/>
                      </a:lnTo>
                      <a:cubicBezTo>
                        <a:pt x="246345" y="595183"/>
                        <a:pt x="230993" y="610535"/>
                        <a:pt x="212055" y="610535"/>
                      </a:cubicBezTo>
                      <a:close/>
                    </a:path>
                  </a:pathLst>
                </a:custGeom>
                <a:solidFill>
                  <a:srgbClr val="FAAD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" name="Ellipszis 89">
                  <a:extLst>
                    <a:ext uri="{FF2B5EF4-FFF2-40B4-BE49-F238E27FC236}">
                      <a16:creationId xmlns:a16="http://schemas.microsoft.com/office/drawing/2014/main" id="{7B5CF829-A8DF-4F94-9289-5FAFCEA19D18}"/>
                    </a:ext>
                  </a:extLst>
                </p:cNvPr>
                <p:cNvSpPr/>
                <p:nvPr/>
              </p:nvSpPr>
              <p:spPr>
                <a:xfrm rot="16200000" flipH="1">
                  <a:off x="3792072" y="2120803"/>
                  <a:ext cx="1187987" cy="602487"/>
                </a:xfrm>
                <a:custGeom>
                  <a:avLst/>
                  <a:gdLst>
                    <a:gd name="connsiteX0" fmla="*/ 0 w 1326323"/>
                    <a:gd name="connsiteY0" fmla="*/ 181460 h 362919"/>
                    <a:gd name="connsiteX1" fmla="*/ 663162 w 1326323"/>
                    <a:gd name="connsiteY1" fmla="*/ 0 h 362919"/>
                    <a:gd name="connsiteX2" fmla="*/ 1326324 w 1326323"/>
                    <a:gd name="connsiteY2" fmla="*/ 181460 h 362919"/>
                    <a:gd name="connsiteX3" fmla="*/ 663162 w 1326323"/>
                    <a:gd name="connsiteY3" fmla="*/ 362920 h 362919"/>
                    <a:gd name="connsiteX4" fmla="*/ 0 w 1326323"/>
                    <a:gd name="connsiteY4" fmla="*/ 181460 h 362919"/>
                    <a:gd name="connsiteX0" fmla="*/ 925 w 1327249"/>
                    <a:gd name="connsiteY0" fmla="*/ 181460 h 241313"/>
                    <a:gd name="connsiteX1" fmla="*/ 664087 w 1327249"/>
                    <a:gd name="connsiteY1" fmla="*/ 0 h 241313"/>
                    <a:gd name="connsiteX2" fmla="*/ 1327249 w 1327249"/>
                    <a:gd name="connsiteY2" fmla="*/ 181460 h 241313"/>
                    <a:gd name="connsiteX3" fmla="*/ 786007 w 1327249"/>
                    <a:gd name="connsiteY3" fmla="*/ 225760 h 241313"/>
                    <a:gd name="connsiteX4" fmla="*/ 925 w 1327249"/>
                    <a:gd name="connsiteY4" fmla="*/ 181460 h 241313"/>
                    <a:gd name="connsiteX0" fmla="*/ 1209 w 1060833"/>
                    <a:gd name="connsiteY0" fmla="*/ 361489 h 367887"/>
                    <a:gd name="connsiteX1" fmla="*/ 397671 w 1060833"/>
                    <a:gd name="connsiteY1" fmla="*/ 4769 h 367887"/>
                    <a:gd name="connsiteX2" fmla="*/ 1060833 w 1060833"/>
                    <a:gd name="connsiteY2" fmla="*/ 186229 h 367887"/>
                    <a:gd name="connsiteX3" fmla="*/ 519591 w 1060833"/>
                    <a:gd name="connsiteY3" fmla="*/ 230529 h 367887"/>
                    <a:gd name="connsiteX4" fmla="*/ 1209 w 1060833"/>
                    <a:gd name="connsiteY4" fmla="*/ 361489 h 36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833" h="367887">
                      <a:moveTo>
                        <a:pt x="1209" y="361489"/>
                      </a:moveTo>
                      <a:cubicBezTo>
                        <a:pt x="-19111" y="323862"/>
                        <a:pt x="221067" y="33979"/>
                        <a:pt x="397671" y="4769"/>
                      </a:cubicBezTo>
                      <a:cubicBezTo>
                        <a:pt x="574275" y="-24441"/>
                        <a:pt x="1060833" y="86011"/>
                        <a:pt x="1060833" y="186229"/>
                      </a:cubicBezTo>
                      <a:cubicBezTo>
                        <a:pt x="1060833" y="286447"/>
                        <a:pt x="696195" y="201319"/>
                        <a:pt x="519591" y="230529"/>
                      </a:cubicBezTo>
                      <a:cubicBezTo>
                        <a:pt x="342987" y="259739"/>
                        <a:pt x="21529" y="399116"/>
                        <a:pt x="1209" y="361489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" name="Ellipszis 96">
                  <a:extLst>
                    <a:ext uri="{FF2B5EF4-FFF2-40B4-BE49-F238E27FC236}">
                      <a16:creationId xmlns:a16="http://schemas.microsoft.com/office/drawing/2014/main" id="{C82D64A8-B153-4481-AB81-D7C16172F42B}"/>
                    </a:ext>
                  </a:extLst>
                </p:cNvPr>
                <p:cNvSpPr/>
                <p:nvPr/>
              </p:nvSpPr>
              <p:spPr>
                <a:xfrm>
                  <a:off x="5739377" y="4064195"/>
                  <a:ext cx="431485" cy="170143"/>
                </a:xfrm>
                <a:custGeom>
                  <a:avLst/>
                  <a:gdLst>
                    <a:gd name="connsiteX0" fmla="*/ 0 w 639574"/>
                    <a:gd name="connsiteY0" fmla="*/ 341554 h 683108"/>
                    <a:gd name="connsiteX1" fmla="*/ 319787 w 639574"/>
                    <a:gd name="connsiteY1" fmla="*/ 0 h 683108"/>
                    <a:gd name="connsiteX2" fmla="*/ 639574 w 639574"/>
                    <a:gd name="connsiteY2" fmla="*/ 341554 h 683108"/>
                    <a:gd name="connsiteX3" fmla="*/ 319787 w 639574"/>
                    <a:gd name="connsiteY3" fmla="*/ 683108 h 683108"/>
                    <a:gd name="connsiteX4" fmla="*/ 0 w 639574"/>
                    <a:gd name="connsiteY4" fmla="*/ 341554 h 683108"/>
                    <a:gd name="connsiteX0" fmla="*/ 0 w 639574"/>
                    <a:gd name="connsiteY0" fmla="*/ 94556 h 436110"/>
                    <a:gd name="connsiteX1" fmla="*/ 319787 w 639574"/>
                    <a:gd name="connsiteY1" fmla="*/ 57802 h 436110"/>
                    <a:gd name="connsiteX2" fmla="*/ 639574 w 639574"/>
                    <a:gd name="connsiteY2" fmla="*/ 94556 h 436110"/>
                    <a:gd name="connsiteX3" fmla="*/ 319787 w 639574"/>
                    <a:gd name="connsiteY3" fmla="*/ 436110 h 436110"/>
                    <a:gd name="connsiteX4" fmla="*/ 0 w 639574"/>
                    <a:gd name="connsiteY4" fmla="*/ 94556 h 436110"/>
                    <a:gd name="connsiteX0" fmla="*/ 0 w 639574"/>
                    <a:gd name="connsiteY0" fmla="*/ 38843 h 434086"/>
                    <a:gd name="connsiteX1" fmla="*/ 319787 w 639574"/>
                    <a:gd name="connsiteY1" fmla="*/ 55429 h 434086"/>
                    <a:gd name="connsiteX2" fmla="*/ 639574 w 639574"/>
                    <a:gd name="connsiteY2" fmla="*/ 92183 h 434086"/>
                    <a:gd name="connsiteX3" fmla="*/ 319787 w 639574"/>
                    <a:gd name="connsiteY3" fmla="*/ 433737 h 434086"/>
                    <a:gd name="connsiteX4" fmla="*/ 0 w 639574"/>
                    <a:gd name="connsiteY4" fmla="*/ 38843 h 434086"/>
                    <a:gd name="connsiteX0" fmla="*/ 593 w 640167"/>
                    <a:gd name="connsiteY0" fmla="*/ 38843 h 388493"/>
                    <a:gd name="connsiteX1" fmla="*/ 320380 w 640167"/>
                    <a:gd name="connsiteY1" fmla="*/ 55429 h 388493"/>
                    <a:gd name="connsiteX2" fmla="*/ 640167 w 640167"/>
                    <a:gd name="connsiteY2" fmla="*/ 92183 h 388493"/>
                    <a:gd name="connsiteX3" fmla="*/ 251800 w 640167"/>
                    <a:gd name="connsiteY3" fmla="*/ 388017 h 388493"/>
                    <a:gd name="connsiteX4" fmla="*/ 593 w 640167"/>
                    <a:gd name="connsiteY4" fmla="*/ 38843 h 388493"/>
                    <a:gd name="connsiteX0" fmla="*/ 593 w 640167"/>
                    <a:gd name="connsiteY0" fmla="*/ 22543 h 372193"/>
                    <a:gd name="connsiteX1" fmla="*/ 320380 w 640167"/>
                    <a:gd name="connsiteY1" fmla="*/ 39129 h 372193"/>
                    <a:gd name="connsiteX2" fmla="*/ 640167 w 640167"/>
                    <a:gd name="connsiteY2" fmla="*/ 75883 h 372193"/>
                    <a:gd name="connsiteX3" fmla="*/ 251800 w 640167"/>
                    <a:gd name="connsiteY3" fmla="*/ 371717 h 372193"/>
                    <a:gd name="connsiteX4" fmla="*/ 593 w 640167"/>
                    <a:gd name="connsiteY4" fmla="*/ 22543 h 372193"/>
                    <a:gd name="connsiteX0" fmla="*/ 28426 w 668000"/>
                    <a:gd name="connsiteY0" fmla="*/ 5962 h 355612"/>
                    <a:gd name="connsiteX1" fmla="*/ 348213 w 668000"/>
                    <a:gd name="connsiteY1" fmla="*/ 22548 h 355612"/>
                    <a:gd name="connsiteX2" fmla="*/ 668000 w 668000"/>
                    <a:gd name="connsiteY2" fmla="*/ 59302 h 355612"/>
                    <a:gd name="connsiteX3" fmla="*/ 279633 w 668000"/>
                    <a:gd name="connsiteY3" fmla="*/ 355136 h 355612"/>
                    <a:gd name="connsiteX4" fmla="*/ 28426 w 668000"/>
                    <a:gd name="connsiteY4" fmla="*/ 5962 h 355612"/>
                    <a:gd name="connsiteX0" fmla="*/ 8 w 639582"/>
                    <a:gd name="connsiteY0" fmla="*/ 53500 h 403150"/>
                    <a:gd name="connsiteX1" fmla="*/ 258255 w 639582"/>
                    <a:gd name="connsiteY1" fmla="*/ 6469 h 403150"/>
                    <a:gd name="connsiteX2" fmla="*/ 639582 w 639582"/>
                    <a:gd name="connsiteY2" fmla="*/ 106840 h 403150"/>
                    <a:gd name="connsiteX3" fmla="*/ 251215 w 639582"/>
                    <a:gd name="connsiteY3" fmla="*/ 402674 h 403150"/>
                    <a:gd name="connsiteX4" fmla="*/ 8 w 639582"/>
                    <a:gd name="connsiteY4" fmla="*/ 53500 h 403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582" h="403150">
                      <a:moveTo>
                        <a:pt x="8" y="53500"/>
                      </a:moveTo>
                      <a:cubicBezTo>
                        <a:pt x="1181" y="-12534"/>
                        <a:pt x="151659" y="-2421"/>
                        <a:pt x="258255" y="6469"/>
                      </a:cubicBezTo>
                      <a:cubicBezTo>
                        <a:pt x="364851" y="15359"/>
                        <a:pt x="454965" y="223571"/>
                        <a:pt x="639582" y="106840"/>
                      </a:cubicBezTo>
                      <a:cubicBezTo>
                        <a:pt x="639582" y="295475"/>
                        <a:pt x="357811" y="411564"/>
                        <a:pt x="251215" y="402674"/>
                      </a:cubicBezTo>
                      <a:cubicBezTo>
                        <a:pt x="144619" y="393784"/>
                        <a:pt x="-1165" y="119534"/>
                        <a:pt x="8" y="53500"/>
                      </a:cubicBezTo>
                      <a:close/>
                    </a:path>
                  </a:pathLst>
                </a:custGeom>
                <a:solidFill>
                  <a:srgbClr val="B110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1" name="Csoportba foglalás 80">
                  <a:extLst>
                    <a:ext uri="{FF2B5EF4-FFF2-40B4-BE49-F238E27FC236}">
                      <a16:creationId xmlns:a16="http://schemas.microsoft.com/office/drawing/2014/main" id="{61D861F3-6FD0-4DBD-A6D9-3AE0E0C00DF8}"/>
                    </a:ext>
                  </a:extLst>
                </p:cNvPr>
                <p:cNvGrpSpPr/>
                <p:nvPr/>
              </p:nvGrpSpPr>
              <p:grpSpPr>
                <a:xfrm flipH="1">
                  <a:off x="5111341" y="3407719"/>
                  <a:ext cx="1472635" cy="278232"/>
                  <a:chOff x="4190659" y="2949295"/>
                  <a:chExt cx="1074691" cy="197414"/>
                </a:xfrm>
              </p:grpSpPr>
              <p:sp>
                <p:nvSpPr>
                  <p:cNvPr id="91" name="Ellipszis 90">
                    <a:extLst>
                      <a:ext uri="{FF2B5EF4-FFF2-40B4-BE49-F238E27FC236}">
                        <a16:creationId xmlns:a16="http://schemas.microsoft.com/office/drawing/2014/main" id="{071FFA03-227A-4094-BE51-0B71EAD8C1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265781" y="2949295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" name="Ellipszis 91">
                    <a:extLst>
                      <a:ext uri="{FF2B5EF4-FFF2-40B4-BE49-F238E27FC236}">
                        <a16:creationId xmlns:a16="http://schemas.microsoft.com/office/drawing/2014/main" id="{ADF94537-AF98-45E1-98CF-971A25D966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335111" y="2972504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" name="Ellipszis 92">
                    <a:extLst>
                      <a:ext uri="{FF2B5EF4-FFF2-40B4-BE49-F238E27FC236}">
                        <a16:creationId xmlns:a16="http://schemas.microsoft.com/office/drawing/2014/main" id="{AD6F8CFB-D7E1-4F10-81E4-65750D3931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253713" y="3097538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" name="Ellipszis 93">
                    <a:extLst>
                      <a:ext uri="{FF2B5EF4-FFF2-40B4-BE49-F238E27FC236}">
                        <a16:creationId xmlns:a16="http://schemas.microsoft.com/office/drawing/2014/main" id="{0F57D0AC-CE80-481A-A2A4-3DC88E4300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4190659" y="3012126"/>
                    <a:ext cx="28605" cy="28605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95" name="Csoportba foglalás 94">
                    <a:extLst>
                      <a:ext uri="{FF2B5EF4-FFF2-40B4-BE49-F238E27FC236}">
                        <a16:creationId xmlns:a16="http://schemas.microsoft.com/office/drawing/2014/main" id="{DECB69F7-86D0-45A0-8848-AF872FC5E932}"/>
                      </a:ext>
                    </a:extLst>
                  </p:cNvPr>
                  <p:cNvGrpSpPr/>
                  <p:nvPr/>
                </p:nvGrpSpPr>
                <p:grpSpPr>
                  <a:xfrm rot="17694996">
                    <a:off x="5090398" y="2971757"/>
                    <a:ext cx="173056" cy="176848"/>
                    <a:chOff x="6686356" y="2869662"/>
                    <a:chExt cx="217798" cy="222570"/>
                  </a:xfrm>
                </p:grpSpPr>
                <p:sp>
                  <p:nvSpPr>
                    <p:cNvPr id="96" name="Ellipszis 95">
                      <a:extLst>
                        <a:ext uri="{FF2B5EF4-FFF2-40B4-BE49-F238E27FC236}">
                          <a16:creationId xmlns:a16="http://schemas.microsoft.com/office/drawing/2014/main" id="{9EA457EF-290A-4EDE-873B-119797CEF5A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80899" y="2869662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97" name="Ellipszis 96">
                      <a:extLst>
                        <a:ext uri="{FF2B5EF4-FFF2-40B4-BE49-F238E27FC236}">
                          <a16:creationId xmlns:a16="http://schemas.microsoft.com/office/drawing/2014/main" id="{7C30F798-E471-4E04-B282-3B4E513C30D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868154" y="2898871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98" name="Ellipszis 97">
                      <a:extLst>
                        <a:ext uri="{FF2B5EF4-FFF2-40B4-BE49-F238E27FC236}">
                          <a16:creationId xmlns:a16="http://schemas.microsoft.com/office/drawing/2014/main" id="{12F8ED01-C158-434B-8002-6A276C5962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765712" y="3056232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99" name="Ellipszis 98">
                      <a:extLst>
                        <a:ext uri="{FF2B5EF4-FFF2-40B4-BE49-F238E27FC236}">
                          <a16:creationId xmlns:a16="http://schemas.microsoft.com/office/drawing/2014/main" id="{3A254100-0276-43C0-ACB1-90356BD3AD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686356" y="2948737"/>
                      <a:ext cx="36000" cy="36000"/>
                    </a:xfrm>
                    <a:prstGeom prst="ellipse">
                      <a:avLst/>
                    </a:prstGeom>
                    <a:solidFill>
                      <a:srgbClr val="741A36">
                        <a:alpha val="2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82" name="Háromszög 5119">
                  <a:extLst>
                    <a:ext uri="{FF2B5EF4-FFF2-40B4-BE49-F238E27FC236}">
                      <a16:creationId xmlns:a16="http://schemas.microsoft.com/office/drawing/2014/main" id="{56885A70-6CA5-4C70-9C80-D8BD9BD47E29}"/>
                    </a:ext>
                  </a:extLst>
                </p:cNvPr>
                <p:cNvSpPr/>
                <p:nvPr/>
              </p:nvSpPr>
              <p:spPr>
                <a:xfrm>
                  <a:off x="6636325" y="4976250"/>
                  <a:ext cx="834415" cy="1246908"/>
                </a:xfrm>
                <a:custGeom>
                  <a:avLst/>
                  <a:gdLst>
                    <a:gd name="connsiteX0" fmla="*/ 0 w 1410843"/>
                    <a:gd name="connsiteY0" fmla="*/ 1516998 h 1516998"/>
                    <a:gd name="connsiteX1" fmla="*/ 705422 w 1410843"/>
                    <a:gd name="connsiteY1" fmla="*/ 0 h 1516998"/>
                    <a:gd name="connsiteX2" fmla="*/ 1410843 w 1410843"/>
                    <a:gd name="connsiteY2" fmla="*/ 1516998 h 1516998"/>
                    <a:gd name="connsiteX3" fmla="*/ 0 w 1410843"/>
                    <a:gd name="connsiteY3" fmla="*/ 1516998 h 1516998"/>
                    <a:gd name="connsiteX0" fmla="*/ 0 w 1197483"/>
                    <a:gd name="connsiteY0" fmla="*/ 1120758 h 1516998"/>
                    <a:gd name="connsiteX1" fmla="*/ 492062 w 1197483"/>
                    <a:gd name="connsiteY1" fmla="*/ 0 h 1516998"/>
                    <a:gd name="connsiteX2" fmla="*/ 1197483 w 1197483"/>
                    <a:gd name="connsiteY2" fmla="*/ 1516998 h 1516998"/>
                    <a:gd name="connsiteX3" fmla="*/ 0 w 1197483"/>
                    <a:gd name="connsiteY3" fmla="*/ 1120758 h 1516998"/>
                    <a:gd name="connsiteX0" fmla="*/ 0 w 685419"/>
                    <a:gd name="connsiteY0" fmla="*/ 1120758 h 1181718"/>
                    <a:gd name="connsiteX1" fmla="*/ 492062 w 685419"/>
                    <a:gd name="connsiteY1" fmla="*/ 0 h 1181718"/>
                    <a:gd name="connsiteX2" fmla="*/ 685419 w 685419"/>
                    <a:gd name="connsiteY2" fmla="*/ 1181718 h 1181718"/>
                    <a:gd name="connsiteX3" fmla="*/ 0 w 685419"/>
                    <a:gd name="connsiteY3" fmla="*/ 1120758 h 1181718"/>
                    <a:gd name="connsiteX0" fmla="*/ 0 w 719359"/>
                    <a:gd name="connsiteY0" fmla="*/ 1120758 h 1181718"/>
                    <a:gd name="connsiteX1" fmla="*/ 492062 w 719359"/>
                    <a:gd name="connsiteY1" fmla="*/ 0 h 1181718"/>
                    <a:gd name="connsiteX2" fmla="*/ 685419 w 719359"/>
                    <a:gd name="connsiteY2" fmla="*/ 1181718 h 1181718"/>
                    <a:gd name="connsiteX3" fmla="*/ 0 w 719359"/>
                    <a:gd name="connsiteY3" fmla="*/ 1120758 h 1181718"/>
                    <a:gd name="connsiteX0" fmla="*/ 0 w 743497"/>
                    <a:gd name="connsiteY0" fmla="*/ 1120758 h 1181718"/>
                    <a:gd name="connsiteX1" fmla="*/ 492062 w 743497"/>
                    <a:gd name="connsiteY1" fmla="*/ 0 h 1181718"/>
                    <a:gd name="connsiteX2" fmla="*/ 685419 w 743497"/>
                    <a:gd name="connsiteY2" fmla="*/ 1181718 h 1181718"/>
                    <a:gd name="connsiteX3" fmla="*/ 0 w 743497"/>
                    <a:gd name="connsiteY3" fmla="*/ 1120758 h 1181718"/>
                    <a:gd name="connsiteX0" fmla="*/ 0 w 722626"/>
                    <a:gd name="connsiteY0" fmla="*/ 1120758 h 1120758"/>
                    <a:gd name="connsiteX1" fmla="*/ 492062 w 722626"/>
                    <a:gd name="connsiteY1" fmla="*/ 0 h 1120758"/>
                    <a:gd name="connsiteX2" fmla="*/ 657324 w 722626"/>
                    <a:gd name="connsiteY2" fmla="*/ 920837 h 1120758"/>
                    <a:gd name="connsiteX3" fmla="*/ 0 w 722626"/>
                    <a:gd name="connsiteY3" fmla="*/ 1120758 h 1120758"/>
                    <a:gd name="connsiteX0" fmla="*/ 0 w 634327"/>
                    <a:gd name="connsiteY0" fmla="*/ 916067 h 920837"/>
                    <a:gd name="connsiteX1" fmla="*/ 403764 w 634327"/>
                    <a:gd name="connsiteY1" fmla="*/ 0 h 920837"/>
                    <a:gd name="connsiteX2" fmla="*/ 569026 w 634327"/>
                    <a:gd name="connsiteY2" fmla="*/ 920837 h 920837"/>
                    <a:gd name="connsiteX3" fmla="*/ 0 w 634327"/>
                    <a:gd name="connsiteY3" fmla="*/ 916067 h 920837"/>
                    <a:gd name="connsiteX0" fmla="*/ 0 w 631077"/>
                    <a:gd name="connsiteY0" fmla="*/ 895999 h 900769"/>
                    <a:gd name="connsiteX1" fmla="*/ 391723 w 631077"/>
                    <a:gd name="connsiteY1" fmla="*/ 0 h 900769"/>
                    <a:gd name="connsiteX2" fmla="*/ 569026 w 631077"/>
                    <a:gd name="connsiteY2" fmla="*/ 900769 h 900769"/>
                    <a:gd name="connsiteX3" fmla="*/ 0 w 631077"/>
                    <a:gd name="connsiteY3" fmla="*/ 895999 h 900769"/>
                    <a:gd name="connsiteX0" fmla="*/ 0 w 622116"/>
                    <a:gd name="connsiteY0" fmla="*/ 895999 h 900769"/>
                    <a:gd name="connsiteX1" fmla="*/ 391723 w 622116"/>
                    <a:gd name="connsiteY1" fmla="*/ 0 h 900769"/>
                    <a:gd name="connsiteX2" fmla="*/ 569026 w 622116"/>
                    <a:gd name="connsiteY2" fmla="*/ 900769 h 900769"/>
                    <a:gd name="connsiteX3" fmla="*/ 0 w 622116"/>
                    <a:gd name="connsiteY3" fmla="*/ 895999 h 900769"/>
                    <a:gd name="connsiteX0" fmla="*/ 0 w 608934"/>
                    <a:gd name="connsiteY0" fmla="*/ 895999 h 900769"/>
                    <a:gd name="connsiteX1" fmla="*/ 391723 w 608934"/>
                    <a:gd name="connsiteY1" fmla="*/ 0 h 900769"/>
                    <a:gd name="connsiteX2" fmla="*/ 569026 w 608934"/>
                    <a:gd name="connsiteY2" fmla="*/ 900769 h 900769"/>
                    <a:gd name="connsiteX3" fmla="*/ 0 w 608934"/>
                    <a:gd name="connsiteY3" fmla="*/ 895999 h 900769"/>
                    <a:gd name="connsiteX0" fmla="*/ 0 w 608934"/>
                    <a:gd name="connsiteY0" fmla="*/ 879945 h 884715"/>
                    <a:gd name="connsiteX1" fmla="*/ 391723 w 608934"/>
                    <a:gd name="connsiteY1" fmla="*/ 0 h 884715"/>
                    <a:gd name="connsiteX2" fmla="*/ 569026 w 608934"/>
                    <a:gd name="connsiteY2" fmla="*/ 884715 h 884715"/>
                    <a:gd name="connsiteX3" fmla="*/ 0 w 608934"/>
                    <a:gd name="connsiteY3" fmla="*/ 879945 h 884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34" h="884715">
                      <a:moveTo>
                        <a:pt x="0" y="879945"/>
                      </a:moveTo>
                      <a:lnTo>
                        <a:pt x="391723" y="0"/>
                      </a:lnTo>
                      <a:cubicBezTo>
                        <a:pt x="496311" y="145067"/>
                        <a:pt x="693550" y="320121"/>
                        <a:pt x="569026" y="884715"/>
                      </a:cubicBezTo>
                      <a:lnTo>
                        <a:pt x="0" y="879945"/>
                      </a:lnTo>
                      <a:close/>
                    </a:path>
                  </a:pathLst>
                </a:custGeom>
                <a:solidFill>
                  <a:schemeClr val="bg1">
                    <a:alpha val="1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" name="Háromszög 129">
                  <a:extLst>
                    <a:ext uri="{FF2B5EF4-FFF2-40B4-BE49-F238E27FC236}">
                      <a16:creationId xmlns:a16="http://schemas.microsoft.com/office/drawing/2014/main" id="{0907C00F-57AF-4348-AC73-86A95ACD3932}"/>
                    </a:ext>
                  </a:extLst>
                </p:cNvPr>
                <p:cNvSpPr/>
                <p:nvPr/>
              </p:nvSpPr>
              <p:spPr>
                <a:xfrm>
                  <a:off x="6894754" y="5368815"/>
                  <a:ext cx="545231" cy="997979"/>
                </a:xfrm>
                <a:custGeom>
                  <a:avLst/>
                  <a:gdLst>
                    <a:gd name="connsiteX0" fmla="*/ 0 w 1410843"/>
                    <a:gd name="connsiteY0" fmla="*/ 1516998 h 1516998"/>
                    <a:gd name="connsiteX1" fmla="*/ 705422 w 1410843"/>
                    <a:gd name="connsiteY1" fmla="*/ 0 h 1516998"/>
                    <a:gd name="connsiteX2" fmla="*/ 1410843 w 1410843"/>
                    <a:gd name="connsiteY2" fmla="*/ 1516998 h 1516998"/>
                    <a:gd name="connsiteX3" fmla="*/ 0 w 1410843"/>
                    <a:gd name="connsiteY3" fmla="*/ 1516998 h 1516998"/>
                    <a:gd name="connsiteX0" fmla="*/ 0 w 832109"/>
                    <a:gd name="connsiteY0" fmla="*/ 1516998 h 1516998"/>
                    <a:gd name="connsiteX1" fmla="*/ 705422 w 832109"/>
                    <a:gd name="connsiteY1" fmla="*/ 0 h 1516998"/>
                    <a:gd name="connsiteX2" fmla="*/ 832109 w 832109"/>
                    <a:gd name="connsiteY2" fmla="*/ 972988 h 1516998"/>
                    <a:gd name="connsiteX3" fmla="*/ 0 w 832109"/>
                    <a:gd name="connsiteY3" fmla="*/ 1516998 h 1516998"/>
                    <a:gd name="connsiteX0" fmla="*/ 0 w 612190"/>
                    <a:gd name="connsiteY0" fmla="*/ 1030862 h 1030862"/>
                    <a:gd name="connsiteX1" fmla="*/ 485503 w 612190"/>
                    <a:gd name="connsiteY1" fmla="*/ 0 h 1030862"/>
                    <a:gd name="connsiteX2" fmla="*/ 612190 w 612190"/>
                    <a:gd name="connsiteY2" fmla="*/ 972988 h 1030862"/>
                    <a:gd name="connsiteX3" fmla="*/ 0 w 612190"/>
                    <a:gd name="connsiteY3" fmla="*/ 1030862 h 1030862"/>
                    <a:gd name="connsiteX0" fmla="*/ 0 w 612190"/>
                    <a:gd name="connsiteY0" fmla="*/ 934537 h 934537"/>
                    <a:gd name="connsiteX1" fmla="*/ 445368 w 612190"/>
                    <a:gd name="connsiteY1" fmla="*/ 0 h 934537"/>
                    <a:gd name="connsiteX2" fmla="*/ 612190 w 612190"/>
                    <a:gd name="connsiteY2" fmla="*/ 876663 h 934537"/>
                    <a:gd name="connsiteX3" fmla="*/ 0 w 612190"/>
                    <a:gd name="connsiteY3" fmla="*/ 934537 h 934537"/>
                    <a:gd name="connsiteX0" fmla="*/ 0 w 455662"/>
                    <a:gd name="connsiteY0" fmla="*/ 934537 h 934537"/>
                    <a:gd name="connsiteX1" fmla="*/ 445368 w 455662"/>
                    <a:gd name="connsiteY1" fmla="*/ 0 h 934537"/>
                    <a:gd name="connsiteX2" fmla="*/ 455662 w 455662"/>
                    <a:gd name="connsiteY2" fmla="*/ 659931 h 934537"/>
                    <a:gd name="connsiteX3" fmla="*/ 0 w 455662"/>
                    <a:gd name="connsiteY3" fmla="*/ 934537 h 934537"/>
                    <a:gd name="connsiteX0" fmla="*/ 0 w 514725"/>
                    <a:gd name="connsiteY0" fmla="*/ 934537 h 934537"/>
                    <a:gd name="connsiteX1" fmla="*/ 445368 w 514725"/>
                    <a:gd name="connsiteY1" fmla="*/ 0 h 934537"/>
                    <a:gd name="connsiteX2" fmla="*/ 455662 w 514725"/>
                    <a:gd name="connsiteY2" fmla="*/ 659931 h 934537"/>
                    <a:gd name="connsiteX3" fmla="*/ 0 w 514725"/>
                    <a:gd name="connsiteY3" fmla="*/ 934537 h 934537"/>
                    <a:gd name="connsiteX0" fmla="*/ 0 w 394319"/>
                    <a:gd name="connsiteY0" fmla="*/ 693724 h 693724"/>
                    <a:gd name="connsiteX1" fmla="*/ 324962 w 394319"/>
                    <a:gd name="connsiteY1" fmla="*/ 0 h 693724"/>
                    <a:gd name="connsiteX2" fmla="*/ 335256 w 394319"/>
                    <a:gd name="connsiteY2" fmla="*/ 659931 h 693724"/>
                    <a:gd name="connsiteX3" fmla="*/ 0 w 394319"/>
                    <a:gd name="connsiteY3" fmla="*/ 693724 h 693724"/>
                    <a:gd name="connsiteX0" fmla="*/ 0 w 385358"/>
                    <a:gd name="connsiteY0" fmla="*/ 693724 h 708094"/>
                    <a:gd name="connsiteX1" fmla="*/ 324962 w 385358"/>
                    <a:gd name="connsiteY1" fmla="*/ 0 h 708094"/>
                    <a:gd name="connsiteX2" fmla="*/ 323215 w 385358"/>
                    <a:gd name="connsiteY2" fmla="*/ 708094 h 708094"/>
                    <a:gd name="connsiteX3" fmla="*/ 0 w 385358"/>
                    <a:gd name="connsiteY3" fmla="*/ 693724 h 708094"/>
                    <a:gd name="connsiteX0" fmla="*/ 0 w 397896"/>
                    <a:gd name="connsiteY0" fmla="*/ 693724 h 708094"/>
                    <a:gd name="connsiteX1" fmla="*/ 324962 w 397896"/>
                    <a:gd name="connsiteY1" fmla="*/ 0 h 708094"/>
                    <a:gd name="connsiteX2" fmla="*/ 323215 w 397896"/>
                    <a:gd name="connsiteY2" fmla="*/ 708094 h 708094"/>
                    <a:gd name="connsiteX3" fmla="*/ 0 w 397896"/>
                    <a:gd name="connsiteY3" fmla="*/ 693724 h 708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896" h="708094">
                      <a:moveTo>
                        <a:pt x="0" y="693724"/>
                      </a:moveTo>
                      <a:lnTo>
                        <a:pt x="324962" y="0"/>
                      </a:lnTo>
                      <a:cubicBezTo>
                        <a:pt x="376556" y="228004"/>
                        <a:pt x="460258" y="464036"/>
                        <a:pt x="323215" y="708094"/>
                      </a:cubicBezTo>
                      <a:lnTo>
                        <a:pt x="0" y="693724"/>
                      </a:lnTo>
                      <a:close/>
                    </a:path>
                  </a:pathLst>
                </a:custGeom>
                <a:solidFill>
                  <a:schemeClr val="bg1">
                    <a:alpha val="1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" name="Szabadkézi sokszög 181">
                  <a:extLst>
                    <a:ext uri="{FF2B5EF4-FFF2-40B4-BE49-F238E27FC236}">
                      <a16:creationId xmlns:a16="http://schemas.microsoft.com/office/drawing/2014/main" id="{4B1C0DD1-2296-40C8-94E7-8342F1ED9C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60000">
                  <a:off x="6527631" y="2732931"/>
                  <a:ext cx="195334" cy="528588"/>
                </a:xfrm>
                <a:custGeom>
                  <a:avLst/>
                  <a:gdLst>
                    <a:gd name="connsiteX0" fmla="*/ 651192 w 1144888"/>
                    <a:gd name="connsiteY0" fmla="*/ 86838 h 1708804"/>
                    <a:gd name="connsiteX1" fmla="*/ 618074 w 1144888"/>
                    <a:gd name="connsiteY1" fmla="*/ 126976 h 1708804"/>
                    <a:gd name="connsiteX2" fmla="*/ 651191 w 1144888"/>
                    <a:gd name="connsiteY2" fmla="*/ 86838 h 1708804"/>
                    <a:gd name="connsiteX3" fmla="*/ 856888 w 1144888"/>
                    <a:gd name="connsiteY3" fmla="*/ 0 h 1708804"/>
                    <a:gd name="connsiteX4" fmla="*/ 744785 w 1144888"/>
                    <a:gd name="connsiteY4" fmla="*/ 22632 h 1708804"/>
                    <a:gd name="connsiteX5" fmla="*/ 723679 w 1144888"/>
                    <a:gd name="connsiteY5" fmla="*/ 34088 h 1708804"/>
                    <a:gd name="connsiteX6" fmla="*/ 719133 w 1144888"/>
                    <a:gd name="connsiteY6" fmla="*/ 29754 h 1708804"/>
                    <a:gd name="connsiteX7" fmla="*/ 696261 w 1144888"/>
                    <a:gd name="connsiteY7" fmla="*/ 48970 h 1708804"/>
                    <a:gd name="connsiteX8" fmla="*/ 696259 w 1144888"/>
                    <a:gd name="connsiteY8" fmla="*/ 48971 h 1708804"/>
                    <a:gd name="connsiteX9" fmla="*/ 695863 w 1144888"/>
                    <a:gd name="connsiteY9" fmla="*/ 49187 h 1708804"/>
                    <a:gd name="connsiteX10" fmla="*/ 653240 w 1144888"/>
                    <a:gd name="connsiteY10" fmla="*/ 84354 h 1708804"/>
                    <a:gd name="connsiteX11" fmla="*/ 651191 w 1144888"/>
                    <a:gd name="connsiteY11" fmla="*/ 86837 h 1708804"/>
                    <a:gd name="connsiteX12" fmla="*/ 592942 w 1144888"/>
                    <a:gd name="connsiteY12" fmla="*/ 135777 h 1708804"/>
                    <a:gd name="connsiteX13" fmla="*/ 5427 w 1144888"/>
                    <a:gd name="connsiteY13" fmla="*/ 1312041 h 1708804"/>
                    <a:gd name="connsiteX14" fmla="*/ 0 w 1144888"/>
                    <a:gd name="connsiteY14" fmla="*/ 1420804 h 1708804"/>
                    <a:gd name="connsiteX15" fmla="*/ 288000 w 1144888"/>
                    <a:gd name="connsiteY15" fmla="*/ 1708804 h 1708804"/>
                    <a:gd name="connsiteX16" fmla="*/ 576000 w 1144888"/>
                    <a:gd name="connsiteY16" fmla="*/ 1420804 h 1708804"/>
                    <a:gd name="connsiteX17" fmla="*/ 682242 w 1144888"/>
                    <a:gd name="connsiteY17" fmla="*/ 953984 h 1708804"/>
                    <a:gd name="connsiteX18" fmla="*/ 928706 w 1144888"/>
                    <a:gd name="connsiteY18" fmla="*/ 595723 h 1708804"/>
                    <a:gd name="connsiteX19" fmla="*/ 983199 w 1144888"/>
                    <a:gd name="connsiteY19" fmla="*/ 543788 h 1708804"/>
                    <a:gd name="connsiteX20" fmla="*/ 1060535 w 1144888"/>
                    <a:gd name="connsiteY20" fmla="*/ 491647 h 1708804"/>
                    <a:gd name="connsiteX21" fmla="*/ 1144888 w 1144888"/>
                    <a:gd name="connsiteY21" fmla="*/ 288000 h 1708804"/>
                    <a:gd name="connsiteX22" fmla="*/ 856888 w 1144888"/>
                    <a:gd name="connsiteY22" fmla="*/ 0 h 1708804"/>
                    <a:gd name="connsiteX0" fmla="*/ 651192 w 1473136"/>
                    <a:gd name="connsiteY0" fmla="*/ 86838 h 1752430"/>
                    <a:gd name="connsiteX1" fmla="*/ 618074 w 1473136"/>
                    <a:gd name="connsiteY1" fmla="*/ 126976 h 1752430"/>
                    <a:gd name="connsiteX2" fmla="*/ 651191 w 1473136"/>
                    <a:gd name="connsiteY2" fmla="*/ 86838 h 1752430"/>
                    <a:gd name="connsiteX3" fmla="*/ 651192 w 1473136"/>
                    <a:gd name="connsiteY3" fmla="*/ 86838 h 1752430"/>
                    <a:gd name="connsiteX4" fmla="*/ 856888 w 1473136"/>
                    <a:gd name="connsiteY4" fmla="*/ 0 h 1752430"/>
                    <a:gd name="connsiteX5" fmla="*/ 744785 w 1473136"/>
                    <a:gd name="connsiteY5" fmla="*/ 22632 h 1752430"/>
                    <a:gd name="connsiteX6" fmla="*/ 723679 w 1473136"/>
                    <a:gd name="connsiteY6" fmla="*/ 34088 h 1752430"/>
                    <a:gd name="connsiteX7" fmla="*/ 719133 w 1473136"/>
                    <a:gd name="connsiteY7" fmla="*/ 29754 h 1752430"/>
                    <a:gd name="connsiteX8" fmla="*/ 696261 w 1473136"/>
                    <a:gd name="connsiteY8" fmla="*/ 48970 h 1752430"/>
                    <a:gd name="connsiteX9" fmla="*/ 696259 w 1473136"/>
                    <a:gd name="connsiteY9" fmla="*/ 48971 h 1752430"/>
                    <a:gd name="connsiteX10" fmla="*/ 695863 w 1473136"/>
                    <a:gd name="connsiteY10" fmla="*/ 49187 h 1752430"/>
                    <a:gd name="connsiteX11" fmla="*/ 653240 w 1473136"/>
                    <a:gd name="connsiteY11" fmla="*/ 84354 h 1752430"/>
                    <a:gd name="connsiteX12" fmla="*/ 651191 w 1473136"/>
                    <a:gd name="connsiteY12" fmla="*/ 86837 h 1752430"/>
                    <a:gd name="connsiteX13" fmla="*/ 592942 w 1473136"/>
                    <a:gd name="connsiteY13" fmla="*/ 135777 h 1752430"/>
                    <a:gd name="connsiteX14" fmla="*/ 5427 w 1473136"/>
                    <a:gd name="connsiteY14" fmla="*/ 1312041 h 1752430"/>
                    <a:gd name="connsiteX15" fmla="*/ 0 w 1473136"/>
                    <a:gd name="connsiteY15" fmla="*/ 1420804 h 1752430"/>
                    <a:gd name="connsiteX16" fmla="*/ 288000 w 1473136"/>
                    <a:gd name="connsiteY16" fmla="*/ 1708804 h 1752430"/>
                    <a:gd name="connsiteX17" fmla="*/ 1472104 w 1473136"/>
                    <a:gd name="connsiteY17" fmla="*/ 1648322 h 1752430"/>
                    <a:gd name="connsiteX18" fmla="*/ 682242 w 1473136"/>
                    <a:gd name="connsiteY18" fmla="*/ 953984 h 1752430"/>
                    <a:gd name="connsiteX19" fmla="*/ 928706 w 1473136"/>
                    <a:gd name="connsiteY19" fmla="*/ 595723 h 1752430"/>
                    <a:gd name="connsiteX20" fmla="*/ 983199 w 1473136"/>
                    <a:gd name="connsiteY20" fmla="*/ 543788 h 1752430"/>
                    <a:gd name="connsiteX21" fmla="*/ 1060535 w 1473136"/>
                    <a:gd name="connsiteY21" fmla="*/ 491647 h 1752430"/>
                    <a:gd name="connsiteX22" fmla="*/ 1144888 w 1473136"/>
                    <a:gd name="connsiteY22" fmla="*/ 288000 h 1752430"/>
                    <a:gd name="connsiteX23" fmla="*/ 856888 w 1473136"/>
                    <a:gd name="connsiteY23" fmla="*/ 0 h 175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3136" h="1752430">
                      <a:moveTo>
                        <a:pt x="651192" y="86838"/>
                      </a:moveTo>
                      <a:lnTo>
                        <a:pt x="618074" y="126976"/>
                      </a:lnTo>
                      <a:lnTo>
                        <a:pt x="651191" y="86838"/>
                      </a:lnTo>
                      <a:lnTo>
                        <a:pt x="651192" y="86838"/>
                      </a:lnTo>
                      <a:close/>
                      <a:moveTo>
                        <a:pt x="856888" y="0"/>
                      </a:moveTo>
                      <a:cubicBezTo>
                        <a:pt x="817124" y="0"/>
                        <a:pt x="779241" y="8059"/>
                        <a:pt x="744785" y="22632"/>
                      </a:cubicBezTo>
                      <a:lnTo>
                        <a:pt x="723679" y="34088"/>
                      </a:lnTo>
                      <a:lnTo>
                        <a:pt x="719133" y="29754"/>
                      </a:lnTo>
                      <a:lnTo>
                        <a:pt x="696261" y="48970"/>
                      </a:lnTo>
                      <a:cubicBezTo>
                        <a:pt x="696260" y="48970"/>
                        <a:pt x="696260" y="48971"/>
                        <a:pt x="696259" y="48971"/>
                      </a:cubicBezTo>
                      <a:lnTo>
                        <a:pt x="695863" y="49187"/>
                      </a:lnTo>
                      <a:cubicBezTo>
                        <a:pt x="680542" y="59538"/>
                        <a:pt x="666270" y="71325"/>
                        <a:pt x="653240" y="84354"/>
                      </a:cubicBezTo>
                      <a:lnTo>
                        <a:pt x="651191" y="86837"/>
                      </a:lnTo>
                      <a:lnTo>
                        <a:pt x="592942" y="135777"/>
                      </a:lnTo>
                      <a:cubicBezTo>
                        <a:pt x="269382" y="433371"/>
                        <a:pt x="52079" y="847180"/>
                        <a:pt x="5427" y="1312041"/>
                      </a:cubicBezTo>
                      <a:lnTo>
                        <a:pt x="0" y="1420804"/>
                      </a:lnTo>
                      <a:cubicBezTo>
                        <a:pt x="0" y="1579862"/>
                        <a:pt x="42649" y="1670884"/>
                        <a:pt x="288000" y="1708804"/>
                      </a:cubicBezTo>
                      <a:cubicBezTo>
                        <a:pt x="533351" y="1746724"/>
                        <a:pt x="1472104" y="1807380"/>
                        <a:pt x="1472104" y="1648322"/>
                      </a:cubicBezTo>
                      <a:cubicBezTo>
                        <a:pt x="1507518" y="1492715"/>
                        <a:pt x="612538" y="1136261"/>
                        <a:pt x="682242" y="953984"/>
                      </a:cubicBezTo>
                      <a:cubicBezTo>
                        <a:pt x="742879" y="836200"/>
                        <a:pt x="812912" y="714298"/>
                        <a:pt x="928706" y="595723"/>
                      </a:cubicBezTo>
                      <a:lnTo>
                        <a:pt x="983199" y="543788"/>
                      </a:lnTo>
                      <a:lnTo>
                        <a:pt x="1060535" y="491647"/>
                      </a:lnTo>
                      <a:cubicBezTo>
                        <a:pt x="1112652" y="439529"/>
                        <a:pt x="1144888" y="367529"/>
                        <a:pt x="1144888" y="288000"/>
                      </a:cubicBezTo>
                      <a:cubicBezTo>
                        <a:pt x="1144888" y="128942"/>
                        <a:pt x="1015946" y="0"/>
                        <a:pt x="856888" y="0"/>
                      </a:cubicBezTo>
                      <a:close/>
                    </a:path>
                  </a:pathLst>
                </a:custGeom>
                <a:solidFill>
                  <a:srgbClr val="B110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5" name="Ellipszis 89">
                  <a:extLst>
                    <a:ext uri="{FF2B5EF4-FFF2-40B4-BE49-F238E27FC236}">
                      <a16:creationId xmlns:a16="http://schemas.microsoft.com/office/drawing/2014/main" id="{4664F78C-F989-4E8B-9EAE-BFF252E4622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6457330" y="2184512"/>
                  <a:ext cx="1378560" cy="442245"/>
                </a:xfrm>
                <a:custGeom>
                  <a:avLst/>
                  <a:gdLst>
                    <a:gd name="connsiteX0" fmla="*/ 0 w 1326323"/>
                    <a:gd name="connsiteY0" fmla="*/ 181460 h 362919"/>
                    <a:gd name="connsiteX1" fmla="*/ 663162 w 1326323"/>
                    <a:gd name="connsiteY1" fmla="*/ 0 h 362919"/>
                    <a:gd name="connsiteX2" fmla="*/ 1326324 w 1326323"/>
                    <a:gd name="connsiteY2" fmla="*/ 181460 h 362919"/>
                    <a:gd name="connsiteX3" fmla="*/ 663162 w 1326323"/>
                    <a:gd name="connsiteY3" fmla="*/ 362920 h 362919"/>
                    <a:gd name="connsiteX4" fmla="*/ 0 w 1326323"/>
                    <a:gd name="connsiteY4" fmla="*/ 181460 h 362919"/>
                    <a:gd name="connsiteX0" fmla="*/ 925 w 1327249"/>
                    <a:gd name="connsiteY0" fmla="*/ 181460 h 241313"/>
                    <a:gd name="connsiteX1" fmla="*/ 664087 w 1327249"/>
                    <a:gd name="connsiteY1" fmla="*/ 0 h 241313"/>
                    <a:gd name="connsiteX2" fmla="*/ 1327249 w 1327249"/>
                    <a:gd name="connsiteY2" fmla="*/ 181460 h 241313"/>
                    <a:gd name="connsiteX3" fmla="*/ 786007 w 1327249"/>
                    <a:gd name="connsiteY3" fmla="*/ 225760 h 241313"/>
                    <a:gd name="connsiteX4" fmla="*/ 925 w 1327249"/>
                    <a:gd name="connsiteY4" fmla="*/ 181460 h 241313"/>
                    <a:gd name="connsiteX0" fmla="*/ 1209 w 1060833"/>
                    <a:gd name="connsiteY0" fmla="*/ 361489 h 367887"/>
                    <a:gd name="connsiteX1" fmla="*/ 397671 w 1060833"/>
                    <a:gd name="connsiteY1" fmla="*/ 4769 h 367887"/>
                    <a:gd name="connsiteX2" fmla="*/ 1060833 w 1060833"/>
                    <a:gd name="connsiteY2" fmla="*/ 186229 h 367887"/>
                    <a:gd name="connsiteX3" fmla="*/ 519591 w 1060833"/>
                    <a:gd name="connsiteY3" fmla="*/ 230529 h 367887"/>
                    <a:gd name="connsiteX4" fmla="*/ 1209 w 1060833"/>
                    <a:gd name="connsiteY4" fmla="*/ 361489 h 367887"/>
                    <a:gd name="connsiteX0" fmla="*/ 59902 w 1119526"/>
                    <a:gd name="connsiteY0" fmla="*/ 361489 h 451025"/>
                    <a:gd name="connsiteX1" fmla="*/ 456364 w 1119526"/>
                    <a:gd name="connsiteY1" fmla="*/ 4769 h 451025"/>
                    <a:gd name="connsiteX2" fmla="*/ 1119526 w 1119526"/>
                    <a:gd name="connsiteY2" fmla="*/ 186229 h 451025"/>
                    <a:gd name="connsiteX3" fmla="*/ 578284 w 1119526"/>
                    <a:gd name="connsiteY3" fmla="*/ 230529 h 451025"/>
                    <a:gd name="connsiteX4" fmla="*/ 59902 w 1119526"/>
                    <a:gd name="connsiteY4" fmla="*/ 361489 h 45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526" h="451025">
                      <a:moveTo>
                        <a:pt x="59902" y="361489"/>
                      </a:moveTo>
                      <a:cubicBezTo>
                        <a:pt x="-159099" y="110724"/>
                        <a:pt x="279760" y="33979"/>
                        <a:pt x="456364" y="4769"/>
                      </a:cubicBezTo>
                      <a:cubicBezTo>
                        <a:pt x="632968" y="-24441"/>
                        <a:pt x="1119526" y="86011"/>
                        <a:pt x="1119526" y="186229"/>
                      </a:cubicBezTo>
                      <a:cubicBezTo>
                        <a:pt x="1119526" y="286447"/>
                        <a:pt x="754888" y="201319"/>
                        <a:pt x="578284" y="230529"/>
                      </a:cubicBezTo>
                      <a:cubicBezTo>
                        <a:pt x="401680" y="259739"/>
                        <a:pt x="278903" y="612254"/>
                        <a:pt x="59902" y="361489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6" name="Csoportba foglalás 85">
                  <a:extLst>
                    <a:ext uri="{FF2B5EF4-FFF2-40B4-BE49-F238E27FC236}">
                      <a16:creationId xmlns:a16="http://schemas.microsoft.com/office/drawing/2014/main" id="{7769C45A-D173-4F33-A70E-8C1E360355ED}"/>
                    </a:ext>
                  </a:extLst>
                </p:cNvPr>
                <p:cNvGrpSpPr/>
                <p:nvPr/>
              </p:nvGrpSpPr>
              <p:grpSpPr>
                <a:xfrm>
                  <a:off x="6430880" y="3094914"/>
                  <a:ext cx="298279" cy="239113"/>
                  <a:chOff x="5736794" y="3780560"/>
                  <a:chExt cx="167636" cy="117742"/>
                </a:xfrm>
              </p:grpSpPr>
              <p:grpSp>
                <p:nvGrpSpPr>
                  <p:cNvPr id="87" name="Csoportba foglalás 86">
                    <a:extLst>
                      <a:ext uri="{FF2B5EF4-FFF2-40B4-BE49-F238E27FC236}">
                        <a16:creationId xmlns:a16="http://schemas.microsoft.com/office/drawing/2014/main" id="{EEC1C78C-654D-4B90-AB2B-E793ED23BF98}"/>
                      </a:ext>
                    </a:extLst>
                  </p:cNvPr>
                  <p:cNvGrpSpPr/>
                  <p:nvPr/>
                </p:nvGrpSpPr>
                <p:grpSpPr>
                  <a:xfrm>
                    <a:off x="5736794" y="3780560"/>
                    <a:ext cx="167636" cy="117742"/>
                    <a:chOff x="5736794" y="3780560"/>
                    <a:chExt cx="167636" cy="117742"/>
                  </a:xfrm>
                </p:grpSpPr>
                <p:sp>
                  <p:nvSpPr>
                    <p:cNvPr id="89" name="Ellipszis 88">
                      <a:extLst>
                        <a:ext uri="{FF2B5EF4-FFF2-40B4-BE49-F238E27FC236}">
                          <a16:creationId xmlns:a16="http://schemas.microsoft.com/office/drawing/2014/main" id="{8F3B9B08-4767-4CC3-87AC-E974502763EC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36794" y="3780560"/>
                      <a:ext cx="167636" cy="11774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90" name="Ellipszis 89">
                      <a:extLst>
                        <a:ext uri="{FF2B5EF4-FFF2-40B4-BE49-F238E27FC236}">
                          <a16:creationId xmlns:a16="http://schemas.microsoft.com/office/drawing/2014/main" id="{AD70299D-D188-4E0D-969E-CBDA5C9EA9E1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5756551" y="3783043"/>
                      <a:ext cx="130344" cy="110838"/>
                    </a:xfrm>
                    <a:prstGeom prst="ellipse">
                      <a:avLst/>
                    </a:prstGeom>
                    <a:gradFill>
                      <a:gsLst>
                        <a:gs pos="32000">
                          <a:srgbClr val="70ABD0"/>
                        </a:gs>
                        <a:gs pos="55000">
                          <a:srgbClr val="5A9AC1"/>
                        </a:gs>
                        <a:gs pos="28000">
                          <a:srgbClr val="387EA9"/>
                        </a:gs>
                        <a:gs pos="0">
                          <a:schemeClr val="tx1"/>
                        </a:gs>
                        <a:gs pos="73000">
                          <a:srgbClr val="1E6896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88" name="Ellipszis 87">
                    <a:extLst>
                      <a:ext uri="{FF2B5EF4-FFF2-40B4-BE49-F238E27FC236}">
                        <a16:creationId xmlns:a16="http://schemas.microsoft.com/office/drawing/2014/main" id="{8996D641-3637-461D-8C31-3988773286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5846270" y="3812148"/>
                    <a:ext cx="24528" cy="252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69" name="Szabadkézi sokszög 166">
                <a:extLst>
                  <a:ext uri="{FF2B5EF4-FFF2-40B4-BE49-F238E27FC236}">
                    <a16:creationId xmlns:a16="http://schemas.microsoft.com/office/drawing/2014/main" id="{D059597F-EFF4-41D4-B5A9-DA6528CD4F87}"/>
                  </a:ext>
                </a:extLst>
              </p:cNvPr>
              <p:cNvSpPr/>
              <p:nvPr/>
            </p:nvSpPr>
            <p:spPr>
              <a:xfrm rot="20909792" flipH="1">
                <a:off x="4109048" y="852617"/>
                <a:ext cx="3099145" cy="1823452"/>
              </a:xfrm>
              <a:custGeom>
                <a:avLst/>
                <a:gdLst>
                  <a:gd name="connsiteX0" fmla="*/ 1347890 w 2248599"/>
                  <a:gd name="connsiteY0" fmla="*/ 13924 h 1366503"/>
                  <a:gd name="connsiteX1" fmla="*/ 1004714 w 2248599"/>
                  <a:gd name="connsiteY1" fmla="*/ 117753 h 1366503"/>
                  <a:gd name="connsiteX2" fmla="*/ 935836 w 2248599"/>
                  <a:gd name="connsiteY2" fmla="*/ 157407 h 1366503"/>
                  <a:gd name="connsiteX3" fmla="*/ 919143 w 2248599"/>
                  <a:gd name="connsiteY3" fmla="*/ 160474 h 1366503"/>
                  <a:gd name="connsiteX4" fmla="*/ 587093 w 2248599"/>
                  <a:gd name="connsiteY4" fmla="*/ 295727 h 1366503"/>
                  <a:gd name="connsiteX5" fmla="*/ 17619 w 2248599"/>
                  <a:gd name="connsiteY5" fmla="*/ 1092856 h 1366503"/>
                  <a:gd name="connsiteX6" fmla="*/ 385915 w 2248599"/>
                  <a:gd name="connsiteY6" fmla="*/ 1181746 h 1366503"/>
                  <a:gd name="connsiteX7" fmla="*/ 459655 w 2248599"/>
                  <a:gd name="connsiteY7" fmla="*/ 1171313 h 1366503"/>
                  <a:gd name="connsiteX8" fmla="*/ 488135 w 2248599"/>
                  <a:gd name="connsiteY8" fmla="*/ 1189569 h 1366503"/>
                  <a:gd name="connsiteX9" fmla="*/ 1169506 w 2248599"/>
                  <a:gd name="connsiteY9" fmla="*/ 1366211 h 1366503"/>
                  <a:gd name="connsiteX10" fmla="*/ 1936254 w 2248599"/>
                  <a:gd name="connsiteY10" fmla="*/ 1044078 h 1366503"/>
                  <a:gd name="connsiteX11" fmla="*/ 1935541 w 2248599"/>
                  <a:gd name="connsiteY11" fmla="*/ 1029372 h 1366503"/>
                  <a:gd name="connsiteX12" fmla="*/ 2023892 w 2248599"/>
                  <a:gd name="connsiteY12" fmla="*/ 1000215 h 1366503"/>
                  <a:gd name="connsiteX13" fmla="*/ 2219668 w 2248599"/>
                  <a:gd name="connsiteY13" fmla="*/ 611994 h 1366503"/>
                  <a:gd name="connsiteX14" fmla="*/ 1994603 w 2248599"/>
                  <a:gd name="connsiteY14" fmla="*/ 382248 h 1366503"/>
                  <a:gd name="connsiteX15" fmla="*/ 1916739 w 2248599"/>
                  <a:gd name="connsiteY15" fmla="*/ 354054 h 1366503"/>
                  <a:gd name="connsiteX16" fmla="*/ 1918757 w 2248599"/>
                  <a:gd name="connsiteY16" fmla="*/ 299348 h 1366503"/>
                  <a:gd name="connsiteX17" fmla="*/ 1828220 w 2248599"/>
                  <a:gd name="connsiteY17" fmla="*/ 128405 h 1366503"/>
                  <a:gd name="connsiteX18" fmla="*/ 1347890 w 2248599"/>
                  <a:gd name="connsiteY18" fmla="*/ 13924 h 136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48599" h="1366503">
                    <a:moveTo>
                      <a:pt x="1347890" y="13924"/>
                    </a:moveTo>
                    <a:cubicBezTo>
                      <a:pt x="1221789" y="33557"/>
                      <a:pt x="1096248" y="72121"/>
                      <a:pt x="1004714" y="117753"/>
                    </a:cubicBezTo>
                    <a:lnTo>
                      <a:pt x="935836" y="157407"/>
                    </a:lnTo>
                    <a:lnTo>
                      <a:pt x="919143" y="160474"/>
                    </a:lnTo>
                    <a:cubicBezTo>
                      <a:pt x="795411" y="191734"/>
                      <a:pt x="673994" y="241789"/>
                      <a:pt x="587093" y="295727"/>
                    </a:cubicBezTo>
                    <a:cubicBezTo>
                      <a:pt x="355359" y="439562"/>
                      <a:pt x="-94402" y="898674"/>
                      <a:pt x="17619" y="1092856"/>
                    </a:cubicBezTo>
                    <a:cubicBezTo>
                      <a:pt x="66629" y="1177810"/>
                      <a:pt x="215046" y="1197980"/>
                      <a:pt x="385915" y="1181746"/>
                    </a:cubicBezTo>
                    <a:lnTo>
                      <a:pt x="459655" y="1171313"/>
                    </a:lnTo>
                    <a:lnTo>
                      <a:pt x="488135" y="1189569"/>
                    </a:lnTo>
                    <a:cubicBezTo>
                      <a:pt x="693442" y="1299344"/>
                      <a:pt x="999130" y="1371706"/>
                      <a:pt x="1169506" y="1366211"/>
                    </a:cubicBezTo>
                    <a:cubicBezTo>
                      <a:pt x="1408033" y="1358518"/>
                      <a:pt x="1914831" y="1325600"/>
                      <a:pt x="1936254" y="1044078"/>
                    </a:cubicBezTo>
                    <a:lnTo>
                      <a:pt x="1935541" y="1029372"/>
                    </a:lnTo>
                    <a:lnTo>
                      <a:pt x="2023892" y="1000215"/>
                    </a:lnTo>
                    <a:cubicBezTo>
                      <a:pt x="2191801" y="930088"/>
                      <a:pt x="2304508" y="812465"/>
                      <a:pt x="2219668" y="611994"/>
                    </a:cubicBezTo>
                    <a:cubicBezTo>
                      <a:pt x="2215283" y="514016"/>
                      <a:pt x="2121497" y="436592"/>
                      <a:pt x="1994603" y="382248"/>
                    </a:cubicBezTo>
                    <a:lnTo>
                      <a:pt x="1916739" y="354054"/>
                    </a:lnTo>
                    <a:lnTo>
                      <a:pt x="1918757" y="299348"/>
                    </a:lnTo>
                    <a:cubicBezTo>
                      <a:pt x="1913596" y="243447"/>
                      <a:pt x="1885969" y="186100"/>
                      <a:pt x="1828220" y="128405"/>
                    </a:cubicBezTo>
                    <a:cubicBezTo>
                      <a:pt x="1769781" y="1063"/>
                      <a:pt x="1558058" y="-18796"/>
                      <a:pt x="1347890" y="13924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pic>
          <p:nvPicPr>
            <p:cNvPr id="67" name="Kép 66">
              <a:extLst>
                <a:ext uri="{FF2B5EF4-FFF2-40B4-BE49-F238E27FC236}">
                  <a16:creationId xmlns:a16="http://schemas.microsoft.com/office/drawing/2014/main" id="{7E98E6C9-0DB8-4C76-B150-266C120CA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049039" y="334901"/>
              <a:ext cx="2100859" cy="2668436"/>
            </a:xfrm>
            <a:prstGeom prst="rect">
              <a:avLst/>
            </a:prstGeom>
          </p:spPr>
        </p:pic>
      </p:grpSp>
      <p:pic>
        <p:nvPicPr>
          <p:cNvPr id="166" name="Kép 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9" y="4096349"/>
            <a:ext cx="1417039" cy="1368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315" y="4748284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972"/>
          <a:stretch/>
        </p:blipFill>
        <p:spPr>
          <a:xfrm>
            <a:off x="3029850" y="1048407"/>
            <a:ext cx="5863109" cy="574971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47897" y="339083"/>
            <a:ext cx="10830560" cy="140123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Ezen a rajzon is egy családot láttok. Ott vannak a szülők és a gyerekek.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Ez a rajz azonban nem a legszebb családi élményt mutatja be.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Nézzétek meg a képet alaposan!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Vajon</a:t>
            </a: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ők hogyan érzik magukat a</a:t>
            </a:r>
            <a:r>
              <a:rPr kumimoji="0" lang="hu-HU" sz="2400" i="0" strike="noStrike" kern="1200" cap="none" spc="0" normalizeH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családjukban</a:t>
            </a: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 </a:t>
            </a:r>
            <a:endParaRPr kumimoji="0" lang="hu-HU" sz="28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Jobbra nyíl 4"/>
          <p:cNvSpPr/>
          <p:nvPr/>
        </p:nvSpPr>
        <p:spPr>
          <a:xfrm rot="20459799">
            <a:off x="1244494" y="3557012"/>
            <a:ext cx="3612376" cy="117565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/>
              <a:t>Hogy érzi magát József?</a:t>
            </a:r>
          </a:p>
        </p:txBody>
      </p:sp>
      <p:sp>
        <p:nvSpPr>
          <p:cNvPr id="6" name="Jobbra nyíl 5"/>
          <p:cNvSpPr/>
          <p:nvPr/>
        </p:nvSpPr>
        <p:spPr>
          <a:xfrm rot="675748">
            <a:off x="150593" y="1764375"/>
            <a:ext cx="3522864" cy="117565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Hogy érzi magát </a:t>
            </a:r>
            <a:r>
              <a:rPr lang="hu-HU" sz="2000" dirty="0" err="1"/>
              <a:t>Jákób</a:t>
            </a:r>
            <a:r>
              <a:rPr lang="hu-HU" sz="2000" dirty="0"/>
              <a:t>, </a:t>
            </a:r>
          </a:p>
          <a:p>
            <a:pPr algn="ctr"/>
            <a:r>
              <a:rPr lang="hu-HU" sz="2000" dirty="0"/>
              <a:t>az apa?</a:t>
            </a:r>
          </a:p>
        </p:txBody>
      </p:sp>
      <p:sp>
        <p:nvSpPr>
          <p:cNvPr id="2" name="Balra nyíl 1"/>
          <p:cNvSpPr/>
          <p:nvPr/>
        </p:nvSpPr>
        <p:spPr>
          <a:xfrm rot="20908856">
            <a:off x="8551628" y="1586259"/>
            <a:ext cx="3409121" cy="1443740"/>
          </a:xfrm>
          <a:prstGeom prst="leftArrow">
            <a:avLst/>
          </a:prstGeom>
          <a:solidFill>
            <a:srgbClr val="B3613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/>
              <a:t>Hogy érzik magukat a testvérek?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87A8F5A-3C05-45E3-95FB-BC5859B636E3}"/>
              </a:ext>
            </a:extLst>
          </p:cNvPr>
          <p:cNvSpPr/>
          <p:nvPr/>
        </p:nvSpPr>
        <p:spPr>
          <a:xfrm>
            <a:off x="2306320" y="5778134"/>
            <a:ext cx="6755479" cy="89698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Figyeljétek meg közelebbről az arcokat!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 err="1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Kattintsatok</a:t>
            </a: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 </a:t>
            </a:r>
            <a:endParaRPr kumimoji="0" lang="hu-HU" sz="28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901" y="4872477"/>
            <a:ext cx="1880669" cy="1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11016 0.13334 0.10677 0.14885 -0.00313 0.282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  <p:bldP spid="2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972"/>
          <a:stretch/>
        </p:blipFill>
        <p:spPr>
          <a:xfrm>
            <a:off x="1259190" y="-356505"/>
            <a:ext cx="9154809" cy="9073784"/>
          </a:xfrm>
          <a:prstGeom prst="rect">
            <a:avLst/>
          </a:prstGeom>
        </p:spPr>
      </p:pic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80710CCB-7146-4954-865D-1B0EF64C74BC}"/>
              </a:ext>
            </a:extLst>
          </p:cNvPr>
          <p:cNvSpPr/>
          <p:nvPr/>
        </p:nvSpPr>
        <p:spPr>
          <a:xfrm>
            <a:off x="1209040" y="-447040"/>
            <a:ext cx="9187650" cy="9120732"/>
          </a:xfrm>
          <a:custGeom>
            <a:avLst/>
            <a:gdLst>
              <a:gd name="connsiteX0" fmla="*/ 6029960 w 9187650"/>
              <a:gd name="connsiteY0" fmla="*/ 4560366 h 9120732"/>
              <a:gd name="connsiteX1" fmla="*/ 5267960 w 9187650"/>
              <a:gd name="connsiteY1" fmla="*/ 5322366 h 9120732"/>
              <a:gd name="connsiteX2" fmla="*/ 6029960 w 9187650"/>
              <a:gd name="connsiteY2" fmla="*/ 6084366 h 9120732"/>
              <a:gd name="connsiteX3" fmla="*/ 6791960 w 9187650"/>
              <a:gd name="connsiteY3" fmla="*/ 5322366 h 9120732"/>
              <a:gd name="connsiteX4" fmla="*/ 6029960 w 9187650"/>
              <a:gd name="connsiteY4" fmla="*/ 4560366 h 9120732"/>
              <a:gd name="connsiteX5" fmla="*/ 7524684 w 9187650"/>
              <a:gd name="connsiteY5" fmla="*/ 4473707 h 9120732"/>
              <a:gd name="connsiteX6" fmla="*/ 6837906 w 9187650"/>
              <a:gd name="connsiteY6" fmla="*/ 5149990 h 9120732"/>
              <a:gd name="connsiteX7" fmla="*/ 7524684 w 9187650"/>
              <a:gd name="connsiteY7" fmla="*/ 5826272 h 9120732"/>
              <a:gd name="connsiteX8" fmla="*/ 8211462 w 9187650"/>
              <a:gd name="connsiteY8" fmla="*/ 5149990 h 9120732"/>
              <a:gd name="connsiteX9" fmla="*/ 7524684 w 9187650"/>
              <a:gd name="connsiteY9" fmla="*/ 4473707 h 9120732"/>
              <a:gd name="connsiteX10" fmla="*/ 7646106 w 9187650"/>
              <a:gd name="connsiteY10" fmla="*/ 2994398 h 9120732"/>
              <a:gd name="connsiteX11" fmla="*/ 6959328 w 9187650"/>
              <a:gd name="connsiteY11" fmla="*/ 3670680 h 9120732"/>
              <a:gd name="connsiteX12" fmla="*/ 7646106 w 9187650"/>
              <a:gd name="connsiteY12" fmla="*/ 4346963 h 9120732"/>
              <a:gd name="connsiteX13" fmla="*/ 8332886 w 9187650"/>
              <a:gd name="connsiteY13" fmla="*/ 3670680 h 9120732"/>
              <a:gd name="connsiteX14" fmla="*/ 7646106 w 9187650"/>
              <a:gd name="connsiteY14" fmla="*/ 2994398 h 9120732"/>
              <a:gd name="connsiteX15" fmla="*/ 6432785 w 9187650"/>
              <a:gd name="connsiteY15" fmla="*/ 2814321 h 9120732"/>
              <a:gd name="connsiteX16" fmla="*/ 5917002 w 9187650"/>
              <a:gd name="connsiteY16" fmla="*/ 3342641 h 9120732"/>
              <a:gd name="connsiteX17" fmla="*/ 6432785 w 9187650"/>
              <a:gd name="connsiteY17" fmla="*/ 3870960 h 9120732"/>
              <a:gd name="connsiteX18" fmla="*/ 6948568 w 9187650"/>
              <a:gd name="connsiteY18" fmla="*/ 3342641 h 9120732"/>
              <a:gd name="connsiteX19" fmla="*/ 6432785 w 9187650"/>
              <a:gd name="connsiteY19" fmla="*/ 2814321 h 9120732"/>
              <a:gd name="connsiteX20" fmla="*/ 3299248 w 9187650"/>
              <a:gd name="connsiteY20" fmla="*/ 2276847 h 9120732"/>
              <a:gd name="connsiteX21" fmla="*/ 2519079 w 9187650"/>
              <a:gd name="connsiteY21" fmla="*/ 3045096 h 9120732"/>
              <a:gd name="connsiteX22" fmla="*/ 3299248 w 9187650"/>
              <a:gd name="connsiteY22" fmla="*/ 3813342 h 9120732"/>
              <a:gd name="connsiteX23" fmla="*/ 4079419 w 9187650"/>
              <a:gd name="connsiteY23" fmla="*/ 3045096 h 9120732"/>
              <a:gd name="connsiteX24" fmla="*/ 3299248 w 9187650"/>
              <a:gd name="connsiteY24" fmla="*/ 2276847 h 9120732"/>
              <a:gd name="connsiteX25" fmla="*/ 8103352 w 9187650"/>
              <a:gd name="connsiteY25" fmla="*/ 1785620 h 9120732"/>
              <a:gd name="connsiteX26" fmla="*/ 7489424 w 9187650"/>
              <a:gd name="connsiteY26" fmla="*/ 2377440 h 9120732"/>
              <a:gd name="connsiteX27" fmla="*/ 8103352 w 9187650"/>
              <a:gd name="connsiteY27" fmla="*/ 2969260 h 9120732"/>
              <a:gd name="connsiteX28" fmla="*/ 8717280 w 9187650"/>
              <a:gd name="connsiteY28" fmla="*/ 2377440 h 9120732"/>
              <a:gd name="connsiteX29" fmla="*/ 8103352 w 9187650"/>
              <a:gd name="connsiteY29" fmla="*/ 1785620 h 9120732"/>
              <a:gd name="connsiteX30" fmla="*/ 1738908 w 9187650"/>
              <a:gd name="connsiteY30" fmla="*/ 1368286 h 9120732"/>
              <a:gd name="connsiteX31" fmla="*/ 958738 w 9187650"/>
              <a:gd name="connsiteY31" fmla="*/ 2136533 h 9120732"/>
              <a:gd name="connsiteX32" fmla="*/ 1738908 w 9187650"/>
              <a:gd name="connsiteY32" fmla="*/ 2904780 h 9120732"/>
              <a:gd name="connsiteX33" fmla="*/ 2519079 w 9187650"/>
              <a:gd name="connsiteY33" fmla="*/ 2136533 h 9120732"/>
              <a:gd name="connsiteX34" fmla="*/ 1738908 w 9187650"/>
              <a:gd name="connsiteY34" fmla="*/ 1368286 h 9120732"/>
              <a:gd name="connsiteX35" fmla="*/ 4886960 w 9187650"/>
              <a:gd name="connsiteY35" fmla="*/ 1351280 h 9120732"/>
              <a:gd name="connsiteX36" fmla="*/ 4358640 w 9187650"/>
              <a:gd name="connsiteY36" fmla="*/ 1864360 h 9120732"/>
              <a:gd name="connsiteX37" fmla="*/ 4886960 w 9187650"/>
              <a:gd name="connsiteY37" fmla="*/ 2377441 h 9120732"/>
              <a:gd name="connsiteX38" fmla="*/ 5415280 w 9187650"/>
              <a:gd name="connsiteY38" fmla="*/ 1864360 h 9120732"/>
              <a:gd name="connsiteX39" fmla="*/ 4886960 w 9187650"/>
              <a:gd name="connsiteY39" fmla="*/ 1351280 h 9120732"/>
              <a:gd name="connsiteX40" fmla="*/ 0 w 9187650"/>
              <a:gd name="connsiteY40" fmla="*/ 0 h 9120732"/>
              <a:gd name="connsiteX41" fmla="*/ 9187650 w 9187650"/>
              <a:gd name="connsiteY41" fmla="*/ 0 h 9120732"/>
              <a:gd name="connsiteX42" fmla="*/ 9187650 w 9187650"/>
              <a:gd name="connsiteY42" fmla="*/ 9120732 h 9120732"/>
              <a:gd name="connsiteX43" fmla="*/ 0 w 9187650"/>
              <a:gd name="connsiteY43" fmla="*/ 9120732 h 91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87650" h="9120732">
                <a:moveTo>
                  <a:pt x="6029960" y="4560366"/>
                </a:moveTo>
                <a:cubicBezTo>
                  <a:pt x="5609119" y="4560366"/>
                  <a:pt x="5267960" y="4901525"/>
                  <a:pt x="5267960" y="5322366"/>
                </a:cubicBezTo>
                <a:cubicBezTo>
                  <a:pt x="5267960" y="5743207"/>
                  <a:pt x="5609119" y="6084366"/>
                  <a:pt x="6029960" y="6084366"/>
                </a:cubicBezTo>
                <a:cubicBezTo>
                  <a:pt x="6450801" y="6084366"/>
                  <a:pt x="6791960" y="5743207"/>
                  <a:pt x="6791960" y="5322366"/>
                </a:cubicBezTo>
                <a:cubicBezTo>
                  <a:pt x="6791960" y="4901525"/>
                  <a:pt x="6450801" y="4560366"/>
                  <a:pt x="6029960" y="4560366"/>
                </a:cubicBezTo>
                <a:close/>
                <a:moveTo>
                  <a:pt x="7524684" y="4473707"/>
                </a:moveTo>
                <a:cubicBezTo>
                  <a:pt x="7145387" y="4473707"/>
                  <a:pt x="6837906" y="4776488"/>
                  <a:pt x="6837906" y="5149990"/>
                </a:cubicBezTo>
                <a:cubicBezTo>
                  <a:pt x="6837906" y="5523491"/>
                  <a:pt x="7145387" y="5826272"/>
                  <a:pt x="7524684" y="5826272"/>
                </a:cubicBezTo>
                <a:cubicBezTo>
                  <a:pt x="7903982" y="5826272"/>
                  <a:pt x="8211462" y="5523491"/>
                  <a:pt x="8211462" y="5149990"/>
                </a:cubicBezTo>
                <a:cubicBezTo>
                  <a:pt x="8211462" y="4776488"/>
                  <a:pt x="7903982" y="4473707"/>
                  <a:pt x="7524684" y="4473707"/>
                </a:cubicBezTo>
                <a:close/>
                <a:moveTo>
                  <a:pt x="7646106" y="2994398"/>
                </a:moveTo>
                <a:cubicBezTo>
                  <a:pt x="7266809" y="2994398"/>
                  <a:pt x="6959328" y="3297179"/>
                  <a:pt x="6959328" y="3670680"/>
                </a:cubicBezTo>
                <a:cubicBezTo>
                  <a:pt x="6959328" y="4044181"/>
                  <a:pt x="7266809" y="4346963"/>
                  <a:pt x="7646106" y="4346963"/>
                </a:cubicBezTo>
                <a:cubicBezTo>
                  <a:pt x="8025404" y="4346963"/>
                  <a:pt x="8332886" y="4044181"/>
                  <a:pt x="8332886" y="3670680"/>
                </a:cubicBezTo>
                <a:cubicBezTo>
                  <a:pt x="8332886" y="3297179"/>
                  <a:pt x="8025404" y="2994398"/>
                  <a:pt x="7646106" y="2994398"/>
                </a:cubicBezTo>
                <a:close/>
                <a:moveTo>
                  <a:pt x="6432785" y="2814321"/>
                </a:moveTo>
                <a:cubicBezTo>
                  <a:pt x="6147926" y="2814321"/>
                  <a:pt x="5917002" y="3050858"/>
                  <a:pt x="5917002" y="3342641"/>
                </a:cubicBezTo>
                <a:cubicBezTo>
                  <a:pt x="5917002" y="3634423"/>
                  <a:pt x="6147926" y="3870960"/>
                  <a:pt x="6432785" y="3870960"/>
                </a:cubicBezTo>
                <a:cubicBezTo>
                  <a:pt x="6717644" y="3870960"/>
                  <a:pt x="6948568" y="3634423"/>
                  <a:pt x="6948568" y="3342641"/>
                </a:cubicBezTo>
                <a:cubicBezTo>
                  <a:pt x="6948568" y="3050858"/>
                  <a:pt x="6717644" y="2814321"/>
                  <a:pt x="6432785" y="2814321"/>
                </a:cubicBezTo>
                <a:close/>
                <a:moveTo>
                  <a:pt x="3299248" y="2276847"/>
                </a:moveTo>
                <a:cubicBezTo>
                  <a:pt x="2868372" y="2276847"/>
                  <a:pt x="2519079" y="2620803"/>
                  <a:pt x="2519079" y="3045096"/>
                </a:cubicBezTo>
                <a:cubicBezTo>
                  <a:pt x="2519079" y="3469384"/>
                  <a:pt x="2868372" y="3813342"/>
                  <a:pt x="3299248" y="3813342"/>
                </a:cubicBezTo>
                <a:cubicBezTo>
                  <a:pt x="3730125" y="3813342"/>
                  <a:pt x="4079419" y="3469384"/>
                  <a:pt x="4079419" y="3045096"/>
                </a:cubicBezTo>
                <a:cubicBezTo>
                  <a:pt x="4079419" y="2620803"/>
                  <a:pt x="3730125" y="2276847"/>
                  <a:pt x="3299248" y="2276847"/>
                </a:cubicBezTo>
                <a:close/>
                <a:moveTo>
                  <a:pt x="8103352" y="1785620"/>
                </a:moveTo>
                <a:cubicBezTo>
                  <a:pt x="7764289" y="1785620"/>
                  <a:pt x="7489424" y="2050587"/>
                  <a:pt x="7489424" y="2377440"/>
                </a:cubicBezTo>
                <a:cubicBezTo>
                  <a:pt x="7489424" y="2704293"/>
                  <a:pt x="7764289" y="2969260"/>
                  <a:pt x="8103352" y="2969260"/>
                </a:cubicBezTo>
                <a:cubicBezTo>
                  <a:pt x="8442415" y="2969260"/>
                  <a:pt x="8717280" y="2704293"/>
                  <a:pt x="8717280" y="2377440"/>
                </a:cubicBezTo>
                <a:cubicBezTo>
                  <a:pt x="8717280" y="2050587"/>
                  <a:pt x="8442415" y="1785620"/>
                  <a:pt x="8103352" y="1785620"/>
                </a:cubicBezTo>
                <a:close/>
                <a:moveTo>
                  <a:pt x="1738908" y="1368286"/>
                </a:moveTo>
                <a:cubicBezTo>
                  <a:pt x="1308031" y="1368286"/>
                  <a:pt x="958738" y="1712244"/>
                  <a:pt x="958738" y="2136533"/>
                </a:cubicBezTo>
                <a:cubicBezTo>
                  <a:pt x="958738" y="2560824"/>
                  <a:pt x="1308031" y="2904780"/>
                  <a:pt x="1738908" y="2904780"/>
                </a:cubicBezTo>
                <a:cubicBezTo>
                  <a:pt x="2169785" y="2904780"/>
                  <a:pt x="2519079" y="2560824"/>
                  <a:pt x="2519079" y="2136533"/>
                </a:cubicBezTo>
                <a:cubicBezTo>
                  <a:pt x="2519079" y="1712244"/>
                  <a:pt x="2169785" y="1368286"/>
                  <a:pt x="1738908" y="1368286"/>
                </a:cubicBezTo>
                <a:close/>
                <a:moveTo>
                  <a:pt x="4886960" y="1351280"/>
                </a:moveTo>
                <a:cubicBezTo>
                  <a:pt x="4595177" y="1351280"/>
                  <a:pt x="4358640" y="1580994"/>
                  <a:pt x="4358640" y="1864360"/>
                </a:cubicBezTo>
                <a:cubicBezTo>
                  <a:pt x="4358640" y="2147726"/>
                  <a:pt x="4595177" y="2377441"/>
                  <a:pt x="4886960" y="2377441"/>
                </a:cubicBezTo>
                <a:cubicBezTo>
                  <a:pt x="5178743" y="2377441"/>
                  <a:pt x="5415280" y="2147726"/>
                  <a:pt x="5415280" y="1864360"/>
                </a:cubicBezTo>
                <a:cubicBezTo>
                  <a:pt x="5415280" y="1580994"/>
                  <a:pt x="5178743" y="1351280"/>
                  <a:pt x="4886960" y="1351280"/>
                </a:cubicBezTo>
                <a:close/>
                <a:moveTo>
                  <a:pt x="0" y="0"/>
                </a:moveTo>
                <a:lnTo>
                  <a:pt x="9187650" y="0"/>
                </a:lnTo>
                <a:lnTo>
                  <a:pt x="9187650" y="9120732"/>
                </a:lnTo>
                <a:lnTo>
                  <a:pt x="0" y="9120732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0E29843-2525-49F7-BD67-A098F013DA7D}"/>
              </a:ext>
            </a:extLst>
          </p:cNvPr>
          <p:cNvSpPr/>
          <p:nvPr/>
        </p:nvSpPr>
        <p:spPr>
          <a:xfrm>
            <a:off x="131754" y="5557520"/>
            <a:ext cx="11409680" cy="117856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 err="1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</a:rPr>
              <a:t>Jákób</a:t>
            </a: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</a:rPr>
              <a:t> családjában nem mindenki</a:t>
            </a:r>
            <a:r>
              <a:rPr kumimoji="0" lang="hu-HU" sz="2400" i="0" strike="noStrike" kern="1200" cap="none" spc="0" normalizeH="0" noProof="0" dirty="0">
                <a:ln>
                  <a:noFill/>
                </a:ln>
                <a:solidFill>
                  <a:srgbClr val="473A58"/>
                </a:solidFill>
                <a:effectLst/>
                <a:uLnTx/>
                <a:uFillTx/>
                <a:latin typeface="Arial" panose="020B0604020202020204"/>
              </a:rPr>
              <a:t> volt elégedett és boldog. Kattints!</a:t>
            </a:r>
            <a:endParaRPr lang="hu-HU" sz="2400" noProof="0" dirty="0">
              <a:solidFill>
                <a:srgbClr val="473A58"/>
              </a:solidFill>
              <a:latin typeface="Arial" panose="020B0604020202020204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5" y="2812387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" y="5533427"/>
            <a:ext cx="12125324" cy="937042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 miért nem voltak boldogok? Idézzük fel a történetet!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Kattints 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képre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nézd meg a József történetéről szóló animációs kisfilmet!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film József</a:t>
            </a:r>
            <a:r>
              <a:rPr kumimoji="0" lang="hu-HU" sz="2300" b="0" i="0" u="none" strike="noStrike" kern="1200" cap="none" spc="0" normalizeH="0" noProof="0" dirty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teljes történetét magába foglalja. </a:t>
            </a:r>
            <a:r>
              <a:rPr lang="hu-HU" sz="2300" noProof="0" dirty="0">
                <a:solidFill>
                  <a:srgbClr val="B3613D"/>
                </a:solidFill>
                <a:latin typeface="Arial" panose="020B0604020202020204"/>
              </a:rPr>
              <a:t>Ezért a</a:t>
            </a:r>
            <a:r>
              <a:rPr kumimoji="0" lang="hu-HU" sz="2300" b="0" i="0" u="none" strike="noStrike" kern="1200" cap="none" spc="0" normalizeH="0" noProof="0" dirty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filmet 2:40</a:t>
            </a:r>
            <a:r>
              <a:rPr lang="hu-HU" sz="2300" dirty="0">
                <a:solidFill>
                  <a:srgbClr val="B3613D"/>
                </a:solidFill>
                <a:latin typeface="Arial" panose="020B0604020202020204"/>
              </a:rPr>
              <a:t>-</a:t>
            </a:r>
            <a:r>
              <a:rPr lang="hu-HU" sz="2300" dirty="0" err="1">
                <a:solidFill>
                  <a:srgbClr val="B3613D"/>
                </a:solidFill>
                <a:latin typeface="Arial" panose="020B0604020202020204"/>
              </a:rPr>
              <a:t>ig</a:t>
            </a:r>
            <a:r>
              <a:rPr lang="hu-HU" sz="2300" dirty="0">
                <a:solidFill>
                  <a:srgbClr val="B3613D"/>
                </a:solidFill>
                <a:latin typeface="Arial" panose="020B0604020202020204"/>
              </a:rPr>
              <a:t> nézd</a:t>
            </a:r>
            <a:r>
              <a:rPr kumimoji="0" lang="hu-HU" sz="2300" b="0" i="0" u="none" strike="noStrike" kern="1200" cap="none" spc="0" normalizeH="0" noProof="0" dirty="0">
                <a:ln>
                  <a:noFill/>
                </a:ln>
                <a:solidFill>
                  <a:srgbClr val="B361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</a:t>
            </a:r>
            <a:endParaRPr kumimoji="0" lang="hu-HU" sz="2300" b="0" i="0" u="none" strike="noStrike" kern="1200" cap="none" spc="0" normalizeH="0" baseline="0" noProof="0" dirty="0">
              <a:ln>
                <a:noFill/>
              </a:ln>
              <a:solidFill>
                <a:srgbClr val="B3613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3564"/>
          <a:stretch>
            <a:fillRect/>
          </a:stretch>
        </p:blipFill>
        <p:spPr bwMode="auto">
          <a:xfrm>
            <a:off x="0" y="0"/>
            <a:ext cx="1474993" cy="15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hlinkClick r:id="rId4"/>
            <a:extLst>
              <a:ext uri="{FF2B5EF4-FFF2-40B4-BE49-F238E27FC236}">
                <a16:creationId xmlns:a16="http://schemas.microsoft.com/office/drawing/2014/main" id="{41E04DAE-4660-4AD5-AF0A-707BA515A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474" y="1576251"/>
            <a:ext cx="6686229" cy="37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0345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12768"/>
          <a:stretch/>
        </p:blipFill>
        <p:spPr>
          <a:xfrm>
            <a:off x="4273060" y="232095"/>
            <a:ext cx="3604642" cy="209362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1209"/>
          <a:stretch/>
        </p:blipFill>
        <p:spPr>
          <a:xfrm>
            <a:off x="177102" y="4444524"/>
            <a:ext cx="4635233" cy="229420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2559" r="1251" b="853"/>
          <a:stretch/>
        </p:blipFill>
        <p:spPr>
          <a:xfrm>
            <a:off x="7500372" y="4601981"/>
            <a:ext cx="4479948" cy="2136749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481994" y="2204925"/>
            <a:ext cx="11348719" cy="2370103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Vita, irigykedés, harag, dicsekvés, féltékenység ma is előfordul a családokban.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>
              <a:solidFill>
                <a:srgbClr val="473A58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1. Nézzétek meg a képeket!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2. Mondjátok el minden szereplőről, hogy mit tesznek!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3. Jelentkezzen, akivel történt már hasonló!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52" y="222701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12768"/>
          <a:stretch/>
        </p:blipFill>
        <p:spPr>
          <a:xfrm>
            <a:off x="149085" y="1904997"/>
            <a:ext cx="8020879" cy="465864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494171" y="384456"/>
            <a:ext cx="3359426" cy="914306"/>
          </a:xfrm>
          <a:prstGeom prst="rect">
            <a:avLst/>
          </a:prstGeom>
          <a:solidFill>
            <a:srgbClr val="4DA55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chemeClr val="bg1"/>
                </a:solidFill>
                <a:latin typeface="Arial" panose="020B0604020202020204"/>
              </a:rPr>
              <a:t>Hogyan érzi magát a kisbaba?</a:t>
            </a: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Miért?</a:t>
            </a:r>
          </a:p>
        </p:txBody>
      </p:sp>
      <p:sp>
        <p:nvSpPr>
          <p:cNvPr id="6" name="Téglalap 5"/>
          <p:cNvSpPr/>
          <p:nvPr/>
        </p:nvSpPr>
        <p:spPr>
          <a:xfrm>
            <a:off x="8494170" y="1496147"/>
            <a:ext cx="3359426" cy="914306"/>
          </a:xfrm>
          <a:prstGeom prst="rect">
            <a:avLst/>
          </a:prstGeom>
          <a:solidFill>
            <a:srgbClr val="4DA55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kisbaba testvére mire vágyik? Miért?</a:t>
            </a:r>
          </a:p>
        </p:txBody>
      </p:sp>
      <p:sp>
        <p:nvSpPr>
          <p:cNvPr id="7" name="Téglalap 6"/>
          <p:cNvSpPr/>
          <p:nvPr/>
        </p:nvSpPr>
        <p:spPr>
          <a:xfrm>
            <a:off x="8494170" y="2607838"/>
            <a:ext cx="3359426" cy="1670815"/>
          </a:xfrm>
          <a:prstGeom prst="rect">
            <a:avLst/>
          </a:prstGeom>
          <a:solidFill>
            <a:srgbClr val="4DA55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tanácsolnál a nagyobb testvérnek, aki az anyukával szeretne játszani?</a:t>
            </a:r>
          </a:p>
        </p:txBody>
      </p:sp>
      <p:sp>
        <p:nvSpPr>
          <p:cNvPr id="8" name="Téglalap 7"/>
          <p:cNvSpPr/>
          <p:nvPr/>
        </p:nvSpPr>
        <p:spPr>
          <a:xfrm>
            <a:off x="8494171" y="4476038"/>
            <a:ext cx="3359425" cy="2027040"/>
          </a:xfrm>
          <a:prstGeom prst="rect">
            <a:avLst/>
          </a:prstGeom>
          <a:solidFill>
            <a:srgbClr val="4DA55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történne, ha az anya magára hagyná a kisbabát,</a:t>
            </a:r>
            <a:r>
              <a:rPr kumimoji="0" lang="hu-HU" sz="2400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a nagyobb gyerekkel kezdene játszani?</a:t>
            </a:r>
            <a:endParaRPr kumimoji="0" lang="hu-HU" sz="24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878494" y="384456"/>
            <a:ext cx="6291470" cy="1285318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73A58"/>
                </a:solidFill>
                <a:latin typeface="Arial" panose="020B0604020202020204"/>
              </a:rPr>
              <a:t>Beszélgessetek arról, hogyan érzik magukat ennek a helyzeteknek a szereplői! </a:t>
            </a:r>
            <a:endParaRPr kumimoji="0" lang="hu-HU" sz="2800" i="0" strike="noStrike" kern="1200" cap="none" spc="0" normalizeH="0" baseline="0" noProof="0" dirty="0">
              <a:ln>
                <a:noFill/>
              </a:ln>
              <a:solidFill>
                <a:srgbClr val="473A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80669" cy="1875180"/>
          </a:xfrm>
          <a:prstGeom prst="rect">
            <a:avLst/>
          </a:prstGeom>
        </p:spPr>
      </p:pic>
      <p:sp>
        <p:nvSpPr>
          <p:cNvPr id="2" name="Ellipszis buborék 1"/>
          <p:cNvSpPr/>
          <p:nvPr/>
        </p:nvSpPr>
        <p:spPr>
          <a:xfrm>
            <a:off x="5231058" y="2146852"/>
            <a:ext cx="3101009" cy="1107549"/>
          </a:xfrm>
          <a:prstGeom prst="wedgeEllipseCallout">
            <a:avLst>
              <a:gd name="adj1" fmla="val 9779"/>
              <a:gd name="adj2" fmla="val 1037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Mama, VELEM játssz!</a:t>
            </a:r>
          </a:p>
        </p:txBody>
      </p:sp>
    </p:spTree>
    <p:extLst>
      <p:ext uri="{BB962C8B-B14F-4D97-AF65-F5344CB8AC3E}">
        <p14:creationId xmlns:p14="http://schemas.microsoft.com/office/powerpoint/2010/main" val="29126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935</Words>
  <Application>Microsoft Office PowerPoint</Application>
  <PresentationFormat>Szélesvásznú</PresentationFormat>
  <Paragraphs>119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54</cp:revision>
  <dcterms:created xsi:type="dcterms:W3CDTF">2021-07-02T14:39:48Z</dcterms:created>
  <dcterms:modified xsi:type="dcterms:W3CDTF">2021-09-02T11:59:38Z</dcterms:modified>
</cp:coreProperties>
</file>