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9" r:id="rId3"/>
    <p:sldId id="326" r:id="rId4"/>
    <p:sldId id="331" r:id="rId5"/>
    <p:sldId id="327" r:id="rId6"/>
    <p:sldId id="333" r:id="rId7"/>
    <p:sldId id="328" r:id="rId8"/>
    <p:sldId id="334" r:id="rId9"/>
    <p:sldId id="329" r:id="rId10"/>
    <p:sldId id="339" r:id="rId11"/>
    <p:sldId id="335" r:id="rId12"/>
    <p:sldId id="337" r:id="rId13"/>
    <p:sldId id="336" r:id="rId14"/>
    <p:sldId id="338" r:id="rId15"/>
    <p:sldId id="324" r:id="rId16"/>
    <p:sldId id="281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0140"/>
    <a:srgbClr val="CC0066"/>
    <a:srgbClr val="FDFCBF"/>
    <a:srgbClr val="0EB3E1"/>
    <a:srgbClr val="56A3A1"/>
    <a:srgbClr val="C51490"/>
    <a:srgbClr val="A60696"/>
    <a:srgbClr val="EE00B0"/>
    <a:srgbClr val="F58B7A"/>
    <a:srgbClr val="D377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pos="3863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7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E8C8-C25F-44C0-91E3-8336284E2CF8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ECD5-BB6F-4A9B-9078-615F1E8482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28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52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40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75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3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327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83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27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66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28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31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73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4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0"/>
            <a:ext cx="12192000" cy="1446550"/>
          </a:xfrm>
          <a:prstGeom prst="rect">
            <a:avLst/>
          </a:prstGeom>
          <a:solidFill>
            <a:srgbClr val="FCF98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400" dirty="0" smtClean="0">
                <a:solidFill>
                  <a:schemeClr val="bg1"/>
                </a:solidFill>
                <a:cs typeface="Arial" panose="020B0604020202020204" pitchFamily="34" charset="0"/>
              </a:rPr>
              <a:t>JÉZUS CSODÁT TESZ: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400" dirty="0" smtClean="0">
                <a:solidFill>
                  <a:schemeClr val="bg1"/>
                </a:solidFill>
                <a:cs typeface="Arial" panose="020B0604020202020204" pitchFamily="34" charset="0"/>
              </a:rPr>
              <a:t>A NAINI IFJÚ FELTÁMASZTÁSA 1. </a:t>
            </a:r>
          </a:p>
        </p:txBody>
      </p:sp>
      <p:sp>
        <p:nvSpPr>
          <p:cNvPr id="5" name="Ellipszis 4"/>
          <p:cNvSpPr/>
          <p:nvPr/>
        </p:nvSpPr>
        <p:spPr>
          <a:xfrm>
            <a:off x="995095" y="2423319"/>
            <a:ext cx="2949575" cy="2884488"/>
          </a:xfrm>
          <a:prstGeom prst="ellipse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 smtClean="0">
              <a:solidFill>
                <a:srgbClr val="FF8C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 smtClean="0">
                <a:solidFill>
                  <a:srgbClr val="FF8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</a:t>
            </a:r>
            <a:r>
              <a:rPr lang="hu-HU" sz="2400" b="1" dirty="0">
                <a:solidFill>
                  <a:srgbClr val="FF8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HITTANÓRA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400" b="1" dirty="0">
              <a:solidFill>
                <a:srgbClr val="FF8C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997134" y="1645296"/>
            <a:ext cx="7027797" cy="4956982"/>
          </a:xfrm>
          <a:prstGeom prst="rect">
            <a:avLst/>
          </a:prstGeom>
          <a:solidFill>
            <a:schemeClr val="bg1"/>
          </a:solidFill>
          <a:ln w="73025">
            <a:noFill/>
          </a:ln>
        </p:spPr>
        <p:txBody>
          <a:bodyPr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Szülők!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Kérjük, hogy segítsenek </a:t>
            </a:r>
            <a:r>
              <a:rPr lang="hu-HU" sz="2400" b="1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gyermeküknek </a:t>
            </a:r>
            <a:r>
              <a:rPr lang="hu-HU" sz="24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hittanóra tananyagának az elsajátításában</a:t>
            </a:r>
            <a:r>
              <a:rPr lang="hu-HU" sz="2400" b="1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800" b="1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hittanórán szükség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 az alábbiakra</a:t>
            </a:r>
            <a:r>
              <a:rPr lang="hu-HU" sz="2800" b="1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üres lap vagy füzet, </a:t>
            </a: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srgbClr val="3856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íróeszköz.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800" b="1" dirty="0">
              <a:solidFill>
                <a:srgbClr val="3856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Kérem</a:t>
            </a:r>
            <a:r>
              <a:rPr lang="hu-H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hogy indítsák el a diavetítést! </a:t>
            </a:r>
            <a:endParaRPr lang="hu-H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animációkat csak így tudják látni.</a:t>
            </a:r>
            <a:endParaRPr lang="hu-H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7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-1" y="1"/>
            <a:ext cx="3858799" cy="6857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Hallgasd meg a történetről </a:t>
            </a:r>
            <a:endParaRPr lang="hu-HU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szóló </a:t>
            </a:r>
            <a:r>
              <a:rPr lang="hu-H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éneket! </a:t>
            </a:r>
            <a:endParaRPr lang="hu-HU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Énekelheted is!</a:t>
            </a:r>
          </a:p>
          <a:p>
            <a:endParaRPr lang="hu-HU" sz="2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hu-H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Kattints </a:t>
            </a:r>
            <a:r>
              <a:rPr lang="hu-H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hangszóróra</a:t>
            </a:r>
            <a:r>
              <a:rPr lang="hu-H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798" y="0"/>
            <a:ext cx="8333202" cy="6858000"/>
          </a:xfrm>
          <a:prstGeom prst="rect">
            <a:avLst/>
          </a:prstGeom>
        </p:spPr>
      </p:pic>
      <p:pic>
        <p:nvPicPr>
          <p:cNvPr id="3" name="A naini ifjú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305" y="4974538"/>
            <a:ext cx="1588994" cy="158899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797803" cy="179647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7"/>
          <a:srcRect l="2643" t="2848" r="2677" b="2532"/>
          <a:stretch/>
        </p:blipFill>
        <p:spPr>
          <a:xfrm>
            <a:off x="2055398" y="0"/>
            <a:ext cx="1803400" cy="178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190500" y="118320"/>
            <a:ext cx="11849100" cy="1883930"/>
          </a:xfrm>
          <a:prstGeom prst="roundRect">
            <a:avLst>
              <a:gd name="adj" fmla="val 50000"/>
            </a:avLst>
          </a:prstGeom>
          <a:solidFill>
            <a:srgbClr val="D5B9A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tIns="0" rIns="288000" rtlCol="0" anchor="t" anchorCtr="0"/>
          <a:lstStyle/>
          <a:p>
            <a:r>
              <a:rPr lang="hu-HU" sz="2100" dirty="0" smtClean="0">
                <a:solidFill>
                  <a:schemeClr val="bg1"/>
                </a:solidFill>
              </a:rPr>
              <a:t>Ma is előfordul, hogy valaki súlyosan megbetegszik, vagy súlyos balesetet szenved. Ilyenkor Istenhez imádkozunk: </a:t>
            </a:r>
          </a:p>
          <a:p>
            <a:r>
              <a:rPr lang="hu-HU" sz="2100" b="1" dirty="0" smtClean="0">
                <a:solidFill>
                  <a:schemeClr val="bg1"/>
                </a:solidFill>
              </a:rPr>
              <a:t>- Segíts, Istenem! Gyógyítsd meg azt, akit szeretek! Kérlek, tégy csodát!</a:t>
            </a:r>
          </a:p>
          <a:p>
            <a:r>
              <a:rPr lang="hu-HU" sz="2100" dirty="0" smtClean="0">
                <a:solidFill>
                  <a:schemeClr val="bg1"/>
                </a:solidFill>
              </a:rPr>
              <a:t>És Isten néha ma is tesz csodát. Megtörténik, hogy meggyógyítja azokat, akiket szeretünk. </a:t>
            </a:r>
          </a:p>
          <a:p>
            <a:endParaRPr lang="hu-HU" sz="2200" dirty="0" smtClean="0">
              <a:solidFill>
                <a:schemeClr val="bg1"/>
              </a:solidFill>
            </a:endParaRPr>
          </a:p>
          <a:p>
            <a:endParaRPr lang="hu-HU" sz="2200" dirty="0" smtClean="0">
              <a:solidFill>
                <a:schemeClr val="bg1"/>
              </a:solidFill>
            </a:endParaRPr>
          </a:p>
          <a:p>
            <a:endParaRPr lang="hu-HU" sz="2200" dirty="0" smtClean="0">
              <a:solidFill>
                <a:schemeClr val="bg1"/>
              </a:solidFill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3926262" y="2079046"/>
            <a:ext cx="8113338" cy="2910863"/>
          </a:xfrm>
          <a:prstGeom prst="roundRect">
            <a:avLst>
              <a:gd name="adj" fmla="val 36466"/>
            </a:avLst>
          </a:prstGeom>
          <a:solidFill>
            <a:srgbClr val="F58B7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t" anchorCtr="0"/>
          <a:lstStyle/>
          <a:p>
            <a:r>
              <a:rPr lang="hu-HU" sz="2100" dirty="0" smtClean="0">
                <a:solidFill>
                  <a:schemeClr val="bg1"/>
                </a:solidFill>
              </a:rPr>
              <a:t>De néha sajnos nem. Ezért idejekorán kell elveszíteni valakit. Ez nagyon fájdalmas érzés.  Sírunk, mint az özvegyasszony a történetben. De ekkor is imádkozhatunk Istenhez.</a:t>
            </a:r>
          </a:p>
          <a:p>
            <a:r>
              <a:rPr lang="hu-HU" sz="2100" b="1" dirty="0" smtClean="0">
                <a:solidFill>
                  <a:schemeClr val="bg1"/>
                </a:solidFill>
              </a:rPr>
              <a:t>- Segíts, Istenem! Adj erőt! Gyógyítsd meg a lelkemet! Gyógyítsd meg az összetört szívemet!</a:t>
            </a:r>
          </a:p>
          <a:p>
            <a:r>
              <a:rPr lang="hu-HU" sz="2100" dirty="0" smtClean="0">
                <a:solidFill>
                  <a:schemeClr val="bg1"/>
                </a:solidFill>
              </a:rPr>
              <a:t>És Isten „közel van a megtört szívűekhez, és a sebzett lelkűeket megsegíti”.</a:t>
            </a:r>
          </a:p>
        </p:txBody>
      </p:sp>
      <p:sp>
        <p:nvSpPr>
          <p:cNvPr id="20" name="Lekerekített téglalap 19"/>
          <p:cNvSpPr/>
          <p:nvPr/>
        </p:nvSpPr>
        <p:spPr>
          <a:xfrm>
            <a:off x="190500" y="2155841"/>
            <a:ext cx="3600450" cy="2834068"/>
          </a:xfrm>
          <a:prstGeom prst="roundRect">
            <a:avLst/>
          </a:prstGeom>
          <a:noFill/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tx1"/>
                </a:solidFill>
              </a:rPr>
              <a:t>Olvasd el a szövegeket vagy </a:t>
            </a:r>
            <a:r>
              <a:rPr lang="hu-HU" sz="2000" b="1" dirty="0">
                <a:solidFill>
                  <a:schemeClr val="tx1"/>
                </a:solidFill>
              </a:rPr>
              <a:t>kattints </a:t>
            </a:r>
            <a:r>
              <a:rPr lang="hu-HU" sz="2000" b="1" dirty="0" smtClean="0">
                <a:solidFill>
                  <a:schemeClr val="tx1"/>
                </a:solidFill>
              </a:rPr>
              <a:t>a hangszóróra</a:t>
            </a:r>
          </a:p>
          <a:p>
            <a:pPr algn="ctr"/>
            <a:r>
              <a:rPr lang="hu-HU" sz="2000" dirty="0" smtClean="0">
                <a:solidFill>
                  <a:schemeClr val="tx1"/>
                </a:solidFill>
              </a:rPr>
              <a:t> és hallgasd meg!</a:t>
            </a:r>
          </a:p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endParaRPr lang="hu-HU" dirty="0" smtClean="0">
              <a:solidFill>
                <a:schemeClr val="tx1"/>
              </a:solidFill>
            </a:endParaRPr>
          </a:p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190500" y="5143500"/>
            <a:ext cx="11849100" cy="1562100"/>
          </a:xfrm>
          <a:prstGeom prst="roundRect">
            <a:avLst>
              <a:gd name="adj" fmla="val 50000"/>
            </a:avLst>
          </a:prstGeom>
          <a:solidFill>
            <a:srgbClr val="CC006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0" rIns="504000" rtlCol="0" anchor="t" anchorCtr="0"/>
          <a:lstStyle/>
          <a:p>
            <a:r>
              <a:rPr lang="hu-HU" sz="2100" dirty="0" smtClean="0">
                <a:solidFill>
                  <a:schemeClr val="bg1"/>
                </a:solidFill>
              </a:rPr>
              <a:t>Amikor valakit elveszítünk, sokféle fájdalmat érzünk. </a:t>
            </a:r>
            <a:r>
              <a:rPr lang="hu-HU" sz="2100" dirty="0">
                <a:solidFill>
                  <a:schemeClr val="bg1"/>
                </a:solidFill>
              </a:rPr>
              <a:t>Ú</a:t>
            </a:r>
            <a:r>
              <a:rPr lang="hu-HU" sz="2100" dirty="0" smtClean="0">
                <a:solidFill>
                  <a:schemeClr val="bg1"/>
                </a:solidFill>
              </a:rPr>
              <a:t>gy hívjuk ezt az időszakot: gyász. </a:t>
            </a:r>
          </a:p>
          <a:p>
            <a:r>
              <a:rPr lang="hu-HU" sz="2100" dirty="0" smtClean="0">
                <a:solidFill>
                  <a:schemeClr val="bg1"/>
                </a:solidFill>
              </a:rPr>
              <a:t>Ez a fájdalom majd lassan egyre jobban csökken.</a:t>
            </a:r>
          </a:p>
          <a:p>
            <a:r>
              <a:rPr lang="hu-HU" sz="2100" dirty="0" smtClean="0">
                <a:solidFill>
                  <a:schemeClr val="bg1"/>
                </a:solidFill>
              </a:rPr>
              <a:t>Amikor valakit elveszítünk, akkor abban reménykedünk, hogy majd sok-sok év múlva a mennyországban Istennél újra látni fogjuk egymást, újra találkozunk.</a:t>
            </a:r>
          </a:p>
          <a:p>
            <a:endParaRPr lang="hu-HU" sz="2100" dirty="0" smtClean="0">
              <a:solidFill>
                <a:schemeClr val="bg1"/>
              </a:solidFill>
            </a:endParaRPr>
          </a:p>
          <a:p>
            <a:endParaRPr lang="hu-HU" sz="2100" dirty="0" smtClean="0">
              <a:solidFill>
                <a:schemeClr val="bg1"/>
              </a:solidFill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57" y="3708070"/>
            <a:ext cx="1227048" cy="1213133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9862" y="3534477"/>
            <a:ext cx="1386726" cy="1386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264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64795" cy="2160000"/>
          </a:xfrm>
          <a:prstGeom prst="rect">
            <a:avLst/>
          </a:prstGeom>
        </p:spPr>
      </p:pic>
      <p:grpSp>
        <p:nvGrpSpPr>
          <p:cNvPr id="100" name="Csoportba foglalás 99"/>
          <p:cNvGrpSpPr/>
          <p:nvPr/>
        </p:nvGrpSpPr>
        <p:grpSpPr>
          <a:xfrm>
            <a:off x="553453" y="2160000"/>
            <a:ext cx="11237493" cy="4390367"/>
            <a:chOff x="553453" y="2160000"/>
            <a:chExt cx="11237493" cy="4390367"/>
          </a:xfrm>
        </p:grpSpPr>
        <p:sp>
          <p:nvSpPr>
            <p:cNvPr id="45" name="Lekerekített téglalap 44"/>
            <p:cNvSpPr/>
            <p:nvPr/>
          </p:nvSpPr>
          <p:spPr>
            <a:xfrm>
              <a:off x="555617" y="5319732"/>
              <a:ext cx="632018" cy="91270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6" name="Lekerekített téglalap 45"/>
            <p:cNvSpPr/>
            <p:nvPr/>
          </p:nvSpPr>
          <p:spPr>
            <a:xfrm>
              <a:off x="557769" y="2359999"/>
              <a:ext cx="632018" cy="91270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7" name="Folyamatábra: Feldolgozás 46"/>
            <p:cNvSpPr/>
            <p:nvPr/>
          </p:nvSpPr>
          <p:spPr>
            <a:xfrm rot="9925378" flipV="1">
              <a:off x="1287297" y="3321167"/>
              <a:ext cx="1564392" cy="217136"/>
            </a:xfrm>
            <a:prstGeom prst="flowChartProcess">
              <a:avLst/>
            </a:prstGeom>
            <a:gradFill>
              <a:gsLst>
                <a:gs pos="12000">
                  <a:schemeClr val="bg1">
                    <a:alpha val="71000"/>
                  </a:schemeClr>
                </a:gs>
                <a:gs pos="73000">
                  <a:schemeClr val="bg1">
                    <a:lumMod val="50000"/>
                  </a:schemeClr>
                </a:gs>
              </a:gsLst>
              <a:lin ang="1080000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8" name="Folyamatábra: Feldolgozás 47"/>
            <p:cNvSpPr/>
            <p:nvPr/>
          </p:nvSpPr>
          <p:spPr>
            <a:xfrm rot="677056">
              <a:off x="10242529" y="3302173"/>
              <a:ext cx="1548417" cy="217136"/>
            </a:xfrm>
            <a:prstGeom prst="flowChartProcess">
              <a:avLst/>
            </a:prstGeom>
            <a:gradFill>
              <a:gsLst>
                <a:gs pos="12000">
                  <a:schemeClr val="bg1">
                    <a:alpha val="71000"/>
                  </a:schemeClr>
                </a:gs>
                <a:gs pos="73000">
                  <a:schemeClr val="bg1">
                    <a:lumMod val="50000"/>
                  </a:schemeClr>
                </a:gs>
              </a:gsLst>
              <a:lin ang="1080000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9" name="Téglalap 48"/>
            <p:cNvSpPr/>
            <p:nvPr/>
          </p:nvSpPr>
          <p:spPr>
            <a:xfrm>
              <a:off x="791587" y="2160000"/>
              <a:ext cx="2679687" cy="1222988"/>
            </a:xfrm>
            <a:prstGeom prst="rect">
              <a:avLst/>
            </a:prstGeom>
            <a:gradFill>
              <a:gsLst>
                <a:gs pos="3000">
                  <a:srgbClr val="990099"/>
                </a:gs>
                <a:gs pos="96000">
                  <a:srgbClr val="FF2F83"/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 smtClean="0"/>
                <a:t>SZOMORÚ </a:t>
              </a:r>
            </a:p>
          </p:txBody>
        </p:sp>
        <p:sp>
          <p:nvSpPr>
            <p:cNvPr id="50" name="Lekerekített téglalap 49"/>
            <p:cNvSpPr/>
            <p:nvPr/>
          </p:nvSpPr>
          <p:spPr>
            <a:xfrm>
              <a:off x="574291" y="2420305"/>
              <a:ext cx="589030" cy="7857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1" name="Téglalap 50"/>
            <p:cNvSpPr/>
            <p:nvPr/>
          </p:nvSpPr>
          <p:spPr>
            <a:xfrm>
              <a:off x="3597895" y="2160000"/>
              <a:ext cx="7908164" cy="1222988"/>
            </a:xfrm>
            <a:prstGeom prst="rect">
              <a:avLst/>
            </a:prstGeom>
            <a:solidFill>
              <a:srgbClr val="A60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800" dirty="0" smtClean="0"/>
                <a:t>Figyelj az arckifejezésedre, a válltartásodra!</a:t>
              </a:r>
            </a:p>
          </p:txBody>
        </p:sp>
        <p:sp>
          <p:nvSpPr>
            <p:cNvPr id="52" name="Ellipszis 51"/>
            <p:cNvSpPr>
              <a:spLocks noChangeAspect="1"/>
            </p:cNvSpPr>
            <p:nvPr/>
          </p:nvSpPr>
          <p:spPr>
            <a:xfrm>
              <a:off x="3197032" y="2237480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3" name="Ellipszis 52"/>
            <p:cNvSpPr>
              <a:spLocks noChangeAspect="1"/>
            </p:cNvSpPr>
            <p:nvPr/>
          </p:nvSpPr>
          <p:spPr>
            <a:xfrm>
              <a:off x="3197031" y="3210647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4" name="Ellipszis 53"/>
            <p:cNvSpPr>
              <a:spLocks noChangeAspect="1"/>
            </p:cNvSpPr>
            <p:nvPr/>
          </p:nvSpPr>
          <p:spPr>
            <a:xfrm>
              <a:off x="3197031" y="2724064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5" name="Ellipszis 54"/>
            <p:cNvSpPr>
              <a:spLocks noChangeAspect="1"/>
            </p:cNvSpPr>
            <p:nvPr/>
          </p:nvSpPr>
          <p:spPr>
            <a:xfrm>
              <a:off x="3686727" y="2237480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6" name="Ellipszis 55"/>
            <p:cNvSpPr>
              <a:spLocks noChangeAspect="1"/>
            </p:cNvSpPr>
            <p:nvPr/>
          </p:nvSpPr>
          <p:spPr>
            <a:xfrm>
              <a:off x="3686726" y="3210647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7" name="Ellipszis 56"/>
            <p:cNvSpPr>
              <a:spLocks noChangeAspect="1"/>
            </p:cNvSpPr>
            <p:nvPr/>
          </p:nvSpPr>
          <p:spPr>
            <a:xfrm>
              <a:off x="3686726" y="2724064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8" name="Folyamatábra: Befejezés 57"/>
            <p:cNvSpPr/>
            <p:nvPr/>
          </p:nvSpPr>
          <p:spPr>
            <a:xfrm>
              <a:off x="3300117" y="2263487"/>
              <a:ext cx="454853" cy="64869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9" name="Folyamatábra: Befejezés 58"/>
            <p:cNvSpPr/>
            <p:nvPr/>
          </p:nvSpPr>
          <p:spPr>
            <a:xfrm>
              <a:off x="3296997" y="2748286"/>
              <a:ext cx="454853" cy="64869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0" name="Folyamatábra: Befejezés 59"/>
            <p:cNvSpPr/>
            <p:nvPr/>
          </p:nvSpPr>
          <p:spPr>
            <a:xfrm>
              <a:off x="3293875" y="3233086"/>
              <a:ext cx="454853" cy="64869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2" name="Lekerekített téglalap 61"/>
            <p:cNvSpPr/>
            <p:nvPr/>
          </p:nvSpPr>
          <p:spPr>
            <a:xfrm>
              <a:off x="557769" y="3802529"/>
              <a:ext cx="632018" cy="91270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3" name="Folyamatábra: Feldolgozás 62"/>
            <p:cNvSpPr/>
            <p:nvPr/>
          </p:nvSpPr>
          <p:spPr>
            <a:xfrm rot="9925378" flipV="1">
              <a:off x="1287297" y="4805948"/>
              <a:ext cx="1564392" cy="217136"/>
            </a:xfrm>
            <a:prstGeom prst="flowChartProcess">
              <a:avLst/>
            </a:prstGeom>
            <a:gradFill>
              <a:gsLst>
                <a:gs pos="12000">
                  <a:schemeClr val="bg1">
                    <a:alpha val="71000"/>
                  </a:schemeClr>
                </a:gs>
                <a:gs pos="73000">
                  <a:schemeClr val="bg1">
                    <a:lumMod val="50000"/>
                  </a:schemeClr>
                </a:gs>
              </a:gsLst>
              <a:lin ang="1080000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4" name="Téglalap 63"/>
            <p:cNvSpPr/>
            <p:nvPr/>
          </p:nvSpPr>
          <p:spPr>
            <a:xfrm>
              <a:off x="791587" y="3644781"/>
              <a:ext cx="2679687" cy="1222988"/>
            </a:xfrm>
            <a:prstGeom prst="rect">
              <a:avLst/>
            </a:prstGeom>
            <a:gradFill>
              <a:gsLst>
                <a:gs pos="3000">
                  <a:srgbClr val="00B0F0"/>
                </a:gs>
                <a:gs pos="96000">
                  <a:srgbClr val="92D050"/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 smtClean="0"/>
                <a:t>CSODÁLKOZÓ</a:t>
              </a:r>
              <a:endParaRPr lang="hu-HU" dirty="0"/>
            </a:p>
          </p:txBody>
        </p:sp>
        <p:sp>
          <p:nvSpPr>
            <p:cNvPr id="65" name="Folyamatábra: Feldolgozás 64"/>
            <p:cNvSpPr/>
            <p:nvPr/>
          </p:nvSpPr>
          <p:spPr>
            <a:xfrm rot="677056">
              <a:off x="10242529" y="4786954"/>
              <a:ext cx="1548417" cy="217136"/>
            </a:xfrm>
            <a:prstGeom prst="flowChartProcess">
              <a:avLst/>
            </a:prstGeom>
            <a:gradFill>
              <a:gsLst>
                <a:gs pos="12000">
                  <a:schemeClr val="bg1">
                    <a:alpha val="71000"/>
                  </a:schemeClr>
                </a:gs>
                <a:gs pos="73000">
                  <a:schemeClr val="bg1">
                    <a:lumMod val="50000"/>
                  </a:schemeClr>
                </a:gs>
              </a:gsLst>
              <a:lin ang="1080000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" name="Téglalap 65"/>
            <p:cNvSpPr/>
            <p:nvPr/>
          </p:nvSpPr>
          <p:spPr>
            <a:xfrm>
              <a:off x="3597895" y="3644781"/>
              <a:ext cx="7908164" cy="1222988"/>
            </a:xfrm>
            <a:prstGeom prst="rect">
              <a:avLst/>
            </a:prstGeom>
            <a:solidFill>
              <a:srgbClr val="0EB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800" dirty="0" smtClean="0"/>
                <a:t>Figyelj a szemeidre, a fejtartásodra!</a:t>
              </a:r>
              <a:endParaRPr lang="hu-HU" sz="2800" dirty="0"/>
            </a:p>
          </p:txBody>
        </p:sp>
        <p:sp>
          <p:nvSpPr>
            <p:cNvPr id="67" name="Ellipszis 66"/>
            <p:cNvSpPr>
              <a:spLocks noChangeAspect="1"/>
            </p:cNvSpPr>
            <p:nvPr/>
          </p:nvSpPr>
          <p:spPr>
            <a:xfrm>
              <a:off x="3197032" y="3722261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8" name="Ellipszis 67"/>
            <p:cNvSpPr>
              <a:spLocks noChangeAspect="1"/>
            </p:cNvSpPr>
            <p:nvPr/>
          </p:nvSpPr>
          <p:spPr>
            <a:xfrm>
              <a:off x="3197031" y="4695429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" name="Ellipszis 68"/>
            <p:cNvSpPr>
              <a:spLocks noChangeAspect="1"/>
            </p:cNvSpPr>
            <p:nvPr/>
          </p:nvSpPr>
          <p:spPr>
            <a:xfrm>
              <a:off x="3197031" y="4208845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0" name="Ellipszis 69"/>
            <p:cNvSpPr>
              <a:spLocks noChangeAspect="1"/>
            </p:cNvSpPr>
            <p:nvPr/>
          </p:nvSpPr>
          <p:spPr>
            <a:xfrm>
              <a:off x="3686727" y="3722261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1" name="Ellipszis 70"/>
            <p:cNvSpPr>
              <a:spLocks noChangeAspect="1"/>
            </p:cNvSpPr>
            <p:nvPr/>
          </p:nvSpPr>
          <p:spPr>
            <a:xfrm>
              <a:off x="3686726" y="4695429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Ellipszis 71"/>
            <p:cNvSpPr>
              <a:spLocks noChangeAspect="1"/>
            </p:cNvSpPr>
            <p:nvPr/>
          </p:nvSpPr>
          <p:spPr>
            <a:xfrm>
              <a:off x="3686726" y="4208845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3" name="Folyamatábra: Befejezés 72"/>
            <p:cNvSpPr/>
            <p:nvPr/>
          </p:nvSpPr>
          <p:spPr>
            <a:xfrm>
              <a:off x="3300117" y="3748268"/>
              <a:ext cx="454853" cy="64869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4" name="Folyamatábra: Befejezés 73"/>
            <p:cNvSpPr/>
            <p:nvPr/>
          </p:nvSpPr>
          <p:spPr>
            <a:xfrm>
              <a:off x="3296997" y="4233068"/>
              <a:ext cx="454853" cy="64869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" name="Folyamatábra: Befejezés 74"/>
            <p:cNvSpPr/>
            <p:nvPr/>
          </p:nvSpPr>
          <p:spPr>
            <a:xfrm>
              <a:off x="3293875" y="4717867"/>
              <a:ext cx="454853" cy="64869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6" name="Lekerekített téglalap 75"/>
            <p:cNvSpPr/>
            <p:nvPr/>
          </p:nvSpPr>
          <p:spPr>
            <a:xfrm>
              <a:off x="590053" y="3861538"/>
              <a:ext cx="589030" cy="7857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7" name="Szövegdoboz 76"/>
            <p:cNvSpPr txBox="1"/>
            <p:nvPr/>
          </p:nvSpPr>
          <p:spPr>
            <a:xfrm>
              <a:off x="585689" y="4066484"/>
              <a:ext cx="682571" cy="430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 smtClean="0">
                  <a:solidFill>
                    <a:schemeClr val="bg1"/>
                  </a:solidFill>
                  <a:latin typeface="AdamGorry-Lights" panose="020F0702020204020204" pitchFamily="34" charset="0"/>
                </a:rPr>
                <a:t>2.</a:t>
              </a:r>
              <a:endParaRPr lang="hu-HU" sz="3200" dirty="0">
                <a:solidFill>
                  <a:schemeClr val="bg1"/>
                </a:solidFill>
                <a:latin typeface="AdamGorry-Lights" panose="020F0702020204020204" pitchFamily="34" charset="0"/>
              </a:endParaRPr>
            </a:p>
          </p:txBody>
        </p:sp>
        <p:sp>
          <p:nvSpPr>
            <p:cNvPr id="78" name="Folyamatábra: Feldolgozás 77"/>
            <p:cNvSpPr/>
            <p:nvPr/>
          </p:nvSpPr>
          <p:spPr>
            <a:xfrm rot="9925378" flipV="1">
              <a:off x="1287297" y="6333231"/>
              <a:ext cx="1564392" cy="217136"/>
            </a:xfrm>
            <a:prstGeom prst="flowChartProcess">
              <a:avLst/>
            </a:prstGeom>
            <a:gradFill>
              <a:gsLst>
                <a:gs pos="12000">
                  <a:schemeClr val="bg1">
                    <a:alpha val="71000"/>
                  </a:schemeClr>
                </a:gs>
                <a:gs pos="73000">
                  <a:schemeClr val="bg1">
                    <a:lumMod val="50000"/>
                  </a:schemeClr>
                </a:gs>
              </a:gsLst>
              <a:lin ang="1080000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9" name="Téglalap 78"/>
            <p:cNvSpPr/>
            <p:nvPr/>
          </p:nvSpPr>
          <p:spPr>
            <a:xfrm>
              <a:off x="791587" y="5172064"/>
              <a:ext cx="2679687" cy="1222988"/>
            </a:xfrm>
            <a:prstGeom prst="rect">
              <a:avLst/>
            </a:prstGeom>
            <a:gradFill>
              <a:gsLst>
                <a:gs pos="3000">
                  <a:srgbClr val="990099"/>
                </a:gs>
                <a:gs pos="96000">
                  <a:srgbClr val="53ABA1"/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 smtClean="0"/>
                <a:t>BOLDOG</a:t>
              </a:r>
              <a:endParaRPr lang="hu-HU" dirty="0"/>
            </a:p>
          </p:txBody>
        </p:sp>
        <p:sp>
          <p:nvSpPr>
            <p:cNvPr id="80" name="Folyamatábra: Feldolgozás 79"/>
            <p:cNvSpPr/>
            <p:nvPr/>
          </p:nvSpPr>
          <p:spPr>
            <a:xfrm rot="677056">
              <a:off x="10242529" y="6314237"/>
              <a:ext cx="1548417" cy="217136"/>
            </a:xfrm>
            <a:prstGeom prst="flowChartProcess">
              <a:avLst/>
            </a:prstGeom>
            <a:gradFill>
              <a:gsLst>
                <a:gs pos="12000">
                  <a:schemeClr val="bg1">
                    <a:alpha val="71000"/>
                  </a:schemeClr>
                </a:gs>
                <a:gs pos="73000">
                  <a:schemeClr val="bg1">
                    <a:lumMod val="50000"/>
                  </a:schemeClr>
                </a:gs>
              </a:gsLst>
              <a:lin ang="1080000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1" name="Téglalap 80"/>
            <p:cNvSpPr/>
            <p:nvPr/>
          </p:nvSpPr>
          <p:spPr>
            <a:xfrm>
              <a:off x="3597895" y="5172064"/>
              <a:ext cx="7908164" cy="1222988"/>
            </a:xfrm>
            <a:prstGeom prst="rect">
              <a:avLst/>
            </a:prstGeom>
            <a:solidFill>
              <a:srgbClr val="56A3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800" dirty="0" smtClean="0"/>
                <a:t>Figyelj az arcodra, a kéztartásodra!</a:t>
              </a:r>
              <a:endParaRPr lang="hu-HU" sz="2800" dirty="0"/>
            </a:p>
          </p:txBody>
        </p:sp>
        <p:sp>
          <p:nvSpPr>
            <p:cNvPr id="82" name="Ellipszis 81"/>
            <p:cNvSpPr>
              <a:spLocks noChangeAspect="1"/>
            </p:cNvSpPr>
            <p:nvPr/>
          </p:nvSpPr>
          <p:spPr>
            <a:xfrm>
              <a:off x="3197032" y="5249544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3" name="Ellipszis 82"/>
            <p:cNvSpPr>
              <a:spLocks noChangeAspect="1"/>
            </p:cNvSpPr>
            <p:nvPr/>
          </p:nvSpPr>
          <p:spPr>
            <a:xfrm>
              <a:off x="3197031" y="6222712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4" name="Ellipszis 83"/>
            <p:cNvSpPr>
              <a:spLocks noChangeAspect="1"/>
            </p:cNvSpPr>
            <p:nvPr/>
          </p:nvSpPr>
          <p:spPr>
            <a:xfrm>
              <a:off x="3197031" y="5736128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5" name="Ellipszis 84"/>
            <p:cNvSpPr>
              <a:spLocks noChangeAspect="1"/>
            </p:cNvSpPr>
            <p:nvPr/>
          </p:nvSpPr>
          <p:spPr>
            <a:xfrm>
              <a:off x="3686727" y="5249544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6" name="Ellipszis 85"/>
            <p:cNvSpPr>
              <a:spLocks noChangeAspect="1"/>
            </p:cNvSpPr>
            <p:nvPr/>
          </p:nvSpPr>
          <p:spPr>
            <a:xfrm>
              <a:off x="3686726" y="6222712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7" name="Ellipszis 86"/>
            <p:cNvSpPr>
              <a:spLocks noChangeAspect="1"/>
            </p:cNvSpPr>
            <p:nvPr/>
          </p:nvSpPr>
          <p:spPr>
            <a:xfrm>
              <a:off x="3686726" y="5736128"/>
              <a:ext cx="167946" cy="11194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8" name="Folyamatábra: Befejezés 87"/>
            <p:cNvSpPr/>
            <p:nvPr/>
          </p:nvSpPr>
          <p:spPr>
            <a:xfrm>
              <a:off x="3300117" y="5275551"/>
              <a:ext cx="454853" cy="64869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9" name="Folyamatábra: Befejezés 88"/>
            <p:cNvSpPr/>
            <p:nvPr/>
          </p:nvSpPr>
          <p:spPr>
            <a:xfrm>
              <a:off x="3296997" y="5760350"/>
              <a:ext cx="454853" cy="64869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0" name="Folyamatábra: Befejezés 89"/>
            <p:cNvSpPr/>
            <p:nvPr/>
          </p:nvSpPr>
          <p:spPr>
            <a:xfrm>
              <a:off x="3293875" y="6245150"/>
              <a:ext cx="454853" cy="64869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1" name="Lekerekített téglalap 90"/>
            <p:cNvSpPr/>
            <p:nvPr/>
          </p:nvSpPr>
          <p:spPr>
            <a:xfrm>
              <a:off x="553453" y="5390097"/>
              <a:ext cx="589030" cy="78570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2" name="Szövegdoboz 91"/>
            <p:cNvSpPr txBox="1"/>
            <p:nvPr/>
          </p:nvSpPr>
          <p:spPr>
            <a:xfrm>
              <a:off x="602482" y="5584730"/>
              <a:ext cx="821124" cy="430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 smtClean="0">
                  <a:solidFill>
                    <a:schemeClr val="bg1"/>
                  </a:solidFill>
                  <a:latin typeface="AdamGorry-Lights" panose="020F0702020204020204" pitchFamily="34" charset="0"/>
                </a:rPr>
                <a:t>3.</a:t>
              </a:r>
              <a:endParaRPr lang="hu-HU" sz="3200" dirty="0">
                <a:solidFill>
                  <a:schemeClr val="bg1"/>
                </a:solidFill>
                <a:latin typeface="AdamGorry-Lights" panose="020F0702020204020204" pitchFamily="34" charset="0"/>
              </a:endParaRPr>
            </a:p>
          </p:txBody>
        </p:sp>
        <p:sp>
          <p:nvSpPr>
            <p:cNvPr id="95" name="Szövegdoboz 94"/>
            <p:cNvSpPr txBox="1"/>
            <p:nvPr/>
          </p:nvSpPr>
          <p:spPr>
            <a:xfrm>
              <a:off x="611322" y="2548443"/>
              <a:ext cx="530319" cy="430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 smtClean="0">
                  <a:solidFill>
                    <a:schemeClr val="bg1"/>
                  </a:solidFill>
                  <a:latin typeface="AdamGorry-Lights" panose="020F0702020204020204" pitchFamily="34" charset="0"/>
                </a:rPr>
                <a:t>1.</a:t>
              </a:r>
              <a:endParaRPr lang="hu-HU" sz="3200" dirty="0">
                <a:solidFill>
                  <a:schemeClr val="bg1"/>
                </a:solidFill>
                <a:latin typeface="AdamGorry-Lights" panose="020F0702020204020204" pitchFamily="34" charset="0"/>
              </a:endParaRPr>
            </a:p>
          </p:txBody>
        </p:sp>
      </p:grpSp>
      <p:sp>
        <p:nvSpPr>
          <p:cNvPr id="99" name="Téglalap 98"/>
          <p:cNvSpPr/>
          <p:nvPr/>
        </p:nvSpPr>
        <p:spPr>
          <a:xfrm>
            <a:off x="2164795" y="216573"/>
            <a:ext cx="9341264" cy="1858394"/>
          </a:xfrm>
          <a:prstGeom prst="rect">
            <a:avLst/>
          </a:prstGeom>
          <a:solidFill>
            <a:srgbClr val="C514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6575"/>
            <a:endParaRPr lang="hu-HU" sz="2400" dirty="0" smtClean="0"/>
          </a:p>
          <a:p>
            <a:pPr marL="536575"/>
            <a:r>
              <a:rPr lang="hu-HU" sz="2400" dirty="0" smtClean="0"/>
              <a:t>A  ifjú feltámasztásának a történetében a gyászolók </a:t>
            </a:r>
          </a:p>
          <a:p>
            <a:pPr marL="536575"/>
            <a:r>
              <a:rPr lang="hu-HU" sz="2400" dirty="0" smtClean="0"/>
              <a:t>szomorúsága boldogsággá változott.</a:t>
            </a:r>
          </a:p>
          <a:p>
            <a:pPr marL="536575"/>
            <a:r>
              <a:rPr lang="hu-HU" sz="2400" dirty="0" smtClean="0"/>
              <a:t>Mutogasd el végig szavak nélkül </a:t>
            </a:r>
            <a:r>
              <a:rPr lang="hu-HU" sz="2400" b="1" dirty="0" smtClean="0"/>
              <a:t>csak mozdulatokkal </a:t>
            </a:r>
          </a:p>
          <a:p>
            <a:pPr marL="536575"/>
            <a:r>
              <a:rPr lang="hu-HU" sz="2400" dirty="0" smtClean="0"/>
              <a:t>ezeket az érzéseket! </a:t>
            </a:r>
          </a:p>
          <a:p>
            <a:pPr marL="536575" algn="ctr"/>
            <a:endParaRPr 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val="18954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ép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776556"/>
            <a:ext cx="1752600" cy="1758365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041" y="1776555"/>
            <a:ext cx="1769116" cy="1758365"/>
          </a:xfrm>
          <a:prstGeom prst="rect">
            <a:avLst/>
          </a:prstGeom>
        </p:spPr>
      </p:pic>
      <p:sp>
        <p:nvSpPr>
          <p:cNvPr id="2" name="Ellipszis buborék 1"/>
          <p:cNvSpPr/>
          <p:nvPr/>
        </p:nvSpPr>
        <p:spPr>
          <a:xfrm>
            <a:off x="4604109" y="154983"/>
            <a:ext cx="7460512" cy="6490182"/>
          </a:xfrm>
          <a:prstGeom prst="wedgeEllipseCallout">
            <a:avLst>
              <a:gd name="adj1" fmla="val -62682"/>
              <a:gd name="adj2" fmla="val 13788"/>
            </a:avLst>
          </a:prstGeom>
          <a:solidFill>
            <a:srgbClr val="F58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chemeClr val="bg1"/>
                </a:solidFill>
              </a:rPr>
              <a:t>Az előbb úgy mozogtál, mint egy olyan ember, aki látta a csodát. </a:t>
            </a:r>
          </a:p>
          <a:p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Most képzeld el, hogy mit mondtál volna,  ha a csodát a saját szemeddel látod!</a:t>
            </a:r>
          </a:p>
          <a:p>
            <a:endParaRPr lang="hu-HU" sz="2400" dirty="0" smtClean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1. Rajzolj le a </a:t>
            </a:r>
            <a:r>
              <a:rPr lang="hu-HU" sz="2400" smtClean="0">
                <a:solidFill>
                  <a:schemeClr val="bg1"/>
                </a:solidFill>
              </a:rPr>
              <a:t>lapra </a:t>
            </a:r>
            <a:r>
              <a:rPr lang="hu-HU" sz="2400" smtClean="0">
                <a:solidFill>
                  <a:schemeClr val="bg1"/>
                </a:solidFill>
              </a:rPr>
              <a:t>egy </a:t>
            </a:r>
            <a:r>
              <a:rPr lang="hu-HU" sz="2400" b="1" dirty="0" smtClean="0">
                <a:solidFill>
                  <a:schemeClr val="bg1"/>
                </a:solidFill>
              </a:rPr>
              <a:t>embert</a:t>
            </a:r>
            <a:r>
              <a:rPr lang="hu-HU" sz="2400" dirty="0" smtClean="0">
                <a:solidFill>
                  <a:schemeClr val="bg1"/>
                </a:solidFill>
              </a:rPr>
              <a:t>, aki a fiú feltámasztása miatt csodálkozik.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2. </a:t>
            </a:r>
            <a:r>
              <a:rPr lang="hu-HU" sz="2400" dirty="0">
                <a:solidFill>
                  <a:schemeClr val="bg1"/>
                </a:solidFill>
              </a:rPr>
              <a:t>Í</a:t>
            </a:r>
            <a:r>
              <a:rPr lang="hu-HU" sz="2400" dirty="0" smtClean="0">
                <a:solidFill>
                  <a:schemeClr val="bg1"/>
                </a:solidFill>
              </a:rPr>
              <a:t>rd be egy </a:t>
            </a:r>
            <a:r>
              <a:rPr lang="hu-HU" sz="2400" b="1" dirty="0" smtClean="0">
                <a:solidFill>
                  <a:schemeClr val="bg1"/>
                </a:solidFill>
              </a:rPr>
              <a:t>gondolatbuborékba</a:t>
            </a:r>
            <a:r>
              <a:rPr lang="hu-HU" sz="2400" dirty="0" smtClean="0">
                <a:solidFill>
                  <a:schemeClr val="bg1"/>
                </a:solidFill>
              </a:rPr>
              <a:t> az elképzelt  mondatot!</a:t>
            </a:r>
          </a:p>
          <a:p>
            <a:r>
              <a:rPr lang="hu-HU" sz="2400" dirty="0" smtClean="0">
                <a:solidFill>
                  <a:schemeClr val="bg1"/>
                </a:solidFill>
              </a:rPr>
              <a:t>3. Fotózd le, és küldd el a Hittanoktatódnak.</a:t>
            </a:r>
            <a:endParaRPr lang="hu-HU" sz="2400" dirty="0">
              <a:solidFill>
                <a:schemeClr val="bg1"/>
              </a:solidFill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352524" y="4660480"/>
            <a:ext cx="1981514" cy="1984685"/>
            <a:chOff x="5922493" y="1792539"/>
            <a:chExt cx="2810986" cy="2810986"/>
          </a:xfrm>
        </p:grpSpPr>
        <p:sp>
          <p:nvSpPr>
            <p:cNvPr id="7" name="Szabadkézi sokszög 6"/>
            <p:cNvSpPr/>
            <p:nvPr/>
          </p:nvSpPr>
          <p:spPr>
            <a:xfrm>
              <a:off x="5922493" y="1792539"/>
              <a:ext cx="2810986" cy="2810986"/>
            </a:xfrm>
            <a:custGeom>
              <a:avLst/>
              <a:gdLst>
                <a:gd name="connsiteX0" fmla="*/ 1224000 w 2448000"/>
                <a:gd name="connsiteY0" fmla="*/ 0 h 2448000"/>
                <a:gd name="connsiteX1" fmla="*/ 1294146 w 2448000"/>
                <a:gd name="connsiteY1" fmla="*/ 3542 h 2448000"/>
                <a:gd name="connsiteX2" fmla="*/ 1315692 w 2448000"/>
                <a:gd name="connsiteY2" fmla="*/ 119066 h 2448000"/>
                <a:gd name="connsiteX3" fmla="*/ 1338105 w 2448000"/>
                <a:gd name="connsiteY3" fmla="*/ 120198 h 2448000"/>
                <a:gd name="connsiteX4" fmla="*/ 1419472 w 2448000"/>
                <a:gd name="connsiteY4" fmla="*/ 132616 h 2448000"/>
                <a:gd name="connsiteX5" fmla="*/ 1470977 w 2448000"/>
                <a:gd name="connsiteY5" fmla="*/ 24944 h 2448000"/>
                <a:gd name="connsiteX6" fmla="*/ 1587981 w 2448000"/>
                <a:gd name="connsiteY6" fmla="*/ 55029 h 2448000"/>
                <a:gd name="connsiteX7" fmla="*/ 1607697 w 2448000"/>
                <a:gd name="connsiteY7" fmla="*/ 62245 h 2448000"/>
                <a:gd name="connsiteX8" fmla="*/ 1598544 w 2448000"/>
                <a:gd name="connsiteY8" fmla="*/ 180230 h 2448000"/>
                <a:gd name="connsiteX9" fmla="*/ 1658398 w 2448000"/>
                <a:gd name="connsiteY9" fmla="*/ 202137 h 2448000"/>
                <a:gd name="connsiteX10" fmla="*/ 1695709 w 2448000"/>
                <a:gd name="connsiteY10" fmla="*/ 220111 h 2448000"/>
                <a:gd name="connsiteX11" fmla="*/ 1772199 w 2448000"/>
                <a:gd name="connsiteY11" fmla="*/ 130758 h 2448000"/>
                <a:gd name="connsiteX12" fmla="*/ 1807432 w 2448000"/>
                <a:gd name="connsiteY12" fmla="*/ 147730 h 2448000"/>
                <a:gd name="connsiteX13" fmla="*/ 1895363 w 2448000"/>
                <a:gd name="connsiteY13" fmla="*/ 201150 h 2448000"/>
                <a:gd name="connsiteX14" fmla="*/ 1856466 w 2448000"/>
                <a:gd name="connsiteY14" fmla="*/ 311387 h 2448000"/>
                <a:gd name="connsiteX15" fmla="*/ 1933880 w 2448000"/>
                <a:gd name="connsiteY15" fmla="*/ 369276 h 2448000"/>
                <a:gd name="connsiteX16" fmla="*/ 1940904 w 2448000"/>
                <a:gd name="connsiteY16" fmla="*/ 375660 h 2448000"/>
                <a:gd name="connsiteX17" fmla="*/ 2036365 w 2448000"/>
                <a:gd name="connsiteY17" fmla="*/ 310210 h 2448000"/>
                <a:gd name="connsiteX18" fmla="*/ 2089499 w 2448000"/>
                <a:gd name="connsiteY18" fmla="*/ 358501 h 2448000"/>
                <a:gd name="connsiteX19" fmla="*/ 2136816 w 2448000"/>
                <a:gd name="connsiteY19" fmla="*/ 410563 h 2448000"/>
                <a:gd name="connsiteX20" fmla="*/ 2071618 w 2448000"/>
                <a:gd name="connsiteY20" fmla="*/ 505656 h 2448000"/>
                <a:gd name="connsiteX21" fmla="*/ 2085160 w 2448000"/>
                <a:gd name="connsiteY21" fmla="*/ 520556 h 2448000"/>
                <a:gd name="connsiteX22" fmla="*/ 2137086 w 2448000"/>
                <a:gd name="connsiteY22" fmla="*/ 589995 h 2448000"/>
                <a:gd name="connsiteX23" fmla="*/ 2246164 w 2448000"/>
                <a:gd name="connsiteY23" fmla="*/ 551507 h 2448000"/>
                <a:gd name="connsiteX24" fmla="*/ 2300270 w 2448000"/>
                <a:gd name="connsiteY24" fmla="*/ 640569 h 2448000"/>
                <a:gd name="connsiteX25" fmla="*/ 2316600 w 2448000"/>
                <a:gd name="connsiteY25" fmla="*/ 674468 h 2448000"/>
                <a:gd name="connsiteX26" fmla="*/ 2229609 w 2448000"/>
                <a:gd name="connsiteY26" fmla="*/ 748936 h 2448000"/>
                <a:gd name="connsiteX27" fmla="*/ 2252299 w 2448000"/>
                <a:gd name="connsiteY27" fmla="*/ 796039 h 2448000"/>
                <a:gd name="connsiteX28" fmla="*/ 2271349 w 2448000"/>
                <a:gd name="connsiteY28" fmla="*/ 848085 h 2448000"/>
                <a:gd name="connsiteX29" fmla="*/ 2385366 w 2448000"/>
                <a:gd name="connsiteY29" fmla="*/ 839240 h 2448000"/>
                <a:gd name="connsiteX30" fmla="*/ 2392972 w 2448000"/>
                <a:gd name="connsiteY30" fmla="*/ 860020 h 2448000"/>
                <a:gd name="connsiteX31" fmla="*/ 2422713 w 2448000"/>
                <a:gd name="connsiteY31" fmla="*/ 975687 h 2448000"/>
                <a:gd name="connsiteX32" fmla="*/ 2320254 w 2448000"/>
                <a:gd name="connsiteY32" fmla="*/ 1024698 h 2448000"/>
                <a:gd name="connsiteX33" fmla="*/ 2334238 w 2448000"/>
                <a:gd name="connsiteY33" fmla="*/ 1116332 h 2448000"/>
                <a:gd name="connsiteX34" fmla="*/ 2335061 w 2448000"/>
                <a:gd name="connsiteY34" fmla="*/ 1132625 h 2448000"/>
                <a:gd name="connsiteX35" fmla="*/ 2444416 w 2448000"/>
                <a:gd name="connsiteY35" fmla="*/ 1153021 h 2448000"/>
                <a:gd name="connsiteX36" fmla="*/ 2448000 w 2448000"/>
                <a:gd name="connsiteY36" fmla="*/ 1224000 h 2448000"/>
                <a:gd name="connsiteX37" fmla="*/ 2444416 w 2448000"/>
                <a:gd name="connsiteY37" fmla="*/ 1294980 h 2448000"/>
                <a:gd name="connsiteX38" fmla="*/ 2335717 w 2448000"/>
                <a:gd name="connsiteY38" fmla="*/ 1315253 h 2448000"/>
                <a:gd name="connsiteX39" fmla="*/ 2334238 w 2448000"/>
                <a:gd name="connsiteY39" fmla="*/ 1344541 h 2448000"/>
                <a:gd name="connsiteX40" fmla="*/ 2322084 w 2448000"/>
                <a:gd name="connsiteY40" fmla="*/ 1424178 h 2448000"/>
                <a:gd name="connsiteX41" fmla="*/ 2422713 w 2448000"/>
                <a:gd name="connsiteY41" fmla="*/ 1472314 h 2448000"/>
                <a:gd name="connsiteX42" fmla="*/ 2392972 w 2448000"/>
                <a:gd name="connsiteY42" fmla="*/ 1587980 h 2448000"/>
                <a:gd name="connsiteX43" fmla="*/ 2385366 w 2448000"/>
                <a:gd name="connsiteY43" fmla="*/ 1608760 h 2448000"/>
                <a:gd name="connsiteX44" fmla="*/ 2275930 w 2448000"/>
                <a:gd name="connsiteY44" fmla="*/ 1600270 h 2448000"/>
                <a:gd name="connsiteX45" fmla="*/ 2252299 w 2448000"/>
                <a:gd name="connsiteY45" fmla="*/ 1664834 h 2448000"/>
                <a:gd name="connsiteX46" fmla="*/ 2233999 w 2448000"/>
                <a:gd name="connsiteY46" fmla="*/ 1702823 h 2448000"/>
                <a:gd name="connsiteX47" fmla="*/ 2316600 w 2448000"/>
                <a:gd name="connsiteY47" fmla="*/ 1773532 h 2448000"/>
                <a:gd name="connsiteX48" fmla="*/ 2300270 w 2448000"/>
                <a:gd name="connsiteY48" fmla="*/ 1807431 h 2448000"/>
                <a:gd name="connsiteX49" fmla="*/ 2246164 w 2448000"/>
                <a:gd name="connsiteY49" fmla="*/ 1896493 h 2448000"/>
                <a:gd name="connsiteX50" fmla="*/ 2144702 w 2448000"/>
                <a:gd name="connsiteY50" fmla="*/ 1860692 h 2448000"/>
                <a:gd name="connsiteX51" fmla="*/ 2085160 w 2448000"/>
                <a:gd name="connsiteY51" fmla="*/ 1940316 h 2448000"/>
                <a:gd name="connsiteX52" fmla="*/ 2076648 w 2448000"/>
                <a:gd name="connsiteY52" fmla="*/ 1949681 h 2448000"/>
                <a:gd name="connsiteX53" fmla="*/ 2136816 w 2448000"/>
                <a:gd name="connsiteY53" fmla="*/ 2037437 h 2448000"/>
                <a:gd name="connsiteX54" fmla="*/ 2089499 w 2448000"/>
                <a:gd name="connsiteY54" fmla="*/ 2089499 h 2448000"/>
                <a:gd name="connsiteX55" fmla="*/ 2036364 w 2448000"/>
                <a:gd name="connsiteY55" fmla="*/ 2137792 h 2448000"/>
                <a:gd name="connsiteX56" fmla="*/ 1948976 w 2448000"/>
                <a:gd name="connsiteY56" fmla="*/ 2077876 h 2448000"/>
                <a:gd name="connsiteX57" fmla="*/ 1933880 w 2448000"/>
                <a:gd name="connsiteY57" fmla="*/ 2091596 h 2448000"/>
                <a:gd name="connsiteX58" fmla="*/ 1860059 w 2448000"/>
                <a:gd name="connsiteY58" fmla="*/ 2146798 h 2448000"/>
                <a:gd name="connsiteX59" fmla="*/ 1895363 w 2448000"/>
                <a:gd name="connsiteY59" fmla="*/ 2246851 h 2448000"/>
                <a:gd name="connsiteX60" fmla="*/ 1807432 w 2448000"/>
                <a:gd name="connsiteY60" fmla="*/ 2300270 h 2448000"/>
                <a:gd name="connsiteX61" fmla="*/ 1772199 w 2448000"/>
                <a:gd name="connsiteY61" fmla="*/ 2317243 h 2448000"/>
                <a:gd name="connsiteX62" fmla="*/ 1703511 w 2448000"/>
                <a:gd name="connsiteY62" fmla="*/ 2237003 h 2448000"/>
                <a:gd name="connsiteX63" fmla="*/ 1658398 w 2448000"/>
                <a:gd name="connsiteY63" fmla="*/ 2258735 h 2448000"/>
                <a:gd name="connsiteX64" fmla="*/ 1599515 w 2448000"/>
                <a:gd name="connsiteY64" fmla="*/ 2280287 h 2448000"/>
                <a:gd name="connsiteX65" fmla="*/ 1607697 w 2448000"/>
                <a:gd name="connsiteY65" fmla="*/ 2385755 h 2448000"/>
                <a:gd name="connsiteX66" fmla="*/ 1587981 w 2448000"/>
                <a:gd name="connsiteY66" fmla="*/ 2392972 h 2448000"/>
                <a:gd name="connsiteX67" fmla="*/ 1470977 w 2448000"/>
                <a:gd name="connsiteY67" fmla="*/ 2423056 h 2448000"/>
                <a:gd name="connsiteX68" fmla="*/ 1425211 w 2448000"/>
                <a:gd name="connsiteY68" fmla="*/ 2327381 h 2448000"/>
                <a:gd name="connsiteX69" fmla="*/ 1338105 w 2448000"/>
                <a:gd name="connsiteY69" fmla="*/ 2340675 h 2448000"/>
                <a:gd name="connsiteX70" fmla="*/ 1313269 w 2448000"/>
                <a:gd name="connsiteY70" fmla="*/ 2341929 h 2448000"/>
                <a:gd name="connsiteX71" fmla="*/ 1294147 w 2448000"/>
                <a:gd name="connsiteY71" fmla="*/ 2444458 h 2448000"/>
                <a:gd name="connsiteX72" fmla="*/ 1224000 w 2448000"/>
                <a:gd name="connsiteY72" fmla="*/ 2448000 h 2448000"/>
                <a:gd name="connsiteX73" fmla="*/ 1151806 w 2448000"/>
                <a:gd name="connsiteY73" fmla="*/ 2444355 h 2448000"/>
                <a:gd name="connsiteX74" fmla="*/ 1132683 w 2448000"/>
                <a:gd name="connsiteY74" fmla="*/ 2341825 h 2448000"/>
                <a:gd name="connsiteX75" fmla="*/ 1109896 w 2448000"/>
                <a:gd name="connsiteY75" fmla="*/ 2340675 h 2448000"/>
                <a:gd name="connsiteX76" fmla="*/ 1020898 w 2448000"/>
                <a:gd name="connsiteY76" fmla="*/ 2327092 h 2448000"/>
                <a:gd name="connsiteX77" fmla="*/ 975216 w 2448000"/>
                <a:gd name="connsiteY77" fmla="*/ 2422592 h 2448000"/>
                <a:gd name="connsiteX78" fmla="*/ 860020 w 2448000"/>
                <a:gd name="connsiteY78" fmla="*/ 2392972 h 2448000"/>
                <a:gd name="connsiteX79" fmla="*/ 838331 w 2448000"/>
                <a:gd name="connsiteY79" fmla="*/ 2385033 h 2448000"/>
                <a:gd name="connsiteX80" fmla="*/ 846512 w 2448000"/>
                <a:gd name="connsiteY80" fmla="*/ 2279565 h 2448000"/>
                <a:gd name="connsiteX81" fmla="*/ 789603 w 2448000"/>
                <a:gd name="connsiteY81" fmla="*/ 2258735 h 2448000"/>
                <a:gd name="connsiteX82" fmla="*/ 743052 w 2448000"/>
                <a:gd name="connsiteY82" fmla="*/ 2236311 h 2448000"/>
                <a:gd name="connsiteX83" fmla="*/ 674365 w 2448000"/>
                <a:gd name="connsiteY83" fmla="*/ 2316550 h 2448000"/>
                <a:gd name="connsiteX84" fmla="*/ 640569 w 2448000"/>
                <a:gd name="connsiteY84" fmla="*/ 2300270 h 2448000"/>
                <a:gd name="connsiteX85" fmla="*/ 550966 w 2448000"/>
                <a:gd name="connsiteY85" fmla="*/ 2245835 h 2448000"/>
                <a:gd name="connsiteX86" fmla="*/ 586335 w 2448000"/>
                <a:gd name="connsiteY86" fmla="*/ 2145597 h 2448000"/>
                <a:gd name="connsiteX87" fmla="*/ 514121 w 2448000"/>
                <a:gd name="connsiteY87" fmla="*/ 2091596 h 2448000"/>
                <a:gd name="connsiteX88" fmla="*/ 498151 w 2448000"/>
                <a:gd name="connsiteY88" fmla="*/ 2077082 h 2448000"/>
                <a:gd name="connsiteX89" fmla="*/ 410763 w 2448000"/>
                <a:gd name="connsiteY89" fmla="*/ 2136998 h 2448000"/>
                <a:gd name="connsiteX90" fmla="*/ 358501 w 2448000"/>
                <a:gd name="connsiteY90" fmla="*/ 2089499 h 2448000"/>
                <a:gd name="connsiteX91" fmla="*/ 310027 w 2448000"/>
                <a:gd name="connsiteY91" fmla="*/ 2036164 h 2448000"/>
                <a:gd name="connsiteX92" fmla="*/ 370195 w 2448000"/>
                <a:gd name="connsiteY92" fmla="*/ 1948408 h 2448000"/>
                <a:gd name="connsiteX93" fmla="*/ 362840 w 2448000"/>
                <a:gd name="connsiteY93" fmla="*/ 1940316 h 2448000"/>
                <a:gd name="connsiteX94" fmla="*/ 302875 w 2448000"/>
                <a:gd name="connsiteY94" fmla="*/ 1860126 h 2448000"/>
                <a:gd name="connsiteX95" fmla="*/ 201479 w 2448000"/>
                <a:gd name="connsiteY95" fmla="*/ 1895904 h 2448000"/>
                <a:gd name="connsiteX96" fmla="*/ 147730 w 2448000"/>
                <a:gd name="connsiteY96" fmla="*/ 1807431 h 2448000"/>
                <a:gd name="connsiteX97" fmla="*/ 130808 w 2448000"/>
                <a:gd name="connsiteY97" fmla="*/ 1772303 h 2448000"/>
                <a:gd name="connsiteX98" fmla="*/ 213409 w 2448000"/>
                <a:gd name="connsiteY98" fmla="*/ 1701593 h 2448000"/>
                <a:gd name="connsiteX99" fmla="*/ 195701 w 2448000"/>
                <a:gd name="connsiteY99" fmla="*/ 1664834 h 2448000"/>
                <a:gd name="connsiteX100" fmla="*/ 172015 w 2448000"/>
                <a:gd name="connsiteY100" fmla="*/ 1600117 h 2448000"/>
                <a:gd name="connsiteX101" fmla="*/ 62578 w 2448000"/>
                <a:gd name="connsiteY101" fmla="*/ 1608607 h 2448000"/>
                <a:gd name="connsiteX102" fmla="*/ 55029 w 2448000"/>
                <a:gd name="connsiteY102" fmla="*/ 1587980 h 2448000"/>
                <a:gd name="connsiteX103" fmla="*/ 25066 w 2448000"/>
                <a:gd name="connsiteY103" fmla="*/ 1471449 h 2448000"/>
                <a:gd name="connsiteX104" fmla="*/ 125778 w 2448000"/>
                <a:gd name="connsiteY104" fmla="*/ 1423273 h 2448000"/>
                <a:gd name="connsiteX105" fmla="*/ 113762 w 2448000"/>
                <a:gd name="connsiteY105" fmla="*/ 1344541 h 2448000"/>
                <a:gd name="connsiteX106" fmla="*/ 112302 w 2448000"/>
                <a:gd name="connsiteY106" fmla="*/ 1315635 h 2448000"/>
                <a:gd name="connsiteX107" fmla="*/ 3604 w 2448000"/>
                <a:gd name="connsiteY107" fmla="*/ 1295362 h 2448000"/>
                <a:gd name="connsiteX108" fmla="*/ 0 w 2448000"/>
                <a:gd name="connsiteY108" fmla="*/ 1224000 h 2448000"/>
                <a:gd name="connsiteX109" fmla="*/ 3604 w 2448000"/>
                <a:gd name="connsiteY109" fmla="*/ 1152639 h 2448000"/>
                <a:gd name="connsiteX110" fmla="*/ 112959 w 2448000"/>
                <a:gd name="connsiteY110" fmla="*/ 1132243 h 2448000"/>
                <a:gd name="connsiteX111" fmla="*/ 113762 w 2448000"/>
                <a:gd name="connsiteY111" fmla="*/ 1116332 h 2448000"/>
                <a:gd name="connsiteX112" fmla="*/ 127609 w 2448000"/>
                <a:gd name="connsiteY112" fmla="*/ 1025603 h 2448000"/>
                <a:gd name="connsiteX113" fmla="*/ 25066 w 2448000"/>
                <a:gd name="connsiteY113" fmla="*/ 976552 h 2448000"/>
                <a:gd name="connsiteX114" fmla="*/ 55029 w 2448000"/>
                <a:gd name="connsiteY114" fmla="*/ 860020 h 2448000"/>
                <a:gd name="connsiteX115" fmla="*/ 62578 w 2448000"/>
                <a:gd name="connsiteY115" fmla="*/ 839393 h 2448000"/>
                <a:gd name="connsiteX116" fmla="*/ 176596 w 2448000"/>
                <a:gd name="connsiteY116" fmla="*/ 848238 h 2448000"/>
                <a:gd name="connsiteX117" fmla="*/ 195701 w 2448000"/>
                <a:gd name="connsiteY117" fmla="*/ 796039 h 2448000"/>
                <a:gd name="connsiteX118" fmla="*/ 217799 w 2448000"/>
                <a:gd name="connsiteY118" fmla="*/ 750166 h 2448000"/>
                <a:gd name="connsiteX119" fmla="*/ 130808 w 2448000"/>
                <a:gd name="connsiteY119" fmla="*/ 675698 h 2448000"/>
                <a:gd name="connsiteX120" fmla="*/ 147730 w 2448000"/>
                <a:gd name="connsiteY120" fmla="*/ 640569 h 2448000"/>
                <a:gd name="connsiteX121" fmla="*/ 201478 w 2448000"/>
                <a:gd name="connsiteY121" fmla="*/ 552097 h 2448000"/>
                <a:gd name="connsiteX122" fmla="*/ 310491 w 2448000"/>
                <a:gd name="connsiteY122" fmla="*/ 590562 h 2448000"/>
                <a:gd name="connsiteX123" fmla="*/ 362840 w 2448000"/>
                <a:gd name="connsiteY123" fmla="*/ 520556 h 2448000"/>
                <a:gd name="connsiteX124" fmla="*/ 375226 w 2448000"/>
                <a:gd name="connsiteY124" fmla="*/ 506929 h 2448000"/>
                <a:gd name="connsiteX125" fmla="*/ 310028 w 2448000"/>
                <a:gd name="connsiteY125" fmla="*/ 411836 h 2448000"/>
                <a:gd name="connsiteX126" fmla="*/ 358501 w 2448000"/>
                <a:gd name="connsiteY126" fmla="*/ 358501 h 2448000"/>
                <a:gd name="connsiteX127" fmla="*/ 410763 w 2448000"/>
                <a:gd name="connsiteY127" fmla="*/ 311002 h 2448000"/>
                <a:gd name="connsiteX128" fmla="*/ 506224 w 2448000"/>
                <a:gd name="connsiteY128" fmla="*/ 376453 h 2448000"/>
                <a:gd name="connsiteX129" fmla="*/ 514121 w 2448000"/>
                <a:gd name="connsiteY129" fmla="*/ 369276 h 2448000"/>
                <a:gd name="connsiteX130" fmla="*/ 589929 w 2448000"/>
                <a:gd name="connsiteY130" fmla="*/ 312588 h 2448000"/>
                <a:gd name="connsiteX131" fmla="*/ 550966 w 2448000"/>
                <a:gd name="connsiteY131" fmla="*/ 202165 h 2448000"/>
                <a:gd name="connsiteX132" fmla="*/ 640569 w 2448000"/>
                <a:gd name="connsiteY132" fmla="*/ 147730 h 2448000"/>
                <a:gd name="connsiteX133" fmla="*/ 674365 w 2448000"/>
                <a:gd name="connsiteY133" fmla="*/ 131450 h 2448000"/>
                <a:gd name="connsiteX134" fmla="*/ 750854 w 2448000"/>
                <a:gd name="connsiteY134" fmla="*/ 220803 h 2448000"/>
                <a:gd name="connsiteX135" fmla="*/ 789603 w 2448000"/>
                <a:gd name="connsiteY135" fmla="*/ 202137 h 2448000"/>
                <a:gd name="connsiteX136" fmla="*/ 847483 w 2448000"/>
                <a:gd name="connsiteY136" fmla="*/ 180953 h 2448000"/>
                <a:gd name="connsiteX137" fmla="*/ 838331 w 2448000"/>
                <a:gd name="connsiteY137" fmla="*/ 62967 h 2448000"/>
                <a:gd name="connsiteX138" fmla="*/ 860020 w 2448000"/>
                <a:gd name="connsiteY138" fmla="*/ 55029 h 2448000"/>
                <a:gd name="connsiteX139" fmla="*/ 975216 w 2448000"/>
                <a:gd name="connsiteY139" fmla="*/ 25409 h 2448000"/>
                <a:gd name="connsiteX140" fmla="*/ 1026636 w 2448000"/>
                <a:gd name="connsiteY140" fmla="*/ 132905 h 2448000"/>
                <a:gd name="connsiteX141" fmla="*/ 1109896 w 2448000"/>
                <a:gd name="connsiteY141" fmla="*/ 120198 h 2448000"/>
                <a:gd name="connsiteX142" fmla="*/ 1130259 w 2448000"/>
                <a:gd name="connsiteY142" fmla="*/ 119170 h 2448000"/>
                <a:gd name="connsiteX143" fmla="*/ 1151805 w 2448000"/>
                <a:gd name="connsiteY143" fmla="*/ 3646 h 24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2448000" h="2448000">
                  <a:moveTo>
                    <a:pt x="1224000" y="0"/>
                  </a:moveTo>
                  <a:lnTo>
                    <a:pt x="1294146" y="3542"/>
                  </a:lnTo>
                  <a:lnTo>
                    <a:pt x="1315692" y="119066"/>
                  </a:lnTo>
                  <a:lnTo>
                    <a:pt x="1338105" y="120198"/>
                  </a:lnTo>
                  <a:lnTo>
                    <a:pt x="1419472" y="132616"/>
                  </a:lnTo>
                  <a:lnTo>
                    <a:pt x="1470977" y="24944"/>
                  </a:lnTo>
                  <a:lnTo>
                    <a:pt x="1587981" y="55029"/>
                  </a:lnTo>
                  <a:lnTo>
                    <a:pt x="1607697" y="62245"/>
                  </a:lnTo>
                  <a:lnTo>
                    <a:pt x="1598544" y="180230"/>
                  </a:lnTo>
                  <a:lnTo>
                    <a:pt x="1658398" y="202137"/>
                  </a:lnTo>
                  <a:lnTo>
                    <a:pt x="1695709" y="220111"/>
                  </a:lnTo>
                  <a:lnTo>
                    <a:pt x="1772199" y="130758"/>
                  </a:lnTo>
                  <a:lnTo>
                    <a:pt x="1807432" y="147730"/>
                  </a:lnTo>
                  <a:lnTo>
                    <a:pt x="1895363" y="201150"/>
                  </a:lnTo>
                  <a:lnTo>
                    <a:pt x="1856466" y="311387"/>
                  </a:lnTo>
                  <a:lnTo>
                    <a:pt x="1933880" y="369276"/>
                  </a:lnTo>
                  <a:lnTo>
                    <a:pt x="1940904" y="375660"/>
                  </a:lnTo>
                  <a:lnTo>
                    <a:pt x="2036365" y="310210"/>
                  </a:lnTo>
                  <a:lnTo>
                    <a:pt x="2089499" y="358501"/>
                  </a:lnTo>
                  <a:lnTo>
                    <a:pt x="2136816" y="410563"/>
                  </a:lnTo>
                  <a:lnTo>
                    <a:pt x="2071618" y="505656"/>
                  </a:lnTo>
                  <a:lnTo>
                    <a:pt x="2085160" y="520556"/>
                  </a:lnTo>
                  <a:lnTo>
                    <a:pt x="2137086" y="589995"/>
                  </a:lnTo>
                  <a:lnTo>
                    <a:pt x="2246164" y="551507"/>
                  </a:lnTo>
                  <a:lnTo>
                    <a:pt x="2300270" y="640569"/>
                  </a:lnTo>
                  <a:lnTo>
                    <a:pt x="2316600" y="674468"/>
                  </a:lnTo>
                  <a:lnTo>
                    <a:pt x="2229609" y="748936"/>
                  </a:lnTo>
                  <a:lnTo>
                    <a:pt x="2252299" y="796039"/>
                  </a:lnTo>
                  <a:lnTo>
                    <a:pt x="2271349" y="848085"/>
                  </a:lnTo>
                  <a:lnTo>
                    <a:pt x="2385366" y="839240"/>
                  </a:lnTo>
                  <a:lnTo>
                    <a:pt x="2392972" y="860020"/>
                  </a:lnTo>
                  <a:lnTo>
                    <a:pt x="2422713" y="975687"/>
                  </a:lnTo>
                  <a:lnTo>
                    <a:pt x="2320254" y="1024698"/>
                  </a:lnTo>
                  <a:lnTo>
                    <a:pt x="2334238" y="1116332"/>
                  </a:lnTo>
                  <a:lnTo>
                    <a:pt x="2335061" y="1132625"/>
                  </a:lnTo>
                  <a:lnTo>
                    <a:pt x="2444416" y="1153021"/>
                  </a:lnTo>
                  <a:lnTo>
                    <a:pt x="2448000" y="1224000"/>
                  </a:lnTo>
                  <a:lnTo>
                    <a:pt x="2444416" y="1294980"/>
                  </a:lnTo>
                  <a:lnTo>
                    <a:pt x="2335717" y="1315253"/>
                  </a:lnTo>
                  <a:lnTo>
                    <a:pt x="2334238" y="1344541"/>
                  </a:lnTo>
                  <a:lnTo>
                    <a:pt x="2322084" y="1424178"/>
                  </a:lnTo>
                  <a:lnTo>
                    <a:pt x="2422713" y="1472314"/>
                  </a:lnTo>
                  <a:lnTo>
                    <a:pt x="2392972" y="1587980"/>
                  </a:lnTo>
                  <a:lnTo>
                    <a:pt x="2385366" y="1608760"/>
                  </a:lnTo>
                  <a:lnTo>
                    <a:pt x="2275930" y="1600270"/>
                  </a:lnTo>
                  <a:lnTo>
                    <a:pt x="2252299" y="1664834"/>
                  </a:lnTo>
                  <a:lnTo>
                    <a:pt x="2233999" y="1702823"/>
                  </a:lnTo>
                  <a:lnTo>
                    <a:pt x="2316600" y="1773532"/>
                  </a:lnTo>
                  <a:lnTo>
                    <a:pt x="2300270" y="1807431"/>
                  </a:lnTo>
                  <a:lnTo>
                    <a:pt x="2246164" y="1896493"/>
                  </a:lnTo>
                  <a:lnTo>
                    <a:pt x="2144702" y="1860692"/>
                  </a:lnTo>
                  <a:lnTo>
                    <a:pt x="2085160" y="1940316"/>
                  </a:lnTo>
                  <a:lnTo>
                    <a:pt x="2076648" y="1949681"/>
                  </a:lnTo>
                  <a:lnTo>
                    <a:pt x="2136816" y="2037437"/>
                  </a:lnTo>
                  <a:lnTo>
                    <a:pt x="2089499" y="2089499"/>
                  </a:lnTo>
                  <a:lnTo>
                    <a:pt x="2036364" y="2137792"/>
                  </a:lnTo>
                  <a:lnTo>
                    <a:pt x="1948976" y="2077876"/>
                  </a:lnTo>
                  <a:lnTo>
                    <a:pt x="1933880" y="2091596"/>
                  </a:lnTo>
                  <a:lnTo>
                    <a:pt x="1860059" y="2146798"/>
                  </a:lnTo>
                  <a:lnTo>
                    <a:pt x="1895363" y="2246851"/>
                  </a:lnTo>
                  <a:lnTo>
                    <a:pt x="1807432" y="2300270"/>
                  </a:lnTo>
                  <a:lnTo>
                    <a:pt x="1772199" y="2317243"/>
                  </a:lnTo>
                  <a:lnTo>
                    <a:pt x="1703511" y="2237003"/>
                  </a:lnTo>
                  <a:lnTo>
                    <a:pt x="1658398" y="2258735"/>
                  </a:lnTo>
                  <a:lnTo>
                    <a:pt x="1599515" y="2280287"/>
                  </a:lnTo>
                  <a:lnTo>
                    <a:pt x="1607697" y="2385755"/>
                  </a:lnTo>
                  <a:lnTo>
                    <a:pt x="1587981" y="2392972"/>
                  </a:lnTo>
                  <a:lnTo>
                    <a:pt x="1470977" y="2423056"/>
                  </a:lnTo>
                  <a:lnTo>
                    <a:pt x="1425211" y="2327381"/>
                  </a:lnTo>
                  <a:lnTo>
                    <a:pt x="1338105" y="2340675"/>
                  </a:lnTo>
                  <a:lnTo>
                    <a:pt x="1313269" y="2341929"/>
                  </a:lnTo>
                  <a:lnTo>
                    <a:pt x="1294147" y="2444458"/>
                  </a:lnTo>
                  <a:lnTo>
                    <a:pt x="1224000" y="2448000"/>
                  </a:lnTo>
                  <a:lnTo>
                    <a:pt x="1151806" y="2444355"/>
                  </a:lnTo>
                  <a:lnTo>
                    <a:pt x="1132683" y="2341825"/>
                  </a:lnTo>
                  <a:lnTo>
                    <a:pt x="1109896" y="2340675"/>
                  </a:lnTo>
                  <a:lnTo>
                    <a:pt x="1020898" y="2327092"/>
                  </a:lnTo>
                  <a:lnTo>
                    <a:pt x="975216" y="2422592"/>
                  </a:lnTo>
                  <a:lnTo>
                    <a:pt x="860020" y="2392972"/>
                  </a:lnTo>
                  <a:lnTo>
                    <a:pt x="838331" y="2385033"/>
                  </a:lnTo>
                  <a:lnTo>
                    <a:pt x="846512" y="2279565"/>
                  </a:lnTo>
                  <a:lnTo>
                    <a:pt x="789603" y="2258735"/>
                  </a:lnTo>
                  <a:lnTo>
                    <a:pt x="743052" y="2236311"/>
                  </a:lnTo>
                  <a:lnTo>
                    <a:pt x="674365" y="2316550"/>
                  </a:lnTo>
                  <a:lnTo>
                    <a:pt x="640569" y="2300270"/>
                  </a:lnTo>
                  <a:lnTo>
                    <a:pt x="550966" y="2245835"/>
                  </a:lnTo>
                  <a:lnTo>
                    <a:pt x="586335" y="2145597"/>
                  </a:lnTo>
                  <a:lnTo>
                    <a:pt x="514121" y="2091596"/>
                  </a:lnTo>
                  <a:lnTo>
                    <a:pt x="498151" y="2077082"/>
                  </a:lnTo>
                  <a:lnTo>
                    <a:pt x="410763" y="2136998"/>
                  </a:lnTo>
                  <a:lnTo>
                    <a:pt x="358501" y="2089499"/>
                  </a:lnTo>
                  <a:lnTo>
                    <a:pt x="310027" y="2036164"/>
                  </a:lnTo>
                  <a:lnTo>
                    <a:pt x="370195" y="1948408"/>
                  </a:lnTo>
                  <a:lnTo>
                    <a:pt x="362840" y="1940316"/>
                  </a:lnTo>
                  <a:lnTo>
                    <a:pt x="302875" y="1860126"/>
                  </a:lnTo>
                  <a:lnTo>
                    <a:pt x="201479" y="1895904"/>
                  </a:lnTo>
                  <a:lnTo>
                    <a:pt x="147730" y="1807431"/>
                  </a:lnTo>
                  <a:lnTo>
                    <a:pt x="130808" y="1772303"/>
                  </a:lnTo>
                  <a:lnTo>
                    <a:pt x="213409" y="1701593"/>
                  </a:lnTo>
                  <a:lnTo>
                    <a:pt x="195701" y="1664834"/>
                  </a:lnTo>
                  <a:lnTo>
                    <a:pt x="172015" y="1600117"/>
                  </a:lnTo>
                  <a:lnTo>
                    <a:pt x="62578" y="1608607"/>
                  </a:lnTo>
                  <a:lnTo>
                    <a:pt x="55029" y="1587980"/>
                  </a:lnTo>
                  <a:lnTo>
                    <a:pt x="25066" y="1471449"/>
                  </a:lnTo>
                  <a:lnTo>
                    <a:pt x="125778" y="1423273"/>
                  </a:lnTo>
                  <a:lnTo>
                    <a:pt x="113762" y="1344541"/>
                  </a:lnTo>
                  <a:lnTo>
                    <a:pt x="112302" y="1315635"/>
                  </a:lnTo>
                  <a:lnTo>
                    <a:pt x="3604" y="1295362"/>
                  </a:lnTo>
                  <a:lnTo>
                    <a:pt x="0" y="1224000"/>
                  </a:lnTo>
                  <a:lnTo>
                    <a:pt x="3604" y="1152639"/>
                  </a:lnTo>
                  <a:lnTo>
                    <a:pt x="112959" y="1132243"/>
                  </a:lnTo>
                  <a:lnTo>
                    <a:pt x="113762" y="1116332"/>
                  </a:lnTo>
                  <a:lnTo>
                    <a:pt x="127609" y="1025603"/>
                  </a:lnTo>
                  <a:lnTo>
                    <a:pt x="25066" y="976552"/>
                  </a:lnTo>
                  <a:lnTo>
                    <a:pt x="55029" y="860020"/>
                  </a:lnTo>
                  <a:lnTo>
                    <a:pt x="62578" y="839393"/>
                  </a:lnTo>
                  <a:lnTo>
                    <a:pt x="176596" y="848238"/>
                  </a:lnTo>
                  <a:lnTo>
                    <a:pt x="195701" y="796039"/>
                  </a:lnTo>
                  <a:lnTo>
                    <a:pt x="217799" y="750166"/>
                  </a:lnTo>
                  <a:lnTo>
                    <a:pt x="130808" y="675698"/>
                  </a:lnTo>
                  <a:lnTo>
                    <a:pt x="147730" y="640569"/>
                  </a:lnTo>
                  <a:lnTo>
                    <a:pt x="201478" y="552097"/>
                  </a:lnTo>
                  <a:lnTo>
                    <a:pt x="310491" y="590562"/>
                  </a:lnTo>
                  <a:lnTo>
                    <a:pt x="362840" y="520556"/>
                  </a:lnTo>
                  <a:lnTo>
                    <a:pt x="375226" y="506929"/>
                  </a:lnTo>
                  <a:lnTo>
                    <a:pt x="310028" y="411836"/>
                  </a:lnTo>
                  <a:lnTo>
                    <a:pt x="358501" y="358501"/>
                  </a:lnTo>
                  <a:lnTo>
                    <a:pt x="410763" y="311002"/>
                  </a:lnTo>
                  <a:lnTo>
                    <a:pt x="506224" y="376453"/>
                  </a:lnTo>
                  <a:lnTo>
                    <a:pt x="514121" y="369276"/>
                  </a:lnTo>
                  <a:lnTo>
                    <a:pt x="589929" y="312588"/>
                  </a:lnTo>
                  <a:lnTo>
                    <a:pt x="550966" y="202165"/>
                  </a:lnTo>
                  <a:lnTo>
                    <a:pt x="640569" y="147730"/>
                  </a:lnTo>
                  <a:lnTo>
                    <a:pt x="674365" y="131450"/>
                  </a:lnTo>
                  <a:lnTo>
                    <a:pt x="750854" y="220803"/>
                  </a:lnTo>
                  <a:lnTo>
                    <a:pt x="789603" y="202137"/>
                  </a:lnTo>
                  <a:lnTo>
                    <a:pt x="847483" y="180953"/>
                  </a:lnTo>
                  <a:lnTo>
                    <a:pt x="838331" y="62967"/>
                  </a:lnTo>
                  <a:lnTo>
                    <a:pt x="860020" y="55029"/>
                  </a:lnTo>
                  <a:lnTo>
                    <a:pt x="975216" y="25409"/>
                  </a:lnTo>
                  <a:lnTo>
                    <a:pt x="1026636" y="132905"/>
                  </a:lnTo>
                  <a:lnTo>
                    <a:pt x="1109896" y="120198"/>
                  </a:lnTo>
                  <a:lnTo>
                    <a:pt x="1130259" y="119170"/>
                  </a:lnTo>
                  <a:lnTo>
                    <a:pt x="1151805" y="3646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accent6">
                    <a:lumMod val="60000"/>
                    <a:lumOff val="40000"/>
                  </a:schemeClr>
                </a:gs>
                <a:gs pos="82000">
                  <a:schemeClr val="accent6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accent6">
                    <a:lumMod val="50000"/>
                  </a:schemeClr>
                </a:solidFill>
                <a:latin typeface="AdamGorry-Lights" panose="020F0702020204020204" pitchFamily="34" charset="0"/>
              </a:endParaRPr>
            </a:p>
          </p:txBody>
        </p:sp>
        <p:sp>
          <p:nvSpPr>
            <p:cNvPr id="8" name="Fánk 7"/>
            <p:cNvSpPr/>
            <p:nvPr/>
          </p:nvSpPr>
          <p:spPr>
            <a:xfrm>
              <a:off x="6174221" y="2054372"/>
              <a:ext cx="2314930" cy="2314930"/>
            </a:xfrm>
            <a:prstGeom prst="donut">
              <a:avLst>
                <a:gd name="adj" fmla="val 4346"/>
              </a:avLst>
            </a:prstGeom>
            <a:gradFill flip="none" rotWithShape="1">
              <a:gsLst>
                <a:gs pos="41000">
                  <a:schemeClr val="accent6">
                    <a:lumMod val="60000"/>
                    <a:lumOff val="40000"/>
                  </a:schemeClr>
                </a:gs>
                <a:gs pos="74000">
                  <a:schemeClr val="accent6">
                    <a:lumMod val="50000"/>
                  </a:schemeClr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accent6">
                    <a:lumMod val="50000"/>
                  </a:schemeClr>
                </a:solidFill>
                <a:latin typeface="AdamGorry-Lights" panose="020F0702020204020204" pitchFamily="34" charset="0"/>
              </a:endParaRPr>
            </a:p>
          </p:txBody>
        </p:sp>
        <p:sp>
          <p:nvSpPr>
            <p:cNvPr id="9" name="Ellipszis 8"/>
            <p:cNvSpPr/>
            <p:nvPr/>
          </p:nvSpPr>
          <p:spPr>
            <a:xfrm>
              <a:off x="6259819" y="2151901"/>
              <a:ext cx="2128909" cy="21289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7239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FELADAT</a:t>
              </a:r>
              <a:endParaRPr lang="hu-HU" sz="1200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0" name="Fánk 9"/>
            <p:cNvSpPr/>
            <p:nvPr/>
          </p:nvSpPr>
          <p:spPr>
            <a:xfrm>
              <a:off x="6250805" y="2155168"/>
              <a:ext cx="2149578" cy="2149578"/>
            </a:xfrm>
            <a:prstGeom prst="donut">
              <a:avLst>
                <a:gd name="adj" fmla="val 4346"/>
              </a:avLst>
            </a:prstGeom>
            <a:gradFill flip="none" rotWithShape="1">
              <a:gsLst>
                <a:gs pos="41000">
                  <a:schemeClr val="accent6">
                    <a:lumMod val="60000"/>
                    <a:lumOff val="40000"/>
                  </a:schemeClr>
                </a:gs>
                <a:gs pos="74000">
                  <a:schemeClr val="accent6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accent6">
                    <a:lumMod val="50000"/>
                  </a:schemeClr>
                </a:solidFill>
                <a:latin typeface="AdamGorry-Lights" panose="020F0702020204020204" pitchFamily="34" charset="0"/>
              </a:endParaRPr>
            </a:p>
          </p:txBody>
        </p:sp>
      </p:grpSp>
      <p:grpSp>
        <p:nvGrpSpPr>
          <p:cNvPr id="36" name="Csoportba foglalás 35"/>
          <p:cNvGrpSpPr>
            <a:grpSpLocks/>
          </p:cNvGrpSpPr>
          <p:nvPr/>
        </p:nvGrpSpPr>
        <p:grpSpPr>
          <a:xfrm>
            <a:off x="695233" y="2070623"/>
            <a:ext cx="2808000" cy="2808000"/>
            <a:chOff x="5922493" y="1792539"/>
            <a:chExt cx="2810986" cy="2810986"/>
          </a:xfrm>
        </p:grpSpPr>
        <p:sp>
          <p:nvSpPr>
            <p:cNvPr id="37" name="Szabadkézi sokszög 36"/>
            <p:cNvSpPr/>
            <p:nvPr/>
          </p:nvSpPr>
          <p:spPr>
            <a:xfrm>
              <a:off x="5922493" y="1792539"/>
              <a:ext cx="2810986" cy="2810986"/>
            </a:xfrm>
            <a:custGeom>
              <a:avLst/>
              <a:gdLst>
                <a:gd name="connsiteX0" fmla="*/ 1224000 w 2448000"/>
                <a:gd name="connsiteY0" fmla="*/ 0 h 2448000"/>
                <a:gd name="connsiteX1" fmla="*/ 1294146 w 2448000"/>
                <a:gd name="connsiteY1" fmla="*/ 3542 h 2448000"/>
                <a:gd name="connsiteX2" fmla="*/ 1315692 w 2448000"/>
                <a:gd name="connsiteY2" fmla="*/ 119066 h 2448000"/>
                <a:gd name="connsiteX3" fmla="*/ 1338105 w 2448000"/>
                <a:gd name="connsiteY3" fmla="*/ 120198 h 2448000"/>
                <a:gd name="connsiteX4" fmla="*/ 1419472 w 2448000"/>
                <a:gd name="connsiteY4" fmla="*/ 132616 h 2448000"/>
                <a:gd name="connsiteX5" fmla="*/ 1470977 w 2448000"/>
                <a:gd name="connsiteY5" fmla="*/ 24944 h 2448000"/>
                <a:gd name="connsiteX6" fmla="*/ 1587981 w 2448000"/>
                <a:gd name="connsiteY6" fmla="*/ 55029 h 2448000"/>
                <a:gd name="connsiteX7" fmla="*/ 1607697 w 2448000"/>
                <a:gd name="connsiteY7" fmla="*/ 62245 h 2448000"/>
                <a:gd name="connsiteX8" fmla="*/ 1598544 w 2448000"/>
                <a:gd name="connsiteY8" fmla="*/ 180230 h 2448000"/>
                <a:gd name="connsiteX9" fmla="*/ 1658398 w 2448000"/>
                <a:gd name="connsiteY9" fmla="*/ 202137 h 2448000"/>
                <a:gd name="connsiteX10" fmla="*/ 1695709 w 2448000"/>
                <a:gd name="connsiteY10" fmla="*/ 220111 h 2448000"/>
                <a:gd name="connsiteX11" fmla="*/ 1772199 w 2448000"/>
                <a:gd name="connsiteY11" fmla="*/ 130758 h 2448000"/>
                <a:gd name="connsiteX12" fmla="*/ 1807432 w 2448000"/>
                <a:gd name="connsiteY12" fmla="*/ 147730 h 2448000"/>
                <a:gd name="connsiteX13" fmla="*/ 1895363 w 2448000"/>
                <a:gd name="connsiteY13" fmla="*/ 201150 h 2448000"/>
                <a:gd name="connsiteX14" fmla="*/ 1856466 w 2448000"/>
                <a:gd name="connsiteY14" fmla="*/ 311387 h 2448000"/>
                <a:gd name="connsiteX15" fmla="*/ 1933880 w 2448000"/>
                <a:gd name="connsiteY15" fmla="*/ 369276 h 2448000"/>
                <a:gd name="connsiteX16" fmla="*/ 1940904 w 2448000"/>
                <a:gd name="connsiteY16" fmla="*/ 375660 h 2448000"/>
                <a:gd name="connsiteX17" fmla="*/ 2036365 w 2448000"/>
                <a:gd name="connsiteY17" fmla="*/ 310210 h 2448000"/>
                <a:gd name="connsiteX18" fmla="*/ 2089499 w 2448000"/>
                <a:gd name="connsiteY18" fmla="*/ 358501 h 2448000"/>
                <a:gd name="connsiteX19" fmla="*/ 2136816 w 2448000"/>
                <a:gd name="connsiteY19" fmla="*/ 410563 h 2448000"/>
                <a:gd name="connsiteX20" fmla="*/ 2071618 w 2448000"/>
                <a:gd name="connsiteY20" fmla="*/ 505656 h 2448000"/>
                <a:gd name="connsiteX21" fmla="*/ 2085160 w 2448000"/>
                <a:gd name="connsiteY21" fmla="*/ 520556 h 2448000"/>
                <a:gd name="connsiteX22" fmla="*/ 2137086 w 2448000"/>
                <a:gd name="connsiteY22" fmla="*/ 589995 h 2448000"/>
                <a:gd name="connsiteX23" fmla="*/ 2246164 w 2448000"/>
                <a:gd name="connsiteY23" fmla="*/ 551507 h 2448000"/>
                <a:gd name="connsiteX24" fmla="*/ 2300270 w 2448000"/>
                <a:gd name="connsiteY24" fmla="*/ 640569 h 2448000"/>
                <a:gd name="connsiteX25" fmla="*/ 2316600 w 2448000"/>
                <a:gd name="connsiteY25" fmla="*/ 674468 h 2448000"/>
                <a:gd name="connsiteX26" fmla="*/ 2229609 w 2448000"/>
                <a:gd name="connsiteY26" fmla="*/ 748936 h 2448000"/>
                <a:gd name="connsiteX27" fmla="*/ 2252299 w 2448000"/>
                <a:gd name="connsiteY27" fmla="*/ 796039 h 2448000"/>
                <a:gd name="connsiteX28" fmla="*/ 2271349 w 2448000"/>
                <a:gd name="connsiteY28" fmla="*/ 848085 h 2448000"/>
                <a:gd name="connsiteX29" fmla="*/ 2385366 w 2448000"/>
                <a:gd name="connsiteY29" fmla="*/ 839240 h 2448000"/>
                <a:gd name="connsiteX30" fmla="*/ 2392972 w 2448000"/>
                <a:gd name="connsiteY30" fmla="*/ 860020 h 2448000"/>
                <a:gd name="connsiteX31" fmla="*/ 2422713 w 2448000"/>
                <a:gd name="connsiteY31" fmla="*/ 975687 h 2448000"/>
                <a:gd name="connsiteX32" fmla="*/ 2320254 w 2448000"/>
                <a:gd name="connsiteY32" fmla="*/ 1024698 h 2448000"/>
                <a:gd name="connsiteX33" fmla="*/ 2334238 w 2448000"/>
                <a:gd name="connsiteY33" fmla="*/ 1116332 h 2448000"/>
                <a:gd name="connsiteX34" fmla="*/ 2335061 w 2448000"/>
                <a:gd name="connsiteY34" fmla="*/ 1132625 h 2448000"/>
                <a:gd name="connsiteX35" fmla="*/ 2444416 w 2448000"/>
                <a:gd name="connsiteY35" fmla="*/ 1153021 h 2448000"/>
                <a:gd name="connsiteX36" fmla="*/ 2448000 w 2448000"/>
                <a:gd name="connsiteY36" fmla="*/ 1224000 h 2448000"/>
                <a:gd name="connsiteX37" fmla="*/ 2444416 w 2448000"/>
                <a:gd name="connsiteY37" fmla="*/ 1294980 h 2448000"/>
                <a:gd name="connsiteX38" fmla="*/ 2335717 w 2448000"/>
                <a:gd name="connsiteY38" fmla="*/ 1315253 h 2448000"/>
                <a:gd name="connsiteX39" fmla="*/ 2334238 w 2448000"/>
                <a:gd name="connsiteY39" fmla="*/ 1344541 h 2448000"/>
                <a:gd name="connsiteX40" fmla="*/ 2322084 w 2448000"/>
                <a:gd name="connsiteY40" fmla="*/ 1424178 h 2448000"/>
                <a:gd name="connsiteX41" fmla="*/ 2422713 w 2448000"/>
                <a:gd name="connsiteY41" fmla="*/ 1472314 h 2448000"/>
                <a:gd name="connsiteX42" fmla="*/ 2392972 w 2448000"/>
                <a:gd name="connsiteY42" fmla="*/ 1587980 h 2448000"/>
                <a:gd name="connsiteX43" fmla="*/ 2385366 w 2448000"/>
                <a:gd name="connsiteY43" fmla="*/ 1608760 h 2448000"/>
                <a:gd name="connsiteX44" fmla="*/ 2275930 w 2448000"/>
                <a:gd name="connsiteY44" fmla="*/ 1600270 h 2448000"/>
                <a:gd name="connsiteX45" fmla="*/ 2252299 w 2448000"/>
                <a:gd name="connsiteY45" fmla="*/ 1664834 h 2448000"/>
                <a:gd name="connsiteX46" fmla="*/ 2233999 w 2448000"/>
                <a:gd name="connsiteY46" fmla="*/ 1702823 h 2448000"/>
                <a:gd name="connsiteX47" fmla="*/ 2316600 w 2448000"/>
                <a:gd name="connsiteY47" fmla="*/ 1773532 h 2448000"/>
                <a:gd name="connsiteX48" fmla="*/ 2300270 w 2448000"/>
                <a:gd name="connsiteY48" fmla="*/ 1807431 h 2448000"/>
                <a:gd name="connsiteX49" fmla="*/ 2246164 w 2448000"/>
                <a:gd name="connsiteY49" fmla="*/ 1896493 h 2448000"/>
                <a:gd name="connsiteX50" fmla="*/ 2144702 w 2448000"/>
                <a:gd name="connsiteY50" fmla="*/ 1860692 h 2448000"/>
                <a:gd name="connsiteX51" fmla="*/ 2085160 w 2448000"/>
                <a:gd name="connsiteY51" fmla="*/ 1940316 h 2448000"/>
                <a:gd name="connsiteX52" fmla="*/ 2076648 w 2448000"/>
                <a:gd name="connsiteY52" fmla="*/ 1949681 h 2448000"/>
                <a:gd name="connsiteX53" fmla="*/ 2136816 w 2448000"/>
                <a:gd name="connsiteY53" fmla="*/ 2037437 h 2448000"/>
                <a:gd name="connsiteX54" fmla="*/ 2089499 w 2448000"/>
                <a:gd name="connsiteY54" fmla="*/ 2089499 h 2448000"/>
                <a:gd name="connsiteX55" fmla="*/ 2036364 w 2448000"/>
                <a:gd name="connsiteY55" fmla="*/ 2137792 h 2448000"/>
                <a:gd name="connsiteX56" fmla="*/ 1948976 w 2448000"/>
                <a:gd name="connsiteY56" fmla="*/ 2077876 h 2448000"/>
                <a:gd name="connsiteX57" fmla="*/ 1933880 w 2448000"/>
                <a:gd name="connsiteY57" fmla="*/ 2091596 h 2448000"/>
                <a:gd name="connsiteX58" fmla="*/ 1860059 w 2448000"/>
                <a:gd name="connsiteY58" fmla="*/ 2146798 h 2448000"/>
                <a:gd name="connsiteX59" fmla="*/ 1895363 w 2448000"/>
                <a:gd name="connsiteY59" fmla="*/ 2246851 h 2448000"/>
                <a:gd name="connsiteX60" fmla="*/ 1807432 w 2448000"/>
                <a:gd name="connsiteY60" fmla="*/ 2300270 h 2448000"/>
                <a:gd name="connsiteX61" fmla="*/ 1772199 w 2448000"/>
                <a:gd name="connsiteY61" fmla="*/ 2317243 h 2448000"/>
                <a:gd name="connsiteX62" fmla="*/ 1703511 w 2448000"/>
                <a:gd name="connsiteY62" fmla="*/ 2237003 h 2448000"/>
                <a:gd name="connsiteX63" fmla="*/ 1658398 w 2448000"/>
                <a:gd name="connsiteY63" fmla="*/ 2258735 h 2448000"/>
                <a:gd name="connsiteX64" fmla="*/ 1599515 w 2448000"/>
                <a:gd name="connsiteY64" fmla="*/ 2280287 h 2448000"/>
                <a:gd name="connsiteX65" fmla="*/ 1607697 w 2448000"/>
                <a:gd name="connsiteY65" fmla="*/ 2385755 h 2448000"/>
                <a:gd name="connsiteX66" fmla="*/ 1587981 w 2448000"/>
                <a:gd name="connsiteY66" fmla="*/ 2392972 h 2448000"/>
                <a:gd name="connsiteX67" fmla="*/ 1470977 w 2448000"/>
                <a:gd name="connsiteY67" fmla="*/ 2423056 h 2448000"/>
                <a:gd name="connsiteX68" fmla="*/ 1425211 w 2448000"/>
                <a:gd name="connsiteY68" fmla="*/ 2327381 h 2448000"/>
                <a:gd name="connsiteX69" fmla="*/ 1338105 w 2448000"/>
                <a:gd name="connsiteY69" fmla="*/ 2340675 h 2448000"/>
                <a:gd name="connsiteX70" fmla="*/ 1313269 w 2448000"/>
                <a:gd name="connsiteY70" fmla="*/ 2341929 h 2448000"/>
                <a:gd name="connsiteX71" fmla="*/ 1294147 w 2448000"/>
                <a:gd name="connsiteY71" fmla="*/ 2444458 h 2448000"/>
                <a:gd name="connsiteX72" fmla="*/ 1224000 w 2448000"/>
                <a:gd name="connsiteY72" fmla="*/ 2448000 h 2448000"/>
                <a:gd name="connsiteX73" fmla="*/ 1151806 w 2448000"/>
                <a:gd name="connsiteY73" fmla="*/ 2444355 h 2448000"/>
                <a:gd name="connsiteX74" fmla="*/ 1132683 w 2448000"/>
                <a:gd name="connsiteY74" fmla="*/ 2341825 h 2448000"/>
                <a:gd name="connsiteX75" fmla="*/ 1109896 w 2448000"/>
                <a:gd name="connsiteY75" fmla="*/ 2340675 h 2448000"/>
                <a:gd name="connsiteX76" fmla="*/ 1020898 w 2448000"/>
                <a:gd name="connsiteY76" fmla="*/ 2327092 h 2448000"/>
                <a:gd name="connsiteX77" fmla="*/ 975216 w 2448000"/>
                <a:gd name="connsiteY77" fmla="*/ 2422592 h 2448000"/>
                <a:gd name="connsiteX78" fmla="*/ 860020 w 2448000"/>
                <a:gd name="connsiteY78" fmla="*/ 2392972 h 2448000"/>
                <a:gd name="connsiteX79" fmla="*/ 838331 w 2448000"/>
                <a:gd name="connsiteY79" fmla="*/ 2385033 h 2448000"/>
                <a:gd name="connsiteX80" fmla="*/ 846512 w 2448000"/>
                <a:gd name="connsiteY80" fmla="*/ 2279565 h 2448000"/>
                <a:gd name="connsiteX81" fmla="*/ 789603 w 2448000"/>
                <a:gd name="connsiteY81" fmla="*/ 2258735 h 2448000"/>
                <a:gd name="connsiteX82" fmla="*/ 743052 w 2448000"/>
                <a:gd name="connsiteY82" fmla="*/ 2236311 h 2448000"/>
                <a:gd name="connsiteX83" fmla="*/ 674365 w 2448000"/>
                <a:gd name="connsiteY83" fmla="*/ 2316550 h 2448000"/>
                <a:gd name="connsiteX84" fmla="*/ 640569 w 2448000"/>
                <a:gd name="connsiteY84" fmla="*/ 2300270 h 2448000"/>
                <a:gd name="connsiteX85" fmla="*/ 550966 w 2448000"/>
                <a:gd name="connsiteY85" fmla="*/ 2245835 h 2448000"/>
                <a:gd name="connsiteX86" fmla="*/ 586335 w 2448000"/>
                <a:gd name="connsiteY86" fmla="*/ 2145597 h 2448000"/>
                <a:gd name="connsiteX87" fmla="*/ 514121 w 2448000"/>
                <a:gd name="connsiteY87" fmla="*/ 2091596 h 2448000"/>
                <a:gd name="connsiteX88" fmla="*/ 498151 w 2448000"/>
                <a:gd name="connsiteY88" fmla="*/ 2077082 h 2448000"/>
                <a:gd name="connsiteX89" fmla="*/ 410763 w 2448000"/>
                <a:gd name="connsiteY89" fmla="*/ 2136998 h 2448000"/>
                <a:gd name="connsiteX90" fmla="*/ 358501 w 2448000"/>
                <a:gd name="connsiteY90" fmla="*/ 2089499 h 2448000"/>
                <a:gd name="connsiteX91" fmla="*/ 310027 w 2448000"/>
                <a:gd name="connsiteY91" fmla="*/ 2036164 h 2448000"/>
                <a:gd name="connsiteX92" fmla="*/ 370195 w 2448000"/>
                <a:gd name="connsiteY92" fmla="*/ 1948408 h 2448000"/>
                <a:gd name="connsiteX93" fmla="*/ 362840 w 2448000"/>
                <a:gd name="connsiteY93" fmla="*/ 1940316 h 2448000"/>
                <a:gd name="connsiteX94" fmla="*/ 302875 w 2448000"/>
                <a:gd name="connsiteY94" fmla="*/ 1860126 h 2448000"/>
                <a:gd name="connsiteX95" fmla="*/ 201479 w 2448000"/>
                <a:gd name="connsiteY95" fmla="*/ 1895904 h 2448000"/>
                <a:gd name="connsiteX96" fmla="*/ 147730 w 2448000"/>
                <a:gd name="connsiteY96" fmla="*/ 1807431 h 2448000"/>
                <a:gd name="connsiteX97" fmla="*/ 130808 w 2448000"/>
                <a:gd name="connsiteY97" fmla="*/ 1772303 h 2448000"/>
                <a:gd name="connsiteX98" fmla="*/ 213409 w 2448000"/>
                <a:gd name="connsiteY98" fmla="*/ 1701593 h 2448000"/>
                <a:gd name="connsiteX99" fmla="*/ 195701 w 2448000"/>
                <a:gd name="connsiteY99" fmla="*/ 1664834 h 2448000"/>
                <a:gd name="connsiteX100" fmla="*/ 172015 w 2448000"/>
                <a:gd name="connsiteY100" fmla="*/ 1600117 h 2448000"/>
                <a:gd name="connsiteX101" fmla="*/ 62578 w 2448000"/>
                <a:gd name="connsiteY101" fmla="*/ 1608607 h 2448000"/>
                <a:gd name="connsiteX102" fmla="*/ 55029 w 2448000"/>
                <a:gd name="connsiteY102" fmla="*/ 1587980 h 2448000"/>
                <a:gd name="connsiteX103" fmla="*/ 25066 w 2448000"/>
                <a:gd name="connsiteY103" fmla="*/ 1471449 h 2448000"/>
                <a:gd name="connsiteX104" fmla="*/ 125778 w 2448000"/>
                <a:gd name="connsiteY104" fmla="*/ 1423273 h 2448000"/>
                <a:gd name="connsiteX105" fmla="*/ 113762 w 2448000"/>
                <a:gd name="connsiteY105" fmla="*/ 1344541 h 2448000"/>
                <a:gd name="connsiteX106" fmla="*/ 112302 w 2448000"/>
                <a:gd name="connsiteY106" fmla="*/ 1315635 h 2448000"/>
                <a:gd name="connsiteX107" fmla="*/ 3604 w 2448000"/>
                <a:gd name="connsiteY107" fmla="*/ 1295362 h 2448000"/>
                <a:gd name="connsiteX108" fmla="*/ 0 w 2448000"/>
                <a:gd name="connsiteY108" fmla="*/ 1224000 h 2448000"/>
                <a:gd name="connsiteX109" fmla="*/ 3604 w 2448000"/>
                <a:gd name="connsiteY109" fmla="*/ 1152639 h 2448000"/>
                <a:gd name="connsiteX110" fmla="*/ 112959 w 2448000"/>
                <a:gd name="connsiteY110" fmla="*/ 1132243 h 2448000"/>
                <a:gd name="connsiteX111" fmla="*/ 113762 w 2448000"/>
                <a:gd name="connsiteY111" fmla="*/ 1116332 h 2448000"/>
                <a:gd name="connsiteX112" fmla="*/ 127609 w 2448000"/>
                <a:gd name="connsiteY112" fmla="*/ 1025603 h 2448000"/>
                <a:gd name="connsiteX113" fmla="*/ 25066 w 2448000"/>
                <a:gd name="connsiteY113" fmla="*/ 976552 h 2448000"/>
                <a:gd name="connsiteX114" fmla="*/ 55029 w 2448000"/>
                <a:gd name="connsiteY114" fmla="*/ 860020 h 2448000"/>
                <a:gd name="connsiteX115" fmla="*/ 62578 w 2448000"/>
                <a:gd name="connsiteY115" fmla="*/ 839393 h 2448000"/>
                <a:gd name="connsiteX116" fmla="*/ 176596 w 2448000"/>
                <a:gd name="connsiteY116" fmla="*/ 848238 h 2448000"/>
                <a:gd name="connsiteX117" fmla="*/ 195701 w 2448000"/>
                <a:gd name="connsiteY117" fmla="*/ 796039 h 2448000"/>
                <a:gd name="connsiteX118" fmla="*/ 217799 w 2448000"/>
                <a:gd name="connsiteY118" fmla="*/ 750166 h 2448000"/>
                <a:gd name="connsiteX119" fmla="*/ 130808 w 2448000"/>
                <a:gd name="connsiteY119" fmla="*/ 675698 h 2448000"/>
                <a:gd name="connsiteX120" fmla="*/ 147730 w 2448000"/>
                <a:gd name="connsiteY120" fmla="*/ 640569 h 2448000"/>
                <a:gd name="connsiteX121" fmla="*/ 201478 w 2448000"/>
                <a:gd name="connsiteY121" fmla="*/ 552097 h 2448000"/>
                <a:gd name="connsiteX122" fmla="*/ 310491 w 2448000"/>
                <a:gd name="connsiteY122" fmla="*/ 590562 h 2448000"/>
                <a:gd name="connsiteX123" fmla="*/ 362840 w 2448000"/>
                <a:gd name="connsiteY123" fmla="*/ 520556 h 2448000"/>
                <a:gd name="connsiteX124" fmla="*/ 375226 w 2448000"/>
                <a:gd name="connsiteY124" fmla="*/ 506929 h 2448000"/>
                <a:gd name="connsiteX125" fmla="*/ 310028 w 2448000"/>
                <a:gd name="connsiteY125" fmla="*/ 411836 h 2448000"/>
                <a:gd name="connsiteX126" fmla="*/ 358501 w 2448000"/>
                <a:gd name="connsiteY126" fmla="*/ 358501 h 2448000"/>
                <a:gd name="connsiteX127" fmla="*/ 410763 w 2448000"/>
                <a:gd name="connsiteY127" fmla="*/ 311002 h 2448000"/>
                <a:gd name="connsiteX128" fmla="*/ 506224 w 2448000"/>
                <a:gd name="connsiteY128" fmla="*/ 376453 h 2448000"/>
                <a:gd name="connsiteX129" fmla="*/ 514121 w 2448000"/>
                <a:gd name="connsiteY129" fmla="*/ 369276 h 2448000"/>
                <a:gd name="connsiteX130" fmla="*/ 589929 w 2448000"/>
                <a:gd name="connsiteY130" fmla="*/ 312588 h 2448000"/>
                <a:gd name="connsiteX131" fmla="*/ 550966 w 2448000"/>
                <a:gd name="connsiteY131" fmla="*/ 202165 h 2448000"/>
                <a:gd name="connsiteX132" fmla="*/ 640569 w 2448000"/>
                <a:gd name="connsiteY132" fmla="*/ 147730 h 2448000"/>
                <a:gd name="connsiteX133" fmla="*/ 674365 w 2448000"/>
                <a:gd name="connsiteY133" fmla="*/ 131450 h 2448000"/>
                <a:gd name="connsiteX134" fmla="*/ 750854 w 2448000"/>
                <a:gd name="connsiteY134" fmla="*/ 220803 h 2448000"/>
                <a:gd name="connsiteX135" fmla="*/ 789603 w 2448000"/>
                <a:gd name="connsiteY135" fmla="*/ 202137 h 2448000"/>
                <a:gd name="connsiteX136" fmla="*/ 847483 w 2448000"/>
                <a:gd name="connsiteY136" fmla="*/ 180953 h 2448000"/>
                <a:gd name="connsiteX137" fmla="*/ 838331 w 2448000"/>
                <a:gd name="connsiteY137" fmla="*/ 62967 h 2448000"/>
                <a:gd name="connsiteX138" fmla="*/ 860020 w 2448000"/>
                <a:gd name="connsiteY138" fmla="*/ 55029 h 2448000"/>
                <a:gd name="connsiteX139" fmla="*/ 975216 w 2448000"/>
                <a:gd name="connsiteY139" fmla="*/ 25409 h 2448000"/>
                <a:gd name="connsiteX140" fmla="*/ 1026636 w 2448000"/>
                <a:gd name="connsiteY140" fmla="*/ 132905 h 2448000"/>
                <a:gd name="connsiteX141" fmla="*/ 1109896 w 2448000"/>
                <a:gd name="connsiteY141" fmla="*/ 120198 h 2448000"/>
                <a:gd name="connsiteX142" fmla="*/ 1130259 w 2448000"/>
                <a:gd name="connsiteY142" fmla="*/ 119170 h 2448000"/>
                <a:gd name="connsiteX143" fmla="*/ 1151805 w 2448000"/>
                <a:gd name="connsiteY143" fmla="*/ 3646 h 24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2448000" h="2448000">
                  <a:moveTo>
                    <a:pt x="1224000" y="0"/>
                  </a:moveTo>
                  <a:lnTo>
                    <a:pt x="1294146" y="3542"/>
                  </a:lnTo>
                  <a:lnTo>
                    <a:pt x="1315692" y="119066"/>
                  </a:lnTo>
                  <a:lnTo>
                    <a:pt x="1338105" y="120198"/>
                  </a:lnTo>
                  <a:lnTo>
                    <a:pt x="1419472" y="132616"/>
                  </a:lnTo>
                  <a:lnTo>
                    <a:pt x="1470977" y="24944"/>
                  </a:lnTo>
                  <a:lnTo>
                    <a:pt x="1587981" y="55029"/>
                  </a:lnTo>
                  <a:lnTo>
                    <a:pt x="1607697" y="62245"/>
                  </a:lnTo>
                  <a:lnTo>
                    <a:pt x="1598544" y="180230"/>
                  </a:lnTo>
                  <a:lnTo>
                    <a:pt x="1658398" y="202137"/>
                  </a:lnTo>
                  <a:lnTo>
                    <a:pt x="1695709" y="220111"/>
                  </a:lnTo>
                  <a:lnTo>
                    <a:pt x="1772199" y="130758"/>
                  </a:lnTo>
                  <a:lnTo>
                    <a:pt x="1807432" y="147730"/>
                  </a:lnTo>
                  <a:lnTo>
                    <a:pt x="1895363" y="201150"/>
                  </a:lnTo>
                  <a:lnTo>
                    <a:pt x="1856466" y="311387"/>
                  </a:lnTo>
                  <a:lnTo>
                    <a:pt x="1933880" y="369276"/>
                  </a:lnTo>
                  <a:lnTo>
                    <a:pt x="1940904" y="375660"/>
                  </a:lnTo>
                  <a:lnTo>
                    <a:pt x="2036365" y="310210"/>
                  </a:lnTo>
                  <a:lnTo>
                    <a:pt x="2089499" y="358501"/>
                  </a:lnTo>
                  <a:lnTo>
                    <a:pt x="2136816" y="410563"/>
                  </a:lnTo>
                  <a:lnTo>
                    <a:pt x="2071618" y="505656"/>
                  </a:lnTo>
                  <a:lnTo>
                    <a:pt x="2085160" y="520556"/>
                  </a:lnTo>
                  <a:lnTo>
                    <a:pt x="2137086" y="589995"/>
                  </a:lnTo>
                  <a:lnTo>
                    <a:pt x="2246164" y="551507"/>
                  </a:lnTo>
                  <a:lnTo>
                    <a:pt x="2300270" y="640569"/>
                  </a:lnTo>
                  <a:lnTo>
                    <a:pt x="2316600" y="674468"/>
                  </a:lnTo>
                  <a:lnTo>
                    <a:pt x="2229609" y="748936"/>
                  </a:lnTo>
                  <a:lnTo>
                    <a:pt x="2252299" y="796039"/>
                  </a:lnTo>
                  <a:lnTo>
                    <a:pt x="2271349" y="848085"/>
                  </a:lnTo>
                  <a:lnTo>
                    <a:pt x="2385366" y="839240"/>
                  </a:lnTo>
                  <a:lnTo>
                    <a:pt x="2392972" y="860020"/>
                  </a:lnTo>
                  <a:lnTo>
                    <a:pt x="2422713" y="975687"/>
                  </a:lnTo>
                  <a:lnTo>
                    <a:pt x="2320254" y="1024698"/>
                  </a:lnTo>
                  <a:lnTo>
                    <a:pt x="2334238" y="1116332"/>
                  </a:lnTo>
                  <a:lnTo>
                    <a:pt x="2335061" y="1132625"/>
                  </a:lnTo>
                  <a:lnTo>
                    <a:pt x="2444416" y="1153021"/>
                  </a:lnTo>
                  <a:lnTo>
                    <a:pt x="2448000" y="1224000"/>
                  </a:lnTo>
                  <a:lnTo>
                    <a:pt x="2444416" y="1294980"/>
                  </a:lnTo>
                  <a:lnTo>
                    <a:pt x="2335717" y="1315253"/>
                  </a:lnTo>
                  <a:lnTo>
                    <a:pt x="2334238" y="1344541"/>
                  </a:lnTo>
                  <a:lnTo>
                    <a:pt x="2322084" y="1424178"/>
                  </a:lnTo>
                  <a:lnTo>
                    <a:pt x="2422713" y="1472314"/>
                  </a:lnTo>
                  <a:lnTo>
                    <a:pt x="2392972" y="1587980"/>
                  </a:lnTo>
                  <a:lnTo>
                    <a:pt x="2385366" y="1608760"/>
                  </a:lnTo>
                  <a:lnTo>
                    <a:pt x="2275930" y="1600270"/>
                  </a:lnTo>
                  <a:lnTo>
                    <a:pt x="2252299" y="1664834"/>
                  </a:lnTo>
                  <a:lnTo>
                    <a:pt x="2233999" y="1702823"/>
                  </a:lnTo>
                  <a:lnTo>
                    <a:pt x="2316600" y="1773532"/>
                  </a:lnTo>
                  <a:lnTo>
                    <a:pt x="2300270" y="1807431"/>
                  </a:lnTo>
                  <a:lnTo>
                    <a:pt x="2246164" y="1896493"/>
                  </a:lnTo>
                  <a:lnTo>
                    <a:pt x="2144702" y="1860692"/>
                  </a:lnTo>
                  <a:lnTo>
                    <a:pt x="2085160" y="1940316"/>
                  </a:lnTo>
                  <a:lnTo>
                    <a:pt x="2076648" y="1949681"/>
                  </a:lnTo>
                  <a:lnTo>
                    <a:pt x="2136816" y="2037437"/>
                  </a:lnTo>
                  <a:lnTo>
                    <a:pt x="2089499" y="2089499"/>
                  </a:lnTo>
                  <a:lnTo>
                    <a:pt x="2036364" y="2137792"/>
                  </a:lnTo>
                  <a:lnTo>
                    <a:pt x="1948976" y="2077876"/>
                  </a:lnTo>
                  <a:lnTo>
                    <a:pt x="1933880" y="2091596"/>
                  </a:lnTo>
                  <a:lnTo>
                    <a:pt x="1860059" y="2146798"/>
                  </a:lnTo>
                  <a:lnTo>
                    <a:pt x="1895363" y="2246851"/>
                  </a:lnTo>
                  <a:lnTo>
                    <a:pt x="1807432" y="2300270"/>
                  </a:lnTo>
                  <a:lnTo>
                    <a:pt x="1772199" y="2317243"/>
                  </a:lnTo>
                  <a:lnTo>
                    <a:pt x="1703511" y="2237003"/>
                  </a:lnTo>
                  <a:lnTo>
                    <a:pt x="1658398" y="2258735"/>
                  </a:lnTo>
                  <a:lnTo>
                    <a:pt x="1599515" y="2280287"/>
                  </a:lnTo>
                  <a:lnTo>
                    <a:pt x="1607697" y="2385755"/>
                  </a:lnTo>
                  <a:lnTo>
                    <a:pt x="1587981" y="2392972"/>
                  </a:lnTo>
                  <a:lnTo>
                    <a:pt x="1470977" y="2423056"/>
                  </a:lnTo>
                  <a:lnTo>
                    <a:pt x="1425211" y="2327381"/>
                  </a:lnTo>
                  <a:lnTo>
                    <a:pt x="1338105" y="2340675"/>
                  </a:lnTo>
                  <a:lnTo>
                    <a:pt x="1313269" y="2341929"/>
                  </a:lnTo>
                  <a:lnTo>
                    <a:pt x="1294147" y="2444458"/>
                  </a:lnTo>
                  <a:lnTo>
                    <a:pt x="1224000" y="2448000"/>
                  </a:lnTo>
                  <a:lnTo>
                    <a:pt x="1151806" y="2444355"/>
                  </a:lnTo>
                  <a:lnTo>
                    <a:pt x="1132683" y="2341825"/>
                  </a:lnTo>
                  <a:lnTo>
                    <a:pt x="1109896" y="2340675"/>
                  </a:lnTo>
                  <a:lnTo>
                    <a:pt x="1020898" y="2327092"/>
                  </a:lnTo>
                  <a:lnTo>
                    <a:pt x="975216" y="2422592"/>
                  </a:lnTo>
                  <a:lnTo>
                    <a:pt x="860020" y="2392972"/>
                  </a:lnTo>
                  <a:lnTo>
                    <a:pt x="838331" y="2385033"/>
                  </a:lnTo>
                  <a:lnTo>
                    <a:pt x="846512" y="2279565"/>
                  </a:lnTo>
                  <a:lnTo>
                    <a:pt x="789603" y="2258735"/>
                  </a:lnTo>
                  <a:lnTo>
                    <a:pt x="743052" y="2236311"/>
                  </a:lnTo>
                  <a:lnTo>
                    <a:pt x="674365" y="2316550"/>
                  </a:lnTo>
                  <a:lnTo>
                    <a:pt x="640569" y="2300270"/>
                  </a:lnTo>
                  <a:lnTo>
                    <a:pt x="550966" y="2245835"/>
                  </a:lnTo>
                  <a:lnTo>
                    <a:pt x="586335" y="2145597"/>
                  </a:lnTo>
                  <a:lnTo>
                    <a:pt x="514121" y="2091596"/>
                  </a:lnTo>
                  <a:lnTo>
                    <a:pt x="498151" y="2077082"/>
                  </a:lnTo>
                  <a:lnTo>
                    <a:pt x="410763" y="2136998"/>
                  </a:lnTo>
                  <a:lnTo>
                    <a:pt x="358501" y="2089499"/>
                  </a:lnTo>
                  <a:lnTo>
                    <a:pt x="310027" y="2036164"/>
                  </a:lnTo>
                  <a:lnTo>
                    <a:pt x="370195" y="1948408"/>
                  </a:lnTo>
                  <a:lnTo>
                    <a:pt x="362840" y="1940316"/>
                  </a:lnTo>
                  <a:lnTo>
                    <a:pt x="302875" y="1860126"/>
                  </a:lnTo>
                  <a:lnTo>
                    <a:pt x="201479" y="1895904"/>
                  </a:lnTo>
                  <a:lnTo>
                    <a:pt x="147730" y="1807431"/>
                  </a:lnTo>
                  <a:lnTo>
                    <a:pt x="130808" y="1772303"/>
                  </a:lnTo>
                  <a:lnTo>
                    <a:pt x="213409" y="1701593"/>
                  </a:lnTo>
                  <a:lnTo>
                    <a:pt x="195701" y="1664834"/>
                  </a:lnTo>
                  <a:lnTo>
                    <a:pt x="172015" y="1600117"/>
                  </a:lnTo>
                  <a:lnTo>
                    <a:pt x="62578" y="1608607"/>
                  </a:lnTo>
                  <a:lnTo>
                    <a:pt x="55029" y="1587980"/>
                  </a:lnTo>
                  <a:lnTo>
                    <a:pt x="25066" y="1471449"/>
                  </a:lnTo>
                  <a:lnTo>
                    <a:pt x="125778" y="1423273"/>
                  </a:lnTo>
                  <a:lnTo>
                    <a:pt x="113762" y="1344541"/>
                  </a:lnTo>
                  <a:lnTo>
                    <a:pt x="112302" y="1315635"/>
                  </a:lnTo>
                  <a:lnTo>
                    <a:pt x="3604" y="1295362"/>
                  </a:lnTo>
                  <a:lnTo>
                    <a:pt x="0" y="1224000"/>
                  </a:lnTo>
                  <a:lnTo>
                    <a:pt x="3604" y="1152639"/>
                  </a:lnTo>
                  <a:lnTo>
                    <a:pt x="112959" y="1132243"/>
                  </a:lnTo>
                  <a:lnTo>
                    <a:pt x="113762" y="1116332"/>
                  </a:lnTo>
                  <a:lnTo>
                    <a:pt x="127609" y="1025603"/>
                  </a:lnTo>
                  <a:lnTo>
                    <a:pt x="25066" y="976552"/>
                  </a:lnTo>
                  <a:lnTo>
                    <a:pt x="55029" y="860020"/>
                  </a:lnTo>
                  <a:lnTo>
                    <a:pt x="62578" y="839393"/>
                  </a:lnTo>
                  <a:lnTo>
                    <a:pt x="176596" y="848238"/>
                  </a:lnTo>
                  <a:lnTo>
                    <a:pt x="195701" y="796039"/>
                  </a:lnTo>
                  <a:lnTo>
                    <a:pt x="217799" y="750166"/>
                  </a:lnTo>
                  <a:lnTo>
                    <a:pt x="130808" y="675698"/>
                  </a:lnTo>
                  <a:lnTo>
                    <a:pt x="147730" y="640569"/>
                  </a:lnTo>
                  <a:lnTo>
                    <a:pt x="201478" y="552097"/>
                  </a:lnTo>
                  <a:lnTo>
                    <a:pt x="310491" y="590562"/>
                  </a:lnTo>
                  <a:lnTo>
                    <a:pt x="362840" y="520556"/>
                  </a:lnTo>
                  <a:lnTo>
                    <a:pt x="375226" y="506929"/>
                  </a:lnTo>
                  <a:lnTo>
                    <a:pt x="310028" y="411836"/>
                  </a:lnTo>
                  <a:lnTo>
                    <a:pt x="358501" y="358501"/>
                  </a:lnTo>
                  <a:lnTo>
                    <a:pt x="410763" y="311002"/>
                  </a:lnTo>
                  <a:lnTo>
                    <a:pt x="506224" y="376453"/>
                  </a:lnTo>
                  <a:lnTo>
                    <a:pt x="514121" y="369276"/>
                  </a:lnTo>
                  <a:lnTo>
                    <a:pt x="589929" y="312588"/>
                  </a:lnTo>
                  <a:lnTo>
                    <a:pt x="550966" y="202165"/>
                  </a:lnTo>
                  <a:lnTo>
                    <a:pt x="640569" y="147730"/>
                  </a:lnTo>
                  <a:lnTo>
                    <a:pt x="674365" y="131450"/>
                  </a:lnTo>
                  <a:lnTo>
                    <a:pt x="750854" y="220803"/>
                  </a:lnTo>
                  <a:lnTo>
                    <a:pt x="789603" y="202137"/>
                  </a:lnTo>
                  <a:lnTo>
                    <a:pt x="847483" y="180953"/>
                  </a:lnTo>
                  <a:lnTo>
                    <a:pt x="838331" y="62967"/>
                  </a:lnTo>
                  <a:lnTo>
                    <a:pt x="860020" y="55029"/>
                  </a:lnTo>
                  <a:lnTo>
                    <a:pt x="975216" y="25409"/>
                  </a:lnTo>
                  <a:lnTo>
                    <a:pt x="1026636" y="132905"/>
                  </a:lnTo>
                  <a:lnTo>
                    <a:pt x="1109896" y="120198"/>
                  </a:lnTo>
                  <a:lnTo>
                    <a:pt x="1130259" y="119170"/>
                  </a:lnTo>
                  <a:lnTo>
                    <a:pt x="1151805" y="3646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accent6">
                    <a:lumMod val="60000"/>
                    <a:lumOff val="40000"/>
                  </a:schemeClr>
                </a:gs>
                <a:gs pos="82000">
                  <a:schemeClr val="accent6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accent6">
                    <a:lumMod val="50000"/>
                  </a:schemeClr>
                </a:solidFill>
                <a:latin typeface="AdamGorry-Lights" panose="020F0702020204020204" pitchFamily="34" charset="0"/>
              </a:endParaRPr>
            </a:p>
          </p:txBody>
        </p:sp>
        <p:sp>
          <p:nvSpPr>
            <p:cNvPr id="38" name="Fánk 37"/>
            <p:cNvSpPr/>
            <p:nvPr/>
          </p:nvSpPr>
          <p:spPr>
            <a:xfrm>
              <a:off x="6174221" y="2054372"/>
              <a:ext cx="2314930" cy="2314930"/>
            </a:xfrm>
            <a:prstGeom prst="donut">
              <a:avLst>
                <a:gd name="adj" fmla="val 4346"/>
              </a:avLst>
            </a:prstGeom>
            <a:gradFill flip="none" rotWithShape="1">
              <a:gsLst>
                <a:gs pos="41000">
                  <a:schemeClr val="accent6">
                    <a:lumMod val="60000"/>
                    <a:lumOff val="40000"/>
                  </a:schemeClr>
                </a:gs>
                <a:gs pos="74000">
                  <a:schemeClr val="accent6">
                    <a:lumMod val="50000"/>
                  </a:schemeClr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accent6">
                    <a:lumMod val="50000"/>
                  </a:schemeClr>
                </a:solidFill>
                <a:latin typeface="AdamGorry-Lights" panose="020F0702020204020204" pitchFamily="34" charset="0"/>
              </a:endParaRPr>
            </a:p>
          </p:txBody>
        </p:sp>
        <p:sp>
          <p:nvSpPr>
            <p:cNvPr id="39" name="Ellipszis 38"/>
            <p:cNvSpPr/>
            <p:nvPr/>
          </p:nvSpPr>
          <p:spPr>
            <a:xfrm>
              <a:off x="6259819" y="2151901"/>
              <a:ext cx="2128909" cy="21289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7239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000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FELADAT</a:t>
              </a:r>
              <a:endParaRPr lang="hu-HU" sz="2000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40" name="Fánk 39"/>
            <p:cNvSpPr/>
            <p:nvPr/>
          </p:nvSpPr>
          <p:spPr>
            <a:xfrm>
              <a:off x="6250805" y="2155168"/>
              <a:ext cx="2149578" cy="2149578"/>
            </a:xfrm>
            <a:prstGeom prst="donut">
              <a:avLst>
                <a:gd name="adj" fmla="val 4346"/>
              </a:avLst>
            </a:prstGeom>
            <a:gradFill flip="none" rotWithShape="1">
              <a:gsLst>
                <a:gs pos="41000">
                  <a:schemeClr val="accent6">
                    <a:lumMod val="60000"/>
                    <a:lumOff val="40000"/>
                  </a:schemeClr>
                </a:gs>
                <a:gs pos="74000">
                  <a:schemeClr val="accent6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accent6">
                    <a:lumMod val="50000"/>
                  </a:schemeClr>
                </a:solidFill>
                <a:latin typeface="AdamGorry-Lights" panose="020F0702020204020204" pitchFamily="34" charset="0"/>
              </a:endParaRPr>
            </a:p>
          </p:txBody>
        </p:sp>
      </p:grpSp>
      <p:grpSp>
        <p:nvGrpSpPr>
          <p:cNvPr id="41" name="Csoportba foglalás 40"/>
          <p:cNvGrpSpPr>
            <a:grpSpLocks noChangeAspect="1"/>
          </p:cNvGrpSpPr>
          <p:nvPr/>
        </p:nvGrpSpPr>
        <p:grpSpPr>
          <a:xfrm>
            <a:off x="2291638" y="4580162"/>
            <a:ext cx="1549183" cy="1548000"/>
            <a:chOff x="5922493" y="1792539"/>
            <a:chExt cx="2810986" cy="2810986"/>
          </a:xfrm>
        </p:grpSpPr>
        <p:sp>
          <p:nvSpPr>
            <p:cNvPr id="42" name="Szabadkézi sokszög 41"/>
            <p:cNvSpPr/>
            <p:nvPr/>
          </p:nvSpPr>
          <p:spPr>
            <a:xfrm>
              <a:off x="5922493" y="1792539"/>
              <a:ext cx="2810986" cy="2810986"/>
            </a:xfrm>
            <a:custGeom>
              <a:avLst/>
              <a:gdLst>
                <a:gd name="connsiteX0" fmla="*/ 1224000 w 2448000"/>
                <a:gd name="connsiteY0" fmla="*/ 0 h 2448000"/>
                <a:gd name="connsiteX1" fmla="*/ 1294146 w 2448000"/>
                <a:gd name="connsiteY1" fmla="*/ 3542 h 2448000"/>
                <a:gd name="connsiteX2" fmla="*/ 1315692 w 2448000"/>
                <a:gd name="connsiteY2" fmla="*/ 119066 h 2448000"/>
                <a:gd name="connsiteX3" fmla="*/ 1338105 w 2448000"/>
                <a:gd name="connsiteY3" fmla="*/ 120198 h 2448000"/>
                <a:gd name="connsiteX4" fmla="*/ 1419472 w 2448000"/>
                <a:gd name="connsiteY4" fmla="*/ 132616 h 2448000"/>
                <a:gd name="connsiteX5" fmla="*/ 1470977 w 2448000"/>
                <a:gd name="connsiteY5" fmla="*/ 24944 h 2448000"/>
                <a:gd name="connsiteX6" fmla="*/ 1587981 w 2448000"/>
                <a:gd name="connsiteY6" fmla="*/ 55029 h 2448000"/>
                <a:gd name="connsiteX7" fmla="*/ 1607697 w 2448000"/>
                <a:gd name="connsiteY7" fmla="*/ 62245 h 2448000"/>
                <a:gd name="connsiteX8" fmla="*/ 1598544 w 2448000"/>
                <a:gd name="connsiteY8" fmla="*/ 180230 h 2448000"/>
                <a:gd name="connsiteX9" fmla="*/ 1658398 w 2448000"/>
                <a:gd name="connsiteY9" fmla="*/ 202137 h 2448000"/>
                <a:gd name="connsiteX10" fmla="*/ 1695709 w 2448000"/>
                <a:gd name="connsiteY10" fmla="*/ 220111 h 2448000"/>
                <a:gd name="connsiteX11" fmla="*/ 1772199 w 2448000"/>
                <a:gd name="connsiteY11" fmla="*/ 130758 h 2448000"/>
                <a:gd name="connsiteX12" fmla="*/ 1807432 w 2448000"/>
                <a:gd name="connsiteY12" fmla="*/ 147730 h 2448000"/>
                <a:gd name="connsiteX13" fmla="*/ 1895363 w 2448000"/>
                <a:gd name="connsiteY13" fmla="*/ 201150 h 2448000"/>
                <a:gd name="connsiteX14" fmla="*/ 1856466 w 2448000"/>
                <a:gd name="connsiteY14" fmla="*/ 311387 h 2448000"/>
                <a:gd name="connsiteX15" fmla="*/ 1933880 w 2448000"/>
                <a:gd name="connsiteY15" fmla="*/ 369276 h 2448000"/>
                <a:gd name="connsiteX16" fmla="*/ 1940904 w 2448000"/>
                <a:gd name="connsiteY16" fmla="*/ 375660 h 2448000"/>
                <a:gd name="connsiteX17" fmla="*/ 2036365 w 2448000"/>
                <a:gd name="connsiteY17" fmla="*/ 310210 h 2448000"/>
                <a:gd name="connsiteX18" fmla="*/ 2089499 w 2448000"/>
                <a:gd name="connsiteY18" fmla="*/ 358501 h 2448000"/>
                <a:gd name="connsiteX19" fmla="*/ 2136816 w 2448000"/>
                <a:gd name="connsiteY19" fmla="*/ 410563 h 2448000"/>
                <a:gd name="connsiteX20" fmla="*/ 2071618 w 2448000"/>
                <a:gd name="connsiteY20" fmla="*/ 505656 h 2448000"/>
                <a:gd name="connsiteX21" fmla="*/ 2085160 w 2448000"/>
                <a:gd name="connsiteY21" fmla="*/ 520556 h 2448000"/>
                <a:gd name="connsiteX22" fmla="*/ 2137086 w 2448000"/>
                <a:gd name="connsiteY22" fmla="*/ 589995 h 2448000"/>
                <a:gd name="connsiteX23" fmla="*/ 2246164 w 2448000"/>
                <a:gd name="connsiteY23" fmla="*/ 551507 h 2448000"/>
                <a:gd name="connsiteX24" fmla="*/ 2300270 w 2448000"/>
                <a:gd name="connsiteY24" fmla="*/ 640569 h 2448000"/>
                <a:gd name="connsiteX25" fmla="*/ 2316600 w 2448000"/>
                <a:gd name="connsiteY25" fmla="*/ 674468 h 2448000"/>
                <a:gd name="connsiteX26" fmla="*/ 2229609 w 2448000"/>
                <a:gd name="connsiteY26" fmla="*/ 748936 h 2448000"/>
                <a:gd name="connsiteX27" fmla="*/ 2252299 w 2448000"/>
                <a:gd name="connsiteY27" fmla="*/ 796039 h 2448000"/>
                <a:gd name="connsiteX28" fmla="*/ 2271349 w 2448000"/>
                <a:gd name="connsiteY28" fmla="*/ 848085 h 2448000"/>
                <a:gd name="connsiteX29" fmla="*/ 2385366 w 2448000"/>
                <a:gd name="connsiteY29" fmla="*/ 839240 h 2448000"/>
                <a:gd name="connsiteX30" fmla="*/ 2392972 w 2448000"/>
                <a:gd name="connsiteY30" fmla="*/ 860020 h 2448000"/>
                <a:gd name="connsiteX31" fmla="*/ 2422713 w 2448000"/>
                <a:gd name="connsiteY31" fmla="*/ 975687 h 2448000"/>
                <a:gd name="connsiteX32" fmla="*/ 2320254 w 2448000"/>
                <a:gd name="connsiteY32" fmla="*/ 1024698 h 2448000"/>
                <a:gd name="connsiteX33" fmla="*/ 2334238 w 2448000"/>
                <a:gd name="connsiteY33" fmla="*/ 1116332 h 2448000"/>
                <a:gd name="connsiteX34" fmla="*/ 2335061 w 2448000"/>
                <a:gd name="connsiteY34" fmla="*/ 1132625 h 2448000"/>
                <a:gd name="connsiteX35" fmla="*/ 2444416 w 2448000"/>
                <a:gd name="connsiteY35" fmla="*/ 1153021 h 2448000"/>
                <a:gd name="connsiteX36" fmla="*/ 2448000 w 2448000"/>
                <a:gd name="connsiteY36" fmla="*/ 1224000 h 2448000"/>
                <a:gd name="connsiteX37" fmla="*/ 2444416 w 2448000"/>
                <a:gd name="connsiteY37" fmla="*/ 1294980 h 2448000"/>
                <a:gd name="connsiteX38" fmla="*/ 2335717 w 2448000"/>
                <a:gd name="connsiteY38" fmla="*/ 1315253 h 2448000"/>
                <a:gd name="connsiteX39" fmla="*/ 2334238 w 2448000"/>
                <a:gd name="connsiteY39" fmla="*/ 1344541 h 2448000"/>
                <a:gd name="connsiteX40" fmla="*/ 2322084 w 2448000"/>
                <a:gd name="connsiteY40" fmla="*/ 1424178 h 2448000"/>
                <a:gd name="connsiteX41" fmla="*/ 2422713 w 2448000"/>
                <a:gd name="connsiteY41" fmla="*/ 1472314 h 2448000"/>
                <a:gd name="connsiteX42" fmla="*/ 2392972 w 2448000"/>
                <a:gd name="connsiteY42" fmla="*/ 1587980 h 2448000"/>
                <a:gd name="connsiteX43" fmla="*/ 2385366 w 2448000"/>
                <a:gd name="connsiteY43" fmla="*/ 1608760 h 2448000"/>
                <a:gd name="connsiteX44" fmla="*/ 2275930 w 2448000"/>
                <a:gd name="connsiteY44" fmla="*/ 1600270 h 2448000"/>
                <a:gd name="connsiteX45" fmla="*/ 2252299 w 2448000"/>
                <a:gd name="connsiteY45" fmla="*/ 1664834 h 2448000"/>
                <a:gd name="connsiteX46" fmla="*/ 2233999 w 2448000"/>
                <a:gd name="connsiteY46" fmla="*/ 1702823 h 2448000"/>
                <a:gd name="connsiteX47" fmla="*/ 2316600 w 2448000"/>
                <a:gd name="connsiteY47" fmla="*/ 1773532 h 2448000"/>
                <a:gd name="connsiteX48" fmla="*/ 2300270 w 2448000"/>
                <a:gd name="connsiteY48" fmla="*/ 1807431 h 2448000"/>
                <a:gd name="connsiteX49" fmla="*/ 2246164 w 2448000"/>
                <a:gd name="connsiteY49" fmla="*/ 1896493 h 2448000"/>
                <a:gd name="connsiteX50" fmla="*/ 2144702 w 2448000"/>
                <a:gd name="connsiteY50" fmla="*/ 1860692 h 2448000"/>
                <a:gd name="connsiteX51" fmla="*/ 2085160 w 2448000"/>
                <a:gd name="connsiteY51" fmla="*/ 1940316 h 2448000"/>
                <a:gd name="connsiteX52" fmla="*/ 2076648 w 2448000"/>
                <a:gd name="connsiteY52" fmla="*/ 1949681 h 2448000"/>
                <a:gd name="connsiteX53" fmla="*/ 2136816 w 2448000"/>
                <a:gd name="connsiteY53" fmla="*/ 2037437 h 2448000"/>
                <a:gd name="connsiteX54" fmla="*/ 2089499 w 2448000"/>
                <a:gd name="connsiteY54" fmla="*/ 2089499 h 2448000"/>
                <a:gd name="connsiteX55" fmla="*/ 2036364 w 2448000"/>
                <a:gd name="connsiteY55" fmla="*/ 2137792 h 2448000"/>
                <a:gd name="connsiteX56" fmla="*/ 1948976 w 2448000"/>
                <a:gd name="connsiteY56" fmla="*/ 2077876 h 2448000"/>
                <a:gd name="connsiteX57" fmla="*/ 1933880 w 2448000"/>
                <a:gd name="connsiteY57" fmla="*/ 2091596 h 2448000"/>
                <a:gd name="connsiteX58" fmla="*/ 1860059 w 2448000"/>
                <a:gd name="connsiteY58" fmla="*/ 2146798 h 2448000"/>
                <a:gd name="connsiteX59" fmla="*/ 1895363 w 2448000"/>
                <a:gd name="connsiteY59" fmla="*/ 2246851 h 2448000"/>
                <a:gd name="connsiteX60" fmla="*/ 1807432 w 2448000"/>
                <a:gd name="connsiteY60" fmla="*/ 2300270 h 2448000"/>
                <a:gd name="connsiteX61" fmla="*/ 1772199 w 2448000"/>
                <a:gd name="connsiteY61" fmla="*/ 2317243 h 2448000"/>
                <a:gd name="connsiteX62" fmla="*/ 1703511 w 2448000"/>
                <a:gd name="connsiteY62" fmla="*/ 2237003 h 2448000"/>
                <a:gd name="connsiteX63" fmla="*/ 1658398 w 2448000"/>
                <a:gd name="connsiteY63" fmla="*/ 2258735 h 2448000"/>
                <a:gd name="connsiteX64" fmla="*/ 1599515 w 2448000"/>
                <a:gd name="connsiteY64" fmla="*/ 2280287 h 2448000"/>
                <a:gd name="connsiteX65" fmla="*/ 1607697 w 2448000"/>
                <a:gd name="connsiteY65" fmla="*/ 2385755 h 2448000"/>
                <a:gd name="connsiteX66" fmla="*/ 1587981 w 2448000"/>
                <a:gd name="connsiteY66" fmla="*/ 2392972 h 2448000"/>
                <a:gd name="connsiteX67" fmla="*/ 1470977 w 2448000"/>
                <a:gd name="connsiteY67" fmla="*/ 2423056 h 2448000"/>
                <a:gd name="connsiteX68" fmla="*/ 1425211 w 2448000"/>
                <a:gd name="connsiteY68" fmla="*/ 2327381 h 2448000"/>
                <a:gd name="connsiteX69" fmla="*/ 1338105 w 2448000"/>
                <a:gd name="connsiteY69" fmla="*/ 2340675 h 2448000"/>
                <a:gd name="connsiteX70" fmla="*/ 1313269 w 2448000"/>
                <a:gd name="connsiteY70" fmla="*/ 2341929 h 2448000"/>
                <a:gd name="connsiteX71" fmla="*/ 1294147 w 2448000"/>
                <a:gd name="connsiteY71" fmla="*/ 2444458 h 2448000"/>
                <a:gd name="connsiteX72" fmla="*/ 1224000 w 2448000"/>
                <a:gd name="connsiteY72" fmla="*/ 2448000 h 2448000"/>
                <a:gd name="connsiteX73" fmla="*/ 1151806 w 2448000"/>
                <a:gd name="connsiteY73" fmla="*/ 2444355 h 2448000"/>
                <a:gd name="connsiteX74" fmla="*/ 1132683 w 2448000"/>
                <a:gd name="connsiteY74" fmla="*/ 2341825 h 2448000"/>
                <a:gd name="connsiteX75" fmla="*/ 1109896 w 2448000"/>
                <a:gd name="connsiteY75" fmla="*/ 2340675 h 2448000"/>
                <a:gd name="connsiteX76" fmla="*/ 1020898 w 2448000"/>
                <a:gd name="connsiteY76" fmla="*/ 2327092 h 2448000"/>
                <a:gd name="connsiteX77" fmla="*/ 975216 w 2448000"/>
                <a:gd name="connsiteY77" fmla="*/ 2422592 h 2448000"/>
                <a:gd name="connsiteX78" fmla="*/ 860020 w 2448000"/>
                <a:gd name="connsiteY78" fmla="*/ 2392972 h 2448000"/>
                <a:gd name="connsiteX79" fmla="*/ 838331 w 2448000"/>
                <a:gd name="connsiteY79" fmla="*/ 2385033 h 2448000"/>
                <a:gd name="connsiteX80" fmla="*/ 846512 w 2448000"/>
                <a:gd name="connsiteY80" fmla="*/ 2279565 h 2448000"/>
                <a:gd name="connsiteX81" fmla="*/ 789603 w 2448000"/>
                <a:gd name="connsiteY81" fmla="*/ 2258735 h 2448000"/>
                <a:gd name="connsiteX82" fmla="*/ 743052 w 2448000"/>
                <a:gd name="connsiteY82" fmla="*/ 2236311 h 2448000"/>
                <a:gd name="connsiteX83" fmla="*/ 674365 w 2448000"/>
                <a:gd name="connsiteY83" fmla="*/ 2316550 h 2448000"/>
                <a:gd name="connsiteX84" fmla="*/ 640569 w 2448000"/>
                <a:gd name="connsiteY84" fmla="*/ 2300270 h 2448000"/>
                <a:gd name="connsiteX85" fmla="*/ 550966 w 2448000"/>
                <a:gd name="connsiteY85" fmla="*/ 2245835 h 2448000"/>
                <a:gd name="connsiteX86" fmla="*/ 586335 w 2448000"/>
                <a:gd name="connsiteY86" fmla="*/ 2145597 h 2448000"/>
                <a:gd name="connsiteX87" fmla="*/ 514121 w 2448000"/>
                <a:gd name="connsiteY87" fmla="*/ 2091596 h 2448000"/>
                <a:gd name="connsiteX88" fmla="*/ 498151 w 2448000"/>
                <a:gd name="connsiteY88" fmla="*/ 2077082 h 2448000"/>
                <a:gd name="connsiteX89" fmla="*/ 410763 w 2448000"/>
                <a:gd name="connsiteY89" fmla="*/ 2136998 h 2448000"/>
                <a:gd name="connsiteX90" fmla="*/ 358501 w 2448000"/>
                <a:gd name="connsiteY90" fmla="*/ 2089499 h 2448000"/>
                <a:gd name="connsiteX91" fmla="*/ 310027 w 2448000"/>
                <a:gd name="connsiteY91" fmla="*/ 2036164 h 2448000"/>
                <a:gd name="connsiteX92" fmla="*/ 370195 w 2448000"/>
                <a:gd name="connsiteY92" fmla="*/ 1948408 h 2448000"/>
                <a:gd name="connsiteX93" fmla="*/ 362840 w 2448000"/>
                <a:gd name="connsiteY93" fmla="*/ 1940316 h 2448000"/>
                <a:gd name="connsiteX94" fmla="*/ 302875 w 2448000"/>
                <a:gd name="connsiteY94" fmla="*/ 1860126 h 2448000"/>
                <a:gd name="connsiteX95" fmla="*/ 201479 w 2448000"/>
                <a:gd name="connsiteY95" fmla="*/ 1895904 h 2448000"/>
                <a:gd name="connsiteX96" fmla="*/ 147730 w 2448000"/>
                <a:gd name="connsiteY96" fmla="*/ 1807431 h 2448000"/>
                <a:gd name="connsiteX97" fmla="*/ 130808 w 2448000"/>
                <a:gd name="connsiteY97" fmla="*/ 1772303 h 2448000"/>
                <a:gd name="connsiteX98" fmla="*/ 213409 w 2448000"/>
                <a:gd name="connsiteY98" fmla="*/ 1701593 h 2448000"/>
                <a:gd name="connsiteX99" fmla="*/ 195701 w 2448000"/>
                <a:gd name="connsiteY99" fmla="*/ 1664834 h 2448000"/>
                <a:gd name="connsiteX100" fmla="*/ 172015 w 2448000"/>
                <a:gd name="connsiteY100" fmla="*/ 1600117 h 2448000"/>
                <a:gd name="connsiteX101" fmla="*/ 62578 w 2448000"/>
                <a:gd name="connsiteY101" fmla="*/ 1608607 h 2448000"/>
                <a:gd name="connsiteX102" fmla="*/ 55029 w 2448000"/>
                <a:gd name="connsiteY102" fmla="*/ 1587980 h 2448000"/>
                <a:gd name="connsiteX103" fmla="*/ 25066 w 2448000"/>
                <a:gd name="connsiteY103" fmla="*/ 1471449 h 2448000"/>
                <a:gd name="connsiteX104" fmla="*/ 125778 w 2448000"/>
                <a:gd name="connsiteY104" fmla="*/ 1423273 h 2448000"/>
                <a:gd name="connsiteX105" fmla="*/ 113762 w 2448000"/>
                <a:gd name="connsiteY105" fmla="*/ 1344541 h 2448000"/>
                <a:gd name="connsiteX106" fmla="*/ 112302 w 2448000"/>
                <a:gd name="connsiteY106" fmla="*/ 1315635 h 2448000"/>
                <a:gd name="connsiteX107" fmla="*/ 3604 w 2448000"/>
                <a:gd name="connsiteY107" fmla="*/ 1295362 h 2448000"/>
                <a:gd name="connsiteX108" fmla="*/ 0 w 2448000"/>
                <a:gd name="connsiteY108" fmla="*/ 1224000 h 2448000"/>
                <a:gd name="connsiteX109" fmla="*/ 3604 w 2448000"/>
                <a:gd name="connsiteY109" fmla="*/ 1152639 h 2448000"/>
                <a:gd name="connsiteX110" fmla="*/ 112959 w 2448000"/>
                <a:gd name="connsiteY110" fmla="*/ 1132243 h 2448000"/>
                <a:gd name="connsiteX111" fmla="*/ 113762 w 2448000"/>
                <a:gd name="connsiteY111" fmla="*/ 1116332 h 2448000"/>
                <a:gd name="connsiteX112" fmla="*/ 127609 w 2448000"/>
                <a:gd name="connsiteY112" fmla="*/ 1025603 h 2448000"/>
                <a:gd name="connsiteX113" fmla="*/ 25066 w 2448000"/>
                <a:gd name="connsiteY113" fmla="*/ 976552 h 2448000"/>
                <a:gd name="connsiteX114" fmla="*/ 55029 w 2448000"/>
                <a:gd name="connsiteY114" fmla="*/ 860020 h 2448000"/>
                <a:gd name="connsiteX115" fmla="*/ 62578 w 2448000"/>
                <a:gd name="connsiteY115" fmla="*/ 839393 h 2448000"/>
                <a:gd name="connsiteX116" fmla="*/ 176596 w 2448000"/>
                <a:gd name="connsiteY116" fmla="*/ 848238 h 2448000"/>
                <a:gd name="connsiteX117" fmla="*/ 195701 w 2448000"/>
                <a:gd name="connsiteY117" fmla="*/ 796039 h 2448000"/>
                <a:gd name="connsiteX118" fmla="*/ 217799 w 2448000"/>
                <a:gd name="connsiteY118" fmla="*/ 750166 h 2448000"/>
                <a:gd name="connsiteX119" fmla="*/ 130808 w 2448000"/>
                <a:gd name="connsiteY119" fmla="*/ 675698 h 2448000"/>
                <a:gd name="connsiteX120" fmla="*/ 147730 w 2448000"/>
                <a:gd name="connsiteY120" fmla="*/ 640569 h 2448000"/>
                <a:gd name="connsiteX121" fmla="*/ 201478 w 2448000"/>
                <a:gd name="connsiteY121" fmla="*/ 552097 h 2448000"/>
                <a:gd name="connsiteX122" fmla="*/ 310491 w 2448000"/>
                <a:gd name="connsiteY122" fmla="*/ 590562 h 2448000"/>
                <a:gd name="connsiteX123" fmla="*/ 362840 w 2448000"/>
                <a:gd name="connsiteY123" fmla="*/ 520556 h 2448000"/>
                <a:gd name="connsiteX124" fmla="*/ 375226 w 2448000"/>
                <a:gd name="connsiteY124" fmla="*/ 506929 h 2448000"/>
                <a:gd name="connsiteX125" fmla="*/ 310028 w 2448000"/>
                <a:gd name="connsiteY125" fmla="*/ 411836 h 2448000"/>
                <a:gd name="connsiteX126" fmla="*/ 358501 w 2448000"/>
                <a:gd name="connsiteY126" fmla="*/ 358501 h 2448000"/>
                <a:gd name="connsiteX127" fmla="*/ 410763 w 2448000"/>
                <a:gd name="connsiteY127" fmla="*/ 311002 h 2448000"/>
                <a:gd name="connsiteX128" fmla="*/ 506224 w 2448000"/>
                <a:gd name="connsiteY128" fmla="*/ 376453 h 2448000"/>
                <a:gd name="connsiteX129" fmla="*/ 514121 w 2448000"/>
                <a:gd name="connsiteY129" fmla="*/ 369276 h 2448000"/>
                <a:gd name="connsiteX130" fmla="*/ 589929 w 2448000"/>
                <a:gd name="connsiteY130" fmla="*/ 312588 h 2448000"/>
                <a:gd name="connsiteX131" fmla="*/ 550966 w 2448000"/>
                <a:gd name="connsiteY131" fmla="*/ 202165 h 2448000"/>
                <a:gd name="connsiteX132" fmla="*/ 640569 w 2448000"/>
                <a:gd name="connsiteY132" fmla="*/ 147730 h 2448000"/>
                <a:gd name="connsiteX133" fmla="*/ 674365 w 2448000"/>
                <a:gd name="connsiteY133" fmla="*/ 131450 h 2448000"/>
                <a:gd name="connsiteX134" fmla="*/ 750854 w 2448000"/>
                <a:gd name="connsiteY134" fmla="*/ 220803 h 2448000"/>
                <a:gd name="connsiteX135" fmla="*/ 789603 w 2448000"/>
                <a:gd name="connsiteY135" fmla="*/ 202137 h 2448000"/>
                <a:gd name="connsiteX136" fmla="*/ 847483 w 2448000"/>
                <a:gd name="connsiteY136" fmla="*/ 180953 h 2448000"/>
                <a:gd name="connsiteX137" fmla="*/ 838331 w 2448000"/>
                <a:gd name="connsiteY137" fmla="*/ 62967 h 2448000"/>
                <a:gd name="connsiteX138" fmla="*/ 860020 w 2448000"/>
                <a:gd name="connsiteY138" fmla="*/ 55029 h 2448000"/>
                <a:gd name="connsiteX139" fmla="*/ 975216 w 2448000"/>
                <a:gd name="connsiteY139" fmla="*/ 25409 h 2448000"/>
                <a:gd name="connsiteX140" fmla="*/ 1026636 w 2448000"/>
                <a:gd name="connsiteY140" fmla="*/ 132905 h 2448000"/>
                <a:gd name="connsiteX141" fmla="*/ 1109896 w 2448000"/>
                <a:gd name="connsiteY141" fmla="*/ 120198 h 2448000"/>
                <a:gd name="connsiteX142" fmla="*/ 1130259 w 2448000"/>
                <a:gd name="connsiteY142" fmla="*/ 119170 h 2448000"/>
                <a:gd name="connsiteX143" fmla="*/ 1151805 w 2448000"/>
                <a:gd name="connsiteY143" fmla="*/ 3646 h 24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2448000" h="2448000">
                  <a:moveTo>
                    <a:pt x="1224000" y="0"/>
                  </a:moveTo>
                  <a:lnTo>
                    <a:pt x="1294146" y="3542"/>
                  </a:lnTo>
                  <a:lnTo>
                    <a:pt x="1315692" y="119066"/>
                  </a:lnTo>
                  <a:lnTo>
                    <a:pt x="1338105" y="120198"/>
                  </a:lnTo>
                  <a:lnTo>
                    <a:pt x="1419472" y="132616"/>
                  </a:lnTo>
                  <a:lnTo>
                    <a:pt x="1470977" y="24944"/>
                  </a:lnTo>
                  <a:lnTo>
                    <a:pt x="1587981" y="55029"/>
                  </a:lnTo>
                  <a:lnTo>
                    <a:pt x="1607697" y="62245"/>
                  </a:lnTo>
                  <a:lnTo>
                    <a:pt x="1598544" y="180230"/>
                  </a:lnTo>
                  <a:lnTo>
                    <a:pt x="1658398" y="202137"/>
                  </a:lnTo>
                  <a:lnTo>
                    <a:pt x="1695709" y="220111"/>
                  </a:lnTo>
                  <a:lnTo>
                    <a:pt x="1772199" y="130758"/>
                  </a:lnTo>
                  <a:lnTo>
                    <a:pt x="1807432" y="147730"/>
                  </a:lnTo>
                  <a:lnTo>
                    <a:pt x="1895363" y="201150"/>
                  </a:lnTo>
                  <a:lnTo>
                    <a:pt x="1856466" y="311387"/>
                  </a:lnTo>
                  <a:lnTo>
                    <a:pt x="1933880" y="369276"/>
                  </a:lnTo>
                  <a:lnTo>
                    <a:pt x="1940904" y="375660"/>
                  </a:lnTo>
                  <a:lnTo>
                    <a:pt x="2036365" y="310210"/>
                  </a:lnTo>
                  <a:lnTo>
                    <a:pt x="2089499" y="358501"/>
                  </a:lnTo>
                  <a:lnTo>
                    <a:pt x="2136816" y="410563"/>
                  </a:lnTo>
                  <a:lnTo>
                    <a:pt x="2071618" y="505656"/>
                  </a:lnTo>
                  <a:lnTo>
                    <a:pt x="2085160" y="520556"/>
                  </a:lnTo>
                  <a:lnTo>
                    <a:pt x="2137086" y="589995"/>
                  </a:lnTo>
                  <a:lnTo>
                    <a:pt x="2246164" y="551507"/>
                  </a:lnTo>
                  <a:lnTo>
                    <a:pt x="2300270" y="640569"/>
                  </a:lnTo>
                  <a:lnTo>
                    <a:pt x="2316600" y="674468"/>
                  </a:lnTo>
                  <a:lnTo>
                    <a:pt x="2229609" y="748936"/>
                  </a:lnTo>
                  <a:lnTo>
                    <a:pt x="2252299" y="796039"/>
                  </a:lnTo>
                  <a:lnTo>
                    <a:pt x="2271349" y="848085"/>
                  </a:lnTo>
                  <a:lnTo>
                    <a:pt x="2385366" y="839240"/>
                  </a:lnTo>
                  <a:lnTo>
                    <a:pt x="2392972" y="860020"/>
                  </a:lnTo>
                  <a:lnTo>
                    <a:pt x="2422713" y="975687"/>
                  </a:lnTo>
                  <a:lnTo>
                    <a:pt x="2320254" y="1024698"/>
                  </a:lnTo>
                  <a:lnTo>
                    <a:pt x="2334238" y="1116332"/>
                  </a:lnTo>
                  <a:lnTo>
                    <a:pt x="2335061" y="1132625"/>
                  </a:lnTo>
                  <a:lnTo>
                    <a:pt x="2444416" y="1153021"/>
                  </a:lnTo>
                  <a:lnTo>
                    <a:pt x="2448000" y="1224000"/>
                  </a:lnTo>
                  <a:lnTo>
                    <a:pt x="2444416" y="1294980"/>
                  </a:lnTo>
                  <a:lnTo>
                    <a:pt x="2335717" y="1315253"/>
                  </a:lnTo>
                  <a:lnTo>
                    <a:pt x="2334238" y="1344541"/>
                  </a:lnTo>
                  <a:lnTo>
                    <a:pt x="2322084" y="1424178"/>
                  </a:lnTo>
                  <a:lnTo>
                    <a:pt x="2422713" y="1472314"/>
                  </a:lnTo>
                  <a:lnTo>
                    <a:pt x="2392972" y="1587980"/>
                  </a:lnTo>
                  <a:lnTo>
                    <a:pt x="2385366" y="1608760"/>
                  </a:lnTo>
                  <a:lnTo>
                    <a:pt x="2275930" y="1600270"/>
                  </a:lnTo>
                  <a:lnTo>
                    <a:pt x="2252299" y="1664834"/>
                  </a:lnTo>
                  <a:lnTo>
                    <a:pt x="2233999" y="1702823"/>
                  </a:lnTo>
                  <a:lnTo>
                    <a:pt x="2316600" y="1773532"/>
                  </a:lnTo>
                  <a:lnTo>
                    <a:pt x="2300270" y="1807431"/>
                  </a:lnTo>
                  <a:lnTo>
                    <a:pt x="2246164" y="1896493"/>
                  </a:lnTo>
                  <a:lnTo>
                    <a:pt x="2144702" y="1860692"/>
                  </a:lnTo>
                  <a:lnTo>
                    <a:pt x="2085160" y="1940316"/>
                  </a:lnTo>
                  <a:lnTo>
                    <a:pt x="2076648" y="1949681"/>
                  </a:lnTo>
                  <a:lnTo>
                    <a:pt x="2136816" y="2037437"/>
                  </a:lnTo>
                  <a:lnTo>
                    <a:pt x="2089499" y="2089499"/>
                  </a:lnTo>
                  <a:lnTo>
                    <a:pt x="2036364" y="2137792"/>
                  </a:lnTo>
                  <a:lnTo>
                    <a:pt x="1948976" y="2077876"/>
                  </a:lnTo>
                  <a:lnTo>
                    <a:pt x="1933880" y="2091596"/>
                  </a:lnTo>
                  <a:lnTo>
                    <a:pt x="1860059" y="2146798"/>
                  </a:lnTo>
                  <a:lnTo>
                    <a:pt x="1895363" y="2246851"/>
                  </a:lnTo>
                  <a:lnTo>
                    <a:pt x="1807432" y="2300270"/>
                  </a:lnTo>
                  <a:lnTo>
                    <a:pt x="1772199" y="2317243"/>
                  </a:lnTo>
                  <a:lnTo>
                    <a:pt x="1703511" y="2237003"/>
                  </a:lnTo>
                  <a:lnTo>
                    <a:pt x="1658398" y="2258735"/>
                  </a:lnTo>
                  <a:lnTo>
                    <a:pt x="1599515" y="2280287"/>
                  </a:lnTo>
                  <a:lnTo>
                    <a:pt x="1607697" y="2385755"/>
                  </a:lnTo>
                  <a:lnTo>
                    <a:pt x="1587981" y="2392972"/>
                  </a:lnTo>
                  <a:lnTo>
                    <a:pt x="1470977" y="2423056"/>
                  </a:lnTo>
                  <a:lnTo>
                    <a:pt x="1425211" y="2327381"/>
                  </a:lnTo>
                  <a:lnTo>
                    <a:pt x="1338105" y="2340675"/>
                  </a:lnTo>
                  <a:lnTo>
                    <a:pt x="1313269" y="2341929"/>
                  </a:lnTo>
                  <a:lnTo>
                    <a:pt x="1294147" y="2444458"/>
                  </a:lnTo>
                  <a:lnTo>
                    <a:pt x="1224000" y="2448000"/>
                  </a:lnTo>
                  <a:lnTo>
                    <a:pt x="1151806" y="2444355"/>
                  </a:lnTo>
                  <a:lnTo>
                    <a:pt x="1132683" y="2341825"/>
                  </a:lnTo>
                  <a:lnTo>
                    <a:pt x="1109896" y="2340675"/>
                  </a:lnTo>
                  <a:lnTo>
                    <a:pt x="1020898" y="2327092"/>
                  </a:lnTo>
                  <a:lnTo>
                    <a:pt x="975216" y="2422592"/>
                  </a:lnTo>
                  <a:lnTo>
                    <a:pt x="860020" y="2392972"/>
                  </a:lnTo>
                  <a:lnTo>
                    <a:pt x="838331" y="2385033"/>
                  </a:lnTo>
                  <a:lnTo>
                    <a:pt x="846512" y="2279565"/>
                  </a:lnTo>
                  <a:lnTo>
                    <a:pt x="789603" y="2258735"/>
                  </a:lnTo>
                  <a:lnTo>
                    <a:pt x="743052" y="2236311"/>
                  </a:lnTo>
                  <a:lnTo>
                    <a:pt x="674365" y="2316550"/>
                  </a:lnTo>
                  <a:lnTo>
                    <a:pt x="640569" y="2300270"/>
                  </a:lnTo>
                  <a:lnTo>
                    <a:pt x="550966" y="2245835"/>
                  </a:lnTo>
                  <a:lnTo>
                    <a:pt x="586335" y="2145597"/>
                  </a:lnTo>
                  <a:lnTo>
                    <a:pt x="514121" y="2091596"/>
                  </a:lnTo>
                  <a:lnTo>
                    <a:pt x="498151" y="2077082"/>
                  </a:lnTo>
                  <a:lnTo>
                    <a:pt x="410763" y="2136998"/>
                  </a:lnTo>
                  <a:lnTo>
                    <a:pt x="358501" y="2089499"/>
                  </a:lnTo>
                  <a:lnTo>
                    <a:pt x="310027" y="2036164"/>
                  </a:lnTo>
                  <a:lnTo>
                    <a:pt x="370195" y="1948408"/>
                  </a:lnTo>
                  <a:lnTo>
                    <a:pt x="362840" y="1940316"/>
                  </a:lnTo>
                  <a:lnTo>
                    <a:pt x="302875" y="1860126"/>
                  </a:lnTo>
                  <a:lnTo>
                    <a:pt x="201479" y="1895904"/>
                  </a:lnTo>
                  <a:lnTo>
                    <a:pt x="147730" y="1807431"/>
                  </a:lnTo>
                  <a:lnTo>
                    <a:pt x="130808" y="1772303"/>
                  </a:lnTo>
                  <a:lnTo>
                    <a:pt x="213409" y="1701593"/>
                  </a:lnTo>
                  <a:lnTo>
                    <a:pt x="195701" y="1664834"/>
                  </a:lnTo>
                  <a:lnTo>
                    <a:pt x="172015" y="1600117"/>
                  </a:lnTo>
                  <a:lnTo>
                    <a:pt x="62578" y="1608607"/>
                  </a:lnTo>
                  <a:lnTo>
                    <a:pt x="55029" y="1587980"/>
                  </a:lnTo>
                  <a:lnTo>
                    <a:pt x="25066" y="1471449"/>
                  </a:lnTo>
                  <a:lnTo>
                    <a:pt x="125778" y="1423273"/>
                  </a:lnTo>
                  <a:lnTo>
                    <a:pt x="113762" y="1344541"/>
                  </a:lnTo>
                  <a:lnTo>
                    <a:pt x="112302" y="1315635"/>
                  </a:lnTo>
                  <a:lnTo>
                    <a:pt x="3604" y="1295362"/>
                  </a:lnTo>
                  <a:lnTo>
                    <a:pt x="0" y="1224000"/>
                  </a:lnTo>
                  <a:lnTo>
                    <a:pt x="3604" y="1152639"/>
                  </a:lnTo>
                  <a:lnTo>
                    <a:pt x="112959" y="1132243"/>
                  </a:lnTo>
                  <a:lnTo>
                    <a:pt x="113762" y="1116332"/>
                  </a:lnTo>
                  <a:lnTo>
                    <a:pt x="127609" y="1025603"/>
                  </a:lnTo>
                  <a:lnTo>
                    <a:pt x="25066" y="976552"/>
                  </a:lnTo>
                  <a:lnTo>
                    <a:pt x="55029" y="860020"/>
                  </a:lnTo>
                  <a:lnTo>
                    <a:pt x="62578" y="839393"/>
                  </a:lnTo>
                  <a:lnTo>
                    <a:pt x="176596" y="848238"/>
                  </a:lnTo>
                  <a:lnTo>
                    <a:pt x="195701" y="796039"/>
                  </a:lnTo>
                  <a:lnTo>
                    <a:pt x="217799" y="750166"/>
                  </a:lnTo>
                  <a:lnTo>
                    <a:pt x="130808" y="675698"/>
                  </a:lnTo>
                  <a:lnTo>
                    <a:pt x="147730" y="640569"/>
                  </a:lnTo>
                  <a:lnTo>
                    <a:pt x="201478" y="552097"/>
                  </a:lnTo>
                  <a:lnTo>
                    <a:pt x="310491" y="590562"/>
                  </a:lnTo>
                  <a:lnTo>
                    <a:pt x="362840" y="520556"/>
                  </a:lnTo>
                  <a:lnTo>
                    <a:pt x="375226" y="506929"/>
                  </a:lnTo>
                  <a:lnTo>
                    <a:pt x="310028" y="411836"/>
                  </a:lnTo>
                  <a:lnTo>
                    <a:pt x="358501" y="358501"/>
                  </a:lnTo>
                  <a:lnTo>
                    <a:pt x="410763" y="311002"/>
                  </a:lnTo>
                  <a:lnTo>
                    <a:pt x="506224" y="376453"/>
                  </a:lnTo>
                  <a:lnTo>
                    <a:pt x="514121" y="369276"/>
                  </a:lnTo>
                  <a:lnTo>
                    <a:pt x="589929" y="312588"/>
                  </a:lnTo>
                  <a:lnTo>
                    <a:pt x="550966" y="202165"/>
                  </a:lnTo>
                  <a:lnTo>
                    <a:pt x="640569" y="147730"/>
                  </a:lnTo>
                  <a:lnTo>
                    <a:pt x="674365" y="131450"/>
                  </a:lnTo>
                  <a:lnTo>
                    <a:pt x="750854" y="220803"/>
                  </a:lnTo>
                  <a:lnTo>
                    <a:pt x="789603" y="202137"/>
                  </a:lnTo>
                  <a:lnTo>
                    <a:pt x="847483" y="180953"/>
                  </a:lnTo>
                  <a:lnTo>
                    <a:pt x="838331" y="62967"/>
                  </a:lnTo>
                  <a:lnTo>
                    <a:pt x="860020" y="55029"/>
                  </a:lnTo>
                  <a:lnTo>
                    <a:pt x="975216" y="25409"/>
                  </a:lnTo>
                  <a:lnTo>
                    <a:pt x="1026636" y="132905"/>
                  </a:lnTo>
                  <a:lnTo>
                    <a:pt x="1109896" y="120198"/>
                  </a:lnTo>
                  <a:lnTo>
                    <a:pt x="1130259" y="119170"/>
                  </a:lnTo>
                  <a:lnTo>
                    <a:pt x="1151805" y="3646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accent6">
                    <a:lumMod val="60000"/>
                    <a:lumOff val="40000"/>
                  </a:schemeClr>
                </a:gs>
                <a:gs pos="82000">
                  <a:schemeClr val="accent6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accent6">
                    <a:lumMod val="50000"/>
                  </a:schemeClr>
                </a:solidFill>
                <a:latin typeface="AdamGorry-Lights" panose="020F0702020204020204" pitchFamily="34" charset="0"/>
              </a:endParaRPr>
            </a:p>
          </p:txBody>
        </p:sp>
        <p:sp>
          <p:nvSpPr>
            <p:cNvPr id="43" name="Fánk 42"/>
            <p:cNvSpPr/>
            <p:nvPr/>
          </p:nvSpPr>
          <p:spPr>
            <a:xfrm>
              <a:off x="6174221" y="2054372"/>
              <a:ext cx="2314930" cy="2314930"/>
            </a:xfrm>
            <a:prstGeom prst="donut">
              <a:avLst>
                <a:gd name="adj" fmla="val 4346"/>
              </a:avLst>
            </a:prstGeom>
            <a:gradFill flip="none" rotWithShape="1">
              <a:gsLst>
                <a:gs pos="41000">
                  <a:schemeClr val="accent6">
                    <a:lumMod val="60000"/>
                    <a:lumOff val="40000"/>
                  </a:schemeClr>
                </a:gs>
                <a:gs pos="74000">
                  <a:schemeClr val="accent6">
                    <a:lumMod val="50000"/>
                  </a:schemeClr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accent6">
                    <a:lumMod val="50000"/>
                  </a:schemeClr>
                </a:solidFill>
                <a:latin typeface="AdamGorry-Lights" panose="020F0702020204020204" pitchFamily="34" charset="0"/>
              </a:endParaRPr>
            </a:p>
          </p:txBody>
        </p:sp>
        <p:sp>
          <p:nvSpPr>
            <p:cNvPr id="44" name="Ellipszis 43"/>
            <p:cNvSpPr/>
            <p:nvPr/>
          </p:nvSpPr>
          <p:spPr>
            <a:xfrm>
              <a:off x="6259819" y="2151901"/>
              <a:ext cx="2128909" cy="21289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7239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100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FELADAT</a:t>
              </a:r>
              <a:endParaRPr lang="hu-HU" sz="1100" dirty="0">
                <a:solidFill>
                  <a:schemeClr val="accent6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45" name="Fánk 44"/>
            <p:cNvSpPr/>
            <p:nvPr/>
          </p:nvSpPr>
          <p:spPr>
            <a:xfrm>
              <a:off x="6250805" y="2155168"/>
              <a:ext cx="2149578" cy="2149578"/>
            </a:xfrm>
            <a:prstGeom prst="donut">
              <a:avLst>
                <a:gd name="adj" fmla="val 4346"/>
              </a:avLst>
            </a:prstGeom>
            <a:gradFill flip="none" rotWithShape="1">
              <a:gsLst>
                <a:gs pos="41000">
                  <a:schemeClr val="accent6">
                    <a:lumMod val="60000"/>
                    <a:lumOff val="40000"/>
                  </a:schemeClr>
                </a:gs>
                <a:gs pos="74000">
                  <a:schemeClr val="accent6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accent6">
                    <a:lumMod val="50000"/>
                  </a:schemeClr>
                </a:solidFill>
                <a:latin typeface="AdamGorry-Lights" panose="020F0702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468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0140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/>
          <p:cNvSpPr/>
          <p:nvPr/>
        </p:nvSpPr>
        <p:spPr>
          <a:xfrm>
            <a:off x="2473679" y="3343303"/>
            <a:ext cx="7244642" cy="2684097"/>
          </a:xfrm>
          <a:prstGeom prst="roundRect">
            <a:avLst/>
          </a:prstGeom>
          <a:gradFill>
            <a:gsLst>
              <a:gs pos="56000">
                <a:srgbClr val="FFCF37"/>
              </a:gs>
              <a:gs pos="9000">
                <a:srgbClr val="FFE389"/>
              </a:gs>
              <a:gs pos="97000">
                <a:srgbClr val="FFE389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7112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864000" rtlCol="0" anchor="ctr"/>
          <a:lstStyle/>
          <a:p>
            <a:pPr algn="just" defTabSz="838200"/>
            <a:r>
              <a:rPr lang="hu-HU" sz="3200" dirty="0" smtClean="0">
                <a:solidFill>
                  <a:schemeClr val="bg1"/>
                </a:solidFill>
              </a:rPr>
              <a:t>„Közel van az Úr a megtört szívűekhez, és a sebzett lelkűeket megsegíti.” </a:t>
            </a:r>
          </a:p>
          <a:p>
            <a:pPr algn="just" defTabSz="838200"/>
            <a:r>
              <a:rPr lang="hu-HU" sz="2000" dirty="0" smtClean="0">
                <a:solidFill>
                  <a:schemeClr val="bg1"/>
                </a:solidFill>
              </a:rPr>
              <a:t>Zsoltárok könyve 34,19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2473679" y="3347159"/>
            <a:ext cx="7244642" cy="2684097"/>
          </a:xfrm>
          <a:prstGeom prst="roundRect">
            <a:avLst/>
          </a:prstGeom>
          <a:gradFill>
            <a:gsLst>
              <a:gs pos="56000">
                <a:srgbClr val="FFCF37"/>
              </a:gs>
              <a:gs pos="9000">
                <a:srgbClr val="FFE389"/>
              </a:gs>
              <a:gs pos="97000">
                <a:srgbClr val="FFE389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7112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864000" rtlCol="0" anchor="ctr"/>
          <a:lstStyle/>
          <a:p>
            <a:pPr algn="just" defTabSz="838200"/>
            <a:r>
              <a:rPr lang="hu-HU" sz="3200" dirty="0" smtClean="0">
                <a:solidFill>
                  <a:schemeClr val="bg1"/>
                </a:solidFill>
              </a:rPr>
              <a:t>„Közel van </a:t>
            </a:r>
            <a:r>
              <a:rPr lang="hu-HU" sz="3200" dirty="0" smtClean="0">
                <a:solidFill>
                  <a:srgbClr val="CC0066"/>
                </a:solidFill>
              </a:rPr>
              <a:t>az Úr </a:t>
            </a:r>
            <a:r>
              <a:rPr lang="hu-HU" sz="3200" dirty="0" smtClean="0">
                <a:solidFill>
                  <a:schemeClr val="bg1"/>
                </a:solidFill>
              </a:rPr>
              <a:t>a megtört szívűekhez, és a sebzett lelkűeket </a:t>
            </a:r>
            <a:r>
              <a:rPr lang="hu-HU" sz="3200" dirty="0" smtClean="0">
                <a:solidFill>
                  <a:srgbClr val="CC0066"/>
                </a:solidFill>
              </a:rPr>
              <a:t>megsegít</a:t>
            </a:r>
            <a:r>
              <a:rPr lang="hu-HU" sz="3200" dirty="0" smtClean="0">
                <a:solidFill>
                  <a:schemeClr val="bg1"/>
                </a:solidFill>
              </a:rPr>
              <a:t>i.” </a:t>
            </a:r>
          </a:p>
          <a:p>
            <a:pPr algn="just" defTabSz="838200"/>
            <a:r>
              <a:rPr lang="hu-HU" sz="2000" dirty="0" smtClean="0">
                <a:solidFill>
                  <a:schemeClr val="bg1"/>
                </a:solidFill>
              </a:rPr>
              <a:t>Zsoltárok könyve 34,19</a:t>
            </a: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56848" cy="153919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716809" y="321321"/>
            <a:ext cx="7481959" cy="16159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0"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Az aranymondásban el van rejtve egy rövid mondat is. Kattints, és előbukkan. </a:t>
            </a:r>
          </a:p>
          <a:p>
            <a:r>
              <a:rPr lang="hu-H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Olvasd el magadban! </a:t>
            </a:r>
            <a:r>
              <a:rPr lang="hu-H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</a:t>
            </a:r>
            <a:r>
              <a:rPr lang="hu-H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egyezd meg! </a:t>
            </a:r>
          </a:p>
        </p:txBody>
      </p:sp>
    </p:spTree>
    <p:extLst>
      <p:ext uri="{BB962C8B-B14F-4D97-AF65-F5344CB8AC3E}">
        <p14:creationId xmlns:p14="http://schemas.microsoft.com/office/powerpoint/2010/main" val="252860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6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961" y="1366271"/>
            <a:ext cx="5327274" cy="53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Kedves Hittanos! </a:t>
            </a:r>
          </a:p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Várunk a következő digitális hittanórára!</a:t>
            </a:r>
          </a:p>
        </p:txBody>
      </p:sp>
    </p:spTree>
    <p:extLst>
      <p:ext uri="{BB962C8B-B14F-4D97-AF65-F5344CB8AC3E}">
        <p14:creationId xmlns:p14="http://schemas.microsoft.com/office/powerpoint/2010/main" val="259576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907758" y="477505"/>
            <a:ext cx="3934395" cy="3727683"/>
            <a:chOff x="660108" y="560242"/>
            <a:chExt cx="3934395" cy="3727683"/>
          </a:xfrm>
        </p:grpSpPr>
        <p:sp>
          <p:nvSpPr>
            <p:cNvPr id="4" name="Ellipszis 3"/>
            <p:cNvSpPr>
              <a:spLocks noChangeAspect="1"/>
            </p:cNvSpPr>
            <p:nvPr/>
          </p:nvSpPr>
          <p:spPr>
            <a:xfrm>
              <a:off x="660108" y="560242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20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1082667" y="1237656"/>
              <a:ext cx="3089275" cy="267765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b="1" dirty="0">
                  <a:solidFill>
                    <a:srgbClr val="CC0066"/>
                  </a:solidFill>
                  <a:effectLst/>
                  <a:cs typeface="Arial" panose="020B0604020202020204" pitchFamily="34" charset="0"/>
                </a:rPr>
                <a:t>Kedves Szülők!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b="1" dirty="0">
                  <a:solidFill>
                    <a:srgbClr val="CC0066"/>
                  </a:solidFill>
                  <a:effectLst/>
                  <a:cs typeface="Arial" panose="020B0604020202020204" pitchFamily="34" charset="0"/>
                </a:rPr>
                <a:t>Köszönjük a segítségüket!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b="1" dirty="0">
                  <a:solidFill>
                    <a:srgbClr val="CC0066"/>
                  </a:solidFill>
                  <a:effectLst/>
                  <a:cs typeface="Arial" panose="020B0604020202020204" pitchFamily="34" charset="0"/>
                </a:rPr>
                <a:t>Isten áldását </a:t>
              </a:r>
              <a:r>
                <a:rPr lang="hu-HU" altLang="hu-HU" sz="2800" b="1" dirty="0" smtClean="0">
                  <a:solidFill>
                    <a:srgbClr val="CC0066"/>
                  </a:solidFill>
                  <a:effectLst/>
                  <a:cs typeface="Arial" panose="020B0604020202020204" pitchFamily="34" charset="0"/>
                </a:rPr>
                <a:t>kívánjuk ezzel </a:t>
              </a:r>
              <a:r>
                <a:rPr lang="hu-HU" altLang="hu-HU" sz="2800" b="1" dirty="0">
                  <a:solidFill>
                    <a:srgbClr val="CC0066"/>
                  </a:solidFill>
                  <a:effectLst/>
                  <a:cs typeface="Arial" panose="020B0604020202020204" pitchFamily="34" charset="0"/>
                </a:rPr>
                <a:t>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7065353" y="2341347"/>
            <a:ext cx="350959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hu-HU" sz="3200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„Jóságod </a:t>
            </a:r>
            <a:r>
              <a:rPr lang="hu-HU" sz="3200" dirty="0">
                <a:solidFill>
                  <a:srgbClr val="CC0066"/>
                </a:solidFill>
                <a:latin typeface="Comic Sans MS" panose="030F0702030302020204" pitchFamily="66" charset="0"/>
              </a:rPr>
              <a:t>és szereteted kísér életem minden </a:t>
            </a:r>
            <a:r>
              <a:rPr lang="hu-HU" sz="3200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napján.” </a:t>
            </a:r>
            <a:r>
              <a:rPr lang="hu-HU" sz="3200" dirty="0">
                <a:solidFill>
                  <a:srgbClr val="CC0066"/>
                </a:solidFill>
                <a:latin typeface="Comic Sans MS" panose="030F0702030302020204" pitchFamily="66" charset="0"/>
              </a:rPr>
              <a:t>(Zsoltárok 23,4) </a:t>
            </a:r>
          </a:p>
        </p:txBody>
      </p:sp>
      <p:sp>
        <p:nvSpPr>
          <p:cNvPr id="8" name="Szív 7"/>
          <p:cNvSpPr/>
          <p:nvPr/>
        </p:nvSpPr>
        <p:spPr>
          <a:xfrm>
            <a:off x="6257965" y="917375"/>
            <a:ext cx="5353050" cy="5525599"/>
          </a:xfrm>
          <a:prstGeom prst="heart">
            <a:avLst/>
          </a:prstGeom>
          <a:solidFill>
            <a:schemeClr val="accent5">
              <a:lumMod val="40000"/>
              <a:lumOff val="60000"/>
              <a:alpha val="38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75565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rgbClr val="CC0066"/>
              </a:solidFill>
            </a:endParaRPr>
          </a:p>
          <a:p>
            <a:pPr algn="ctr"/>
            <a:r>
              <a:rPr lang="hu-HU" sz="4000" dirty="0" smtClean="0">
                <a:solidFill>
                  <a:srgbClr val="CC0066"/>
                </a:solidFill>
              </a:rPr>
              <a:t> </a:t>
            </a:r>
            <a:endParaRPr lang="hu-HU" sz="4000" dirty="0">
              <a:solidFill>
                <a:srgbClr val="CC0066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907758" y="5111234"/>
            <a:ext cx="46426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4400" dirty="0">
                <a:solidFill>
                  <a:srgbClr val="CC0066"/>
                </a:solidFill>
                <a:cs typeface="Arial" panose="020B0604020202020204" pitchFamily="34" charset="0"/>
              </a:rPr>
              <a:t>Áldás, békesség! </a:t>
            </a:r>
          </a:p>
        </p:txBody>
      </p:sp>
    </p:spTree>
    <p:extLst>
      <p:ext uri="{BB962C8B-B14F-4D97-AF65-F5344CB8AC3E}">
        <p14:creationId xmlns:p14="http://schemas.microsoft.com/office/powerpoint/2010/main" val="104075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0" y="2525320"/>
            <a:ext cx="5470634" cy="21859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>
                <a:solidFill>
                  <a:srgbClr val="000000"/>
                </a:solidFill>
                <a:cs typeface="Arial" panose="020B0604020202020204" pitchFamily="34" charset="0"/>
              </a:rPr>
              <a:t>Áldás, békesség!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634" y="-1"/>
            <a:ext cx="672136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06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rgbClr val="69CBD7"/>
            </a:gs>
            <a:gs pos="60000">
              <a:srgbClr val="F3DC8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/>
          <a:srcRect l="32007" t="8398" r="1" b="6474"/>
          <a:stretch/>
        </p:blipFill>
        <p:spPr>
          <a:xfrm rot="485127" flipH="1">
            <a:off x="6914634" y="911340"/>
            <a:ext cx="1520416" cy="377189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588" y="1"/>
            <a:ext cx="5192412" cy="6005988"/>
          </a:xfrm>
          <a:prstGeom prst="rect">
            <a:avLst/>
          </a:prstGeom>
          <a:noFill/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8" b="100000" l="1278" r="96705">
                        <a14:foregroundMark x1="62677" y1="44711" x2="62677" y2="44711"/>
                        <a14:foregroundMark x1="38332" y1="33867" x2="38332" y2="25600"/>
                        <a14:foregroundMark x1="40215" y1="23733" x2="42838" y2="22578"/>
                        <a14:foregroundMark x1="35440" y1="38222" x2="37861" y2="34756"/>
                        <a14:foregroundMark x1="14593" y1="49956" x2="14929" y2="46044"/>
                        <a14:foregroundMark x1="15467" y1="45956" x2="16611" y2="46400"/>
                        <a14:foregroundMark x1="29321" y1="41156" x2="30330" y2="39644"/>
                        <a14:foregroundMark x1="31944" y1="41067" x2="30330" y2="38933"/>
                        <a14:foregroundMark x1="14324" y1="48000" x2="15602" y2="45244"/>
                        <a14:foregroundMark x1="37861" y1="34400" x2="37794" y2="26400"/>
                        <a14:foregroundMark x1="44721" y1="37689" x2="44519" y2="30044"/>
                        <a14:foregroundMark x1="44721" y1="32889" x2="44721" y2="32889"/>
                        <a14:foregroundMark x1="44721" y1="32889" x2="44721" y2="32889"/>
                        <a14:backgroundMark x1="93073" y1="55022" x2="90114" y2="10311"/>
                        <a14:backgroundMark x1="56826" y1="45244" x2="56355" y2="40000"/>
                        <a14:backgroundMark x1="25017" y1="44089" x2="25017" y2="44089"/>
                        <a14:backgroundMark x1="27102" y1="42933" x2="27102" y2="42933"/>
                        <a14:backgroundMark x1="28245" y1="42933" x2="30128" y2="33778"/>
                        <a14:backgroundMark x1="75992" y1="43378" x2="72764" y2="57600"/>
                        <a14:backgroundMark x1="74781" y1="40889" x2="74781" y2="4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68"/>
          <a:stretch/>
        </p:blipFill>
        <p:spPr>
          <a:xfrm flipH="1">
            <a:off x="4599494" y="438910"/>
            <a:ext cx="7592506" cy="6086207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8456194" y="-1239"/>
            <a:ext cx="373580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Bárhova ment Jézus, mindenhol kíváncsi emberek tekintete követte.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8" b="97289" l="9883" r="941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-476049"/>
            <a:ext cx="6316156" cy="6633551"/>
          </a:xfrm>
          <a:prstGeom prst="rect">
            <a:avLst/>
          </a:prstGeom>
        </p:spPr>
      </p:pic>
      <p:pic>
        <p:nvPicPr>
          <p:cNvPr id="3" name="Tartalom hely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7" b="88015" l="0" r="82625">
                        <a14:foregroundMark x1="6285" y1="51908" x2="12939" y2="46794"/>
                        <a14:foregroundMark x1="20518" y1="48168" x2="20518" y2="48168"/>
                        <a14:foregroundMark x1="68392" y1="56565" x2="63031" y2="44351"/>
                        <a14:foregroundMark x1="27357" y1="73817" x2="27357" y2="73817"/>
                        <a14:foregroundMark x1="13124" y1="42061" x2="13124" y2="42061"/>
                        <a14:foregroundMark x1="3142" y1="46870" x2="11275" y2="45344"/>
                        <a14:foregroundMark x1="9612" y1="45496" x2="13494" y2="44580"/>
                        <a14:foregroundMark x1="11091" y1="45115" x2="14787" y2="41145"/>
                        <a14:foregroundMark x1="3512" y1="51603" x2="6285" y2="47863"/>
                        <a14:foregroundMark x1="70425" y1="45954" x2="74122" y2="41756"/>
                        <a14:foregroundMark x1="12754" y1="40153" x2="17375" y2="37634"/>
                        <a14:foregroundMark x1="17560" y1="37405" x2="20887" y2="33817"/>
                        <a14:foregroundMark x1="19039" y1="35191" x2="19039" y2="31756"/>
                        <a14:foregroundMark x1="20148" y1="31527" x2="22736" y2="26870"/>
                        <a14:foregroundMark x1="20333" y1="29466" x2="20887" y2="25496"/>
                        <a14:foregroundMark x1="19778" y1="25420" x2="29945" y2="21069"/>
                        <a14:foregroundMark x1="23660" y1="22824" x2="28651" y2="21221"/>
                        <a14:foregroundMark x1="63956" y1="22672" x2="67468" y2="23740"/>
                        <a14:foregroundMark x1="68392" y1="25038" x2="71349" y2="31298"/>
                        <a14:foregroundMark x1="72643" y1="34351" x2="74307" y2="35954"/>
                        <a14:foregroundMark x1="57671" y1="20916" x2="64695" y2="22824"/>
                        <a14:foregroundMark x1="19963" y1="25115" x2="23660" y2="22824"/>
                        <a14:foregroundMark x1="64880" y1="47634" x2="61922" y2="43588"/>
                        <a14:foregroundMark x1="68762" y1="47252" x2="70425" y2="45191"/>
                        <a14:foregroundMark x1="11830" y1="42595" x2="14048" y2="39618"/>
                        <a14:foregroundMark x1="74307" y1="41450" x2="75231" y2="38168"/>
                        <a14:foregroundMark x1="67652" y1="54809" x2="67652" y2="54809"/>
                        <a14:foregroundMark x1="2957" y1="47481" x2="4067" y2="47786"/>
                        <a14:foregroundMark x1="2218" y1="47328" x2="2218" y2="47328"/>
                        <a14:backgroundMark x1="1479" y1="44580" x2="13863" y2="34046"/>
                        <a14:backgroundMark x1="13863" y1="34046" x2="21442" y2="20000"/>
                        <a14:backgroundMark x1="25693" y1="20000" x2="28281" y2="19466"/>
                        <a14:backgroundMark x1="28651" y1="13969" x2="29205" y2="7863"/>
                        <a14:backgroundMark x1="31608" y1="6641" x2="60998" y2="9084"/>
                        <a14:backgroundMark x1="58041" y1="11908" x2="58041" y2="11908"/>
                        <a14:backgroundMark x1="58965" y1="12748" x2="62662" y2="18244"/>
                        <a14:backgroundMark x1="66174" y1="19084" x2="83179" y2="24198"/>
                        <a14:backgroundMark x1="67837" y1="48855" x2="81516" y2="59389"/>
                        <a14:backgroundMark x1="64695" y1="45267" x2="66174" y2="47634"/>
                        <a14:backgroundMark x1="21257" y1="48473" x2="8688" y2="56260"/>
                        <a14:backgroundMark x1="1479" y1="50153" x2="2033" y2="44122"/>
                        <a14:backgroundMark x1="75046" y1="58168" x2="69686" y2="52366"/>
                        <a14:backgroundMark x1="69501" y1="51985" x2="66728" y2="48244"/>
                        <a14:backgroundMark x1="15527" y1="49160" x2="15527" y2="49160"/>
                        <a14:backgroundMark x1="11460" y1="43664" x2="11460" y2="43664"/>
                        <a14:backgroundMark x1="10536" y1="44580" x2="10536" y2="44580"/>
                        <a14:backgroundMark x1="2403" y1="49008" x2="5730" y2="48092"/>
                        <a14:backgroundMark x1="21996" y1="48626" x2="22366" y2="47481"/>
                        <a14:backgroundMark x1="70425" y1="57252" x2="68946" y2="53359"/>
                        <a14:backgroundMark x1="71349" y1="46794" x2="75416" y2="42748"/>
                        <a14:backgroundMark x1="58780" y1="19237" x2="75416" y2="26794"/>
                        <a14:backgroundMark x1="69131" y1="24504" x2="71904" y2="28626"/>
                      </a14:backgroundRemoval>
                    </a14:imgEffect>
                  </a14:imgLayer>
                </a14:imgProps>
              </a:ext>
            </a:extLst>
          </a:blip>
          <a:srcRect l="-1367" t="7747" r="15426" b="12775"/>
          <a:stretch/>
        </p:blipFill>
        <p:spPr>
          <a:xfrm flipH="1">
            <a:off x="2948100" y="1192602"/>
            <a:ext cx="2529968" cy="566539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32007" t="8398" r="1" b="6474"/>
          <a:stretch/>
        </p:blipFill>
        <p:spPr>
          <a:xfrm rot="21114873">
            <a:off x="-205107" y="1674701"/>
            <a:ext cx="2041613" cy="5064897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713926" y="-2437"/>
            <a:ext cx="373580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Nem sokkal ezelőtt Jézus meggyógyított egy nagyon súlyosan beteg embert.</a:t>
            </a:r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9320" y="5131381"/>
            <a:ext cx="1556848" cy="1539194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5578613" y="5327618"/>
            <a:ext cx="5068723" cy="1127031"/>
          </a:xfrm>
          <a:prstGeom prst="rect">
            <a:avLst/>
          </a:prstGeom>
          <a:solidFill>
            <a:schemeClr val="bg1"/>
          </a:solidFill>
          <a:effectLst>
            <a:glow rad="736600">
              <a:schemeClr val="bg1"/>
            </a:glow>
          </a:effectLst>
        </p:spPr>
        <p:txBody>
          <a:bodyPr wrap="square" rtlCol="0">
            <a:noAutofit/>
          </a:bodyPr>
          <a:lstStyle/>
          <a:p>
            <a:r>
              <a:rPr lang="hu-HU" sz="2400" dirty="0" smtClean="0"/>
              <a:t>Az emberek ismét csodára vártak. </a:t>
            </a:r>
          </a:p>
          <a:p>
            <a:r>
              <a:rPr lang="hu-HU" sz="2400" dirty="0" smtClean="0"/>
              <a:t>Így közeledtek </a:t>
            </a:r>
            <a:r>
              <a:rPr lang="hu-HU" sz="2400" dirty="0" err="1" smtClean="0"/>
              <a:t>Nain</a:t>
            </a:r>
            <a:r>
              <a:rPr lang="hu-HU" sz="2400" dirty="0" smtClean="0"/>
              <a:t> városához.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9805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0" grpId="1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69CBD7"/>
            </a:gs>
            <a:gs pos="28000">
              <a:srgbClr val="F3DC8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Kép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16" y="4988525"/>
            <a:ext cx="1569948" cy="1552144"/>
          </a:xfrm>
          <a:prstGeom prst="rect">
            <a:avLst/>
          </a:prstGeom>
        </p:spPr>
      </p:pic>
      <p:sp>
        <p:nvSpPr>
          <p:cNvPr id="20" name="Téglalap 19"/>
          <p:cNvSpPr/>
          <p:nvPr/>
        </p:nvSpPr>
        <p:spPr>
          <a:xfrm>
            <a:off x="500616" y="4822989"/>
            <a:ext cx="3949950" cy="15770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09600"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Mielőtt beértek volna </a:t>
            </a:r>
            <a:r>
              <a:rPr lang="hu-H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Nain</a:t>
            </a: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városába, Jézus és a követői megálltak. </a:t>
            </a:r>
          </a:p>
          <a:p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Egy másik sokaság jött szembe velük.</a:t>
            </a:r>
            <a:endParaRPr lang="hu-H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2" b="99501" l="2487" r="95744">
                        <a14:foregroundMark x1="14778" y1="20532" x2="16834" y2="16791"/>
                        <a14:foregroundMark x1="58871" y1="48379" x2="58871" y2="48379"/>
                        <a14:foregroundMark x1="17504" y1="16958" x2="17504" y2="16958"/>
                        <a14:foregroundMark x1="21330" y1="55860" x2="18173" y2="66500"/>
                        <a14:foregroundMark x1="17982" y1="67830" x2="22573" y2="51953"/>
                        <a14:foregroundMark x1="91296" y1="24023" x2="91296" y2="24023"/>
                        <a14:foregroundMark x1="89479" y1="21696" x2="89479" y2="21696"/>
                        <a14:foregroundMark x1="90866" y1="22278" x2="88140" y2="34081"/>
                        <a14:foregroundMark x1="88809" y1="26600" x2="90196" y2="20865"/>
                        <a14:foregroundMark x1="89144" y1="23026" x2="89479" y2="20283"/>
                        <a14:foregroundMark x1="88379" y1="26018" x2="89287" y2="22278"/>
                        <a14:foregroundMark x1="68245" y1="86949" x2="84648" y2="49377"/>
                        <a14:foregroundMark x1="16260" y1="15711" x2="16260" y2="15711"/>
                        <a14:foregroundMark x1="16260" y1="15960" x2="16260" y2="15960"/>
                        <a14:foregroundMark x1="5882" y1="61014" x2="6169" y2="48379"/>
                        <a14:backgroundMark x1="87566" y1="27016" x2="87566" y2="27016"/>
                        <a14:backgroundMark x1="88235" y1="22278" x2="88235" y2="22278"/>
                        <a14:backgroundMark x1="42611" y1="79219" x2="42611" y2="79219"/>
                        <a14:backgroundMark x1="43615" y1="93184" x2="43615" y2="93184"/>
                        <a14:backgroundMark x1="52319" y1="87697" x2="52319" y2="87697"/>
                        <a14:backgroundMark x1="53228" y1="94181" x2="53228" y2="94181"/>
                        <a14:backgroundMark x1="50837" y1="78055" x2="50837" y2="78055"/>
                        <a14:backgroundMark x1="37303" y1="70823" x2="37303" y2="70823"/>
                        <a14:backgroundMark x1="79770" y1="93184" x2="79770" y2="93184"/>
                        <a14:backgroundMark x1="83166" y1="82211" x2="83166" y2="8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568" y="-246516"/>
            <a:ext cx="7861962" cy="4523166"/>
          </a:xfrm>
          <a:prstGeom prst="rect">
            <a:avLst/>
          </a:prstGeom>
        </p:spPr>
      </p:pic>
      <p:pic>
        <p:nvPicPr>
          <p:cNvPr id="3" name="Tartalom hely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7" b="88015" l="0" r="82625">
                        <a14:foregroundMark x1="6285" y1="51908" x2="12939" y2="46794"/>
                        <a14:foregroundMark x1="20518" y1="48168" x2="20518" y2="48168"/>
                        <a14:foregroundMark x1="68392" y1="56565" x2="63031" y2="44351"/>
                        <a14:foregroundMark x1="27357" y1="73817" x2="27357" y2="73817"/>
                        <a14:foregroundMark x1="13124" y1="42061" x2="13124" y2="42061"/>
                        <a14:foregroundMark x1="3142" y1="46870" x2="11275" y2="45344"/>
                        <a14:foregroundMark x1="9612" y1="45496" x2="13494" y2="44580"/>
                        <a14:foregroundMark x1="11091" y1="45115" x2="14787" y2="41145"/>
                        <a14:foregroundMark x1="3512" y1="51603" x2="6285" y2="47863"/>
                        <a14:foregroundMark x1="70425" y1="45954" x2="74122" y2="41756"/>
                        <a14:foregroundMark x1="12754" y1="40153" x2="17375" y2="37634"/>
                        <a14:foregroundMark x1="17560" y1="37405" x2="20887" y2="33817"/>
                        <a14:foregroundMark x1="19039" y1="35191" x2="19039" y2="31756"/>
                        <a14:foregroundMark x1="20148" y1="31527" x2="22736" y2="26870"/>
                        <a14:foregroundMark x1="20333" y1="29466" x2="20887" y2="25496"/>
                        <a14:foregroundMark x1="19778" y1="25420" x2="29945" y2="21069"/>
                        <a14:foregroundMark x1="23660" y1="22824" x2="28651" y2="21221"/>
                        <a14:foregroundMark x1="63956" y1="22672" x2="67468" y2="23740"/>
                        <a14:foregroundMark x1="68392" y1="25038" x2="71349" y2="31298"/>
                        <a14:foregroundMark x1="72643" y1="34351" x2="74307" y2="35954"/>
                        <a14:foregroundMark x1="57671" y1="20916" x2="64695" y2="22824"/>
                        <a14:foregroundMark x1="19963" y1="25115" x2="23660" y2="22824"/>
                        <a14:foregroundMark x1="64880" y1="47634" x2="61922" y2="43588"/>
                        <a14:foregroundMark x1="68762" y1="47252" x2="70425" y2="45191"/>
                        <a14:foregroundMark x1="11830" y1="42595" x2="14048" y2="39618"/>
                        <a14:foregroundMark x1="74307" y1="41450" x2="75231" y2="38168"/>
                        <a14:foregroundMark x1="67652" y1="54809" x2="67652" y2="54809"/>
                        <a14:foregroundMark x1="2957" y1="47481" x2="4067" y2="47786"/>
                        <a14:foregroundMark x1="2218" y1="47328" x2="2218" y2="47328"/>
                        <a14:backgroundMark x1="1479" y1="44580" x2="13863" y2="34046"/>
                        <a14:backgroundMark x1="13863" y1="34046" x2="21442" y2="20000"/>
                        <a14:backgroundMark x1="25693" y1="20000" x2="28281" y2="19466"/>
                        <a14:backgroundMark x1="28651" y1="13969" x2="29205" y2="7863"/>
                        <a14:backgroundMark x1="31608" y1="6641" x2="60998" y2="9084"/>
                        <a14:backgroundMark x1="58041" y1="11908" x2="58041" y2="11908"/>
                        <a14:backgroundMark x1="58965" y1="12748" x2="62662" y2="18244"/>
                        <a14:backgroundMark x1="66174" y1="19084" x2="83179" y2="24198"/>
                        <a14:backgroundMark x1="67837" y1="48855" x2="81516" y2="59389"/>
                        <a14:backgroundMark x1="64695" y1="45267" x2="66174" y2="47634"/>
                        <a14:backgroundMark x1="21257" y1="48473" x2="8688" y2="56260"/>
                        <a14:backgroundMark x1="1479" y1="50153" x2="2033" y2="44122"/>
                        <a14:backgroundMark x1="75046" y1="58168" x2="69686" y2="52366"/>
                        <a14:backgroundMark x1="69501" y1="51985" x2="66728" y2="48244"/>
                        <a14:backgroundMark x1="15527" y1="49160" x2="15527" y2="49160"/>
                        <a14:backgroundMark x1="11460" y1="43664" x2="11460" y2="43664"/>
                        <a14:backgroundMark x1="10536" y1="44580" x2="10536" y2="44580"/>
                        <a14:backgroundMark x1="2403" y1="49008" x2="5730" y2="48092"/>
                        <a14:backgroundMark x1="21996" y1="48626" x2="22366" y2="47481"/>
                        <a14:backgroundMark x1="70425" y1="57252" x2="68946" y2="53359"/>
                        <a14:backgroundMark x1="71349" y1="46794" x2="75416" y2="42748"/>
                        <a14:backgroundMark x1="58780" y1="19237" x2="75416" y2="26794"/>
                        <a14:backgroundMark x1="69131" y1="24504" x2="71904" y2="28626"/>
                      </a14:backgroundRemoval>
                    </a14:imgEffect>
                  </a14:imgLayer>
                </a14:imgProps>
              </a:ext>
            </a:extLst>
          </a:blip>
          <a:srcRect l="-1367" t="7747" r="15426" b="12775"/>
          <a:stretch/>
        </p:blipFill>
        <p:spPr>
          <a:xfrm flipH="1">
            <a:off x="1196359" y="1037758"/>
            <a:ext cx="1748410" cy="391524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920" y="651378"/>
            <a:ext cx="4547616" cy="619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2639 L 0.26055 0.15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900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2033752" y="299545"/>
            <a:ext cx="4871545" cy="12612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09600"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Jézus egy nagyon szomorú tömeggel találta szembe magát.</a:t>
            </a:r>
          </a:p>
          <a:p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Egy temetési menet volt ez.</a:t>
            </a:r>
          </a:p>
          <a:p>
            <a:pPr algn="ctr"/>
            <a:endParaRPr lang="hu-HU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0" y="1392072"/>
            <a:ext cx="3589361" cy="5465928"/>
            <a:chOff x="788643" y="950284"/>
            <a:chExt cx="3657599" cy="5677467"/>
          </a:xfrm>
        </p:grpSpPr>
        <p:pic>
          <p:nvPicPr>
            <p:cNvPr id="9" name="Kép 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21" b="81696" l="4790" r="82791">
                          <a14:foregroundMark x1="9994" y1="70676" x2="13542" y2="65222"/>
                          <a14:foregroundMark x1="11946" y1="63877" x2="10231" y2="62533"/>
                          <a14:foregroundMark x1="11236" y1="59918" x2="17800" y2="45685"/>
                          <a14:foregroundMark x1="10408" y1="72843" x2="10231" y2="70415"/>
                          <a14:backgroundMark x1="36546" y1="9301" x2="32052" y2="20433"/>
                          <a14:backgroundMark x1="32052" y1="20770" x2="32052" y2="20770"/>
                          <a14:backgroundMark x1="33176" y1="23272" x2="15553" y2="38364"/>
                          <a14:backgroundMark x1="15553" y1="38364" x2="7037" y2="64513"/>
                          <a14:backgroundMark x1="7037" y1="64513" x2="4790" y2="74225"/>
                          <a14:backgroundMark x1="8693" y1="70340" x2="11650" y2="65297"/>
                          <a14:backgroundMark x1="10231" y1="60366" x2="11413" y2="56705"/>
                        </a14:backgroundRemoval>
                      </a14:imgEffect>
                    </a14:imgLayer>
                  </a14:imgProps>
                </a:ext>
              </a:extLst>
            </a:blip>
            <a:srcRect l="7611" t="4636" r="16315" b="20773"/>
            <a:stretch/>
          </p:blipFill>
          <p:spPr>
            <a:xfrm flipH="1">
              <a:off x="788643" y="950284"/>
              <a:ext cx="3657599" cy="5677467"/>
            </a:xfrm>
            <a:prstGeom prst="rect">
              <a:avLst/>
            </a:prstGeom>
          </p:spPr>
        </p:pic>
        <p:sp>
          <p:nvSpPr>
            <p:cNvPr id="12" name="Ellipszis 11"/>
            <p:cNvSpPr/>
            <p:nvPr/>
          </p:nvSpPr>
          <p:spPr>
            <a:xfrm>
              <a:off x="2264733" y="2046438"/>
              <a:ext cx="435937" cy="268954"/>
            </a:xfrm>
            <a:prstGeom prst="ellipse">
              <a:avLst/>
            </a:prstGeom>
            <a:solidFill>
              <a:srgbClr val="6B51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Ív 12"/>
            <p:cNvSpPr/>
            <p:nvPr/>
          </p:nvSpPr>
          <p:spPr>
            <a:xfrm rot="21137335">
              <a:off x="2163751" y="2254600"/>
              <a:ext cx="447680" cy="92466"/>
            </a:xfrm>
            <a:prstGeom prst="arc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0" name="Téglalap 19"/>
          <p:cNvSpPr/>
          <p:nvPr/>
        </p:nvSpPr>
        <p:spPr>
          <a:xfrm>
            <a:off x="3243233" y="2731514"/>
            <a:ext cx="3520174" cy="9668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09600"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Egy özvegy anya </a:t>
            </a:r>
          </a:p>
          <a:p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gyászolta egyetlen fiát.</a:t>
            </a:r>
          </a:p>
          <a:p>
            <a:pPr algn="ctr"/>
            <a:endParaRPr lang="hu-HU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2714" y1="30979" x2="96097" y2="58266"/>
                        <a14:foregroundMark x1="83829" y1="32424" x2="83829" y2="32424"/>
                        <a14:foregroundMark x1="83829" y1="32424" x2="97584" y2="98395"/>
                        <a14:foregroundMark x1="48327" y1="37721" x2="65613" y2="35955"/>
                        <a14:foregroundMark x1="78067" y1="66613" x2="89963" y2="51364"/>
                        <a14:foregroundMark x1="53346" y1="11396" x2="64126" y2="16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60" y="82655"/>
            <a:ext cx="5850940" cy="67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332182" y="356461"/>
            <a:ext cx="2524833" cy="2429302"/>
            <a:chOff x="1316753" y="714883"/>
            <a:chExt cx="2129829" cy="2163393"/>
          </a:xfrm>
          <a:solidFill>
            <a:schemeClr val="bg1"/>
          </a:solidFill>
        </p:grpSpPr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21" b="81696" l="4790" r="82791">
                          <a14:foregroundMark x1="9994" y1="70676" x2="13542" y2="65222"/>
                          <a14:foregroundMark x1="11946" y1="63877" x2="10231" y2="62533"/>
                          <a14:foregroundMark x1="11236" y1="59918" x2="17800" y2="45685"/>
                          <a14:foregroundMark x1="10408" y1="72843" x2="10231" y2="70415"/>
                          <a14:backgroundMark x1="36546" y1="9301" x2="32052" y2="20433"/>
                          <a14:backgroundMark x1="32052" y1="20770" x2="32052" y2="20770"/>
                          <a14:backgroundMark x1="33176" y1="23272" x2="15553" y2="38364"/>
                          <a14:backgroundMark x1="15553" y1="38364" x2="7037" y2="64513"/>
                          <a14:backgroundMark x1="7037" y1="64513" x2="4790" y2="74225"/>
                          <a14:backgroundMark x1="8693" y1="70340" x2="11650" y2="65297"/>
                          <a14:backgroundMark x1="10231" y1="60366" x2="11413" y2="56705"/>
                        </a14:backgroundRemoval>
                      </a14:imgEffect>
                    </a14:imgLayer>
                  </a14:imgProps>
                </a:ext>
              </a:extLst>
            </a:blip>
            <a:srcRect l="28404" t="1544" r="27299" b="70035"/>
            <a:stretch/>
          </p:blipFill>
          <p:spPr>
            <a:xfrm flipH="1">
              <a:off x="1316753" y="714883"/>
              <a:ext cx="2129829" cy="2163393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 w="317500" prst="artDeco"/>
            </a:sp3d>
          </p:spPr>
        </p:pic>
        <p:sp>
          <p:nvSpPr>
            <p:cNvPr id="4" name="Ellipszis 3"/>
            <p:cNvSpPr/>
            <p:nvPr/>
          </p:nvSpPr>
          <p:spPr>
            <a:xfrm>
              <a:off x="2264733" y="2046438"/>
              <a:ext cx="435937" cy="268954"/>
            </a:xfrm>
            <a:prstGeom prst="ellipse">
              <a:avLst/>
            </a:prstGeom>
            <a:solidFill>
              <a:srgbClr val="5D4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" name="Ív 4"/>
            <p:cNvSpPr/>
            <p:nvPr/>
          </p:nvSpPr>
          <p:spPr>
            <a:xfrm rot="21137335">
              <a:off x="2163751" y="2254600"/>
              <a:ext cx="447680" cy="92466"/>
            </a:xfrm>
            <a:prstGeom prst="arc">
              <a:avLst/>
            </a:prstGeom>
            <a:grpFill/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6" name="Csoportba foglalás 25"/>
          <p:cNvGrpSpPr/>
          <p:nvPr/>
        </p:nvGrpSpPr>
        <p:grpSpPr>
          <a:xfrm>
            <a:off x="8843051" y="4164570"/>
            <a:ext cx="2396936" cy="2329463"/>
            <a:chOff x="6304567" y="2101755"/>
            <a:chExt cx="2396936" cy="2329463"/>
          </a:xfrm>
        </p:grpSpPr>
        <p:pic>
          <p:nvPicPr>
            <p:cNvPr id="9" name="Kép 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7372">
                          <a14:foregroundMark x1="51241" y1="30878" x2="71241" y2="30721"/>
                          <a14:backgroundMark x1="4672" y1="5016" x2="97080" y2="4859"/>
                          <a14:backgroundMark x1="35620" y1="15517" x2="99854" y2="18652"/>
                        </a14:backgroundRemoval>
                      </a14:imgEffect>
                    </a14:imgLayer>
                  </a14:imgProps>
                </a:ext>
              </a:extLst>
            </a:blip>
            <a:srcRect l="55674" t="28370" r="32023" b="58812"/>
            <a:stretch/>
          </p:blipFill>
          <p:spPr>
            <a:xfrm>
              <a:off x="6304567" y="2101755"/>
              <a:ext cx="2396936" cy="2329463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165100" prst="slope"/>
            </a:sp3d>
          </p:spPr>
        </p:pic>
        <p:pic>
          <p:nvPicPr>
            <p:cNvPr id="25" name="Kép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797" b="70703" l="25000" r="70221">
                          <a14:foregroundMark x1="29044" y1="58984" x2="46324" y2="15234"/>
                          <a14:foregroundMark x1="57721" y1="66406" x2="27206" y2="55859"/>
                          <a14:foregroundMark x1="52941" y1="68750" x2="52941" y2="68750"/>
                          <a14:foregroundMark x1="25000" y1="59766" x2="25000" y2="59766"/>
                          <a14:foregroundMark x1="68015" y1="43750" x2="68015" y2="43750"/>
                          <a14:backgroundMark x1="47794" y1="35938" x2="56618" y2="25000"/>
                          <a14:backgroundMark x1="44853" y1="38672" x2="40809" y2="46875"/>
                          <a14:backgroundMark x1="51471" y1="38672" x2="54779" y2="35938"/>
                          <a14:backgroundMark x1="61765" y1="35547" x2="60294" y2="33984"/>
                          <a14:backgroundMark x1="46324" y1="42969" x2="45221" y2="38281"/>
                          <a14:backgroundMark x1="41912" y1="53125" x2="40074" y2="46484"/>
                          <a14:backgroundMark x1="65809" y1="33203" x2="63603" y2="26172"/>
                          <a14:backgroundMark x1="35662" y1="17188" x2="49265" y2="19141"/>
                          <a14:backgroundMark x1="31618" y1="18359" x2="51471" y2="14844"/>
                          <a14:backgroundMark x1="30147" y1="19141" x2="53309" y2="18750"/>
                          <a14:backgroundMark x1="45588" y1="18359" x2="45588" y2="18359"/>
                          <a14:backgroundMark x1="45221" y1="16797" x2="45221" y2="16797"/>
                        </a14:backgroundRemoval>
                      </a14:imgEffect>
                    </a14:imgLayer>
                  </a14:imgProps>
                </a:ext>
              </a:extLst>
            </a:blip>
            <a:srcRect l="41024" t="25125" r="33461" b="38601"/>
            <a:stretch/>
          </p:blipFill>
          <p:spPr>
            <a:xfrm rot="1131273" flipH="1">
              <a:off x="6757615" y="2598713"/>
              <a:ext cx="1135874" cy="1439410"/>
            </a:xfrm>
            <a:custGeom>
              <a:avLst/>
              <a:gdLst>
                <a:gd name="connsiteX0" fmla="*/ 884253 w 1135874"/>
                <a:gd name="connsiteY0" fmla="*/ 121314 h 1439410"/>
                <a:gd name="connsiteX1" fmla="*/ 680182 w 1135874"/>
                <a:gd name="connsiteY1" fmla="*/ 12890 h 1439410"/>
                <a:gd name="connsiteX2" fmla="*/ 578913 w 1135874"/>
                <a:gd name="connsiteY2" fmla="*/ 0 h 1439410"/>
                <a:gd name="connsiteX3" fmla="*/ 0 w 1135874"/>
                <a:gd name="connsiteY3" fmla="*/ 788292 h 1439410"/>
                <a:gd name="connsiteX4" fmla="*/ 6049 w 1135874"/>
                <a:gd name="connsiteY4" fmla="*/ 864052 h 1439410"/>
                <a:gd name="connsiteX5" fmla="*/ 565164 w 1135874"/>
                <a:gd name="connsiteY5" fmla="*/ 1439410 h 1439410"/>
                <a:gd name="connsiteX6" fmla="*/ 1135874 w 1135874"/>
                <a:gd name="connsiteY6" fmla="*/ 718830 h 1439410"/>
                <a:gd name="connsiteX7" fmla="*/ 884253 w 1135874"/>
                <a:gd name="connsiteY7" fmla="*/ 121314 h 14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5874" h="1439410">
                  <a:moveTo>
                    <a:pt x="884253" y="121314"/>
                  </a:moveTo>
                  <a:cubicBezTo>
                    <a:pt x="823529" y="69517"/>
                    <a:pt x="754485" y="32087"/>
                    <a:pt x="680182" y="12890"/>
                  </a:cubicBezTo>
                  <a:lnTo>
                    <a:pt x="578913" y="0"/>
                  </a:lnTo>
                  <a:lnTo>
                    <a:pt x="0" y="788292"/>
                  </a:lnTo>
                  <a:lnTo>
                    <a:pt x="6049" y="864052"/>
                  </a:lnTo>
                  <a:cubicBezTo>
                    <a:pt x="59265" y="1192408"/>
                    <a:pt x="289369" y="1439410"/>
                    <a:pt x="565164" y="1439410"/>
                  </a:cubicBezTo>
                  <a:cubicBezTo>
                    <a:pt x="880358" y="1439410"/>
                    <a:pt x="1135874" y="1116795"/>
                    <a:pt x="1135874" y="718830"/>
                  </a:cubicBezTo>
                  <a:cubicBezTo>
                    <a:pt x="1135874" y="470102"/>
                    <a:pt x="1036063" y="250807"/>
                    <a:pt x="884253" y="121314"/>
                  </a:cubicBezTo>
                  <a:close/>
                </a:path>
              </a:pathLst>
            </a:custGeom>
          </p:spPr>
        </p:pic>
      </p:grpSp>
      <p:sp>
        <p:nvSpPr>
          <p:cNvPr id="27" name="Téglalap 26"/>
          <p:cNvSpPr/>
          <p:nvPr/>
        </p:nvSpPr>
        <p:spPr>
          <a:xfrm>
            <a:off x="7659266" y="356461"/>
            <a:ext cx="4285083" cy="11484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09600"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hu-HU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Jézus szívből megszánta az asszonyt és odafordult hozzá.</a:t>
            </a:r>
          </a:p>
          <a:p>
            <a:pPr algn="ctr"/>
            <a:endParaRPr lang="hu-HU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Ellipszis buborék 27"/>
          <p:cNvSpPr/>
          <p:nvPr/>
        </p:nvSpPr>
        <p:spPr>
          <a:xfrm>
            <a:off x="4530235" y="2674352"/>
            <a:ext cx="3957850" cy="1898848"/>
          </a:xfrm>
          <a:prstGeom prst="wedgeEllipseCallout">
            <a:avLst>
              <a:gd name="adj1" fmla="val -88912"/>
              <a:gd name="adj2" fmla="val -458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 sírj!</a:t>
            </a:r>
            <a:endParaRPr lang="hu-HU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Ellipszis buborék 29"/>
          <p:cNvSpPr/>
          <p:nvPr/>
        </p:nvSpPr>
        <p:spPr>
          <a:xfrm>
            <a:off x="1253778" y="4658608"/>
            <a:ext cx="5430356" cy="1898848"/>
          </a:xfrm>
          <a:prstGeom prst="wedgeEllipseCallout">
            <a:avLst>
              <a:gd name="adj1" fmla="val -34403"/>
              <a:gd name="adj2" fmla="val -1336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Ifjú, neked mondom: Kelj fel!</a:t>
            </a:r>
            <a:endParaRPr lang="hu-HU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3119034" y="316716"/>
            <a:ext cx="3852000" cy="11882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09600"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hu-HU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Jézus megérintette a fiú hordágyát és megszólította:</a:t>
            </a:r>
          </a:p>
          <a:p>
            <a:pPr algn="ctr"/>
            <a:endParaRPr lang="hu-HU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2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30" grpId="1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EFFDFF"/>
            </a:gs>
            <a:gs pos="46000">
              <a:srgbClr val="EFD087"/>
            </a:gs>
            <a:gs pos="31000">
              <a:srgbClr val="E3FBFF"/>
            </a:gs>
            <a:gs pos="100000">
              <a:srgbClr val="FAEDB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372">
                        <a14:backgroundMark x1="4672" y1="5016" x2="97080" y2="4859"/>
                        <a14:backgroundMark x1="35620" y1="15517" x2="99854" y2="18652"/>
                      </a14:backgroundRemoval>
                    </a14:imgEffect>
                  </a14:imgLayer>
                </a14:imgProps>
              </a:ext>
            </a:extLst>
          </a:blip>
          <a:srcRect l="8961"/>
          <a:stretch/>
        </p:blipFill>
        <p:spPr>
          <a:xfrm flipH="1">
            <a:off x="5204346" y="520164"/>
            <a:ext cx="6987654" cy="671972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63834" y="876353"/>
            <a:ext cx="4733640" cy="3323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381000"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 smtClean="0">
                <a:solidFill>
                  <a:srgbClr val="3C7CB0"/>
                </a:solidFill>
              </a:rPr>
              <a:t>Jézus szavára hihetetlen dolog történt!</a:t>
            </a:r>
          </a:p>
          <a:p>
            <a:r>
              <a:rPr lang="hu-HU" sz="2400" dirty="0" smtClean="0">
                <a:solidFill>
                  <a:srgbClr val="3C7CB0"/>
                </a:solidFill>
              </a:rPr>
              <a:t>A fiú megmozdult!</a:t>
            </a:r>
          </a:p>
          <a:p>
            <a:r>
              <a:rPr lang="hu-HU" sz="2400" dirty="0" smtClean="0">
                <a:solidFill>
                  <a:srgbClr val="3C7CB0"/>
                </a:solidFill>
              </a:rPr>
              <a:t>Újra elkezdett lélegezni!</a:t>
            </a:r>
          </a:p>
          <a:p>
            <a:r>
              <a:rPr lang="hu-HU" sz="2400" dirty="0" smtClean="0">
                <a:solidFill>
                  <a:srgbClr val="3C7CB0"/>
                </a:solidFill>
              </a:rPr>
              <a:t>Kinyitotta a szemét és újra beszélt!</a:t>
            </a:r>
          </a:p>
          <a:p>
            <a:r>
              <a:rPr lang="hu-HU" sz="2400" dirty="0" smtClean="0">
                <a:solidFill>
                  <a:srgbClr val="3C7CB0"/>
                </a:solidFill>
              </a:rPr>
              <a:t>Újra él a fiú!</a:t>
            </a:r>
          </a:p>
          <a:p>
            <a:r>
              <a:rPr lang="hu-HU" sz="2400" dirty="0" smtClean="0">
                <a:solidFill>
                  <a:srgbClr val="3C7CB0"/>
                </a:solidFill>
              </a:rPr>
              <a:t>JÉZUS FELTÁMASZTOTTA!</a:t>
            </a:r>
          </a:p>
        </p:txBody>
      </p:sp>
      <p:sp>
        <p:nvSpPr>
          <p:cNvPr id="6" name="Téglalap 5"/>
          <p:cNvSpPr/>
          <p:nvPr/>
        </p:nvSpPr>
        <p:spPr>
          <a:xfrm>
            <a:off x="463834" y="5067743"/>
            <a:ext cx="4734000" cy="1304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0"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>
                <a:solidFill>
                  <a:srgbClr val="3C7CB0"/>
                </a:solidFill>
              </a:rPr>
              <a:t>Az anya örömkönnyek között </a:t>
            </a:r>
            <a:r>
              <a:rPr lang="hu-HU" sz="2400" dirty="0" smtClean="0">
                <a:solidFill>
                  <a:srgbClr val="3C7CB0"/>
                </a:solidFill>
              </a:rPr>
              <a:t>ölelte ismét </a:t>
            </a:r>
            <a:r>
              <a:rPr lang="hu-HU" sz="2400" dirty="0">
                <a:solidFill>
                  <a:srgbClr val="3C7CB0"/>
                </a:solidFill>
              </a:rPr>
              <a:t>magához egyetlen </a:t>
            </a:r>
            <a:r>
              <a:rPr lang="hu-HU" sz="2400" dirty="0" smtClean="0">
                <a:solidFill>
                  <a:srgbClr val="3C7CB0"/>
                </a:solidFill>
              </a:rPr>
              <a:t>gyermekét.</a:t>
            </a:r>
            <a:endParaRPr lang="hu-HU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6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0.00023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2.96296E-6 L -1.04167E-6 -0.07223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3.7037E-7 L -0.01367 -0.08009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-4005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312 -2.22222E-6 L 0.00638 -0.3706 " pathEditMode="relative" rAng="0" ptsTypes="AA">
                                      <p:cBhvr>
                                        <p:cTn id="5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8542"/>
                                    </p:animMotion>
                                    <p:animRot by="1500000">
                                      <p:cBhvr>
                                        <p:cTn id="5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EFFDFF"/>
            </a:gs>
            <a:gs pos="46000">
              <a:srgbClr val="EFD087"/>
            </a:gs>
            <a:gs pos="31000">
              <a:srgbClr val="E3FBFF"/>
            </a:gs>
            <a:gs pos="100000">
              <a:srgbClr val="FAEDB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9" b="100000" l="0" r="98521">
                        <a14:foregroundMark x1="42098" y1="63378" x2="71755" y2="31111"/>
                        <a14:foregroundMark x1="39812" y1="39200" x2="38937" y2="24178"/>
                        <a14:foregroundMark x1="63954" y1="51733" x2="63954" y2="51733"/>
                        <a14:foregroundMark x1="14324" y1="51556" x2="15064" y2="46489"/>
                        <a14:foregroundMark x1="13988" y1="48622" x2="14795" y2="46222"/>
                        <a14:foregroundMark x1="15467" y1="46311" x2="15467" y2="46311"/>
                        <a14:foregroundMark x1="46671" y1="40889" x2="43779" y2="35822"/>
                        <a14:foregroundMark x1="35306" y1="39022" x2="38937" y2="32444"/>
                        <a14:foregroundMark x1="38063" y1="32889" x2="38063" y2="32889"/>
                        <a14:foregroundMark x1="38063" y1="32889" x2="38130" y2="26756"/>
                        <a14:foregroundMark x1="39744" y1="23644" x2="42569" y2="22667"/>
                        <a14:foregroundMark x1="44654" y1="36978" x2="44788" y2="31822"/>
                        <a14:foregroundMark x1="89442" y1="81600" x2="89778" y2="81422"/>
                        <a14:foregroundMark x1="83860" y1="73067" x2="98521" y2="88178"/>
                        <a14:backgroundMark x1="5447" y1="63289" x2="12979" y2="34578"/>
                        <a14:backgroundMark x1="18964" y1="65244" x2="19099" y2="47644"/>
                        <a14:backgroundMark x1="72629" y1="58222" x2="75521" y2="44533"/>
                        <a14:backgroundMark x1="92334" y1="18667" x2="91863" y2="62667"/>
                        <a14:backgroundMark x1="9348" y1="69067" x2="4842" y2="32000"/>
                        <a14:backgroundMark x1="1210" y1="69689" x2="807" y2="37778"/>
                        <a14:backgroundMark x1="10693" y1="57511" x2="11298" y2="46133"/>
                        <a14:backgroundMark x1="57969" y1="44533" x2="56221" y2="39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72" t="-560" b="560"/>
          <a:stretch/>
        </p:blipFill>
        <p:spPr>
          <a:xfrm flipH="1">
            <a:off x="5861892" y="224241"/>
            <a:ext cx="6308722" cy="6668814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812" b="100000" l="33869" r="96934">
                        <a14:foregroundMark x1="47737" y1="89969" x2="51679" y2="67555"/>
                        <a14:foregroundMark x1="58540" y1="90125" x2="58540" y2="90125"/>
                        <a14:foregroundMark x1="59854" y1="91379" x2="46569" y2="99687"/>
                        <a14:backgroundMark x1="74745" y1="35423" x2="40584" y2="70533"/>
                        <a14:backgroundMark x1="65693" y1="73197" x2="69051" y2="34639"/>
                        <a14:backgroundMark x1="67737" y1="70376" x2="72117" y2="59718"/>
                      </a14:backgroundRemoval>
                    </a14:imgEffect>
                  </a14:imgLayer>
                </a14:imgProps>
              </a:ext>
            </a:extLst>
          </a:blip>
          <a:srcRect l="36959" t="36781" r="6324" b="4536"/>
          <a:stretch/>
        </p:blipFill>
        <p:spPr>
          <a:xfrm flipH="1">
            <a:off x="0" y="179564"/>
            <a:ext cx="7493660" cy="6788146"/>
          </a:xfrm>
          <a:prstGeom prst="rect">
            <a:avLst/>
          </a:prstGeom>
        </p:spPr>
      </p:pic>
      <p:sp>
        <p:nvSpPr>
          <p:cNvPr id="4" name="Ellipszis buborék 3"/>
          <p:cNvSpPr/>
          <p:nvPr/>
        </p:nvSpPr>
        <p:spPr>
          <a:xfrm flipH="1">
            <a:off x="2927854" y="1708646"/>
            <a:ext cx="3600450" cy="1898848"/>
          </a:xfrm>
          <a:prstGeom prst="wedgeEllipseCallout">
            <a:avLst>
              <a:gd name="adj1" fmla="val 66119"/>
              <a:gd name="adj2" fmla="val 92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8F544D"/>
                </a:solidFill>
              </a:rPr>
              <a:t>Nagy próféta támadt közöttünk!</a:t>
            </a:r>
            <a:endParaRPr lang="hu-HU" sz="3200" dirty="0">
              <a:solidFill>
                <a:srgbClr val="8F544D"/>
              </a:solidFill>
            </a:endParaRPr>
          </a:p>
        </p:txBody>
      </p:sp>
      <p:sp>
        <p:nvSpPr>
          <p:cNvPr id="6" name="Ellipszis buborék 5"/>
          <p:cNvSpPr/>
          <p:nvPr/>
        </p:nvSpPr>
        <p:spPr>
          <a:xfrm flipH="1">
            <a:off x="8978410" y="52236"/>
            <a:ext cx="3156044" cy="1441048"/>
          </a:xfrm>
          <a:prstGeom prst="wedgeEllipseCallout">
            <a:avLst>
              <a:gd name="adj1" fmla="val 50884"/>
              <a:gd name="adj2" fmla="val 496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8F544D"/>
                </a:solidFill>
              </a:rPr>
              <a:t>Ez csoda!</a:t>
            </a:r>
            <a:endParaRPr lang="hu-HU" sz="3200" dirty="0">
              <a:solidFill>
                <a:srgbClr val="8F544D"/>
              </a:solidFill>
            </a:endParaRPr>
          </a:p>
        </p:txBody>
      </p:sp>
      <p:sp>
        <p:nvSpPr>
          <p:cNvPr id="7" name="Ellipszis buborék 6"/>
          <p:cNvSpPr/>
          <p:nvPr/>
        </p:nvSpPr>
        <p:spPr>
          <a:xfrm flipH="1">
            <a:off x="2331315" y="169741"/>
            <a:ext cx="3530577" cy="1323543"/>
          </a:xfrm>
          <a:prstGeom prst="wedgeEllipseCallout">
            <a:avLst>
              <a:gd name="adj1" fmla="val 63977"/>
              <a:gd name="adj2" fmla="val 356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8F544D"/>
                </a:solidFill>
              </a:rPr>
              <a:t>Áldott legyél  Istenünk!</a:t>
            </a:r>
            <a:endParaRPr lang="hu-HU" sz="3200" dirty="0">
              <a:solidFill>
                <a:srgbClr val="8F544D"/>
              </a:solidFill>
            </a:endParaRPr>
          </a:p>
        </p:txBody>
      </p:sp>
      <p:sp>
        <p:nvSpPr>
          <p:cNvPr id="5" name="Ellipszis buborék 4"/>
          <p:cNvSpPr/>
          <p:nvPr/>
        </p:nvSpPr>
        <p:spPr>
          <a:xfrm flipH="1">
            <a:off x="7451074" y="4826982"/>
            <a:ext cx="3790950" cy="1898848"/>
          </a:xfrm>
          <a:prstGeom prst="wedgeEllipseCallout">
            <a:avLst>
              <a:gd name="adj1" fmla="val 101020"/>
              <a:gd name="adj2" fmla="val -158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8F544D"/>
                </a:solidFill>
              </a:rPr>
              <a:t>Isten látogatta meg a népét!</a:t>
            </a:r>
            <a:endParaRPr lang="hu-HU" sz="3200" dirty="0">
              <a:solidFill>
                <a:srgbClr val="8F544D"/>
              </a:solidFill>
            </a:endParaRPr>
          </a:p>
        </p:txBody>
      </p:sp>
      <p:sp>
        <p:nvSpPr>
          <p:cNvPr id="8" name="Ellipszis buborék 7"/>
          <p:cNvSpPr/>
          <p:nvPr/>
        </p:nvSpPr>
        <p:spPr>
          <a:xfrm flipH="1">
            <a:off x="8156600" y="2888203"/>
            <a:ext cx="2379898" cy="1441048"/>
          </a:xfrm>
          <a:prstGeom prst="wedgeEllipseCallout">
            <a:avLst>
              <a:gd name="adj1" fmla="val 121758"/>
              <a:gd name="adj2" fmla="val 377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8F544D"/>
                </a:solidFill>
              </a:rPr>
              <a:t>Ez csoda!</a:t>
            </a:r>
            <a:endParaRPr lang="hu-HU" sz="3200" dirty="0">
              <a:solidFill>
                <a:srgbClr val="8F54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7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5" grpId="0" animBg="1"/>
      <p:bldP spid="5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21" b="81696" l="4790" r="82791">
                        <a14:foregroundMark x1="9994" y1="70676" x2="13542" y2="65222"/>
                        <a14:foregroundMark x1="11946" y1="63877" x2="10231" y2="62533"/>
                        <a14:foregroundMark x1="11236" y1="59918" x2="17800" y2="45685"/>
                        <a14:foregroundMark x1="10408" y1="72843" x2="10231" y2="70415"/>
                        <a14:backgroundMark x1="36546" y1="9301" x2="32052" y2="20433"/>
                        <a14:backgroundMark x1="32052" y1="20770" x2="32052" y2="20770"/>
                        <a14:backgroundMark x1="33176" y1="23272" x2="15553" y2="38364"/>
                        <a14:backgroundMark x1="15553" y1="38364" x2="7037" y2="64513"/>
                        <a14:backgroundMark x1="7037" y1="64513" x2="4790" y2="74225"/>
                        <a14:backgroundMark x1="8693" y1="70340" x2="11650" y2="65297"/>
                        <a14:backgroundMark x1="10231" y1="60366" x2="11413" y2="56705"/>
                      </a14:backgroundRemoval>
                    </a14:imgEffect>
                  </a14:imgLayer>
                </a14:imgProps>
              </a:ext>
            </a:extLst>
          </a:blip>
          <a:srcRect l="7611" t="4636" r="16315" b="20773"/>
          <a:stretch/>
        </p:blipFill>
        <p:spPr>
          <a:xfrm>
            <a:off x="2490031" y="133350"/>
            <a:ext cx="3174041" cy="4833472"/>
          </a:xfrm>
          <a:prstGeom prst="rect">
            <a:avLst/>
          </a:prstGeom>
        </p:spPr>
      </p:pic>
      <p:sp>
        <p:nvSpPr>
          <p:cNvPr id="9" name="Lekerekített téglalap 8"/>
          <p:cNvSpPr/>
          <p:nvPr/>
        </p:nvSpPr>
        <p:spPr>
          <a:xfrm>
            <a:off x="3366208" y="4033569"/>
            <a:ext cx="7244642" cy="2684097"/>
          </a:xfrm>
          <a:prstGeom prst="roundRect">
            <a:avLst/>
          </a:prstGeom>
          <a:gradFill>
            <a:gsLst>
              <a:gs pos="56000">
                <a:srgbClr val="FFCF37"/>
              </a:gs>
              <a:gs pos="9000">
                <a:srgbClr val="FFE389"/>
              </a:gs>
              <a:gs pos="97000">
                <a:srgbClr val="FFE389"/>
              </a:gs>
            </a:gsLst>
            <a:lin ang="540000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7112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864000" rtlCol="0" anchor="ctr"/>
          <a:lstStyle/>
          <a:p>
            <a:pPr algn="just" defTabSz="838200"/>
            <a:r>
              <a:rPr lang="hu-HU" sz="3200" dirty="0" smtClean="0">
                <a:solidFill>
                  <a:schemeClr val="bg1"/>
                </a:solidFill>
              </a:rPr>
              <a:t>„Közel van az Úr a megtört szívűekhez, és a sebzett lelkűeket megsegíti.” </a:t>
            </a:r>
          </a:p>
          <a:p>
            <a:pPr algn="just" defTabSz="838200"/>
            <a:r>
              <a:rPr lang="hu-HU" sz="2000" dirty="0" smtClean="0">
                <a:solidFill>
                  <a:schemeClr val="bg1"/>
                </a:solidFill>
              </a:rPr>
              <a:t>Zsoltárok könyve 34,19</a:t>
            </a: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372">
                        <a14:foregroundMark x1="39562" y1="65674" x2="42044" y2="66144"/>
                        <a14:backgroundMark x1="4672" y1="5016" x2="97080" y2="4859"/>
                        <a14:backgroundMark x1="35620" y1="15517" x2="99854" y2="18652"/>
                        <a14:backgroundMark x1="36642" y1="68182" x2="62482" y2="8777"/>
                        <a14:backgroundMark x1="75474" y1="73668" x2="75766" y2="18652"/>
                        <a14:backgroundMark x1="70365" y1="58307" x2="68321" y2="12069"/>
                        <a14:backgroundMark x1="50365" y1="39969" x2="62774" y2="15831"/>
                        <a14:backgroundMark x1="32847" y1="46708" x2="51971" y2="24765"/>
                        <a14:backgroundMark x1="69051" y1="47492" x2="69051" y2="47492"/>
                        <a14:backgroundMark x1="67153" y1="55329" x2="67153" y2="55329"/>
                        <a14:backgroundMark x1="66423" y1="39498" x2="66423" y2="39498"/>
                        <a14:backgroundMark x1="37956" y1="65674" x2="37956" y2="65674"/>
                        <a14:backgroundMark x1="40438" y1="67085" x2="66861" y2="67868"/>
                        <a14:backgroundMark x1="57518" y1="33699" x2="57518" y2="33699"/>
                        <a14:backgroundMark x1="41168" y1="56740" x2="44526" y2="19749"/>
                        <a14:backgroundMark x1="40146" y1="56583" x2="41460" y2="21317"/>
                      </a14:backgroundRemoval>
                    </a14:imgEffect>
                  </a14:imgLayer>
                </a14:imgProps>
              </a:ext>
            </a:extLst>
          </a:blip>
          <a:srcRect l="39492" t="28884" r="26674" b="32531"/>
          <a:stretch/>
        </p:blipFill>
        <p:spPr>
          <a:xfrm rot="210832" flipH="1">
            <a:off x="805751" y="2152942"/>
            <a:ext cx="4310450" cy="4747333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5577284" y="1284799"/>
            <a:ext cx="5708778" cy="1995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0"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Jézus feltámasztotta a </a:t>
            </a:r>
            <a:r>
              <a:rPr lang="hu-HU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naini</a:t>
            </a:r>
            <a:r>
              <a:rPr lang="hu-H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ifjút, az özvegyasszony egyetlen gyermekét. Isten erejével csodát tett. </a:t>
            </a:r>
          </a:p>
        </p:txBody>
      </p:sp>
      <p:sp>
        <p:nvSpPr>
          <p:cNvPr id="12" name="Téglalap 11"/>
          <p:cNvSpPr/>
          <p:nvPr/>
        </p:nvSpPr>
        <p:spPr>
          <a:xfrm>
            <a:off x="5577284" y="1162295"/>
            <a:ext cx="5708778" cy="1995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0">
              <a:schemeClr val="bg1">
                <a:alpha val="9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Olvasd el magadban kétszer az aranymondást!</a:t>
            </a:r>
          </a:p>
        </p:txBody>
      </p:sp>
    </p:spTree>
    <p:extLst>
      <p:ext uri="{BB962C8B-B14F-4D97-AF65-F5344CB8AC3E}">
        <p14:creationId xmlns:p14="http://schemas.microsoft.com/office/powerpoint/2010/main" val="340368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urbulenci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4607</TotalTime>
  <Words>693</Words>
  <Application>Microsoft Office PowerPoint</Application>
  <PresentationFormat>Szélesvásznú</PresentationFormat>
  <Paragraphs>109</Paragraphs>
  <Slides>16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3" baseType="lpstr">
      <vt:lpstr>AdamGorry-Lights</vt:lpstr>
      <vt:lpstr>Arial</vt:lpstr>
      <vt:lpstr>Calibri</vt:lpstr>
      <vt:lpstr>Comic Sans MS</vt:lpstr>
      <vt:lpstr>Times New Roman</vt:lpstr>
      <vt:lpstr>Wingdings 3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Szászi Andrea</cp:lastModifiedBy>
  <cp:revision>405</cp:revision>
  <dcterms:created xsi:type="dcterms:W3CDTF">2020-04-05T07:55:46Z</dcterms:created>
  <dcterms:modified xsi:type="dcterms:W3CDTF">2020-04-28T08:01:48Z</dcterms:modified>
</cp:coreProperties>
</file>