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316" r:id="rId4"/>
    <p:sldId id="295" r:id="rId5"/>
    <p:sldId id="322" r:id="rId6"/>
    <p:sldId id="312" r:id="rId7"/>
    <p:sldId id="321" r:id="rId8"/>
    <p:sldId id="325" r:id="rId9"/>
    <p:sldId id="324" r:id="rId10"/>
    <p:sldId id="328" r:id="rId11"/>
    <p:sldId id="326" r:id="rId12"/>
    <p:sldId id="327" r:id="rId13"/>
    <p:sldId id="26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CA5"/>
    <a:srgbClr val="FDF7D5"/>
    <a:srgbClr val="B3880D"/>
    <a:srgbClr val="AEF43C"/>
    <a:srgbClr val="7FC70B"/>
    <a:srgbClr val="F2DCA5"/>
    <a:srgbClr val="FBE1A8"/>
    <a:srgbClr val="FFFF99"/>
    <a:srgbClr val="FEF7D6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32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21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3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8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63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14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95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0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2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46ru0ri320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pi-feladatbank.reformatus.hu/dfgjDi0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hyperlink" Target="http://rpi-feladatbank.reformatus.hu/8qxBffL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hyperlink" Target="http://rpi-feladatbank.reformatus.hu/qxoc8PLu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rpi-feladatbank.reformatus.hu/8v601oEc" TargetMode="Externa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1DCA5"/>
              </a:gs>
              <a:gs pos="40000">
                <a:srgbClr val="FFFF9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422515"/>
            <a:ext cx="12192000" cy="646331"/>
          </a:xfrm>
          <a:prstGeom prst="rect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Isten útján járok egész </a:t>
            </a:r>
            <a:r>
              <a:rPr lang="hu-HU" altLang="hu-HU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évben - Tudáspróba</a:t>
            </a: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rgbClr val="FFFF99"/>
              </a:gs>
              <a:gs pos="71000">
                <a:srgbClr val="F2DCA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0" b="95000" l="5405" r="89813">
                        <a14:foregroundMark x1="67360" y1="25750" x2="67360" y2="25750"/>
                        <a14:foregroundMark x1="35967" y1="20500" x2="35967" y2="20500"/>
                        <a14:foregroundMark x1="26195" y1="49750" x2="26195" y2="49750"/>
                        <a14:foregroundMark x1="26195" y1="53250" x2="26195" y2="53250"/>
                        <a14:foregroundMark x1="26819" y1="47000" x2="26819" y2="47000"/>
                        <a14:foregroundMark x1="25988" y1="55500" x2="25988" y2="55500"/>
                        <a14:backgroundMark x1="18087" y1="14750" x2="18087" y2="14750"/>
                        <a14:backgroundMark x1="53638" y1="15000" x2="53638" y2="15000"/>
                        <a14:backgroundMark x1="70686" y1="14000" x2="70686" y2="14000"/>
                        <a14:backgroundMark x1="75676" y1="10250" x2="75676" y2="10250"/>
                        <a14:backgroundMark x1="55301" y1="18250" x2="55301" y2="18250"/>
                        <a14:backgroundMark x1="10187" y1="13000" x2="10187" y2="13000"/>
                        <a14:backgroundMark x1="55094" y1="21500" x2="55094" y2="21500"/>
                        <a14:backgroundMark x1="48233" y1="32000" x2="48233" y2="32000"/>
                        <a14:backgroundMark x1="47401" y1="36250" x2="47401" y2="36250"/>
                        <a14:backgroundMark x1="47401" y1="40250" x2="47401" y2="40250"/>
                        <a14:backgroundMark x1="47193" y1="25750" x2="47193" y2="25750"/>
                        <a14:backgroundMark x1="47817" y1="28750" x2="47817" y2="28750"/>
                      </a14:backgroundRemoval>
                    </a14:imgEffect>
                  </a14:imgLayer>
                </a14:imgProps>
              </a:ext>
            </a:extLst>
          </a:blip>
          <a:srcRect l="7247" t="6426" r="16845" b="3475"/>
          <a:stretch/>
        </p:blipFill>
        <p:spPr>
          <a:xfrm rot="594132" flipH="1">
            <a:off x="10576646" y="183888"/>
            <a:ext cx="855632" cy="90930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 rot="597623" flipH="1">
            <a:off x="1073381" y="45739"/>
            <a:ext cx="621972" cy="10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907" y="1317492"/>
            <a:ext cx="7255883" cy="5305377"/>
          </a:xfrm>
          <a:prstGeom prst="rect">
            <a:avLst/>
          </a:prstGeom>
          <a:ln w="41275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Áldjon meg téged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182" y="3081498"/>
            <a:ext cx="1484811" cy="14848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3" y="0"/>
            <a:ext cx="1890083" cy="18737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147" y="4989797"/>
            <a:ext cx="1882658" cy="1881266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458387" y="269823"/>
            <a:ext cx="9009088" cy="839449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tanév végéhez érve, Isten áldását kérem az életedre, a szünidő minden napjára! Áldjon és őrizzen meg az Úr!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3322" y="2317000"/>
            <a:ext cx="236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 kattintva meghallgathatod!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172355" y="2411520"/>
            <a:ext cx="5647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„Az Úr vezérelt engem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ezen az úton.”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Mózes 1. könyve 24,27</a:t>
            </a:r>
            <a:endParaRPr kumimoji="0" lang="hu-HU" sz="24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4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0" y="2323169"/>
            <a:ext cx="343693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Szép és Isten áldásaiban gazdag nyarat kívánunk neked!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2054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lang="hu-HU" sz="3600" dirty="0">
                <a:solidFill>
                  <a:schemeClr val="accent6"/>
                </a:solidFill>
              </a:rPr>
              <a:t>Te vagy az én erőm, rólad zeng énekem. Erős váram az Isten, az én hűséges </a:t>
            </a:r>
            <a:r>
              <a:rPr lang="hu-HU" sz="3600" dirty="0" smtClean="0">
                <a:solidFill>
                  <a:schemeClr val="accent6"/>
                </a:solidFill>
              </a:rPr>
              <a:t>Istenem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lang="hu-HU" sz="2400" dirty="0" smtClean="0">
                <a:solidFill>
                  <a:srgbClr val="70AD47"/>
                </a:solidFill>
              </a:rPr>
              <a:t>Zsoltárok könyve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7502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368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452079"/>
            <a:ext cx="12192000" cy="2203554"/>
          </a:xfrm>
          <a:prstGeom prst="rect">
            <a:avLst/>
          </a:prstGeom>
          <a:solidFill>
            <a:srgbClr val="F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 rot="597623" flipH="1">
            <a:off x="2878809" y="1390860"/>
            <a:ext cx="3051735" cy="524272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26965" y="1023609"/>
            <a:ext cx="66456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dirty="0" smtClean="0">
                <a:solidFill>
                  <a:srgbClr val="B3880D"/>
                </a:solidFill>
              </a:rPr>
              <a:t>Az év végén visszatekintve a történeteinkre, csupa úton lévő emberrel ismerkedtünk meg a Bibliából.</a:t>
            </a:r>
            <a:endParaRPr lang="hu-HU" sz="4400" dirty="0">
              <a:solidFill>
                <a:srgbClr val="B388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C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6" b="99845" l="0" r="100000">
                        <a14:foregroundMark x1="47276" y1="35240" x2="47276" y2="35240"/>
                        <a14:foregroundMark x1="51970" y1="75580" x2="51970" y2="75580"/>
                        <a14:foregroundMark x1="78793" y1="61824" x2="78793" y2="61824"/>
                        <a14:foregroundMark x1="94803" y1="57805" x2="94803" y2="57805"/>
                        <a14:foregroundMark x1="88433" y1="55332" x2="88433" y2="55332"/>
                        <a14:foregroundMark x1="84409" y1="57651" x2="84409" y2="57651"/>
                        <a14:foregroundMark x1="82900" y1="63524" x2="82900" y2="63524"/>
                        <a14:foregroundMark x1="58759" y1="67388" x2="58759" y2="67388"/>
                        <a14:foregroundMark x1="49958" y1="66615" x2="49958" y2="66615"/>
                        <a14:foregroundMark x1="34199" y1="72798" x2="34199" y2="72798"/>
                        <a14:foregroundMark x1="17267" y1="78671" x2="17267" y2="78671"/>
                        <a14:foregroundMark x1="20620" y1="77125" x2="20620" y2="77125"/>
                        <a14:foregroundMark x1="9891" y1="78207" x2="9891" y2="78207"/>
                        <a14:foregroundMark x1="14920" y1="81298" x2="14920" y2="81298"/>
                        <a14:foregroundMark x1="27829" y1="80216" x2="27829" y2="80216"/>
                        <a14:foregroundMark x1="37720" y1="81298" x2="37720" y2="81298"/>
                        <a14:foregroundMark x1="61609" y1="85008" x2="61609" y2="85008"/>
                        <a14:foregroundMark x1="97904" y1="91190" x2="97904" y2="91190"/>
                        <a14:foregroundMark x1="96563" y1="84699" x2="96563" y2="84699"/>
                        <a14:foregroundMark x1="96982" y1="76816" x2="96982" y2="76816"/>
                        <a14:foregroundMark x1="88684" y1="75889" x2="88684" y2="75889"/>
                        <a14:foregroundMark x1="94971" y1="64297" x2="94971" y2="64297"/>
                        <a14:foregroundMark x1="88433" y1="58114" x2="88433" y2="58114"/>
                        <a14:foregroundMark x1="80469" y1="64142" x2="80469" y2="64142"/>
                        <a14:foregroundMark x1="77368" y1="71097" x2="77368" y2="71097"/>
                        <a14:foregroundMark x1="61023" y1="68006" x2="61023" y2="68006"/>
                        <a14:foregroundMark x1="91785" y1="68934" x2="91785" y2="68934"/>
                        <a14:foregroundMark x1="93630" y1="89181" x2="93630" y2="89181"/>
                        <a14:foregroundMark x1="84158" y1="86399" x2="84158" y2="86399"/>
                        <a14:foregroundMark x1="66974" y1="95672" x2="66974" y2="95672"/>
                        <a14:foregroundMark x1="65801" y1="86399" x2="65801" y2="86399"/>
                        <a14:foregroundMark x1="49371" y1="78516" x2="49371" y2="78516"/>
                        <a14:foregroundMark x1="56412" y1="70015" x2="56412" y2="70015"/>
                        <a14:foregroundMark x1="78039" y1="50850" x2="78039" y2="50850"/>
                        <a14:foregroundMark x1="90444" y1="39567" x2="90444" y2="39567"/>
                        <a14:foregroundMark x1="92205" y1="26275" x2="92205" y2="26275"/>
                        <a14:foregroundMark x1="94384" y1="24266" x2="94384" y2="24266"/>
                        <a14:foregroundMark x1="93043" y1="10665" x2="93043" y2="10665"/>
                        <a14:foregroundMark x1="79044" y1="6801" x2="79044" y2="6801"/>
                        <a14:foregroundMark x1="80469" y1="18702" x2="80469" y2="18702"/>
                        <a14:foregroundMark x1="83822" y1="30448" x2="83822" y2="30448"/>
                        <a14:foregroundMark x1="72506" y1="50850" x2="72506" y2="50850"/>
                        <a14:foregroundMark x1="68650" y1="61824" x2="68650" y2="61824"/>
                        <a14:foregroundMark x1="91282" y1="22875" x2="91282" y2="22875"/>
                        <a14:foregroundMark x1="83403" y1="18083" x2="83403" y2="18083"/>
                        <a14:foregroundMark x1="89522" y1="51159" x2="89522" y2="51159"/>
                        <a14:foregroundMark x1="86588" y1="44049" x2="86588" y2="44049"/>
                        <a14:foregroundMark x1="86924" y1="34930" x2="86924" y2="34930"/>
                        <a14:foregroundMark x1="91618" y1="31376" x2="91618" y2="31376"/>
                        <a14:foregroundMark x1="81978" y1="6491" x2="81978" y2="6491"/>
                        <a14:foregroundMark x1="80134" y1="13292" x2="80134" y2="13292"/>
                        <a14:foregroundMark x1="80469" y1="15301" x2="80469" y2="15301"/>
                        <a14:foregroundMark x1="94971" y1="40031" x2="94971" y2="40031"/>
                        <a14:foregroundMark x1="65465" y1="66924" x2="65465" y2="66924"/>
                        <a14:foregroundMark x1="74602" y1="63215" x2="74602" y2="63215"/>
                        <a14:foregroundMark x1="92121" y1="57651" x2="92121" y2="57651"/>
                        <a14:foregroundMark x1="96228" y1="52705" x2="96228" y2="52705"/>
                        <a14:foregroundMark x1="93043" y1="54714" x2="93043" y2="54714"/>
                        <a14:foregroundMark x1="58089" y1="54405" x2="58089" y2="54405"/>
                        <a14:foregroundMark x1="76949" y1="35240" x2="76949" y2="35240"/>
                        <a14:foregroundMark x1="43839" y1="70788" x2="43839" y2="70788"/>
                        <a14:foregroundMark x1="38642" y1="70634" x2="38642" y2="70634"/>
                        <a14:foregroundMark x1="31350" y1="74189" x2="31350" y2="74189"/>
                        <a14:foregroundMark x1="18776" y1="76816" x2="18776" y2="76816"/>
                        <a14:foregroundMark x1="12154" y1="79289" x2="12154" y2="79289"/>
                        <a14:foregroundMark x1="5281" y1="83617" x2="5281" y2="83617"/>
                        <a14:foregroundMark x1="51718" y1="81917" x2="51718" y2="81917"/>
                        <a14:foregroundMark x1="72171" y1="63524" x2="72171" y2="63524"/>
                        <a14:foregroundMark x1="64208" y1="53323" x2="64208" y2="53323"/>
                        <a14:foregroundMark x1="54317" y1="46832" x2="54317" y2="46832"/>
                        <a14:foregroundMark x1="61023" y1="43122" x2="61023" y2="43122"/>
                        <a14:foregroundMark x1="59514" y1="42658" x2="59514" y2="42658"/>
                        <a14:foregroundMark x1="53060" y1="70325" x2="53060" y2="70325"/>
                        <a14:foregroundMark x1="60101" y1="58733" x2="60101" y2="58733"/>
                        <a14:foregroundMark x1="83990" y1="49459" x2="83990" y2="49459"/>
                        <a14:foregroundMark x1="90109" y1="45750" x2="90109" y2="45750"/>
                        <a14:foregroundMark x1="88097" y1="38949" x2="88097" y2="38949"/>
                        <a14:foregroundMark x1="89522" y1="24575" x2="89522" y2="24575"/>
                        <a14:foregroundMark x1="97318" y1="45750" x2="97318" y2="45750"/>
                        <a14:foregroundMark x1="97569" y1="31376" x2="97569" y2="31376"/>
                        <a14:foregroundMark x1="63202" y1="65533" x2="63202" y2="65533"/>
                        <a14:foregroundMark x1="81475" y1="58269" x2="81475" y2="58269"/>
                        <a14:foregroundMark x1="93630" y1="52087" x2="93630" y2="52087"/>
                        <a14:foregroundMark x1="63370" y1="69088" x2="63370" y2="69088"/>
                        <a14:foregroundMark x1="52137" y1="67697" x2="52137" y2="67697"/>
                        <a14:foregroundMark x1="48365" y1="69397" x2="48365" y2="69397"/>
                        <a14:foregroundMark x1="82984" y1="69397" x2="82984" y2="69397"/>
                        <a14:foregroundMark x1="97821" y1="63833" x2="97821" y2="63833"/>
                        <a14:foregroundMark x1="94803" y1="68315" x2="94803" y2="68315"/>
                        <a14:foregroundMark x1="89690" y1="70015" x2="89690" y2="70015"/>
                        <a14:foregroundMark x1="82230" y1="73570" x2="82230" y2="73570"/>
                        <a14:foregroundMark x1="67728" y1="72179" x2="67728" y2="72179"/>
                        <a14:foregroundMark x1="82733" y1="77743" x2="82733" y2="77743"/>
                        <a14:foregroundMark x1="88181" y1="79134" x2="88181" y2="79134"/>
                        <a14:foregroundMark x1="71668" y1="79444" x2="71668" y2="79444"/>
                        <a14:foregroundMark x1="73764" y1="78671" x2="73764" y2="78671"/>
                        <a14:foregroundMark x1="96479" y1="80835" x2="96479" y2="80835"/>
                        <a14:foregroundMark x1="74518" y1="80062" x2="74518" y2="80062"/>
                        <a14:foregroundMark x1="69740" y1="79134" x2="69740" y2="79134"/>
                        <a14:foregroundMark x1="66806" y1="77743" x2="66806" y2="77743"/>
                        <a14:foregroundMark x1="65801" y1="74498" x2="65801" y2="74498"/>
                        <a14:foregroundMark x1="63537" y1="72179" x2="63537" y2="72179"/>
                        <a14:foregroundMark x1="61274" y1="72179" x2="61274" y2="72179"/>
                        <a14:foregroundMark x1="58508" y1="71406" x2="58508" y2="71406"/>
                        <a14:foregroundMark x1="54149" y1="67697" x2="54149" y2="67697"/>
                        <a14:foregroundMark x1="50210" y1="68624" x2="50210" y2="68624"/>
                        <a14:foregroundMark x1="51383" y1="71097" x2="51383" y2="71097"/>
                        <a14:foregroundMark x1="47192" y1="72179" x2="47192" y2="72179"/>
                        <a14:foregroundMark x1="69237" y1="73570" x2="69237" y2="73570"/>
                        <a14:foregroundMark x1="48114" y1="75580" x2="48114" y2="75580"/>
                        <a14:foregroundMark x1="53227" y1="85626" x2="53227" y2="85626"/>
                        <a14:foregroundMark x1="63370" y1="81917" x2="63370" y2="81917"/>
                        <a14:foregroundMark x1="65633" y1="80835" x2="65633" y2="80835"/>
                        <a14:foregroundMark x1="59849" y1="83926" x2="59849" y2="83926"/>
                        <a14:foregroundMark x1="56999" y1="89181" x2="56999" y2="89181"/>
                        <a14:foregroundMark x1="48868" y1="83617" x2="48868" y2="83617"/>
                        <a14:foregroundMark x1="46270" y1="78362" x2="46270" y2="78362"/>
                        <a14:foregroundMark x1="42330" y1="77280" x2="42330" y2="77280"/>
                        <a14:foregroundMark x1="39145" y1="75580" x2="39145" y2="75580"/>
                        <a14:foregroundMark x1="45683" y1="82844" x2="45683" y2="82844"/>
                        <a14:foregroundMark x1="44761" y1="74961" x2="44761" y2="74961"/>
                        <a14:foregroundMark x1="22213" y1="75889" x2="22213" y2="75889"/>
                        <a14:foregroundMark x1="40654" y1="73107" x2="40654" y2="73107"/>
                        <a14:foregroundMark x1="40402" y1="77743" x2="40402" y2="77743"/>
                        <a14:foregroundMark x1="39648" y1="80835" x2="39648" y2="80835"/>
                        <a14:foregroundMark x1="39313" y1="83926" x2="39313" y2="83926"/>
                        <a14:foregroundMark x1="37469" y1="84544" x2="37469" y2="84544"/>
                        <a14:foregroundMark x1="35205" y1="85317" x2="35205" y2="85317"/>
                        <a14:foregroundMark x1="34954" y1="81917" x2="34954" y2="81917"/>
                        <a14:foregroundMark x1="32523" y1="79134" x2="32523" y2="79134"/>
                        <a14:foregroundMark x1="28248" y1="78671" x2="28248" y2="78671"/>
                        <a14:foregroundMark x1="29757" y1="76352" x2="29757" y2="76352"/>
                        <a14:foregroundMark x1="91953" y1="17620" x2="91953" y2="17620"/>
                        <a14:foregroundMark x1="94635" y1="32303" x2="94635" y2="32303"/>
                        <a14:backgroundMark x1="2347" y1="75580" x2="2347" y2="75580"/>
                      </a14:backgroundRemoval>
                    </a14:imgEffect>
                  </a14:imgLayer>
                </a14:imgProps>
              </a:ext>
            </a:extLst>
          </a:blip>
          <a:srcRect l="1693" r="2575" b="5325"/>
          <a:stretch/>
        </p:blipFill>
        <p:spPr>
          <a:xfrm>
            <a:off x="2888287" y="1867990"/>
            <a:ext cx="9303713" cy="49900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 rot="597623" flipH="1">
            <a:off x="470071" y="3298283"/>
            <a:ext cx="1987019" cy="341359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737336" y="702122"/>
            <a:ext cx="8543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solidFill>
                  <a:srgbClr val="B3880D"/>
                </a:solidFill>
              </a:rPr>
              <a:t>Elevenítsd</a:t>
            </a:r>
            <a:r>
              <a:rPr lang="hu-HU" sz="3200" dirty="0" smtClean="0">
                <a:solidFill>
                  <a:srgbClr val="B3880D"/>
                </a:solidFill>
              </a:rPr>
              <a:t> fel Ábrahám, Izsák és </a:t>
            </a:r>
            <a:r>
              <a:rPr lang="hu-HU" sz="3200" dirty="0" err="1" smtClean="0">
                <a:solidFill>
                  <a:srgbClr val="B3880D"/>
                </a:solidFill>
              </a:rPr>
              <a:t>Jákób</a:t>
            </a:r>
            <a:r>
              <a:rPr lang="hu-HU" sz="3200" dirty="0" smtClean="0">
                <a:solidFill>
                  <a:srgbClr val="B3880D"/>
                </a:solidFill>
              </a:rPr>
              <a:t> történeteit gondolatban és döntsd el, hogy ki kicsoda</a:t>
            </a:r>
            <a:r>
              <a:rPr lang="hu-HU" sz="3200" dirty="0" smtClean="0">
                <a:solidFill>
                  <a:srgbClr val="B3880D"/>
                </a:solidFill>
              </a:rPr>
              <a:t> </a:t>
            </a:r>
            <a:r>
              <a:rPr lang="hu-HU" sz="3200" dirty="0" smtClean="0">
                <a:solidFill>
                  <a:srgbClr val="B3880D"/>
                </a:solidFill>
                <a:hlinkClick r:id="rId6"/>
              </a:rPr>
              <a:t>a következő feladatban</a:t>
            </a:r>
            <a:r>
              <a:rPr lang="hu-HU" sz="3200" dirty="0" smtClean="0">
                <a:solidFill>
                  <a:srgbClr val="B3880D"/>
                </a:solidFill>
              </a:rPr>
              <a:t>!</a:t>
            </a:r>
            <a:endParaRPr lang="hu-HU" sz="3200" dirty="0">
              <a:solidFill>
                <a:srgbClr val="B3880D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347" y="4155098"/>
            <a:ext cx="1782887" cy="221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2032914" y="392957"/>
            <a:ext cx="969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880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alábbi képek alapján idézd fel, hogy mi történt Józseffel!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880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Van olyan része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rgbClr val="B3880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történetnek, ami szerinted kimaradt a képek közül?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B3880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67" y="2094929"/>
            <a:ext cx="2011117" cy="206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891" y="3031704"/>
            <a:ext cx="3026633" cy="2852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200" y="1732493"/>
            <a:ext cx="3009034" cy="2085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91" y="4662490"/>
            <a:ext cx="3827900" cy="1712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891" y="3046229"/>
            <a:ext cx="3026633" cy="2852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églalap 15"/>
          <p:cNvSpPr/>
          <p:nvPr/>
        </p:nvSpPr>
        <p:spPr>
          <a:xfrm>
            <a:off x="8011265" y="2777227"/>
            <a:ext cx="3422469" cy="339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Ha kitaláltad megnézheted!</a:t>
            </a:r>
            <a:endParaRPr lang="hu-HU" sz="2800" dirty="0"/>
          </a:p>
        </p:txBody>
      </p:sp>
      <p:sp>
        <p:nvSpPr>
          <p:cNvPr id="2" name="Téglalap 1"/>
          <p:cNvSpPr/>
          <p:nvPr/>
        </p:nvSpPr>
        <p:spPr>
          <a:xfrm>
            <a:off x="8023972" y="2777227"/>
            <a:ext cx="3422469" cy="339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A megoldást itt találod, de próbáld meg kitalálni, mielőtt megnézed!</a:t>
            </a:r>
            <a:endParaRPr lang="hu-HU" sz="28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884290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A5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" b="97135" l="2239" r="99088">
                        <a14:foregroundMark x1="38143" y1="39583" x2="38143" y2="39583"/>
                        <a14:foregroundMark x1="40299" y1="38411" x2="40299" y2="38411"/>
                        <a14:foregroundMark x1="33582" y1="48698" x2="33582" y2="48698"/>
                      </a14:backgroundRemoval>
                    </a14:imgEffect>
                  </a14:imgLayer>
                </a14:imgProps>
              </a:ext>
            </a:extLst>
          </a:blip>
          <a:srcRect l="3040" t="5477" r="1805" b="2864"/>
          <a:stretch/>
        </p:blipFill>
        <p:spPr>
          <a:xfrm>
            <a:off x="1923515" y="1578445"/>
            <a:ext cx="8235299" cy="505168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816184" y="884419"/>
            <a:ext cx="5891134" cy="2308486"/>
          </a:xfrm>
          <a:prstGeom prst="roundRect">
            <a:avLst/>
          </a:prstGeom>
          <a:solidFill>
            <a:srgbClr val="7FC70B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Tudod, hogy hol mi történt Józseffel? </a:t>
            </a:r>
            <a:r>
              <a:rPr lang="hu-HU" sz="2800" dirty="0" smtClean="0">
                <a:hlinkClick r:id="rId5"/>
              </a:rPr>
              <a:t>Kattints ide</a:t>
            </a:r>
            <a:r>
              <a:rPr lang="hu-HU" sz="2800" dirty="0" smtClean="0"/>
              <a:t> és kösd össze József életének eseményeit a különböző helyszínekkel!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96451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2503356" y="722435"/>
            <a:ext cx="6655634" cy="1774348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Kiről </a:t>
            </a:r>
            <a:r>
              <a:rPr lang="hu-HU" sz="2800" dirty="0"/>
              <a:t>szólnak a következő mondatok? Kösd össze</a:t>
            </a:r>
            <a:r>
              <a:rPr lang="hu-HU" sz="2800" dirty="0" smtClean="0"/>
              <a:t>! </a:t>
            </a:r>
            <a:r>
              <a:rPr lang="hu-HU" sz="2800" dirty="0" smtClean="0">
                <a:hlinkClick r:id="rId2"/>
              </a:rPr>
              <a:t>Kattints ide</a:t>
            </a:r>
            <a:r>
              <a:rPr lang="hu-HU" sz="2800" dirty="0" smtClean="0"/>
              <a:t> és már kezdődhet is a feladat!</a:t>
            </a:r>
            <a:r>
              <a:rPr lang="hu-HU" sz="2800" dirty="0"/>
              <a:t> </a:t>
            </a:r>
          </a:p>
          <a:p>
            <a:pPr algn="ctr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695" y="944379"/>
            <a:ext cx="1877484" cy="20108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656" y="2473376"/>
            <a:ext cx="3109072" cy="37902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5" y="4294538"/>
            <a:ext cx="5714586" cy="25558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100000" l="7115" r="100000">
                        <a14:foregroundMark x1="25769" y1="57381" x2="25769" y2="57381"/>
                        <a14:foregroundMark x1="11538" y1="87381" x2="11538" y2="87381"/>
                        <a14:foregroundMark x1="10962" y1="81429" x2="10962" y2="81429"/>
                        <a14:foregroundMark x1="14423" y1="81429" x2="14423" y2="81429"/>
                        <a14:foregroundMark x1="8269" y1="96429" x2="8269" y2="96429"/>
                        <a14:foregroundMark x1="11538" y1="97619" x2="11538" y2="97619"/>
                        <a14:foregroundMark x1="94808" y1="49286" x2="94808" y2="49286"/>
                        <a14:backgroundMark x1="47885" y1="31905" x2="47885" y2="31905"/>
                        <a14:backgroundMark x1="47115" y1="40000" x2="47115" y2="40000"/>
                        <a14:backgroundMark x1="40385" y1="40952" x2="40385" y2="40952"/>
                        <a14:backgroundMark x1="48846" y1="67619" x2="48846" y2="67619"/>
                        <a14:backgroundMark x1="42115" y1="71429" x2="42115" y2="71429"/>
                        <a14:backgroundMark x1="63462" y1="80714" x2="63462" y2="80714"/>
                        <a14:backgroundMark x1="89615" y1="77381" x2="89615" y2="77381"/>
                        <a14:backgroundMark x1="76731" y1="87143" x2="76731" y2="87143"/>
                        <a14:backgroundMark x1="78462" y1="82619" x2="78462" y2="82619"/>
                        <a14:backgroundMark x1="14423" y1="27857" x2="14423" y2="27857"/>
                        <a14:backgroundMark x1="10962" y1="29048" x2="10962" y2="29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042" y="3105125"/>
            <a:ext cx="4636957" cy="374523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5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14" b="100000" l="1896" r="99289">
                        <a14:foregroundMark x1="79858" y1="58101" x2="79858" y2="58101"/>
                        <a14:backgroundMark x1="44076" y1="53631" x2="44076" y2="53631"/>
                        <a14:backgroundMark x1="43365" y1="84916" x2="43365" y2="84916"/>
                        <a14:backgroundMark x1="23934" y1="88268" x2="23934" y2="88268"/>
                        <a14:backgroundMark x1="9953" y1="92737" x2="9953" y2="92737"/>
                        <a14:backgroundMark x1="8294" y1="85754" x2="8294" y2="85754"/>
                        <a14:backgroundMark x1="4976" y1="95810" x2="4976" y2="95810"/>
                        <a14:backgroundMark x1="23934" y1="96369" x2="23934" y2="96369"/>
                        <a14:backgroundMark x1="44550" y1="97207" x2="44550" y2="97207"/>
                        <a14:backgroundMark x1="39573" y1="93296" x2="39573" y2="93296"/>
                        <a14:backgroundMark x1="38152" y1="85196" x2="38152" y2="85196"/>
                        <a14:backgroundMark x1="54502" y1="83520" x2="54502" y2="83520"/>
                        <a14:backgroundMark x1="58768" y1="95531" x2="58768" y2="95531"/>
                        <a14:backgroundMark x1="75829" y1="95810" x2="75829" y2="95810"/>
                        <a14:backgroundMark x1="91232" y1="83520" x2="91232" y2="83520"/>
                        <a14:backgroundMark x1="58768" y1="62011" x2="58768" y2="62011"/>
                        <a14:backgroundMark x1="54265" y1="41620" x2="54265" y2="41620"/>
                        <a14:backgroundMark x1="47156" y1="87151" x2="47156" y2="87151"/>
                        <a14:backgroundMark x1="49763" y1="65084" x2="49763" y2="65084"/>
                        <a14:backgroundMark x1="25118" y1="85196" x2="25118" y2="85196"/>
                        <a14:backgroundMark x1="58768" y1="79050" x2="58768" y2="79050"/>
                        <a14:backgroundMark x1="92180" y1="55307" x2="92180" y2="553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941" y="1706861"/>
            <a:ext cx="3314478" cy="2811808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2669921" y="752522"/>
            <a:ext cx="3018020" cy="23602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Ki mondhatta? </a:t>
            </a:r>
            <a:r>
              <a:rPr lang="hu-HU" sz="2800" dirty="0">
                <a:hlinkClick r:id="rId4"/>
              </a:rPr>
              <a:t>Kattints </a:t>
            </a:r>
            <a:r>
              <a:rPr lang="hu-HU" sz="2800" dirty="0" smtClean="0">
                <a:hlinkClick r:id="rId4"/>
              </a:rPr>
              <a:t>ide</a:t>
            </a:r>
            <a:r>
              <a:rPr lang="hu-HU" sz="2800" dirty="0" smtClean="0"/>
              <a:t> és kösd össze a megfelelőket!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100000" l="7115" r="100000">
                        <a14:foregroundMark x1="25769" y1="57381" x2="25769" y2="57381"/>
                        <a14:foregroundMark x1="11538" y1="87381" x2="11538" y2="87381"/>
                        <a14:foregroundMark x1="10962" y1="81429" x2="10962" y2="81429"/>
                        <a14:foregroundMark x1="14423" y1="81429" x2="14423" y2="81429"/>
                        <a14:foregroundMark x1="8269" y1="96429" x2="8269" y2="96429"/>
                        <a14:foregroundMark x1="11538" y1="97619" x2="11538" y2="97619"/>
                        <a14:foregroundMark x1="94808" y1="49286" x2="94808" y2="49286"/>
                        <a14:backgroundMark x1="47885" y1="31905" x2="47885" y2="31905"/>
                        <a14:backgroundMark x1="47115" y1="40000" x2="47115" y2="40000"/>
                        <a14:backgroundMark x1="40385" y1="40952" x2="40385" y2="40952"/>
                        <a14:backgroundMark x1="48846" y1="67619" x2="48846" y2="67619"/>
                        <a14:backgroundMark x1="42115" y1="71429" x2="42115" y2="71429"/>
                        <a14:backgroundMark x1="63462" y1="80714" x2="63462" y2="80714"/>
                        <a14:backgroundMark x1="89615" y1="77381" x2="89615" y2="77381"/>
                        <a14:backgroundMark x1="76731" y1="87143" x2="76731" y2="87143"/>
                        <a14:backgroundMark x1="78462" y1="82619" x2="78462" y2="82619"/>
                        <a14:backgroundMark x1="14423" y1="27857" x2="14423" y2="27857"/>
                        <a14:backgroundMark x1="10962" y1="29048" x2="10962" y2="290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043" y="3112765"/>
            <a:ext cx="4636957" cy="37452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982" y="3700727"/>
            <a:ext cx="7076198" cy="315727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49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36" y="258"/>
            <a:ext cx="4597156" cy="6857742"/>
          </a:xfrm>
          <a:prstGeom prst="rect">
            <a:avLst/>
          </a:prstGeom>
          <a:solidFill>
            <a:srgbClr val="FDF7D5"/>
          </a:solidFill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100000" l="55577" r="86923">
                        <a14:foregroundMark x1="25769" y1="57381" x2="25769" y2="57381"/>
                        <a14:foregroundMark x1="11538" y1="87381" x2="11538" y2="87381"/>
                        <a14:foregroundMark x1="10962" y1="81429" x2="10962" y2="81429"/>
                        <a14:foregroundMark x1="14423" y1="81429" x2="14423" y2="81429"/>
                        <a14:foregroundMark x1="8269" y1="96429" x2="8269" y2="96429"/>
                        <a14:foregroundMark x1="11538" y1="97619" x2="11538" y2="97619"/>
                        <a14:foregroundMark x1="94808" y1="49286" x2="94808" y2="49286"/>
                        <a14:foregroundMark x1="72115" y1="84048" x2="72115" y2="84048"/>
                        <a14:foregroundMark x1="69423" y1="85952" x2="69423" y2="85952"/>
                        <a14:foregroundMark x1="80769" y1="85476" x2="80769" y2="85476"/>
                        <a14:backgroundMark x1="47885" y1="31905" x2="47885" y2="31905"/>
                        <a14:backgroundMark x1="47115" y1="40000" x2="47115" y2="40000"/>
                        <a14:backgroundMark x1="40385" y1="40952" x2="40385" y2="40952"/>
                        <a14:backgroundMark x1="48846" y1="67619" x2="48846" y2="67619"/>
                        <a14:backgroundMark x1="42115" y1="71429" x2="42115" y2="71429"/>
                        <a14:backgroundMark x1="63462" y1="80714" x2="63462" y2="80714"/>
                        <a14:backgroundMark x1="89615" y1="77381" x2="89615" y2="77381"/>
                        <a14:backgroundMark x1="76731" y1="87143" x2="76731" y2="87143"/>
                        <a14:backgroundMark x1="78462" y1="82619" x2="78462" y2="82619"/>
                        <a14:backgroundMark x1="14423" y1="27857" x2="14423" y2="27857"/>
                        <a14:backgroundMark x1="10962" y1="29048" x2="10962" y2="29048"/>
                        <a14:backgroundMark x1="56346" y1="18810" x2="56346" y2="18810"/>
                        <a14:backgroundMark x1="55962" y1="24762" x2="55962" y2="24762"/>
                        <a14:backgroundMark x1="62308" y1="33095" x2="62308" y2="33095"/>
                        <a14:backgroundMark x1="65577" y1="21667" x2="65577" y2="21667"/>
                        <a14:backgroundMark x1="82500" y1="21190" x2="82500" y2="21190"/>
                        <a14:backgroundMark x1="78269" y1="20714" x2="78269" y2="20714"/>
                        <a14:backgroundMark x1="59808" y1="35952" x2="59808" y2="35952"/>
                        <a14:backgroundMark x1="64038" y1="50476" x2="64038" y2="50476"/>
                        <a14:backgroundMark x1="82115" y1="49286" x2="82115" y2="49286"/>
                        <a14:backgroundMark x1="81538" y1="54048" x2="81538" y2="54048"/>
                        <a14:backgroundMark x1="61346" y1="28810" x2="61346" y2="28810"/>
                        <a14:backgroundMark x1="63269" y1="53095" x2="63269" y2="53095"/>
                      </a14:backgroundRemoval>
                    </a14:imgEffect>
                  </a14:imgLayer>
                </a14:imgProps>
              </a:ext>
            </a:extLst>
          </a:blip>
          <a:srcRect l="54634" t="4746" r="10453"/>
          <a:stretch/>
        </p:blipFill>
        <p:spPr>
          <a:xfrm>
            <a:off x="8394492" y="2398425"/>
            <a:ext cx="1911447" cy="421209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4636" y="2796309"/>
            <a:ext cx="2848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B3880D"/>
                </a:solidFill>
              </a:rPr>
              <a:t>Jézus Krisztus tanított egy imádságot. </a:t>
            </a:r>
            <a:endParaRPr lang="hu-HU" sz="2800" dirty="0">
              <a:solidFill>
                <a:srgbClr val="B3880D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54636" y="4690970"/>
            <a:ext cx="2803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B3880D"/>
                </a:solidFill>
              </a:rPr>
              <a:t>El tudod mondani pontosan?</a:t>
            </a:r>
            <a:endParaRPr lang="hu-HU" sz="2800" dirty="0">
              <a:solidFill>
                <a:srgbClr val="B3880D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74216" y="3273363"/>
            <a:ext cx="24433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B3880D"/>
                </a:solidFill>
              </a:rPr>
              <a:t>Ha igen, akkor írd be </a:t>
            </a:r>
            <a:r>
              <a:rPr lang="hu-HU" sz="2800" dirty="0" smtClean="0">
                <a:solidFill>
                  <a:srgbClr val="B3880D"/>
                </a:solidFill>
                <a:hlinkClick r:id="rId5"/>
              </a:rPr>
              <a:t>ide</a:t>
            </a:r>
            <a:r>
              <a:rPr lang="hu-HU" sz="2800" dirty="0" smtClean="0">
                <a:solidFill>
                  <a:srgbClr val="B3880D"/>
                </a:solidFill>
              </a:rPr>
              <a:t> a hiányzó szavakat!</a:t>
            </a:r>
            <a:endParaRPr lang="hu-HU" sz="2800" dirty="0">
              <a:solidFill>
                <a:srgbClr val="B3880D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0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366</Words>
  <Application>Microsoft Office PowerPoint</Application>
  <PresentationFormat>Szélesvásznú</PresentationFormat>
  <Paragraphs>53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256</cp:revision>
  <dcterms:created xsi:type="dcterms:W3CDTF">2020-05-13T08:47:20Z</dcterms:created>
  <dcterms:modified xsi:type="dcterms:W3CDTF">2020-06-03T20:49:08Z</dcterms:modified>
</cp:coreProperties>
</file>