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56" r:id="rId3"/>
    <p:sldMasterId id="2147483768" r:id="rId4"/>
    <p:sldMasterId id="2147483780" r:id="rId5"/>
    <p:sldMasterId id="2147483792" r:id="rId6"/>
    <p:sldMasterId id="2147483804" r:id="rId7"/>
    <p:sldMasterId id="2147483816" r:id="rId8"/>
    <p:sldMasterId id="2147483828" r:id="rId9"/>
    <p:sldMasterId id="2147483840" r:id="rId10"/>
    <p:sldMasterId id="2147483852" r:id="rId11"/>
  </p:sldMasterIdLst>
  <p:sldIdLst>
    <p:sldId id="257" r:id="rId12"/>
    <p:sldId id="258" r:id="rId13"/>
    <p:sldId id="292" r:id="rId14"/>
    <p:sldId id="269" r:id="rId15"/>
    <p:sldId id="272" r:id="rId16"/>
    <p:sldId id="277" r:id="rId17"/>
    <p:sldId id="282" r:id="rId18"/>
    <p:sldId id="283" r:id="rId19"/>
    <p:sldId id="262" r:id="rId20"/>
    <p:sldId id="293" r:id="rId21"/>
    <p:sldId id="287" r:id="rId22"/>
    <p:sldId id="289" r:id="rId23"/>
    <p:sldId id="281" r:id="rId24"/>
    <p:sldId id="273" r:id="rId25"/>
    <p:sldId id="309" r:id="rId26"/>
    <p:sldId id="268" r:id="rId27"/>
    <p:sldId id="297" r:id="rId28"/>
    <p:sldId id="300" r:id="rId29"/>
    <p:sldId id="303" r:id="rId30"/>
    <p:sldId id="302" r:id="rId31"/>
    <p:sldId id="301" r:id="rId32"/>
    <p:sldId id="304" r:id="rId33"/>
    <p:sldId id="305" r:id="rId34"/>
    <p:sldId id="306" r:id="rId35"/>
    <p:sldId id="307" r:id="rId36"/>
    <p:sldId id="308" r:id="rId3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C01"/>
    <a:srgbClr val="E9AC01"/>
    <a:srgbClr val="543E00"/>
    <a:srgbClr val="663300"/>
    <a:srgbClr val="BE6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9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43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7059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9295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730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826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92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9442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3783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89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915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1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7100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6026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491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261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9989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1566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819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9761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400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544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26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5434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130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74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991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17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725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770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300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9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1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1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448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047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577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00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1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420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50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53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43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85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211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47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7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60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451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1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8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4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846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742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13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07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184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205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514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465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326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332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53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02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84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881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9415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713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915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096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8153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6490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642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0437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6855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7045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83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701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7162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8115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0897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043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09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5941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506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7192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13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8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7995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7086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5644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001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308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93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674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6404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92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3464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03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6472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05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5799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2411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46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8488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915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5114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878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0582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91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238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691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9834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341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2469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6412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580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845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796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7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28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0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5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05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4E331-B1BB-47D7-A9D0-9AF6560EDC91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CC9E8-8A7A-4477-BCB9-6FFB871F143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85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4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C40DDF-825A-439F-AF49-490C32E59AD2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C507E-C9E9-4DD4-B8B2-3A9ABE79BA73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3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9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23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F4A82-B0CE-4730-B521-E71314B8AEA6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B589E-5F3C-4C3C-B5B2-5C507B021B8A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92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hyperlink" Target="http://rpi-feladatbank.reformatus.hu/ciLMg5C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2.png"/><Relationship Id="rId11" Type="http://schemas.microsoft.com/office/2007/relationships/hdphoto" Target="../media/hdphoto13.wdp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microsoft.com/office/2007/relationships/hdphoto" Target="../media/hdphoto12.wdp"/><Relationship Id="rId9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efpedi.hu/hatteranyagok/digihittan2020/betlehemi_makett_sablonok_ZN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8.xml"/><Relationship Id="rId6" Type="http://schemas.microsoft.com/office/2007/relationships/hdphoto" Target="../media/hdphoto12.wdp"/><Relationship Id="rId11" Type="http://schemas.openxmlformats.org/officeDocument/2006/relationships/image" Target="../media/image25.emf"/><Relationship Id="rId5" Type="http://schemas.openxmlformats.org/officeDocument/2006/relationships/image" Target="../media/image20.png"/><Relationship Id="rId10" Type="http://schemas.openxmlformats.org/officeDocument/2006/relationships/image" Target="../media/image24.emf"/><Relationship Id="rId4" Type="http://schemas.openxmlformats.org/officeDocument/2006/relationships/image" Target="../media/image32.png"/><Relationship Id="rId9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tx2">
                  <a:lumMod val="60000"/>
                  <a:lumOff val="40000"/>
                </a:schemeClr>
              </a:gs>
              <a:gs pos="53000">
                <a:schemeClr val="bg1">
                  <a:lumMod val="95000"/>
                </a:schemeClr>
              </a:gs>
              <a:gs pos="99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64000">
                <a:schemeClr val="bg1">
                  <a:lumMod val="95000"/>
                </a:schemeClr>
              </a:gs>
              <a:gs pos="15000">
                <a:schemeClr val="tx2">
                  <a:lumMod val="60000"/>
                  <a:lumOff val="40000"/>
                </a:schemeClr>
              </a:gs>
              <a:gs pos="93000">
                <a:schemeClr val="bg1">
                  <a:lumMod val="50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 füzet, vagy papír lap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sablonok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Ceruza, toll, színes ceruzák, olló, ragasztó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82310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tx2">
                  <a:lumMod val="60000"/>
                  <a:lumOff val="40000"/>
                </a:schemeClr>
              </a:gs>
              <a:gs pos="83000">
                <a:srgbClr val="FBE1A8"/>
              </a:gs>
              <a:gs pos="96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A napkeleti bölcsek útja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tx2">
                  <a:lumMod val="60000"/>
                  <a:lumOff val="4000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37" b="76206" l="3214" r="99176">
                        <a14:foregroundMark x1="95468" y1="67266" x2="95468" y2="67266"/>
                        <a14:foregroundMark x1="49114" y1="71334" x2="49114" y2="71334"/>
                        <a14:foregroundMark x1="48826" y1="74314" x2="48826" y2="74314"/>
                        <a14:foregroundMark x1="28389" y1="73983" x2="28389" y2="73983"/>
                        <a14:foregroundMark x1="66955" y1="73983" x2="66955" y2="73983"/>
                        <a14:foregroundMark x1="72023" y1="75544" x2="72023" y2="75544"/>
                        <a14:foregroundMark x1="86733" y1="75544" x2="86733" y2="75544"/>
                        <a14:foregroundMark x1="82118" y1="74314" x2="82118" y2="74314"/>
                        <a14:foregroundMark x1="22085" y1="20766" x2="22085" y2="20766"/>
                        <a14:foregroundMark x1="95632" y1="69631" x2="95632" y2="69631"/>
                        <a14:foregroundMark x1="82530" y1="75544" x2="82530" y2="75544"/>
                        <a14:foregroundMark x1="52369" y1="75544" x2="52369" y2="75544"/>
                        <a14:foregroundMark x1="83601" y1="14333" x2="83601" y2="14333"/>
                        <a14:foregroundMark x1="88669" y1="15752" x2="88669" y2="15752"/>
                        <a14:foregroundMark x1="85661" y1="13245" x2="85661" y2="13245"/>
                        <a14:foregroundMark x1="87433" y1="13860" x2="87433" y2="13860"/>
                        <a14:foregroundMark x1="23321" y1="45648" x2="23321" y2="45648"/>
                        <a14:foregroundMark x1="24433" y1="45364" x2="24433" y2="45364"/>
                        <a14:foregroundMark x1="97404" y1="57569" x2="97404" y2="57569"/>
                        <a14:foregroundMark x1="50474" y1="33775" x2="50474" y2="33775"/>
                        <a14:foregroundMark x1="52534" y1="33775" x2="52534" y2="33775"/>
                        <a14:foregroundMark x1="53070" y1="35147" x2="53070" y2="35147"/>
                        <a14:foregroundMark x1="53894" y1="36755" x2="53894" y2="36755"/>
                        <a14:foregroundMark x1="54841" y1="38316" x2="54841" y2="38316"/>
                        <a14:foregroundMark x1="55665" y1="39404" x2="55665" y2="39404"/>
                        <a14:foregroundMark x1="56737" y1="40634" x2="56737" y2="40634"/>
                        <a14:foregroundMark x1="54141" y1="34863" x2="54141" y2="34863"/>
                        <a14:foregroundMark x1="8859" y1="49432" x2="8859" y2="49432"/>
                        <a14:foregroundMark x1="10383" y1="50047" x2="10383" y2="50047"/>
                        <a14:foregroundMark x1="12279" y1="50378" x2="12279" y2="50378"/>
                        <a14:foregroundMark x1="13762" y1="50189" x2="13762" y2="50189"/>
                        <a14:foregroundMark x1="15122" y1="49574" x2="15122" y2="49574"/>
                        <a14:foregroundMark x1="16358" y1="49243" x2="16358" y2="49243"/>
                        <a14:foregroundMark x1="17882" y1="51939" x2="17882" y2="51939"/>
                        <a14:foregroundMark x1="59044" y1="40965" x2="59044" y2="40965"/>
                        <a14:foregroundMark x1="16110" y1="52081" x2="16110" y2="52081"/>
                        <a14:foregroundMark x1="97651" y1="58515" x2="97651" y2="58515"/>
                        <a14:foregroundMark x1="96292" y1="53642" x2="96292" y2="53642"/>
                        <a14:foregroundMark x1="96415" y1="55061" x2="96415" y2="55061"/>
                        <a14:foregroundMark x1="96827" y1="56623" x2="96827" y2="56623"/>
                        <a14:foregroundMark x1="9971" y1="48817" x2="9971" y2="48817"/>
                        <a14:foregroundMark x1="14009" y1="51230" x2="14009" y2="51230"/>
                        <a14:foregroundMark x1="15080" y1="51703" x2="15080" y2="51703"/>
                        <a14:foregroundMark x1="25876" y1="44513" x2="25876" y2="44513"/>
                        <a14:foregroundMark x1="17594" y1="49574" x2="17594" y2="49574"/>
                        <a14:foregroundMark x1="12649" y1="37985" x2="12649" y2="37985"/>
                        <a14:foregroundMark x1="57272" y1="41533" x2="57272" y2="41533"/>
                        <a14:foregroundMark x1="58138" y1="42195" x2="58138" y2="42195"/>
                        <a14:foregroundMark x1="61516" y1="44418" x2="61516" y2="44418"/>
                        <a14:foregroundMark x1="60569" y1="43945" x2="60569" y2="43945"/>
                        <a14:foregroundMark x1="59085" y1="42952" x2="59085" y2="42952"/>
                        <a14:foregroundMark x1="59662" y1="43377" x2="59662" y2="43377"/>
                        <a14:foregroundMark x1="18541" y1="52034" x2="18541" y2="52034"/>
                        <a14:foregroundMark x1="17017" y1="52034" x2="17017" y2="52034"/>
                        <a14:foregroundMark x1="14297" y1="49905" x2="14297" y2="49905"/>
                        <a14:backgroundMark x1="24021" y1="66651" x2="24021" y2="66651"/>
                        <a14:backgroundMark x1="24969" y1="71334" x2="24969" y2="71334"/>
                        <a14:backgroundMark x1="26040" y1="72753" x2="26040" y2="72753"/>
                        <a14:backgroundMark x1="29872" y1="67739" x2="29872" y2="67739"/>
                        <a14:backgroundMark x1="29872" y1="69442" x2="29872" y2="69442"/>
                        <a14:backgroundMark x1="29584" y1="66793" x2="29584" y2="66793"/>
                        <a14:backgroundMark x1="34116" y1="64759" x2="34116" y2="64759"/>
                        <a14:backgroundMark x1="37083" y1="63056" x2="37083" y2="63056"/>
                        <a14:backgroundMark x1="45406" y1="39073" x2="45406" y2="39073"/>
                        <a14:backgroundMark x1="57973" y1="53500" x2="57973" y2="53500"/>
                        <a14:backgroundMark x1="53070" y1="66651" x2="53070" y2="66651"/>
                        <a14:backgroundMark x1="81417" y1="56764" x2="81417" y2="56764"/>
                        <a14:backgroundMark x1="83478" y1="56954" x2="83478" y2="56954"/>
                        <a14:backgroundMark x1="82777" y1="60691" x2="82777" y2="60691"/>
                        <a14:backgroundMark x1="89493" y1="56481" x2="89493" y2="56481"/>
                        <a14:backgroundMark x1="89493" y1="55203" x2="89493" y2="55203"/>
                        <a14:backgroundMark x1="89493" y1="52554" x2="89493" y2="52554"/>
                        <a14:backgroundMark x1="81829" y1="62252" x2="81829" y2="62252"/>
                        <a14:backgroundMark x1="84549" y1="64002" x2="84549" y2="64002"/>
                        <a14:backgroundMark x1="84549" y1="68070" x2="84549" y2="68070"/>
                        <a14:backgroundMark x1="63164" y1="75260" x2="63164" y2="75260"/>
                        <a14:backgroundMark x1="63164" y1="77152" x2="63164" y2="77152"/>
                        <a14:backgroundMark x1="53482" y1="68685" x2="53482" y2="68685"/>
                        <a14:backgroundMark x1="52658" y1="66036" x2="52658" y2="66036"/>
                        <a14:backgroundMark x1="50597" y1="73841" x2="50597" y2="73841"/>
                        <a14:backgroundMark x1="50474" y1="72280" x2="50474" y2="72280"/>
                        <a14:backgroundMark x1="50350" y1="71003" x2="50350" y2="71003"/>
                        <a14:backgroundMark x1="98187" y1="53169" x2="98187" y2="53169"/>
                        <a14:backgroundMark x1="96044" y1="56008" x2="96044" y2="56008"/>
                        <a14:backgroundMark x1="96415" y1="59886" x2="96415" y2="59886"/>
                        <a14:backgroundMark x1="14792" y1="50899" x2="14792" y2="50899"/>
                        <a14:backgroundMark x1="16522" y1="50378" x2="16522" y2="50378"/>
                        <a14:backgroundMark x1="9394" y1="49054" x2="9394" y2="49054"/>
                        <a14:backgroundMark x1="54017" y1="35856" x2="54017" y2="35856"/>
                        <a14:backgroundMark x1="23857" y1="46168" x2="23857" y2="46168"/>
                        <a14:backgroundMark x1="17099" y1="51135" x2="17099" y2="51135"/>
                        <a14:backgroundMark x1="57849" y1="40870" x2="57849" y2="40870"/>
                        <a14:backgroundMark x1="59209" y1="41722" x2="59209" y2="41722"/>
                        <a14:backgroundMark x1="60157" y1="42621" x2="60157" y2="42621"/>
                        <a14:backgroundMark x1="18459" y1="51041" x2="18459" y2="51041"/>
                      </a14:backgroundRemoval>
                    </a14:imgEffect>
                  </a14:imgLayer>
                </a14:imgProps>
              </a:ext>
            </a:extLst>
          </a:blip>
          <a:srcRect t="11990" b="24746"/>
          <a:stretch/>
        </p:blipFill>
        <p:spPr>
          <a:xfrm>
            <a:off x="9234717" y="139687"/>
            <a:ext cx="1837508" cy="1012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02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4A4D71"/>
            </a:gs>
            <a:gs pos="61000">
              <a:srgbClr val="41435E"/>
            </a:gs>
            <a:gs pos="77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630"/>
          <a:stretch/>
        </p:blipFill>
        <p:spPr>
          <a:xfrm>
            <a:off x="5691820" y="3151357"/>
            <a:ext cx="6500180" cy="3706643"/>
          </a:xfrm>
          <a:prstGeom prst="rect">
            <a:avLst/>
          </a:prstGeom>
        </p:spPr>
      </p:pic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37" b="76206" l="3214" r="99176">
                        <a14:foregroundMark x1="95468" y1="67266" x2="95468" y2="67266"/>
                        <a14:foregroundMark x1="49114" y1="71334" x2="49114" y2="71334"/>
                        <a14:foregroundMark x1="48826" y1="74314" x2="48826" y2="74314"/>
                        <a14:foregroundMark x1="28389" y1="73983" x2="28389" y2="73983"/>
                        <a14:foregroundMark x1="66955" y1="73983" x2="66955" y2="73983"/>
                        <a14:foregroundMark x1="72023" y1="75544" x2="72023" y2="75544"/>
                        <a14:foregroundMark x1="86733" y1="75544" x2="86733" y2="75544"/>
                        <a14:foregroundMark x1="82118" y1="74314" x2="82118" y2="74314"/>
                        <a14:foregroundMark x1="22085" y1="20766" x2="22085" y2="20766"/>
                        <a14:foregroundMark x1="95632" y1="69631" x2="95632" y2="69631"/>
                        <a14:foregroundMark x1="82530" y1="75544" x2="82530" y2="75544"/>
                        <a14:foregroundMark x1="52369" y1="75544" x2="52369" y2="75544"/>
                        <a14:foregroundMark x1="83601" y1="14333" x2="83601" y2="14333"/>
                        <a14:foregroundMark x1="88669" y1="15752" x2="88669" y2="15752"/>
                        <a14:foregroundMark x1="85661" y1="13245" x2="85661" y2="13245"/>
                        <a14:foregroundMark x1="87433" y1="13860" x2="87433" y2="13860"/>
                        <a14:foregroundMark x1="23321" y1="45648" x2="23321" y2="45648"/>
                        <a14:foregroundMark x1="24433" y1="45364" x2="24433" y2="45364"/>
                        <a14:foregroundMark x1="97404" y1="57569" x2="97404" y2="57569"/>
                        <a14:foregroundMark x1="50474" y1="33775" x2="50474" y2="33775"/>
                        <a14:foregroundMark x1="52534" y1="33775" x2="52534" y2="33775"/>
                        <a14:foregroundMark x1="53070" y1="35147" x2="53070" y2="35147"/>
                        <a14:foregroundMark x1="53894" y1="36755" x2="53894" y2="36755"/>
                        <a14:foregroundMark x1="54841" y1="38316" x2="54841" y2="38316"/>
                        <a14:foregroundMark x1="55665" y1="39404" x2="55665" y2="39404"/>
                        <a14:foregroundMark x1="56737" y1="40634" x2="56737" y2="40634"/>
                        <a14:foregroundMark x1="54141" y1="34863" x2="54141" y2="34863"/>
                        <a14:foregroundMark x1="8859" y1="49432" x2="8859" y2="49432"/>
                        <a14:foregroundMark x1="10383" y1="50047" x2="10383" y2="50047"/>
                        <a14:foregroundMark x1="12279" y1="50378" x2="12279" y2="50378"/>
                        <a14:foregroundMark x1="13762" y1="50189" x2="13762" y2="50189"/>
                        <a14:foregroundMark x1="15122" y1="49574" x2="15122" y2="49574"/>
                        <a14:foregroundMark x1="16358" y1="49243" x2="16358" y2="49243"/>
                        <a14:foregroundMark x1="17882" y1="51939" x2="17882" y2="51939"/>
                        <a14:foregroundMark x1="59044" y1="40965" x2="59044" y2="40965"/>
                        <a14:foregroundMark x1="16110" y1="52081" x2="16110" y2="52081"/>
                        <a14:foregroundMark x1="97651" y1="58515" x2="97651" y2="58515"/>
                        <a14:foregroundMark x1="96292" y1="53642" x2="96292" y2="53642"/>
                        <a14:foregroundMark x1="96415" y1="55061" x2="96415" y2="55061"/>
                        <a14:foregroundMark x1="96827" y1="56623" x2="96827" y2="56623"/>
                        <a14:foregroundMark x1="9971" y1="48817" x2="9971" y2="48817"/>
                        <a14:foregroundMark x1="14009" y1="51230" x2="14009" y2="51230"/>
                        <a14:foregroundMark x1="15080" y1="51703" x2="15080" y2="51703"/>
                        <a14:foregroundMark x1="25876" y1="44513" x2="25876" y2="44513"/>
                        <a14:foregroundMark x1="17594" y1="49574" x2="17594" y2="49574"/>
                        <a14:foregroundMark x1="12649" y1="37985" x2="12649" y2="37985"/>
                        <a14:foregroundMark x1="57272" y1="41533" x2="57272" y2="41533"/>
                        <a14:foregroundMark x1="58138" y1="42195" x2="58138" y2="42195"/>
                        <a14:foregroundMark x1="61516" y1="44418" x2="61516" y2="44418"/>
                        <a14:foregroundMark x1="60569" y1="43945" x2="60569" y2="43945"/>
                        <a14:foregroundMark x1="59085" y1="42952" x2="59085" y2="42952"/>
                        <a14:foregroundMark x1="59662" y1="43377" x2="59662" y2="43377"/>
                        <a14:foregroundMark x1="18541" y1="52034" x2="18541" y2="52034"/>
                        <a14:foregroundMark x1="17017" y1="52034" x2="17017" y2="52034"/>
                        <a14:foregroundMark x1="14297" y1="49905" x2="14297" y2="49905"/>
                        <a14:backgroundMark x1="24021" y1="66651" x2="24021" y2="66651"/>
                        <a14:backgroundMark x1="24969" y1="71334" x2="24969" y2="71334"/>
                        <a14:backgroundMark x1="26040" y1="72753" x2="26040" y2="72753"/>
                        <a14:backgroundMark x1="29872" y1="67739" x2="29872" y2="67739"/>
                        <a14:backgroundMark x1="29872" y1="69442" x2="29872" y2="69442"/>
                        <a14:backgroundMark x1="29584" y1="66793" x2="29584" y2="66793"/>
                        <a14:backgroundMark x1="34116" y1="64759" x2="34116" y2="64759"/>
                        <a14:backgroundMark x1="37083" y1="63056" x2="37083" y2="63056"/>
                        <a14:backgroundMark x1="45406" y1="39073" x2="45406" y2="39073"/>
                        <a14:backgroundMark x1="57973" y1="53500" x2="57973" y2="53500"/>
                        <a14:backgroundMark x1="53070" y1="66651" x2="53070" y2="66651"/>
                        <a14:backgroundMark x1="81417" y1="56764" x2="81417" y2="56764"/>
                        <a14:backgroundMark x1="83478" y1="56954" x2="83478" y2="56954"/>
                        <a14:backgroundMark x1="82777" y1="60691" x2="82777" y2="60691"/>
                        <a14:backgroundMark x1="89493" y1="56481" x2="89493" y2="56481"/>
                        <a14:backgroundMark x1="89493" y1="55203" x2="89493" y2="55203"/>
                        <a14:backgroundMark x1="89493" y1="52554" x2="89493" y2="52554"/>
                        <a14:backgroundMark x1="81829" y1="62252" x2="81829" y2="62252"/>
                        <a14:backgroundMark x1="84549" y1="64002" x2="84549" y2="64002"/>
                        <a14:backgroundMark x1="84549" y1="68070" x2="84549" y2="68070"/>
                        <a14:backgroundMark x1="63164" y1="75260" x2="63164" y2="75260"/>
                        <a14:backgroundMark x1="63164" y1="77152" x2="63164" y2="77152"/>
                        <a14:backgroundMark x1="53482" y1="68685" x2="53482" y2="68685"/>
                        <a14:backgroundMark x1="52658" y1="66036" x2="52658" y2="66036"/>
                        <a14:backgroundMark x1="50597" y1="73841" x2="50597" y2="73841"/>
                        <a14:backgroundMark x1="50474" y1="72280" x2="50474" y2="72280"/>
                        <a14:backgroundMark x1="50350" y1="71003" x2="50350" y2="71003"/>
                        <a14:backgroundMark x1="98187" y1="53169" x2="98187" y2="53169"/>
                        <a14:backgroundMark x1="96044" y1="56008" x2="96044" y2="56008"/>
                        <a14:backgroundMark x1="96415" y1="59886" x2="96415" y2="59886"/>
                        <a14:backgroundMark x1="14792" y1="50899" x2="14792" y2="50899"/>
                        <a14:backgroundMark x1="16522" y1="50378" x2="16522" y2="50378"/>
                        <a14:backgroundMark x1="9394" y1="49054" x2="9394" y2="49054"/>
                        <a14:backgroundMark x1="54017" y1="35856" x2="54017" y2="35856"/>
                        <a14:backgroundMark x1="23857" y1="46168" x2="23857" y2="46168"/>
                        <a14:backgroundMark x1="17099" y1="51135" x2="17099" y2="51135"/>
                        <a14:backgroundMark x1="57849" y1="40870" x2="57849" y2="40870"/>
                        <a14:backgroundMark x1="59209" y1="41722" x2="59209" y2="41722"/>
                        <a14:backgroundMark x1="60157" y1="42621" x2="60157" y2="42621"/>
                        <a14:backgroundMark x1="18459" y1="51041" x2="18459" y2="51041"/>
                      </a14:backgroundRemoval>
                    </a14:imgEffect>
                  </a14:imgLayer>
                </a14:imgProps>
              </a:ext>
            </a:extLst>
          </a:blip>
          <a:srcRect t="11990" b="41014"/>
          <a:stretch/>
        </p:blipFill>
        <p:spPr>
          <a:xfrm flipH="1">
            <a:off x="0" y="3151357"/>
            <a:ext cx="8814253" cy="37066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Csoportba foglalás 10"/>
          <p:cNvGrpSpPr/>
          <p:nvPr/>
        </p:nvGrpSpPr>
        <p:grpSpPr>
          <a:xfrm>
            <a:off x="-2319746" y="394607"/>
            <a:ext cx="2444932" cy="2549149"/>
            <a:chOff x="2626413" y="334957"/>
            <a:chExt cx="7121395" cy="6075782"/>
          </a:xfrm>
        </p:grpSpPr>
        <p:sp>
          <p:nvSpPr>
            <p:cNvPr id="12" name="Négyágú csillag 11"/>
            <p:cNvSpPr/>
            <p:nvPr/>
          </p:nvSpPr>
          <p:spPr>
            <a:xfrm>
              <a:off x="2626413" y="334957"/>
              <a:ext cx="7121395" cy="607578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Négyágú csillag 12"/>
            <p:cNvSpPr/>
            <p:nvPr/>
          </p:nvSpPr>
          <p:spPr>
            <a:xfrm rot="2717091">
              <a:off x="3399185" y="812997"/>
              <a:ext cx="5575852" cy="511970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Szövegdoboz 13"/>
          <p:cNvSpPr txBox="1"/>
          <p:nvPr/>
        </p:nvSpPr>
        <p:spPr>
          <a:xfrm>
            <a:off x="1819836" y="1935937"/>
            <a:ext cx="65173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Megtalálták Máriát, Józsefet és Jézust.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56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1 0.02291 L 0.19935 -0.0625 C 0.25533 -0.08172 0.33958 -0.0919 0.42838 -0.0919 C 0.52877 -0.0919 0.60963 -0.08172 0.66575 -0.0625 L 0.93619 0.02291 " pathEditMode="relative" rAng="0" ptsTypes="AAAAA">
                                      <p:cBhvr>
                                        <p:cTn id="6" dur="1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9" y="-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rgbClr val="4A4C72"/>
            </a:gs>
            <a:gs pos="56055">
              <a:srgbClr val="BBD0E1"/>
            </a:gs>
            <a:gs pos="54000">
              <a:schemeClr val="accent1">
                <a:lumMod val="45000"/>
                <a:lumOff val="55000"/>
              </a:schemeClr>
            </a:gs>
            <a:gs pos="65000">
              <a:srgbClr val="E2C79A"/>
            </a:gs>
            <a:gs pos="93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0917807" y="1310311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0473065" y="369508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20" y="990137"/>
            <a:ext cx="6309463" cy="3451713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6" b="98701" l="4908" r="9672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313" y="2051704"/>
            <a:ext cx="1843739" cy="2322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" b="39277" l="38489" r="97540">
                        <a14:foregroundMark x1="80141" y1="20964" x2="80141" y2="20964"/>
                        <a14:foregroundMark x1="80316" y1="11807" x2="80316" y2="11807"/>
                        <a14:foregroundMark x1="80141" y1="9157" x2="80141" y2="9157"/>
                        <a14:foregroundMark x1="76626" y1="7229" x2="76626" y2="7229"/>
                        <a14:foregroundMark x1="60808" y1="6506" x2="60808" y2="6506"/>
                        <a14:foregroundMark x1="59227" y1="7711" x2="59227" y2="7711"/>
                        <a14:foregroundMark x1="82953" y1="10843" x2="82953" y2="10843"/>
                        <a14:foregroundMark x1="43058" y1="23373" x2="43058" y2="23373"/>
                        <a14:foregroundMark x1="45518" y1="20964" x2="45518" y2="20964"/>
                        <a14:foregroundMark x1="43409" y1="20482" x2="43409" y2="20482"/>
                        <a14:foregroundMark x1="86819" y1="34699" x2="86819" y2="34699"/>
                        <a14:foregroundMark x1="48506" y1="18795" x2="48506" y2="18795"/>
                        <a14:foregroundMark x1="84007" y1="23373" x2="84007" y2="23373"/>
                        <a14:foregroundMark x1="84710" y1="24337" x2="84710" y2="24337"/>
                      </a14:backgroundRemoval>
                    </a14:imgEffect>
                  </a14:imgLayer>
                </a14:imgProps>
              </a:ext>
            </a:extLst>
          </a:blip>
          <a:srcRect l="37838" r="9149" b="57924"/>
          <a:stretch/>
        </p:blipFill>
        <p:spPr>
          <a:xfrm>
            <a:off x="6443602" y="3228374"/>
            <a:ext cx="3472605" cy="2010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20" b="98313" l="2109" r="67663">
                        <a14:foregroundMark x1="43058" y1="46506" x2="43058" y2="46506"/>
                        <a14:foregroundMark x1="62214" y1="58554" x2="62214" y2="58554"/>
                        <a14:foregroundMark x1="48330" y1="60482" x2="48330" y2="60482"/>
                      </a14:backgroundRemoval>
                    </a14:imgEffect>
                  </a14:imgLayer>
                </a14:imgProps>
              </a:ext>
            </a:extLst>
          </a:blip>
          <a:srcRect l="2351" t="11025" r="31241" b="6241"/>
          <a:stretch/>
        </p:blipFill>
        <p:spPr>
          <a:xfrm rot="21313989">
            <a:off x="3570038" y="2701344"/>
            <a:ext cx="4633352" cy="42102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504196" y="912819"/>
            <a:ext cx="4905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Elővették ajándékaikat: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az aranyat,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tömjént és a mirhát.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77187" y="1982497"/>
            <a:ext cx="4763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Ezeket mind odaadták, majd leborulva imádták a gyermeket.</a:t>
            </a: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7112576" y="-237604"/>
            <a:ext cx="2364866" cy="1791052"/>
            <a:chOff x="2626413" y="334957"/>
            <a:chExt cx="7121395" cy="6075782"/>
          </a:xfrm>
        </p:grpSpPr>
        <p:sp>
          <p:nvSpPr>
            <p:cNvPr id="17" name="Négyágú csillag 16"/>
            <p:cNvSpPr/>
            <p:nvPr/>
          </p:nvSpPr>
          <p:spPr>
            <a:xfrm>
              <a:off x="2626413" y="334957"/>
              <a:ext cx="7121395" cy="607578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Négyágú csillag 17"/>
            <p:cNvSpPr/>
            <p:nvPr/>
          </p:nvSpPr>
          <p:spPr>
            <a:xfrm rot="2717091">
              <a:off x="3399185" y="812997"/>
              <a:ext cx="5575852" cy="511970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39000">
              <a:schemeClr val="accent1">
                <a:lumMod val="45000"/>
                <a:lumOff val="55000"/>
              </a:schemeClr>
            </a:gs>
            <a:gs pos="64000">
              <a:srgbClr val="E2C79A"/>
            </a:gs>
            <a:gs pos="87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soportba foglalás 11"/>
          <p:cNvGrpSpPr/>
          <p:nvPr/>
        </p:nvGrpSpPr>
        <p:grpSpPr>
          <a:xfrm>
            <a:off x="-457199" y="2484783"/>
            <a:ext cx="19598914" cy="4373217"/>
            <a:chOff x="-1573464" y="1863860"/>
            <a:chExt cx="21371161" cy="4994140"/>
          </a:xfrm>
        </p:grpSpPr>
        <p:pic>
          <p:nvPicPr>
            <p:cNvPr id="13" name="Kép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64" b="100000" l="184" r="98527">
                          <a14:foregroundMark x1="16575" y1="98258" x2="16575" y2="98258"/>
                          <a14:foregroundMark x1="73849" y1="99129" x2="73849" y2="99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44"/>
            <a:stretch/>
          </p:blipFill>
          <p:spPr>
            <a:xfrm flipH="1">
              <a:off x="9198123" y="1863860"/>
              <a:ext cx="4355701" cy="499414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18" b="100000" l="2821" r="97692">
                          <a14:foregroundMark x1="10000" y1="98604" x2="10000" y2="98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31"/>
            <a:stretch/>
          </p:blipFill>
          <p:spPr>
            <a:xfrm flipH="1">
              <a:off x="2843409" y="1954135"/>
              <a:ext cx="3920784" cy="4903865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92" b="100000" l="4441" r="968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83"/>
            <a:stretch/>
          </p:blipFill>
          <p:spPr>
            <a:xfrm flipH="1">
              <a:off x="-1573464" y="2543845"/>
              <a:ext cx="5422404" cy="4314155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15" b="92556" l="1483" r="93904">
                          <a14:backgroundMark x1="69687" y1="63343" x2="69687" y2="63343"/>
                          <a14:backgroundMark x1="11532" y1="23034" x2="11532" y2="23034"/>
                          <a14:backgroundMark x1="12356" y1="24719" x2="12356" y2="24719"/>
                          <a14:backgroundMark x1="16804" y1="29354" x2="16804" y2="29354"/>
                          <a14:backgroundMark x1="15321" y1="27949" x2="15321" y2="27949"/>
                          <a14:backgroundMark x1="62438" y1="85534" x2="62438" y2="85534"/>
                          <a14:backgroundMark x1="13509" y1="25843" x2="13509" y2="25843"/>
                        </a14:backgroundRemoval>
                      </a14:imgEffect>
                    </a14:imgLayer>
                  </a14:imgProps>
                </a:ext>
              </a:extLst>
            </a:blip>
            <a:srcRect l="1891" t="10770" r="62677" b="71764"/>
            <a:stretch/>
          </p:blipFill>
          <p:spPr>
            <a:xfrm flipH="1">
              <a:off x="7387346" y="3737113"/>
              <a:ext cx="5045895" cy="3120887"/>
            </a:xfrm>
            <a:prstGeom prst="rect">
              <a:avLst/>
            </a:prstGeom>
          </p:spPr>
        </p:pic>
        <p:pic>
          <p:nvPicPr>
            <p:cNvPr id="17" name="Kép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15" b="92556" l="1483" r="93904">
                          <a14:backgroundMark x1="69687" y1="63343" x2="69687" y2="63343"/>
                          <a14:backgroundMark x1="11532" y1="23034" x2="11532" y2="23034"/>
                          <a14:backgroundMark x1="12356" y1="24719" x2="12356" y2="24719"/>
                          <a14:backgroundMark x1="16804" y1="29354" x2="16804" y2="29354"/>
                          <a14:backgroundMark x1="15321" y1="27949" x2="15321" y2="27949"/>
                          <a14:backgroundMark x1="62438" y1="85534" x2="62438" y2="85534"/>
                          <a14:backgroundMark x1="13509" y1="25843" x2="13509" y2="25843"/>
                        </a14:backgroundRemoval>
                      </a14:imgEffect>
                    </a14:imgLayer>
                  </a14:imgProps>
                </a:ext>
              </a:extLst>
            </a:blip>
            <a:srcRect l="1891" t="10770" r="62677" b="71764"/>
            <a:stretch/>
          </p:blipFill>
          <p:spPr>
            <a:xfrm flipH="1">
              <a:off x="14500900" y="3581929"/>
              <a:ext cx="5296797" cy="3276071"/>
            </a:xfrm>
            <a:prstGeom prst="rect">
              <a:avLst/>
            </a:prstGeom>
          </p:spPr>
        </p:pic>
        <p:pic>
          <p:nvPicPr>
            <p:cNvPr id="18" name="Kép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15" b="92556" l="1483" r="93904">
                          <a14:backgroundMark x1="69687" y1="63343" x2="69687" y2="63343"/>
                          <a14:backgroundMark x1="11532" y1="23034" x2="11532" y2="23034"/>
                          <a14:backgroundMark x1="12356" y1="24719" x2="12356" y2="24719"/>
                          <a14:backgroundMark x1="16804" y1="29354" x2="16804" y2="29354"/>
                          <a14:backgroundMark x1="15321" y1="27949" x2="15321" y2="27949"/>
                          <a14:backgroundMark x1="62438" y1="85534" x2="62438" y2="85534"/>
                          <a14:backgroundMark x1="13509" y1="25843" x2="13509" y2="25843"/>
                        </a14:backgroundRemoval>
                      </a14:imgEffect>
                    </a14:imgLayer>
                  </a14:imgProps>
                </a:ext>
              </a:extLst>
            </a:blip>
            <a:srcRect l="1891" t="10770" r="62677" b="71764"/>
            <a:stretch/>
          </p:blipFill>
          <p:spPr>
            <a:xfrm flipH="1">
              <a:off x="3929103" y="3599107"/>
              <a:ext cx="5269020" cy="3258893"/>
            </a:xfrm>
            <a:prstGeom prst="rect">
              <a:avLst/>
            </a:prstGeom>
          </p:spPr>
        </p:pic>
      </p:grpSp>
      <p:sp>
        <p:nvSpPr>
          <p:cNvPr id="19" name="Szövegdoboz 18"/>
          <p:cNvSpPr txBox="1"/>
          <p:nvPr/>
        </p:nvSpPr>
        <p:spPr>
          <a:xfrm>
            <a:off x="860595" y="744537"/>
            <a:ext cx="814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Mivel éjszaka álmukban Isten figyelmeztette őket, messze elkerülték Heródes palotáját. </a:t>
            </a:r>
          </a:p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Így tértek vissza hazájukba.</a:t>
            </a:r>
          </a:p>
        </p:txBody>
      </p:sp>
    </p:spTree>
    <p:extLst>
      <p:ext uri="{BB962C8B-B14F-4D97-AF65-F5344CB8AC3E}">
        <p14:creationId xmlns:p14="http://schemas.microsoft.com/office/powerpoint/2010/main" val="18181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6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4A4D71"/>
            </a:gs>
            <a:gs pos="65000">
              <a:srgbClr val="41435E"/>
            </a:gs>
            <a:gs pos="16000">
              <a:schemeClr val="bg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4" b="100000" l="184" r="98527">
                        <a14:foregroundMark x1="16575" y1="98258" x2="16575" y2="98258"/>
                        <a14:foregroundMark x1="73849" y1="99129" x2="73849" y2="99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10" y="2166730"/>
            <a:ext cx="3697184" cy="4691270"/>
          </a:xfrm>
          <a:prstGeom prst="rect">
            <a:avLst/>
          </a:prstGeom>
        </p:spPr>
      </p:pic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0" y="0"/>
            <a:ext cx="2594113" cy="2514600"/>
            <a:chOff x="2626413" y="334957"/>
            <a:chExt cx="7121395" cy="6075782"/>
          </a:xfrm>
        </p:grpSpPr>
        <p:sp>
          <p:nvSpPr>
            <p:cNvPr id="5" name="Négyágú csillag 4"/>
            <p:cNvSpPr/>
            <p:nvPr/>
          </p:nvSpPr>
          <p:spPr>
            <a:xfrm>
              <a:off x="2626413" y="334957"/>
              <a:ext cx="7121395" cy="607578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Négyágú csillag 9"/>
            <p:cNvSpPr/>
            <p:nvPr/>
          </p:nvSpPr>
          <p:spPr>
            <a:xfrm rot="2717091">
              <a:off x="3399185" y="812997"/>
              <a:ext cx="5575852" cy="511970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18" b="100000" l="2821" r="97692">
                        <a14:foregroundMark x1="10000" y1="98604" x2="10000" y2="98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857" y="2027583"/>
            <a:ext cx="3287718" cy="483041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2" b="100000" l="4441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978" y="2236304"/>
            <a:ext cx="4380010" cy="4621696"/>
          </a:xfrm>
          <a:prstGeom prst="rect">
            <a:avLst/>
          </a:prstGeom>
        </p:spPr>
      </p:pic>
      <p:sp>
        <p:nvSpPr>
          <p:cNvPr id="2" name="Lekerekített téglalap 1"/>
          <p:cNvSpPr/>
          <p:nvPr/>
        </p:nvSpPr>
        <p:spPr>
          <a:xfrm>
            <a:off x="46654" y="142816"/>
            <a:ext cx="5804526" cy="474356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softEdge rad="3556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Tudod-e?</a:t>
            </a:r>
          </a:p>
          <a:p>
            <a:pPr algn="ctr"/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 arany </a:t>
            </a:r>
          </a:p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egy királyoknak járó ajándék, </a:t>
            </a:r>
          </a:p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tömjén </a:t>
            </a:r>
          </a:p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egy értékes füstölőszer, </a:t>
            </a:r>
          </a:p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mirha pedig </a:t>
            </a:r>
          </a:p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egy drága és illatos kenőcs volt.</a:t>
            </a:r>
          </a:p>
        </p:txBody>
      </p:sp>
    </p:spTree>
    <p:extLst>
      <p:ext uri="{BB962C8B-B14F-4D97-AF65-F5344CB8AC3E}">
        <p14:creationId xmlns:p14="http://schemas.microsoft.com/office/powerpoint/2010/main" val="8911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FFF00"/>
            </a:gs>
            <a:gs pos="54000">
              <a:schemeClr val="accent5">
                <a:lumMod val="0"/>
                <a:lumOff val="100000"/>
              </a:schemeClr>
            </a:gs>
            <a:gs pos="88000">
              <a:srgbClr val="A77C01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" b="99084" l="1883" r="98222">
                        <a14:foregroundMark x1="33368" y1="46870" x2="33368" y2="46870"/>
                        <a14:foregroundMark x1="22490" y1="30687" x2="22490" y2="30687"/>
                        <a14:foregroundMark x1="72594" y1="25802" x2="72594" y2="25802"/>
                        <a14:foregroundMark x1="71967" y1="9466" x2="71967" y2="9466"/>
                        <a14:foregroundMark x1="78138" y1="31450" x2="78138" y2="31450"/>
                        <a14:foregroundMark x1="82950" y1="32977" x2="82950" y2="32977"/>
                        <a14:foregroundMark x1="83264" y1="34962" x2="83264" y2="34962"/>
                        <a14:foregroundMark x1="77092" y1="35573" x2="77092" y2="35573"/>
                        <a14:foregroundMark x1="68724" y1="34962" x2="68724" y2="34962"/>
                        <a14:foregroundMark x1="66527" y1="36489" x2="66527" y2="36489"/>
                        <a14:foregroundMark x1="79079" y1="24427" x2="79079" y2="24427"/>
                        <a14:foregroundMark x1="57427" y1="64122" x2="57427" y2="64122"/>
                        <a14:foregroundMark x1="53661" y1="89924" x2="53661" y2="89924"/>
                        <a14:foregroundMark x1="71653" y1="14656" x2="71653" y2="14656"/>
                        <a14:foregroundMark x1="37866" y1="81985" x2="37866" y2="81985"/>
                        <a14:backgroundMark x1="39644" y1="83969" x2="39644" y2="83969"/>
                        <a14:backgroundMark x1="21234" y1="70534" x2="21234" y2="70534"/>
                      </a14:backgroundRemoval>
                    </a14:imgEffect>
                  </a14:imgLayer>
                </a14:imgProps>
              </a:ext>
            </a:extLst>
          </a:blip>
          <a:srcRect l="1759" r="14483" b="4200"/>
          <a:stretch/>
        </p:blipFill>
        <p:spPr>
          <a:xfrm>
            <a:off x="685801" y="340083"/>
            <a:ext cx="6649278" cy="521066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404653" y="574676"/>
            <a:ext cx="43632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napkeleti bölcsek felismerték a gyermek Jézusban a királyt.</a:t>
            </a:r>
          </a:p>
          <a:p>
            <a:r>
              <a:rPr lang="hu-H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Azonnal megörültek neki. Nem kételkedtek abban, hogy Ő a világ ura, pedig egy jászolban találtak rá.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64304" cy="1540565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6009860" y="3841331"/>
            <a:ext cx="5022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bölcsek kétféle módon fejezték ki a hódolatukat: ajándékot hoztak és térdre borultak a gyermek előtt.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93034" y="5550748"/>
            <a:ext cx="11174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milyen ajándékkal fejeznéd ki a </a:t>
            </a:r>
            <a:r>
              <a:rPr lang="hu-HU" sz="3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szeretetedet</a:t>
            </a:r>
            <a:r>
              <a:rPr lang="hu-HU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Jézus iránt?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479814" y="6135523"/>
            <a:ext cx="710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is rajzolhatod a hittan füzetedbe!</a:t>
            </a:r>
          </a:p>
        </p:txBody>
      </p:sp>
    </p:spTree>
    <p:extLst>
      <p:ext uri="{BB962C8B-B14F-4D97-AF65-F5344CB8AC3E}">
        <p14:creationId xmlns:p14="http://schemas.microsoft.com/office/powerpoint/2010/main" val="71895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56000">
              <a:schemeClr val="accent1">
                <a:lumMod val="45000"/>
                <a:lumOff val="55000"/>
              </a:schemeClr>
            </a:gs>
            <a:gs pos="78000">
              <a:srgbClr val="E2C79A"/>
            </a:gs>
            <a:gs pos="84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1079969" y="672932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2392100" y="448589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27" b="46424" l="23965" r="56035">
                        <a14:foregroundMark x1="42907" y1="14575" x2="42907" y2="14575"/>
                        <a14:foregroundMark x1="44229" y1="15385" x2="44229" y2="15385"/>
                      </a14:backgroundRemoval>
                    </a14:imgEffect>
                  </a14:imgLayer>
                </a14:imgProps>
              </a:ext>
            </a:extLst>
          </a:blip>
          <a:srcRect l="23736" t="5727" r="45221" b="53339"/>
          <a:stretch/>
        </p:blipFill>
        <p:spPr>
          <a:xfrm>
            <a:off x="1015810" y="1577301"/>
            <a:ext cx="2359376" cy="2031115"/>
          </a:xfrm>
          <a:prstGeom prst="rect">
            <a:avLst/>
          </a:prstGeom>
          <a:effectLst>
            <a:glow rad="1511300">
              <a:schemeClr val="bg1">
                <a:alpha val="71000"/>
              </a:schemeClr>
            </a:glow>
          </a:effectLst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37" b="76206" l="3214" r="99176">
                        <a14:foregroundMark x1="95468" y1="67266" x2="95468" y2="67266"/>
                        <a14:foregroundMark x1="49114" y1="71334" x2="49114" y2="71334"/>
                        <a14:foregroundMark x1="48826" y1="74314" x2="48826" y2="74314"/>
                        <a14:foregroundMark x1="28389" y1="73983" x2="28389" y2="73983"/>
                        <a14:foregroundMark x1="66955" y1="73983" x2="66955" y2="73983"/>
                        <a14:foregroundMark x1="72023" y1="75544" x2="72023" y2="75544"/>
                        <a14:foregroundMark x1="86733" y1="75544" x2="86733" y2="75544"/>
                        <a14:foregroundMark x1="82118" y1="74314" x2="82118" y2="74314"/>
                        <a14:foregroundMark x1="22085" y1="20766" x2="22085" y2="20766"/>
                        <a14:foregroundMark x1="95632" y1="69631" x2="95632" y2="69631"/>
                        <a14:foregroundMark x1="82530" y1="75544" x2="82530" y2="75544"/>
                        <a14:foregroundMark x1="52369" y1="75544" x2="52369" y2="75544"/>
                        <a14:foregroundMark x1="83601" y1="14333" x2="83601" y2="14333"/>
                        <a14:foregroundMark x1="88669" y1="15752" x2="88669" y2="15752"/>
                        <a14:foregroundMark x1="85661" y1="13245" x2="85661" y2="13245"/>
                        <a14:foregroundMark x1="87433" y1="13860" x2="87433" y2="13860"/>
                        <a14:foregroundMark x1="23321" y1="45648" x2="23321" y2="45648"/>
                        <a14:foregroundMark x1="24433" y1="45364" x2="24433" y2="45364"/>
                        <a14:foregroundMark x1="97404" y1="57569" x2="97404" y2="57569"/>
                        <a14:foregroundMark x1="50474" y1="33775" x2="50474" y2="33775"/>
                        <a14:foregroundMark x1="52534" y1="33775" x2="52534" y2="33775"/>
                        <a14:foregroundMark x1="53070" y1="35147" x2="53070" y2="35147"/>
                        <a14:foregroundMark x1="53894" y1="36755" x2="53894" y2="36755"/>
                        <a14:foregroundMark x1="54841" y1="38316" x2="54841" y2="38316"/>
                        <a14:foregroundMark x1="55665" y1="39404" x2="55665" y2="39404"/>
                        <a14:foregroundMark x1="56737" y1="40634" x2="56737" y2="40634"/>
                        <a14:foregroundMark x1="54141" y1="34863" x2="54141" y2="34863"/>
                        <a14:foregroundMark x1="8859" y1="49432" x2="8859" y2="49432"/>
                        <a14:foregroundMark x1="10383" y1="50047" x2="10383" y2="50047"/>
                        <a14:foregroundMark x1="12279" y1="50378" x2="12279" y2="50378"/>
                        <a14:foregroundMark x1="13762" y1="50189" x2="13762" y2="50189"/>
                        <a14:foregroundMark x1="15122" y1="49574" x2="15122" y2="49574"/>
                        <a14:foregroundMark x1="16358" y1="49243" x2="16358" y2="49243"/>
                        <a14:foregroundMark x1="17882" y1="51939" x2="17882" y2="51939"/>
                        <a14:foregroundMark x1="59044" y1="40965" x2="59044" y2="40965"/>
                        <a14:foregroundMark x1="16110" y1="52081" x2="16110" y2="52081"/>
                        <a14:foregroundMark x1="97651" y1="58515" x2="97651" y2="58515"/>
                        <a14:foregroundMark x1="96292" y1="53642" x2="96292" y2="53642"/>
                        <a14:foregroundMark x1="96415" y1="55061" x2="96415" y2="55061"/>
                        <a14:foregroundMark x1="96827" y1="56623" x2="96827" y2="56623"/>
                        <a14:foregroundMark x1="9971" y1="48817" x2="9971" y2="48817"/>
                        <a14:foregroundMark x1="14009" y1="51230" x2="14009" y2="51230"/>
                        <a14:foregroundMark x1="15080" y1="51703" x2="15080" y2="51703"/>
                        <a14:foregroundMark x1="25876" y1="44513" x2="25876" y2="44513"/>
                        <a14:foregroundMark x1="17594" y1="49574" x2="17594" y2="49574"/>
                        <a14:foregroundMark x1="12649" y1="37985" x2="12649" y2="37985"/>
                        <a14:foregroundMark x1="57272" y1="41533" x2="57272" y2="41533"/>
                        <a14:foregroundMark x1="58138" y1="42195" x2="58138" y2="42195"/>
                        <a14:foregroundMark x1="61516" y1="44418" x2="61516" y2="44418"/>
                        <a14:foregroundMark x1="60569" y1="43945" x2="60569" y2="43945"/>
                        <a14:foregroundMark x1="59085" y1="42952" x2="59085" y2="42952"/>
                        <a14:foregroundMark x1="59662" y1="43377" x2="59662" y2="43377"/>
                        <a14:foregroundMark x1="18541" y1="52034" x2="18541" y2="52034"/>
                        <a14:foregroundMark x1="17017" y1="52034" x2="17017" y2="52034"/>
                        <a14:foregroundMark x1="14297" y1="49905" x2="14297" y2="49905"/>
                        <a14:backgroundMark x1="24021" y1="66651" x2="24021" y2="66651"/>
                        <a14:backgroundMark x1="24969" y1="71334" x2="24969" y2="71334"/>
                        <a14:backgroundMark x1="26040" y1="72753" x2="26040" y2="72753"/>
                        <a14:backgroundMark x1="29872" y1="67739" x2="29872" y2="67739"/>
                        <a14:backgroundMark x1="29872" y1="69442" x2="29872" y2="69442"/>
                        <a14:backgroundMark x1="29584" y1="66793" x2="29584" y2="66793"/>
                        <a14:backgroundMark x1="34116" y1="64759" x2="34116" y2="64759"/>
                        <a14:backgroundMark x1="37083" y1="63056" x2="37083" y2="63056"/>
                        <a14:backgroundMark x1="45406" y1="39073" x2="45406" y2="39073"/>
                        <a14:backgroundMark x1="57973" y1="53500" x2="57973" y2="53500"/>
                        <a14:backgroundMark x1="53070" y1="66651" x2="53070" y2="66651"/>
                        <a14:backgroundMark x1="81417" y1="56764" x2="81417" y2="56764"/>
                        <a14:backgroundMark x1="83478" y1="56954" x2="83478" y2="56954"/>
                        <a14:backgroundMark x1="82777" y1="60691" x2="82777" y2="60691"/>
                        <a14:backgroundMark x1="89493" y1="56481" x2="89493" y2="56481"/>
                        <a14:backgroundMark x1="89493" y1="55203" x2="89493" y2="55203"/>
                        <a14:backgroundMark x1="89493" y1="52554" x2="89493" y2="52554"/>
                        <a14:backgroundMark x1="81829" y1="62252" x2="81829" y2="62252"/>
                        <a14:backgroundMark x1="84549" y1="64002" x2="84549" y2="64002"/>
                        <a14:backgroundMark x1="84549" y1="68070" x2="84549" y2="68070"/>
                        <a14:backgroundMark x1="63164" y1="75260" x2="63164" y2="75260"/>
                        <a14:backgroundMark x1="63164" y1="77152" x2="63164" y2="77152"/>
                        <a14:backgroundMark x1="53482" y1="68685" x2="53482" y2="68685"/>
                        <a14:backgroundMark x1="52658" y1="66036" x2="52658" y2="66036"/>
                        <a14:backgroundMark x1="50597" y1="73841" x2="50597" y2="73841"/>
                        <a14:backgroundMark x1="50474" y1="72280" x2="50474" y2="72280"/>
                        <a14:backgroundMark x1="50350" y1="71003" x2="50350" y2="71003"/>
                        <a14:backgroundMark x1="98187" y1="53169" x2="98187" y2="53169"/>
                        <a14:backgroundMark x1="96044" y1="56008" x2="96044" y2="56008"/>
                        <a14:backgroundMark x1="96415" y1="59886" x2="96415" y2="59886"/>
                        <a14:backgroundMark x1="14792" y1="50899" x2="14792" y2="50899"/>
                        <a14:backgroundMark x1="16522" y1="50378" x2="16522" y2="50378"/>
                        <a14:backgroundMark x1="9394" y1="49054" x2="9394" y2="49054"/>
                        <a14:backgroundMark x1="54017" y1="35856" x2="54017" y2="35856"/>
                        <a14:backgroundMark x1="23857" y1="46168" x2="23857" y2="46168"/>
                        <a14:backgroundMark x1="17099" y1="51135" x2="17099" y2="51135"/>
                        <a14:backgroundMark x1="57849" y1="40870" x2="57849" y2="40870"/>
                        <a14:backgroundMark x1="59209" y1="41722" x2="59209" y2="41722"/>
                        <a14:backgroundMark x1="60157" y1="42621" x2="60157" y2="42621"/>
                        <a14:backgroundMark x1="18459" y1="51041" x2="18459" y2="51041"/>
                      </a14:backgroundRemoval>
                    </a14:imgEffect>
                  </a14:imgLayer>
                </a14:imgProps>
              </a:ext>
            </a:extLst>
          </a:blip>
          <a:srcRect t="11990" b="24746"/>
          <a:stretch/>
        </p:blipFill>
        <p:spPr>
          <a:xfrm>
            <a:off x="5808759" y="3389376"/>
            <a:ext cx="6294565" cy="3468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026" b="99565" l="1991" r="94408">
                        <a14:foregroundMark x1="82844" y1="80987" x2="82844" y2="80987"/>
                        <a14:foregroundMark x1="41137" y1="44702" x2="41137" y2="44702"/>
                        <a14:foregroundMark x1="42654" y1="46880" x2="42654" y2="46880"/>
                        <a14:foregroundMark x1="42370" y1="51234" x2="42370" y2="51234"/>
                        <a14:foregroundMark x1="33839" y1="47170" x2="33839" y2="47170"/>
                        <a14:foregroundMark x1="33175" y1="50218" x2="33175" y2="50218"/>
                        <a14:foregroundMark x1="32512" y1="52250" x2="32512" y2="52250"/>
                        <a14:foregroundMark x1="33839" y1="53120" x2="33839" y2="53120"/>
                        <a14:foregroundMark x1="33460" y1="54717" x2="33460" y2="54717"/>
                        <a14:foregroundMark x1="63128" y1="51669" x2="63128" y2="51669"/>
                        <a14:foregroundMark x1="55735" y1="64731" x2="55735" y2="64731"/>
                        <a14:foregroundMark x1="55071" y1="66763" x2="55071" y2="66763"/>
                        <a14:foregroundMark x1="56114" y1="60958" x2="56114" y2="60958"/>
                        <a14:foregroundMark x1="56588" y1="56459" x2="56588" y2="56459"/>
                        <a14:foregroundMark x1="58578" y1="49637" x2="58578" y2="49637"/>
                        <a14:foregroundMark x1="57725" y1="50073" x2="57725" y2="50073"/>
                        <a14:foregroundMark x1="60190" y1="50653" x2="60190" y2="50653"/>
                        <a14:foregroundMark x1="59810" y1="53556" x2="59810" y2="53556"/>
                        <a14:foregroundMark x1="59810" y1="56168" x2="59810" y2="56168"/>
                        <a14:foregroundMark x1="93081" y1="49202" x2="93081" y2="49202"/>
                        <a14:foregroundMark x1="91185" y1="51234" x2="91185" y2="51234"/>
                        <a14:foregroundMark x1="91754" y1="45718" x2="91754" y2="45718"/>
                        <a14:foregroundMark x1="93081" y1="46444" x2="93081" y2="46444"/>
                        <a14:foregroundMark x1="89858" y1="47170" x2="89858" y2="47170"/>
                        <a14:foregroundMark x1="87014" y1="50798" x2="87014" y2="50798"/>
                        <a14:foregroundMark x1="84455" y1="52685" x2="84455" y2="52685"/>
                        <a14:foregroundMark x1="83412" y1="54136" x2="83412" y2="54136"/>
                        <a14:foregroundMark x1="85687" y1="52104" x2="85687" y2="52104"/>
                        <a14:foregroundMark x1="78104" y1="59071" x2="78104" y2="59071"/>
                        <a14:foregroundMark x1="76493" y1="60813" x2="76493" y2="60813"/>
                        <a14:foregroundMark x1="74882" y1="62264" x2="74882" y2="62264"/>
                        <a14:foregroundMark x1="71659" y1="65457" x2="71659" y2="65457"/>
                        <a14:foregroundMark x1="72701" y1="63861" x2="72701" y2="63861"/>
                        <a14:foregroundMark x1="76967" y1="60087" x2="76967" y2="60087"/>
                        <a14:foregroundMark x1="91943" y1="50653" x2="91943" y2="50653"/>
                        <a14:foregroundMark x1="90521" y1="52104" x2="90521" y2="52104"/>
                        <a14:foregroundMark x1="89479" y1="78810" x2="89479" y2="78810"/>
                        <a14:foregroundMark x1="89100" y1="87228" x2="89100" y2="87228"/>
                        <a14:foregroundMark x1="56682" y1="57910" x2="56682" y2="57910"/>
                        <a14:backgroundMark x1="87014" y1="69086" x2="87014" y2="69086"/>
                        <a14:backgroundMark x1="92417" y1="65312" x2="92417" y2="65312"/>
                        <a14:backgroundMark x1="57915" y1="75617" x2="57915" y2="75617"/>
                      </a14:backgroundRemoval>
                    </a14:imgEffect>
                  </a14:imgLayer>
                </a14:imgProps>
              </a:ext>
            </a:extLst>
          </a:blip>
          <a:srcRect t="39971"/>
          <a:stretch/>
        </p:blipFill>
        <p:spPr>
          <a:xfrm>
            <a:off x="24015" y="4389120"/>
            <a:ext cx="6313126" cy="2474984"/>
          </a:xfrm>
          <a:prstGeom prst="rect">
            <a:avLst/>
          </a:prstGeom>
          <a:noFill/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749024" cy="171907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390995" y="1158187"/>
            <a:ext cx="6307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Elevenítsük fel Jézus születésének történetét kicsit másképp!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</a:t>
            </a:r>
          </a:p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Kattints ide 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párosítsd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mondatokat azzal a szereplővel, aki mondta! </a:t>
            </a:r>
          </a:p>
        </p:txBody>
      </p:sp>
    </p:spTree>
    <p:extLst>
      <p:ext uri="{BB962C8B-B14F-4D97-AF65-F5344CB8AC3E}">
        <p14:creationId xmlns:p14="http://schemas.microsoft.com/office/powerpoint/2010/main" val="22040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4A4D71"/>
            </a:gs>
            <a:gs pos="94000">
              <a:srgbClr val="41435E"/>
            </a:gs>
            <a:gs pos="16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2536960" y="448589"/>
            <a:ext cx="7121395" cy="6075782"/>
            <a:chOff x="2626413" y="334957"/>
            <a:chExt cx="7121395" cy="6075782"/>
          </a:xfrm>
        </p:grpSpPr>
        <p:sp>
          <p:nvSpPr>
            <p:cNvPr id="5" name="Négyágú csillag 4"/>
            <p:cNvSpPr/>
            <p:nvPr/>
          </p:nvSpPr>
          <p:spPr>
            <a:xfrm>
              <a:off x="2626413" y="334957"/>
              <a:ext cx="7121395" cy="607578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Négyágú csillag 9"/>
            <p:cNvSpPr/>
            <p:nvPr/>
          </p:nvSpPr>
          <p:spPr>
            <a:xfrm rot="2717091">
              <a:off x="3399185" y="812997"/>
              <a:ext cx="5575852" cy="511970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Szövegdoboz 13"/>
          <p:cNvSpPr txBox="1"/>
          <p:nvPr/>
        </p:nvSpPr>
        <p:spPr>
          <a:xfrm>
            <a:off x="1490508" y="2716021"/>
            <a:ext cx="9214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„Üdvözítő született ma nektek…”</a:t>
            </a:r>
          </a:p>
          <a:p>
            <a:pPr algn="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(Lukács evangéliuma 2,11)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991679" y="5693374"/>
            <a:ext cx="5963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Jól jegyezd meg!</a:t>
            </a:r>
          </a:p>
          <a:p>
            <a:pPr algn="ctr"/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 </a:t>
            </a:r>
            <a:r>
              <a:rPr lang="hu-HU" sz="24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aranymondásunk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2" y="108000"/>
            <a:ext cx="1576714" cy="15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762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FF00"/>
            </a:gs>
            <a:gs pos="48000">
              <a:srgbClr val="FFC000"/>
            </a:gs>
            <a:gs pos="77000">
              <a:srgbClr val="A77C0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4464472" y="4795914"/>
            <a:ext cx="3893651" cy="4124172"/>
            <a:chOff x="3036000" y="369000"/>
            <a:chExt cx="6120000" cy="6120000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182" y="895893"/>
              <a:ext cx="5029636" cy="5066215"/>
            </a:xfrm>
            <a:prstGeom prst="rect">
              <a:avLst/>
            </a:prstGeom>
          </p:spPr>
        </p:pic>
        <p:sp>
          <p:nvSpPr>
            <p:cNvPr id="14" name="Nyolcágú csillag 13"/>
            <p:cNvSpPr/>
            <p:nvPr/>
          </p:nvSpPr>
          <p:spPr>
            <a:xfrm>
              <a:off x="3036000" y="369000"/>
              <a:ext cx="6120000" cy="6120000"/>
            </a:xfrm>
            <a:prstGeom prst="star8">
              <a:avLst>
                <a:gd name="adj" fmla="val 14786"/>
              </a:avLst>
            </a:prstGeom>
            <a:solidFill>
              <a:schemeClr val="bg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Téglalap 14"/>
          <p:cNvSpPr/>
          <p:nvPr/>
        </p:nvSpPr>
        <p:spPr>
          <a:xfrm>
            <a:off x="671607" y="974749"/>
            <a:ext cx="3235655" cy="2135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dirty="0">
                <a:solidFill>
                  <a:srgbClr val="BE684D"/>
                </a:solidFill>
                <a:latin typeface="Arial Rounded MT Bold" panose="020F0704030504030204" pitchFamily="34" charset="0"/>
              </a:rPr>
              <a:t>Készítsünk Betlehemi makettet!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BE684D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grpSp>
        <p:nvGrpSpPr>
          <p:cNvPr id="23" name="Csoportba foglalás 22"/>
          <p:cNvGrpSpPr/>
          <p:nvPr/>
        </p:nvGrpSpPr>
        <p:grpSpPr>
          <a:xfrm>
            <a:off x="3907262" y="1032992"/>
            <a:ext cx="7335385" cy="2018828"/>
            <a:chOff x="1135027" y="1125666"/>
            <a:chExt cx="8654963" cy="2535921"/>
          </a:xfrm>
        </p:grpSpPr>
        <p:sp>
          <p:nvSpPr>
            <p:cNvPr id="24" name="Szabadkézi sokszög 23"/>
            <p:cNvSpPr/>
            <p:nvPr/>
          </p:nvSpPr>
          <p:spPr>
            <a:xfrm>
              <a:off x="1160919" y="1125666"/>
              <a:ext cx="8603181" cy="2449732"/>
            </a:xfrm>
            <a:custGeom>
              <a:avLst/>
              <a:gdLst>
                <a:gd name="connsiteX0" fmla="*/ 553581 w 8603181"/>
                <a:gd name="connsiteY0" fmla="*/ 0 h 2449732"/>
                <a:gd name="connsiteX1" fmla="*/ 7983081 w 8603181"/>
                <a:gd name="connsiteY1" fmla="*/ 0 h 2449732"/>
                <a:gd name="connsiteX2" fmla="*/ 7983081 w 8603181"/>
                <a:gd name="connsiteY2" fmla="*/ 970842 h 2449732"/>
                <a:gd name="connsiteX3" fmla="*/ 8603181 w 8603181"/>
                <a:gd name="connsiteY3" fmla="*/ 970842 h 2449732"/>
                <a:gd name="connsiteX4" fmla="*/ 8603181 w 8603181"/>
                <a:gd name="connsiteY4" fmla="*/ 1572165 h 2449732"/>
                <a:gd name="connsiteX5" fmla="*/ 7983081 w 8603181"/>
                <a:gd name="connsiteY5" fmla="*/ 1572165 h 2449732"/>
                <a:gd name="connsiteX6" fmla="*/ 7983081 w 8603181"/>
                <a:gd name="connsiteY6" fmla="*/ 2449732 h 2449732"/>
                <a:gd name="connsiteX7" fmla="*/ 553581 w 8603181"/>
                <a:gd name="connsiteY7" fmla="*/ 2449732 h 2449732"/>
                <a:gd name="connsiteX8" fmla="*/ 553581 w 8603181"/>
                <a:gd name="connsiteY8" fmla="*/ 1572165 h 2449732"/>
                <a:gd name="connsiteX9" fmla="*/ 0 w 8603181"/>
                <a:gd name="connsiteY9" fmla="*/ 1572165 h 2449732"/>
                <a:gd name="connsiteX10" fmla="*/ 0 w 8603181"/>
                <a:gd name="connsiteY10" fmla="*/ 970842 h 2449732"/>
                <a:gd name="connsiteX11" fmla="*/ 553581 w 8603181"/>
                <a:gd name="connsiteY11" fmla="*/ 970842 h 244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03181" h="2449732">
                  <a:moveTo>
                    <a:pt x="553581" y="0"/>
                  </a:moveTo>
                  <a:lnTo>
                    <a:pt x="7983081" y="0"/>
                  </a:lnTo>
                  <a:lnTo>
                    <a:pt x="7983081" y="970842"/>
                  </a:lnTo>
                  <a:lnTo>
                    <a:pt x="8603181" y="970842"/>
                  </a:lnTo>
                  <a:lnTo>
                    <a:pt x="8603181" y="1572165"/>
                  </a:lnTo>
                  <a:lnTo>
                    <a:pt x="7983081" y="1572165"/>
                  </a:lnTo>
                  <a:lnTo>
                    <a:pt x="7983081" y="2449732"/>
                  </a:lnTo>
                  <a:lnTo>
                    <a:pt x="553581" y="2449732"/>
                  </a:lnTo>
                  <a:lnTo>
                    <a:pt x="553581" y="1572165"/>
                  </a:lnTo>
                  <a:lnTo>
                    <a:pt x="0" y="1572165"/>
                  </a:lnTo>
                  <a:lnTo>
                    <a:pt x="0" y="970842"/>
                  </a:lnTo>
                  <a:lnTo>
                    <a:pt x="553581" y="97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Téglalap 24"/>
            <p:cNvSpPr/>
            <p:nvPr/>
          </p:nvSpPr>
          <p:spPr>
            <a:xfrm>
              <a:off x="3205058" y="2697832"/>
              <a:ext cx="3724593" cy="6982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6" name="Kép 2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ACACAC"/>
                </a:clrFrom>
                <a:clrTo>
                  <a:srgbClr val="ACACAC">
                    <a:alpha val="0"/>
                  </a:srgbClr>
                </a:clrTo>
              </a:clrChange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5027" y="1166469"/>
              <a:ext cx="8654963" cy="2495118"/>
            </a:xfrm>
            <a:prstGeom prst="rect">
              <a:avLst/>
            </a:prstGeom>
          </p:spPr>
        </p:pic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EF4D2"/>
                </a:clrFrom>
                <a:clrTo>
                  <a:srgbClr val="FEF4D2">
                    <a:alpha val="0"/>
                  </a:srgbClr>
                </a:clrTo>
              </a:clrChange>
            </a:blip>
            <a:srcRect l="43432" t="20784" r="24889" b="19624"/>
            <a:stretch/>
          </p:blipFill>
          <p:spPr>
            <a:xfrm flipH="1">
              <a:off x="4548949" y="1732955"/>
              <a:ext cx="1796283" cy="1842444"/>
            </a:xfrm>
            <a:prstGeom prst="rect">
              <a:avLst/>
            </a:prstGeom>
            <a:ln w="3175" cap="rnd">
              <a:noFill/>
            </a:ln>
          </p:spPr>
        </p:pic>
        <p:pic>
          <p:nvPicPr>
            <p:cNvPr id="28" name="Kép 2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EE8A5"/>
                </a:clrFrom>
                <a:clrTo>
                  <a:srgbClr val="FEE8A5">
                    <a:alpha val="0"/>
                  </a:srgbClr>
                </a:clrTo>
              </a:clrChange>
            </a:blip>
            <a:srcRect t="33603" r="43447" b="4212"/>
            <a:stretch/>
          </p:blipFill>
          <p:spPr>
            <a:xfrm>
              <a:off x="3248479" y="1688411"/>
              <a:ext cx="1155959" cy="1758602"/>
            </a:xfrm>
            <a:prstGeom prst="rect">
              <a:avLst/>
            </a:prstGeom>
          </p:spPr>
        </p:pic>
        <p:pic>
          <p:nvPicPr>
            <p:cNvPr id="29" name="Kép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6662698" y="1585889"/>
              <a:ext cx="1149544" cy="581133"/>
            </a:xfrm>
            <a:prstGeom prst="rect">
              <a:avLst/>
            </a:prstGeom>
          </p:spPr>
        </p:pic>
        <p:pic>
          <p:nvPicPr>
            <p:cNvPr id="30" name="Kép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64963" y="1788818"/>
              <a:ext cx="604556" cy="1208024"/>
            </a:xfrm>
            <a:prstGeom prst="rect">
              <a:avLst/>
            </a:prstGeom>
          </p:spPr>
        </p:pic>
        <p:pic>
          <p:nvPicPr>
            <p:cNvPr id="31" name="Kép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29651" y="2349647"/>
              <a:ext cx="611331" cy="1206528"/>
            </a:xfrm>
            <a:prstGeom prst="rect">
              <a:avLst/>
            </a:prstGeom>
          </p:spPr>
        </p:pic>
      </p:grpSp>
      <p:grpSp>
        <p:nvGrpSpPr>
          <p:cNvPr id="32" name="Csoportba foglalás 31"/>
          <p:cNvGrpSpPr/>
          <p:nvPr/>
        </p:nvGrpSpPr>
        <p:grpSpPr>
          <a:xfrm>
            <a:off x="8358122" y="3608601"/>
            <a:ext cx="3073210" cy="2778989"/>
            <a:chOff x="8513952" y="4442248"/>
            <a:chExt cx="3073210" cy="2778989"/>
          </a:xfrm>
        </p:grpSpPr>
        <p:grpSp>
          <p:nvGrpSpPr>
            <p:cNvPr id="33" name="Csoportba foglalás 32"/>
            <p:cNvGrpSpPr/>
            <p:nvPr/>
          </p:nvGrpSpPr>
          <p:grpSpPr>
            <a:xfrm>
              <a:off x="8513952" y="4849080"/>
              <a:ext cx="3073210" cy="1759982"/>
              <a:chOff x="8808148" y="1541963"/>
              <a:chExt cx="3073210" cy="1759982"/>
            </a:xfrm>
          </p:grpSpPr>
          <p:pic>
            <p:nvPicPr>
              <p:cNvPr id="35" name="Kép 3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r="74901"/>
              <a:stretch/>
            </p:blipFill>
            <p:spPr>
              <a:xfrm flipH="1">
                <a:off x="10350353" y="1558139"/>
                <a:ext cx="1531005" cy="1743806"/>
              </a:xfrm>
              <a:custGeom>
                <a:avLst/>
                <a:gdLst>
                  <a:gd name="connsiteX0" fmla="*/ 611650 w 2213595"/>
                  <a:gd name="connsiteY0" fmla="*/ 0 h 2521272"/>
                  <a:gd name="connsiteX1" fmla="*/ 2213595 w 2213595"/>
                  <a:gd name="connsiteY1" fmla="*/ 0 h 2521272"/>
                  <a:gd name="connsiteX2" fmla="*/ 2213595 w 2213595"/>
                  <a:gd name="connsiteY2" fmla="*/ 2521272 h 2521272"/>
                  <a:gd name="connsiteX3" fmla="*/ 635679 w 2213595"/>
                  <a:gd name="connsiteY3" fmla="*/ 2521272 h 2521272"/>
                  <a:gd name="connsiteX4" fmla="*/ 635679 w 2213595"/>
                  <a:gd name="connsiteY4" fmla="*/ 1558161 h 2521272"/>
                  <a:gd name="connsiteX5" fmla="*/ 0 w 2213595"/>
                  <a:gd name="connsiteY5" fmla="*/ 1558161 h 2521272"/>
                  <a:gd name="connsiteX6" fmla="*/ 0 w 2213595"/>
                  <a:gd name="connsiteY6" fmla="*/ 961629 h 2521272"/>
                  <a:gd name="connsiteX7" fmla="*/ 611650 w 2213595"/>
                  <a:gd name="connsiteY7" fmla="*/ 961629 h 252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3595" h="2521272">
                    <a:moveTo>
                      <a:pt x="611650" y="0"/>
                    </a:moveTo>
                    <a:lnTo>
                      <a:pt x="2213595" y="0"/>
                    </a:lnTo>
                    <a:lnTo>
                      <a:pt x="2213595" y="2521272"/>
                    </a:lnTo>
                    <a:lnTo>
                      <a:pt x="635679" y="2521272"/>
                    </a:lnTo>
                    <a:lnTo>
                      <a:pt x="635679" y="1558161"/>
                    </a:lnTo>
                    <a:lnTo>
                      <a:pt x="0" y="1558161"/>
                    </a:lnTo>
                    <a:lnTo>
                      <a:pt x="0" y="961629"/>
                    </a:lnTo>
                    <a:lnTo>
                      <a:pt x="611650" y="961629"/>
                    </a:lnTo>
                    <a:close/>
                  </a:path>
                </a:pathLst>
              </a:custGeom>
            </p:spPr>
          </p:pic>
          <p:pic>
            <p:nvPicPr>
              <p:cNvPr id="36" name="Kép 3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r="74901"/>
              <a:stretch/>
            </p:blipFill>
            <p:spPr>
              <a:xfrm>
                <a:off x="8808148" y="1541963"/>
                <a:ext cx="1531005" cy="1743806"/>
              </a:xfrm>
              <a:custGeom>
                <a:avLst/>
                <a:gdLst>
                  <a:gd name="connsiteX0" fmla="*/ 611650 w 2213595"/>
                  <a:gd name="connsiteY0" fmla="*/ 0 h 2521272"/>
                  <a:gd name="connsiteX1" fmla="*/ 2213595 w 2213595"/>
                  <a:gd name="connsiteY1" fmla="*/ 0 h 2521272"/>
                  <a:gd name="connsiteX2" fmla="*/ 2213595 w 2213595"/>
                  <a:gd name="connsiteY2" fmla="*/ 2521272 h 2521272"/>
                  <a:gd name="connsiteX3" fmla="*/ 635679 w 2213595"/>
                  <a:gd name="connsiteY3" fmla="*/ 2521272 h 2521272"/>
                  <a:gd name="connsiteX4" fmla="*/ 635679 w 2213595"/>
                  <a:gd name="connsiteY4" fmla="*/ 1558161 h 2521272"/>
                  <a:gd name="connsiteX5" fmla="*/ 0 w 2213595"/>
                  <a:gd name="connsiteY5" fmla="*/ 1558161 h 2521272"/>
                  <a:gd name="connsiteX6" fmla="*/ 0 w 2213595"/>
                  <a:gd name="connsiteY6" fmla="*/ 961629 h 2521272"/>
                  <a:gd name="connsiteX7" fmla="*/ 611650 w 2213595"/>
                  <a:gd name="connsiteY7" fmla="*/ 961629 h 252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3595" h="2521272">
                    <a:moveTo>
                      <a:pt x="611650" y="0"/>
                    </a:moveTo>
                    <a:lnTo>
                      <a:pt x="2213595" y="0"/>
                    </a:lnTo>
                    <a:lnTo>
                      <a:pt x="2213595" y="2521272"/>
                    </a:lnTo>
                    <a:lnTo>
                      <a:pt x="635679" y="2521272"/>
                    </a:lnTo>
                    <a:lnTo>
                      <a:pt x="635679" y="1558161"/>
                    </a:lnTo>
                    <a:lnTo>
                      <a:pt x="0" y="1558161"/>
                    </a:lnTo>
                    <a:lnTo>
                      <a:pt x="0" y="961629"/>
                    </a:lnTo>
                    <a:lnTo>
                      <a:pt x="611650" y="961629"/>
                    </a:lnTo>
                    <a:close/>
                  </a:path>
                </a:pathLst>
              </a:custGeom>
            </p:spPr>
          </p:pic>
        </p:grpSp>
        <p:pic>
          <p:nvPicPr>
            <p:cNvPr id="34" name="Kép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72639" y="4442248"/>
              <a:ext cx="2676529" cy="2778989"/>
            </a:xfrm>
            <a:prstGeom prst="rect">
              <a:avLst/>
            </a:prstGeom>
          </p:spPr>
        </p:pic>
      </p:grpSp>
      <p:grpSp>
        <p:nvGrpSpPr>
          <p:cNvPr id="40" name="Csoportba foglalás 39"/>
          <p:cNvGrpSpPr/>
          <p:nvPr/>
        </p:nvGrpSpPr>
        <p:grpSpPr>
          <a:xfrm>
            <a:off x="-172647" y="3354980"/>
            <a:ext cx="5202457" cy="3286229"/>
            <a:chOff x="655421" y="1172980"/>
            <a:chExt cx="5228322" cy="3617682"/>
          </a:xfrm>
        </p:grpSpPr>
        <p:pic>
          <p:nvPicPr>
            <p:cNvPr id="41" name="Kép 40"/>
            <p:cNvPicPr>
              <a:picLocks noChangeAspect="1"/>
            </p:cNvPicPr>
            <p:nvPr/>
          </p:nvPicPr>
          <p:blipFill rotWithShape="1">
            <a:blip r:embed="rId13"/>
            <a:srcRect l="37826" r="37747"/>
            <a:stretch/>
          </p:blipFill>
          <p:spPr>
            <a:xfrm>
              <a:off x="2284097" y="1172980"/>
              <a:ext cx="2462196" cy="2875655"/>
            </a:xfrm>
            <a:prstGeom prst="rect">
              <a:avLst/>
            </a:prstGeom>
          </p:spPr>
        </p:pic>
        <p:pic>
          <p:nvPicPr>
            <p:cNvPr id="42" name="Kép 4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EF4D2"/>
                </a:clrFrom>
                <a:clrTo>
                  <a:srgbClr val="FEF4D2">
                    <a:alpha val="0"/>
                  </a:srgbClr>
                </a:clrTo>
              </a:clrChange>
            </a:blip>
            <a:srcRect l="43432" t="20784" r="24889" b="19624"/>
            <a:stretch/>
          </p:blipFill>
          <p:spPr>
            <a:xfrm flipH="1">
              <a:off x="2331366" y="1858012"/>
              <a:ext cx="2069989" cy="2118860"/>
            </a:xfrm>
            <a:prstGeom prst="rect">
              <a:avLst/>
            </a:prstGeom>
            <a:ln w="3175" cap="rnd">
              <a:noFill/>
            </a:ln>
          </p:spPr>
        </p:pic>
        <p:sp>
          <p:nvSpPr>
            <p:cNvPr id="43" name="Folyamatábra: Kézi művelet 42"/>
            <p:cNvSpPr/>
            <p:nvPr/>
          </p:nvSpPr>
          <p:spPr>
            <a:xfrm rot="5400000">
              <a:off x="2826199" y="2128542"/>
              <a:ext cx="2875655" cy="964533"/>
            </a:xfrm>
            <a:prstGeom prst="flowChartManualOperation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olyamatábra: Kézi művelet 43"/>
            <p:cNvSpPr/>
            <p:nvPr/>
          </p:nvSpPr>
          <p:spPr>
            <a:xfrm rot="5400000" flipH="1" flipV="1">
              <a:off x="1075589" y="2369112"/>
              <a:ext cx="2875656" cy="483392"/>
            </a:xfrm>
            <a:prstGeom prst="flowChartManualOperation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45" name="Kép 44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r="74901"/>
            <a:stretch/>
          </p:blipFill>
          <p:spPr>
            <a:xfrm>
              <a:off x="655421" y="1837092"/>
              <a:ext cx="2550888" cy="2899531"/>
            </a:xfrm>
            <a:custGeom>
              <a:avLst/>
              <a:gdLst>
                <a:gd name="connsiteX0" fmla="*/ 611650 w 2213595"/>
                <a:gd name="connsiteY0" fmla="*/ 0 h 2521272"/>
                <a:gd name="connsiteX1" fmla="*/ 2213595 w 2213595"/>
                <a:gd name="connsiteY1" fmla="*/ 0 h 2521272"/>
                <a:gd name="connsiteX2" fmla="*/ 2213595 w 2213595"/>
                <a:gd name="connsiteY2" fmla="*/ 2521272 h 2521272"/>
                <a:gd name="connsiteX3" fmla="*/ 635679 w 2213595"/>
                <a:gd name="connsiteY3" fmla="*/ 2521272 h 2521272"/>
                <a:gd name="connsiteX4" fmla="*/ 635679 w 2213595"/>
                <a:gd name="connsiteY4" fmla="*/ 1558161 h 2521272"/>
                <a:gd name="connsiteX5" fmla="*/ 0 w 2213595"/>
                <a:gd name="connsiteY5" fmla="*/ 1558161 h 2521272"/>
                <a:gd name="connsiteX6" fmla="*/ 0 w 2213595"/>
                <a:gd name="connsiteY6" fmla="*/ 961629 h 2521272"/>
                <a:gd name="connsiteX7" fmla="*/ 611650 w 2213595"/>
                <a:gd name="connsiteY7" fmla="*/ 961629 h 252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3595" h="2521272">
                  <a:moveTo>
                    <a:pt x="611650" y="0"/>
                  </a:moveTo>
                  <a:lnTo>
                    <a:pt x="2213595" y="0"/>
                  </a:lnTo>
                  <a:lnTo>
                    <a:pt x="2213595" y="2521272"/>
                  </a:lnTo>
                  <a:lnTo>
                    <a:pt x="635679" y="2521272"/>
                  </a:lnTo>
                  <a:lnTo>
                    <a:pt x="635679" y="1558161"/>
                  </a:lnTo>
                  <a:lnTo>
                    <a:pt x="0" y="1558161"/>
                  </a:lnTo>
                  <a:lnTo>
                    <a:pt x="0" y="961629"/>
                  </a:lnTo>
                  <a:lnTo>
                    <a:pt x="611650" y="961629"/>
                  </a:lnTo>
                  <a:close/>
                </a:path>
              </a:pathLst>
            </a:custGeom>
            <a:scene3d>
              <a:camera prst="orthographicFront">
                <a:rot lat="300000" lon="18600000" rev="0"/>
              </a:camera>
              <a:lightRig rig="threePt" dir="t"/>
            </a:scene3d>
          </p:spPr>
        </p:pic>
        <p:pic>
          <p:nvPicPr>
            <p:cNvPr id="46" name="Kép 4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r="74901"/>
            <a:stretch/>
          </p:blipFill>
          <p:spPr>
            <a:xfrm flipH="1">
              <a:off x="3339813" y="1899040"/>
              <a:ext cx="2543930" cy="2891622"/>
            </a:xfrm>
            <a:custGeom>
              <a:avLst/>
              <a:gdLst>
                <a:gd name="connsiteX0" fmla="*/ 611650 w 2213595"/>
                <a:gd name="connsiteY0" fmla="*/ 0 h 2521272"/>
                <a:gd name="connsiteX1" fmla="*/ 2213595 w 2213595"/>
                <a:gd name="connsiteY1" fmla="*/ 0 h 2521272"/>
                <a:gd name="connsiteX2" fmla="*/ 2213595 w 2213595"/>
                <a:gd name="connsiteY2" fmla="*/ 2521272 h 2521272"/>
                <a:gd name="connsiteX3" fmla="*/ 635679 w 2213595"/>
                <a:gd name="connsiteY3" fmla="*/ 2521272 h 2521272"/>
                <a:gd name="connsiteX4" fmla="*/ 635679 w 2213595"/>
                <a:gd name="connsiteY4" fmla="*/ 1558161 h 2521272"/>
                <a:gd name="connsiteX5" fmla="*/ 0 w 2213595"/>
                <a:gd name="connsiteY5" fmla="*/ 1558161 h 2521272"/>
                <a:gd name="connsiteX6" fmla="*/ 0 w 2213595"/>
                <a:gd name="connsiteY6" fmla="*/ 961629 h 2521272"/>
                <a:gd name="connsiteX7" fmla="*/ 611650 w 2213595"/>
                <a:gd name="connsiteY7" fmla="*/ 961629 h 252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3595" h="2521272">
                  <a:moveTo>
                    <a:pt x="611650" y="0"/>
                  </a:moveTo>
                  <a:lnTo>
                    <a:pt x="2213595" y="0"/>
                  </a:lnTo>
                  <a:lnTo>
                    <a:pt x="2213595" y="2521272"/>
                  </a:lnTo>
                  <a:lnTo>
                    <a:pt x="635679" y="2521272"/>
                  </a:lnTo>
                  <a:lnTo>
                    <a:pt x="635679" y="1558161"/>
                  </a:lnTo>
                  <a:lnTo>
                    <a:pt x="0" y="1558161"/>
                  </a:lnTo>
                  <a:lnTo>
                    <a:pt x="0" y="961629"/>
                  </a:lnTo>
                  <a:lnTo>
                    <a:pt x="611650" y="961629"/>
                  </a:lnTo>
                  <a:close/>
                </a:path>
              </a:pathLst>
            </a:custGeom>
            <a:scene3d>
              <a:camera prst="orthographicFront">
                <a:rot lat="480000" lon="300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7341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FF00"/>
            </a:gs>
            <a:gs pos="48000">
              <a:srgbClr val="FFC000"/>
            </a:gs>
            <a:gs pos="77000">
              <a:srgbClr val="A77C0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4464472" y="4795914"/>
            <a:ext cx="3893651" cy="4124172"/>
            <a:chOff x="3036000" y="369000"/>
            <a:chExt cx="6120000" cy="6120000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182" y="895893"/>
              <a:ext cx="5029636" cy="5066215"/>
            </a:xfrm>
            <a:prstGeom prst="rect">
              <a:avLst/>
            </a:prstGeom>
          </p:spPr>
        </p:pic>
        <p:sp>
          <p:nvSpPr>
            <p:cNvPr id="14" name="Nyolcágú csillag 13"/>
            <p:cNvSpPr/>
            <p:nvPr/>
          </p:nvSpPr>
          <p:spPr>
            <a:xfrm>
              <a:off x="3036000" y="369000"/>
              <a:ext cx="6120000" cy="6120000"/>
            </a:xfrm>
            <a:prstGeom prst="star8">
              <a:avLst>
                <a:gd name="adj" fmla="val 14786"/>
              </a:avLst>
            </a:prstGeom>
            <a:solidFill>
              <a:schemeClr val="bg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" name="Csoportba foglalás 1"/>
          <p:cNvGrpSpPr/>
          <p:nvPr/>
        </p:nvGrpSpPr>
        <p:grpSpPr>
          <a:xfrm>
            <a:off x="3478060" y="1037151"/>
            <a:ext cx="5385160" cy="3758763"/>
            <a:chOff x="497238" y="1091530"/>
            <a:chExt cx="2851048" cy="1384295"/>
          </a:xfrm>
        </p:grpSpPr>
        <p:sp>
          <p:nvSpPr>
            <p:cNvPr id="37" name="Lekerekített téglalap 36"/>
            <p:cNvSpPr/>
            <p:nvPr/>
          </p:nvSpPr>
          <p:spPr>
            <a:xfrm>
              <a:off x="497238" y="1287732"/>
              <a:ext cx="2851048" cy="1188093"/>
            </a:xfrm>
            <a:prstGeom prst="round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hu-HU" sz="28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sablon (A/3-as méretben ajánlott másolni) </a:t>
              </a:r>
            </a:p>
            <a:p>
              <a:pPr lvl="0">
                <a:spcAft>
                  <a:spcPts val="0"/>
                </a:spcAft>
                <a:tabLst>
                  <a:tab pos="457200" algn="l"/>
                </a:tabLst>
              </a:pPr>
              <a:r>
                <a:rPr lang="hu-HU" sz="28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Innen tölthető le.</a:t>
              </a:r>
              <a:endParaRPr lang="hu-HU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hu-HU" sz="28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olló</a:t>
              </a:r>
              <a:endParaRPr lang="hu-HU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hu-HU" sz="28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ragasztó</a:t>
              </a:r>
              <a:endParaRPr lang="hu-HU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hu-HU" sz="28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színes ceruzák </a:t>
              </a:r>
            </a:p>
            <a:p>
              <a:pPr marL="342900" lvl="0" indent="-342900">
                <a:spcAft>
                  <a:spcPts val="0"/>
                </a:spcAft>
                <a:buFont typeface="Arial" panose="020B0604020202020204" pitchFamily="34" charset="0"/>
                <a:buChar char="•"/>
                <a:tabLst>
                  <a:tab pos="457200" algn="l"/>
                </a:tabLst>
              </a:pPr>
              <a:r>
                <a:rPr lang="hu-HU" sz="28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esetleg festék</a:t>
              </a:r>
              <a:endParaRPr lang="hu-HU" sz="2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hu-HU" sz="1200" dirty="0">
                <a:solidFill>
                  <a:schemeClr val="tx1"/>
                </a:solidFill>
                <a:latin typeface="+mj-lt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hu-HU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8" name="Lekerekített téglalap 37"/>
            <p:cNvSpPr/>
            <p:nvPr/>
          </p:nvSpPr>
          <p:spPr>
            <a:xfrm>
              <a:off x="950044" y="1091530"/>
              <a:ext cx="1815991" cy="229993"/>
            </a:xfrm>
            <a:prstGeom prst="round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hu-HU" sz="2800" dirty="0">
                  <a:solidFill>
                    <a:schemeClr val="tx1"/>
                  </a:solidFill>
                  <a:latin typeface="+mj-lt"/>
                </a:rPr>
                <a:t>Mire lesz szükség?</a:t>
              </a:r>
            </a:p>
          </p:txBody>
        </p:sp>
      </p:grpSp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66453" cy="15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FF00"/>
            </a:gs>
            <a:gs pos="49000">
              <a:srgbClr val="FFC000"/>
            </a:gs>
            <a:gs pos="76000">
              <a:srgbClr val="A77C0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30105" y="2319170"/>
            <a:ext cx="3238269" cy="2105987"/>
            <a:chOff x="6857999" y="12895"/>
            <a:chExt cx="4917297" cy="3424048"/>
          </a:xfrm>
        </p:grpSpPr>
        <p:sp>
          <p:nvSpPr>
            <p:cNvPr id="8" name="Téglalap 7"/>
            <p:cNvSpPr/>
            <p:nvPr/>
          </p:nvSpPr>
          <p:spPr>
            <a:xfrm>
              <a:off x="6857999" y="248588"/>
              <a:ext cx="4917297" cy="27008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9" name="Egyenes összekötő 8"/>
            <p:cNvCxnSpPr/>
            <p:nvPr/>
          </p:nvCxnSpPr>
          <p:spPr>
            <a:xfrm flipH="1" flipV="1">
              <a:off x="9336555" y="12895"/>
              <a:ext cx="6067" cy="3424048"/>
            </a:xfrm>
            <a:prstGeom prst="line">
              <a:avLst/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7342004" y="1389747"/>
              <a:ext cx="1516443" cy="65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/>
                <a:t>hátlap</a:t>
              </a:r>
            </a:p>
          </p:txBody>
        </p:sp>
        <p:sp>
          <p:nvSpPr>
            <p:cNvPr id="11" name="Szövegdoboz 10"/>
            <p:cNvSpPr txBox="1"/>
            <p:nvPr/>
          </p:nvSpPr>
          <p:spPr>
            <a:xfrm rot="19102653">
              <a:off x="9317591" y="1398940"/>
              <a:ext cx="2312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2000" dirty="0"/>
                <a:t>ragasztási felület</a:t>
              </a:r>
            </a:p>
          </p:txBody>
        </p:sp>
      </p:grpSp>
      <p:sp>
        <p:nvSpPr>
          <p:cNvPr id="12" name="Lekerekített téglalap 11"/>
          <p:cNvSpPr/>
          <p:nvPr/>
        </p:nvSpPr>
        <p:spPr>
          <a:xfrm>
            <a:off x="2129080" y="271857"/>
            <a:ext cx="7557201" cy="1124954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000" dirty="0">
                <a:solidFill>
                  <a:schemeClr val="tx1"/>
                </a:solidFill>
                <a:latin typeface="+mj-lt"/>
              </a:rPr>
              <a:t>1. A kivágott sablonokat hajtsd félbe a szaggatott vonal mentén, majd ragaszd össze egyenként a félbehajtott részeket! </a:t>
            </a:r>
          </a:p>
          <a:p>
            <a:r>
              <a:rPr lang="hu-HU" sz="2000" dirty="0">
                <a:solidFill>
                  <a:schemeClr val="tx1"/>
                </a:solidFill>
                <a:latin typeface="+mj-lt"/>
              </a:rPr>
              <a:t>Ha kiszínezed a rajzokat még szebb lesz a maketted.</a:t>
            </a:r>
          </a:p>
          <a:p>
            <a:endParaRPr lang="hu-HU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79541" cy="1572728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1842678" y="4985216"/>
            <a:ext cx="1632245" cy="16202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200"/>
          </a:p>
        </p:txBody>
      </p:sp>
      <p:grpSp>
        <p:nvGrpSpPr>
          <p:cNvPr id="16" name="Csoportba foglalás 15"/>
          <p:cNvGrpSpPr/>
          <p:nvPr/>
        </p:nvGrpSpPr>
        <p:grpSpPr>
          <a:xfrm rot="16200000">
            <a:off x="6986223" y="669478"/>
            <a:ext cx="2591489" cy="4919869"/>
            <a:chOff x="1103007" y="1092553"/>
            <a:chExt cx="5353659" cy="8506707"/>
          </a:xfrm>
        </p:grpSpPr>
        <p:sp>
          <p:nvSpPr>
            <p:cNvPr id="17" name="Szabadkézi sokszög 16"/>
            <p:cNvSpPr/>
            <p:nvPr/>
          </p:nvSpPr>
          <p:spPr>
            <a:xfrm rot="5400000">
              <a:off x="866541" y="4009135"/>
              <a:ext cx="8506707" cy="2673543"/>
            </a:xfrm>
            <a:custGeom>
              <a:avLst/>
              <a:gdLst>
                <a:gd name="connsiteX0" fmla="*/ 872066 w 12555301"/>
                <a:gd name="connsiteY0" fmla="*/ 0 h 3960000"/>
                <a:gd name="connsiteX1" fmla="*/ 11672066 w 12555301"/>
                <a:gd name="connsiteY1" fmla="*/ 0 h 3960000"/>
                <a:gd name="connsiteX2" fmla="*/ 11672066 w 12555301"/>
                <a:gd name="connsiteY2" fmla="*/ 1530000 h 3960000"/>
                <a:gd name="connsiteX3" fmla="*/ 12555301 w 12555301"/>
                <a:gd name="connsiteY3" fmla="*/ 1530000 h 3960000"/>
                <a:gd name="connsiteX4" fmla="*/ 12555301 w 12555301"/>
                <a:gd name="connsiteY4" fmla="*/ 2430000 h 3960000"/>
                <a:gd name="connsiteX5" fmla="*/ 11672066 w 12555301"/>
                <a:gd name="connsiteY5" fmla="*/ 2430000 h 3960000"/>
                <a:gd name="connsiteX6" fmla="*/ 11672066 w 12555301"/>
                <a:gd name="connsiteY6" fmla="*/ 3960000 h 3960000"/>
                <a:gd name="connsiteX7" fmla="*/ 872066 w 12555301"/>
                <a:gd name="connsiteY7" fmla="*/ 3960000 h 3960000"/>
                <a:gd name="connsiteX8" fmla="*/ 872066 w 12555301"/>
                <a:gd name="connsiteY8" fmla="*/ 2430000 h 3960000"/>
                <a:gd name="connsiteX9" fmla="*/ 0 w 12555301"/>
                <a:gd name="connsiteY9" fmla="*/ 2430000 h 3960000"/>
                <a:gd name="connsiteX10" fmla="*/ 0 w 12555301"/>
                <a:gd name="connsiteY10" fmla="*/ 1530000 h 3960000"/>
                <a:gd name="connsiteX11" fmla="*/ 872066 w 12555301"/>
                <a:gd name="connsiteY11" fmla="*/ 153000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55301" h="3960000">
                  <a:moveTo>
                    <a:pt x="872066" y="0"/>
                  </a:moveTo>
                  <a:lnTo>
                    <a:pt x="11672066" y="0"/>
                  </a:lnTo>
                  <a:lnTo>
                    <a:pt x="11672066" y="1530000"/>
                  </a:lnTo>
                  <a:lnTo>
                    <a:pt x="12555301" y="1530000"/>
                  </a:lnTo>
                  <a:lnTo>
                    <a:pt x="12555301" y="2430000"/>
                  </a:lnTo>
                  <a:lnTo>
                    <a:pt x="11672066" y="2430000"/>
                  </a:lnTo>
                  <a:lnTo>
                    <a:pt x="11672066" y="3960000"/>
                  </a:lnTo>
                  <a:lnTo>
                    <a:pt x="872066" y="3960000"/>
                  </a:lnTo>
                  <a:lnTo>
                    <a:pt x="872066" y="2430000"/>
                  </a:lnTo>
                  <a:lnTo>
                    <a:pt x="0" y="2430000"/>
                  </a:lnTo>
                  <a:lnTo>
                    <a:pt x="0" y="1530000"/>
                  </a:lnTo>
                  <a:lnTo>
                    <a:pt x="872066" y="15300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abadkézi sokszög 17"/>
            <p:cNvSpPr/>
            <p:nvPr/>
          </p:nvSpPr>
          <p:spPr>
            <a:xfrm rot="5400000">
              <a:off x="-1813574" y="4009135"/>
              <a:ext cx="8506707" cy="2673543"/>
            </a:xfrm>
            <a:custGeom>
              <a:avLst/>
              <a:gdLst>
                <a:gd name="connsiteX0" fmla="*/ 872066 w 12555301"/>
                <a:gd name="connsiteY0" fmla="*/ 0 h 3960000"/>
                <a:gd name="connsiteX1" fmla="*/ 11672066 w 12555301"/>
                <a:gd name="connsiteY1" fmla="*/ 0 h 3960000"/>
                <a:gd name="connsiteX2" fmla="*/ 11672066 w 12555301"/>
                <a:gd name="connsiteY2" fmla="*/ 1530000 h 3960000"/>
                <a:gd name="connsiteX3" fmla="*/ 12555301 w 12555301"/>
                <a:gd name="connsiteY3" fmla="*/ 1530000 h 3960000"/>
                <a:gd name="connsiteX4" fmla="*/ 12555301 w 12555301"/>
                <a:gd name="connsiteY4" fmla="*/ 2430000 h 3960000"/>
                <a:gd name="connsiteX5" fmla="*/ 11672066 w 12555301"/>
                <a:gd name="connsiteY5" fmla="*/ 2430000 h 3960000"/>
                <a:gd name="connsiteX6" fmla="*/ 11672066 w 12555301"/>
                <a:gd name="connsiteY6" fmla="*/ 3960000 h 3960000"/>
                <a:gd name="connsiteX7" fmla="*/ 872066 w 12555301"/>
                <a:gd name="connsiteY7" fmla="*/ 3960000 h 3960000"/>
                <a:gd name="connsiteX8" fmla="*/ 872066 w 12555301"/>
                <a:gd name="connsiteY8" fmla="*/ 2430000 h 3960000"/>
                <a:gd name="connsiteX9" fmla="*/ 0 w 12555301"/>
                <a:gd name="connsiteY9" fmla="*/ 2430000 h 3960000"/>
                <a:gd name="connsiteX10" fmla="*/ 0 w 12555301"/>
                <a:gd name="connsiteY10" fmla="*/ 1530000 h 3960000"/>
                <a:gd name="connsiteX11" fmla="*/ 872066 w 12555301"/>
                <a:gd name="connsiteY11" fmla="*/ 153000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55301" h="3960000">
                  <a:moveTo>
                    <a:pt x="872066" y="0"/>
                  </a:moveTo>
                  <a:lnTo>
                    <a:pt x="11672066" y="0"/>
                  </a:lnTo>
                  <a:lnTo>
                    <a:pt x="11672066" y="1530000"/>
                  </a:lnTo>
                  <a:lnTo>
                    <a:pt x="12555301" y="1530000"/>
                  </a:lnTo>
                  <a:lnTo>
                    <a:pt x="12555301" y="2430000"/>
                  </a:lnTo>
                  <a:lnTo>
                    <a:pt x="11672066" y="2430000"/>
                  </a:lnTo>
                  <a:lnTo>
                    <a:pt x="11672066" y="3960000"/>
                  </a:lnTo>
                  <a:lnTo>
                    <a:pt x="872066" y="3960000"/>
                  </a:lnTo>
                  <a:lnTo>
                    <a:pt x="872066" y="2430000"/>
                  </a:lnTo>
                  <a:lnTo>
                    <a:pt x="0" y="2430000"/>
                  </a:lnTo>
                  <a:lnTo>
                    <a:pt x="0" y="1530000"/>
                  </a:lnTo>
                  <a:lnTo>
                    <a:pt x="872066" y="153000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9" name="Egyenes összekötő 18"/>
            <p:cNvCxnSpPr/>
            <p:nvPr/>
          </p:nvCxnSpPr>
          <p:spPr>
            <a:xfrm rot="5400000">
              <a:off x="2443456" y="2934282"/>
              <a:ext cx="0" cy="2666190"/>
            </a:xfrm>
            <a:prstGeom prst="lin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19"/>
            <p:cNvCxnSpPr/>
            <p:nvPr/>
          </p:nvCxnSpPr>
          <p:spPr>
            <a:xfrm rot="5400000">
              <a:off x="2436102" y="5108621"/>
              <a:ext cx="0" cy="2666190"/>
            </a:xfrm>
            <a:prstGeom prst="lin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gyenes összekötő 20"/>
            <p:cNvCxnSpPr/>
            <p:nvPr/>
          </p:nvCxnSpPr>
          <p:spPr>
            <a:xfrm rot="5400000" flipH="1">
              <a:off x="2452307" y="1874460"/>
              <a:ext cx="0" cy="2666607"/>
            </a:xfrm>
            <a:prstGeom prst="lin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21"/>
            <p:cNvCxnSpPr/>
            <p:nvPr/>
          </p:nvCxnSpPr>
          <p:spPr>
            <a:xfrm rot="5400000">
              <a:off x="2449989" y="6162399"/>
              <a:ext cx="0" cy="2666607"/>
            </a:xfrm>
            <a:prstGeom prst="line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Csoportba foglalás 22"/>
            <p:cNvGrpSpPr>
              <a:grpSpLocks noChangeAspect="1"/>
            </p:cNvGrpSpPr>
            <p:nvPr/>
          </p:nvGrpSpPr>
          <p:grpSpPr>
            <a:xfrm rot="5400000" flipH="1">
              <a:off x="2652642" y="3192826"/>
              <a:ext cx="543484" cy="1172350"/>
              <a:chOff x="4512555" y="340005"/>
              <a:chExt cx="2364194" cy="5231944"/>
            </a:xfrm>
          </p:grpSpPr>
          <p:sp>
            <p:nvSpPr>
              <p:cNvPr id="180" name="Lekerekített téglalap 23"/>
              <p:cNvSpPr/>
              <p:nvPr/>
            </p:nvSpPr>
            <p:spPr>
              <a:xfrm>
                <a:off x="4661710" y="340005"/>
                <a:ext cx="2215039" cy="2594853"/>
              </a:xfrm>
              <a:custGeom>
                <a:avLst/>
                <a:gdLst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811396 w 2173684"/>
                  <a:gd name="connsiteY2" fmla="*/ 0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202019 w 2088624"/>
                  <a:gd name="connsiteY0" fmla="*/ 1616930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202019 w 2088624"/>
                  <a:gd name="connsiteY7" fmla="*/ 1616930 h 3038592"/>
                  <a:gd name="connsiteX0" fmla="*/ 202019 w 2088624"/>
                  <a:gd name="connsiteY0" fmla="*/ 1561481 h 2983143"/>
                  <a:gd name="connsiteX1" fmla="*/ 1301033 w 2088624"/>
                  <a:gd name="connsiteY1" fmla="*/ 18979 h 2983143"/>
                  <a:gd name="connsiteX2" fmla="*/ 2088624 w 2088624"/>
                  <a:gd name="connsiteY2" fmla="*/ 2705915 h 2983143"/>
                  <a:gd name="connsiteX3" fmla="*/ 1811396 w 2088624"/>
                  <a:gd name="connsiteY3" fmla="*/ 2983143 h 2983143"/>
                  <a:gd name="connsiteX4" fmla="*/ 362288 w 2088624"/>
                  <a:gd name="connsiteY4" fmla="*/ 2983143 h 2983143"/>
                  <a:gd name="connsiteX5" fmla="*/ 0 w 2088624"/>
                  <a:gd name="connsiteY5" fmla="*/ 2620855 h 2983143"/>
                  <a:gd name="connsiteX6" fmla="*/ 202019 w 2088624"/>
                  <a:gd name="connsiteY6" fmla="*/ 1561481 h 2983143"/>
                  <a:gd name="connsiteX0" fmla="*/ 202019 w 2088624"/>
                  <a:gd name="connsiteY0" fmla="*/ 1707294 h 3128956"/>
                  <a:gd name="connsiteX1" fmla="*/ 564678 w 2088624"/>
                  <a:gd name="connsiteY1" fmla="*/ 459593 h 3128956"/>
                  <a:gd name="connsiteX2" fmla="*/ 1301033 w 2088624"/>
                  <a:gd name="connsiteY2" fmla="*/ 164792 h 3128956"/>
                  <a:gd name="connsiteX3" fmla="*/ 2088624 w 2088624"/>
                  <a:gd name="connsiteY3" fmla="*/ 2851728 h 3128956"/>
                  <a:gd name="connsiteX4" fmla="*/ 1811396 w 2088624"/>
                  <a:gd name="connsiteY4" fmla="*/ 3128956 h 3128956"/>
                  <a:gd name="connsiteX5" fmla="*/ 362288 w 2088624"/>
                  <a:gd name="connsiteY5" fmla="*/ 3128956 h 3128956"/>
                  <a:gd name="connsiteX6" fmla="*/ 0 w 2088624"/>
                  <a:gd name="connsiteY6" fmla="*/ 2766668 h 3128956"/>
                  <a:gd name="connsiteX7" fmla="*/ 202019 w 2088624"/>
                  <a:gd name="connsiteY7" fmla="*/ 1707294 h 3128956"/>
                  <a:gd name="connsiteX0" fmla="*/ 202019 w 2088624"/>
                  <a:gd name="connsiteY0" fmla="*/ 1671164 h 3092826"/>
                  <a:gd name="connsiteX1" fmla="*/ 564678 w 2088624"/>
                  <a:gd name="connsiteY1" fmla="*/ 423463 h 3092826"/>
                  <a:gd name="connsiteX2" fmla="*/ 1301033 w 2088624"/>
                  <a:gd name="connsiteY2" fmla="*/ 128662 h 3092826"/>
                  <a:gd name="connsiteX3" fmla="*/ 2088624 w 2088624"/>
                  <a:gd name="connsiteY3" fmla="*/ 2815598 h 3092826"/>
                  <a:gd name="connsiteX4" fmla="*/ 1811396 w 2088624"/>
                  <a:gd name="connsiteY4" fmla="*/ 3092826 h 3092826"/>
                  <a:gd name="connsiteX5" fmla="*/ 362288 w 2088624"/>
                  <a:gd name="connsiteY5" fmla="*/ 3092826 h 3092826"/>
                  <a:gd name="connsiteX6" fmla="*/ 0 w 2088624"/>
                  <a:gd name="connsiteY6" fmla="*/ 2730538 h 3092826"/>
                  <a:gd name="connsiteX7" fmla="*/ 202019 w 2088624"/>
                  <a:gd name="connsiteY7" fmla="*/ 1671164 h 3092826"/>
                  <a:gd name="connsiteX0" fmla="*/ 202019 w 2088624"/>
                  <a:gd name="connsiteY0" fmla="*/ 1542535 h 2964197"/>
                  <a:gd name="connsiteX1" fmla="*/ 564678 w 2088624"/>
                  <a:gd name="connsiteY1" fmla="*/ 294834 h 2964197"/>
                  <a:gd name="connsiteX2" fmla="*/ 1301033 w 2088624"/>
                  <a:gd name="connsiteY2" fmla="*/ 33 h 2964197"/>
                  <a:gd name="connsiteX3" fmla="*/ 2088624 w 2088624"/>
                  <a:gd name="connsiteY3" fmla="*/ 2686969 h 2964197"/>
                  <a:gd name="connsiteX4" fmla="*/ 1811396 w 2088624"/>
                  <a:gd name="connsiteY4" fmla="*/ 2964197 h 2964197"/>
                  <a:gd name="connsiteX5" fmla="*/ 362288 w 2088624"/>
                  <a:gd name="connsiteY5" fmla="*/ 2964197 h 2964197"/>
                  <a:gd name="connsiteX6" fmla="*/ 0 w 2088624"/>
                  <a:gd name="connsiteY6" fmla="*/ 2601909 h 2964197"/>
                  <a:gd name="connsiteX7" fmla="*/ 202019 w 2088624"/>
                  <a:gd name="connsiteY7" fmla="*/ 1542535 h 2964197"/>
                  <a:gd name="connsiteX0" fmla="*/ 202019 w 2088624"/>
                  <a:gd name="connsiteY0" fmla="*/ 1542522 h 2964184"/>
                  <a:gd name="connsiteX1" fmla="*/ 438211 w 2088624"/>
                  <a:gd name="connsiteY1" fmla="*/ 506748 h 2964184"/>
                  <a:gd name="connsiteX2" fmla="*/ 1301033 w 2088624"/>
                  <a:gd name="connsiteY2" fmla="*/ 20 h 2964184"/>
                  <a:gd name="connsiteX3" fmla="*/ 2088624 w 2088624"/>
                  <a:gd name="connsiteY3" fmla="*/ 2686956 h 2964184"/>
                  <a:gd name="connsiteX4" fmla="*/ 1811396 w 2088624"/>
                  <a:gd name="connsiteY4" fmla="*/ 2964184 h 2964184"/>
                  <a:gd name="connsiteX5" fmla="*/ 362288 w 2088624"/>
                  <a:gd name="connsiteY5" fmla="*/ 2964184 h 2964184"/>
                  <a:gd name="connsiteX6" fmla="*/ 0 w 2088624"/>
                  <a:gd name="connsiteY6" fmla="*/ 2601896 h 2964184"/>
                  <a:gd name="connsiteX7" fmla="*/ 202019 w 2088624"/>
                  <a:gd name="connsiteY7" fmla="*/ 1542522 h 2964184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474413 h 2836701"/>
                  <a:gd name="connsiteX1" fmla="*/ 438211 w 2088624"/>
                  <a:gd name="connsiteY1" fmla="*/ 379265 h 2836701"/>
                  <a:gd name="connsiteX2" fmla="*/ 1377111 w 2088624"/>
                  <a:gd name="connsiteY2" fmla="*/ 25 h 2836701"/>
                  <a:gd name="connsiteX3" fmla="*/ 2088624 w 2088624"/>
                  <a:gd name="connsiteY3" fmla="*/ 2559473 h 2836701"/>
                  <a:gd name="connsiteX4" fmla="*/ 1811396 w 2088624"/>
                  <a:gd name="connsiteY4" fmla="*/ 2836701 h 2836701"/>
                  <a:gd name="connsiteX5" fmla="*/ 362288 w 2088624"/>
                  <a:gd name="connsiteY5" fmla="*/ 2836701 h 2836701"/>
                  <a:gd name="connsiteX6" fmla="*/ 0 w 2088624"/>
                  <a:gd name="connsiteY6" fmla="*/ 2474413 h 2836701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26511 h 2888799"/>
                  <a:gd name="connsiteX1" fmla="*/ 438211 w 2088624"/>
                  <a:gd name="connsiteY1" fmla="*/ 431363 h 2888799"/>
                  <a:gd name="connsiteX2" fmla="*/ 1554627 w 2088624"/>
                  <a:gd name="connsiteY2" fmla="*/ 37958 h 2888799"/>
                  <a:gd name="connsiteX3" fmla="*/ 2088624 w 2088624"/>
                  <a:gd name="connsiteY3" fmla="*/ 2611571 h 2888799"/>
                  <a:gd name="connsiteX4" fmla="*/ 1811396 w 2088624"/>
                  <a:gd name="connsiteY4" fmla="*/ 2888799 h 2888799"/>
                  <a:gd name="connsiteX5" fmla="*/ 362288 w 2088624"/>
                  <a:gd name="connsiteY5" fmla="*/ 2888799 h 2888799"/>
                  <a:gd name="connsiteX6" fmla="*/ 0 w 2088624"/>
                  <a:gd name="connsiteY6" fmla="*/ 2526511 h 2888799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37398 h 2899686"/>
                  <a:gd name="connsiteX1" fmla="*/ 565008 w 2088624"/>
                  <a:gd name="connsiteY1" fmla="*/ 286431 h 2899686"/>
                  <a:gd name="connsiteX2" fmla="*/ 1554627 w 2088624"/>
                  <a:gd name="connsiteY2" fmla="*/ 48845 h 2899686"/>
                  <a:gd name="connsiteX3" fmla="*/ 2088624 w 2088624"/>
                  <a:gd name="connsiteY3" fmla="*/ 2622458 h 2899686"/>
                  <a:gd name="connsiteX4" fmla="*/ 1811396 w 2088624"/>
                  <a:gd name="connsiteY4" fmla="*/ 2899686 h 2899686"/>
                  <a:gd name="connsiteX5" fmla="*/ 362288 w 2088624"/>
                  <a:gd name="connsiteY5" fmla="*/ 2899686 h 2899686"/>
                  <a:gd name="connsiteX6" fmla="*/ 0 w 2088624"/>
                  <a:gd name="connsiteY6" fmla="*/ 2537398 h 2899686"/>
                  <a:gd name="connsiteX0" fmla="*/ 0 w 2088624"/>
                  <a:gd name="connsiteY0" fmla="*/ 2543069 h 2905357"/>
                  <a:gd name="connsiteX1" fmla="*/ 565008 w 2088624"/>
                  <a:gd name="connsiteY1" fmla="*/ 235441 h 2905357"/>
                  <a:gd name="connsiteX2" fmla="*/ 1554627 w 2088624"/>
                  <a:gd name="connsiteY2" fmla="*/ 54516 h 2905357"/>
                  <a:gd name="connsiteX3" fmla="*/ 2088624 w 2088624"/>
                  <a:gd name="connsiteY3" fmla="*/ 2628129 h 2905357"/>
                  <a:gd name="connsiteX4" fmla="*/ 1811396 w 2088624"/>
                  <a:gd name="connsiteY4" fmla="*/ 2905357 h 2905357"/>
                  <a:gd name="connsiteX5" fmla="*/ 362288 w 2088624"/>
                  <a:gd name="connsiteY5" fmla="*/ 2905357 h 2905357"/>
                  <a:gd name="connsiteX6" fmla="*/ 0 w 2088624"/>
                  <a:gd name="connsiteY6" fmla="*/ 2543069 h 2905357"/>
                  <a:gd name="connsiteX0" fmla="*/ 0 w 2088624"/>
                  <a:gd name="connsiteY0" fmla="*/ 2543069 h 2905357"/>
                  <a:gd name="connsiteX1" fmla="*/ 354867 w 2088624"/>
                  <a:gd name="connsiteY1" fmla="*/ 601380 h 2905357"/>
                  <a:gd name="connsiteX2" fmla="*/ 565008 w 2088624"/>
                  <a:gd name="connsiteY2" fmla="*/ 235441 h 2905357"/>
                  <a:gd name="connsiteX3" fmla="*/ 1554627 w 2088624"/>
                  <a:gd name="connsiteY3" fmla="*/ 54516 h 2905357"/>
                  <a:gd name="connsiteX4" fmla="*/ 2088624 w 2088624"/>
                  <a:gd name="connsiteY4" fmla="*/ 2628129 h 2905357"/>
                  <a:gd name="connsiteX5" fmla="*/ 1811396 w 2088624"/>
                  <a:gd name="connsiteY5" fmla="*/ 2905357 h 2905357"/>
                  <a:gd name="connsiteX6" fmla="*/ 362288 w 2088624"/>
                  <a:gd name="connsiteY6" fmla="*/ 2905357 h 2905357"/>
                  <a:gd name="connsiteX7" fmla="*/ 0 w 2088624"/>
                  <a:gd name="connsiteY7" fmla="*/ 2543069 h 2905357"/>
                  <a:gd name="connsiteX0" fmla="*/ 0 w 2088624"/>
                  <a:gd name="connsiteY0" fmla="*/ 2604121 h 2966409"/>
                  <a:gd name="connsiteX1" fmla="*/ 354867 w 2088624"/>
                  <a:gd name="connsiteY1" fmla="*/ 662432 h 2966409"/>
                  <a:gd name="connsiteX2" fmla="*/ 1554627 w 2088624"/>
                  <a:gd name="connsiteY2" fmla="*/ 115568 h 2966409"/>
                  <a:gd name="connsiteX3" fmla="*/ 2088624 w 2088624"/>
                  <a:gd name="connsiteY3" fmla="*/ 2689181 h 2966409"/>
                  <a:gd name="connsiteX4" fmla="*/ 1811396 w 2088624"/>
                  <a:gd name="connsiteY4" fmla="*/ 2966409 h 2966409"/>
                  <a:gd name="connsiteX5" fmla="*/ 362288 w 2088624"/>
                  <a:gd name="connsiteY5" fmla="*/ 2966409 h 2966409"/>
                  <a:gd name="connsiteX6" fmla="*/ 0 w 2088624"/>
                  <a:gd name="connsiteY6" fmla="*/ 2604121 h 2966409"/>
                  <a:gd name="connsiteX0" fmla="*/ 0 w 2088624"/>
                  <a:gd name="connsiteY0" fmla="*/ 2611945 h 2974233"/>
                  <a:gd name="connsiteX1" fmla="*/ 354867 w 2088624"/>
                  <a:gd name="connsiteY1" fmla="*/ 670256 h 2974233"/>
                  <a:gd name="connsiteX2" fmla="*/ 1554627 w 2088624"/>
                  <a:gd name="connsiteY2" fmla="*/ 123392 h 2974233"/>
                  <a:gd name="connsiteX3" fmla="*/ 2088624 w 2088624"/>
                  <a:gd name="connsiteY3" fmla="*/ 2697005 h 2974233"/>
                  <a:gd name="connsiteX4" fmla="*/ 1811396 w 2088624"/>
                  <a:gd name="connsiteY4" fmla="*/ 2974233 h 2974233"/>
                  <a:gd name="connsiteX5" fmla="*/ 362288 w 2088624"/>
                  <a:gd name="connsiteY5" fmla="*/ 2974233 h 2974233"/>
                  <a:gd name="connsiteX6" fmla="*/ 0 w 2088624"/>
                  <a:gd name="connsiteY6" fmla="*/ 2611945 h 2974233"/>
                  <a:gd name="connsiteX0" fmla="*/ 0 w 2088624"/>
                  <a:gd name="connsiteY0" fmla="*/ 2673429 h 3035717"/>
                  <a:gd name="connsiteX1" fmla="*/ 456305 w 2088624"/>
                  <a:gd name="connsiteY1" fmla="*/ 462598 h 3035717"/>
                  <a:gd name="connsiteX2" fmla="*/ 1554627 w 2088624"/>
                  <a:gd name="connsiteY2" fmla="*/ 184876 h 3035717"/>
                  <a:gd name="connsiteX3" fmla="*/ 2088624 w 2088624"/>
                  <a:gd name="connsiteY3" fmla="*/ 2758489 h 3035717"/>
                  <a:gd name="connsiteX4" fmla="*/ 1811396 w 2088624"/>
                  <a:gd name="connsiteY4" fmla="*/ 3035717 h 3035717"/>
                  <a:gd name="connsiteX5" fmla="*/ 362288 w 2088624"/>
                  <a:gd name="connsiteY5" fmla="*/ 3035717 h 3035717"/>
                  <a:gd name="connsiteX6" fmla="*/ 0 w 2088624"/>
                  <a:gd name="connsiteY6" fmla="*/ 2673429 h 3035717"/>
                  <a:gd name="connsiteX0" fmla="*/ 0 w 2123955"/>
                  <a:gd name="connsiteY0" fmla="*/ 2600914 h 2963202"/>
                  <a:gd name="connsiteX1" fmla="*/ 456305 w 2123955"/>
                  <a:gd name="connsiteY1" fmla="*/ 390083 h 2963202"/>
                  <a:gd name="connsiteX2" fmla="*/ 1668744 w 2123955"/>
                  <a:gd name="connsiteY2" fmla="*/ 225683 h 2963202"/>
                  <a:gd name="connsiteX3" fmla="*/ 2088624 w 2123955"/>
                  <a:gd name="connsiteY3" fmla="*/ 2685974 h 2963202"/>
                  <a:gd name="connsiteX4" fmla="*/ 1811396 w 2123955"/>
                  <a:gd name="connsiteY4" fmla="*/ 2963202 h 2963202"/>
                  <a:gd name="connsiteX5" fmla="*/ 362288 w 2123955"/>
                  <a:gd name="connsiteY5" fmla="*/ 2963202 h 2963202"/>
                  <a:gd name="connsiteX6" fmla="*/ 0 w 2123955"/>
                  <a:gd name="connsiteY6" fmla="*/ 2600914 h 2963202"/>
                  <a:gd name="connsiteX0" fmla="*/ 0 w 2088624"/>
                  <a:gd name="connsiteY0" fmla="*/ 2600914 h 2963202"/>
                  <a:gd name="connsiteX1" fmla="*/ 456305 w 2088624"/>
                  <a:gd name="connsiteY1" fmla="*/ 390083 h 2963202"/>
                  <a:gd name="connsiteX2" fmla="*/ 1668744 w 2088624"/>
                  <a:gd name="connsiteY2" fmla="*/ 225683 h 2963202"/>
                  <a:gd name="connsiteX3" fmla="*/ 2088624 w 2088624"/>
                  <a:gd name="connsiteY3" fmla="*/ 2685974 h 2963202"/>
                  <a:gd name="connsiteX4" fmla="*/ 1811396 w 2088624"/>
                  <a:gd name="connsiteY4" fmla="*/ 2963202 h 2963202"/>
                  <a:gd name="connsiteX5" fmla="*/ 362288 w 2088624"/>
                  <a:gd name="connsiteY5" fmla="*/ 2963202 h 2963202"/>
                  <a:gd name="connsiteX6" fmla="*/ 0 w 2088624"/>
                  <a:gd name="connsiteY6" fmla="*/ 2600914 h 2963202"/>
                  <a:gd name="connsiteX0" fmla="*/ 0 w 2116084"/>
                  <a:gd name="connsiteY0" fmla="*/ 2568934 h 2931222"/>
                  <a:gd name="connsiteX1" fmla="*/ 456305 w 2116084"/>
                  <a:gd name="connsiteY1" fmla="*/ 358103 h 2931222"/>
                  <a:gd name="connsiteX2" fmla="*/ 1757501 w 2116084"/>
                  <a:gd name="connsiteY2" fmla="*/ 250365 h 2931222"/>
                  <a:gd name="connsiteX3" fmla="*/ 2088624 w 2116084"/>
                  <a:gd name="connsiteY3" fmla="*/ 2653994 h 2931222"/>
                  <a:gd name="connsiteX4" fmla="*/ 1811396 w 2116084"/>
                  <a:gd name="connsiteY4" fmla="*/ 2931222 h 2931222"/>
                  <a:gd name="connsiteX5" fmla="*/ 362288 w 2116084"/>
                  <a:gd name="connsiteY5" fmla="*/ 2931222 h 2931222"/>
                  <a:gd name="connsiteX6" fmla="*/ 0 w 2116084"/>
                  <a:gd name="connsiteY6" fmla="*/ 2568934 h 2931222"/>
                  <a:gd name="connsiteX0" fmla="*/ 0 w 2293876"/>
                  <a:gd name="connsiteY0" fmla="*/ 2568934 h 2933092"/>
                  <a:gd name="connsiteX1" fmla="*/ 456305 w 2293876"/>
                  <a:gd name="connsiteY1" fmla="*/ 358103 h 2933092"/>
                  <a:gd name="connsiteX2" fmla="*/ 1757501 w 2293876"/>
                  <a:gd name="connsiteY2" fmla="*/ 250365 h 2933092"/>
                  <a:gd name="connsiteX3" fmla="*/ 2293876 w 2293876"/>
                  <a:gd name="connsiteY3" fmla="*/ 2763082 h 2933092"/>
                  <a:gd name="connsiteX4" fmla="*/ 1811396 w 2293876"/>
                  <a:gd name="connsiteY4" fmla="*/ 2931222 h 2933092"/>
                  <a:gd name="connsiteX5" fmla="*/ 362288 w 2293876"/>
                  <a:gd name="connsiteY5" fmla="*/ 2931222 h 2933092"/>
                  <a:gd name="connsiteX6" fmla="*/ 0 w 2293876"/>
                  <a:gd name="connsiteY6" fmla="*/ 2568934 h 2933092"/>
                  <a:gd name="connsiteX0" fmla="*/ 0 w 2355451"/>
                  <a:gd name="connsiteY0" fmla="*/ 2590750 h 2933092"/>
                  <a:gd name="connsiteX1" fmla="*/ 517880 w 2355451"/>
                  <a:gd name="connsiteY1" fmla="*/ 358103 h 2933092"/>
                  <a:gd name="connsiteX2" fmla="*/ 1819076 w 2355451"/>
                  <a:gd name="connsiteY2" fmla="*/ 250365 h 2933092"/>
                  <a:gd name="connsiteX3" fmla="*/ 2355451 w 2355451"/>
                  <a:gd name="connsiteY3" fmla="*/ 2763082 h 2933092"/>
                  <a:gd name="connsiteX4" fmla="*/ 1872971 w 2355451"/>
                  <a:gd name="connsiteY4" fmla="*/ 2931222 h 2933092"/>
                  <a:gd name="connsiteX5" fmla="*/ 423863 w 2355451"/>
                  <a:gd name="connsiteY5" fmla="*/ 2931222 h 2933092"/>
                  <a:gd name="connsiteX6" fmla="*/ 0 w 2355451"/>
                  <a:gd name="connsiteY6" fmla="*/ 2590750 h 293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55451" h="2933092">
                    <a:moveTo>
                      <a:pt x="0" y="2590750"/>
                    </a:moveTo>
                    <a:cubicBezTo>
                      <a:pt x="7216" y="2192589"/>
                      <a:pt x="258776" y="772862"/>
                      <a:pt x="517880" y="358103"/>
                    </a:cubicBezTo>
                    <a:cubicBezTo>
                      <a:pt x="903782" y="-113318"/>
                      <a:pt x="1530117" y="-87426"/>
                      <a:pt x="1819076" y="250365"/>
                    </a:cubicBezTo>
                    <a:cubicBezTo>
                      <a:pt x="2418625" y="1060876"/>
                      <a:pt x="2270390" y="2269055"/>
                      <a:pt x="2355451" y="2763082"/>
                    </a:cubicBezTo>
                    <a:cubicBezTo>
                      <a:pt x="2355451" y="2963168"/>
                      <a:pt x="2073057" y="2931222"/>
                      <a:pt x="1872971" y="2931222"/>
                    </a:cubicBezTo>
                    <a:lnTo>
                      <a:pt x="423863" y="2931222"/>
                    </a:lnTo>
                    <a:cubicBezTo>
                      <a:pt x="223777" y="2931222"/>
                      <a:pt x="0" y="2790836"/>
                      <a:pt x="0" y="259075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1" name="Lekerekített téglalap 23"/>
              <p:cNvSpPr/>
              <p:nvPr/>
            </p:nvSpPr>
            <p:spPr>
              <a:xfrm>
                <a:off x="4917160" y="435005"/>
                <a:ext cx="1589607" cy="1970999"/>
              </a:xfrm>
              <a:custGeom>
                <a:avLst/>
                <a:gdLst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811396 w 2173684"/>
                  <a:gd name="connsiteY2" fmla="*/ 0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202019 w 2088624"/>
                  <a:gd name="connsiteY0" fmla="*/ 1616930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202019 w 2088624"/>
                  <a:gd name="connsiteY7" fmla="*/ 1616930 h 3038592"/>
                  <a:gd name="connsiteX0" fmla="*/ 202019 w 2088624"/>
                  <a:gd name="connsiteY0" fmla="*/ 1561481 h 2983143"/>
                  <a:gd name="connsiteX1" fmla="*/ 1301033 w 2088624"/>
                  <a:gd name="connsiteY1" fmla="*/ 18979 h 2983143"/>
                  <a:gd name="connsiteX2" fmla="*/ 2088624 w 2088624"/>
                  <a:gd name="connsiteY2" fmla="*/ 2705915 h 2983143"/>
                  <a:gd name="connsiteX3" fmla="*/ 1811396 w 2088624"/>
                  <a:gd name="connsiteY3" fmla="*/ 2983143 h 2983143"/>
                  <a:gd name="connsiteX4" fmla="*/ 362288 w 2088624"/>
                  <a:gd name="connsiteY4" fmla="*/ 2983143 h 2983143"/>
                  <a:gd name="connsiteX5" fmla="*/ 0 w 2088624"/>
                  <a:gd name="connsiteY5" fmla="*/ 2620855 h 2983143"/>
                  <a:gd name="connsiteX6" fmla="*/ 202019 w 2088624"/>
                  <a:gd name="connsiteY6" fmla="*/ 1561481 h 2983143"/>
                  <a:gd name="connsiteX0" fmla="*/ 202019 w 2088624"/>
                  <a:gd name="connsiteY0" fmla="*/ 1707294 h 3128956"/>
                  <a:gd name="connsiteX1" fmla="*/ 564678 w 2088624"/>
                  <a:gd name="connsiteY1" fmla="*/ 459593 h 3128956"/>
                  <a:gd name="connsiteX2" fmla="*/ 1301033 w 2088624"/>
                  <a:gd name="connsiteY2" fmla="*/ 164792 h 3128956"/>
                  <a:gd name="connsiteX3" fmla="*/ 2088624 w 2088624"/>
                  <a:gd name="connsiteY3" fmla="*/ 2851728 h 3128956"/>
                  <a:gd name="connsiteX4" fmla="*/ 1811396 w 2088624"/>
                  <a:gd name="connsiteY4" fmla="*/ 3128956 h 3128956"/>
                  <a:gd name="connsiteX5" fmla="*/ 362288 w 2088624"/>
                  <a:gd name="connsiteY5" fmla="*/ 3128956 h 3128956"/>
                  <a:gd name="connsiteX6" fmla="*/ 0 w 2088624"/>
                  <a:gd name="connsiteY6" fmla="*/ 2766668 h 3128956"/>
                  <a:gd name="connsiteX7" fmla="*/ 202019 w 2088624"/>
                  <a:gd name="connsiteY7" fmla="*/ 1707294 h 3128956"/>
                  <a:gd name="connsiteX0" fmla="*/ 202019 w 2088624"/>
                  <a:gd name="connsiteY0" fmla="*/ 1671164 h 3092826"/>
                  <a:gd name="connsiteX1" fmla="*/ 564678 w 2088624"/>
                  <a:gd name="connsiteY1" fmla="*/ 423463 h 3092826"/>
                  <a:gd name="connsiteX2" fmla="*/ 1301033 w 2088624"/>
                  <a:gd name="connsiteY2" fmla="*/ 128662 h 3092826"/>
                  <a:gd name="connsiteX3" fmla="*/ 2088624 w 2088624"/>
                  <a:gd name="connsiteY3" fmla="*/ 2815598 h 3092826"/>
                  <a:gd name="connsiteX4" fmla="*/ 1811396 w 2088624"/>
                  <a:gd name="connsiteY4" fmla="*/ 3092826 h 3092826"/>
                  <a:gd name="connsiteX5" fmla="*/ 362288 w 2088624"/>
                  <a:gd name="connsiteY5" fmla="*/ 3092826 h 3092826"/>
                  <a:gd name="connsiteX6" fmla="*/ 0 w 2088624"/>
                  <a:gd name="connsiteY6" fmla="*/ 2730538 h 3092826"/>
                  <a:gd name="connsiteX7" fmla="*/ 202019 w 2088624"/>
                  <a:gd name="connsiteY7" fmla="*/ 1671164 h 3092826"/>
                  <a:gd name="connsiteX0" fmla="*/ 202019 w 2088624"/>
                  <a:gd name="connsiteY0" fmla="*/ 1542535 h 2964197"/>
                  <a:gd name="connsiteX1" fmla="*/ 564678 w 2088624"/>
                  <a:gd name="connsiteY1" fmla="*/ 294834 h 2964197"/>
                  <a:gd name="connsiteX2" fmla="*/ 1301033 w 2088624"/>
                  <a:gd name="connsiteY2" fmla="*/ 33 h 2964197"/>
                  <a:gd name="connsiteX3" fmla="*/ 2088624 w 2088624"/>
                  <a:gd name="connsiteY3" fmla="*/ 2686969 h 2964197"/>
                  <a:gd name="connsiteX4" fmla="*/ 1811396 w 2088624"/>
                  <a:gd name="connsiteY4" fmla="*/ 2964197 h 2964197"/>
                  <a:gd name="connsiteX5" fmla="*/ 362288 w 2088624"/>
                  <a:gd name="connsiteY5" fmla="*/ 2964197 h 2964197"/>
                  <a:gd name="connsiteX6" fmla="*/ 0 w 2088624"/>
                  <a:gd name="connsiteY6" fmla="*/ 2601909 h 2964197"/>
                  <a:gd name="connsiteX7" fmla="*/ 202019 w 2088624"/>
                  <a:gd name="connsiteY7" fmla="*/ 1542535 h 2964197"/>
                  <a:gd name="connsiteX0" fmla="*/ 202019 w 2088624"/>
                  <a:gd name="connsiteY0" fmla="*/ 1542522 h 2964184"/>
                  <a:gd name="connsiteX1" fmla="*/ 438211 w 2088624"/>
                  <a:gd name="connsiteY1" fmla="*/ 506748 h 2964184"/>
                  <a:gd name="connsiteX2" fmla="*/ 1301033 w 2088624"/>
                  <a:gd name="connsiteY2" fmla="*/ 20 h 2964184"/>
                  <a:gd name="connsiteX3" fmla="*/ 2088624 w 2088624"/>
                  <a:gd name="connsiteY3" fmla="*/ 2686956 h 2964184"/>
                  <a:gd name="connsiteX4" fmla="*/ 1811396 w 2088624"/>
                  <a:gd name="connsiteY4" fmla="*/ 2964184 h 2964184"/>
                  <a:gd name="connsiteX5" fmla="*/ 362288 w 2088624"/>
                  <a:gd name="connsiteY5" fmla="*/ 2964184 h 2964184"/>
                  <a:gd name="connsiteX6" fmla="*/ 0 w 2088624"/>
                  <a:gd name="connsiteY6" fmla="*/ 2601896 h 2964184"/>
                  <a:gd name="connsiteX7" fmla="*/ 202019 w 2088624"/>
                  <a:gd name="connsiteY7" fmla="*/ 1542522 h 2964184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474413 h 2836701"/>
                  <a:gd name="connsiteX1" fmla="*/ 438211 w 2088624"/>
                  <a:gd name="connsiteY1" fmla="*/ 379265 h 2836701"/>
                  <a:gd name="connsiteX2" fmla="*/ 1377111 w 2088624"/>
                  <a:gd name="connsiteY2" fmla="*/ 25 h 2836701"/>
                  <a:gd name="connsiteX3" fmla="*/ 2088624 w 2088624"/>
                  <a:gd name="connsiteY3" fmla="*/ 2559473 h 2836701"/>
                  <a:gd name="connsiteX4" fmla="*/ 1811396 w 2088624"/>
                  <a:gd name="connsiteY4" fmla="*/ 2836701 h 2836701"/>
                  <a:gd name="connsiteX5" fmla="*/ 362288 w 2088624"/>
                  <a:gd name="connsiteY5" fmla="*/ 2836701 h 2836701"/>
                  <a:gd name="connsiteX6" fmla="*/ 0 w 2088624"/>
                  <a:gd name="connsiteY6" fmla="*/ 2474413 h 2836701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26511 h 2888799"/>
                  <a:gd name="connsiteX1" fmla="*/ 438211 w 2088624"/>
                  <a:gd name="connsiteY1" fmla="*/ 431363 h 2888799"/>
                  <a:gd name="connsiteX2" fmla="*/ 1554627 w 2088624"/>
                  <a:gd name="connsiteY2" fmla="*/ 37958 h 2888799"/>
                  <a:gd name="connsiteX3" fmla="*/ 2088624 w 2088624"/>
                  <a:gd name="connsiteY3" fmla="*/ 2611571 h 2888799"/>
                  <a:gd name="connsiteX4" fmla="*/ 1811396 w 2088624"/>
                  <a:gd name="connsiteY4" fmla="*/ 2888799 h 2888799"/>
                  <a:gd name="connsiteX5" fmla="*/ 362288 w 2088624"/>
                  <a:gd name="connsiteY5" fmla="*/ 2888799 h 2888799"/>
                  <a:gd name="connsiteX6" fmla="*/ 0 w 2088624"/>
                  <a:gd name="connsiteY6" fmla="*/ 2526511 h 2888799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37398 h 2899686"/>
                  <a:gd name="connsiteX1" fmla="*/ 565008 w 2088624"/>
                  <a:gd name="connsiteY1" fmla="*/ 286431 h 2899686"/>
                  <a:gd name="connsiteX2" fmla="*/ 1554627 w 2088624"/>
                  <a:gd name="connsiteY2" fmla="*/ 48845 h 2899686"/>
                  <a:gd name="connsiteX3" fmla="*/ 2088624 w 2088624"/>
                  <a:gd name="connsiteY3" fmla="*/ 2622458 h 2899686"/>
                  <a:gd name="connsiteX4" fmla="*/ 1811396 w 2088624"/>
                  <a:gd name="connsiteY4" fmla="*/ 2899686 h 2899686"/>
                  <a:gd name="connsiteX5" fmla="*/ 362288 w 2088624"/>
                  <a:gd name="connsiteY5" fmla="*/ 2899686 h 2899686"/>
                  <a:gd name="connsiteX6" fmla="*/ 0 w 2088624"/>
                  <a:gd name="connsiteY6" fmla="*/ 2537398 h 2899686"/>
                  <a:gd name="connsiteX0" fmla="*/ 0 w 2088624"/>
                  <a:gd name="connsiteY0" fmla="*/ 2543069 h 2905357"/>
                  <a:gd name="connsiteX1" fmla="*/ 565008 w 2088624"/>
                  <a:gd name="connsiteY1" fmla="*/ 235441 h 2905357"/>
                  <a:gd name="connsiteX2" fmla="*/ 1554627 w 2088624"/>
                  <a:gd name="connsiteY2" fmla="*/ 54516 h 2905357"/>
                  <a:gd name="connsiteX3" fmla="*/ 2088624 w 2088624"/>
                  <a:gd name="connsiteY3" fmla="*/ 2628129 h 2905357"/>
                  <a:gd name="connsiteX4" fmla="*/ 1811396 w 2088624"/>
                  <a:gd name="connsiteY4" fmla="*/ 2905357 h 2905357"/>
                  <a:gd name="connsiteX5" fmla="*/ 362288 w 2088624"/>
                  <a:gd name="connsiteY5" fmla="*/ 2905357 h 2905357"/>
                  <a:gd name="connsiteX6" fmla="*/ 0 w 2088624"/>
                  <a:gd name="connsiteY6" fmla="*/ 2543069 h 2905357"/>
                  <a:gd name="connsiteX0" fmla="*/ 0 w 2088624"/>
                  <a:gd name="connsiteY0" fmla="*/ 2543069 h 2905357"/>
                  <a:gd name="connsiteX1" fmla="*/ 354867 w 2088624"/>
                  <a:gd name="connsiteY1" fmla="*/ 601380 h 2905357"/>
                  <a:gd name="connsiteX2" fmla="*/ 565008 w 2088624"/>
                  <a:gd name="connsiteY2" fmla="*/ 235441 h 2905357"/>
                  <a:gd name="connsiteX3" fmla="*/ 1554627 w 2088624"/>
                  <a:gd name="connsiteY3" fmla="*/ 54516 h 2905357"/>
                  <a:gd name="connsiteX4" fmla="*/ 2088624 w 2088624"/>
                  <a:gd name="connsiteY4" fmla="*/ 2628129 h 2905357"/>
                  <a:gd name="connsiteX5" fmla="*/ 1811396 w 2088624"/>
                  <a:gd name="connsiteY5" fmla="*/ 2905357 h 2905357"/>
                  <a:gd name="connsiteX6" fmla="*/ 362288 w 2088624"/>
                  <a:gd name="connsiteY6" fmla="*/ 2905357 h 2905357"/>
                  <a:gd name="connsiteX7" fmla="*/ 0 w 2088624"/>
                  <a:gd name="connsiteY7" fmla="*/ 2543069 h 2905357"/>
                  <a:gd name="connsiteX0" fmla="*/ 0 w 2088624"/>
                  <a:gd name="connsiteY0" fmla="*/ 2604121 h 2966409"/>
                  <a:gd name="connsiteX1" fmla="*/ 354867 w 2088624"/>
                  <a:gd name="connsiteY1" fmla="*/ 662432 h 2966409"/>
                  <a:gd name="connsiteX2" fmla="*/ 1554627 w 2088624"/>
                  <a:gd name="connsiteY2" fmla="*/ 115568 h 2966409"/>
                  <a:gd name="connsiteX3" fmla="*/ 2088624 w 2088624"/>
                  <a:gd name="connsiteY3" fmla="*/ 2689181 h 2966409"/>
                  <a:gd name="connsiteX4" fmla="*/ 1811396 w 2088624"/>
                  <a:gd name="connsiteY4" fmla="*/ 2966409 h 2966409"/>
                  <a:gd name="connsiteX5" fmla="*/ 362288 w 2088624"/>
                  <a:gd name="connsiteY5" fmla="*/ 2966409 h 2966409"/>
                  <a:gd name="connsiteX6" fmla="*/ 0 w 2088624"/>
                  <a:gd name="connsiteY6" fmla="*/ 2604121 h 2966409"/>
                  <a:gd name="connsiteX0" fmla="*/ 0 w 2088624"/>
                  <a:gd name="connsiteY0" fmla="*/ 2611945 h 2974233"/>
                  <a:gd name="connsiteX1" fmla="*/ 354867 w 2088624"/>
                  <a:gd name="connsiteY1" fmla="*/ 670256 h 2974233"/>
                  <a:gd name="connsiteX2" fmla="*/ 1554627 w 2088624"/>
                  <a:gd name="connsiteY2" fmla="*/ 123392 h 2974233"/>
                  <a:gd name="connsiteX3" fmla="*/ 2088624 w 2088624"/>
                  <a:gd name="connsiteY3" fmla="*/ 2697005 h 2974233"/>
                  <a:gd name="connsiteX4" fmla="*/ 1811396 w 2088624"/>
                  <a:gd name="connsiteY4" fmla="*/ 2974233 h 2974233"/>
                  <a:gd name="connsiteX5" fmla="*/ 362288 w 2088624"/>
                  <a:gd name="connsiteY5" fmla="*/ 2974233 h 2974233"/>
                  <a:gd name="connsiteX6" fmla="*/ 0 w 2088624"/>
                  <a:gd name="connsiteY6" fmla="*/ 2611945 h 2974233"/>
                  <a:gd name="connsiteX0" fmla="*/ 0 w 2088624"/>
                  <a:gd name="connsiteY0" fmla="*/ 2673429 h 3035717"/>
                  <a:gd name="connsiteX1" fmla="*/ 456305 w 2088624"/>
                  <a:gd name="connsiteY1" fmla="*/ 462598 h 3035717"/>
                  <a:gd name="connsiteX2" fmla="*/ 1554627 w 2088624"/>
                  <a:gd name="connsiteY2" fmla="*/ 184876 h 3035717"/>
                  <a:gd name="connsiteX3" fmla="*/ 2088624 w 2088624"/>
                  <a:gd name="connsiteY3" fmla="*/ 2758489 h 3035717"/>
                  <a:gd name="connsiteX4" fmla="*/ 1811396 w 2088624"/>
                  <a:gd name="connsiteY4" fmla="*/ 3035717 h 3035717"/>
                  <a:gd name="connsiteX5" fmla="*/ 362288 w 2088624"/>
                  <a:gd name="connsiteY5" fmla="*/ 3035717 h 3035717"/>
                  <a:gd name="connsiteX6" fmla="*/ 0 w 2088624"/>
                  <a:gd name="connsiteY6" fmla="*/ 2673429 h 3035717"/>
                  <a:gd name="connsiteX0" fmla="*/ 0 w 2123955"/>
                  <a:gd name="connsiteY0" fmla="*/ 2600914 h 2963202"/>
                  <a:gd name="connsiteX1" fmla="*/ 456305 w 2123955"/>
                  <a:gd name="connsiteY1" fmla="*/ 390083 h 2963202"/>
                  <a:gd name="connsiteX2" fmla="*/ 1668744 w 2123955"/>
                  <a:gd name="connsiteY2" fmla="*/ 225683 h 2963202"/>
                  <a:gd name="connsiteX3" fmla="*/ 2088624 w 2123955"/>
                  <a:gd name="connsiteY3" fmla="*/ 2685974 h 2963202"/>
                  <a:gd name="connsiteX4" fmla="*/ 1811396 w 2123955"/>
                  <a:gd name="connsiteY4" fmla="*/ 2963202 h 2963202"/>
                  <a:gd name="connsiteX5" fmla="*/ 362288 w 2123955"/>
                  <a:gd name="connsiteY5" fmla="*/ 2963202 h 2963202"/>
                  <a:gd name="connsiteX6" fmla="*/ 0 w 2123955"/>
                  <a:gd name="connsiteY6" fmla="*/ 2600914 h 2963202"/>
                  <a:gd name="connsiteX0" fmla="*/ 0 w 2088624"/>
                  <a:gd name="connsiteY0" fmla="*/ 2600914 h 2963202"/>
                  <a:gd name="connsiteX1" fmla="*/ 456305 w 2088624"/>
                  <a:gd name="connsiteY1" fmla="*/ 390083 h 2963202"/>
                  <a:gd name="connsiteX2" fmla="*/ 1668744 w 2088624"/>
                  <a:gd name="connsiteY2" fmla="*/ 225683 h 2963202"/>
                  <a:gd name="connsiteX3" fmla="*/ 2088624 w 2088624"/>
                  <a:gd name="connsiteY3" fmla="*/ 2685974 h 2963202"/>
                  <a:gd name="connsiteX4" fmla="*/ 1811396 w 2088624"/>
                  <a:gd name="connsiteY4" fmla="*/ 2963202 h 2963202"/>
                  <a:gd name="connsiteX5" fmla="*/ 362288 w 2088624"/>
                  <a:gd name="connsiteY5" fmla="*/ 2963202 h 2963202"/>
                  <a:gd name="connsiteX6" fmla="*/ 0 w 2088624"/>
                  <a:gd name="connsiteY6" fmla="*/ 2600914 h 2963202"/>
                  <a:gd name="connsiteX0" fmla="*/ 0 w 2116084"/>
                  <a:gd name="connsiteY0" fmla="*/ 2568934 h 2931222"/>
                  <a:gd name="connsiteX1" fmla="*/ 456305 w 2116084"/>
                  <a:gd name="connsiteY1" fmla="*/ 358103 h 2931222"/>
                  <a:gd name="connsiteX2" fmla="*/ 1757501 w 2116084"/>
                  <a:gd name="connsiteY2" fmla="*/ 250365 h 2931222"/>
                  <a:gd name="connsiteX3" fmla="*/ 2088624 w 2116084"/>
                  <a:gd name="connsiteY3" fmla="*/ 2653994 h 2931222"/>
                  <a:gd name="connsiteX4" fmla="*/ 1811396 w 2116084"/>
                  <a:gd name="connsiteY4" fmla="*/ 2931222 h 2931222"/>
                  <a:gd name="connsiteX5" fmla="*/ 362288 w 2116084"/>
                  <a:gd name="connsiteY5" fmla="*/ 2931222 h 2931222"/>
                  <a:gd name="connsiteX6" fmla="*/ 0 w 2116084"/>
                  <a:gd name="connsiteY6" fmla="*/ 2568934 h 29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084" h="2931222">
                    <a:moveTo>
                      <a:pt x="0" y="2568934"/>
                    </a:moveTo>
                    <a:cubicBezTo>
                      <a:pt x="7216" y="2170773"/>
                      <a:pt x="197201" y="772862"/>
                      <a:pt x="456305" y="358103"/>
                    </a:cubicBezTo>
                    <a:cubicBezTo>
                      <a:pt x="842207" y="-113318"/>
                      <a:pt x="1468542" y="-87426"/>
                      <a:pt x="1757501" y="250365"/>
                    </a:cubicBezTo>
                    <a:cubicBezTo>
                      <a:pt x="2357050" y="1060876"/>
                      <a:pt x="2003563" y="2159967"/>
                      <a:pt x="2088624" y="2653994"/>
                    </a:cubicBezTo>
                    <a:cubicBezTo>
                      <a:pt x="2088624" y="2854080"/>
                      <a:pt x="2011482" y="2931222"/>
                      <a:pt x="1811396" y="2931222"/>
                    </a:cubicBezTo>
                    <a:lnTo>
                      <a:pt x="362288" y="2931222"/>
                    </a:lnTo>
                    <a:cubicBezTo>
                      <a:pt x="162202" y="2931222"/>
                      <a:pt x="0" y="2769020"/>
                      <a:pt x="0" y="2568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2" name="Téglalap 21"/>
              <p:cNvSpPr/>
              <p:nvPr/>
            </p:nvSpPr>
            <p:spPr>
              <a:xfrm>
                <a:off x="4512555" y="1696663"/>
                <a:ext cx="2102001" cy="3875286"/>
              </a:xfrm>
              <a:custGeom>
                <a:avLst/>
                <a:gdLst>
                  <a:gd name="connsiteX0" fmla="*/ 0 w 2500256"/>
                  <a:gd name="connsiteY0" fmla="*/ 0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0 w 2500256"/>
                  <a:gd name="connsiteY4" fmla="*/ 0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49183 h 3547259"/>
                  <a:gd name="connsiteX1" fmla="*/ 2117484 w 2500256"/>
                  <a:gd name="connsiteY1" fmla="*/ 70448 h 3547259"/>
                  <a:gd name="connsiteX2" fmla="*/ 2500256 w 2500256"/>
                  <a:gd name="connsiteY2" fmla="*/ 3547259 h 3547259"/>
                  <a:gd name="connsiteX3" fmla="*/ 0 w 2500256"/>
                  <a:gd name="connsiteY3" fmla="*/ 3547259 h 3547259"/>
                  <a:gd name="connsiteX4" fmla="*/ 372139 w 2500256"/>
                  <a:gd name="connsiteY4" fmla="*/ 49183 h 3547259"/>
                  <a:gd name="connsiteX0" fmla="*/ 372139 w 2500256"/>
                  <a:gd name="connsiteY0" fmla="*/ 106089 h 3604165"/>
                  <a:gd name="connsiteX1" fmla="*/ 2117484 w 2500256"/>
                  <a:gd name="connsiteY1" fmla="*/ 127354 h 3604165"/>
                  <a:gd name="connsiteX2" fmla="*/ 2500256 w 2500256"/>
                  <a:gd name="connsiteY2" fmla="*/ 3604165 h 3604165"/>
                  <a:gd name="connsiteX3" fmla="*/ 0 w 2500256"/>
                  <a:gd name="connsiteY3" fmla="*/ 3604165 h 3604165"/>
                  <a:gd name="connsiteX4" fmla="*/ 372139 w 2500256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72294"/>
                  <a:gd name="connsiteX1" fmla="*/ 2117484 w 2276973"/>
                  <a:gd name="connsiteY1" fmla="*/ 127354 h 3672294"/>
                  <a:gd name="connsiteX2" fmla="*/ 2276973 w 2276973"/>
                  <a:gd name="connsiteY2" fmla="*/ 3317086 h 3672294"/>
                  <a:gd name="connsiteX3" fmla="*/ 0 w 2276973"/>
                  <a:gd name="connsiteY3" fmla="*/ 3604165 h 3672294"/>
                  <a:gd name="connsiteX4" fmla="*/ 372139 w 2276973"/>
                  <a:gd name="connsiteY4" fmla="*/ 106089 h 3672294"/>
                  <a:gd name="connsiteX0" fmla="*/ 244548 w 2149382"/>
                  <a:gd name="connsiteY0" fmla="*/ 106089 h 3627417"/>
                  <a:gd name="connsiteX1" fmla="*/ 1989893 w 2149382"/>
                  <a:gd name="connsiteY1" fmla="*/ 127354 h 3627417"/>
                  <a:gd name="connsiteX2" fmla="*/ 2149382 w 2149382"/>
                  <a:gd name="connsiteY2" fmla="*/ 3317086 h 3627417"/>
                  <a:gd name="connsiteX3" fmla="*/ 0 w 2149382"/>
                  <a:gd name="connsiteY3" fmla="*/ 3476574 h 3627417"/>
                  <a:gd name="connsiteX4" fmla="*/ 244548 w 2149382"/>
                  <a:gd name="connsiteY4" fmla="*/ 106089 h 3627417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6521 w 2151355"/>
                  <a:gd name="connsiteY0" fmla="*/ 106089 h 3771669"/>
                  <a:gd name="connsiteX1" fmla="*/ 1991866 w 2151355"/>
                  <a:gd name="connsiteY1" fmla="*/ 127354 h 3771669"/>
                  <a:gd name="connsiteX2" fmla="*/ 2151355 w 2151355"/>
                  <a:gd name="connsiteY2" fmla="*/ 3317086 h 3771669"/>
                  <a:gd name="connsiteX3" fmla="*/ 1973 w 2151355"/>
                  <a:gd name="connsiteY3" fmla="*/ 3476574 h 3771669"/>
                  <a:gd name="connsiteX4" fmla="*/ 246521 w 2151355"/>
                  <a:gd name="connsiteY4" fmla="*/ 106089 h 3771669"/>
                  <a:gd name="connsiteX0" fmla="*/ 246521 w 2151355"/>
                  <a:gd name="connsiteY0" fmla="*/ 106089 h 3759676"/>
                  <a:gd name="connsiteX1" fmla="*/ 1991866 w 2151355"/>
                  <a:gd name="connsiteY1" fmla="*/ 127354 h 3759676"/>
                  <a:gd name="connsiteX2" fmla="*/ 2151355 w 2151355"/>
                  <a:gd name="connsiteY2" fmla="*/ 3317086 h 3759676"/>
                  <a:gd name="connsiteX3" fmla="*/ 1973 w 2151355"/>
                  <a:gd name="connsiteY3" fmla="*/ 3476574 h 3759676"/>
                  <a:gd name="connsiteX4" fmla="*/ 246521 w 2151355"/>
                  <a:gd name="connsiteY4" fmla="*/ 106089 h 3759676"/>
                  <a:gd name="connsiteX0" fmla="*/ 246521 w 2151355"/>
                  <a:gd name="connsiteY0" fmla="*/ 130414 h 3784001"/>
                  <a:gd name="connsiteX1" fmla="*/ 1991866 w 2151355"/>
                  <a:gd name="connsiteY1" fmla="*/ 151679 h 3784001"/>
                  <a:gd name="connsiteX2" fmla="*/ 2151355 w 2151355"/>
                  <a:gd name="connsiteY2" fmla="*/ 3341411 h 3784001"/>
                  <a:gd name="connsiteX3" fmla="*/ 1973 w 2151355"/>
                  <a:gd name="connsiteY3" fmla="*/ 3500899 h 3784001"/>
                  <a:gd name="connsiteX4" fmla="*/ 246521 w 2151355"/>
                  <a:gd name="connsiteY4" fmla="*/ 130414 h 3784001"/>
                  <a:gd name="connsiteX0" fmla="*/ 245539 w 2150373"/>
                  <a:gd name="connsiteY0" fmla="*/ 130414 h 3784001"/>
                  <a:gd name="connsiteX1" fmla="*/ 1990884 w 2150373"/>
                  <a:gd name="connsiteY1" fmla="*/ 151679 h 3784001"/>
                  <a:gd name="connsiteX2" fmla="*/ 2150373 w 2150373"/>
                  <a:gd name="connsiteY2" fmla="*/ 3341411 h 3784001"/>
                  <a:gd name="connsiteX3" fmla="*/ 991 w 2150373"/>
                  <a:gd name="connsiteY3" fmla="*/ 3500899 h 3784001"/>
                  <a:gd name="connsiteX4" fmla="*/ 245539 w 2150373"/>
                  <a:gd name="connsiteY4" fmla="*/ 130414 h 3784001"/>
                  <a:gd name="connsiteX0" fmla="*/ 245539 w 2150373"/>
                  <a:gd name="connsiteY0" fmla="*/ 133508 h 3787095"/>
                  <a:gd name="connsiteX1" fmla="*/ 1990884 w 2150373"/>
                  <a:gd name="connsiteY1" fmla="*/ 154773 h 3787095"/>
                  <a:gd name="connsiteX2" fmla="*/ 2150373 w 2150373"/>
                  <a:gd name="connsiteY2" fmla="*/ 3344505 h 3787095"/>
                  <a:gd name="connsiteX3" fmla="*/ 991 w 2150373"/>
                  <a:gd name="connsiteY3" fmla="*/ 3503993 h 3787095"/>
                  <a:gd name="connsiteX4" fmla="*/ 245539 w 2150373"/>
                  <a:gd name="connsiteY4" fmla="*/ 133508 h 3787095"/>
                  <a:gd name="connsiteX0" fmla="*/ 245495 w 2150329"/>
                  <a:gd name="connsiteY0" fmla="*/ 133508 h 3787095"/>
                  <a:gd name="connsiteX1" fmla="*/ 1990840 w 2150329"/>
                  <a:gd name="connsiteY1" fmla="*/ 154773 h 3787095"/>
                  <a:gd name="connsiteX2" fmla="*/ 2150329 w 2150329"/>
                  <a:gd name="connsiteY2" fmla="*/ 3344505 h 3787095"/>
                  <a:gd name="connsiteX3" fmla="*/ 947 w 2150329"/>
                  <a:gd name="connsiteY3" fmla="*/ 3503993 h 3787095"/>
                  <a:gd name="connsiteX4" fmla="*/ 245495 w 2150329"/>
                  <a:gd name="connsiteY4" fmla="*/ 133508 h 3787095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286107 h 3939694"/>
                  <a:gd name="connsiteX1" fmla="*/ 410102 w 2150329"/>
                  <a:gd name="connsiteY1" fmla="*/ 185084 h 3939694"/>
                  <a:gd name="connsiteX2" fmla="*/ 1990840 w 2150329"/>
                  <a:gd name="connsiteY2" fmla="*/ 307372 h 3939694"/>
                  <a:gd name="connsiteX3" fmla="*/ 2150329 w 2150329"/>
                  <a:gd name="connsiteY3" fmla="*/ 3497104 h 3939694"/>
                  <a:gd name="connsiteX4" fmla="*/ 947 w 2150329"/>
                  <a:gd name="connsiteY4" fmla="*/ 3656592 h 3939694"/>
                  <a:gd name="connsiteX5" fmla="*/ 245495 w 2150329"/>
                  <a:gd name="connsiteY5" fmla="*/ 286107 h 3939694"/>
                  <a:gd name="connsiteX0" fmla="*/ 105100 w 2254482"/>
                  <a:gd name="connsiteY0" fmla="*/ 3628783 h 3911885"/>
                  <a:gd name="connsiteX1" fmla="*/ 514255 w 2254482"/>
                  <a:gd name="connsiteY1" fmla="*/ 157275 h 3911885"/>
                  <a:gd name="connsiteX2" fmla="*/ 2094993 w 2254482"/>
                  <a:gd name="connsiteY2" fmla="*/ 279563 h 3911885"/>
                  <a:gd name="connsiteX3" fmla="*/ 2254482 w 2254482"/>
                  <a:gd name="connsiteY3" fmla="*/ 3469295 h 3911885"/>
                  <a:gd name="connsiteX4" fmla="*/ 105100 w 2254482"/>
                  <a:gd name="connsiteY4" fmla="*/ 3628783 h 3911885"/>
                  <a:gd name="connsiteX0" fmla="*/ 105100 w 2254482"/>
                  <a:gd name="connsiteY0" fmla="*/ 3688176 h 3971278"/>
                  <a:gd name="connsiteX1" fmla="*/ 514255 w 2254482"/>
                  <a:gd name="connsiteY1" fmla="*/ 216668 h 3971278"/>
                  <a:gd name="connsiteX2" fmla="*/ 2094993 w 2254482"/>
                  <a:gd name="connsiteY2" fmla="*/ 338956 h 3971278"/>
                  <a:gd name="connsiteX3" fmla="*/ 2254482 w 2254482"/>
                  <a:gd name="connsiteY3" fmla="*/ 3528688 h 3971278"/>
                  <a:gd name="connsiteX4" fmla="*/ 105100 w 2254482"/>
                  <a:gd name="connsiteY4" fmla="*/ 3688176 h 3971278"/>
                  <a:gd name="connsiteX0" fmla="*/ 105100 w 2254482"/>
                  <a:gd name="connsiteY0" fmla="*/ 3772159 h 4055261"/>
                  <a:gd name="connsiteX1" fmla="*/ 514255 w 2254482"/>
                  <a:gd name="connsiteY1" fmla="*/ 300651 h 4055261"/>
                  <a:gd name="connsiteX2" fmla="*/ 1253090 w 2254482"/>
                  <a:gd name="connsiteY2" fmla="*/ 220184 h 4055261"/>
                  <a:gd name="connsiteX3" fmla="*/ 2094993 w 2254482"/>
                  <a:gd name="connsiteY3" fmla="*/ 422939 h 4055261"/>
                  <a:gd name="connsiteX4" fmla="*/ 2254482 w 2254482"/>
                  <a:gd name="connsiteY4" fmla="*/ 3612671 h 4055261"/>
                  <a:gd name="connsiteX5" fmla="*/ 105100 w 2254482"/>
                  <a:gd name="connsiteY5" fmla="*/ 3772159 h 4055261"/>
                  <a:gd name="connsiteX0" fmla="*/ 105100 w 2258263"/>
                  <a:gd name="connsiteY0" fmla="*/ 3772159 h 4055261"/>
                  <a:gd name="connsiteX1" fmla="*/ 514255 w 2258263"/>
                  <a:gd name="connsiteY1" fmla="*/ 300651 h 4055261"/>
                  <a:gd name="connsiteX2" fmla="*/ 1253090 w 2258263"/>
                  <a:gd name="connsiteY2" fmla="*/ 220184 h 4055261"/>
                  <a:gd name="connsiteX3" fmla="*/ 2160829 w 2258263"/>
                  <a:gd name="connsiteY3" fmla="*/ 759438 h 4055261"/>
                  <a:gd name="connsiteX4" fmla="*/ 2254482 w 2258263"/>
                  <a:gd name="connsiteY4" fmla="*/ 3612671 h 4055261"/>
                  <a:gd name="connsiteX5" fmla="*/ 105100 w 2258263"/>
                  <a:gd name="connsiteY5" fmla="*/ 3772159 h 4055261"/>
                  <a:gd name="connsiteX0" fmla="*/ 148303 w 2301466"/>
                  <a:gd name="connsiteY0" fmla="*/ 3622567 h 3905669"/>
                  <a:gd name="connsiteX1" fmla="*/ 359947 w 2301466"/>
                  <a:gd name="connsiteY1" fmla="*/ 407091 h 3905669"/>
                  <a:gd name="connsiteX2" fmla="*/ 1296293 w 2301466"/>
                  <a:gd name="connsiteY2" fmla="*/ 70592 h 3905669"/>
                  <a:gd name="connsiteX3" fmla="*/ 2204032 w 2301466"/>
                  <a:gd name="connsiteY3" fmla="*/ 609846 h 3905669"/>
                  <a:gd name="connsiteX4" fmla="*/ 2297685 w 2301466"/>
                  <a:gd name="connsiteY4" fmla="*/ 3463079 h 3905669"/>
                  <a:gd name="connsiteX5" fmla="*/ 148303 w 2301466"/>
                  <a:gd name="connsiteY5" fmla="*/ 3622567 h 3905669"/>
                  <a:gd name="connsiteX0" fmla="*/ 164410 w 2317573"/>
                  <a:gd name="connsiteY0" fmla="*/ 3574384 h 3857486"/>
                  <a:gd name="connsiteX1" fmla="*/ 324848 w 2317573"/>
                  <a:gd name="connsiteY1" fmla="*/ 497897 h 3857486"/>
                  <a:gd name="connsiteX2" fmla="*/ 1312400 w 2317573"/>
                  <a:gd name="connsiteY2" fmla="*/ 22409 h 3857486"/>
                  <a:gd name="connsiteX3" fmla="*/ 2220139 w 2317573"/>
                  <a:gd name="connsiteY3" fmla="*/ 561663 h 3857486"/>
                  <a:gd name="connsiteX4" fmla="*/ 2313792 w 2317573"/>
                  <a:gd name="connsiteY4" fmla="*/ 3414896 h 3857486"/>
                  <a:gd name="connsiteX5" fmla="*/ 164410 w 2317573"/>
                  <a:gd name="connsiteY5" fmla="*/ 3574384 h 3857486"/>
                  <a:gd name="connsiteX0" fmla="*/ 136284 w 2289447"/>
                  <a:gd name="connsiteY0" fmla="*/ 3574384 h 3857486"/>
                  <a:gd name="connsiteX1" fmla="*/ 296722 w 2289447"/>
                  <a:gd name="connsiteY1" fmla="*/ 497897 h 3857486"/>
                  <a:gd name="connsiteX2" fmla="*/ 1284274 w 2289447"/>
                  <a:gd name="connsiteY2" fmla="*/ 22409 h 3857486"/>
                  <a:gd name="connsiteX3" fmla="*/ 2192013 w 2289447"/>
                  <a:gd name="connsiteY3" fmla="*/ 561663 h 3857486"/>
                  <a:gd name="connsiteX4" fmla="*/ 2285666 w 2289447"/>
                  <a:gd name="connsiteY4" fmla="*/ 3414896 h 3857486"/>
                  <a:gd name="connsiteX5" fmla="*/ 136284 w 2289447"/>
                  <a:gd name="connsiteY5" fmla="*/ 3574384 h 3857486"/>
                  <a:gd name="connsiteX0" fmla="*/ 258953 w 2412116"/>
                  <a:gd name="connsiteY0" fmla="*/ 3574384 h 3857486"/>
                  <a:gd name="connsiteX1" fmla="*/ 46953 w 2412116"/>
                  <a:gd name="connsiteY1" fmla="*/ 3360368 h 3857486"/>
                  <a:gd name="connsiteX2" fmla="*/ 419391 w 2412116"/>
                  <a:gd name="connsiteY2" fmla="*/ 497897 h 3857486"/>
                  <a:gd name="connsiteX3" fmla="*/ 1406943 w 2412116"/>
                  <a:gd name="connsiteY3" fmla="*/ 22409 h 3857486"/>
                  <a:gd name="connsiteX4" fmla="*/ 2314682 w 2412116"/>
                  <a:gd name="connsiteY4" fmla="*/ 561663 h 3857486"/>
                  <a:gd name="connsiteX5" fmla="*/ 2408335 w 2412116"/>
                  <a:gd name="connsiteY5" fmla="*/ 3414896 h 3857486"/>
                  <a:gd name="connsiteX6" fmla="*/ 258953 w 2412116"/>
                  <a:gd name="connsiteY6" fmla="*/ 3574384 h 3857486"/>
                  <a:gd name="connsiteX0" fmla="*/ 2361382 w 2365163"/>
                  <a:gd name="connsiteY0" fmla="*/ 3414896 h 3745648"/>
                  <a:gd name="connsiteX1" fmla="*/ 0 w 2365163"/>
                  <a:gd name="connsiteY1" fmla="*/ 3360368 h 3745648"/>
                  <a:gd name="connsiteX2" fmla="*/ 372438 w 2365163"/>
                  <a:gd name="connsiteY2" fmla="*/ 497897 h 3745648"/>
                  <a:gd name="connsiteX3" fmla="*/ 1359990 w 2365163"/>
                  <a:gd name="connsiteY3" fmla="*/ 22409 h 3745648"/>
                  <a:gd name="connsiteX4" fmla="*/ 2267729 w 2365163"/>
                  <a:gd name="connsiteY4" fmla="*/ 561663 h 3745648"/>
                  <a:gd name="connsiteX5" fmla="*/ 2361382 w 2365163"/>
                  <a:gd name="connsiteY5" fmla="*/ 3414896 h 3745648"/>
                  <a:gd name="connsiteX0" fmla="*/ 2401139 w 2401139"/>
                  <a:gd name="connsiteY0" fmla="*/ 3780656 h 3987791"/>
                  <a:gd name="connsiteX1" fmla="*/ 0 w 2401139"/>
                  <a:gd name="connsiteY1" fmla="*/ 3360368 h 3987791"/>
                  <a:gd name="connsiteX2" fmla="*/ 372438 w 2401139"/>
                  <a:gd name="connsiteY2" fmla="*/ 497897 h 3987791"/>
                  <a:gd name="connsiteX3" fmla="*/ 1359990 w 2401139"/>
                  <a:gd name="connsiteY3" fmla="*/ 22409 h 3987791"/>
                  <a:gd name="connsiteX4" fmla="*/ 2267729 w 2401139"/>
                  <a:gd name="connsiteY4" fmla="*/ 561663 h 3987791"/>
                  <a:gd name="connsiteX5" fmla="*/ 2401139 w 2401139"/>
                  <a:gd name="connsiteY5" fmla="*/ 3780656 h 3987791"/>
                  <a:gd name="connsiteX0" fmla="*/ 2472391 w 2472391"/>
                  <a:gd name="connsiteY0" fmla="*/ 3780656 h 4107026"/>
                  <a:gd name="connsiteX1" fmla="*/ 0 w 2472391"/>
                  <a:gd name="connsiteY1" fmla="*/ 3716628 h 4107026"/>
                  <a:gd name="connsiteX2" fmla="*/ 443690 w 2472391"/>
                  <a:gd name="connsiteY2" fmla="*/ 497897 h 4107026"/>
                  <a:gd name="connsiteX3" fmla="*/ 1431242 w 2472391"/>
                  <a:gd name="connsiteY3" fmla="*/ 22409 h 4107026"/>
                  <a:gd name="connsiteX4" fmla="*/ 2338981 w 2472391"/>
                  <a:gd name="connsiteY4" fmla="*/ 561663 h 4107026"/>
                  <a:gd name="connsiteX5" fmla="*/ 2472391 w 2472391"/>
                  <a:gd name="connsiteY5" fmla="*/ 3780656 h 4107026"/>
                  <a:gd name="connsiteX0" fmla="*/ 2472391 w 2472391"/>
                  <a:gd name="connsiteY0" fmla="*/ 3780656 h 4082548"/>
                  <a:gd name="connsiteX1" fmla="*/ 0 w 2472391"/>
                  <a:gd name="connsiteY1" fmla="*/ 3716628 h 4082548"/>
                  <a:gd name="connsiteX2" fmla="*/ 443690 w 2472391"/>
                  <a:gd name="connsiteY2" fmla="*/ 497897 h 4082548"/>
                  <a:gd name="connsiteX3" fmla="*/ 1431242 w 2472391"/>
                  <a:gd name="connsiteY3" fmla="*/ 22409 h 4082548"/>
                  <a:gd name="connsiteX4" fmla="*/ 2338981 w 2472391"/>
                  <a:gd name="connsiteY4" fmla="*/ 561663 h 4082548"/>
                  <a:gd name="connsiteX5" fmla="*/ 2472391 w 2472391"/>
                  <a:gd name="connsiteY5" fmla="*/ 3780656 h 4082548"/>
                  <a:gd name="connsiteX0" fmla="*/ 2424890 w 2435089"/>
                  <a:gd name="connsiteY0" fmla="*/ 3531274 h 3965143"/>
                  <a:gd name="connsiteX1" fmla="*/ 0 w 2435089"/>
                  <a:gd name="connsiteY1" fmla="*/ 3716628 h 3965143"/>
                  <a:gd name="connsiteX2" fmla="*/ 443690 w 2435089"/>
                  <a:gd name="connsiteY2" fmla="*/ 497897 h 3965143"/>
                  <a:gd name="connsiteX3" fmla="*/ 1431242 w 2435089"/>
                  <a:gd name="connsiteY3" fmla="*/ 22409 h 3965143"/>
                  <a:gd name="connsiteX4" fmla="*/ 2338981 w 2435089"/>
                  <a:gd name="connsiteY4" fmla="*/ 561663 h 3965143"/>
                  <a:gd name="connsiteX5" fmla="*/ 2424890 w 2435089"/>
                  <a:gd name="connsiteY5" fmla="*/ 3531274 h 3965143"/>
                  <a:gd name="connsiteX0" fmla="*/ 2401139 w 2411338"/>
                  <a:gd name="connsiteY0" fmla="*/ 3531274 h 3823297"/>
                  <a:gd name="connsiteX1" fmla="*/ 0 w 2411338"/>
                  <a:gd name="connsiteY1" fmla="*/ 3443496 h 3823297"/>
                  <a:gd name="connsiteX2" fmla="*/ 419939 w 2411338"/>
                  <a:gd name="connsiteY2" fmla="*/ 497897 h 3823297"/>
                  <a:gd name="connsiteX3" fmla="*/ 1407491 w 2411338"/>
                  <a:gd name="connsiteY3" fmla="*/ 22409 h 3823297"/>
                  <a:gd name="connsiteX4" fmla="*/ 2315230 w 2411338"/>
                  <a:gd name="connsiteY4" fmla="*/ 561663 h 3823297"/>
                  <a:gd name="connsiteX5" fmla="*/ 2401139 w 2411338"/>
                  <a:gd name="connsiteY5" fmla="*/ 3531274 h 3823297"/>
                  <a:gd name="connsiteX0" fmla="*/ 2282386 w 2394929"/>
                  <a:gd name="connsiteY0" fmla="*/ 3614401 h 3875286"/>
                  <a:gd name="connsiteX1" fmla="*/ 0 w 2394929"/>
                  <a:gd name="connsiteY1" fmla="*/ 3443496 h 3875286"/>
                  <a:gd name="connsiteX2" fmla="*/ 419939 w 2394929"/>
                  <a:gd name="connsiteY2" fmla="*/ 497897 h 3875286"/>
                  <a:gd name="connsiteX3" fmla="*/ 1407491 w 2394929"/>
                  <a:gd name="connsiteY3" fmla="*/ 22409 h 3875286"/>
                  <a:gd name="connsiteX4" fmla="*/ 2315230 w 2394929"/>
                  <a:gd name="connsiteY4" fmla="*/ 561663 h 3875286"/>
                  <a:gd name="connsiteX5" fmla="*/ 2282386 w 2394929"/>
                  <a:gd name="connsiteY5" fmla="*/ 3614401 h 3875286"/>
                  <a:gd name="connsiteX0" fmla="*/ 2282386 w 2339269"/>
                  <a:gd name="connsiteY0" fmla="*/ 3614401 h 3875286"/>
                  <a:gd name="connsiteX1" fmla="*/ 0 w 2339269"/>
                  <a:gd name="connsiteY1" fmla="*/ 3443496 h 3875286"/>
                  <a:gd name="connsiteX2" fmla="*/ 419939 w 2339269"/>
                  <a:gd name="connsiteY2" fmla="*/ 497897 h 3875286"/>
                  <a:gd name="connsiteX3" fmla="*/ 1407491 w 2339269"/>
                  <a:gd name="connsiteY3" fmla="*/ 22409 h 3875286"/>
                  <a:gd name="connsiteX4" fmla="*/ 2315230 w 2339269"/>
                  <a:gd name="connsiteY4" fmla="*/ 561663 h 3875286"/>
                  <a:gd name="connsiteX5" fmla="*/ 2282386 w 2339269"/>
                  <a:gd name="connsiteY5" fmla="*/ 3614401 h 387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9269" h="3875286">
                    <a:moveTo>
                      <a:pt x="2282386" y="3614401"/>
                    </a:moveTo>
                    <a:cubicBezTo>
                      <a:pt x="1904431" y="4080852"/>
                      <a:pt x="521496" y="3858410"/>
                      <a:pt x="0" y="3443496"/>
                    </a:cubicBezTo>
                    <a:cubicBezTo>
                      <a:pt x="26740" y="2930748"/>
                      <a:pt x="209177" y="1023744"/>
                      <a:pt x="419939" y="497897"/>
                    </a:cubicBezTo>
                    <a:cubicBezTo>
                      <a:pt x="623463" y="-116045"/>
                      <a:pt x="1144035" y="2028"/>
                      <a:pt x="1407491" y="22409"/>
                    </a:cubicBezTo>
                    <a:cubicBezTo>
                      <a:pt x="1670947" y="42790"/>
                      <a:pt x="2160523" y="-25697"/>
                      <a:pt x="2315230" y="561663"/>
                    </a:cubicBezTo>
                    <a:cubicBezTo>
                      <a:pt x="2438063" y="1198881"/>
                      <a:pt x="2037837" y="2880767"/>
                      <a:pt x="2282386" y="361440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3" name="Ellipszis 30"/>
              <p:cNvSpPr/>
              <p:nvPr/>
            </p:nvSpPr>
            <p:spPr>
              <a:xfrm>
                <a:off x="5220688" y="772966"/>
                <a:ext cx="1098361" cy="1045499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8361" h="1045499">
                    <a:moveTo>
                      <a:pt x="66613" y="588215"/>
                    </a:moveTo>
                    <a:cubicBezTo>
                      <a:pt x="-13308" y="433980"/>
                      <a:pt x="-22016" y="217976"/>
                      <a:pt x="44288" y="120005"/>
                    </a:cubicBezTo>
                    <a:cubicBezTo>
                      <a:pt x="110592" y="22034"/>
                      <a:pt x="405059" y="-3572"/>
                      <a:pt x="571314" y="386"/>
                    </a:cubicBezTo>
                    <a:cubicBezTo>
                      <a:pt x="737569" y="4344"/>
                      <a:pt x="965616" y="67555"/>
                      <a:pt x="1041816" y="143755"/>
                    </a:cubicBezTo>
                    <a:cubicBezTo>
                      <a:pt x="1118016" y="219955"/>
                      <a:pt x="1112869" y="497315"/>
                      <a:pt x="1052265" y="623841"/>
                    </a:cubicBezTo>
                    <a:cubicBezTo>
                      <a:pt x="991661" y="750367"/>
                      <a:pt x="854342" y="1039478"/>
                      <a:pt x="523813" y="1045415"/>
                    </a:cubicBezTo>
                    <a:cubicBezTo>
                      <a:pt x="193284" y="1051352"/>
                      <a:pt x="146534" y="742450"/>
                      <a:pt x="66613" y="588215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4" name="Ellipszis 30"/>
              <p:cNvSpPr/>
              <p:nvPr/>
            </p:nvSpPr>
            <p:spPr>
              <a:xfrm>
                <a:off x="5154721" y="1130176"/>
                <a:ext cx="1231313" cy="795798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482571 h 939855"/>
                  <a:gd name="connsiteX1" fmla="*/ 44288 w 1098361"/>
                  <a:gd name="connsiteY1" fmla="*/ 14361 h 939855"/>
                  <a:gd name="connsiteX2" fmla="*/ 505477 w 1098361"/>
                  <a:gd name="connsiteY2" fmla="*/ 355599 h 939855"/>
                  <a:gd name="connsiteX3" fmla="*/ 1041816 w 1098361"/>
                  <a:gd name="connsiteY3" fmla="*/ 38111 h 939855"/>
                  <a:gd name="connsiteX4" fmla="*/ 1052265 w 1098361"/>
                  <a:gd name="connsiteY4" fmla="*/ 518197 h 939855"/>
                  <a:gd name="connsiteX5" fmla="*/ 523813 w 1098361"/>
                  <a:gd name="connsiteY5" fmla="*/ 939771 h 939855"/>
                  <a:gd name="connsiteX6" fmla="*/ 66613 w 1098361"/>
                  <a:gd name="connsiteY6" fmla="*/ 482571 h 939855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1602 h 938886"/>
                  <a:gd name="connsiteX1" fmla="*/ 44288 w 1087002"/>
                  <a:gd name="connsiteY1" fmla="*/ 13392 h 938886"/>
                  <a:gd name="connsiteX2" fmla="*/ 505477 w 1087002"/>
                  <a:gd name="connsiteY2" fmla="*/ 354630 h 938886"/>
                  <a:gd name="connsiteX3" fmla="*/ 892901 w 1087002"/>
                  <a:gd name="connsiteY3" fmla="*/ 338291 h 938886"/>
                  <a:gd name="connsiteX4" fmla="*/ 1041816 w 1087002"/>
                  <a:gd name="connsiteY4" fmla="*/ 37142 h 938886"/>
                  <a:gd name="connsiteX5" fmla="*/ 1052265 w 1087002"/>
                  <a:gd name="connsiteY5" fmla="*/ 517228 h 938886"/>
                  <a:gd name="connsiteX6" fmla="*/ 523813 w 1087002"/>
                  <a:gd name="connsiteY6" fmla="*/ 938802 h 938886"/>
                  <a:gd name="connsiteX7" fmla="*/ 66613 w 1087002"/>
                  <a:gd name="connsiteY7" fmla="*/ 481602 h 93888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109753"/>
                  <a:gd name="connsiteY0" fmla="*/ 475942 h 933226"/>
                  <a:gd name="connsiteX1" fmla="*/ 44288 w 1109753"/>
                  <a:gd name="connsiteY1" fmla="*/ 7732 h 933226"/>
                  <a:gd name="connsiteX2" fmla="*/ 197957 w 1109753"/>
                  <a:gd name="connsiteY2" fmla="*/ 354577 h 933226"/>
                  <a:gd name="connsiteX3" fmla="*/ 505477 w 1109753"/>
                  <a:gd name="connsiteY3" fmla="*/ 348970 h 933226"/>
                  <a:gd name="connsiteX4" fmla="*/ 892901 w 1109753"/>
                  <a:gd name="connsiteY4" fmla="*/ 332631 h 933226"/>
                  <a:gd name="connsiteX5" fmla="*/ 1085707 w 1109753"/>
                  <a:gd name="connsiteY5" fmla="*/ 133895 h 933226"/>
                  <a:gd name="connsiteX6" fmla="*/ 1052265 w 1109753"/>
                  <a:gd name="connsiteY6" fmla="*/ 511568 h 933226"/>
                  <a:gd name="connsiteX7" fmla="*/ 523813 w 1109753"/>
                  <a:gd name="connsiteY7" fmla="*/ 933142 h 933226"/>
                  <a:gd name="connsiteX8" fmla="*/ 66613 w 1109753"/>
                  <a:gd name="connsiteY8" fmla="*/ 475942 h 933226"/>
                  <a:gd name="connsiteX0" fmla="*/ 62084 w 1105224"/>
                  <a:gd name="connsiteY0" fmla="*/ 425867 h 883149"/>
                  <a:gd name="connsiteX1" fmla="*/ 47074 w 1105224"/>
                  <a:gd name="connsiteY1" fmla="*/ 8863 h 883149"/>
                  <a:gd name="connsiteX2" fmla="*/ 193428 w 1105224"/>
                  <a:gd name="connsiteY2" fmla="*/ 304502 h 883149"/>
                  <a:gd name="connsiteX3" fmla="*/ 500948 w 1105224"/>
                  <a:gd name="connsiteY3" fmla="*/ 298895 h 883149"/>
                  <a:gd name="connsiteX4" fmla="*/ 888372 w 1105224"/>
                  <a:gd name="connsiteY4" fmla="*/ 282556 h 883149"/>
                  <a:gd name="connsiteX5" fmla="*/ 1081178 w 1105224"/>
                  <a:gd name="connsiteY5" fmla="*/ 83820 h 883149"/>
                  <a:gd name="connsiteX6" fmla="*/ 1047736 w 1105224"/>
                  <a:gd name="connsiteY6" fmla="*/ 461493 h 883149"/>
                  <a:gd name="connsiteX7" fmla="*/ 519284 w 1105224"/>
                  <a:gd name="connsiteY7" fmla="*/ 883067 h 883149"/>
                  <a:gd name="connsiteX8" fmla="*/ 62084 w 1105224"/>
                  <a:gd name="connsiteY8" fmla="*/ 425867 h 883149"/>
                  <a:gd name="connsiteX0" fmla="*/ 63376 w 1106516"/>
                  <a:gd name="connsiteY0" fmla="*/ 425867 h 802702"/>
                  <a:gd name="connsiteX1" fmla="*/ 48366 w 1106516"/>
                  <a:gd name="connsiteY1" fmla="*/ 8863 h 802702"/>
                  <a:gd name="connsiteX2" fmla="*/ 194720 w 1106516"/>
                  <a:gd name="connsiteY2" fmla="*/ 304502 h 802702"/>
                  <a:gd name="connsiteX3" fmla="*/ 502240 w 1106516"/>
                  <a:gd name="connsiteY3" fmla="*/ 298895 h 802702"/>
                  <a:gd name="connsiteX4" fmla="*/ 889664 w 1106516"/>
                  <a:gd name="connsiteY4" fmla="*/ 282556 h 802702"/>
                  <a:gd name="connsiteX5" fmla="*/ 1082470 w 1106516"/>
                  <a:gd name="connsiteY5" fmla="*/ 83820 h 802702"/>
                  <a:gd name="connsiteX6" fmla="*/ 1049028 w 1106516"/>
                  <a:gd name="connsiteY6" fmla="*/ 461493 h 802702"/>
                  <a:gd name="connsiteX7" fmla="*/ 542521 w 1106516"/>
                  <a:gd name="connsiteY7" fmla="*/ 802599 h 802702"/>
                  <a:gd name="connsiteX8" fmla="*/ 63376 w 1106516"/>
                  <a:gd name="connsiteY8" fmla="*/ 425867 h 802702"/>
                  <a:gd name="connsiteX0" fmla="*/ 63376 w 1095875"/>
                  <a:gd name="connsiteY0" fmla="*/ 425867 h 802716"/>
                  <a:gd name="connsiteX1" fmla="*/ 48366 w 1095875"/>
                  <a:gd name="connsiteY1" fmla="*/ 8863 h 802716"/>
                  <a:gd name="connsiteX2" fmla="*/ 194720 w 1095875"/>
                  <a:gd name="connsiteY2" fmla="*/ 304502 h 802716"/>
                  <a:gd name="connsiteX3" fmla="*/ 502240 w 1095875"/>
                  <a:gd name="connsiteY3" fmla="*/ 298895 h 802716"/>
                  <a:gd name="connsiteX4" fmla="*/ 889664 w 1095875"/>
                  <a:gd name="connsiteY4" fmla="*/ 282556 h 802716"/>
                  <a:gd name="connsiteX5" fmla="*/ 1082470 w 1095875"/>
                  <a:gd name="connsiteY5" fmla="*/ 83820 h 802716"/>
                  <a:gd name="connsiteX6" fmla="*/ 997822 w 1095875"/>
                  <a:gd name="connsiteY6" fmla="*/ 461493 h 802716"/>
                  <a:gd name="connsiteX7" fmla="*/ 542521 w 1095875"/>
                  <a:gd name="connsiteY7" fmla="*/ 802599 h 802716"/>
                  <a:gd name="connsiteX8" fmla="*/ 63376 w 1095875"/>
                  <a:gd name="connsiteY8" fmla="*/ 425867 h 802716"/>
                  <a:gd name="connsiteX0" fmla="*/ 63376 w 1085109"/>
                  <a:gd name="connsiteY0" fmla="*/ 425867 h 802716"/>
                  <a:gd name="connsiteX1" fmla="*/ 48366 w 1085109"/>
                  <a:gd name="connsiteY1" fmla="*/ 8863 h 802716"/>
                  <a:gd name="connsiteX2" fmla="*/ 194720 w 1085109"/>
                  <a:gd name="connsiteY2" fmla="*/ 304502 h 802716"/>
                  <a:gd name="connsiteX3" fmla="*/ 502240 w 1085109"/>
                  <a:gd name="connsiteY3" fmla="*/ 298895 h 802716"/>
                  <a:gd name="connsiteX4" fmla="*/ 889664 w 1085109"/>
                  <a:gd name="connsiteY4" fmla="*/ 282556 h 802716"/>
                  <a:gd name="connsiteX5" fmla="*/ 1082470 w 1085109"/>
                  <a:gd name="connsiteY5" fmla="*/ 83820 h 802716"/>
                  <a:gd name="connsiteX6" fmla="*/ 997822 w 1085109"/>
                  <a:gd name="connsiteY6" fmla="*/ 461493 h 802716"/>
                  <a:gd name="connsiteX7" fmla="*/ 542521 w 1085109"/>
                  <a:gd name="connsiteY7" fmla="*/ 802599 h 802716"/>
                  <a:gd name="connsiteX8" fmla="*/ 63376 w 1085109"/>
                  <a:gd name="connsiteY8" fmla="*/ 425867 h 802716"/>
                  <a:gd name="connsiteX0" fmla="*/ 104437 w 1126170"/>
                  <a:gd name="connsiteY0" fmla="*/ 418741 h 795590"/>
                  <a:gd name="connsiteX1" fmla="*/ 30906 w 1126170"/>
                  <a:gd name="connsiteY1" fmla="*/ 9052 h 795590"/>
                  <a:gd name="connsiteX2" fmla="*/ 235781 w 1126170"/>
                  <a:gd name="connsiteY2" fmla="*/ 297376 h 795590"/>
                  <a:gd name="connsiteX3" fmla="*/ 543301 w 1126170"/>
                  <a:gd name="connsiteY3" fmla="*/ 291769 h 795590"/>
                  <a:gd name="connsiteX4" fmla="*/ 930725 w 1126170"/>
                  <a:gd name="connsiteY4" fmla="*/ 275430 h 795590"/>
                  <a:gd name="connsiteX5" fmla="*/ 1123531 w 1126170"/>
                  <a:gd name="connsiteY5" fmla="*/ 76694 h 795590"/>
                  <a:gd name="connsiteX6" fmla="*/ 1038883 w 1126170"/>
                  <a:gd name="connsiteY6" fmla="*/ 454367 h 795590"/>
                  <a:gd name="connsiteX7" fmla="*/ 583582 w 1126170"/>
                  <a:gd name="connsiteY7" fmla="*/ 795473 h 795590"/>
                  <a:gd name="connsiteX8" fmla="*/ 104437 w 1126170"/>
                  <a:gd name="connsiteY8" fmla="*/ 418741 h 795590"/>
                  <a:gd name="connsiteX0" fmla="*/ 81723 w 1103456"/>
                  <a:gd name="connsiteY0" fmla="*/ 418741 h 795590"/>
                  <a:gd name="connsiteX1" fmla="*/ 8192 w 1103456"/>
                  <a:gd name="connsiteY1" fmla="*/ 9052 h 795590"/>
                  <a:gd name="connsiteX2" fmla="*/ 213067 w 1103456"/>
                  <a:gd name="connsiteY2" fmla="*/ 297376 h 795590"/>
                  <a:gd name="connsiteX3" fmla="*/ 520587 w 1103456"/>
                  <a:gd name="connsiteY3" fmla="*/ 291769 h 795590"/>
                  <a:gd name="connsiteX4" fmla="*/ 908011 w 1103456"/>
                  <a:gd name="connsiteY4" fmla="*/ 275430 h 795590"/>
                  <a:gd name="connsiteX5" fmla="*/ 1100817 w 1103456"/>
                  <a:gd name="connsiteY5" fmla="*/ 76694 h 795590"/>
                  <a:gd name="connsiteX6" fmla="*/ 1016169 w 1103456"/>
                  <a:gd name="connsiteY6" fmla="*/ 454367 h 795590"/>
                  <a:gd name="connsiteX7" fmla="*/ 560868 w 1103456"/>
                  <a:gd name="connsiteY7" fmla="*/ 795473 h 795590"/>
                  <a:gd name="connsiteX8" fmla="*/ 81723 w 110345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77995"/>
                  <a:gd name="connsiteY0" fmla="*/ 418741 h 796052"/>
                  <a:gd name="connsiteX1" fmla="*/ 8192 w 1177995"/>
                  <a:gd name="connsiteY1" fmla="*/ 9052 h 796052"/>
                  <a:gd name="connsiteX2" fmla="*/ 213067 w 1177995"/>
                  <a:gd name="connsiteY2" fmla="*/ 297376 h 796052"/>
                  <a:gd name="connsiteX3" fmla="*/ 520587 w 1177995"/>
                  <a:gd name="connsiteY3" fmla="*/ 291769 h 796052"/>
                  <a:gd name="connsiteX4" fmla="*/ 908011 w 1177995"/>
                  <a:gd name="connsiteY4" fmla="*/ 275430 h 796052"/>
                  <a:gd name="connsiteX5" fmla="*/ 1115448 w 1177995"/>
                  <a:gd name="connsiteY5" fmla="*/ 76694 h 796052"/>
                  <a:gd name="connsiteX6" fmla="*/ 1151281 w 1177995"/>
                  <a:gd name="connsiteY6" fmla="*/ 492970 h 796052"/>
                  <a:gd name="connsiteX7" fmla="*/ 560868 w 1177995"/>
                  <a:gd name="connsiteY7" fmla="*/ 795473 h 796052"/>
                  <a:gd name="connsiteX8" fmla="*/ 81723 w 1177995"/>
                  <a:gd name="connsiteY8" fmla="*/ 418741 h 796052"/>
                  <a:gd name="connsiteX0" fmla="*/ 38534 w 1231313"/>
                  <a:gd name="connsiteY0" fmla="*/ 438039 h 795798"/>
                  <a:gd name="connsiteX1" fmla="*/ 61510 w 1231313"/>
                  <a:gd name="connsiteY1" fmla="*/ 9052 h 795798"/>
                  <a:gd name="connsiteX2" fmla="*/ 266385 w 1231313"/>
                  <a:gd name="connsiteY2" fmla="*/ 297376 h 795798"/>
                  <a:gd name="connsiteX3" fmla="*/ 573905 w 1231313"/>
                  <a:gd name="connsiteY3" fmla="*/ 291769 h 795798"/>
                  <a:gd name="connsiteX4" fmla="*/ 961329 w 1231313"/>
                  <a:gd name="connsiteY4" fmla="*/ 275430 h 795798"/>
                  <a:gd name="connsiteX5" fmla="*/ 1168766 w 1231313"/>
                  <a:gd name="connsiteY5" fmla="*/ 76694 h 795798"/>
                  <a:gd name="connsiteX6" fmla="*/ 1204599 w 1231313"/>
                  <a:gd name="connsiteY6" fmla="*/ 492970 h 795798"/>
                  <a:gd name="connsiteX7" fmla="*/ 614186 w 1231313"/>
                  <a:gd name="connsiteY7" fmla="*/ 795473 h 795798"/>
                  <a:gd name="connsiteX8" fmla="*/ 38534 w 1231313"/>
                  <a:gd name="connsiteY8" fmla="*/ 438039 h 795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1313" h="795798">
                    <a:moveTo>
                      <a:pt x="38534" y="438039"/>
                    </a:moveTo>
                    <a:cubicBezTo>
                      <a:pt x="-53579" y="306969"/>
                      <a:pt x="46413" y="33871"/>
                      <a:pt x="61510" y="9052"/>
                    </a:cubicBezTo>
                    <a:cubicBezTo>
                      <a:pt x="83401" y="-55067"/>
                      <a:pt x="189520" y="240503"/>
                      <a:pt x="266385" y="297376"/>
                    </a:cubicBezTo>
                    <a:cubicBezTo>
                      <a:pt x="445662" y="222575"/>
                      <a:pt x="458081" y="295427"/>
                      <a:pt x="573905" y="291769"/>
                    </a:cubicBezTo>
                    <a:cubicBezTo>
                      <a:pt x="689729" y="288111"/>
                      <a:pt x="754895" y="160095"/>
                      <a:pt x="961329" y="275430"/>
                    </a:cubicBezTo>
                    <a:cubicBezTo>
                      <a:pt x="1050719" y="222515"/>
                      <a:pt x="1128221" y="40437"/>
                      <a:pt x="1168766" y="76694"/>
                    </a:cubicBezTo>
                    <a:cubicBezTo>
                      <a:pt x="1209311" y="112951"/>
                      <a:pt x="1265203" y="366444"/>
                      <a:pt x="1204599" y="492970"/>
                    </a:cubicBezTo>
                    <a:cubicBezTo>
                      <a:pt x="1143995" y="619496"/>
                      <a:pt x="808530" y="804628"/>
                      <a:pt x="614186" y="795473"/>
                    </a:cubicBezTo>
                    <a:cubicBezTo>
                      <a:pt x="419842" y="786318"/>
                      <a:pt x="130647" y="569109"/>
                      <a:pt x="38534" y="43803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5" name="Ellipszis 11"/>
              <p:cNvSpPr>
                <a:spLocks noChangeAspect="1"/>
              </p:cNvSpPr>
              <p:nvPr/>
            </p:nvSpPr>
            <p:spPr>
              <a:xfrm rot="10380000" flipH="1" flipV="1">
                <a:off x="5663552" y="1565168"/>
                <a:ext cx="161622" cy="164493"/>
              </a:xfrm>
              <a:custGeom>
                <a:avLst/>
                <a:gdLst>
                  <a:gd name="connsiteX0" fmla="*/ 0 w 768539"/>
                  <a:gd name="connsiteY0" fmla="*/ 257239 h 514477"/>
                  <a:gd name="connsiteX1" fmla="*/ 384270 w 768539"/>
                  <a:gd name="connsiteY1" fmla="*/ 0 h 514477"/>
                  <a:gd name="connsiteX2" fmla="*/ 768540 w 768539"/>
                  <a:gd name="connsiteY2" fmla="*/ 257239 h 514477"/>
                  <a:gd name="connsiteX3" fmla="*/ 384270 w 768539"/>
                  <a:gd name="connsiteY3" fmla="*/ 514478 h 514477"/>
                  <a:gd name="connsiteX4" fmla="*/ 0 w 768539"/>
                  <a:gd name="connsiteY4" fmla="*/ 257239 h 514477"/>
                  <a:gd name="connsiteX0" fmla="*/ 0 w 768540"/>
                  <a:gd name="connsiteY0" fmla="*/ 66814 h 324053"/>
                  <a:gd name="connsiteX1" fmla="*/ 384270 w 768540"/>
                  <a:gd name="connsiteY1" fmla="*/ 53415 h 324053"/>
                  <a:gd name="connsiteX2" fmla="*/ 768540 w 768540"/>
                  <a:gd name="connsiteY2" fmla="*/ 66814 h 324053"/>
                  <a:gd name="connsiteX3" fmla="*/ 384270 w 768540"/>
                  <a:gd name="connsiteY3" fmla="*/ 324053 h 324053"/>
                  <a:gd name="connsiteX4" fmla="*/ 0 w 768540"/>
                  <a:gd name="connsiteY4" fmla="*/ 66814 h 324053"/>
                  <a:gd name="connsiteX0" fmla="*/ 0 w 768540"/>
                  <a:gd name="connsiteY0" fmla="*/ 100008 h 357247"/>
                  <a:gd name="connsiteX1" fmla="*/ 384270 w 768540"/>
                  <a:gd name="connsiteY1" fmla="*/ 86609 h 357247"/>
                  <a:gd name="connsiteX2" fmla="*/ 768540 w 768540"/>
                  <a:gd name="connsiteY2" fmla="*/ 100008 h 357247"/>
                  <a:gd name="connsiteX3" fmla="*/ 384270 w 768540"/>
                  <a:gd name="connsiteY3" fmla="*/ 357247 h 357247"/>
                  <a:gd name="connsiteX4" fmla="*/ 0 w 768540"/>
                  <a:gd name="connsiteY4" fmla="*/ 100008 h 357247"/>
                  <a:gd name="connsiteX0" fmla="*/ 48035 w 432305"/>
                  <a:gd name="connsiteY0" fmla="*/ 335738 h 335769"/>
                  <a:gd name="connsiteX1" fmla="*/ 48035 w 432305"/>
                  <a:gd name="connsiteY1" fmla="*/ 65100 h 335769"/>
                  <a:gd name="connsiteX2" fmla="*/ 432305 w 432305"/>
                  <a:gd name="connsiteY2" fmla="*/ 78499 h 335769"/>
                  <a:gd name="connsiteX3" fmla="*/ 48035 w 432305"/>
                  <a:gd name="connsiteY3" fmla="*/ 335738 h 335769"/>
                  <a:gd name="connsiteX0" fmla="*/ 38681 w 348128"/>
                  <a:gd name="connsiteY0" fmla="*/ 285010 h 289607"/>
                  <a:gd name="connsiteX1" fmla="*/ 38681 w 348128"/>
                  <a:gd name="connsiteY1" fmla="*/ 14372 h 289607"/>
                  <a:gd name="connsiteX2" fmla="*/ 348128 w 348128"/>
                  <a:gd name="connsiteY2" fmla="*/ 126317 h 289607"/>
                  <a:gd name="connsiteX3" fmla="*/ 38681 w 348128"/>
                  <a:gd name="connsiteY3" fmla="*/ 285010 h 289607"/>
                  <a:gd name="connsiteX0" fmla="*/ 62390 w 371837"/>
                  <a:gd name="connsiteY0" fmla="*/ 288526 h 293380"/>
                  <a:gd name="connsiteX1" fmla="*/ 26541 w 371837"/>
                  <a:gd name="connsiteY1" fmla="*/ 13356 h 293380"/>
                  <a:gd name="connsiteX2" fmla="*/ 371837 w 371837"/>
                  <a:gd name="connsiteY2" fmla="*/ 129833 h 293380"/>
                  <a:gd name="connsiteX3" fmla="*/ 62390 w 371837"/>
                  <a:gd name="connsiteY3" fmla="*/ 288526 h 293380"/>
                  <a:gd name="connsiteX0" fmla="*/ 42218 w 160267"/>
                  <a:gd name="connsiteY0" fmla="*/ 281279 h 292257"/>
                  <a:gd name="connsiteX1" fmla="*/ 6369 w 160267"/>
                  <a:gd name="connsiteY1" fmla="*/ 6109 h 292257"/>
                  <a:gd name="connsiteX2" fmla="*/ 160267 w 160267"/>
                  <a:gd name="connsiteY2" fmla="*/ 155921 h 292257"/>
                  <a:gd name="connsiteX3" fmla="*/ 42218 w 160267"/>
                  <a:gd name="connsiteY3" fmla="*/ 281279 h 292257"/>
                  <a:gd name="connsiteX0" fmla="*/ 42218 w 160632"/>
                  <a:gd name="connsiteY0" fmla="*/ 291027 h 302007"/>
                  <a:gd name="connsiteX1" fmla="*/ 6369 w 160632"/>
                  <a:gd name="connsiteY1" fmla="*/ 15857 h 302007"/>
                  <a:gd name="connsiteX2" fmla="*/ 160267 w 160632"/>
                  <a:gd name="connsiteY2" fmla="*/ 165669 h 302007"/>
                  <a:gd name="connsiteX3" fmla="*/ 42218 w 160632"/>
                  <a:gd name="connsiteY3" fmla="*/ 291027 h 302007"/>
                  <a:gd name="connsiteX0" fmla="*/ 42218 w 160632"/>
                  <a:gd name="connsiteY0" fmla="*/ 291027 h 307443"/>
                  <a:gd name="connsiteX1" fmla="*/ 6369 w 160632"/>
                  <a:gd name="connsiteY1" fmla="*/ 15857 h 307443"/>
                  <a:gd name="connsiteX2" fmla="*/ 160267 w 160632"/>
                  <a:gd name="connsiteY2" fmla="*/ 165669 h 307443"/>
                  <a:gd name="connsiteX3" fmla="*/ 42218 w 160632"/>
                  <a:gd name="connsiteY3" fmla="*/ 291027 h 30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32" h="307443">
                    <a:moveTo>
                      <a:pt x="42218" y="291027"/>
                    </a:moveTo>
                    <a:cubicBezTo>
                      <a:pt x="16568" y="266058"/>
                      <a:pt x="-13306" y="36750"/>
                      <a:pt x="6369" y="15857"/>
                    </a:cubicBezTo>
                    <a:cubicBezTo>
                      <a:pt x="26044" y="-5036"/>
                      <a:pt x="168775" y="-38576"/>
                      <a:pt x="160267" y="165669"/>
                    </a:cubicBezTo>
                    <a:cubicBezTo>
                      <a:pt x="163476" y="335807"/>
                      <a:pt x="67868" y="315996"/>
                      <a:pt x="42218" y="291027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6" name="Ellipszis 6"/>
              <p:cNvSpPr>
                <a:spLocks noChangeAspect="1"/>
              </p:cNvSpPr>
              <p:nvPr/>
            </p:nvSpPr>
            <p:spPr>
              <a:xfrm rot="5280000">
                <a:off x="6052350" y="854628"/>
                <a:ext cx="128524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7" name="Ellipszis 6"/>
              <p:cNvSpPr>
                <a:spLocks noChangeAspect="1"/>
              </p:cNvSpPr>
              <p:nvPr/>
            </p:nvSpPr>
            <p:spPr>
              <a:xfrm>
                <a:off x="5698338" y="1105561"/>
                <a:ext cx="128524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8" name="Ellipszis 6"/>
              <p:cNvSpPr>
                <a:spLocks/>
              </p:cNvSpPr>
              <p:nvPr/>
            </p:nvSpPr>
            <p:spPr>
              <a:xfrm rot="16320000" flipH="1">
                <a:off x="5465544" y="840705"/>
                <a:ext cx="108000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9" name="Ellipszis 1"/>
              <p:cNvSpPr>
                <a:spLocks noChangeAspect="1"/>
              </p:cNvSpPr>
              <p:nvPr/>
            </p:nvSpPr>
            <p:spPr>
              <a:xfrm>
                <a:off x="5420970" y="1057777"/>
                <a:ext cx="141870" cy="108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0" name="Ellipszis 1"/>
              <p:cNvSpPr>
                <a:spLocks noChangeAspect="1"/>
              </p:cNvSpPr>
              <p:nvPr/>
            </p:nvSpPr>
            <p:spPr>
              <a:xfrm>
                <a:off x="5477218" y="1075620"/>
                <a:ext cx="72000" cy="5481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1" name="Ellipszis 1"/>
              <p:cNvSpPr>
                <a:spLocks noChangeAspect="1"/>
              </p:cNvSpPr>
              <p:nvPr/>
            </p:nvSpPr>
            <p:spPr>
              <a:xfrm>
                <a:off x="6019947" y="1071948"/>
                <a:ext cx="141870" cy="108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2" name="Ellipszis 1"/>
              <p:cNvSpPr>
                <a:spLocks noChangeAspect="1"/>
              </p:cNvSpPr>
              <p:nvPr/>
            </p:nvSpPr>
            <p:spPr>
              <a:xfrm>
                <a:off x="6076195" y="1089791"/>
                <a:ext cx="72000" cy="5481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4" name="Téglalap 21"/>
            <p:cNvSpPr/>
            <p:nvPr/>
          </p:nvSpPr>
          <p:spPr>
            <a:xfrm rot="5400000" flipH="1">
              <a:off x="2693261" y="3545256"/>
              <a:ext cx="117586" cy="735324"/>
            </a:xfrm>
            <a:custGeom>
              <a:avLst/>
              <a:gdLst>
                <a:gd name="connsiteX0" fmla="*/ 0 w 2500256"/>
                <a:gd name="connsiteY0" fmla="*/ 0 h 3859583"/>
                <a:gd name="connsiteX1" fmla="*/ 2500256 w 2500256"/>
                <a:gd name="connsiteY1" fmla="*/ 0 h 3859583"/>
                <a:gd name="connsiteX2" fmla="*/ 2500256 w 2500256"/>
                <a:gd name="connsiteY2" fmla="*/ 3859583 h 3859583"/>
                <a:gd name="connsiteX3" fmla="*/ 0 w 2500256"/>
                <a:gd name="connsiteY3" fmla="*/ 3859583 h 3859583"/>
                <a:gd name="connsiteX4" fmla="*/ 0 w 2500256"/>
                <a:gd name="connsiteY4" fmla="*/ 0 h 3859583"/>
                <a:gd name="connsiteX0" fmla="*/ 372139 w 2500256"/>
                <a:gd name="connsiteY0" fmla="*/ 361507 h 3859583"/>
                <a:gd name="connsiteX1" fmla="*/ 2500256 w 2500256"/>
                <a:gd name="connsiteY1" fmla="*/ 0 h 3859583"/>
                <a:gd name="connsiteX2" fmla="*/ 2500256 w 2500256"/>
                <a:gd name="connsiteY2" fmla="*/ 3859583 h 3859583"/>
                <a:gd name="connsiteX3" fmla="*/ 0 w 2500256"/>
                <a:gd name="connsiteY3" fmla="*/ 3859583 h 3859583"/>
                <a:gd name="connsiteX4" fmla="*/ 372139 w 2500256"/>
                <a:gd name="connsiteY4" fmla="*/ 361507 h 3859583"/>
                <a:gd name="connsiteX0" fmla="*/ 372139 w 2500256"/>
                <a:gd name="connsiteY0" fmla="*/ 361507 h 3859583"/>
                <a:gd name="connsiteX1" fmla="*/ 2500256 w 2500256"/>
                <a:gd name="connsiteY1" fmla="*/ 0 h 3859583"/>
                <a:gd name="connsiteX2" fmla="*/ 2500256 w 2500256"/>
                <a:gd name="connsiteY2" fmla="*/ 3859583 h 3859583"/>
                <a:gd name="connsiteX3" fmla="*/ 0 w 2500256"/>
                <a:gd name="connsiteY3" fmla="*/ 3859583 h 3859583"/>
                <a:gd name="connsiteX4" fmla="*/ 372139 w 2500256"/>
                <a:gd name="connsiteY4" fmla="*/ 361507 h 3859583"/>
                <a:gd name="connsiteX0" fmla="*/ 372139 w 2500256"/>
                <a:gd name="connsiteY0" fmla="*/ 49183 h 3547259"/>
                <a:gd name="connsiteX1" fmla="*/ 2117484 w 2500256"/>
                <a:gd name="connsiteY1" fmla="*/ 70448 h 3547259"/>
                <a:gd name="connsiteX2" fmla="*/ 2500256 w 2500256"/>
                <a:gd name="connsiteY2" fmla="*/ 3547259 h 3547259"/>
                <a:gd name="connsiteX3" fmla="*/ 0 w 2500256"/>
                <a:gd name="connsiteY3" fmla="*/ 3547259 h 3547259"/>
                <a:gd name="connsiteX4" fmla="*/ 372139 w 2500256"/>
                <a:gd name="connsiteY4" fmla="*/ 49183 h 3547259"/>
                <a:gd name="connsiteX0" fmla="*/ 372139 w 2500256"/>
                <a:gd name="connsiteY0" fmla="*/ 106089 h 3604165"/>
                <a:gd name="connsiteX1" fmla="*/ 2117484 w 2500256"/>
                <a:gd name="connsiteY1" fmla="*/ 127354 h 3604165"/>
                <a:gd name="connsiteX2" fmla="*/ 2500256 w 2500256"/>
                <a:gd name="connsiteY2" fmla="*/ 3604165 h 3604165"/>
                <a:gd name="connsiteX3" fmla="*/ 0 w 2500256"/>
                <a:gd name="connsiteY3" fmla="*/ 3604165 h 3604165"/>
                <a:gd name="connsiteX4" fmla="*/ 372139 w 2500256"/>
                <a:gd name="connsiteY4" fmla="*/ 106089 h 3604165"/>
                <a:gd name="connsiteX0" fmla="*/ 372139 w 2276973"/>
                <a:gd name="connsiteY0" fmla="*/ 106089 h 3604165"/>
                <a:gd name="connsiteX1" fmla="*/ 2117484 w 2276973"/>
                <a:gd name="connsiteY1" fmla="*/ 127354 h 3604165"/>
                <a:gd name="connsiteX2" fmla="*/ 2276973 w 2276973"/>
                <a:gd name="connsiteY2" fmla="*/ 3317086 h 3604165"/>
                <a:gd name="connsiteX3" fmla="*/ 0 w 2276973"/>
                <a:gd name="connsiteY3" fmla="*/ 3604165 h 3604165"/>
                <a:gd name="connsiteX4" fmla="*/ 372139 w 2276973"/>
                <a:gd name="connsiteY4" fmla="*/ 106089 h 3604165"/>
                <a:gd name="connsiteX0" fmla="*/ 372139 w 2276973"/>
                <a:gd name="connsiteY0" fmla="*/ 106089 h 3604165"/>
                <a:gd name="connsiteX1" fmla="*/ 2117484 w 2276973"/>
                <a:gd name="connsiteY1" fmla="*/ 127354 h 3604165"/>
                <a:gd name="connsiteX2" fmla="*/ 2276973 w 2276973"/>
                <a:gd name="connsiteY2" fmla="*/ 3317086 h 3604165"/>
                <a:gd name="connsiteX3" fmla="*/ 0 w 2276973"/>
                <a:gd name="connsiteY3" fmla="*/ 3604165 h 3604165"/>
                <a:gd name="connsiteX4" fmla="*/ 372139 w 2276973"/>
                <a:gd name="connsiteY4" fmla="*/ 106089 h 3604165"/>
                <a:gd name="connsiteX0" fmla="*/ 372139 w 2276973"/>
                <a:gd name="connsiteY0" fmla="*/ 106089 h 3672294"/>
                <a:gd name="connsiteX1" fmla="*/ 2117484 w 2276973"/>
                <a:gd name="connsiteY1" fmla="*/ 127354 h 3672294"/>
                <a:gd name="connsiteX2" fmla="*/ 2276973 w 2276973"/>
                <a:gd name="connsiteY2" fmla="*/ 3317086 h 3672294"/>
                <a:gd name="connsiteX3" fmla="*/ 0 w 2276973"/>
                <a:gd name="connsiteY3" fmla="*/ 3604165 h 3672294"/>
                <a:gd name="connsiteX4" fmla="*/ 372139 w 2276973"/>
                <a:gd name="connsiteY4" fmla="*/ 106089 h 3672294"/>
                <a:gd name="connsiteX0" fmla="*/ 244548 w 2149382"/>
                <a:gd name="connsiteY0" fmla="*/ 106089 h 3627417"/>
                <a:gd name="connsiteX1" fmla="*/ 1989893 w 2149382"/>
                <a:gd name="connsiteY1" fmla="*/ 127354 h 3627417"/>
                <a:gd name="connsiteX2" fmla="*/ 2149382 w 2149382"/>
                <a:gd name="connsiteY2" fmla="*/ 3317086 h 3627417"/>
                <a:gd name="connsiteX3" fmla="*/ 0 w 2149382"/>
                <a:gd name="connsiteY3" fmla="*/ 3476574 h 3627417"/>
                <a:gd name="connsiteX4" fmla="*/ 244548 w 2149382"/>
                <a:gd name="connsiteY4" fmla="*/ 106089 h 3627417"/>
                <a:gd name="connsiteX0" fmla="*/ 244548 w 2149382"/>
                <a:gd name="connsiteY0" fmla="*/ 106089 h 3771669"/>
                <a:gd name="connsiteX1" fmla="*/ 1989893 w 2149382"/>
                <a:gd name="connsiteY1" fmla="*/ 127354 h 3771669"/>
                <a:gd name="connsiteX2" fmla="*/ 2149382 w 2149382"/>
                <a:gd name="connsiteY2" fmla="*/ 3317086 h 3771669"/>
                <a:gd name="connsiteX3" fmla="*/ 0 w 2149382"/>
                <a:gd name="connsiteY3" fmla="*/ 3476574 h 3771669"/>
                <a:gd name="connsiteX4" fmla="*/ 244548 w 2149382"/>
                <a:gd name="connsiteY4" fmla="*/ 106089 h 3771669"/>
                <a:gd name="connsiteX0" fmla="*/ 244548 w 2149382"/>
                <a:gd name="connsiteY0" fmla="*/ 106089 h 3771669"/>
                <a:gd name="connsiteX1" fmla="*/ 1989893 w 2149382"/>
                <a:gd name="connsiteY1" fmla="*/ 127354 h 3771669"/>
                <a:gd name="connsiteX2" fmla="*/ 2149382 w 2149382"/>
                <a:gd name="connsiteY2" fmla="*/ 3317086 h 3771669"/>
                <a:gd name="connsiteX3" fmla="*/ 0 w 2149382"/>
                <a:gd name="connsiteY3" fmla="*/ 3476574 h 3771669"/>
                <a:gd name="connsiteX4" fmla="*/ 244548 w 2149382"/>
                <a:gd name="connsiteY4" fmla="*/ 106089 h 3771669"/>
                <a:gd name="connsiteX0" fmla="*/ 244548 w 2149382"/>
                <a:gd name="connsiteY0" fmla="*/ 106089 h 3771669"/>
                <a:gd name="connsiteX1" fmla="*/ 1989893 w 2149382"/>
                <a:gd name="connsiteY1" fmla="*/ 127354 h 3771669"/>
                <a:gd name="connsiteX2" fmla="*/ 2149382 w 2149382"/>
                <a:gd name="connsiteY2" fmla="*/ 3317086 h 3771669"/>
                <a:gd name="connsiteX3" fmla="*/ 0 w 2149382"/>
                <a:gd name="connsiteY3" fmla="*/ 3476574 h 3771669"/>
                <a:gd name="connsiteX4" fmla="*/ 244548 w 2149382"/>
                <a:gd name="connsiteY4" fmla="*/ 106089 h 3771669"/>
                <a:gd name="connsiteX0" fmla="*/ 246521 w 2151355"/>
                <a:gd name="connsiteY0" fmla="*/ 106089 h 3771669"/>
                <a:gd name="connsiteX1" fmla="*/ 1991866 w 2151355"/>
                <a:gd name="connsiteY1" fmla="*/ 127354 h 3771669"/>
                <a:gd name="connsiteX2" fmla="*/ 2151355 w 2151355"/>
                <a:gd name="connsiteY2" fmla="*/ 3317086 h 3771669"/>
                <a:gd name="connsiteX3" fmla="*/ 1973 w 2151355"/>
                <a:gd name="connsiteY3" fmla="*/ 3476574 h 3771669"/>
                <a:gd name="connsiteX4" fmla="*/ 246521 w 2151355"/>
                <a:gd name="connsiteY4" fmla="*/ 106089 h 3771669"/>
                <a:gd name="connsiteX0" fmla="*/ 246521 w 2151355"/>
                <a:gd name="connsiteY0" fmla="*/ 106089 h 3759676"/>
                <a:gd name="connsiteX1" fmla="*/ 1991866 w 2151355"/>
                <a:gd name="connsiteY1" fmla="*/ 127354 h 3759676"/>
                <a:gd name="connsiteX2" fmla="*/ 2151355 w 2151355"/>
                <a:gd name="connsiteY2" fmla="*/ 3317086 h 3759676"/>
                <a:gd name="connsiteX3" fmla="*/ 1973 w 2151355"/>
                <a:gd name="connsiteY3" fmla="*/ 3476574 h 3759676"/>
                <a:gd name="connsiteX4" fmla="*/ 246521 w 2151355"/>
                <a:gd name="connsiteY4" fmla="*/ 106089 h 3759676"/>
                <a:gd name="connsiteX0" fmla="*/ 390216 w 2150076"/>
                <a:gd name="connsiteY0" fmla="*/ 1456391 h 3642685"/>
                <a:gd name="connsiteX1" fmla="*/ 1990587 w 2150076"/>
                <a:gd name="connsiteY1" fmla="*/ 10363 h 3642685"/>
                <a:gd name="connsiteX2" fmla="*/ 2150076 w 2150076"/>
                <a:gd name="connsiteY2" fmla="*/ 3200095 h 3642685"/>
                <a:gd name="connsiteX3" fmla="*/ 694 w 2150076"/>
                <a:gd name="connsiteY3" fmla="*/ 3359583 h 3642685"/>
                <a:gd name="connsiteX4" fmla="*/ 390216 w 2150076"/>
                <a:gd name="connsiteY4" fmla="*/ 1456391 h 3642685"/>
                <a:gd name="connsiteX0" fmla="*/ 390216 w 2150076"/>
                <a:gd name="connsiteY0" fmla="*/ 1472869 h 3659163"/>
                <a:gd name="connsiteX1" fmla="*/ 1990587 w 2150076"/>
                <a:gd name="connsiteY1" fmla="*/ 26841 h 3659163"/>
                <a:gd name="connsiteX2" fmla="*/ 2150076 w 2150076"/>
                <a:gd name="connsiteY2" fmla="*/ 3216573 h 3659163"/>
                <a:gd name="connsiteX3" fmla="*/ 694 w 2150076"/>
                <a:gd name="connsiteY3" fmla="*/ 3376061 h 3659163"/>
                <a:gd name="connsiteX4" fmla="*/ 390216 w 2150076"/>
                <a:gd name="connsiteY4" fmla="*/ 1472869 h 3659163"/>
                <a:gd name="connsiteX0" fmla="*/ 390216 w 2199980"/>
                <a:gd name="connsiteY0" fmla="*/ 1472869 h 3659163"/>
                <a:gd name="connsiteX1" fmla="*/ 1990587 w 2199980"/>
                <a:gd name="connsiteY1" fmla="*/ 26841 h 3659163"/>
                <a:gd name="connsiteX2" fmla="*/ 911601 w 2199980"/>
                <a:gd name="connsiteY2" fmla="*/ 1336648 h 3659163"/>
                <a:gd name="connsiteX3" fmla="*/ 2150076 w 2199980"/>
                <a:gd name="connsiteY3" fmla="*/ 3216573 h 3659163"/>
                <a:gd name="connsiteX4" fmla="*/ 694 w 2199980"/>
                <a:gd name="connsiteY4" fmla="*/ 3376061 h 3659163"/>
                <a:gd name="connsiteX5" fmla="*/ 390216 w 2199980"/>
                <a:gd name="connsiteY5" fmla="*/ 1472869 h 3659163"/>
                <a:gd name="connsiteX0" fmla="*/ 390216 w 2200798"/>
                <a:gd name="connsiteY0" fmla="*/ 1522612 h 3708906"/>
                <a:gd name="connsiteX1" fmla="*/ 1990587 w 2200798"/>
                <a:gd name="connsiteY1" fmla="*/ 76584 h 3708906"/>
                <a:gd name="connsiteX2" fmla="*/ 1984421 w 2200798"/>
                <a:gd name="connsiteY2" fmla="*/ 312502 h 3708906"/>
                <a:gd name="connsiteX3" fmla="*/ 911601 w 2200798"/>
                <a:gd name="connsiteY3" fmla="*/ 1386391 h 3708906"/>
                <a:gd name="connsiteX4" fmla="*/ 2150076 w 2200798"/>
                <a:gd name="connsiteY4" fmla="*/ 3266316 h 3708906"/>
                <a:gd name="connsiteX5" fmla="*/ 694 w 2200798"/>
                <a:gd name="connsiteY5" fmla="*/ 3425804 h 3708906"/>
                <a:gd name="connsiteX6" fmla="*/ 390216 w 2200798"/>
                <a:gd name="connsiteY6" fmla="*/ 1522612 h 3708906"/>
                <a:gd name="connsiteX0" fmla="*/ 390216 w 2200798"/>
                <a:gd name="connsiteY0" fmla="*/ 1522612 h 3708906"/>
                <a:gd name="connsiteX1" fmla="*/ 1990587 w 2200798"/>
                <a:gd name="connsiteY1" fmla="*/ 76584 h 3708906"/>
                <a:gd name="connsiteX2" fmla="*/ 1984421 w 2200798"/>
                <a:gd name="connsiteY2" fmla="*/ 312502 h 3708906"/>
                <a:gd name="connsiteX3" fmla="*/ 911601 w 2200798"/>
                <a:gd name="connsiteY3" fmla="*/ 1386391 h 3708906"/>
                <a:gd name="connsiteX4" fmla="*/ 2150076 w 2200798"/>
                <a:gd name="connsiteY4" fmla="*/ 3266316 h 3708906"/>
                <a:gd name="connsiteX5" fmla="*/ 694 w 2200798"/>
                <a:gd name="connsiteY5" fmla="*/ 3425804 h 3708906"/>
                <a:gd name="connsiteX6" fmla="*/ 390216 w 2200798"/>
                <a:gd name="connsiteY6" fmla="*/ 1522612 h 3708906"/>
                <a:gd name="connsiteX0" fmla="*/ 390216 w 2144769"/>
                <a:gd name="connsiteY0" fmla="*/ 1522612 h 3889556"/>
                <a:gd name="connsiteX1" fmla="*/ 1990587 w 2144769"/>
                <a:gd name="connsiteY1" fmla="*/ 76584 h 3889556"/>
                <a:gd name="connsiteX2" fmla="*/ 1984421 w 2144769"/>
                <a:gd name="connsiteY2" fmla="*/ 312502 h 3889556"/>
                <a:gd name="connsiteX3" fmla="*/ 911601 w 2144769"/>
                <a:gd name="connsiteY3" fmla="*/ 1386391 h 3889556"/>
                <a:gd name="connsiteX4" fmla="*/ 1918116 w 2144769"/>
                <a:gd name="connsiteY4" fmla="*/ 3564027 h 3889556"/>
                <a:gd name="connsiteX5" fmla="*/ 694 w 2144769"/>
                <a:gd name="connsiteY5" fmla="*/ 3425804 h 3889556"/>
                <a:gd name="connsiteX6" fmla="*/ 390216 w 2144769"/>
                <a:gd name="connsiteY6" fmla="*/ 1522612 h 3889556"/>
                <a:gd name="connsiteX0" fmla="*/ 211943 w 1966496"/>
                <a:gd name="connsiteY0" fmla="*/ 1522612 h 3932812"/>
                <a:gd name="connsiteX1" fmla="*/ 1812314 w 1966496"/>
                <a:gd name="connsiteY1" fmla="*/ 76584 h 3932812"/>
                <a:gd name="connsiteX2" fmla="*/ 1806148 w 1966496"/>
                <a:gd name="connsiteY2" fmla="*/ 312502 h 3932812"/>
                <a:gd name="connsiteX3" fmla="*/ 733328 w 1966496"/>
                <a:gd name="connsiteY3" fmla="*/ 1386391 h 3932812"/>
                <a:gd name="connsiteX4" fmla="*/ 1739843 w 1966496"/>
                <a:gd name="connsiteY4" fmla="*/ 3564027 h 3932812"/>
                <a:gd name="connsiteX5" fmla="*/ 982225 w 1966496"/>
                <a:gd name="connsiteY5" fmla="*/ 3553394 h 3932812"/>
                <a:gd name="connsiteX6" fmla="*/ 211943 w 1966496"/>
                <a:gd name="connsiteY6" fmla="*/ 1522612 h 3932812"/>
                <a:gd name="connsiteX0" fmla="*/ 211943 w 1966496"/>
                <a:gd name="connsiteY0" fmla="*/ 1522612 h 3932812"/>
                <a:gd name="connsiteX1" fmla="*/ 1812314 w 1966496"/>
                <a:gd name="connsiteY1" fmla="*/ 76584 h 3932812"/>
                <a:gd name="connsiteX2" fmla="*/ 1806148 w 1966496"/>
                <a:gd name="connsiteY2" fmla="*/ 312502 h 3932812"/>
                <a:gd name="connsiteX3" fmla="*/ 733328 w 1966496"/>
                <a:gd name="connsiteY3" fmla="*/ 1386391 h 3932812"/>
                <a:gd name="connsiteX4" fmla="*/ 1739843 w 1966496"/>
                <a:gd name="connsiteY4" fmla="*/ 3564027 h 3932812"/>
                <a:gd name="connsiteX5" fmla="*/ 982225 w 1966496"/>
                <a:gd name="connsiteY5" fmla="*/ 3553394 h 3932812"/>
                <a:gd name="connsiteX6" fmla="*/ 211943 w 1966496"/>
                <a:gd name="connsiteY6" fmla="*/ 1522612 h 3932812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11943 w 1966496"/>
                <a:gd name="connsiteY6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414377 w 1966496"/>
                <a:gd name="connsiteY6" fmla="*/ 1907387 h 3700445"/>
                <a:gd name="connsiteX7" fmla="*/ 211943 w 1966496"/>
                <a:gd name="connsiteY7" fmla="*/ 1522612 h 3700445"/>
                <a:gd name="connsiteX0" fmla="*/ 211943 w 1966496"/>
                <a:gd name="connsiteY0" fmla="*/ 1480692 h 3658525"/>
                <a:gd name="connsiteX1" fmla="*/ 1812314 w 1966496"/>
                <a:gd name="connsiteY1" fmla="*/ 87827 h 3658525"/>
                <a:gd name="connsiteX2" fmla="*/ 1806148 w 1966496"/>
                <a:gd name="connsiteY2" fmla="*/ 270582 h 3658525"/>
                <a:gd name="connsiteX3" fmla="*/ 733328 w 1966496"/>
                <a:gd name="connsiteY3" fmla="*/ 1344471 h 3658525"/>
                <a:gd name="connsiteX4" fmla="*/ 1739843 w 1966496"/>
                <a:gd name="connsiteY4" fmla="*/ 3522107 h 3658525"/>
                <a:gd name="connsiteX5" fmla="*/ 982225 w 1966496"/>
                <a:gd name="connsiteY5" fmla="*/ 3511474 h 3658525"/>
                <a:gd name="connsiteX6" fmla="*/ 414377 w 1966496"/>
                <a:gd name="connsiteY6" fmla="*/ 1865467 h 3658525"/>
                <a:gd name="connsiteX7" fmla="*/ 211943 w 1966496"/>
                <a:gd name="connsiteY7" fmla="*/ 1480692 h 3658525"/>
                <a:gd name="connsiteX0" fmla="*/ 238090 w 1992643"/>
                <a:gd name="connsiteY0" fmla="*/ 1480692 h 3658525"/>
                <a:gd name="connsiteX1" fmla="*/ 1838461 w 1992643"/>
                <a:gd name="connsiteY1" fmla="*/ 87827 h 3658525"/>
                <a:gd name="connsiteX2" fmla="*/ 1832295 w 1992643"/>
                <a:gd name="connsiteY2" fmla="*/ 270582 h 3658525"/>
                <a:gd name="connsiteX3" fmla="*/ 759475 w 1992643"/>
                <a:gd name="connsiteY3" fmla="*/ 1344471 h 3658525"/>
                <a:gd name="connsiteX4" fmla="*/ 1765990 w 1992643"/>
                <a:gd name="connsiteY4" fmla="*/ 3522107 h 3658525"/>
                <a:gd name="connsiteX5" fmla="*/ 1008372 w 1992643"/>
                <a:gd name="connsiteY5" fmla="*/ 3511474 h 3658525"/>
                <a:gd name="connsiteX6" fmla="*/ 440524 w 1992643"/>
                <a:gd name="connsiteY6" fmla="*/ 1865467 h 3658525"/>
                <a:gd name="connsiteX7" fmla="*/ 238090 w 1992643"/>
                <a:gd name="connsiteY7" fmla="*/ 1480692 h 3658525"/>
                <a:gd name="connsiteX0" fmla="*/ 238090 w 1908547"/>
                <a:gd name="connsiteY0" fmla="*/ 1396365 h 3574198"/>
                <a:gd name="connsiteX1" fmla="*/ 1838461 w 1908547"/>
                <a:gd name="connsiteY1" fmla="*/ 3500 h 3574198"/>
                <a:gd name="connsiteX2" fmla="*/ 1832295 w 1908547"/>
                <a:gd name="connsiteY2" fmla="*/ 186255 h 3574198"/>
                <a:gd name="connsiteX3" fmla="*/ 759475 w 1908547"/>
                <a:gd name="connsiteY3" fmla="*/ 1260144 h 3574198"/>
                <a:gd name="connsiteX4" fmla="*/ 1765990 w 1908547"/>
                <a:gd name="connsiteY4" fmla="*/ 3437780 h 3574198"/>
                <a:gd name="connsiteX5" fmla="*/ 1008372 w 1908547"/>
                <a:gd name="connsiteY5" fmla="*/ 3427147 h 3574198"/>
                <a:gd name="connsiteX6" fmla="*/ 440524 w 1908547"/>
                <a:gd name="connsiteY6" fmla="*/ 1781140 h 3574198"/>
                <a:gd name="connsiteX7" fmla="*/ 238090 w 1908547"/>
                <a:gd name="connsiteY7" fmla="*/ 1396365 h 3574198"/>
                <a:gd name="connsiteX0" fmla="*/ 238090 w 1908547"/>
                <a:gd name="connsiteY0" fmla="*/ 1396365 h 3574198"/>
                <a:gd name="connsiteX1" fmla="*/ 1838461 w 1908547"/>
                <a:gd name="connsiteY1" fmla="*/ 3500 h 3574198"/>
                <a:gd name="connsiteX2" fmla="*/ 1832295 w 1908547"/>
                <a:gd name="connsiteY2" fmla="*/ 186255 h 3574198"/>
                <a:gd name="connsiteX3" fmla="*/ 759475 w 1908547"/>
                <a:gd name="connsiteY3" fmla="*/ 1260144 h 3574198"/>
                <a:gd name="connsiteX4" fmla="*/ 1765990 w 1908547"/>
                <a:gd name="connsiteY4" fmla="*/ 3437780 h 3574198"/>
                <a:gd name="connsiteX5" fmla="*/ 1008372 w 1908547"/>
                <a:gd name="connsiteY5" fmla="*/ 3427147 h 3574198"/>
                <a:gd name="connsiteX6" fmla="*/ 295548 w 1908547"/>
                <a:gd name="connsiteY6" fmla="*/ 1802405 h 3574198"/>
                <a:gd name="connsiteX7" fmla="*/ 238090 w 1908547"/>
                <a:gd name="connsiteY7" fmla="*/ 1396365 h 3574198"/>
                <a:gd name="connsiteX0" fmla="*/ 238090 w 1908547"/>
                <a:gd name="connsiteY0" fmla="*/ 1396365 h 3642946"/>
                <a:gd name="connsiteX1" fmla="*/ 1838461 w 1908547"/>
                <a:gd name="connsiteY1" fmla="*/ 3500 h 3642946"/>
                <a:gd name="connsiteX2" fmla="*/ 1832295 w 1908547"/>
                <a:gd name="connsiteY2" fmla="*/ 186255 h 3642946"/>
                <a:gd name="connsiteX3" fmla="*/ 759475 w 1908547"/>
                <a:gd name="connsiteY3" fmla="*/ 1260144 h 3642946"/>
                <a:gd name="connsiteX4" fmla="*/ 1765990 w 1908547"/>
                <a:gd name="connsiteY4" fmla="*/ 3437780 h 3642946"/>
                <a:gd name="connsiteX5" fmla="*/ 1309497 w 1908547"/>
                <a:gd name="connsiteY5" fmla="*/ 3548291 h 3642946"/>
                <a:gd name="connsiteX6" fmla="*/ 1008372 w 1908547"/>
                <a:gd name="connsiteY6" fmla="*/ 3427147 h 3642946"/>
                <a:gd name="connsiteX7" fmla="*/ 295548 w 1908547"/>
                <a:gd name="connsiteY7" fmla="*/ 1802405 h 3642946"/>
                <a:gd name="connsiteX8" fmla="*/ 238090 w 1908547"/>
                <a:gd name="connsiteY8" fmla="*/ 1396365 h 3642946"/>
                <a:gd name="connsiteX0" fmla="*/ 238090 w 1908547"/>
                <a:gd name="connsiteY0" fmla="*/ 1396365 h 3597748"/>
                <a:gd name="connsiteX1" fmla="*/ 1838461 w 1908547"/>
                <a:gd name="connsiteY1" fmla="*/ 3500 h 3597748"/>
                <a:gd name="connsiteX2" fmla="*/ 1832295 w 1908547"/>
                <a:gd name="connsiteY2" fmla="*/ 186255 h 3597748"/>
                <a:gd name="connsiteX3" fmla="*/ 759475 w 1908547"/>
                <a:gd name="connsiteY3" fmla="*/ 1260144 h 3597748"/>
                <a:gd name="connsiteX4" fmla="*/ 1765990 w 1908547"/>
                <a:gd name="connsiteY4" fmla="*/ 3437780 h 3597748"/>
                <a:gd name="connsiteX5" fmla="*/ 1309497 w 1908547"/>
                <a:gd name="connsiteY5" fmla="*/ 3548291 h 3597748"/>
                <a:gd name="connsiteX6" fmla="*/ 1008372 w 1908547"/>
                <a:gd name="connsiteY6" fmla="*/ 3427147 h 3597748"/>
                <a:gd name="connsiteX7" fmla="*/ 295548 w 1908547"/>
                <a:gd name="connsiteY7" fmla="*/ 1802405 h 3597748"/>
                <a:gd name="connsiteX8" fmla="*/ 238090 w 1908547"/>
                <a:gd name="connsiteY8" fmla="*/ 1396365 h 3597748"/>
                <a:gd name="connsiteX0" fmla="*/ 238090 w 1908547"/>
                <a:gd name="connsiteY0" fmla="*/ 1396365 h 3621277"/>
                <a:gd name="connsiteX1" fmla="*/ 1838461 w 1908547"/>
                <a:gd name="connsiteY1" fmla="*/ 3500 h 3621277"/>
                <a:gd name="connsiteX2" fmla="*/ 1832295 w 1908547"/>
                <a:gd name="connsiteY2" fmla="*/ 186255 h 3621277"/>
                <a:gd name="connsiteX3" fmla="*/ 759475 w 1908547"/>
                <a:gd name="connsiteY3" fmla="*/ 1260144 h 3621277"/>
                <a:gd name="connsiteX4" fmla="*/ 1765990 w 1908547"/>
                <a:gd name="connsiteY4" fmla="*/ 3437780 h 3621277"/>
                <a:gd name="connsiteX5" fmla="*/ 1471415 w 1908547"/>
                <a:gd name="connsiteY5" fmla="*/ 3595792 h 3621277"/>
                <a:gd name="connsiteX6" fmla="*/ 1008372 w 1908547"/>
                <a:gd name="connsiteY6" fmla="*/ 3427147 h 3621277"/>
                <a:gd name="connsiteX7" fmla="*/ 295548 w 1908547"/>
                <a:gd name="connsiteY7" fmla="*/ 1802405 h 3621277"/>
                <a:gd name="connsiteX8" fmla="*/ 238090 w 1908547"/>
                <a:gd name="connsiteY8" fmla="*/ 1396365 h 3621277"/>
                <a:gd name="connsiteX0" fmla="*/ 238090 w 1908547"/>
                <a:gd name="connsiteY0" fmla="*/ 1396365 h 3597748"/>
                <a:gd name="connsiteX1" fmla="*/ 1838461 w 1908547"/>
                <a:gd name="connsiteY1" fmla="*/ 3500 h 3597748"/>
                <a:gd name="connsiteX2" fmla="*/ 1832295 w 1908547"/>
                <a:gd name="connsiteY2" fmla="*/ 186255 h 3597748"/>
                <a:gd name="connsiteX3" fmla="*/ 759475 w 1908547"/>
                <a:gd name="connsiteY3" fmla="*/ 1260144 h 3597748"/>
                <a:gd name="connsiteX4" fmla="*/ 1765990 w 1908547"/>
                <a:gd name="connsiteY4" fmla="*/ 3437780 h 3597748"/>
                <a:gd name="connsiteX5" fmla="*/ 1471415 w 1908547"/>
                <a:gd name="connsiteY5" fmla="*/ 3548291 h 3597748"/>
                <a:gd name="connsiteX6" fmla="*/ 1008372 w 1908547"/>
                <a:gd name="connsiteY6" fmla="*/ 3427147 h 3597748"/>
                <a:gd name="connsiteX7" fmla="*/ 295548 w 1908547"/>
                <a:gd name="connsiteY7" fmla="*/ 1802405 h 3597748"/>
                <a:gd name="connsiteX8" fmla="*/ 238090 w 1908547"/>
                <a:gd name="connsiteY8" fmla="*/ 1396365 h 3597748"/>
                <a:gd name="connsiteX0" fmla="*/ 238090 w 1908547"/>
                <a:gd name="connsiteY0" fmla="*/ 1396365 h 3548312"/>
                <a:gd name="connsiteX1" fmla="*/ 1838461 w 1908547"/>
                <a:gd name="connsiteY1" fmla="*/ 3500 h 3548312"/>
                <a:gd name="connsiteX2" fmla="*/ 1832295 w 1908547"/>
                <a:gd name="connsiteY2" fmla="*/ 186255 h 3548312"/>
                <a:gd name="connsiteX3" fmla="*/ 759475 w 1908547"/>
                <a:gd name="connsiteY3" fmla="*/ 1260144 h 3548312"/>
                <a:gd name="connsiteX4" fmla="*/ 1765990 w 1908547"/>
                <a:gd name="connsiteY4" fmla="*/ 3437780 h 3548312"/>
                <a:gd name="connsiteX5" fmla="*/ 1471415 w 1908547"/>
                <a:gd name="connsiteY5" fmla="*/ 3548291 h 3548312"/>
                <a:gd name="connsiteX6" fmla="*/ 1008372 w 1908547"/>
                <a:gd name="connsiteY6" fmla="*/ 3427147 h 3548312"/>
                <a:gd name="connsiteX7" fmla="*/ 295548 w 1908547"/>
                <a:gd name="connsiteY7" fmla="*/ 1802405 h 3548312"/>
                <a:gd name="connsiteX8" fmla="*/ 238090 w 1908547"/>
                <a:gd name="connsiteY8" fmla="*/ 1396365 h 3548312"/>
                <a:gd name="connsiteX0" fmla="*/ 238090 w 1908547"/>
                <a:gd name="connsiteY0" fmla="*/ 1396365 h 3548312"/>
                <a:gd name="connsiteX1" fmla="*/ 1838461 w 1908547"/>
                <a:gd name="connsiteY1" fmla="*/ 3500 h 3548312"/>
                <a:gd name="connsiteX2" fmla="*/ 1832295 w 1908547"/>
                <a:gd name="connsiteY2" fmla="*/ 186255 h 3548312"/>
                <a:gd name="connsiteX3" fmla="*/ 759475 w 1908547"/>
                <a:gd name="connsiteY3" fmla="*/ 1260144 h 3548312"/>
                <a:gd name="connsiteX4" fmla="*/ 1765990 w 1908547"/>
                <a:gd name="connsiteY4" fmla="*/ 3437780 h 3548312"/>
                <a:gd name="connsiteX5" fmla="*/ 1471415 w 1908547"/>
                <a:gd name="connsiteY5" fmla="*/ 3548291 h 3548312"/>
                <a:gd name="connsiteX6" fmla="*/ 1008372 w 1908547"/>
                <a:gd name="connsiteY6" fmla="*/ 3427147 h 3548312"/>
                <a:gd name="connsiteX7" fmla="*/ 295548 w 1908547"/>
                <a:gd name="connsiteY7" fmla="*/ 1802405 h 3548312"/>
                <a:gd name="connsiteX8" fmla="*/ 238090 w 1908547"/>
                <a:gd name="connsiteY8" fmla="*/ 1396365 h 3548312"/>
                <a:gd name="connsiteX0" fmla="*/ 238090 w 1908547"/>
                <a:gd name="connsiteY0" fmla="*/ 1396365 h 3548312"/>
                <a:gd name="connsiteX1" fmla="*/ 1838461 w 1908547"/>
                <a:gd name="connsiteY1" fmla="*/ 3500 h 3548312"/>
                <a:gd name="connsiteX2" fmla="*/ 1832295 w 1908547"/>
                <a:gd name="connsiteY2" fmla="*/ 186255 h 3548312"/>
                <a:gd name="connsiteX3" fmla="*/ 759475 w 1908547"/>
                <a:gd name="connsiteY3" fmla="*/ 1260144 h 3548312"/>
                <a:gd name="connsiteX4" fmla="*/ 1765990 w 1908547"/>
                <a:gd name="connsiteY4" fmla="*/ 3437780 h 3548312"/>
                <a:gd name="connsiteX5" fmla="*/ 1471415 w 1908547"/>
                <a:gd name="connsiteY5" fmla="*/ 3548291 h 3548312"/>
                <a:gd name="connsiteX6" fmla="*/ 1008372 w 1908547"/>
                <a:gd name="connsiteY6" fmla="*/ 3427147 h 3548312"/>
                <a:gd name="connsiteX7" fmla="*/ 581270 w 1908547"/>
                <a:gd name="connsiteY7" fmla="*/ 1830980 h 3548312"/>
                <a:gd name="connsiteX8" fmla="*/ 238090 w 1908547"/>
                <a:gd name="connsiteY8" fmla="*/ 1396365 h 3548312"/>
                <a:gd name="connsiteX0" fmla="*/ 224869 w 2051175"/>
                <a:gd name="connsiteY0" fmla="*/ 1415415 h 3548312"/>
                <a:gd name="connsiteX1" fmla="*/ 1981089 w 2051175"/>
                <a:gd name="connsiteY1" fmla="*/ 3500 h 3548312"/>
                <a:gd name="connsiteX2" fmla="*/ 1974923 w 2051175"/>
                <a:gd name="connsiteY2" fmla="*/ 186255 h 3548312"/>
                <a:gd name="connsiteX3" fmla="*/ 902103 w 2051175"/>
                <a:gd name="connsiteY3" fmla="*/ 1260144 h 3548312"/>
                <a:gd name="connsiteX4" fmla="*/ 1908618 w 2051175"/>
                <a:gd name="connsiteY4" fmla="*/ 3437780 h 3548312"/>
                <a:gd name="connsiteX5" fmla="*/ 1614043 w 2051175"/>
                <a:gd name="connsiteY5" fmla="*/ 3548291 h 3548312"/>
                <a:gd name="connsiteX6" fmla="*/ 1151000 w 2051175"/>
                <a:gd name="connsiteY6" fmla="*/ 3427147 h 3548312"/>
                <a:gd name="connsiteX7" fmla="*/ 723898 w 2051175"/>
                <a:gd name="connsiteY7" fmla="*/ 1830980 h 3548312"/>
                <a:gd name="connsiteX8" fmla="*/ 224869 w 2051175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798479 w 1947551"/>
                <a:gd name="connsiteY4" fmla="*/ 126014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620274 w 1947551"/>
                <a:gd name="connsiteY8" fmla="*/ 1830980 h 3548312"/>
                <a:gd name="connsiteX9" fmla="*/ 121245 w 1947551"/>
                <a:gd name="connsiteY9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798479 w 1947551"/>
                <a:gd name="connsiteY4" fmla="*/ 126014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620274 w 1947551"/>
                <a:gd name="connsiteY8" fmla="*/ 1830980 h 3548312"/>
                <a:gd name="connsiteX9" fmla="*/ 121245 w 1947551"/>
                <a:gd name="connsiteY9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798479 w 1947551"/>
                <a:gd name="connsiteY4" fmla="*/ 126014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668605 w 1947551"/>
                <a:gd name="connsiteY4" fmla="*/ 127919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668605 w 1947551"/>
                <a:gd name="connsiteY4" fmla="*/ 127919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668605 w 1947551"/>
                <a:gd name="connsiteY4" fmla="*/ 127919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668605 w 1947551"/>
                <a:gd name="connsiteY4" fmla="*/ 127919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52847"/>
                <a:gd name="connsiteX1" fmla="*/ 186044 w 1947551"/>
                <a:gd name="connsiteY1" fmla="*/ 400711 h 3552847"/>
                <a:gd name="connsiteX2" fmla="*/ 1877465 w 1947551"/>
                <a:gd name="connsiteY2" fmla="*/ 3500 h 3552847"/>
                <a:gd name="connsiteX3" fmla="*/ 1871299 w 1947551"/>
                <a:gd name="connsiteY3" fmla="*/ 186255 h 3552847"/>
                <a:gd name="connsiteX4" fmla="*/ 668605 w 1947551"/>
                <a:gd name="connsiteY4" fmla="*/ 1279194 h 3552847"/>
                <a:gd name="connsiteX5" fmla="*/ 1804994 w 1947551"/>
                <a:gd name="connsiteY5" fmla="*/ 3437780 h 3552847"/>
                <a:gd name="connsiteX6" fmla="*/ 1510419 w 1947551"/>
                <a:gd name="connsiteY6" fmla="*/ 3548291 h 3552847"/>
                <a:gd name="connsiteX7" fmla="*/ 1047376 w 1947551"/>
                <a:gd name="connsiteY7" fmla="*/ 3427147 h 3552847"/>
                <a:gd name="connsiteX8" fmla="*/ 121245 w 1947551"/>
                <a:gd name="connsiteY8" fmla="*/ 1415415 h 3552847"/>
                <a:gd name="connsiteX0" fmla="*/ 121245 w 1947551"/>
                <a:gd name="connsiteY0" fmla="*/ 1430630 h 3568062"/>
                <a:gd name="connsiteX1" fmla="*/ 186044 w 1947551"/>
                <a:gd name="connsiteY1" fmla="*/ 415926 h 3568062"/>
                <a:gd name="connsiteX2" fmla="*/ 1877465 w 1947551"/>
                <a:gd name="connsiteY2" fmla="*/ 18715 h 3568062"/>
                <a:gd name="connsiteX3" fmla="*/ 1871299 w 1947551"/>
                <a:gd name="connsiteY3" fmla="*/ 201470 h 3568062"/>
                <a:gd name="connsiteX4" fmla="*/ 668605 w 1947551"/>
                <a:gd name="connsiteY4" fmla="*/ 1294409 h 3568062"/>
                <a:gd name="connsiteX5" fmla="*/ 1804994 w 1947551"/>
                <a:gd name="connsiteY5" fmla="*/ 3452995 h 3568062"/>
                <a:gd name="connsiteX6" fmla="*/ 1510419 w 1947551"/>
                <a:gd name="connsiteY6" fmla="*/ 3563506 h 3568062"/>
                <a:gd name="connsiteX7" fmla="*/ 1047376 w 1947551"/>
                <a:gd name="connsiteY7" fmla="*/ 3442362 h 3568062"/>
                <a:gd name="connsiteX8" fmla="*/ 121245 w 1947551"/>
                <a:gd name="connsiteY8" fmla="*/ 1430630 h 3568062"/>
                <a:gd name="connsiteX0" fmla="*/ 121245 w 1925484"/>
                <a:gd name="connsiteY0" fmla="*/ 1430630 h 3568062"/>
                <a:gd name="connsiteX1" fmla="*/ 186044 w 1925484"/>
                <a:gd name="connsiteY1" fmla="*/ 415926 h 3568062"/>
                <a:gd name="connsiteX2" fmla="*/ 1747926 w 1925484"/>
                <a:gd name="connsiteY2" fmla="*/ 18715 h 3568062"/>
                <a:gd name="connsiteX3" fmla="*/ 1871299 w 1925484"/>
                <a:gd name="connsiteY3" fmla="*/ 201470 h 3568062"/>
                <a:gd name="connsiteX4" fmla="*/ 668605 w 1925484"/>
                <a:gd name="connsiteY4" fmla="*/ 1294409 h 3568062"/>
                <a:gd name="connsiteX5" fmla="*/ 1804994 w 1925484"/>
                <a:gd name="connsiteY5" fmla="*/ 3452995 h 3568062"/>
                <a:gd name="connsiteX6" fmla="*/ 1510419 w 1925484"/>
                <a:gd name="connsiteY6" fmla="*/ 3563506 h 3568062"/>
                <a:gd name="connsiteX7" fmla="*/ 1047376 w 1925484"/>
                <a:gd name="connsiteY7" fmla="*/ 3442362 h 3568062"/>
                <a:gd name="connsiteX8" fmla="*/ 121245 w 1925484"/>
                <a:gd name="connsiteY8" fmla="*/ 1430630 h 3568062"/>
                <a:gd name="connsiteX0" fmla="*/ 121245 w 1840990"/>
                <a:gd name="connsiteY0" fmla="*/ 1430630 h 3568062"/>
                <a:gd name="connsiteX1" fmla="*/ 186044 w 1840990"/>
                <a:gd name="connsiteY1" fmla="*/ 415926 h 3568062"/>
                <a:gd name="connsiteX2" fmla="*/ 1747926 w 1840990"/>
                <a:gd name="connsiteY2" fmla="*/ 18715 h 3568062"/>
                <a:gd name="connsiteX3" fmla="*/ 1709379 w 1840990"/>
                <a:gd name="connsiteY3" fmla="*/ 213129 h 3568062"/>
                <a:gd name="connsiteX4" fmla="*/ 668605 w 1840990"/>
                <a:gd name="connsiteY4" fmla="*/ 1294409 h 3568062"/>
                <a:gd name="connsiteX5" fmla="*/ 1804994 w 1840990"/>
                <a:gd name="connsiteY5" fmla="*/ 3452995 h 3568062"/>
                <a:gd name="connsiteX6" fmla="*/ 1510419 w 1840990"/>
                <a:gd name="connsiteY6" fmla="*/ 3563506 h 3568062"/>
                <a:gd name="connsiteX7" fmla="*/ 1047376 w 1840990"/>
                <a:gd name="connsiteY7" fmla="*/ 3442362 h 3568062"/>
                <a:gd name="connsiteX8" fmla="*/ 121245 w 1840990"/>
                <a:gd name="connsiteY8" fmla="*/ 1430630 h 3568062"/>
                <a:gd name="connsiteX0" fmla="*/ 121245 w 1840990"/>
                <a:gd name="connsiteY0" fmla="*/ 1420199 h 3557631"/>
                <a:gd name="connsiteX1" fmla="*/ 186044 w 1840990"/>
                <a:gd name="connsiteY1" fmla="*/ 405495 h 3557631"/>
                <a:gd name="connsiteX2" fmla="*/ 1586006 w 1840990"/>
                <a:gd name="connsiteY2" fmla="*/ 19943 h 3557631"/>
                <a:gd name="connsiteX3" fmla="*/ 1709379 w 1840990"/>
                <a:gd name="connsiteY3" fmla="*/ 202698 h 3557631"/>
                <a:gd name="connsiteX4" fmla="*/ 668605 w 1840990"/>
                <a:gd name="connsiteY4" fmla="*/ 1283978 h 3557631"/>
                <a:gd name="connsiteX5" fmla="*/ 1804994 w 1840990"/>
                <a:gd name="connsiteY5" fmla="*/ 3442564 h 3557631"/>
                <a:gd name="connsiteX6" fmla="*/ 1510419 w 1840990"/>
                <a:gd name="connsiteY6" fmla="*/ 3553075 h 3557631"/>
                <a:gd name="connsiteX7" fmla="*/ 1047376 w 1840990"/>
                <a:gd name="connsiteY7" fmla="*/ 3431931 h 3557631"/>
                <a:gd name="connsiteX8" fmla="*/ 121245 w 1840990"/>
                <a:gd name="connsiteY8" fmla="*/ 1420199 h 3557631"/>
                <a:gd name="connsiteX0" fmla="*/ 121245 w 1840990"/>
                <a:gd name="connsiteY0" fmla="*/ 1420199 h 3557631"/>
                <a:gd name="connsiteX1" fmla="*/ 186044 w 1840990"/>
                <a:gd name="connsiteY1" fmla="*/ 405495 h 3557631"/>
                <a:gd name="connsiteX2" fmla="*/ 1586006 w 1840990"/>
                <a:gd name="connsiteY2" fmla="*/ 19943 h 3557631"/>
                <a:gd name="connsiteX3" fmla="*/ 1709379 w 1840990"/>
                <a:gd name="connsiteY3" fmla="*/ 202698 h 3557631"/>
                <a:gd name="connsiteX4" fmla="*/ 668605 w 1840990"/>
                <a:gd name="connsiteY4" fmla="*/ 1283978 h 3557631"/>
                <a:gd name="connsiteX5" fmla="*/ 1804994 w 1840990"/>
                <a:gd name="connsiteY5" fmla="*/ 3442564 h 3557631"/>
                <a:gd name="connsiteX6" fmla="*/ 1510419 w 1840990"/>
                <a:gd name="connsiteY6" fmla="*/ 3553075 h 3557631"/>
                <a:gd name="connsiteX7" fmla="*/ 1047376 w 1840990"/>
                <a:gd name="connsiteY7" fmla="*/ 3431931 h 3557631"/>
                <a:gd name="connsiteX8" fmla="*/ 121245 w 1840990"/>
                <a:gd name="connsiteY8" fmla="*/ 1420199 h 3557631"/>
                <a:gd name="connsiteX0" fmla="*/ 121245 w 1840990"/>
                <a:gd name="connsiteY0" fmla="*/ 1496630 h 3634062"/>
                <a:gd name="connsiteX1" fmla="*/ 186044 w 1840990"/>
                <a:gd name="connsiteY1" fmla="*/ 481926 h 3634062"/>
                <a:gd name="connsiteX2" fmla="*/ 1118488 w 1840990"/>
                <a:gd name="connsiteY2" fmla="*/ 20415 h 3634062"/>
                <a:gd name="connsiteX3" fmla="*/ 1586006 w 1840990"/>
                <a:gd name="connsiteY3" fmla="*/ 96374 h 3634062"/>
                <a:gd name="connsiteX4" fmla="*/ 1709379 w 1840990"/>
                <a:gd name="connsiteY4" fmla="*/ 279129 h 3634062"/>
                <a:gd name="connsiteX5" fmla="*/ 668605 w 1840990"/>
                <a:gd name="connsiteY5" fmla="*/ 1360409 h 3634062"/>
                <a:gd name="connsiteX6" fmla="*/ 1804994 w 1840990"/>
                <a:gd name="connsiteY6" fmla="*/ 3518995 h 3634062"/>
                <a:gd name="connsiteX7" fmla="*/ 1510419 w 1840990"/>
                <a:gd name="connsiteY7" fmla="*/ 3629506 h 3634062"/>
                <a:gd name="connsiteX8" fmla="*/ 1047376 w 1840990"/>
                <a:gd name="connsiteY8" fmla="*/ 3508362 h 3634062"/>
                <a:gd name="connsiteX9" fmla="*/ 121245 w 1840990"/>
                <a:gd name="connsiteY9" fmla="*/ 1496630 h 3634062"/>
                <a:gd name="connsiteX0" fmla="*/ 121245 w 1840990"/>
                <a:gd name="connsiteY0" fmla="*/ 1491098 h 3628530"/>
                <a:gd name="connsiteX1" fmla="*/ 186044 w 1840990"/>
                <a:gd name="connsiteY1" fmla="*/ 476394 h 3628530"/>
                <a:gd name="connsiteX2" fmla="*/ 1118488 w 1840990"/>
                <a:gd name="connsiteY2" fmla="*/ 14883 h 3628530"/>
                <a:gd name="connsiteX3" fmla="*/ 1714195 w 1840990"/>
                <a:gd name="connsiteY3" fmla="*/ 148530 h 3628530"/>
                <a:gd name="connsiteX4" fmla="*/ 1709379 w 1840990"/>
                <a:gd name="connsiteY4" fmla="*/ 273597 h 3628530"/>
                <a:gd name="connsiteX5" fmla="*/ 668605 w 1840990"/>
                <a:gd name="connsiteY5" fmla="*/ 1354877 h 3628530"/>
                <a:gd name="connsiteX6" fmla="*/ 1804994 w 1840990"/>
                <a:gd name="connsiteY6" fmla="*/ 3513463 h 3628530"/>
                <a:gd name="connsiteX7" fmla="*/ 1510419 w 1840990"/>
                <a:gd name="connsiteY7" fmla="*/ 3623974 h 3628530"/>
                <a:gd name="connsiteX8" fmla="*/ 1047376 w 1840990"/>
                <a:gd name="connsiteY8" fmla="*/ 3502830 h 3628530"/>
                <a:gd name="connsiteX9" fmla="*/ 121245 w 1840990"/>
                <a:gd name="connsiteY9" fmla="*/ 1491098 h 3628530"/>
                <a:gd name="connsiteX0" fmla="*/ 121245 w 1840990"/>
                <a:gd name="connsiteY0" fmla="*/ 1366701 h 3504133"/>
                <a:gd name="connsiteX1" fmla="*/ 186044 w 1840990"/>
                <a:gd name="connsiteY1" fmla="*/ 351997 h 3504133"/>
                <a:gd name="connsiteX2" fmla="*/ 926204 w 1840990"/>
                <a:gd name="connsiteY2" fmla="*/ 52015 h 3504133"/>
                <a:gd name="connsiteX3" fmla="*/ 1714195 w 1840990"/>
                <a:gd name="connsiteY3" fmla="*/ 24133 h 3504133"/>
                <a:gd name="connsiteX4" fmla="*/ 1709379 w 1840990"/>
                <a:gd name="connsiteY4" fmla="*/ 149200 h 3504133"/>
                <a:gd name="connsiteX5" fmla="*/ 668605 w 1840990"/>
                <a:gd name="connsiteY5" fmla="*/ 1230480 h 3504133"/>
                <a:gd name="connsiteX6" fmla="*/ 1804994 w 1840990"/>
                <a:gd name="connsiteY6" fmla="*/ 3389066 h 3504133"/>
                <a:gd name="connsiteX7" fmla="*/ 1510419 w 1840990"/>
                <a:gd name="connsiteY7" fmla="*/ 3499577 h 3504133"/>
                <a:gd name="connsiteX8" fmla="*/ 1047376 w 1840990"/>
                <a:gd name="connsiteY8" fmla="*/ 3378433 h 3504133"/>
                <a:gd name="connsiteX9" fmla="*/ 121245 w 1840990"/>
                <a:gd name="connsiteY9" fmla="*/ 1366701 h 3504133"/>
                <a:gd name="connsiteX0" fmla="*/ 121245 w 1840990"/>
                <a:gd name="connsiteY0" fmla="*/ 1366701 h 3504133"/>
                <a:gd name="connsiteX1" fmla="*/ 186044 w 1840990"/>
                <a:gd name="connsiteY1" fmla="*/ 351997 h 3504133"/>
                <a:gd name="connsiteX2" fmla="*/ 926204 w 1840990"/>
                <a:gd name="connsiteY2" fmla="*/ 52015 h 3504133"/>
                <a:gd name="connsiteX3" fmla="*/ 1714195 w 1840990"/>
                <a:gd name="connsiteY3" fmla="*/ 24133 h 3504133"/>
                <a:gd name="connsiteX4" fmla="*/ 1645282 w 1840990"/>
                <a:gd name="connsiteY4" fmla="*/ 206891 h 3504133"/>
                <a:gd name="connsiteX5" fmla="*/ 668605 w 1840990"/>
                <a:gd name="connsiteY5" fmla="*/ 1230480 h 3504133"/>
                <a:gd name="connsiteX6" fmla="*/ 1804994 w 1840990"/>
                <a:gd name="connsiteY6" fmla="*/ 3389066 h 3504133"/>
                <a:gd name="connsiteX7" fmla="*/ 1510419 w 1840990"/>
                <a:gd name="connsiteY7" fmla="*/ 3499577 h 3504133"/>
                <a:gd name="connsiteX8" fmla="*/ 1047376 w 1840990"/>
                <a:gd name="connsiteY8" fmla="*/ 3378433 h 3504133"/>
                <a:gd name="connsiteX9" fmla="*/ 121245 w 1840990"/>
                <a:gd name="connsiteY9" fmla="*/ 1366701 h 3504133"/>
                <a:gd name="connsiteX0" fmla="*/ 121245 w 1840990"/>
                <a:gd name="connsiteY0" fmla="*/ 1329042 h 3466474"/>
                <a:gd name="connsiteX1" fmla="*/ 186044 w 1840990"/>
                <a:gd name="connsiteY1" fmla="*/ 314338 h 3466474"/>
                <a:gd name="connsiteX2" fmla="*/ 926204 w 1840990"/>
                <a:gd name="connsiteY2" fmla="*/ 14356 h 3466474"/>
                <a:gd name="connsiteX3" fmla="*/ 1645282 w 1840990"/>
                <a:gd name="connsiteY3" fmla="*/ 169232 h 3466474"/>
                <a:gd name="connsiteX4" fmla="*/ 668605 w 1840990"/>
                <a:gd name="connsiteY4" fmla="*/ 1192821 h 3466474"/>
                <a:gd name="connsiteX5" fmla="*/ 1804994 w 1840990"/>
                <a:gd name="connsiteY5" fmla="*/ 3351407 h 3466474"/>
                <a:gd name="connsiteX6" fmla="*/ 1510419 w 1840990"/>
                <a:gd name="connsiteY6" fmla="*/ 3461918 h 3466474"/>
                <a:gd name="connsiteX7" fmla="*/ 1047376 w 1840990"/>
                <a:gd name="connsiteY7" fmla="*/ 3340774 h 3466474"/>
                <a:gd name="connsiteX8" fmla="*/ 121245 w 1840990"/>
                <a:gd name="connsiteY8" fmla="*/ 1329042 h 3466474"/>
                <a:gd name="connsiteX0" fmla="*/ 121245 w 1840990"/>
                <a:gd name="connsiteY0" fmla="*/ 1329042 h 3466474"/>
                <a:gd name="connsiteX1" fmla="*/ 186044 w 1840990"/>
                <a:gd name="connsiteY1" fmla="*/ 314338 h 3466474"/>
                <a:gd name="connsiteX2" fmla="*/ 926204 w 1840990"/>
                <a:gd name="connsiteY2" fmla="*/ 14356 h 3466474"/>
                <a:gd name="connsiteX3" fmla="*/ 1645282 w 1840990"/>
                <a:gd name="connsiteY3" fmla="*/ 169232 h 3466474"/>
                <a:gd name="connsiteX4" fmla="*/ 668605 w 1840990"/>
                <a:gd name="connsiteY4" fmla="*/ 1192821 h 3466474"/>
                <a:gd name="connsiteX5" fmla="*/ 1804994 w 1840990"/>
                <a:gd name="connsiteY5" fmla="*/ 3351407 h 3466474"/>
                <a:gd name="connsiteX6" fmla="*/ 1510419 w 1840990"/>
                <a:gd name="connsiteY6" fmla="*/ 3461918 h 3466474"/>
                <a:gd name="connsiteX7" fmla="*/ 1047376 w 1840990"/>
                <a:gd name="connsiteY7" fmla="*/ 3340774 h 3466474"/>
                <a:gd name="connsiteX8" fmla="*/ 121245 w 1840990"/>
                <a:gd name="connsiteY8" fmla="*/ 1329042 h 3466474"/>
                <a:gd name="connsiteX0" fmla="*/ 121245 w 1840990"/>
                <a:gd name="connsiteY0" fmla="*/ 1347536 h 3484968"/>
                <a:gd name="connsiteX1" fmla="*/ 186044 w 1840990"/>
                <a:gd name="connsiteY1" fmla="*/ 332832 h 3484968"/>
                <a:gd name="connsiteX2" fmla="*/ 926204 w 1840990"/>
                <a:gd name="connsiteY2" fmla="*/ 32850 h 3484968"/>
                <a:gd name="connsiteX3" fmla="*/ 1645282 w 1840990"/>
                <a:gd name="connsiteY3" fmla="*/ 187726 h 3484968"/>
                <a:gd name="connsiteX4" fmla="*/ 668605 w 1840990"/>
                <a:gd name="connsiteY4" fmla="*/ 1211315 h 3484968"/>
                <a:gd name="connsiteX5" fmla="*/ 1804994 w 1840990"/>
                <a:gd name="connsiteY5" fmla="*/ 3369901 h 3484968"/>
                <a:gd name="connsiteX6" fmla="*/ 1510419 w 1840990"/>
                <a:gd name="connsiteY6" fmla="*/ 3480412 h 3484968"/>
                <a:gd name="connsiteX7" fmla="*/ 1047376 w 1840990"/>
                <a:gd name="connsiteY7" fmla="*/ 3359268 h 3484968"/>
                <a:gd name="connsiteX8" fmla="*/ 121245 w 1840990"/>
                <a:gd name="connsiteY8" fmla="*/ 1347536 h 3484968"/>
                <a:gd name="connsiteX0" fmla="*/ 121245 w 1840990"/>
                <a:gd name="connsiteY0" fmla="*/ 1317464 h 3454896"/>
                <a:gd name="connsiteX1" fmla="*/ 186044 w 1840990"/>
                <a:gd name="connsiteY1" fmla="*/ 302760 h 3454896"/>
                <a:gd name="connsiteX2" fmla="*/ 926204 w 1840990"/>
                <a:gd name="connsiteY2" fmla="*/ 2778 h 3454896"/>
                <a:gd name="connsiteX3" fmla="*/ 1645282 w 1840990"/>
                <a:gd name="connsiteY3" fmla="*/ 157654 h 3454896"/>
                <a:gd name="connsiteX4" fmla="*/ 926204 w 1840990"/>
                <a:gd name="connsiteY4" fmla="*/ 256607 h 3454896"/>
                <a:gd name="connsiteX5" fmla="*/ 668605 w 1840990"/>
                <a:gd name="connsiteY5" fmla="*/ 1181243 h 3454896"/>
                <a:gd name="connsiteX6" fmla="*/ 1804994 w 1840990"/>
                <a:gd name="connsiteY6" fmla="*/ 3339829 h 3454896"/>
                <a:gd name="connsiteX7" fmla="*/ 1510419 w 1840990"/>
                <a:gd name="connsiteY7" fmla="*/ 3450340 h 3454896"/>
                <a:gd name="connsiteX8" fmla="*/ 1047376 w 1840990"/>
                <a:gd name="connsiteY8" fmla="*/ 3329196 h 3454896"/>
                <a:gd name="connsiteX9" fmla="*/ 121245 w 1840990"/>
                <a:gd name="connsiteY9" fmla="*/ 1317464 h 3454896"/>
                <a:gd name="connsiteX0" fmla="*/ 121245 w 1840990"/>
                <a:gd name="connsiteY0" fmla="*/ 1324182 h 3461614"/>
                <a:gd name="connsiteX1" fmla="*/ 186044 w 1840990"/>
                <a:gd name="connsiteY1" fmla="*/ 309478 h 3461614"/>
                <a:gd name="connsiteX2" fmla="*/ 926204 w 1840990"/>
                <a:gd name="connsiteY2" fmla="*/ 9496 h 3461614"/>
                <a:gd name="connsiteX3" fmla="*/ 1773472 w 1840990"/>
                <a:gd name="connsiteY3" fmla="*/ 48992 h 3461614"/>
                <a:gd name="connsiteX4" fmla="*/ 926204 w 1840990"/>
                <a:gd name="connsiteY4" fmla="*/ 263325 h 3461614"/>
                <a:gd name="connsiteX5" fmla="*/ 668605 w 1840990"/>
                <a:gd name="connsiteY5" fmla="*/ 1187961 h 3461614"/>
                <a:gd name="connsiteX6" fmla="*/ 1804994 w 1840990"/>
                <a:gd name="connsiteY6" fmla="*/ 3346547 h 3461614"/>
                <a:gd name="connsiteX7" fmla="*/ 1510419 w 1840990"/>
                <a:gd name="connsiteY7" fmla="*/ 3457058 h 3461614"/>
                <a:gd name="connsiteX8" fmla="*/ 1047376 w 1840990"/>
                <a:gd name="connsiteY8" fmla="*/ 3335914 h 3461614"/>
                <a:gd name="connsiteX9" fmla="*/ 121245 w 1840990"/>
                <a:gd name="connsiteY9" fmla="*/ 1324182 h 3461614"/>
                <a:gd name="connsiteX0" fmla="*/ 121245 w 1903210"/>
                <a:gd name="connsiteY0" fmla="*/ 1321187 h 3458619"/>
                <a:gd name="connsiteX1" fmla="*/ 186044 w 1903210"/>
                <a:gd name="connsiteY1" fmla="*/ 306483 h 3458619"/>
                <a:gd name="connsiteX2" fmla="*/ 926204 w 1903210"/>
                <a:gd name="connsiteY2" fmla="*/ 6501 h 3458619"/>
                <a:gd name="connsiteX3" fmla="*/ 1901661 w 1903210"/>
                <a:gd name="connsiteY3" fmla="*/ 69075 h 3458619"/>
                <a:gd name="connsiteX4" fmla="*/ 926204 w 1903210"/>
                <a:gd name="connsiteY4" fmla="*/ 260330 h 3458619"/>
                <a:gd name="connsiteX5" fmla="*/ 668605 w 1903210"/>
                <a:gd name="connsiteY5" fmla="*/ 1184966 h 3458619"/>
                <a:gd name="connsiteX6" fmla="*/ 1804994 w 1903210"/>
                <a:gd name="connsiteY6" fmla="*/ 3343552 h 3458619"/>
                <a:gd name="connsiteX7" fmla="*/ 1510419 w 1903210"/>
                <a:gd name="connsiteY7" fmla="*/ 3454063 h 3458619"/>
                <a:gd name="connsiteX8" fmla="*/ 1047376 w 1903210"/>
                <a:gd name="connsiteY8" fmla="*/ 3332919 h 3458619"/>
                <a:gd name="connsiteX9" fmla="*/ 121245 w 1903210"/>
                <a:gd name="connsiteY9" fmla="*/ 1321187 h 3458619"/>
                <a:gd name="connsiteX0" fmla="*/ 121245 w 1840990"/>
                <a:gd name="connsiteY0" fmla="*/ 1316622 h 3454054"/>
                <a:gd name="connsiteX1" fmla="*/ 186044 w 1840990"/>
                <a:gd name="connsiteY1" fmla="*/ 301918 h 3454054"/>
                <a:gd name="connsiteX2" fmla="*/ 926204 w 1840990"/>
                <a:gd name="connsiteY2" fmla="*/ 1936 h 3454054"/>
                <a:gd name="connsiteX3" fmla="*/ 1837566 w 1840990"/>
                <a:gd name="connsiteY3" fmla="*/ 226040 h 3454054"/>
                <a:gd name="connsiteX4" fmla="*/ 926204 w 1840990"/>
                <a:gd name="connsiteY4" fmla="*/ 255765 h 3454054"/>
                <a:gd name="connsiteX5" fmla="*/ 668605 w 1840990"/>
                <a:gd name="connsiteY5" fmla="*/ 1180401 h 3454054"/>
                <a:gd name="connsiteX6" fmla="*/ 1804994 w 1840990"/>
                <a:gd name="connsiteY6" fmla="*/ 3338987 h 3454054"/>
                <a:gd name="connsiteX7" fmla="*/ 1510419 w 1840990"/>
                <a:gd name="connsiteY7" fmla="*/ 3449498 h 3454054"/>
                <a:gd name="connsiteX8" fmla="*/ 1047376 w 1840990"/>
                <a:gd name="connsiteY8" fmla="*/ 3328354 h 3454054"/>
                <a:gd name="connsiteX9" fmla="*/ 121245 w 1840990"/>
                <a:gd name="connsiteY9" fmla="*/ 1316622 h 3454054"/>
                <a:gd name="connsiteX0" fmla="*/ 121245 w 1870981"/>
                <a:gd name="connsiteY0" fmla="*/ 1343847 h 3481279"/>
                <a:gd name="connsiteX1" fmla="*/ 186044 w 1870981"/>
                <a:gd name="connsiteY1" fmla="*/ 329143 h 3481279"/>
                <a:gd name="connsiteX2" fmla="*/ 926204 w 1870981"/>
                <a:gd name="connsiteY2" fmla="*/ 29161 h 3481279"/>
                <a:gd name="connsiteX3" fmla="*/ 1695349 w 1870981"/>
                <a:gd name="connsiteY3" fmla="*/ 29160 h 3481279"/>
                <a:gd name="connsiteX4" fmla="*/ 1837566 w 1870981"/>
                <a:gd name="connsiteY4" fmla="*/ 253265 h 3481279"/>
                <a:gd name="connsiteX5" fmla="*/ 926204 w 1870981"/>
                <a:gd name="connsiteY5" fmla="*/ 282990 h 3481279"/>
                <a:gd name="connsiteX6" fmla="*/ 668605 w 1870981"/>
                <a:gd name="connsiteY6" fmla="*/ 1207626 h 3481279"/>
                <a:gd name="connsiteX7" fmla="*/ 1804994 w 1870981"/>
                <a:gd name="connsiteY7" fmla="*/ 3366212 h 3481279"/>
                <a:gd name="connsiteX8" fmla="*/ 1510419 w 1870981"/>
                <a:gd name="connsiteY8" fmla="*/ 3476723 h 3481279"/>
                <a:gd name="connsiteX9" fmla="*/ 1047376 w 1870981"/>
                <a:gd name="connsiteY9" fmla="*/ 3355579 h 3481279"/>
                <a:gd name="connsiteX10" fmla="*/ 121245 w 1870981"/>
                <a:gd name="connsiteY10" fmla="*/ 1343847 h 3481279"/>
                <a:gd name="connsiteX0" fmla="*/ 121245 w 1840990"/>
                <a:gd name="connsiteY0" fmla="*/ 1343847 h 3481279"/>
                <a:gd name="connsiteX1" fmla="*/ 186044 w 1840990"/>
                <a:gd name="connsiteY1" fmla="*/ 329143 h 3481279"/>
                <a:gd name="connsiteX2" fmla="*/ 926204 w 1840990"/>
                <a:gd name="connsiteY2" fmla="*/ 29161 h 3481279"/>
                <a:gd name="connsiteX3" fmla="*/ 1695349 w 1840990"/>
                <a:gd name="connsiteY3" fmla="*/ 29160 h 3481279"/>
                <a:gd name="connsiteX4" fmla="*/ 1581179 w 1840990"/>
                <a:gd name="connsiteY4" fmla="*/ 195575 h 3481279"/>
                <a:gd name="connsiteX5" fmla="*/ 926204 w 1840990"/>
                <a:gd name="connsiteY5" fmla="*/ 282990 h 3481279"/>
                <a:gd name="connsiteX6" fmla="*/ 668605 w 1840990"/>
                <a:gd name="connsiteY6" fmla="*/ 1207626 h 3481279"/>
                <a:gd name="connsiteX7" fmla="*/ 1804994 w 1840990"/>
                <a:gd name="connsiteY7" fmla="*/ 3366212 h 3481279"/>
                <a:gd name="connsiteX8" fmla="*/ 1510419 w 1840990"/>
                <a:gd name="connsiteY8" fmla="*/ 3476723 h 3481279"/>
                <a:gd name="connsiteX9" fmla="*/ 1047376 w 1840990"/>
                <a:gd name="connsiteY9" fmla="*/ 3355579 h 3481279"/>
                <a:gd name="connsiteX10" fmla="*/ 121245 w 1840990"/>
                <a:gd name="connsiteY10" fmla="*/ 1343847 h 348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0990" h="3481279">
                  <a:moveTo>
                    <a:pt x="121245" y="1343847"/>
                  </a:moveTo>
                  <a:cubicBezTo>
                    <a:pt x="5582" y="1146744"/>
                    <a:pt x="-106659" y="564462"/>
                    <a:pt x="186044" y="329143"/>
                  </a:cubicBezTo>
                  <a:cubicBezTo>
                    <a:pt x="357593" y="90799"/>
                    <a:pt x="682998" y="53345"/>
                    <a:pt x="926204" y="29161"/>
                  </a:cubicBezTo>
                  <a:cubicBezTo>
                    <a:pt x="1129683" y="-11221"/>
                    <a:pt x="1543455" y="-8191"/>
                    <a:pt x="1695349" y="29160"/>
                  </a:cubicBezTo>
                  <a:cubicBezTo>
                    <a:pt x="1847243" y="66511"/>
                    <a:pt x="1661298" y="162885"/>
                    <a:pt x="1581179" y="195575"/>
                  </a:cubicBezTo>
                  <a:cubicBezTo>
                    <a:pt x="1501060" y="228265"/>
                    <a:pt x="1088984" y="112392"/>
                    <a:pt x="926204" y="282990"/>
                  </a:cubicBezTo>
                  <a:cubicBezTo>
                    <a:pt x="763425" y="453588"/>
                    <a:pt x="522140" y="693756"/>
                    <a:pt x="668605" y="1207626"/>
                  </a:cubicBezTo>
                  <a:cubicBezTo>
                    <a:pt x="815070" y="1721496"/>
                    <a:pt x="1707927" y="2982875"/>
                    <a:pt x="1804994" y="3366212"/>
                  </a:cubicBezTo>
                  <a:cubicBezTo>
                    <a:pt x="1804909" y="3369538"/>
                    <a:pt x="1992915" y="3466837"/>
                    <a:pt x="1510419" y="3476723"/>
                  </a:cubicBezTo>
                  <a:cubicBezTo>
                    <a:pt x="1027923" y="3486609"/>
                    <a:pt x="1124613" y="3492861"/>
                    <a:pt x="1047376" y="3355579"/>
                  </a:cubicBezTo>
                  <a:cubicBezTo>
                    <a:pt x="1049620" y="3009625"/>
                    <a:pt x="264800" y="1848253"/>
                    <a:pt x="121245" y="1343847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5" name="Csoportba foglalás 24"/>
            <p:cNvGrpSpPr>
              <a:grpSpLocks noChangeAspect="1"/>
            </p:cNvGrpSpPr>
            <p:nvPr/>
          </p:nvGrpSpPr>
          <p:grpSpPr>
            <a:xfrm rot="5400000">
              <a:off x="1765537" y="3329753"/>
              <a:ext cx="542888" cy="1260185"/>
              <a:chOff x="4512555" y="340005"/>
              <a:chExt cx="2197001" cy="5231944"/>
            </a:xfrm>
          </p:grpSpPr>
          <p:sp>
            <p:nvSpPr>
              <p:cNvPr id="167" name="Lekerekített téglalap 23"/>
              <p:cNvSpPr/>
              <p:nvPr/>
            </p:nvSpPr>
            <p:spPr>
              <a:xfrm>
                <a:off x="4719615" y="340005"/>
                <a:ext cx="1989941" cy="2593200"/>
              </a:xfrm>
              <a:custGeom>
                <a:avLst/>
                <a:gdLst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811396 w 2173684"/>
                  <a:gd name="connsiteY2" fmla="*/ 0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202019 w 2088624"/>
                  <a:gd name="connsiteY0" fmla="*/ 1616930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202019 w 2088624"/>
                  <a:gd name="connsiteY7" fmla="*/ 1616930 h 3038592"/>
                  <a:gd name="connsiteX0" fmla="*/ 202019 w 2088624"/>
                  <a:gd name="connsiteY0" fmla="*/ 1561481 h 2983143"/>
                  <a:gd name="connsiteX1" fmla="*/ 1301033 w 2088624"/>
                  <a:gd name="connsiteY1" fmla="*/ 18979 h 2983143"/>
                  <a:gd name="connsiteX2" fmla="*/ 2088624 w 2088624"/>
                  <a:gd name="connsiteY2" fmla="*/ 2705915 h 2983143"/>
                  <a:gd name="connsiteX3" fmla="*/ 1811396 w 2088624"/>
                  <a:gd name="connsiteY3" fmla="*/ 2983143 h 2983143"/>
                  <a:gd name="connsiteX4" fmla="*/ 362288 w 2088624"/>
                  <a:gd name="connsiteY4" fmla="*/ 2983143 h 2983143"/>
                  <a:gd name="connsiteX5" fmla="*/ 0 w 2088624"/>
                  <a:gd name="connsiteY5" fmla="*/ 2620855 h 2983143"/>
                  <a:gd name="connsiteX6" fmla="*/ 202019 w 2088624"/>
                  <a:gd name="connsiteY6" fmla="*/ 1561481 h 2983143"/>
                  <a:gd name="connsiteX0" fmla="*/ 202019 w 2088624"/>
                  <a:gd name="connsiteY0" fmla="*/ 1707294 h 3128956"/>
                  <a:gd name="connsiteX1" fmla="*/ 564678 w 2088624"/>
                  <a:gd name="connsiteY1" fmla="*/ 459593 h 3128956"/>
                  <a:gd name="connsiteX2" fmla="*/ 1301033 w 2088624"/>
                  <a:gd name="connsiteY2" fmla="*/ 164792 h 3128956"/>
                  <a:gd name="connsiteX3" fmla="*/ 2088624 w 2088624"/>
                  <a:gd name="connsiteY3" fmla="*/ 2851728 h 3128956"/>
                  <a:gd name="connsiteX4" fmla="*/ 1811396 w 2088624"/>
                  <a:gd name="connsiteY4" fmla="*/ 3128956 h 3128956"/>
                  <a:gd name="connsiteX5" fmla="*/ 362288 w 2088624"/>
                  <a:gd name="connsiteY5" fmla="*/ 3128956 h 3128956"/>
                  <a:gd name="connsiteX6" fmla="*/ 0 w 2088624"/>
                  <a:gd name="connsiteY6" fmla="*/ 2766668 h 3128956"/>
                  <a:gd name="connsiteX7" fmla="*/ 202019 w 2088624"/>
                  <a:gd name="connsiteY7" fmla="*/ 1707294 h 3128956"/>
                  <a:gd name="connsiteX0" fmla="*/ 202019 w 2088624"/>
                  <a:gd name="connsiteY0" fmla="*/ 1671164 h 3092826"/>
                  <a:gd name="connsiteX1" fmla="*/ 564678 w 2088624"/>
                  <a:gd name="connsiteY1" fmla="*/ 423463 h 3092826"/>
                  <a:gd name="connsiteX2" fmla="*/ 1301033 w 2088624"/>
                  <a:gd name="connsiteY2" fmla="*/ 128662 h 3092826"/>
                  <a:gd name="connsiteX3" fmla="*/ 2088624 w 2088624"/>
                  <a:gd name="connsiteY3" fmla="*/ 2815598 h 3092826"/>
                  <a:gd name="connsiteX4" fmla="*/ 1811396 w 2088624"/>
                  <a:gd name="connsiteY4" fmla="*/ 3092826 h 3092826"/>
                  <a:gd name="connsiteX5" fmla="*/ 362288 w 2088624"/>
                  <a:gd name="connsiteY5" fmla="*/ 3092826 h 3092826"/>
                  <a:gd name="connsiteX6" fmla="*/ 0 w 2088624"/>
                  <a:gd name="connsiteY6" fmla="*/ 2730538 h 3092826"/>
                  <a:gd name="connsiteX7" fmla="*/ 202019 w 2088624"/>
                  <a:gd name="connsiteY7" fmla="*/ 1671164 h 3092826"/>
                  <a:gd name="connsiteX0" fmla="*/ 202019 w 2088624"/>
                  <a:gd name="connsiteY0" fmla="*/ 1542535 h 2964197"/>
                  <a:gd name="connsiteX1" fmla="*/ 564678 w 2088624"/>
                  <a:gd name="connsiteY1" fmla="*/ 294834 h 2964197"/>
                  <a:gd name="connsiteX2" fmla="*/ 1301033 w 2088624"/>
                  <a:gd name="connsiteY2" fmla="*/ 33 h 2964197"/>
                  <a:gd name="connsiteX3" fmla="*/ 2088624 w 2088624"/>
                  <a:gd name="connsiteY3" fmla="*/ 2686969 h 2964197"/>
                  <a:gd name="connsiteX4" fmla="*/ 1811396 w 2088624"/>
                  <a:gd name="connsiteY4" fmla="*/ 2964197 h 2964197"/>
                  <a:gd name="connsiteX5" fmla="*/ 362288 w 2088624"/>
                  <a:gd name="connsiteY5" fmla="*/ 2964197 h 2964197"/>
                  <a:gd name="connsiteX6" fmla="*/ 0 w 2088624"/>
                  <a:gd name="connsiteY6" fmla="*/ 2601909 h 2964197"/>
                  <a:gd name="connsiteX7" fmla="*/ 202019 w 2088624"/>
                  <a:gd name="connsiteY7" fmla="*/ 1542535 h 2964197"/>
                  <a:gd name="connsiteX0" fmla="*/ 202019 w 2088624"/>
                  <a:gd name="connsiteY0" fmla="*/ 1542522 h 2964184"/>
                  <a:gd name="connsiteX1" fmla="*/ 438211 w 2088624"/>
                  <a:gd name="connsiteY1" fmla="*/ 506748 h 2964184"/>
                  <a:gd name="connsiteX2" fmla="*/ 1301033 w 2088624"/>
                  <a:gd name="connsiteY2" fmla="*/ 20 h 2964184"/>
                  <a:gd name="connsiteX3" fmla="*/ 2088624 w 2088624"/>
                  <a:gd name="connsiteY3" fmla="*/ 2686956 h 2964184"/>
                  <a:gd name="connsiteX4" fmla="*/ 1811396 w 2088624"/>
                  <a:gd name="connsiteY4" fmla="*/ 2964184 h 2964184"/>
                  <a:gd name="connsiteX5" fmla="*/ 362288 w 2088624"/>
                  <a:gd name="connsiteY5" fmla="*/ 2964184 h 2964184"/>
                  <a:gd name="connsiteX6" fmla="*/ 0 w 2088624"/>
                  <a:gd name="connsiteY6" fmla="*/ 2601896 h 2964184"/>
                  <a:gd name="connsiteX7" fmla="*/ 202019 w 2088624"/>
                  <a:gd name="connsiteY7" fmla="*/ 1542522 h 2964184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474413 h 2836701"/>
                  <a:gd name="connsiteX1" fmla="*/ 438211 w 2088624"/>
                  <a:gd name="connsiteY1" fmla="*/ 379265 h 2836701"/>
                  <a:gd name="connsiteX2" fmla="*/ 1377111 w 2088624"/>
                  <a:gd name="connsiteY2" fmla="*/ 25 h 2836701"/>
                  <a:gd name="connsiteX3" fmla="*/ 2088624 w 2088624"/>
                  <a:gd name="connsiteY3" fmla="*/ 2559473 h 2836701"/>
                  <a:gd name="connsiteX4" fmla="*/ 1811396 w 2088624"/>
                  <a:gd name="connsiteY4" fmla="*/ 2836701 h 2836701"/>
                  <a:gd name="connsiteX5" fmla="*/ 362288 w 2088624"/>
                  <a:gd name="connsiteY5" fmla="*/ 2836701 h 2836701"/>
                  <a:gd name="connsiteX6" fmla="*/ 0 w 2088624"/>
                  <a:gd name="connsiteY6" fmla="*/ 2474413 h 2836701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26511 h 2888799"/>
                  <a:gd name="connsiteX1" fmla="*/ 438211 w 2088624"/>
                  <a:gd name="connsiteY1" fmla="*/ 431363 h 2888799"/>
                  <a:gd name="connsiteX2" fmla="*/ 1554627 w 2088624"/>
                  <a:gd name="connsiteY2" fmla="*/ 37958 h 2888799"/>
                  <a:gd name="connsiteX3" fmla="*/ 2088624 w 2088624"/>
                  <a:gd name="connsiteY3" fmla="*/ 2611571 h 2888799"/>
                  <a:gd name="connsiteX4" fmla="*/ 1811396 w 2088624"/>
                  <a:gd name="connsiteY4" fmla="*/ 2888799 h 2888799"/>
                  <a:gd name="connsiteX5" fmla="*/ 362288 w 2088624"/>
                  <a:gd name="connsiteY5" fmla="*/ 2888799 h 2888799"/>
                  <a:gd name="connsiteX6" fmla="*/ 0 w 2088624"/>
                  <a:gd name="connsiteY6" fmla="*/ 2526511 h 2888799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37398 h 2899686"/>
                  <a:gd name="connsiteX1" fmla="*/ 565008 w 2088624"/>
                  <a:gd name="connsiteY1" fmla="*/ 286431 h 2899686"/>
                  <a:gd name="connsiteX2" fmla="*/ 1554627 w 2088624"/>
                  <a:gd name="connsiteY2" fmla="*/ 48845 h 2899686"/>
                  <a:gd name="connsiteX3" fmla="*/ 2088624 w 2088624"/>
                  <a:gd name="connsiteY3" fmla="*/ 2622458 h 2899686"/>
                  <a:gd name="connsiteX4" fmla="*/ 1811396 w 2088624"/>
                  <a:gd name="connsiteY4" fmla="*/ 2899686 h 2899686"/>
                  <a:gd name="connsiteX5" fmla="*/ 362288 w 2088624"/>
                  <a:gd name="connsiteY5" fmla="*/ 2899686 h 2899686"/>
                  <a:gd name="connsiteX6" fmla="*/ 0 w 2088624"/>
                  <a:gd name="connsiteY6" fmla="*/ 2537398 h 2899686"/>
                  <a:gd name="connsiteX0" fmla="*/ 0 w 2088624"/>
                  <a:gd name="connsiteY0" fmla="*/ 2543069 h 2905357"/>
                  <a:gd name="connsiteX1" fmla="*/ 565008 w 2088624"/>
                  <a:gd name="connsiteY1" fmla="*/ 235441 h 2905357"/>
                  <a:gd name="connsiteX2" fmla="*/ 1554627 w 2088624"/>
                  <a:gd name="connsiteY2" fmla="*/ 54516 h 2905357"/>
                  <a:gd name="connsiteX3" fmla="*/ 2088624 w 2088624"/>
                  <a:gd name="connsiteY3" fmla="*/ 2628129 h 2905357"/>
                  <a:gd name="connsiteX4" fmla="*/ 1811396 w 2088624"/>
                  <a:gd name="connsiteY4" fmla="*/ 2905357 h 2905357"/>
                  <a:gd name="connsiteX5" fmla="*/ 362288 w 2088624"/>
                  <a:gd name="connsiteY5" fmla="*/ 2905357 h 2905357"/>
                  <a:gd name="connsiteX6" fmla="*/ 0 w 2088624"/>
                  <a:gd name="connsiteY6" fmla="*/ 2543069 h 2905357"/>
                  <a:gd name="connsiteX0" fmla="*/ 0 w 2088624"/>
                  <a:gd name="connsiteY0" fmla="*/ 2543069 h 2905357"/>
                  <a:gd name="connsiteX1" fmla="*/ 354867 w 2088624"/>
                  <a:gd name="connsiteY1" fmla="*/ 601380 h 2905357"/>
                  <a:gd name="connsiteX2" fmla="*/ 565008 w 2088624"/>
                  <a:gd name="connsiteY2" fmla="*/ 235441 h 2905357"/>
                  <a:gd name="connsiteX3" fmla="*/ 1554627 w 2088624"/>
                  <a:gd name="connsiteY3" fmla="*/ 54516 h 2905357"/>
                  <a:gd name="connsiteX4" fmla="*/ 2088624 w 2088624"/>
                  <a:gd name="connsiteY4" fmla="*/ 2628129 h 2905357"/>
                  <a:gd name="connsiteX5" fmla="*/ 1811396 w 2088624"/>
                  <a:gd name="connsiteY5" fmla="*/ 2905357 h 2905357"/>
                  <a:gd name="connsiteX6" fmla="*/ 362288 w 2088624"/>
                  <a:gd name="connsiteY6" fmla="*/ 2905357 h 2905357"/>
                  <a:gd name="connsiteX7" fmla="*/ 0 w 2088624"/>
                  <a:gd name="connsiteY7" fmla="*/ 2543069 h 2905357"/>
                  <a:gd name="connsiteX0" fmla="*/ 0 w 2088624"/>
                  <a:gd name="connsiteY0" fmla="*/ 2604121 h 2966409"/>
                  <a:gd name="connsiteX1" fmla="*/ 354867 w 2088624"/>
                  <a:gd name="connsiteY1" fmla="*/ 662432 h 2966409"/>
                  <a:gd name="connsiteX2" fmla="*/ 1554627 w 2088624"/>
                  <a:gd name="connsiteY2" fmla="*/ 115568 h 2966409"/>
                  <a:gd name="connsiteX3" fmla="*/ 2088624 w 2088624"/>
                  <a:gd name="connsiteY3" fmla="*/ 2689181 h 2966409"/>
                  <a:gd name="connsiteX4" fmla="*/ 1811396 w 2088624"/>
                  <a:gd name="connsiteY4" fmla="*/ 2966409 h 2966409"/>
                  <a:gd name="connsiteX5" fmla="*/ 362288 w 2088624"/>
                  <a:gd name="connsiteY5" fmla="*/ 2966409 h 2966409"/>
                  <a:gd name="connsiteX6" fmla="*/ 0 w 2088624"/>
                  <a:gd name="connsiteY6" fmla="*/ 2604121 h 2966409"/>
                  <a:gd name="connsiteX0" fmla="*/ 0 w 2088624"/>
                  <a:gd name="connsiteY0" fmla="*/ 2611945 h 2974233"/>
                  <a:gd name="connsiteX1" fmla="*/ 354867 w 2088624"/>
                  <a:gd name="connsiteY1" fmla="*/ 670256 h 2974233"/>
                  <a:gd name="connsiteX2" fmla="*/ 1554627 w 2088624"/>
                  <a:gd name="connsiteY2" fmla="*/ 123392 h 2974233"/>
                  <a:gd name="connsiteX3" fmla="*/ 2088624 w 2088624"/>
                  <a:gd name="connsiteY3" fmla="*/ 2697005 h 2974233"/>
                  <a:gd name="connsiteX4" fmla="*/ 1811396 w 2088624"/>
                  <a:gd name="connsiteY4" fmla="*/ 2974233 h 2974233"/>
                  <a:gd name="connsiteX5" fmla="*/ 362288 w 2088624"/>
                  <a:gd name="connsiteY5" fmla="*/ 2974233 h 2974233"/>
                  <a:gd name="connsiteX6" fmla="*/ 0 w 2088624"/>
                  <a:gd name="connsiteY6" fmla="*/ 2611945 h 2974233"/>
                  <a:gd name="connsiteX0" fmla="*/ 0 w 2088624"/>
                  <a:gd name="connsiteY0" fmla="*/ 2673429 h 3035717"/>
                  <a:gd name="connsiteX1" fmla="*/ 456305 w 2088624"/>
                  <a:gd name="connsiteY1" fmla="*/ 462598 h 3035717"/>
                  <a:gd name="connsiteX2" fmla="*/ 1554627 w 2088624"/>
                  <a:gd name="connsiteY2" fmla="*/ 184876 h 3035717"/>
                  <a:gd name="connsiteX3" fmla="*/ 2088624 w 2088624"/>
                  <a:gd name="connsiteY3" fmla="*/ 2758489 h 3035717"/>
                  <a:gd name="connsiteX4" fmla="*/ 1811396 w 2088624"/>
                  <a:gd name="connsiteY4" fmla="*/ 3035717 h 3035717"/>
                  <a:gd name="connsiteX5" fmla="*/ 362288 w 2088624"/>
                  <a:gd name="connsiteY5" fmla="*/ 3035717 h 3035717"/>
                  <a:gd name="connsiteX6" fmla="*/ 0 w 2088624"/>
                  <a:gd name="connsiteY6" fmla="*/ 2673429 h 3035717"/>
                  <a:gd name="connsiteX0" fmla="*/ 0 w 2123955"/>
                  <a:gd name="connsiteY0" fmla="*/ 2600914 h 2963202"/>
                  <a:gd name="connsiteX1" fmla="*/ 456305 w 2123955"/>
                  <a:gd name="connsiteY1" fmla="*/ 390083 h 2963202"/>
                  <a:gd name="connsiteX2" fmla="*/ 1668744 w 2123955"/>
                  <a:gd name="connsiteY2" fmla="*/ 225683 h 2963202"/>
                  <a:gd name="connsiteX3" fmla="*/ 2088624 w 2123955"/>
                  <a:gd name="connsiteY3" fmla="*/ 2685974 h 2963202"/>
                  <a:gd name="connsiteX4" fmla="*/ 1811396 w 2123955"/>
                  <a:gd name="connsiteY4" fmla="*/ 2963202 h 2963202"/>
                  <a:gd name="connsiteX5" fmla="*/ 362288 w 2123955"/>
                  <a:gd name="connsiteY5" fmla="*/ 2963202 h 2963202"/>
                  <a:gd name="connsiteX6" fmla="*/ 0 w 2123955"/>
                  <a:gd name="connsiteY6" fmla="*/ 2600914 h 2963202"/>
                  <a:gd name="connsiteX0" fmla="*/ 0 w 2088624"/>
                  <a:gd name="connsiteY0" fmla="*/ 2600914 h 2963202"/>
                  <a:gd name="connsiteX1" fmla="*/ 456305 w 2088624"/>
                  <a:gd name="connsiteY1" fmla="*/ 390083 h 2963202"/>
                  <a:gd name="connsiteX2" fmla="*/ 1668744 w 2088624"/>
                  <a:gd name="connsiteY2" fmla="*/ 225683 h 2963202"/>
                  <a:gd name="connsiteX3" fmla="*/ 2088624 w 2088624"/>
                  <a:gd name="connsiteY3" fmla="*/ 2685974 h 2963202"/>
                  <a:gd name="connsiteX4" fmla="*/ 1811396 w 2088624"/>
                  <a:gd name="connsiteY4" fmla="*/ 2963202 h 2963202"/>
                  <a:gd name="connsiteX5" fmla="*/ 362288 w 2088624"/>
                  <a:gd name="connsiteY5" fmla="*/ 2963202 h 2963202"/>
                  <a:gd name="connsiteX6" fmla="*/ 0 w 2088624"/>
                  <a:gd name="connsiteY6" fmla="*/ 2600914 h 2963202"/>
                  <a:gd name="connsiteX0" fmla="*/ 0 w 2116084"/>
                  <a:gd name="connsiteY0" fmla="*/ 2568934 h 2931222"/>
                  <a:gd name="connsiteX1" fmla="*/ 456305 w 2116084"/>
                  <a:gd name="connsiteY1" fmla="*/ 358103 h 2931222"/>
                  <a:gd name="connsiteX2" fmla="*/ 1757501 w 2116084"/>
                  <a:gd name="connsiteY2" fmla="*/ 250365 h 2931222"/>
                  <a:gd name="connsiteX3" fmla="*/ 2088624 w 2116084"/>
                  <a:gd name="connsiteY3" fmla="*/ 2653994 h 2931222"/>
                  <a:gd name="connsiteX4" fmla="*/ 1811396 w 2116084"/>
                  <a:gd name="connsiteY4" fmla="*/ 2931222 h 2931222"/>
                  <a:gd name="connsiteX5" fmla="*/ 362288 w 2116084"/>
                  <a:gd name="connsiteY5" fmla="*/ 2931222 h 2931222"/>
                  <a:gd name="connsiteX6" fmla="*/ 0 w 2116084"/>
                  <a:gd name="connsiteY6" fmla="*/ 2568934 h 29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084" h="2931222">
                    <a:moveTo>
                      <a:pt x="0" y="2568934"/>
                    </a:moveTo>
                    <a:cubicBezTo>
                      <a:pt x="7216" y="2170773"/>
                      <a:pt x="197201" y="772862"/>
                      <a:pt x="456305" y="358103"/>
                    </a:cubicBezTo>
                    <a:cubicBezTo>
                      <a:pt x="842207" y="-113318"/>
                      <a:pt x="1468542" y="-87426"/>
                      <a:pt x="1757501" y="250365"/>
                    </a:cubicBezTo>
                    <a:cubicBezTo>
                      <a:pt x="2357050" y="1060876"/>
                      <a:pt x="2003563" y="2159967"/>
                      <a:pt x="2088624" y="2653994"/>
                    </a:cubicBezTo>
                    <a:cubicBezTo>
                      <a:pt x="2088624" y="2854080"/>
                      <a:pt x="2011482" y="2931222"/>
                      <a:pt x="1811396" y="2931222"/>
                    </a:cubicBezTo>
                    <a:lnTo>
                      <a:pt x="362288" y="2931222"/>
                    </a:lnTo>
                    <a:cubicBezTo>
                      <a:pt x="162202" y="2931222"/>
                      <a:pt x="0" y="2769020"/>
                      <a:pt x="0" y="2568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8" name="Lekerekített téglalap 23"/>
              <p:cNvSpPr/>
              <p:nvPr/>
            </p:nvSpPr>
            <p:spPr>
              <a:xfrm>
                <a:off x="4917160" y="435005"/>
                <a:ext cx="1589607" cy="1970999"/>
              </a:xfrm>
              <a:custGeom>
                <a:avLst/>
                <a:gdLst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811396 w 2173684"/>
                  <a:gd name="connsiteY2" fmla="*/ 0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202019 w 2088624"/>
                  <a:gd name="connsiteY0" fmla="*/ 1616930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202019 w 2088624"/>
                  <a:gd name="connsiteY7" fmla="*/ 1616930 h 3038592"/>
                  <a:gd name="connsiteX0" fmla="*/ 202019 w 2088624"/>
                  <a:gd name="connsiteY0" fmla="*/ 1561481 h 2983143"/>
                  <a:gd name="connsiteX1" fmla="*/ 1301033 w 2088624"/>
                  <a:gd name="connsiteY1" fmla="*/ 18979 h 2983143"/>
                  <a:gd name="connsiteX2" fmla="*/ 2088624 w 2088624"/>
                  <a:gd name="connsiteY2" fmla="*/ 2705915 h 2983143"/>
                  <a:gd name="connsiteX3" fmla="*/ 1811396 w 2088624"/>
                  <a:gd name="connsiteY3" fmla="*/ 2983143 h 2983143"/>
                  <a:gd name="connsiteX4" fmla="*/ 362288 w 2088624"/>
                  <a:gd name="connsiteY4" fmla="*/ 2983143 h 2983143"/>
                  <a:gd name="connsiteX5" fmla="*/ 0 w 2088624"/>
                  <a:gd name="connsiteY5" fmla="*/ 2620855 h 2983143"/>
                  <a:gd name="connsiteX6" fmla="*/ 202019 w 2088624"/>
                  <a:gd name="connsiteY6" fmla="*/ 1561481 h 2983143"/>
                  <a:gd name="connsiteX0" fmla="*/ 202019 w 2088624"/>
                  <a:gd name="connsiteY0" fmla="*/ 1707294 h 3128956"/>
                  <a:gd name="connsiteX1" fmla="*/ 564678 w 2088624"/>
                  <a:gd name="connsiteY1" fmla="*/ 459593 h 3128956"/>
                  <a:gd name="connsiteX2" fmla="*/ 1301033 w 2088624"/>
                  <a:gd name="connsiteY2" fmla="*/ 164792 h 3128956"/>
                  <a:gd name="connsiteX3" fmla="*/ 2088624 w 2088624"/>
                  <a:gd name="connsiteY3" fmla="*/ 2851728 h 3128956"/>
                  <a:gd name="connsiteX4" fmla="*/ 1811396 w 2088624"/>
                  <a:gd name="connsiteY4" fmla="*/ 3128956 h 3128956"/>
                  <a:gd name="connsiteX5" fmla="*/ 362288 w 2088624"/>
                  <a:gd name="connsiteY5" fmla="*/ 3128956 h 3128956"/>
                  <a:gd name="connsiteX6" fmla="*/ 0 w 2088624"/>
                  <a:gd name="connsiteY6" fmla="*/ 2766668 h 3128956"/>
                  <a:gd name="connsiteX7" fmla="*/ 202019 w 2088624"/>
                  <a:gd name="connsiteY7" fmla="*/ 1707294 h 3128956"/>
                  <a:gd name="connsiteX0" fmla="*/ 202019 w 2088624"/>
                  <a:gd name="connsiteY0" fmla="*/ 1671164 h 3092826"/>
                  <a:gd name="connsiteX1" fmla="*/ 564678 w 2088624"/>
                  <a:gd name="connsiteY1" fmla="*/ 423463 h 3092826"/>
                  <a:gd name="connsiteX2" fmla="*/ 1301033 w 2088624"/>
                  <a:gd name="connsiteY2" fmla="*/ 128662 h 3092826"/>
                  <a:gd name="connsiteX3" fmla="*/ 2088624 w 2088624"/>
                  <a:gd name="connsiteY3" fmla="*/ 2815598 h 3092826"/>
                  <a:gd name="connsiteX4" fmla="*/ 1811396 w 2088624"/>
                  <a:gd name="connsiteY4" fmla="*/ 3092826 h 3092826"/>
                  <a:gd name="connsiteX5" fmla="*/ 362288 w 2088624"/>
                  <a:gd name="connsiteY5" fmla="*/ 3092826 h 3092826"/>
                  <a:gd name="connsiteX6" fmla="*/ 0 w 2088624"/>
                  <a:gd name="connsiteY6" fmla="*/ 2730538 h 3092826"/>
                  <a:gd name="connsiteX7" fmla="*/ 202019 w 2088624"/>
                  <a:gd name="connsiteY7" fmla="*/ 1671164 h 3092826"/>
                  <a:gd name="connsiteX0" fmla="*/ 202019 w 2088624"/>
                  <a:gd name="connsiteY0" fmla="*/ 1542535 h 2964197"/>
                  <a:gd name="connsiteX1" fmla="*/ 564678 w 2088624"/>
                  <a:gd name="connsiteY1" fmla="*/ 294834 h 2964197"/>
                  <a:gd name="connsiteX2" fmla="*/ 1301033 w 2088624"/>
                  <a:gd name="connsiteY2" fmla="*/ 33 h 2964197"/>
                  <a:gd name="connsiteX3" fmla="*/ 2088624 w 2088624"/>
                  <a:gd name="connsiteY3" fmla="*/ 2686969 h 2964197"/>
                  <a:gd name="connsiteX4" fmla="*/ 1811396 w 2088624"/>
                  <a:gd name="connsiteY4" fmla="*/ 2964197 h 2964197"/>
                  <a:gd name="connsiteX5" fmla="*/ 362288 w 2088624"/>
                  <a:gd name="connsiteY5" fmla="*/ 2964197 h 2964197"/>
                  <a:gd name="connsiteX6" fmla="*/ 0 w 2088624"/>
                  <a:gd name="connsiteY6" fmla="*/ 2601909 h 2964197"/>
                  <a:gd name="connsiteX7" fmla="*/ 202019 w 2088624"/>
                  <a:gd name="connsiteY7" fmla="*/ 1542535 h 2964197"/>
                  <a:gd name="connsiteX0" fmla="*/ 202019 w 2088624"/>
                  <a:gd name="connsiteY0" fmla="*/ 1542522 h 2964184"/>
                  <a:gd name="connsiteX1" fmla="*/ 438211 w 2088624"/>
                  <a:gd name="connsiteY1" fmla="*/ 506748 h 2964184"/>
                  <a:gd name="connsiteX2" fmla="*/ 1301033 w 2088624"/>
                  <a:gd name="connsiteY2" fmla="*/ 20 h 2964184"/>
                  <a:gd name="connsiteX3" fmla="*/ 2088624 w 2088624"/>
                  <a:gd name="connsiteY3" fmla="*/ 2686956 h 2964184"/>
                  <a:gd name="connsiteX4" fmla="*/ 1811396 w 2088624"/>
                  <a:gd name="connsiteY4" fmla="*/ 2964184 h 2964184"/>
                  <a:gd name="connsiteX5" fmla="*/ 362288 w 2088624"/>
                  <a:gd name="connsiteY5" fmla="*/ 2964184 h 2964184"/>
                  <a:gd name="connsiteX6" fmla="*/ 0 w 2088624"/>
                  <a:gd name="connsiteY6" fmla="*/ 2601896 h 2964184"/>
                  <a:gd name="connsiteX7" fmla="*/ 202019 w 2088624"/>
                  <a:gd name="connsiteY7" fmla="*/ 1542522 h 2964184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474413 h 2836701"/>
                  <a:gd name="connsiteX1" fmla="*/ 438211 w 2088624"/>
                  <a:gd name="connsiteY1" fmla="*/ 379265 h 2836701"/>
                  <a:gd name="connsiteX2" fmla="*/ 1377111 w 2088624"/>
                  <a:gd name="connsiteY2" fmla="*/ 25 h 2836701"/>
                  <a:gd name="connsiteX3" fmla="*/ 2088624 w 2088624"/>
                  <a:gd name="connsiteY3" fmla="*/ 2559473 h 2836701"/>
                  <a:gd name="connsiteX4" fmla="*/ 1811396 w 2088624"/>
                  <a:gd name="connsiteY4" fmla="*/ 2836701 h 2836701"/>
                  <a:gd name="connsiteX5" fmla="*/ 362288 w 2088624"/>
                  <a:gd name="connsiteY5" fmla="*/ 2836701 h 2836701"/>
                  <a:gd name="connsiteX6" fmla="*/ 0 w 2088624"/>
                  <a:gd name="connsiteY6" fmla="*/ 2474413 h 2836701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26511 h 2888799"/>
                  <a:gd name="connsiteX1" fmla="*/ 438211 w 2088624"/>
                  <a:gd name="connsiteY1" fmla="*/ 431363 h 2888799"/>
                  <a:gd name="connsiteX2" fmla="*/ 1554627 w 2088624"/>
                  <a:gd name="connsiteY2" fmla="*/ 37958 h 2888799"/>
                  <a:gd name="connsiteX3" fmla="*/ 2088624 w 2088624"/>
                  <a:gd name="connsiteY3" fmla="*/ 2611571 h 2888799"/>
                  <a:gd name="connsiteX4" fmla="*/ 1811396 w 2088624"/>
                  <a:gd name="connsiteY4" fmla="*/ 2888799 h 2888799"/>
                  <a:gd name="connsiteX5" fmla="*/ 362288 w 2088624"/>
                  <a:gd name="connsiteY5" fmla="*/ 2888799 h 2888799"/>
                  <a:gd name="connsiteX6" fmla="*/ 0 w 2088624"/>
                  <a:gd name="connsiteY6" fmla="*/ 2526511 h 2888799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37398 h 2899686"/>
                  <a:gd name="connsiteX1" fmla="*/ 565008 w 2088624"/>
                  <a:gd name="connsiteY1" fmla="*/ 286431 h 2899686"/>
                  <a:gd name="connsiteX2" fmla="*/ 1554627 w 2088624"/>
                  <a:gd name="connsiteY2" fmla="*/ 48845 h 2899686"/>
                  <a:gd name="connsiteX3" fmla="*/ 2088624 w 2088624"/>
                  <a:gd name="connsiteY3" fmla="*/ 2622458 h 2899686"/>
                  <a:gd name="connsiteX4" fmla="*/ 1811396 w 2088624"/>
                  <a:gd name="connsiteY4" fmla="*/ 2899686 h 2899686"/>
                  <a:gd name="connsiteX5" fmla="*/ 362288 w 2088624"/>
                  <a:gd name="connsiteY5" fmla="*/ 2899686 h 2899686"/>
                  <a:gd name="connsiteX6" fmla="*/ 0 w 2088624"/>
                  <a:gd name="connsiteY6" fmla="*/ 2537398 h 2899686"/>
                  <a:gd name="connsiteX0" fmla="*/ 0 w 2088624"/>
                  <a:gd name="connsiteY0" fmla="*/ 2543069 h 2905357"/>
                  <a:gd name="connsiteX1" fmla="*/ 565008 w 2088624"/>
                  <a:gd name="connsiteY1" fmla="*/ 235441 h 2905357"/>
                  <a:gd name="connsiteX2" fmla="*/ 1554627 w 2088624"/>
                  <a:gd name="connsiteY2" fmla="*/ 54516 h 2905357"/>
                  <a:gd name="connsiteX3" fmla="*/ 2088624 w 2088624"/>
                  <a:gd name="connsiteY3" fmla="*/ 2628129 h 2905357"/>
                  <a:gd name="connsiteX4" fmla="*/ 1811396 w 2088624"/>
                  <a:gd name="connsiteY4" fmla="*/ 2905357 h 2905357"/>
                  <a:gd name="connsiteX5" fmla="*/ 362288 w 2088624"/>
                  <a:gd name="connsiteY5" fmla="*/ 2905357 h 2905357"/>
                  <a:gd name="connsiteX6" fmla="*/ 0 w 2088624"/>
                  <a:gd name="connsiteY6" fmla="*/ 2543069 h 2905357"/>
                  <a:gd name="connsiteX0" fmla="*/ 0 w 2088624"/>
                  <a:gd name="connsiteY0" fmla="*/ 2543069 h 2905357"/>
                  <a:gd name="connsiteX1" fmla="*/ 354867 w 2088624"/>
                  <a:gd name="connsiteY1" fmla="*/ 601380 h 2905357"/>
                  <a:gd name="connsiteX2" fmla="*/ 565008 w 2088624"/>
                  <a:gd name="connsiteY2" fmla="*/ 235441 h 2905357"/>
                  <a:gd name="connsiteX3" fmla="*/ 1554627 w 2088624"/>
                  <a:gd name="connsiteY3" fmla="*/ 54516 h 2905357"/>
                  <a:gd name="connsiteX4" fmla="*/ 2088624 w 2088624"/>
                  <a:gd name="connsiteY4" fmla="*/ 2628129 h 2905357"/>
                  <a:gd name="connsiteX5" fmla="*/ 1811396 w 2088624"/>
                  <a:gd name="connsiteY5" fmla="*/ 2905357 h 2905357"/>
                  <a:gd name="connsiteX6" fmla="*/ 362288 w 2088624"/>
                  <a:gd name="connsiteY6" fmla="*/ 2905357 h 2905357"/>
                  <a:gd name="connsiteX7" fmla="*/ 0 w 2088624"/>
                  <a:gd name="connsiteY7" fmla="*/ 2543069 h 2905357"/>
                  <a:gd name="connsiteX0" fmla="*/ 0 w 2088624"/>
                  <a:gd name="connsiteY0" fmla="*/ 2604121 h 2966409"/>
                  <a:gd name="connsiteX1" fmla="*/ 354867 w 2088624"/>
                  <a:gd name="connsiteY1" fmla="*/ 662432 h 2966409"/>
                  <a:gd name="connsiteX2" fmla="*/ 1554627 w 2088624"/>
                  <a:gd name="connsiteY2" fmla="*/ 115568 h 2966409"/>
                  <a:gd name="connsiteX3" fmla="*/ 2088624 w 2088624"/>
                  <a:gd name="connsiteY3" fmla="*/ 2689181 h 2966409"/>
                  <a:gd name="connsiteX4" fmla="*/ 1811396 w 2088624"/>
                  <a:gd name="connsiteY4" fmla="*/ 2966409 h 2966409"/>
                  <a:gd name="connsiteX5" fmla="*/ 362288 w 2088624"/>
                  <a:gd name="connsiteY5" fmla="*/ 2966409 h 2966409"/>
                  <a:gd name="connsiteX6" fmla="*/ 0 w 2088624"/>
                  <a:gd name="connsiteY6" fmla="*/ 2604121 h 2966409"/>
                  <a:gd name="connsiteX0" fmla="*/ 0 w 2088624"/>
                  <a:gd name="connsiteY0" fmla="*/ 2611945 h 2974233"/>
                  <a:gd name="connsiteX1" fmla="*/ 354867 w 2088624"/>
                  <a:gd name="connsiteY1" fmla="*/ 670256 h 2974233"/>
                  <a:gd name="connsiteX2" fmla="*/ 1554627 w 2088624"/>
                  <a:gd name="connsiteY2" fmla="*/ 123392 h 2974233"/>
                  <a:gd name="connsiteX3" fmla="*/ 2088624 w 2088624"/>
                  <a:gd name="connsiteY3" fmla="*/ 2697005 h 2974233"/>
                  <a:gd name="connsiteX4" fmla="*/ 1811396 w 2088624"/>
                  <a:gd name="connsiteY4" fmla="*/ 2974233 h 2974233"/>
                  <a:gd name="connsiteX5" fmla="*/ 362288 w 2088624"/>
                  <a:gd name="connsiteY5" fmla="*/ 2974233 h 2974233"/>
                  <a:gd name="connsiteX6" fmla="*/ 0 w 2088624"/>
                  <a:gd name="connsiteY6" fmla="*/ 2611945 h 2974233"/>
                  <a:gd name="connsiteX0" fmla="*/ 0 w 2088624"/>
                  <a:gd name="connsiteY0" fmla="*/ 2673429 h 3035717"/>
                  <a:gd name="connsiteX1" fmla="*/ 456305 w 2088624"/>
                  <a:gd name="connsiteY1" fmla="*/ 462598 h 3035717"/>
                  <a:gd name="connsiteX2" fmla="*/ 1554627 w 2088624"/>
                  <a:gd name="connsiteY2" fmla="*/ 184876 h 3035717"/>
                  <a:gd name="connsiteX3" fmla="*/ 2088624 w 2088624"/>
                  <a:gd name="connsiteY3" fmla="*/ 2758489 h 3035717"/>
                  <a:gd name="connsiteX4" fmla="*/ 1811396 w 2088624"/>
                  <a:gd name="connsiteY4" fmla="*/ 3035717 h 3035717"/>
                  <a:gd name="connsiteX5" fmla="*/ 362288 w 2088624"/>
                  <a:gd name="connsiteY5" fmla="*/ 3035717 h 3035717"/>
                  <a:gd name="connsiteX6" fmla="*/ 0 w 2088624"/>
                  <a:gd name="connsiteY6" fmla="*/ 2673429 h 3035717"/>
                  <a:gd name="connsiteX0" fmla="*/ 0 w 2123955"/>
                  <a:gd name="connsiteY0" fmla="*/ 2600914 h 2963202"/>
                  <a:gd name="connsiteX1" fmla="*/ 456305 w 2123955"/>
                  <a:gd name="connsiteY1" fmla="*/ 390083 h 2963202"/>
                  <a:gd name="connsiteX2" fmla="*/ 1668744 w 2123955"/>
                  <a:gd name="connsiteY2" fmla="*/ 225683 h 2963202"/>
                  <a:gd name="connsiteX3" fmla="*/ 2088624 w 2123955"/>
                  <a:gd name="connsiteY3" fmla="*/ 2685974 h 2963202"/>
                  <a:gd name="connsiteX4" fmla="*/ 1811396 w 2123955"/>
                  <a:gd name="connsiteY4" fmla="*/ 2963202 h 2963202"/>
                  <a:gd name="connsiteX5" fmla="*/ 362288 w 2123955"/>
                  <a:gd name="connsiteY5" fmla="*/ 2963202 h 2963202"/>
                  <a:gd name="connsiteX6" fmla="*/ 0 w 2123955"/>
                  <a:gd name="connsiteY6" fmla="*/ 2600914 h 2963202"/>
                  <a:gd name="connsiteX0" fmla="*/ 0 w 2088624"/>
                  <a:gd name="connsiteY0" fmla="*/ 2600914 h 2963202"/>
                  <a:gd name="connsiteX1" fmla="*/ 456305 w 2088624"/>
                  <a:gd name="connsiteY1" fmla="*/ 390083 h 2963202"/>
                  <a:gd name="connsiteX2" fmla="*/ 1668744 w 2088624"/>
                  <a:gd name="connsiteY2" fmla="*/ 225683 h 2963202"/>
                  <a:gd name="connsiteX3" fmla="*/ 2088624 w 2088624"/>
                  <a:gd name="connsiteY3" fmla="*/ 2685974 h 2963202"/>
                  <a:gd name="connsiteX4" fmla="*/ 1811396 w 2088624"/>
                  <a:gd name="connsiteY4" fmla="*/ 2963202 h 2963202"/>
                  <a:gd name="connsiteX5" fmla="*/ 362288 w 2088624"/>
                  <a:gd name="connsiteY5" fmla="*/ 2963202 h 2963202"/>
                  <a:gd name="connsiteX6" fmla="*/ 0 w 2088624"/>
                  <a:gd name="connsiteY6" fmla="*/ 2600914 h 2963202"/>
                  <a:gd name="connsiteX0" fmla="*/ 0 w 2116084"/>
                  <a:gd name="connsiteY0" fmla="*/ 2568934 h 2931222"/>
                  <a:gd name="connsiteX1" fmla="*/ 456305 w 2116084"/>
                  <a:gd name="connsiteY1" fmla="*/ 358103 h 2931222"/>
                  <a:gd name="connsiteX2" fmla="*/ 1757501 w 2116084"/>
                  <a:gd name="connsiteY2" fmla="*/ 250365 h 2931222"/>
                  <a:gd name="connsiteX3" fmla="*/ 2088624 w 2116084"/>
                  <a:gd name="connsiteY3" fmla="*/ 2653994 h 2931222"/>
                  <a:gd name="connsiteX4" fmla="*/ 1811396 w 2116084"/>
                  <a:gd name="connsiteY4" fmla="*/ 2931222 h 2931222"/>
                  <a:gd name="connsiteX5" fmla="*/ 362288 w 2116084"/>
                  <a:gd name="connsiteY5" fmla="*/ 2931222 h 2931222"/>
                  <a:gd name="connsiteX6" fmla="*/ 0 w 2116084"/>
                  <a:gd name="connsiteY6" fmla="*/ 2568934 h 29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084" h="2931222">
                    <a:moveTo>
                      <a:pt x="0" y="2568934"/>
                    </a:moveTo>
                    <a:cubicBezTo>
                      <a:pt x="7216" y="2170773"/>
                      <a:pt x="197201" y="772862"/>
                      <a:pt x="456305" y="358103"/>
                    </a:cubicBezTo>
                    <a:cubicBezTo>
                      <a:pt x="842207" y="-113318"/>
                      <a:pt x="1468542" y="-87426"/>
                      <a:pt x="1757501" y="250365"/>
                    </a:cubicBezTo>
                    <a:cubicBezTo>
                      <a:pt x="2357050" y="1060876"/>
                      <a:pt x="2003563" y="2159967"/>
                      <a:pt x="2088624" y="2653994"/>
                    </a:cubicBezTo>
                    <a:cubicBezTo>
                      <a:pt x="2088624" y="2854080"/>
                      <a:pt x="2011482" y="2931222"/>
                      <a:pt x="1811396" y="2931222"/>
                    </a:cubicBezTo>
                    <a:lnTo>
                      <a:pt x="362288" y="2931222"/>
                    </a:lnTo>
                    <a:cubicBezTo>
                      <a:pt x="162202" y="2931222"/>
                      <a:pt x="0" y="2769020"/>
                      <a:pt x="0" y="2568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9" name="Téglalap 21"/>
              <p:cNvSpPr/>
              <p:nvPr/>
            </p:nvSpPr>
            <p:spPr>
              <a:xfrm>
                <a:off x="4512555" y="1696663"/>
                <a:ext cx="2102001" cy="3875286"/>
              </a:xfrm>
              <a:custGeom>
                <a:avLst/>
                <a:gdLst>
                  <a:gd name="connsiteX0" fmla="*/ 0 w 2500256"/>
                  <a:gd name="connsiteY0" fmla="*/ 0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0 w 2500256"/>
                  <a:gd name="connsiteY4" fmla="*/ 0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49183 h 3547259"/>
                  <a:gd name="connsiteX1" fmla="*/ 2117484 w 2500256"/>
                  <a:gd name="connsiteY1" fmla="*/ 70448 h 3547259"/>
                  <a:gd name="connsiteX2" fmla="*/ 2500256 w 2500256"/>
                  <a:gd name="connsiteY2" fmla="*/ 3547259 h 3547259"/>
                  <a:gd name="connsiteX3" fmla="*/ 0 w 2500256"/>
                  <a:gd name="connsiteY3" fmla="*/ 3547259 h 3547259"/>
                  <a:gd name="connsiteX4" fmla="*/ 372139 w 2500256"/>
                  <a:gd name="connsiteY4" fmla="*/ 49183 h 3547259"/>
                  <a:gd name="connsiteX0" fmla="*/ 372139 w 2500256"/>
                  <a:gd name="connsiteY0" fmla="*/ 106089 h 3604165"/>
                  <a:gd name="connsiteX1" fmla="*/ 2117484 w 2500256"/>
                  <a:gd name="connsiteY1" fmla="*/ 127354 h 3604165"/>
                  <a:gd name="connsiteX2" fmla="*/ 2500256 w 2500256"/>
                  <a:gd name="connsiteY2" fmla="*/ 3604165 h 3604165"/>
                  <a:gd name="connsiteX3" fmla="*/ 0 w 2500256"/>
                  <a:gd name="connsiteY3" fmla="*/ 3604165 h 3604165"/>
                  <a:gd name="connsiteX4" fmla="*/ 372139 w 2500256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72294"/>
                  <a:gd name="connsiteX1" fmla="*/ 2117484 w 2276973"/>
                  <a:gd name="connsiteY1" fmla="*/ 127354 h 3672294"/>
                  <a:gd name="connsiteX2" fmla="*/ 2276973 w 2276973"/>
                  <a:gd name="connsiteY2" fmla="*/ 3317086 h 3672294"/>
                  <a:gd name="connsiteX3" fmla="*/ 0 w 2276973"/>
                  <a:gd name="connsiteY3" fmla="*/ 3604165 h 3672294"/>
                  <a:gd name="connsiteX4" fmla="*/ 372139 w 2276973"/>
                  <a:gd name="connsiteY4" fmla="*/ 106089 h 3672294"/>
                  <a:gd name="connsiteX0" fmla="*/ 244548 w 2149382"/>
                  <a:gd name="connsiteY0" fmla="*/ 106089 h 3627417"/>
                  <a:gd name="connsiteX1" fmla="*/ 1989893 w 2149382"/>
                  <a:gd name="connsiteY1" fmla="*/ 127354 h 3627417"/>
                  <a:gd name="connsiteX2" fmla="*/ 2149382 w 2149382"/>
                  <a:gd name="connsiteY2" fmla="*/ 3317086 h 3627417"/>
                  <a:gd name="connsiteX3" fmla="*/ 0 w 2149382"/>
                  <a:gd name="connsiteY3" fmla="*/ 3476574 h 3627417"/>
                  <a:gd name="connsiteX4" fmla="*/ 244548 w 2149382"/>
                  <a:gd name="connsiteY4" fmla="*/ 106089 h 3627417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6521 w 2151355"/>
                  <a:gd name="connsiteY0" fmla="*/ 106089 h 3771669"/>
                  <a:gd name="connsiteX1" fmla="*/ 1991866 w 2151355"/>
                  <a:gd name="connsiteY1" fmla="*/ 127354 h 3771669"/>
                  <a:gd name="connsiteX2" fmla="*/ 2151355 w 2151355"/>
                  <a:gd name="connsiteY2" fmla="*/ 3317086 h 3771669"/>
                  <a:gd name="connsiteX3" fmla="*/ 1973 w 2151355"/>
                  <a:gd name="connsiteY3" fmla="*/ 3476574 h 3771669"/>
                  <a:gd name="connsiteX4" fmla="*/ 246521 w 2151355"/>
                  <a:gd name="connsiteY4" fmla="*/ 106089 h 3771669"/>
                  <a:gd name="connsiteX0" fmla="*/ 246521 w 2151355"/>
                  <a:gd name="connsiteY0" fmla="*/ 106089 h 3759676"/>
                  <a:gd name="connsiteX1" fmla="*/ 1991866 w 2151355"/>
                  <a:gd name="connsiteY1" fmla="*/ 127354 h 3759676"/>
                  <a:gd name="connsiteX2" fmla="*/ 2151355 w 2151355"/>
                  <a:gd name="connsiteY2" fmla="*/ 3317086 h 3759676"/>
                  <a:gd name="connsiteX3" fmla="*/ 1973 w 2151355"/>
                  <a:gd name="connsiteY3" fmla="*/ 3476574 h 3759676"/>
                  <a:gd name="connsiteX4" fmla="*/ 246521 w 2151355"/>
                  <a:gd name="connsiteY4" fmla="*/ 106089 h 3759676"/>
                  <a:gd name="connsiteX0" fmla="*/ 246521 w 2151355"/>
                  <a:gd name="connsiteY0" fmla="*/ 130414 h 3784001"/>
                  <a:gd name="connsiteX1" fmla="*/ 1991866 w 2151355"/>
                  <a:gd name="connsiteY1" fmla="*/ 151679 h 3784001"/>
                  <a:gd name="connsiteX2" fmla="*/ 2151355 w 2151355"/>
                  <a:gd name="connsiteY2" fmla="*/ 3341411 h 3784001"/>
                  <a:gd name="connsiteX3" fmla="*/ 1973 w 2151355"/>
                  <a:gd name="connsiteY3" fmla="*/ 3500899 h 3784001"/>
                  <a:gd name="connsiteX4" fmla="*/ 246521 w 2151355"/>
                  <a:gd name="connsiteY4" fmla="*/ 130414 h 3784001"/>
                  <a:gd name="connsiteX0" fmla="*/ 245539 w 2150373"/>
                  <a:gd name="connsiteY0" fmla="*/ 130414 h 3784001"/>
                  <a:gd name="connsiteX1" fmla="*/ 1990884 w 2150373"/>
                  <a:gd name="connsiteY1" fmla="*/ 151679 h 3784001"/>
                  <a:gd name="connsiteX2" fmla="*/ 2150373 w 2150373"/>
                  <a:gd name="connsiteY2" fmla="*/ 3341411 h 3784001"/>
                  <a:gd name="connsiteX3" fmla="*/ 991 w 2150373"/>
                  <a:gd name="connsiteY3" fmla="*/ 3500899 h 3784001"/>
                  <a:gd name="connsiteX4" fmla="*/ 245539 w 2150373"/>
                  <a:gd name="connsiteY4" fmla="*/ 130414 h 3784001"/>
                  <a:gd name="connsiteX0" fmla="*/ 245539 w 2150373"/>
                  <a:gd name="connsiteY0" fmla="*/ 133508 h 3787095"/>
                  <a:gd name="connsiteX1" fmla="*/ 1990884 w 2150373"/>
                  <a:gd name="connsiteY1" fmla="*/ 154773 h 3787095"/>
                  <a:gd name="connsiteX2" fmla="*/ 2150373 w 2150373"/>
                  <a:gd name="connsiteY2" fmla="*/ 3344505 h 3787095"/>
                  <a:gd name="connsiteX3" fmla="*/ 991 w 2150373"/>
                  <a:gd name="connsiteY3" fmla="*/ 3503993 h 3787095"/>
                  <a:gd name="connsiteX4" fmla="*/ 245539 w 2150373"/>
                  <a:gd name="connsiteY4" fmla="*/ 133508 h 3787095"/>
                  <a:gd name="connsiteX0" fmla="*/ 245495 w 2150329"/>
                  <a:gd name="connsiteY0" fmla="*/ 133508 h 3787095"/>
                  <a:gd name="connsiteX1" fmla="*/ 1990840 w 2150329"/>
                  <a:gd name="connsiteY1" fmla="*/ 154773 h 3787095"/>
                  <a:gd name="connsiteX2" fmla="*/ 2150329 w 2150329"/>
                  <a:gd name="connsiteY2" fmla="*/ 3344505 h 3787095"/>
                  <a:gd name="connsiteX3" fmla="*/ 947 w 2150329"/>
                  <a:gd name="connsiteY3" fmla="*/ 3503993 h 3787095"/>
                  <a:gd name="connsiteX4" fmla="*/ 245495 w 2150329"/>
                  <a:gd name="connsiteY4" fmla="*/ 133508 h 3787095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286107 h 3939694"/>
                  <a:gd name="connsiteX1" fmla="*/ 410102 w 2150329"/>
                  <a:gd name="connsiteY1" fmla="*/ 185084 h 3939694"/>
                  <a:gd name="connsiteX2" fmla="*/ 1990840 w 2150329"/>
                  <a:gd name="connsiteY2" fmla="*/ 307372 h 3939694"/>
                  <a:gd name="connsiteX3" fmla="*/ 2150329 w 2150329"/>
                  <a:gd name="connsiteY3" fmla="*/ 3497104 h 3939694"/>
                  <a:gd name="connsiteX4" fmla="*/ 947 w 2150329"/>
                  <a:gd name="connsiteY4" fmla="*/ 3656592 h 3939694"/>
                  <a:gd name="connsiteX5" fmla="*/ 245495 w 2150329"/>
                  <a:gd name="connsiteY5" fmla="*/ 286107 h 3939694"/>
                  <a:gd name="connsiteX0" fmla="*/ 105100 w 2254482"/>
                  <a:gd name="connsiteY0" fmla="*/ 3628783 h 3911885"/>
                  <a:gd name="connsiteX1" fmla="*/ 514255 w 2254482"/>
                  <a:gd name="connsiteY1" fmla="*/ 157275 h 3911885"/>
                  <a:gd name="connsiteX2" fmla="*/ 2094993 w 2254482"/>
                  <a:gd name="connsiteY2" fmla="*/ 279563 h 3911885"/>
                  <a:gd name="connsiteX3" fmla="*/ 2254482 w 2254482"/>
                  <a:gd name="connsiteY3" fmla="*/ 3469295 h 3911885"/>
                  <a:gd name="connsiteX4" fmla="*/ 105100 w 2254482"/>
                  <a:gd name="connsiteY4" fmla="*/ 3628783 h 3911885"/>
                  <a:gd name="connsiteX0" fmla="*/ 105100 w 2254482"/>
                  <a:gd name="connsiteY0" fmla="*/ 3688176 h 3971278"/>
                  <a:gd name="connsiteX1" fmla="*/ 514255 w 2254482"/>
                  <a:gd name="connsiteY1" fmla="*/ 216668 h 3971278"/>
                  <a:gd name="connsiteX2" fmla="*/ 2094993 w 2254482"/>
                  <a:gd name="connsiteY2" fmla="*/ 338956 h 3971278"/>
                  <a:gd name="connsiteX3" fmla="*/ 2254482 w 2254482"/>
                  <a:gd name="connsiteY3" fmla="*/ 3528688 h 3971278"/>
                  <a:gd name="connsiteX4" fmla="*/ 105100 w 2254482"/>
                  <a:gd name="connsiteY4" fmla="*/ 3688176 h 3971278"/>
                  <a:gd name="connsiteX0" fmla="*/ 105100 w 2254482"/>
                  <a:gd name="connsiteY0" fmla="*/ 3772159 h 4055261"/>
                  <a:gd name="connsiteX1" fmla="*/ 514255 w 2254482"/>
                  <a:gd name="connsiteY1" fmla="*/ 300651 h 4055261"/>
                  <a:gd name="connsiteX2" fmla="*/ 1253090 w 2254482"/>
                  <a:gd name="connsiteY2" fmla="*/ 220184 h 4055261"/>
                  <a:gd name="connsiteX3" fmla="*/ 2094993 w 2254482"/>
                  <a:gd name="connsiteY3" fmla="*/ 422939 h 4055261"/>
                  <a:gd name="connsiteX4" fmla="*/ 2254482 w 2254482"/>
                  <a:gd name="connsiteY4" fmla="*/ 3612671 h 4055261"/>
                  <a:gd name="connsiteX5" fmla="*/ 105100 w 2254482"/>
                  <a:gd name="connsiteY5" fmla="*/ 3772159 h 4055261"/>
                  <a:gd name="connsiteX0" fmla="*/ 105100 w 2258263"/>
                  <a:gd name="connsiteY0" fmla="*/ 3772159 h 4055261"/>
                  <a:gd name="connsiteX1" fmla="*/ 514255 w 2258263"/>
                  <a:gd name="connsiteY1" fmla="*/ 300651 h 4055261"/>
                  <a:gd name="connsiteX2" fmla="*/ 1253090 w 2258263"/>
                  <a:gd name="connsiteY2" fmla="*/ 220184 h 4055261"/>
                  <a:gd name="connsiteX3" fmla="*/ 2160829 w 2258263"/>
                  <a:gd name="connsiteY3" fmla="*/ 759438 h 4055261"/>
                  <a:gd name="connsiteX4" fmla="*/ 2254482 w 2258263"/>
                  <a:gd name="connsiteY4" fmla="*/ 3612671 h 4055261"/>
                  <a:gd name="connsiteX5" fmla="*/ 105100 w 2258263"/>
                  <a:gd name="connsiteY5" fmla="*/ 3772159 h 4055261"/>
                  <a:gd name="connsiteX0" fmla="*/ 148303 w 2301466"/>
                  <a:gd name="connsiteY0" fmla="*/ 3622567 h 3905669"/>
                  <a:gd name="connsiteX1" fmla="*/ 359947 w 2301466"/>
                  <a:gd name="connsiteY1" fmla="*/ 407091 h 3905669"/>
                  <a:gd name="connsiteX2" fmla="*/ 1296293 w 2301466"/>
                  <a:gd name="connsiteY2" fmla="*/ 70592 h 3905669"/>
                  <a:gd name="connsiteX3" fmla="*/ 2204032 w 2301466"/>
                  <a:gd name="connsiteY3" fmla="*/ 609846 h 3905669"/>
                  <a:gd name="connsiteX4" fmla="*/ 2297685 w 2301466"/>
                  <a:gd name="connsiteY4" fmla="*/ 3463079 h 3905669"/>
                  <a:gd name="connsiteX5" fmla="*/ 148303 w 2301466"/>
                  <a:gd name="connsiteY5" fmla="*/ 3622567 h 3905669"/>
                  <a:gd name="connsiteX0" fmla="*/ 164410 w 2317573"/>
                  <a:gd name="connsiteY0" fmla="*/ 3574384 h 3857486"/>
                  <a:gd name="connsiteX1" fmla="*/ 324848 w 2317573"/>
                  <a:gd name="connsiteY1" fmla="*/ 497897 h 3857486"/>
                  <a:gd name="connsiteX2" fmla="*/ 1312400 w 2317573"/>
                  <a:gd name="connsiteY2" fmla="*/ 22409 h 3857486"/>
                  <a:gd name="connsiteX3" fmla="*/ 2220139 w 2317573"/>
                  <a:gd name="connsiteY3" fmla="*/ 561663 h 3857486"/>
                  <a:gd name="connsiteX4" fmla="*/ 2313792 w 2317573"/>
                  <a:gd name="connsiteY4" fmla="*/ 3414896 h 3857486"/>
                  <a:gd name="connsiteX5" fmla="*/ 164410 w 2317573"/>
                  <a:gd name="connsiteY5" fmla="*/ 3574384 h 3857486"/>
                  <a:gd name="connsiteX0" fmla="*/ 136284 w 2289447"/>
                  <a:gd name="connsiteY0" fmla="*/ 3574384 h 3857486"/>
                  <a:gd name="connsiteX1" fmla="*/ 296722 w 2289447"/>
                  <a:gd name="connsiteY1" fmla="*/ 497897 h 3857486"/>
                  <a:gd name="connsiteX2" fmla="*/ 1284274 w 2289447"/>
                  <a:gd name="connsiteY2" fmla="*/ 22409 h 3857486"/>
                  <a:gd name="connsiteX3" fmla="*/ 2192013 w 2289447"/>
                  <a:gd name="connsiteY3" fmla="*/ 561663 h 3857486"/>
                  <a:gd name="connsiteX4" fmla="*/ 2285666 w 2289447"/>
                  <a:gd name="connsiteY4" fmla="*/ 3414896 h 3857486"/>
                  <a:gd name="connsiteX5" fmla="*/ 136284 w 2289447"/>
                  <a:gd name="connsiteY5" fmla="*/ 3574384 h 3857486"/>
                  <a:gd name="connsiteX0" fmla="*/ 258953 w 2412116"/>
                  <a:gd name="connsiteY0" fmla="*/ 3574384 h 3857486"/>
                  <a:gd name="connsiteX1" fmla="*/ 46953 w 2412116"/>
                  <a:gd name="connsiteY1" fmla="*/ 3360368 h 3857486"/>
                  <a:gd name="connsiteX2" fmla="*/ 419391 w 2412116"/>
                  <a:gd name="connsiteY2" fmla="*/ 497897 h 3857486"/>
                  <a:gd name="connsiteX3" fmla="*/ 1406943 w 2412116"/>
                  <a:gd name="connsiteY3" fmla="*/ 22409 h 3857486"/>
                  <a:gd name="connsiteX4" fmla="*/ 2314682 w 2412116"/>
                  <a:gd name="connsiteY4" fmla="*/ 561663 h 3857486"/>
                  <a:gd name="connsiteX5" fmla="*/ 2408335 w 2412116"/>
                  <a:gd name="connsiteY5" fmla="*/ 3414896 h 3857486"/>
                  <a:gd name="connsiteX6" fmla="*/ 258953 w 2412116"/>
                  <a:gd name="connsiteY6" fmla="*/ 3574384 h 3857486"/>
                  <a:gd name="connsiteX0" fmla="*/ 2361382 w 2365163"/>
                  <a:gd name="connsiteY0" fmla="*/ 3414896 h 3745648"/>
                  <a:gd name="connsiteX1" fmla="*/ 0 w 2365163"/>
                  <a:gd name="connsiteY1" fmla="*/ 3360368 h 3745648"/>
                  <a:gd name="connsiteX2" fmla="*/ 372438 w 2365163"/>
                  <a:gd name="connsiteY2" fmla="*/ 497897 h 3745648"/>
                  <a:gd name="connsiteX3" fmla="*/ 1359990 w 2365163"/>
                  <a:gd name="connsiteY3" fmla="*/ 22409 h 3745648"/>
                  <a:gd name="connsiteX4" fmla="*/ 2267729 w 2365163"/>
                  <a:gd name="connsiteY4" fmla="*/ 561663 h 3745648"/>
                  <a:gd name="connsiteX5" fmla="*/ 2361382 w 2365163"/>
                  <a:gd name="connsiteY5" fmla="*/ 3414896 h 3745648"/>
                  <a:gd name="connsiteX0" fmla="*/ 2401139 w 2401139"/>
                  <a:gd name="connsiteY0" fmla="*/ 3780656 h 3987791"/>
                  <a:gd name="connsiteX1" fmla="*/ 0 w 2401139"/>
                  <a:gd name="connsiteY1" fmla="*/ 3360368 h 3987791"/>
                  <a:gd name="connsiteX2" fmla="*/ 372438 w 2401139"/>
                  <a:gd name="connsiteY2" fmla="*/ 497897 h 3987791"/>
                  <a:gd name="connsiteX3" fmla="*/ 1359990 w 2401139"/>
                  <a:gd name="connsiteY3" fmla="*/ 22409 h 3987791"/>
                  <a:gd name="connsiteX4" fmla="*/ 2267729 w 2401139"/>
                  <a:gd name="connsiteY4" fmla="*/ 561663 h 3987791"/>
                  <a:gd name="connsiteX5" fmla="*/ 2401139 w 2401139"/>
                  <a:gd name="connsiteY5" fmla="*/ 3780656 h 3987791"/>
                  <a:gd name="connsiteX0" fmla="*/ 2472391 w 2472391"/>
                  <a:gd name="connsiteY0" fmla="*/ 3780656 h 4107026"/>
                  <a:gd name="connsiteX1" fmla="*/ 0 w 2472391"/>
                  <a:gd name="connsiteY1" fmla="*/ 3716628 h 4107026"/>
                  <a:gd name="connsiteX2" fmla="*/ 443690 w 2472391"/>
                  <a:gd name="connsiteY2" fmla="*/ 497897 h 4107026"/>
                  <a:gd name="connsiteX3" fmla="*/ 1431242 w 2472391"/>
                  <a:gd name="connsiteY3" fmla="*/ 22409 h 4107026"/>
                  <a:gd name="connsiteX4" fmla="*/ 2338981 w 2472391"/>
                  <a:gd name="connsiteY4" fmla="*/ 561663 h 4107026"/>
                  <a:gd name="connsiteX5" fmla="*/ 2472391 w 2472391"/>
                  <a:gd name="connsiteY5" fmla="*/ 3780656 h 4107026"/>
                  <a:gd name="connsiteX0" fmla="*/ 2472391 w 2472391"/>
                  <a:gd name="connsiteY0" fmla="*/ 3780656 h 4082548"/>
                  <a:gd name="connsiteX1" fmla="*/ 0 w 2472391"/>
                  <a:gd name="connsiteY1" fmla="*/ 3716628 h 4082548"/>
                  <a:gd name="connsiteX2" fmla="*/ 443690 w 2472391"/>
                  <a:gd name="connsiteY2" fmla="*/ 497897 h 4082548"/>
                  <a:gd name="connsiteX3" fmla="*/ 1431242 w 2472391"/>
                  <a:gd name="connsiteY3" fmla="*/ 22409 h 4082548"/>
                  <a:gd name="connsiteX4" fmla="*/ 2338981 w 2472391"/>
                  <a:gd name="connsiteY4" fmla="*/ 561663 h 4082548"/>
                  <a:gd name="connsiteX5" fmla="*/ 2472391 w 2472391"/>
                  <a:gd name="connsiteY5" fmla="*/ 3780656 h 4082548"/>
                  <a:gd name="connsiteX0" fmla="*/ 2424890 w 2435089"/>
                  <a:gd name="connsiteY0" fmla="*/ 3531274 h 3965143"/>
                  <a:gd name="connsiteX1" fmla="*/ 0 w 2435089"/>
                  <a:gd name="connsiteY1" fmla="*/ 3716628 h 3965143"/>
                  <a:gd name="connsiteX2" fmla="*/ 443690 w 2435089"/>
                  <a:gd name="connsiteY2" fmla="*/ 497897 h 3965143"/>
                  <a:gd name="connsiteX3" fmla="*/ 1431242 w 2435089"/>
                  <a:gd name="connsiteY3" fmla="*/ 22409 h 3965143"/>
                  <a:gd name="connsiteX4" fmla="*/ 2338981 w 2435089"/>
                  <a:gd name="connsiteY4" fmla="*/ 561663 h 3965143"/>
                  <a:gd name="connsiteX5" fmla="*/ 2424890 w 2435089"/>
                  <a:gd name="connsiteY5" fmla="*/ 3531274 h 3965143"/>
                  <a:gd name="connsiteX0" fmla="*/ 2401139 w 2411338"/>
                  <a:gd name="connsiteY0" fmla="*/ 3531274 h 3823297"/>
                  <a:gd name="connsiteX1" fmla="*/ 0 w 2411338"/>
                  <a:gd name="connsiteY1" fmla="*/ 3443496 h 3823297"/>
                  <a:gd name="connsiteX2" fmla="*/ 419939 w 2411338"/>
                  <a:gd name="connsiteY2" fmla="*/ 497897 h 3823297"/>
                  <a:gd name="connsiteX3" fmla="*/ 1407491 w 2411338"/>
                  <a:gd name="connsiteY3" fmla="*/ 22409 h 3823297"/>
                  <a:gd name="connsiteX4" fmla="*/ 2315230 w 2411338"/>
                  <a:gd name="connsiteY4" fmla="*/ 561663 h 3823297"/>
                  <a:gd name="connsiteX5" fmla="*/ 2401139 w 2411338"/>
                  <a:gd name="connsiteY5" fmla="*/ 3531274 h 3823297"/>
                  <a:gd name="connsiteX0" fmla="*/ 2282386 w 2394929"/>
                  <a:gd name="connsiteY0" fmla="*/ 3614401 h 3875286"/>
                  <a:gd name="connsiteX1" fmla="*/ 0 w 2394929"/>
                  <a:gd name="connsiteY1" fmla="*/ 3443496 h 3875286"/>
                  <a:gd name="connsiteX2" fmla="*/ 419939 w 2394929"/>
                  <a:gd name="connsiteY2" fmla="*/ 497897 h 3875286"/>
                  <a:gd name="connsiteX3" fmla="*/ 1407491 w 2394929"/>
                  <a:gd name="connsiteY3" fmla="*/ 22409 h 3875286"/>
                  <a:gd name="connsiteX4" fmla="*/ 2315230 w 2394929"/>
                  <a:gd name="connsiteY4" fmla="*/ 561663 h 3875286"/>
                  <a:gd name="connsiteX5" fmla="*/ 2282386 w 2394929"/>
                  <a:gd name="connsiteY5" fmla="*/ 3614401 h 3875286"/>
                  <a:gd name="connsiteX0" fmla="*/ 2282386 w 2339269"/>
                  <a:gd name="connsiteY0" fmla="*/ 3614401 h 3875286"/>
                  <a:gd name="connsiteX1" fmla="*/ 0 w 2339269"/>
                  <a:gd name="connsiteY1" fmla="*/ 3443496 h 3875286"/>
                  <a:gd name="connsiteX2" fmla="*/ 419939 w 2339269"/>
                  <a:gd name="connsiteY2" fmla="*/ 497897 h 3875286"/>
                  <a:gd name="connsiteX3" fmla="*/ 1407491 w 2339269"/>
                  <a:gd name="connsiteY3" fmla="*/ 22409 h 3875286"/>
                  <a:gd name="connsiteX4" fmla="*/ 2315230 w 2339269"/>
                  <a:gd name="connsiteY4" fmla="*/ 561663 h 3875286"/>
                  <a:gd name="connsiteX5" fmla="*/ 2282386 w 2339269"/>
                  <a:gd name="connsiteY5" fmla="*/ 3614401 h 387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9269" h="3875286">
                    <a:moveTo>
                      <a:pt x="2282386" y="3614401"/>
                    </a:moveTo>
                    <a:cubicBezTo>
                      <a:pt x="1904431" y="4080852"/>
                      <a:pt x="521496" y="3858410"/>
                      <a:pt x="0" y="3443496"/>
                    </a:cubicBezTo>
                    <a:cubicBezTo>
                      <a:pt x="26740" y="2930748"/>
                      <a:pt x="209177" y="1023744"/>
                      <a:pt x="419939" y="497897"/>
                    </a:cubicBezTo>
                    <a:cubicBezTo>
                      <a:pt x="623463" y="-116045"/>
                      <a:pt x="1144035" y="2028"/>
                      <a:pt x="1407491" y="22409"/>
                    </a:cubicBezTo>
                    <a:cubicBezTo>
                      <a:pt x="1670947" y="42790"/>
                      <a:pt x="2160523" y="-25697"/>
                      <a:pt x="2315230" y="561663"/>
                    </a:cubicBezTo>
                    <a:cubicBezTo>
                      <a:pt x="2438063" y="1198881"/>
                      <a:pt x="2037837" y="2880767"/>
                      <a:pt x="2282386" y="361440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0" name="Ellipszis 30"/>
              <p:cNvSpPr/>
              <p:nvPr/>
            </p:nvSpPr>
            <p:spPr>
              <a:xfrm>
                <a:off x="5220688" y="772966"/>
                <a:ext cx="1098361" cy="1045499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8361" h="1045499">
                    <a:moveTo>
                      <a:pt x="66613" y="588215"/>
                    </a:moveTo>
                    <a:cubicBezTo>
                      <a:pt x="-13308" y="433980"/>
                      <a:pt x="-22016" y="217976"/>
                      <a:pt x="44288" y="120005"/>
                    </a:cubicBezTo>
                    <a:cubicBezTo>
                      <a:pt x="110592" y="22034"/>
                      <a:pt x="405059" y="-3572"/>
                      <a:pt x="571314" y="386"/>
                    </a:cubicBezTo>
                    <a:cubicBezTo>
                      <a:pt x="737569" y="4344"/>
                      <a:pt x="965616" y="67555"/>
                      <a:pt x="1041816" y="143755"/>
                    </a:cubicBezTo>
                    <a:cubicBezTo>
                      <a:pt x="1118016" y="219955"/>
                      <a:pt x="1112869" y="497315"/>
                      <a:pt x="1052265" y="623841"/>
                    </a:cubicBezTo>
                    <a:cubicBezTo>
                      <a:pt x="991661" y="750367"/>
                      <a:pt x="854342" y="1039478"/>
                      <a:pt x="523813" y="1045415"/>
                    </a:cubicBezTo>
                    <a:cubicBezTo>
                      <a:pt x="193284" y="1051352"/>
                      <a:pt x="146534" y="742450"/>
                      <a:pt x="66613" y="588215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1" name="Ellipszis 30"/>
              <p:cNvSpPr/>
              <p:nvPr/>
            </p:nvSpPr>
            <p:spPr>
              <a:xfrm>
                <a:off x="5160657" y="1130173"/>
                <a:ext cx="1192633" cy="95105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482571 h 939855"/>
                  <a:gd name="connsiteX1" fmla="*/ 44288 w 1098361"/>
                  <a:gd name="connsiteY1" fmla="*/ 14361 h 939855"/>
                  <a:gd name="connsiteX2" fmla="*/ 505477 w 1098361"/>
                  <a:gd name="connsiteY2" fmla="*/ 355599 h 939855"/>
                  <a:gd name="connsiteX3" fmla="*/ 1041816 w 1098361"/>
                  <a:gd name="connsiteY3" fmla="*/ 38111 h 939855"/>
                  <a:gd name="connsiteX4" fmla="*/ 1052265 w 1098361"/>
                  <a:gd name="connsiteY4" fmla="*/ 518197 h 939855"/>
                  <a:gd name="connsiteX5" fmla="*/ 523813 w 1098361"/>
                  <a:gd name="connsiteY5" fmla="*/ 939771 h 939855"/>
                  <a:gd name="connsiteX6" fmla="*/ 66613 w 1098361"/>
                  <a:gd name="connsiteY6" fmla="*/ 482571 h 939855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1602 h 938886"/>
                  <a:gd name="connsiteX1" fmla="*/ 44288 w 1087002"/>
                  <a:gd name="connsiteY1" fmla="*/ 13392 h 938886"/>
                  <a:gd name="connsiteX2" fmla="*/ 505477 w 1087002"/>
                  <a:gd name="connsiteY2" fmla="*/ 354630 h 938886"/>
                  <a:gd name="connsiteX3" fmla="*/ 892901 w 1087002"/>
                  <a:gd name="connsiteY3" fmla="*/ 338291 h 938886"/>
                  <a:gd name="connsiteX4" fmla="*/ 1041816 w 1087002"/>
                  <a:gd name="connsiteY4" fmla="*/ 37142 h 938886"/>
                  <a:gd name="connsiteX5" fmla="*/ 1052265 w 1087002"/>
                  <a:gd name="connsiteY5" fmla="*/ 517228 h 938886"/>
                  <a:gd name="connsiteX6" fmla="*/ 523813 w 1087002"/>
                  <a:gd name="connsiteY6" fmla="*/ 938802 h 938886"/>
                  <a:gd name="connsiteX7" fmla="*/ 66613 w 1087002"/>
                  <a:gd name="connsiteY7" fmla="*/ 481602 h 93888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109753"/>
                  <a:gd name="connsiteY0" fmla="*/ 475942 h 933226"/>
                  <a:gd name="connsiteX1" fmla="*/ 44288 w 1109753"/>
                  <a:gd name="connsiteY1" fmla="*/ 7732 h 933226"/>
                  <a:gd name="connsiteX2" fmla="*/ 197957 w 1109753"/>
                  <a:gd name="connsiteY2" fmla="*/ 354577 h 933226"/>
                  <a:gd name="connsiteX3" fmla="*/ 505477 w 1109753"/>
                  <a:gd name="connsiteY3" fmla="*/ 348970 h 933226"/>
                  <a:gd name="connsiteX4" fmla="*/ 892901 w 1109753"/>
                  <a:gd name="connsiteY4" fmla="*/ 332631 h 933226"/>
                  <a:gd name="connsiteX5" fmla="*/ 1085707 w 1109753"/>
                  <a:gd name="connsiteY5" fmla="*/ 133895 h 933226"/>
                  <a:gd name="connsiteX6" fmla="*/ 1052265 w 1109753"/>
                  <a:gd name="connsiteY6" fmla="*/ 511568 h 933226"/>
                  <a:gd name="connsiteX7" fmla="*/ 523813 w 1109753"/>
                  <a:gd name="connsiteY7" fmla="*/ 933142 h 933226"/>
                  <a:gd name="connsiteX8" fmla="*/ 66613 w 1109753"/>
                  <a:gd name="connsiteY8" fmla="*/ 475942 h 933226"/>
                  <a:gd name="connsiteX0" fmla="*/ 62084 w 1105224"/>
                  <a:gd name="connsiteY0" fmla="*/ 425867 h 883149"/>
                  <a:gd name="connsiteX1" fmla="*/ 47074 w 1105224"/>
                  <a:gd name="connsiteY1" fmla="*/ 8863 h 883149"/>
                  <a:gd name="connsiteX2" fmla="*/ 193428 w 1105224"/>
                  <a:gd name="connsiteY2" fmla="*/ 304502 h 883149"/>
                  <a:gd name="connsiteX3" fmla="*/ 500948 w 1105224"/>
                  <a:gd name="connsiteY3" fmla="*/ 298895 h 883149"/>
                  <a:gd name="connsiteX4" fmla="*/ 888372 w 1105224"/>
                  <a:gd name="connsiteY4" fmla="*/ 282556 h 883149"/>
                  <a:gd name="connsiteX5" fmla="*/ 1081178 w 1105224"/>
                  <a:gd name="connsiteY5" fmla="*/ 83820 h 883149"/>
                  <a:gd name="connsiteX6" fmla="*/ 1047736 w 1105224"/>
                  <a:gd name="connsiteY6" fmla="*/ 461493 h 883149"/>
                  <a:gd name="connsiteX7" fmla="*/ 519284 w 1105224"/>
                  <a:gd name="connsiteY7" fmla="*/ 883067 h 883149"/>
                  <a:gd name="connsiteX8" fmla="*/ 62084 w 1105224"/>
                  <a:gd name="connsiteY8" fmla="*/ 425867 h 883149"/>
                  <a:gd name="connsiteX0" fmla="*/ 63376 w 1106516"/>
                  <a:gd name="connsiteY0" fmla="*/ 425867 h 802702"/>
                  <a:gd name="connsiteX1" fmla="*/ 48366 w 1106516"/>
                  <a:gd name="connsiteY1" fmla="*/ 8863 h 802702"/>
                  <a:gd name="connsiteX2" fmla="*/ 194720 w 1106516"/>
                  <a:gd name="connsiteY2" fmla="*/ 304502 h 802702"/>
                  <a:gd name="connsiteX3" fmla="*/ 502240 w 1106516"/>
                  <a:gd name="connsiteY3" fmla="*/ 298895 h 802702"/>
                  <a:gd name="connsiteX4" fmla="*/ 889664 w 1106516"/>
                  <a:gd name="connsiteY4" fmla="*/ 282556 h 802702"/>
                  <a:gd name="connsiteX5" fmla="*/ 1082470 w 1106516"/>
                  <a:gd name="connsiteY5" fmla="*/ 83820 h 802702"/>
                  <a:gd name="connsiteX6" fmla="*/ 1049028 w 1106516"/>
                  <a:gd name="connsiteY6" fmla="*/ 461493 h 802702"/>
                  <a:gd name="connsiteX7" fmla="*/ 542521 w 1106516"/>
                  <a:gd name="connsiteY7" fmla="*/ 802599 h 802702"/>
                  <a:gd name="connsiteX8" fmla="*/ 63376 w 1106516"/>
                  <a:gd name="connsiteY8" fmla="*/ 425867 h 802702"/>
                  <a:gd name="connsiteX0" fmla="*/ 63376 w 1095875"/>
                  <a:gd name="connsiteY0" fmla="*/ 425867 h 802716"/>
                  <a:gd name="connsiteX1" fmla="*/ 48366 w 1095875"/>
                  <a:gd name="connsiteY1" fmla="*/ 8863 h 802716"/>
                  <a:gd name="connsiteX2" fmla="*/ 194720 w 1095875"/>
                  <a:gd name="connsiteY2" fmla="*/ 304502 h 802716"/>
                  <a:gd name="connsiteX3" fmla="*/ 502240 w 1095875"/>
                  <a:gd name="connsiteY3" fmla="*/ 298895 h 802716"/>
                  <a:gd name="connsiteX4" fmla="*/ 889664 w 1095875"/>
                  <a:gd name="connsiteY4" fmla="*/ 282556 h 802716"/>
                  <a:gd name="connsiteX5" fmla="*/ 1082470 w 1095875"/>
                  <a:gd name="connsiteY5" fmla="*/ 83820 h 802716"/>
                  <a:gd name="connsiteX6" fmla="*/ 997822 w 1095875"/>
                  <a:gd name="connsiteY6" fmla="*/ 461493 h 802716"/>
                  <a:gd name="connsiteX7" fmla="*/ 542521 w 1095875"/>
                  <a:gd name="connsiteY7" fmla="*/ 802599 h 802716"/>
                  <a:gd name="connsiteX8" fmla="*/ 63376 w 1095875"/>
                  <a:gd name="connsiteY8" fmla="*/ 425867 h 802716"/>
                  <a:gd name="connsiteX0" fmla="*/ 63376 w 1085109"/>
                  <a:gd name="connsiteY0" fmla="*/ 425867 h 802716"/>
                  <a:gd name="connsiteX1" fmla="*/ 48366 w 1085109"/>
                  <a:gd name="connsiteY1" fmla="*/ 8863 h 802716"/>
                  <a:gd name="connsiteX2" fmla="*/ 194720 w 1085109"/>
                  <a:gd name="connsiteY2" fmla="*/ 304502 h 802716"/>
                  <a:gd name="connsiteX3" fmla="*/ 502240 w 1085109"/>
                  <a:gd name="connsiteY3" fmla="*/ 298895 h 802716"/>
                  <a:gd name="connsiteX4" fmla="*/ 889664 w 1085109"/>
                  <a:gd name="connsiteY4" fmla="*/ 282556 h 802716"/>
                  <a:gd name="connsiteX5" fmla="*/ 1082470 w 1085109"/>
                  <a:gd name="connsiteY5" fmla="*/ 83820 h 802716"/>
                  <a:gd name="connsiteX6" fmla="*/ 997822 w 1085109"/>
                  <a:gd name="connsiteY6" fmla="*/ 461493 h 802716"/>
                  <a:gd name="connsiteX7" fmla="*/ 542521 w 1085109"/>
                  <a:gd name="connsiteY7" fmla="*/ 802599 h 802716"/>
                  <a:gd name="connsiteX8" fmla="*/ 63376 w 1085109"/>
                  <a:gd name="connsiteY8" fmla="*/ 425867 h 802716"/>
                  <a:gd name="connsiteX0" fmla="*/ 104437 w 1126170"/>
                  <a:gd name="connsiteY0" fmla="*/ 418741 h 795590"/>
                  <a:gd name="connsiteX1" fmla="*/ 30906 w 1126170"/>
                  <a:gd name="connsiteY1" fmla="*/ 9052 h 795590"/>
                  <a:gd name="connsiteX2" fmla="*/ 235781 w 1126170"/>
                  <a:gd name="connsiteY2" fmla="*/ 297376 h 795590"/>
                  <a:gd name="connsiteX3" fmla="*/ 543301 w 1126170"/>
                  <a:gd name="connsiteY3" fmla="*/ 291769 h 795590"/>
                  <a:gd name="connsiteX4" fmla="*/ 930725 w 1126170"/>
                  <a:gd name="connsiteY4" fmla="*/ 275430 h 795590"/>
                  <a:gd name="connsiteX5" fmla="*/ 1123531 w 1126170"/>
                  <a:gd name="connsiteY5" fmla="*/ 76694 h 795590"/>
                  <a:gd name="connsiteX6" fmla="*/ 1038883 w 1126170"/>
                  <a:gd name="connsiteY6" fmla="*/ 454367 h 795590"/>
                  <a:gd name="connsiteX7" fmla="*/ 583582 w 1126170"/>
                  <a:gd name="connsiteY7" fmla="*/ 795473 h 795590"/>
                  <a:gd name="connsiteX8" fmla="*/ 104437 w 1126170"/>
                  <a:gd name="connsiteY8" fmla="*/ 418741 h 795590"/>
                  <a:gd name="connsiteX0" fmla="*/ 81723 w 1103456"/>
                  <a:gd name="connsiteY0" fmla="*/ 418741 h 795590"/>
                  <a:gd name="connsiteX1" fmla="*/ 8192 w 1103456"/>
                  <a:gd name="connsiteY1" fmla="*/ 9052 h 795590"/>
                  <a:gd name="connsiteX2" fmla="*/ 213067 w 1103456"/>
                  <a:gd name="connsiteY2" fmla="*/ 297376 h 795590"/>
                  <a:gd name="connsiteX3" fmla="*/ 520587 w 1103456"/>
                  <a:gd name="connsiteY3" fmla="*/ 291769 h 795590"/>
                  <a:gd name="connsiteX4" fmla="*/ 908011 w 1103456"/>
                  <a:gd name="connsiteY4" fmla="*/ 275430 h 795590"/>
                  <a:gd name="connsiteX5" fmla="*/ 1100817 w 1103456"/>
                  <a:gd name="connsiteY5" fmla="*/ 76694 h 795590"/>
                  <a:gd name="connsiteX6" fmla="*/ 1016169 w 1103456"/>
                  <a:gd name="connsiteY6" fmla="*/ 454367 h 795590"/>
                  <a:gd name="connsiteX7" fmla="*/ 560868 w 1103456"/>
                  <a:gd name="connsiteY7" fmla="*/ 795473 h 795590"/>
                  <a:gd name="connsiteX8" fmla="*/ 81723 w 110345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950819"/>
                  <a:gd name="connsiteX1" fmla="*/ 8192 w 1117506"/>
                  <a:gd name="connsiteY1" fmla="*/ 9052 h 950819"/>
                  <a:gd name="connsiteX2" fmla="*/ 213067 w 1117506"/>
                  <a:gd name="connsiteY2" fmla="*/ 297376 h 950819"/>
                  <a:gd name="connsiteX3" fmla="*/ 520587 w 1117506"/>
                  <a:gd name="connsiteY3" fmla="*/ 291769 h 950819"/>
                  <a:gd name="connsiteX4" fmla="*/ 908011 w 1117506"/>
                  <a:gd name="connsiteY4" fmla="*/ 275430 h 950819"/>
                  <a:gd name="connsiteX5" fmla="*/ 1115448 w 1117506"/>
                  <a:gd name="connsiteY5" fmla="*/ 76694 h 950819"/>
                  <a:gd name="connsiteX6" fmla="*/ 1016169 w 1117506"/>
                  <a:gd name="connsiteY6" fmla="*/ 454367 h 950819"/>
                  <a:gd name="connsiteX7" fmla="*/ 560869 w 1117506"/>
                  <a:gd name="connsiteY7" fmla="*/ 950751 h 950819"/>
                  <a:gd name="connsiteX8" fmla="*/ 81723 w 1117506"/>
                  <a:gd name="connsiteY8" fmla="*/ 418741 h 950819"/>
                  <a:gd name="connsiteX0" fmla="*/ 40377 w 1164888"/>
                  <a:gd name="connsiteY0" fmla="*/ 551837 h 951482"/>
                  <a:gd name="connsiteX1" fmla="*/ 55574 w 1164888"/>
                  <a:gd name="connsiteY1" fmla="*/ 9052 h 951482"/>
                  <a:gd name="connsiteX2" fmla="*/ 260449 w 1164888"/>
                  <a:gd name="connsiteY2" fmla="*/ 297376 h 951482"/>
                  <a:gd name="connsiteX3" fmla="*/ 567969 w 1164888"/>
                  <a:gd name="connsiteY3" fmla="*/ 291769 h 951482"/>
                  <a:gd name="connsiteX4" fmla="*/ 955393 w 1164888"/>
                  <a:gd name="connsiteY4" fmla="*/ 275430 h 951482"/>
                  <a:gd name="connsiteX5" fmla="*/ 1162830 w 1164888"/>
                  <a:gd name="connsiteY5" fmla="*/ 76694 h 951482"/>
                  <a:gd name="connsiteX6" fmla="*/ 1063551 w 1164888"/>
                  <a:gd name="connsiteY6" fmla="*/ 454367 h 951482"/>
                  <a:gd name="connsiteX7" fmla="*/ 608251 w 1164888"/>
                  <a:gd name="connsiteY7" fmla="*/ 950751 h 951482"/>
                  <a:gd name="connsiteX8" fmla="*/ 40377 w 1164888"/>
                  <a:gd name="connsiteY8" fmla="*/ 551837 h 951482"/>
                  <a:gd name="connsiteX0" fmla="*/ 40377 w 1192633"/>
                  <a:gd name="connsiteY0" fmla="*/ 551837 h 951050"/>
                  <a:gd name="connsiteX1" fmla="*/ 55574 w 1192633"/>
                  <a:gd name="connsiteY1" fmla="*/ 9052 h 951050"/>
                  <a:gd name="connsiteX2" fmla="*/ 260449 w 1192633"/>
                  <a:gd name="connsiteY2" fmla="*/ 297376 h 951050"/>
                  <a:gd name="connsiteX3" fmla="*/ 567969 w 1192633"/>
                  <a:gd name="connsiteY3" fmla="*/ 291769 h 951050"/>
                  <a:gd name="connsiteX4" fmla="*/ 955393 w 1192633"/>
                  <a:gd name="connsiteY4" fmla="*/ 275430 h 951050"/>
                  <a:gd name="connsiteX5" fmla="*/ 1162830 w 1192633"/>
                  <a:gd name="connsiteY5" fmla="*/ 76694 h 951050"/>
                  <a:gd name="connsiteX6" fmla="*/ 1152282 w 1192633"/>
                  <a:gd name="connsiteY6" fmla="*/ 609645 h 951050"/>
                  <a:gd name="connsiteX7" fmla="*/ 608251 w 1192633"/>
                  <a:gd name="connsiteY7" fmla="*/ 950751 h 951050"/>
                  <a:gd name="connsiteX8" fmla="*/ 40377 w 1192633"/>
                  <a:gd name="connsiteY8" fmla="*/ 551837 h 951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2633" h="951050">
                    <a:moveTo>
                      <a:pt x="40377" y="551837"/>
                    </a:moveTo>
                    <a:cubicBezTo>
                      <a:pt x="-51736" y="394887"/>
                      <a:pt x="40477" y="33871"/>
                      <a:pt x="55574" y="9052"/>
                    </a:cubicBezTo>
                    <a:cubicBezTo>
                      <a:pt x="77465" y="-55067"/>
                      <a:pt x="183584" y="240503"/>
                      <a:pt x="260449" y="297376"/>
                    </a:cubicBezTo>
                    <a:cubicBezTo>
                      <a:pt x="439726" y="222575"/>
                      <a:pt x="452145" y="295427"/>
                      <a:pt x="567969" y="291769"/>
                    </a:cubicBezTo>
                    <a:cubicBezTo>
                      <a:pt x="683793" y="288111"/>
                      <a:pt x="748959" y="160095"/>
                      <a:pt x="955393" y="275430"/>
                    </a:cubicBezTo>
                    <a:cubicBezTo>
                      <a:pt x="1044783" y="222515"/>
                      <a:pt x="1130015" y="20992"/>
                      <a:pt x="1162830" y="76694"/>
                    </a:cubicBezTo>
                    <a:cubicBezTo>
                      <a:pt x="1195645" y="132396"/>
                      <a:pt x="1212886" y="483119"/>
                      <a:pt x="1152282" y="609645"/>
                    </a:cubicBezTo>
                    <a:cubicBezTo>
                      <a:pt x="1091678" y="736171"/>
                      <a:pt x="793569" y="960386"/>
                      <a:pt x="608251" y="950751"/>
                    </a:cubicBezTo>
                    <a:cubicBezTo>
                      <a:pt x="422934" y="941116"/>
                      <a:pt x="132490" y="708787"/>
                      <a:pt x="40377" y="55183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2" name="Ellipszis 11"/>
              <p:cNvSpPr>
                <a:spLocks noChangeAspect="1"/>
              </p:cNvSpPr>
              <p:nvPr/>
            </p:nvSpPr>
            <p:spPr>
              <a:xfrm rot="10380000" flipH="1" flipV="1">
                <a:off x="5663552" y="1565168"/>
                <a:ext cx="161622" cy="164493"/>
              </a:xfrm>
              <a:custGeom>
                <a:avLst/>
                <a:gdLst>
                  <a:gd name="connsiteX0" fmla="*/ 0 w 768539"/>
                  <a:gd name="connsiteY0" fmla="*/ 257239 h 514477"/>
                  <a:gd name="connsiteX1" fmla="*/ 384270 w 768539"/>
                  <a:gd name="connsiteY1" fmla="*/ 0 h 514477"/>
                  <a:gd name="connsiteX2" fmla="*/ 768540 w 768539"/>
                  <a:gd name="connsiteY2" fmla="*/ 257239 h 514477"/>
                  <a:gd name="connsiteX3" fmla="*/ 384270 w 768539"/>
                  <a:gd name="connsiteY3" fmla="*/ 514478 h 514477"/>
                  <a:gd name="connsiteX4" fmla="*/ 0 w 768539"/>
                  <a:gd name="connsiteY4" fmla="*/ 257239 h 514477"/>
                  <a:gd name="connsiteX0" fmla="*/ 0 w 768540"/>
                  <a:gd name="connsiteY0" fmla="*/ 66814 h 324053"/>
                  <a:gd name="connsiteX1" fmla="*/ 384270 w 768540"/>
                  <a:gd name="connsiteY1" fmla="*/ 53415 h 324053"/>
                  <a:gd name="connsiteX2" fmla="*/ 768540 w 768540"/>
                  <a:gd name="connsiteY2" fmla="*/ 66814 h 324053"/>
                  <a:gd name="connsiteX3" fmla="*/ 384270 w 768540"/>
                  <a:gd name="connsiteY3" fmla="*/ 324053 h 324053"/>
                  <a:gd name="connsiteX4" fmla="*/ 0 w 768540"/>
                  <a:gd name="connsiteY4" fmla="*/ 66814 h 324053"/>
                  <a:gd name="connsiteX0" fmla="*/ 0 w 768540"/>
                  <a:gd name="connsiteY0" fmla="*/ 100008 h 357247"/>
                  <a:gd name="connsiteX1" fmla="*/ 384270 w 768540"/>
                  <a:gd name="connsiteY1" fmla="*/ 86609 h 357247"/>
                  <a:gd name="connsiteX2" fmla="*/ 768540 w 768540"/>
                  <a:gd name="connsiteY2" fmla="*/ 100008 h 357247"/>
                  <a:gd name="connsiteX3" fmla="*/ 384270 w 768540"/>
                  <a:gd name="connsiteY3" fmla="*/ 357247 h 357247"/>
                  <a:gd name="connsiteX4" fmla="*/ 0 w 768540"/>
                  <a:gd name="connsiteY4" fmla="*/ 100008 h 357247"/>
                  <a:gd name="connsiteX0" fmla="*/ 48035 w 432305"/>
                  <a:gd name="connsiteY0" fmla="*/ 335738 h 335769"/>
                  <a:gd name="connsiteX1" fmla="*/ 48035 w 432305"/>
                  <a:gd name="connsiteY1" fmla="*/ 65100 h 335769"/>
                  <a:gd name="connsiteX2" fmla="*/ 432305 w 432305"/>
                  <a:gd name="connsiteY2" fmla="*/ 78499 h 335769"/>
                  <a:gd name="connsiteX3" fmla="*/ 48035 w 432305"/>
                  <a:gd name="connsiteY3" fmla="*/ 335738 h 335769"/>
                  <a:gd name="connsiteX0" fmla="*/ 38681 w 348128"/>
                  <a:gd name="connsiteY0" fmla="*/ 285010 h 289607"/>
                  <a:gd name="connsiteX1" fmla="*/ 38681 w 348128"/>
                  <a:gd name="connsiteY1" fmla="*/ 14372 h 289607"/>
                  <a:gd name="connsiteX2" fmla="*/ 348128 w 348128"/>
                  <a:gd name="connsiteY2" fmla="*/ 126317 h 289607"/>
                  <a:gd name="connsiteX3" fmla="*/ 38681 w 348128"/>
                  <a:gd name="connsiteY3" fmla="*/ 285010 h 289607"/>
                  <a:gd name="connsiteX0" fmla="*/ 62390 w 371837"/>
                  <a:gd name="connsiteY0" fmla="*/ 288526 h 293380"/>
                  <a:gd name="connsiteX1" fmla="*/ 26541 w 371837"/>
                  <a:gd name="connsiteY1" fmla="*/ 13356 h 293380"/>
                  <a:gd name="connsiteX2" fmla="*/ 371837 w 371837"/>
                  <a:gd name="connsiteY2" fmla="*/ 129833 h 293380"/>
                  <a:gd name="connsiteX3" fmla="*/ 62390 w 371837"/>
                  <a:gd name="connsiteY3" fmla="*/ 288526 h 293380"/>
                  <a:gd name="connsiteX0" fmla="*/ 42218 w 160267"/>
                  <a:gd name="connsiteY0" fmla="*/ 281279 h 292257"/>
                  <a:gd name="connsiteX1" fmla="*/ 6369 w 160267"/>
                  <a:gd name="connsiteY1" fmla="*/ 6109 h 292257"/>
                  <a:gd name="connsiteX2" fmla="*/ 160267 w 160267"/>
                  <a:gd name="connsiteY2" fmla="*/ 155921 h 292257"/>
                  <a:gd name="connsiteX3" fmla="*/ 42218 w 160267"/>
                  <a:gd name="connsiteY3" fmla="*/ 281279 h 292257"/>
                  <a:gd name="connsiteX0" fmla="*/ 42218 w 160632"/>
                  <a:gd name="connsiteY0" fmla="*/ 291027 h 302007"/>
                  <a:gd name="connsiteX1" fmla="*/ 6369 w 160632"/>
                  <a:gd name="connsiteY1" fmla="*/ 15857 h 302007"/>
                  <a:gd name="connsiteX2" fmla="*/ 160267 w 160632"/>
                  <a:gd name="connsiteY2" fmla="*/ 165669 h 302007"/>
                  <a:gd name="connsiteX3" fmla="*/ 42218 w 160632"/>
                  <a:gd name="connsiteY3" fmla="*/ 291027 h 302007"/>
                  <a:gd name="connsiteX0" fmla="*/ 42218 w 160632"/>
                  <a:gd name="connsiteY0" fmla="*/ 291027 h 307443"/>
                  <a:gd name="connsiteX1" fmla="*/ 6369 w 160632"/>
                  <a:gd name="connsiteY1" fmla="*/ 15857 h 307443"/>
                  <a:gd name="connsiteX2" fmla="*/ 160267 w 160632"/>
                  <a:gd name="connsiteY2" fmla="*/ 165669 h 307443"/>
                  <a:gd name="connsiteX3" fmla="*/ 42218 w 160632"/>
                  <a:gd name="connsiteY3" fmla="*/ 291027 h 30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32" h="307443">
                    <a:moveTo>
                      <a:pt x="42218" y="291027"/>
                    </a:moveTo>
                    <a:cubicBezTo>
                      <a:pt x="16568" y="266058"/>
                      <a:pt x="-13306" y="36750"/>
                      <a:pt x="6369" y="15857"/>
                    </a:cubicBezTo>
                    <a:cubicBezTo>
                      <a:pt x="26044" y="-5036"/>
                      <a:pt x="168775" y="-38576"/>
                      <a:pt x="160267" y="165669"/>
                    </a:cubicBezTo>
                    <a:cubicBezTo>
                      <a:pt x="163476" y="335807"/>
                      <a:pt x="67868" y="315996"/>
                      <a:pt x="42218" y="291027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3" name="Ellipszis 6"/>
              <p:cNvSpPr>
                <a:spLocks noChangeAspect="1"/>
              </p:cNvSpPr>
              <p:nvPr/>
            </p:nvSpPr>
            <p:spPr>
              <a:xfrm rot="5280000">
                <a:off x="6052350" y="854628"/>
                <a:ext cx="128524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4" name="Ellipszis 6"/>
              <p:cNvSpPr>
                <a:spLocks noChangeAspect="1"/>
              </p:cNvSpPr>
              <p:nvPr/>
            </p:nvSpPr>
            <p:spPr>
              <a:xfrm>
                <a:off x="5698338" y="1105561"/>
                <a:ext cx="128524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5" name="Ellipszis 6"/>
              <p:cNvSpPr>
                <a:spLocks/>
              </p:cNvSpPr>
              <p:nvPr/>
            </p:nvSpPr>
            <p:spPr>
              <a:xfrm rot="16320000" flipH="1">
                <a:off x="5465544" y="840705"/>
                <a:ext cx="108000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6" name="Ellipszis 1"/>
              <p:cNvSpPr>
                <a:spLocks noChangeAspect="1"/>
              </p:cNvSpPr>
              <p:nvPr/>
            </p:nvSpPr>
            <p:spPr>
              <a:xfrm>
                <a:off x="5420970" y="1057777"/>
                <a:ext cx="141870" cy="108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7" name="Ellipszis 1"/>
              <p:cNvSpPr>
                <a:spLocks noChangeAspect="1"/>
              </p:cNvSpPr>
              <p:nvPr/>
            </p:nvSpPr>
            <p:spPr>
              <a:xfrm>
                <a:off x="5477218" y="1075620"/>
                <a:ext cx="72000" cy="5481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8" name="Ellipszis 1"/>
              <p:cNvSpPr>
                <a:spLocks noChangeAspect="1"/>
              </p:cNvSpPr>
              <p:nvPr/>
            </p:nvSpPr>
            <p:spPr>
              <a:xfrm>
                <a:off x="6019947" y="1071948"/>
                <a:ext cx="141870" cy="108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79" name="Ellipszis 1"/>
              <p:cNvSpPr>
                <a:spLocks noChangeAspect="1"/>
              </p:cNvSpPr>
              <p:nvPr/>
            </p:nvSpPr>
            <p:spPr>
              <a:xfrm>
                <a:off x="6076195" y="1089791"/>
                <a:ext cx="72000" cy="5481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6" name="Téglalap 21"/>
            <p:cNvSpPr/>
            <p:nvPr/>
          </p:nvSpPr>
          <p:spPr>
            <a:xfrm rot="5400000" flipH="1">
              <a:off x="1739950" y="3759837"/>
              <a:ext cx="143621" cy="735324"/>
            </a:xfrm>
            <a:custGeom>
              <a:avLst/>
              <a:gdLst>
                <a:gd name="connsiteX0" fmla="*/ 0 w 2500256"/>
                <a:gd name="connsiteY0" fmla="*/ 0 h 3859583"/>
                <a:gd name="connsiteX1" fmla="*/ 2500256 w 2500256"/>
                <a:gd name="connsiteY1" fmla="*/ 0 h 3859583"/>
                <a:gd name="connsiteX2" fmla="*/ 2500256 w 2500256"/>
                <a:gd name="connsiteY2" fmla="*/ 3859583 h 3859583"/>
                <a:gd name="connsiteX3" fmla="*/ 0 w 2500256"/>
                <a:gd name="connsiteY3" fmla="*/ 3859583 h 3859583"/>
                <a:gd name="connsiteX4" fmla="*/ 0 w 2500256"/>
                <a:gd name="connsiteY4" fmla="*/ 0 h 3859583"/>
                <a:gd name="connsiteX0" fmla="*/ 372139 w 2500256"/>
                <a:gd name="connsiteY0" fmla="*/ 361507 h 3859583"/>
                <a:gd name="connsiteX1" fmla="*/ 2500256 w 2500256"/>
                <a:gd name="connsiteY1" fmla="*/ 0 h 3859583"/>
                <a:gd name="connsiteX2" fmla="*/ 2500256 w 2500256"/>
                <a:gd name="connsiteY2" fmla="*/ 3859583 h 3859583"/>
                <a:gd name="connsiteX3" fmla="*/ 0 w 2500256"/>
                <a:gd name="connsiteY3" fmla="*/ 3859583 h 3859583"/>
                <a:gd name="connsiteX4" fmla="*/ 372139 w 2500256"/>
                <a:gd name="connsiteY4" fmla="*/ 361507 h 3859583"/>
                <a:gd name="connsiteX0" fmla="*/ 372139 w 2500256"/>
                <a:gd name="connsiteY0" fmla="*/ 361507 h 3859583"/>
                <a:gd name="connsiteX1" fmla="*/ 2500256 w 2500256"/>
                <a:gd name="connsiteY1" fmla="*/ 0 h 3859583"/>
                <a:gd name="connsiteX2" fmla="*/ 2500256 w 2500256"/>
                <a:gd name="connsiteY2" fmla="*/ 3859583 h 3859583"/>
                <a:gd name="connsiteX3" fmla="*/ 0 w 2500256"/>
                <a:gd name="connsiteY3" fmla="*/ 3859583 h 3859583"/>
                <a:gd name="connsiteX4" fmla="*/ 372139 w 2500256"/>
                <a:gd name="connsiteY4" fmla="*/ 361507 h 3859583"/>
                <a:gd name="connsiteX0" fmla="*/ 372139 w 2500256"/>
                <a:gd name="connsiteY0" fmla="*/ 49183 h 3547259"/>
                <a:gd name="connsiteX1" fmla="*/ 2117484 w 2500256"/>
                <a:gd name="connsiteY1" fmla="*/ 70448 h 3547259"/>
                <a:gd name="connsiteX2" fmla="*/ 2500256 w 2500256"/>
                <a:gd name="connsiteY2" fmla="*/ 3547259 h 3547259"/>
                <a:gd name="connsiteX3" fmla="*/ 0 w 2500256"/>
                <a:gd name="connsiteY3" fmla="*/ 3547259 h 3547259"/>
                <a:gd name="connsiteX4" fmla="*/ 372139 w 2500256"/>
                <a:gd name="connsiteY4" fmla="*/ 49183 h 3547259"/>
                <a:gd name="connsiteX0" fmla="*/ 372139 w 2500256"/>
                <a:gd name="connsiteY0" fmla="*/ 106089 h 3604165"/>
                <a:gd name="connsiteX1" fmla="*/ 2117484 w 2500256"/>
                <a:gd name="connsiteY1" fmla="*/ 127354 h 3604165"/>
                <a:gd name="connsiteX2" fmla="*/ 2500256 w 2500256"/>
                <a:gd name="connsiteY2" fmla="*/ 3604165 h 3604165"/>
                <a:gd name="connsiteX3" fmla="*/ 0 w 2500256"/>
                <a:gd name="connsiteY3" fmla="*/ 3604165 h 3604165"/>
                <a:gd name="connsiteX4" fmla="*/ 372139 w 2500256"/>
                <a:gd name="connsiteY4" fmla="*/ 106089 h 3604165"/>
                <a:gd name="connsiteX0" fmla="*/ 372139 w 2276973"/>
                <a:gd name="connsiteY0" fmla="*/ 106089 h 3604165"/>
                <a:gd name="connsiteX1" fmla="*/ 2117484 w 2276973"/>
                <a:gd name="connsiteY1" fmla="*/ 127354 h 3604165"/>
                <a:gd name="connsiteX2" fmla="*/ 2276973 w 2276973"/>
                <a:gd name="connsiteY2" fmla="*/ 3317086 h 3604165"/>
                <a:gd name="connsiteX3" fmla="*/ 0 w 2276973"/>
                <a:gd name="connsiteY3" fmla="*/ 3604165 h 3604165"/>
                <a:gd name="connsiteX4" fmla="*/ 372139 w 2276973"/>
                <a:gd name="connsiteY4" fmla="*/ 106089 h 3604165"/>
                <a:gd name="connsiteX0" fmla="*/ 372139 w 2276973"/>
                <a:gd name="connsiteY0" fmla="*/ 106089 h 3604165"/>
                <a:gd name="connsiteX1" fmla="*/ 2117484 w 2276973"/>
                <a:gd name="connsiteY1" fmla="*/ 127354 h 3604165"/>
                <a:gd name="connsiteX2" fmla="*/ 2276973 w 2276973"/>
                <a:gd name="connsiteY2" fmla="*/ 3317086 h 3604165"/>
                <a:gd name="connsiteX3" fmla="*/ 0 w 2276973"/>
                <a:gd name="connsiteY3" fmla="*/ 3604165 h 3604165"/>
                <a:gd name="connsiteX4" fmla="*/ 372139 w 2276973"/>
                <a:gd name="connsiteY4" fmla="*/ 106089 h 3604165"/>
                <a:gd name="connsiteX0" fmla="*/ 372139 w 2276973"/>
                <a:gd name="connsiteY0" fmla="*/ 106089 h 3672294"/>
                <a:gd name="connsiteX1" fmla="*/ 2117484 w 2276973"/>
                <a:gd name="connsiteY1" fmla="*/ 127354 h 3672294"/>
                <a:gd name="connsiteX2" fmla="*/ 2276973 w 2276973"/>
                <a:gd name="connsiteY2" fmla="*/ 3317086 h 3672294"/>
                <a:gd name="connsiteX3" fmla="*/ 0 w 2276973"/>
                <a:gd name="connsiteY3" fmla="*/ 3604165 h 3672294"/>
                <a:gd name="connsiteX4" fmla="*/ 372139 w 2276973"/>
                <a:gd name="connsiteY4" fmla="*/ 106089 h 3672294"/>
                <a:gd name="connsiteX0" fmla="*/ 244548 w 2149382"/>
                <a:gd name="connsiteY0" fmla="*/ 106089 h 3627417"/>
                <a:gd name="connsiteX1" fmla="*/ 1989893 w 2149382"/>
                <a:gd name="connsiteY1" fmla="*/ 127354 h 3627417"/>
                <a:gd name="connsiteX2" fmla="*/ 2149382 w 2149382"/>
                <a:gd name="connsiteY2" fmla="*/ 3317086 h 3627417"/>
                <a:gd name="connsiteX3" fmla="*/ 0 w 2149382"/>
                <a:gd name="connsiteY3" fmla="*/ 3476574 h 3627417"/>
                <a:gd name="connsiteX4" fmla="*/ 244548 w 2149382"/>
                <a:gd name="connsiteY4" fmla="*/ 106089 h 3627417"/>
                <a:gd name="connsiteX0" fmla="*/ 244548 w 2149382"/>
                <a:gd name="connsiteY0" fmla="*/ 106089 h 3771669"/>
                <a:gd name="connsiteX1" fmla="*/ 1989893 w 2149382"/>
                <a:gd name="connsiteY1" fmla="*/ 127354 h 3771669"/>
                <a:gd name="connsiteX2" fmla="*/ 2149382 w 2149382"/>
                <a:gd name="connsiteY2" fmla="*/ 3317086 h 3771669"/>
                <a:gd name="connsiteX3" fmla="*/ 0 w 2149382"/>
                <a:gd name="connsiteY3" fmla="*/ 3476574 h 3771669"/>
                <a:gd name="connsiteX4" fmla="*/ 244548 w 2149382"/>
                <a:gd name="connsiteY4" fmla="*/ 106089 h 3771669"/>
                <a:gd name="connsiteX0" fmla="*/ 244548 w 2149382"/>
                <a:gd name="connsiteY0" fmla="*/ 106089 h 3771669"/>
                <a:gd name="connsiteX1" fmla="*/ 1989893 w 2149382"/>
                <a:gd name="connsiteY1" fmla="*/ 127354 h 3771669"/>
                <a:gd name="connsiteX2" fmla="*/ 2149382 w 2149382"/>
                <a:gd name="connsiteY2" fmla="*/ 3317086 h 3771669"/>
                <a:gd name="connsiteX3" fmla="*/ 0 w 2149382"/>
                <a:gd name="connsiteY3" fmla="*/ 3476574 h 3771669"/>
                <a:gd name="connsiteX4" fmla="*/ 244548 w 2149382"/>
                <a:gd name="connsiteY4" fmla="*/ 106089 h 3771669"/>
                <a:gd name="connsiteX0" fmla="*/ 244548 w 2149382"/>
                <a:gd name="connsiteY0" fmla="*/ 106089 h 3771669"/>
                <a:gd name="connsiteX1" fmla="*/ 1989893 w 2149382"/>
                <a:gd name="connsiteY1" fmla="*/ 127354 h 3771669"/>
                <a:gd name="connsiteX2" fmla="*/ 2149382 w 2149382"/>
                <a:gd name="connsiteY2" fmla="*/ 3317086 h 3771669"/>
                <a:gd name="connsiteX3" fmla="*/ 0 w 2149382"/>
                <a:gd name="connsiteY3" fmla="*/ 3476574 h 3771669"/>
                <a:gd name="connsiteX4" fmla="*/ 244548 w 2149382"/>
                <a:gd name="connsiteY4" fmla="*/ 106089 h 3771669"/>
                <a:gd name="connsiteX0" fmla="*/ 246521 w 2151355"/>
                <a:gd name="connsiteY0" fmla="*/ 106089 h 3771669"/>
                <a:gd name="connsiteX1" fmla="*/ 1991866 w 2151355"/>
                <a:gd name="connsiteY1" fmla="*/ 127354 h 3771669"/>
                <a:gd name="connsiteX2" fmla="*/ 2151355 w 2151355"/>
                <a:gd name="connsiteY2" fmla="*/ 3317086 h 3771669"/>
                <a:gd name="connsiteX3" fmla="*/ 1973 w 2151355"/>
                <a:gd name="connsiteY3" fmla="*/ 3476574 h 3771669"/>
                <a:gd name="connsiteX4" fmla="*/ 246521 w 2151355"/>
                <a:gd name="connsiteY4" fmla="*/ 106089 h 3771669"/>
                <a:gd name="connsiteX0" fmla="*/ 246521 w 2151355"/>
                <a:gd name="connsiteY0" fmla="*/ 106089 h 3759676"/>
                <a:gd name="connsiteX1" fmla="*/ 1991866 w 2151355"/>
                <a:gd name="connsiteY1" fmla="*/ 127354 h 3759676"/>
                <a:gd name="connsiteX2" fmla="*/ 2151355 w 2151355"/>
                <a:gd name="connsiteY2" fmla="*/ 3317086 h 3759676"/>
                <a:gd name="connsiteX3" fmla="*/ 1973 w 2151355"/>
                <a:gd name="connsiteY3" fmla="*/ 3476574 h 3759676"/>
                <a:gd name="connsiteX4" fmla="*/ 246521 w 2151355"/>
                <a:gd name="connsiteY4" fmla="*/ 106089 h 3759676"/>
                <a:gd name="connsiteX0" fmla="*/ 390216 w 2150076"/>
                <a:gd name="connsiteY0" fmla="*/ 1456391 h 3642685"/>
                <a:gd name="connsiteX1" fmla="*/ 1990587 w 2150076"/>
                <a:gd name="connsiteY1" fmla="*/ 10363 h 3642685"/>
                <a:gd name="connsiteX2" fmla="*/ 2150076 w 2150076"/>
                <a:gd name="connsiteY2" fmla="*/ 3200095 h 3642685"/>
                <a:gd name="connsiteX3" fmla="*/ 694 w 2150076"/>
                <a:gd name="connsiteY3" fmla="*/ 3359583 h 3642685"/>
                <a:gd name="connsiteX4" fmla="*/ 390216 w 2150076"/>
                <a:gd name="connsiteY4" fmla="*/ 1456391 h 3642685"/>
                <a:gd name="connsiteX0" fmla="*/ 390216 w 2150076"/>
                <a:gd name="connsiteY0" fmla="*/ 1472869 h 3659163"/>
                <a:gd name="connsiteX1" fmla="*/ 1990587 w 2150076"/>
                <a:gd name="connsiteY1" fmla="*/ 26841 h 3659163"/>
                <a:gd name="connsiteX2" fmla="*/ 2150076 w 2150076"/>
                <a:gd name="connsiteY2" fmla="*/ 3216573 h 3659163"/>
                <a:gd name="connsiteX3" fmla="*/ 694 w 2150076"/>
                <a:gd name="connsiteY3" fmla="*/ 3376061 h 3659163"/>
                <a:gd name="connsiteX4" fmla="*/ 390216 w 2150076"/>
                <a:gd name="connsiteY4" fmla="*/ 1472869 h 3659163"/>
                <a:gd name="connsiteX0" fmla="*/ 390216 w 2199980"/>
                <a:gd name="connsiteY0" fmla="*/ 1472869 h 3659163"/>
                <a:gd name="connsiteX1" fmla="*/ 1990587 w 2199980"/>
                <a:gd name="connsiteY1" fmla="*/ 26841 h 3659163"/>
                <a:gd name="connsiteX2" fmla="*/ 911601 w 2199980"/>
                <a:gd name="connsiteY2" fmla="*/ 1336648 h 3659163"/>
                <a:gd name="connsiteX3" fmla="*/ 2150076 w 2199980"/>
                <a:gd name="connsiteY3" fmla="*/ 3216573 h 3659163"/>
                <a:gd name="connsiteX4" fmla="*/ 694 w 2199980"/>
                <a:gd name="connsiteY4" fmla="*/ 3376061 h 3659163"/>
                <a:gd name="connsiteX5" fmla="*/ 390216 w 2199980"/>
                <a:gd name="connsiteY5" fmla="*/ 1472869 h 3659163"/>
                <a:gd name="connsiteX0" fmla="*/ 390216 w 2200798"/>
                <a:gd name="connsiteY0" fmla="*/ 1522612 h 3708906"/>
                <a:gd name="connsiteX1" fmla="*/ 1990587 w 2200798"/>
                <a:gd name="connsiteY1" fmla="*/ 76584 h 3708906"/>
                <a:gd name="connsiteX2" fmla="*/ 1984421 w 2200798"/>
                <a:gd name="connsiteY2" fmla="*/ 312502 h 3708906"/>
                <a:gd name="connsiteX3" fmla="*/ 911601 w 2200798"/>
                <a:gd name="connsiteY3" fmla="*/ 1386391 h 3708906"/>
                <a:gd name="connsiteX4" fmla="*/ 2150076 w 2200798"/>
                <a:gd name="connsiteY4" fmla="*/ 3266316 h 3708906"/>
                <a:gd name="connsiteX5" fmla="*/ 694 w 2200798"/>
                <a:gd name="connsiteY5" fmla="*/ 3425804 h 3708906"/>
                <a:gd name="connsiteX6" fmla="*/ 390216 w 2200798"/>
                <a:gd name="connsiteY6" fmla="*/ 1522612 h 3708906"/>
                <a:gd name="connsiteX0" fmla="*/ 390216 w 2200798"/>
                <a:gd name="connsiteY0" fmla="*/ 1522612 h 3708906"/>
                <a:gd name="connsiteX1" fmla="*/ 1990587 w 2200798"/>
                <a:gd name="connsiteY1" fmla="*/ 76584 h 3708906"/>
                <a:gd name="connsiteX2" fmla="*/ 1984421 w 2200798"/>
                <a:gd name="connsiteY2" fmla="*/ 312502 h 3708906"/>
                <a:gd name="connsiteX3" fmla="*/ 911601 w 2200798"/>
                <a:gd name="connsiteY3" fmla="*/ 1386391 h 3708906"/>
                <a:gd name="connsiteX4" fmla="*/ 2150076 w 2200798"/>
                <a:gd name="connsiteY4" fmla="*/ 3266316 h 3708906"/>
                <a:gd name="connsiteX5" fmla="*/ 694 w 2200798"/>
                <a:gd name="connsiteY5" fmla="*/ 3425804 h 3708906"/>
                <a:gd name="connsiteX6" fmla="*/ 390216 w 2200798"/>
                <a:gd name="connsiteY6" fmla="*/ 1522612 h 3708906"/>
                <a:gd name="connsiteX0" fmla="*/ 390216 w 2144769"/>
                <a:gd name="connsiteY0" fmla="*/ 1522612 h 3889556"/>
                <a:gd name="connsiteX1" fmla="*/ 1990587 w 2144769"/>
                <a:gd name="connsiteY1" fmla="*/ 76584 h 3889556"/>
                <a:gd name="connsiteX2" fmla="*/ 1984421 w 2144769"/>
                <a:gd name="connsiteY2" fmla="*/ 312502 h 3889556"/>
                <a:gd name="connsiteX3" fmla="*/ 911601 w 2144769"/>
                <a:gd name="connsiteY3" fmla="*/ 1386391 h 3889556"/>
                <a:gd name="connsiteX4" fmla="*/ 1918116 w 2144769"/>
                <a:gd name="connsiteY4" fmla="*/ 3564027 h 3889556"/>
                <a:gd name="connsiteX5" fmla="*/ 694 w 2144769"/>
                <a:gd name="connsiteY5" fmla="*/ 3425804 h 3889556"/>
                <a:gd name="connsiteX6" fmla="*/ 390216 w 2144769"/>
                <a:gd name="connsiteY6" fmla="*/ 1522612 h 3889556"/>
                <a:gd name="connsiteX0" fmla="*/ 211943 w 1966496"/>
                <a:gd name="connsiteY0" fmla="*/ 1522612 h 3932812"/>
                <a:gd name="connsiteX1" fmla="*/ 1812314 w 1966496"/>
                <a:gd name="connsiteY1" fmla="*/ 76584 h 3932812"/>
                <a:gd name="connsiteX2" fmla="*/ 1806148 w 1966496"/>
                <a:gd name="connsiteY2" fmla="*/ 312502 h 3932812"/>
                <a:gd name="connsiteX3" fmla="*/ 733328 w 1966496"/>
                <a:gd name="connsiteY3" fmla="*/ 1386391 h 3932812"/>
                <a:gd name="connsiteX4" fmla="*/ 1739843 w 1966496"/>
                <a:gd name="connsiteY4" fmla="*/ 3564027 h 3932812"/>
                <a:gd name="connsiteX5" fmla="*/ 982225 w 1966496"/>
                <a:gd name="connsiteY5" fmla="*/ 3553394 h 3932812"/>
                <a:gd name="connsiteX6" fmla="*/ 211943 w 1966496"/>
                <a:gd name="connsiteY6" fmla="*/ 1522612 h 3932812"/>
                <a:gd name="connsiteX0" fmla="*/ 211943 w 1966496"/>
                <a:gd name="connsiteY0" fmla="*/ 1522612 h 3932812"/>
                <a:gd name="connsiteX1" fmla="*/ 1812314 w 1966496"/>
                <a:gd name="connsiteY1" fmla="*/ 76584 h 3932812"/>
                <a:gd name="connsiteX2" fmla="*/ 1806148 w 1966496"/>
                <a:gd name="connsiteY2" fmla="*/ 312502 h 3932812"/>
                <a:gd name="connsiteX3" fmla="*/ 733328 w 1966496"/>
                <a:gd name="connsiteY3" fmla="*/ 1386391 h 3932812"/>
                <a:gd name="connsiteX4" fmla="*/ 1739843 w 1966496"/>
                <a:gd name="connsiteY4" fmla="*/ 3564027 h 3932812"/>
                <a:gd name="connsiteX5" fmla="*/ 982225 w 1966496"/>
                <a:gd name="connsiteY5" fmla="*/ 3553394 h 3932812"/>
                <a:gd name="connsiteX6" fmla="*/ 211943 w 1966496"/>
                <a:gd name="connsiteY6" fmla="*/ 1522612 h 3932812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11943 w 1966496"/>
                <a:gd name="connsiteY6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240408 w 1966496"/>
                <a:gd name="connsiteY6" fmla="*/ 1769164 h 3700445"/>
                <a:gd name="connsiteX7" fmla="*/ 211943 w 1966496"/>
                <a:gd name="connsiteY7" fmla="*/ 1522612 h 3700445"/>
                <a:gd name="connsiteX0" fmla="*/ 211943 w 1966496"/>
                <a:gd name="connsiteY0" fmla="*/ 1522612 h 3700445"/>
                <a:gd name="connsiteX1" fmla="*/ 1812314 w 1966496"/>
                <a:gd name="connsiteY1" fmla="*/ 76584 h 3700445"/>
                <a:gd name="connsiteX2" fmla="*/ 1806148 w 1966496"/>
                <a:gd name="connsiteY2" fmla="*/ 312502 h 3700445"/>
                <a:gd name="connsiteX3" fmla="*/ 733328 w 1966496"/>
                <a:gd name="connsiteY3" fmla="*/ 1386391 h 3700445"/>
                <a:gd name="connsiteX4" fmla="*/ 1739843 w 1966496"/>
                <a:gd name="connsiteY4" fmla="*/ 3564027 h 3700445"/>
                <a:gd name="connsiteX5" fmla="*/ 982225 w 1966496"/>
                <a:gd name="connsiteY5" fmla="*/ 3553394 h 3700445"/>
                <a:gd name="connsiteX6" fmla="*/ 414377 w 1966496"/>
                <a:gd name="connsiteY6" fmla="*/ 1907387 h 3700445"/>
                <a:gd name="connsiteX7" fmla="*/ 211943 w 1966496"/>
                <a:gd name="connsiteY7" fmla="*/ 1522612 h 3700445"/>
                <a:gd name="connsiteX0" fmla="*/ 211943 w 1966496"/>
                <a:gd name="connsiteY0" fmla="*/ 1480692 h 3658525"/>
                <a:gd name="connsiteX1" fmla="*/ 1812314 w 1966496"/>
                <a:gd name="connsiteY1" fmla="*/ 87827 h 3658525"/>
                <a:gd name="connsiteX2" fmla="*/ 1806148 w 1966496"/>
                <a:gd name="connsiteY2" fmla="*/ 270582 h 3658525"/>
                <a:gd name="connsiteX3" fmla="*/ 733328 w 1966496"/>
                <a:gd name="connsiteY3" fmla="*/ 1344471 h 3658525"/>
                <a:gd name="connsiteX4" fmla="*/ 1739843 w 1966496"/>
                <a:gd name="connsiteY4" fmla="*/ 3522107 h 3658525"/>
                <a:gd name="connsiteX5" fmla="*/ 982225 w 1966496"/>
                <a:gd name="connsiteY5" fmla="*/ 3511474 h 3658525"/>
                <a:gd name="connsiteX6" fmla="*/ 414377 w 1966496"/>
                <a:gd name="connsiteY6" fmla="*/ 1865467 h 3658525"/>
                <a:gd name="connsiteX7" fmla="*/ 211943 w 1966496"/>
                <a:gd name="connsiteY7" fmla="*/ 1480692 h 3658525"/>
                <a:gd name="connsiteX0" fmla="*/ 238090 w 1992643"/>
                <a:gd name="connsiteY0" fmla="*/ 1480692 h 3658525"/>
                <a:gd name="connsiteX1" fmla="*/ 1838461 w 1992643"/>
                <a:gd name="connsiteY1" fmla="*/ 87827 h 3658525"/>
                <a:gd name="connsiteX2" fmla="*/ 1832295 w 1992643"/>
                <a:gd name="connsiteY2" fmla="*/ 270582 h 3658525"/>
                <a:gd name="connsiteX3" fmla="*/ 759475 w 1992643"/>
                <a:gd name="connsiteY3" fmla="*/ 1344471 h 3658525"/>
                <a:gd name="connsiteX4" fmla="*/ 1765990 w 1992643"/>
                <a:gd name="connsiteY4" fmla="*/ 3522107 h 3658525"/>
                <a:gd name="connsiteX5" fmla="*/ 1008372 w 1992643"/>
                <a:gd name="connsiteY5" fmla="*/ 3511474 h 3658525"/>
                <a:gd name="connsiteX6" fmla="*/ 440524 w 1992643"/>
                <a:gd name="connsiteY6" fmla="*/ 1865467 h 3658525"/>
                <a:gd name="connsiteX7" fmla="*/ 238090 w 1992643"/>
                <a:gd name="connsiteY7" fmla="*/ 1480692 h 3658525"/>
                <a:gd name="connsiteX0" fmla="*/ 238090 w 1908547"/>
                <a:gd name="connsiteY0" fmla="*/ 1396365 h 3574198"/>
                <a:gd name="connsiteX1" fmla="*/ 1838461 w 1908547"/>
                <a:gd name="connsiteY1" fmla="*/ 3500 h 3574198"/>
                <a:gd name="connsiteX2" fmla="*/ 1832295 w 1908547"/>
                <a:gd name="connsiteY2" fmla="*/ 186255 h 3574198"/>
                <a:gd name="connsiteX3" fmla="*/ 759475 w 1908547"/>
                <a:gd name="connsiteY3" fmla="*/ 1260144 h 3574198"/>
                <a:gd name="connsiteX4" fmla="*/ 1765990 w 1908547"/>
                <a:gd name="connsiteY4" fmla="*/ 3437780 h 3574198"/>
                <a:gd name="connsiteX5" fmla="*/ 1008372 w 1908547"/>
                <a:gd name="connsiteY5" fmla="*/ 3427147 h 3574198"/>
                <a:gd name="connsiteX6" fmla="*/ 440524 w 1908547"/>
                <a:gd name="connsiteY6" fmla="*/ 1781140 h 3574198"/>
                <a:gd name="connsiteX7" fmla="*/ 238090 w 1908547"/>
                <a:gd name="connsiteY7" fmla="*/ 1396365 h 3574198"/>
                <a:gd name="connsiteX0" fmla="*/ 238090 w 1908547"/>
                <a:gd name="connsiteY0" fmla="*/ 1396365 h 3574198"/>
                <a:gd name="connsiteX1" fmla="*/ 1838461 w 1908547"/>
                <a:gd name="connsiteY1" fmla="*/ 3500 h 3574198"/>
                <a:gd name="connsiteX2" fmla="*/ 1832295 w 1908547"/>
                <a:gd name="connsiteY2" fmla="*/ 186255 h 3574198"/>
                <a:gd name="connsiteX3" fmla="*/ 759475 w 1908547"/>
                <a:gd name="connsiteY3" fmla="*/ 1260144 h 3574198"/>
                <a:gd name="connsiteX4" fmla="*/ 1765990 w 1908547"/>
                <a:gd name="connsiteY4" fmla="*/ 3437780 h 3574198"/>
                <a:gd name="connsiteX5" fmla="*/ 1008372 w 1908547"/>
                <a:gd name="connsiteY5" fmla="*/ 3427147 h 3574198"/>
                <a:gd name="connsiteX6" fmla="*/ 295548 w 1908547"/>
                <a:gd name="connsiteY6" fmla="*/ 1802405 h 3574198"/>
                <a:gd name="connsiteX7" fmla="*/ 238090 w 1908547"/>
                <a:gd name="connsiteY7" fmla="*/ 1396365 h 3574198"/>
                <a:gd name="connsiteX0" fmla="*/ 238090 w 1908547"/>
                <a:gd name="connsiteY0" fmla="*/ 1396365 h 3642946"/>
                <a:gd name="connsiteX1" fmla="*/ 1838461 w 1908547"/>
                <a:gd name="connsiteY1" fmla="*/ 3500 h 3642946"/>
                <a:gd name="connsiteX2" fmla="*/ 1832295 w 1908547"/>
                <a:gd name="connsiteY2" fmla="*/ 186255 h 3642946"/>
                <a:gd name="connsiteX3" fmla="*/ 759475 w 1908547"/>
                <a:gd name="connsiteY3" fmla="*/ 1260144 h 3642946"/>
                <a:gd name="connsiteX4" fmla="*/ 1765990 w 1908547"/>
                <a:gd name="connsiteY4" fmla="*/ 3437780 h 3642946"/>
                <a:gd name="connsiteX5" fmla="*/ 1309497 w 1908547"/>
                <a:gd name="connsiteY5" fmla="*/ 3548291 h 3642946"/>
                <a:gd name="connsiteX6" fmla="*/ 1008372 w 1908547"/>
                <a:gd name="connsiteY6" fmla="*/ 3427147 h 3642946"/>
                <a:gd name="connsiteX7" fmla="*/ 295548 w 1908547"/>
                <a:gd name="connsiteY7" fmla="*/ 1802405 h 3642946"/>
                <a:gd name="connsiteX8" fmla="*/ 238090 w 1908547"/>
                <a:gd name="connsiteY8" fmla="*/ 1396365 h 3642946"/>
                <a:gd name="connsiteX0" fmla="*/ 238090 w 1908547"/>
                <a:gd name="connsiteY0" fmla="*/ 1396365 h 3597748"/>
                <a:gd name="connsiteX1" fmla="*/ 1838461 w 1908547"/>
                <a:gd name="connsiteY1" fmla="*/ 3500 h 3597748"/>
                <a:gd name="connsiteX2" fmla="*/ 1832295 w 1908547"/>
                <a:gd name="connsiteY2" fmla="*/ 186255 h 3597748"/>
                <a:gd name="connsiteX3" fmla="*/ 759475 w 1908547"/>
                <a:gd name="connsiteY3" fmla="*/ 1260144 h 3597748"/>
                <a:gd name="connsiteX4" fmla="*/ 1765990 w 1908547"/>
                <a:gd name="connsiteY4" fmla="*/ 3437780 h 3597748"/>
                <a:gd name="connsiteX5" fmla="*/ 1309497 w 1908547"/>
                <a:gd name="connsiteY5" fmla="*/ 3548291 h 3597748"/>
                <a:gd name="connsiteX6" fmla="*/ 1008372 w 1908547"/>
                <a:gd name="connsiteY6" fmla="*/ 3427147 h 3597748"/>
                <a:gd name="connsiteX7" fmla="*/ 295548 w 1908547"/>
                <a:gd name="connsiteY7" fmla="*/ 1802405 h 3597748"/>
                <a:gd name="connsiteX8" fmla="*/ 238090 w 1908547"/>
                <a:gd name="connsiteY8" fmla="*/ 1396365 h 3597748"/>
                <a:gd name="connsiteX0" fmla="*/ 238090 w 1908547"/>
                <a:gd name="connsiteY0" fmla="*/ 1396365 h 3621277"/>
                <a:gd name="connsiteX1" fmla="*/ 1838461 w 1908547"/>
                <a:gd name="connsiteY1" fmla="*/ 3500 h 3621277"/>
                <a:gd name="connsiteX2" fmla="*/ 1832295 w 1908547"/>
                <a:gd name="connsiteY2" fmla="*/ 186255 h 3621277"/>
                <a:gd name="connsiteX3" fmla="*/ 759475 w 1908547"/>
                <a:gd name="connsiteY3" fmla="*/ 1260144 h 3621277"/>
                <a:gd name="connsiteX4" fmla="*/ 1765990 w 1908547"/>
                <a:gd name="connsiteY4" fmla="*/ 3437780 h 3621277"/>
                <a:gd name="connsiteX5" fmla="*/ 1471415 w 1908547"/>
                <a:gd name="connsiteY5" fmla="*/ 3595792 h 3621277"/>
                <a:gd name="connsiteX6" fmla="*/ 1008372 w 1908547"/>
                <a:gd name="connsiteY6" fmla="*/ 3427147 h 3621277"/>
                <a:gd name="connsiteX7" fmla="*/ 295548 w 1908547"/>
                <a:gd name="connsiteY7" fmla="*/ 1802405 h 3621277"/>
                <a:gd name="connsiteX8" fmla="*/ 238090 w 1908547"/>
                <a:gd name="connsiteY8" fmla="*/ 1396365 h 3621277"/>
                <a:gd name="connsiteX0" fmla="*/ 238090 w 1908547"/>
                <a:gd name="connsiteY0" fmla="*/ 1396365 h 3597748"/>
                <a:gd name="connsiteX1" fmla="*/ 1838461 w 1908547"/>
                <a:gd name="connsiteY1" fmla="*/ 3500 h 3597748"/>
                <a:gd name="connsiteX2" fmla="*/ 1832295 w 1908547"/>
                <a:gd name="connsiteY2" fmla="*/ 186255 h 3597748"/>
                <a:gd name="connsiteX3" fmla="*/ 759475 w 1908547"/>
                <a:gd name="connsiteY3" fmla="*/ 1260144 h 3597748"/>
                <a:gd name="connsiteX4" fmla="*/ 1765990 w 1908547"/>
                <a:gd name="connsiteY4" fmla="*/ 3437780 h 3597748"/>
                <a:gd name="connsiteX5" fmla="*/ 1471415 w 1908547"/>
                <a:gd name="connsiteY5" fmla="*/ 3548291 h 3597748"/>
                <a:gd name="connsiteX6" fmla="*/ 1008372 w 1908547"/>
                <a:gd name="connsiteY6" fmla="*/ 3427147 h 3597748"/>
                <a:gd name="connsiteX7" fmla="*/ 295548 w 1908547"/>
                <a:gd name="connsiteY7" fmla="*/ 1802405 h 3597748"/>
                <a:gd name="connsiteX8" fmla="*/ 238090 w 1908547"/>
                <a:gd name="connsiteY8" fmla="*/ 1396365 h 3597748"/>
                <a:gd name="connsiteX0" fmla="*/ 238090 w 1908547"/>
                <a:gd name="connsiteY0" fmla="*/ 1396365 h 3548312"/>
                <a:gd name="connsiteX1" fmla="*/ 1838461 w 1908547"/>
                <a:gd name="connsiteY1" fmla="*/ 3500 h 3548312"/>
                <a:gd name="connsiteX2" fmla="*/ 1832295 w 1908547"/>
                <a:gd name="connsiteY2" fmla="*/ 186255 h 3548312"/>
                <a:gd name="connsiteX3" fmla="*/ 759475 w 1908547"/>
                <a:gd name="connsiteY3" fmla="*/ 1260144 h 3548312"/>
                <a:gd name="connsiteX4" fmla="*/ 1765990 w 1908547"/>
                <a:gd name="connsiteY4" fmla="*/ 3437780 h 3548312"/>
                <a:gd name="connsiteX5" fmla="*/ 1471415 w 1908547"/>
                <a:gd name="connsiteY5" fmla="*/ 3548291 h 3548312"/>
                <a:gd name="connsiteX6" fmla="*/ 1008372 w 1908547"/>
                <a:gd name="connsiteY6" fmla="*/ 3427147 h 3548312"/>
                <a:gd name="connsiteX7" fmla="*/ 295548 w 1908547"/>
                <a:gd name="connsiteY7" fmla="*/ 1802405 h 3548312"/>
                <a:gd name="connsiteX8" fmla="*/ 238090 w 1908547"/>
                <a:gd name="connsiteY8" fmla="*/ 1396365 h 3548312"/>
                <a:gd name="connsiteX0" fmla="*/ 238090 w 1908547"/>
                <a:gd name="connsiteY0" fmla="*/ 1396365 h 3548312"/>
                <a:gd name="connsiteX1" fmla="*/ 1838461 w 1908547"/>
                <a:gd name="connsiteY1" fmla="*/ 3500 h 3548312"/>
                <a:gd name="connsiteX2" fmla="*/ 1832295 w 1908547"/>
                <a:gd name="connsiteY2" fmla="*/ 186255 h 3548312"/>
                <a:gd name="connsiteX3" fmla="*/ 759475 w 1908547"/>
                <a:gd name="connsiteY3" fmla="*/ 1260144 h 3548312"/>
                <a:gd name="connsiteX4" fmla="*/ 1765990 w 1908547"/>
                <a:gd name="connsiteY4" fmla="*/ 3437780 h 3548312"/>
                <a:gd name="connsiteX5" fmla="*/ 1471415 w 1908547"/>
                <a:gd name="connsiteY5" fmla="*/ 3548291 h 3548312"/>
                <a:gd name="connsiteX6" fmla="*/ 1008372 w 1908547"/>
                <a:gd name="connsiteY6" fmla="*/ 3427147 h 3548312"/>
                <a:gd name="connsiteX7" fmla="*/ 295548 w 1908547"/>
                <a:gd name="connsiteY7" fmla="*/ 1802405 h 3548312"/>
                <a:gd name="connsiteX8" fmla="*/ 238090 w 1908547"/>
                <a:gd name="connsiteY8" fmla="*/ 1396365 h 3548312"/>
                <a:gd name="connsiteX0" fmla="*/ 238090 w 1908547"/>
                <a:gd name="connsiteY0" fmla="*/ 1396365 h 3548312"/>
                <a:gd name="connsiteX1" fmla="*/ 1838461 w 1908547"/>
                <a:gd name="connsiteY1" fmla="*/ 3500 h 3548312"/>
                <a:gd name="connsiteX2" fmla="*/ 1832295 w 1908547"/>
                <a:gd name="connsiteY2" fmla="*/ 186255 h 3548312"/>
                <a:gd name="connsiteX3" fmla="*/ 759475 w 1908547"/>
                <a:gd name="connsiteY3" fmla="*/ 1260144 h 3548312"/>
                <a:gd name="connsiteX4" fmla="*/ 1765990 w 1908547"/>
                <a:gd name="connsiteY4" fmla="*/ 3437780 h 3548312"/>
                <a:gd name="connsiteX5" fmla="*/ 1471415 w 1908547"/>
                <a:gd name="connsiteY5" fmla="*/ 3548291 h 3548312"/>
                <a:gd name="connsiteX6" fmla="*/ 1008372 w 1908547"/>
                <a:gd name="connsiteY6" fmla="*/ 3427147 h 3548312"/>
                <a:gd name="connsiteX7" fmla="*/ 581270 w 1908547"/>
                <a:gd name="connsiteY7" fmla="*/ 1830980 h 3548312"/>
                <a:gd name="connsiteX8" fmla="*/ 238090 w 1908547"/>
                <a:gd name="connsiteY8" fmla="*/ 1396365 h 3548312"/>
                <a:gd name="connsiteX0" fmla="*/ 224869 w 2051175"/>
                <a:gd name="connsiteY0" fmla="*/ 1415415 h 3548312"/>
                <a:gd name="connsiteX1" fmla="*/ 1981089 w 2051175"/>
                <a:gd name="connsiteY1" fmla="*/ 3500 h 3548312"/>
                <a:gd name="connsiteX2" fmla="*/ 1974923 w 2051175"/>
                <a:gd name="connsiteY2" fmla="*/ 186255 h 3548312"/>
                <a:gd name="connsiteX3" fmla="*/ 902103 w 2051175"/>
                <a:gd name="connsiteY3" fmla="*/ 1260144 h 3548312"/>
                <a:gd name="connsiteX4" fmla="*/ 1908618 w 2051175"/>
                <a:gd name="connsiteY4" fmla="*/ 3437780 h 3548312"/>
                <a:gd name="connsiteX5" fmla="*/ 1614043 w 2051175"/>
                <a:gd name="connsiteY5" fmla="*/ 3548291 h 3548312"/>
                <a:gd name="connsiteX6" fmla="*/ 1151000 w 2051175"/>
                <a:gd name="connsiteY6" fmla="*/ 3427147 h 3548312"/>
                <a:gd name="connsiteX7" fmla="*/ 723898 w 2051175"/>
                <a:gd name="connsiteY7" fmla="*/ 1830980 h 3548312"/>
                <a:gd name="connsiteX8" fmla="*/ 224869 w 2051175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798479 w 1947551"/>
                <a:gd name="connsiteY4" fmla="*/ 126014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620274 w 1947551"/>
                <a:gd name="connsiteY8" fmla="*/ 1830980 h 3548312"/>
                <a:gd name="connsiteX9" fmla="*/ 121245 w 1947551"/>
                <a:gd name="connsiteY9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798479 w 1947551"/>
                <a:gd name="connsiteY4" fmla="*/ 126014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620274 w 1947551"/>
                <a:gd name="connsiteY8" fmla="*/ 1830980 h 3548312"/>
                <a:gd name="connsiteX9" fmla="*/ 121245 w 1947551"/>
                <a:gd name="connsiteY9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798479 w 1947551"/>
                <a:gd name="connsiteY4" fmla="*/ 126014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668605 w 1947551"/>
                <a:gd name="connsiteY4" fmla="*/ 127919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668605 w 1947551"/>
                <a:gd name="connsiteY4" fmla="*/ 127919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668605 w 1947551"/>
                <a:gd name="connsiteY4" fmla="*/ 127919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48312"/>
                <a:gd name="connsiteX1" fmla="*/ 186044 w 1947551"/>
                <a:gd name="connsiteY1" fmla="*/ 400711 h 3548312"/>
                <a:gd name="connsiteX2" fmla="*/ 1877465 w 1947551"/>
                <a:gd name="connsiteY2" fmla="*/ 3500 h 3548312"/>
                <a:gd name="connsiteX3" fmla="*/ 1871299 w 1947551"/>
                <a:gd name="connsiteY3" fmla="*/ 186255 h 3548312"/>
                <a:gd name="connsiteX4" fmla="*/ 668605 w 1947551"/>
                <a:gd name="connsiteY4" fmla="*/ 1279194 h 3548312"/>
                <a:gd name="connsiteX5" fmla="*/ 1804994 w 1947551"/>
                <a:gd name="connsiteY5" fmla="*/ 3437780 h 3548312"/>
                <a:gd name="connsiteX6" fmla="*/ 1510419 w 1947551"/>
                <a:gd name="connsiteY6" fmla="*/ 3548291 h 3548312"/>
                <a:gd name="connsiteX7" fmla="*/ 1047376 w 1947551"/>
                <a:gd name="connsiteY7" fmla="*/ 3427147 h 3548312"/>
                <a:gd name="connsiteX8" fmla="*/ 121245 w 1947551"/>
                <a:gd name="connsiteY8" fmla="*/ 1415415 h 3548312"/>
                <a:gd name="connsiteX0" fmla="*/ 121245 w 1947551"/>
                <a:gd name="connsiteY0" fmla="*/ 1415415 h 3552847"/>
                <a:gd name="connsiteX1" fmla="*/ 186044 w 1947551"/>
                <a:gd name="connsiteY1" fmla="*/ 400711 h 3552847"/>
                <a:gd name="connsiteX2" fmla="*/ 1877465 w 1947551"/>
                <a:gd name="connsiteY2" fmla="*/ 3500 h 3552847"/>
                <a:gd name="connsiteX3" fmla="*/ 1871299 w 1947551"/>
                <a:gd name="connsiteY3" fmla="*/ 186255 h 3552847"/>
                <a:gd name="connsiteX4" fmla="*/ 668605 w 1947551"/>
                <a:gd name="connsiteY4" fmla="*/ 1279194 h 3552847"/>
                <a:gd name="connsiteX5" fmla="*/ 1804994 w 1947551"/>
                <a:gd name="connsiteY5" fmla="*/ 3437780 h 3552847"/>
                <a:gd name="connsiteX6" fmla="*/ 1510419 w 1947551"/>
                <a:gd name="connsiteY6" fmla="*/ 3548291 h 3552847"/>
                <a:gd name="connsiteX7" fmla="*/ 1047376 w 1947551"/>
                <a:gd name="connsiteY7" fmla="*/ 3427147 h 3552847"/>
                <a:gd name="connsiteX8" fmla="*/ 121245 w 1947551"/>
                <a:gd name="connsiteY8" fmla="*/ 1415415 h 3552847"/>
                <a:gd name="connsiteX0" fmla="*/ 121245 w 1947551"/>
                <a:gd name="connsiteY0" fmla="*/ 1430630 h 3568062"/>
                <a:gd name="connsiteX1" fmla="*/ 186044 w 1947551"/>
                <a:gd name="connsiteY1" fmla="*/ 415926 h 3568062"/>
                <a:gd name="connsiteX2" fmla="*/ 1877465 w 1947551"/>
                <a:gd name="connsiteY2" fmla="*/ 18715 h 3568062"/>
                <a:gd name="connsiteX3" fmla="*/ 1871299 w 1947551"/>
                <a:gd name="connsiteY3" fmla="*/ 201470 h 3568062"/>
                <a:gd name="connsiteX4" fmla="*/ 668605 w 1947551"/>
                <a:gd name="connsiteY4" fmla="*/ 1294409 h 3568062"/>
                <a:gd name="connsiteX5" fmla="*/ 1804994 w 1947551"/>
                <a:gd name="connsiteY5" fmla="*/ 3452995 h 3568062"/>
                <a:gd name="connsiteX6" fmla="*/ 1510419 w 1947551"/>
                <a:gd name="connsiteY6" fmla="*/ 3563506 h 3568062"/>
                <a:gd name="connsiteX7" fmla="*/ 1047376 w 1947551"/>
                <a:gd name="connsiteY7" fmla="*/ 3442362 h 3568062"/>
                <a:gd name="connsiteX8" fmla="*/ 121245 w 1947551"/>
                <a:gd name="connsiteY8" fmla="*/ 1430630 h 3568062"/>
                <a:gd name="connsiteX0" fmla="*/ 121245 w 1925484"/>
                <a:gd name="connsiteY0" fmla="*/ 1430630 h 3568062"/>
                <a:gd name="connsiteX1" fmla="*/ 186044 w 1925484"/>
                <a:gd name="connsiteY1" fmla="*/ 415926 h 3568062"/>
                <a:gd name="connsiteX2" fmla="*/ 1747926 w 1925484"/>
                <a:gd name="connsiteY2" fmla="*/ 18715 h 3568062"/>
                <a:gd name="connsiteX3" fmla="*/ 1871299 w 1925484"/>
                <a:gd name="connsiteY3" fmla="*/ 201470 h 3568062"/>
                <a:gd name="connsiteX4" fmla="*/ 668605 w 1925484"/>
                <a:gd name="connsiteY4" fmla="*/ 1294409 h 3568062"/>
                <a:gd name="connsiteX5" fmla="*/ 1804994 w 1925484"/>
                <a:gd name="connsiteY5" fmla="*/ 3452995 h 3568062"/>
                <a:gd name="connsiteX6" fmla="*/ 1510419 w 1925484"/>
                <a:gd name="connsiteY6" fmla="*/ 3563506 h 3568062"/>
                <a:gd name="connsiteX7" fmla="*/ 1047376 w 1925484"/>
                <a:gd name="connsiteY7" fmla="*/ 3442362 h 3568062"/>
                <a:gd name="connsiteX8" fmla="*/ 121245 w 1925484"/>
                <a:gd name="connsiteY8" fmla="*/ 1430630 h 3568062"/>
                <a:gd name="connsiteX0" fmla="*/ 121245 w 1840990"/>
                <a:gd name="connsiteY0" fmla="*/ 1430630 h 3568062"/>
                <a:gd name="connsiteX1" fmla="*/ 186044 w 1840990"/>
                <a:gd name="connsiteY1" fmla="*/ 415926 h 3568062"/>
                <a:gd name="connsiteX2" fmla="*/ 1747926 w 1840990"/>
                <a:gd name="connsiteY2" fmla="*/ 18715 h 3568062"/>
                <a:gd name="connsiteX3" fmla="*/ 1709379 w 1840990"/>
                <a:gd name="connsiteY3" fmla="*/ 213129 h 3568062"/>
                <a:gd name="connsiteX4" fmla="*/ 668605 w 1840990"/>
                <a:gd name="connsiteY4" fmla="*/ 1294409 h 3568062"/>
                <a:gd name="connsiteX5" fmla="*/ 1804994 w 1840990"/>
                <a:gd name="connsiteY5" fmla="*/ 3452995 h 3568062"/>
                <a:gd name="connsiteX6" fmla="*/ 1510419 w 1840990"/>
                <a:gd name="connsiteY6" fmla="*/ 3563506 h 3568062"/>
                <a:gd name="connsiteX7" fmla="*/ 1047376 w 1840990"/>
                <a:gd name="connsiteY7" fmla="*/ 3442362 h 3568062"/>
                <a:gd name="connsiteX8" fmla="*/ 121245 w 1840990"/>
                <a:gd name="connsiteY8" fmla="*/ 1430630 h 3568062"/>
                <a:gd name="connsiteX0" fmla="*/ 121245 w 1840990"/>
                <a:gd name="connsiteY0" fmla="*/ 1420199 h 3557631"/>
                <a:gd name="connsiteX1" fmla="*/ 186044 w 1840990"/>
                <a:gd name="connsiteY1" fmla="*/ 405495 h 3557631"/>
                <a:gd name="connsiteX2" fmla="*/ 1586006 w 1840990"/>
                <a:gd name="connsiteY2" fmla="*/ 19943 h 3557631"/>
                <a:gd name="connsiteX3" fmla="*/ 1709379 w 1840990"/>
                <a:gd name="connsiteY3" fmla="*/ 202698 h 3557631"/>
                <a:gd name="connsiteX4" fmla="*/ 668605 w 1840990"/>
                <a:gd name="connsiteY4" fmla="*/ 1283978 h 3557631"/>
                <a:gd name="connsiteX5" fmla="*/ 1804994 w 1840990"/>
                <a:gd name="connsiteY5" fmla="*/ 3442564 h 3557631"/>
                <a:gd name="connsiteX6" fmla="*/ 1510419 w 1840990"/>
                <a:gd name="connsiteY6" fmla="*/ 3553075 h 3557631"/>
                <a:gd name="connsiteX7" fmla="*/ 1047376 w 1840990"/>
                <a:gd name="connsiteY7" fmla="*/ 3431931 h 3557631"/>
                <a:gd name="connsiteX8" fmla="*/ 121245 w 1840990"/>
                <a:gd name="connsiteY8" fmla="*/ 1420199 h 3557631"/>
                <a:gd name="connsiteX0" fmla="*/ 121245 w 1840990"/>
                <a:gd name="connsiteY0" fmla="*/ 1420199 h 3557631"/>
                <a:gd name="connsiteX1" fmla="*/ 186044 w 1840990"/>
                <a:gd name="connsiteY1" fmla="*/ 405495 h 3557631"/>
                <a:gd name="connsiteX2" fmla="*/ 1586006 w 1840990"/>
                <a:gd name="connsiteY2" fmla="*/ 19943 h 3557631"/>
                <a:gd name="connsiteX3" fmla="*/ 1709379 w 1840990"/>
                <a:gd name="connsiteY3" fmla="*/ 202698 h 3557631"/>
                <a:gd name="connsiteX4" fmla="*/ 668605 w 1840990"/>
                <a:gd name="connsiteY4" fmla="*/ 1283978 h 3557631"/>
                <a:gd name="connsiteX5" fmla="*/ 1804994 w 1840990"/>
                <a:gd name="connsiteY5" fmla="*/ 3442564 h 3557631"/>
                <a:gd name="connsiteX6" fmla="*/ 1510419 w 1840990"/>
                <a:gd name="connsiteY6" fmla="*/ 3553075 h 3557631"/>
                <a:gd name="connsiteX7" fmla="*/ 1047376 w 1840990"/>
                <a:gd name="connsiteY7" fmla="*/ 3431931 h 3557631"/>
                <a:gd name="connsiteX8" fmla="*/ 121245 w 1840990"/>
                <a:gd name="connsiteY8" fmla="*/ 1420199 h 3557631"/>
                <a:gd name="connsiteX0" fmla="*/ 121245 w 1840990"/>
                <a:gd name="connsiteY0" fmla="*/ 1496630 h 3634062"/>
                <a:gd name="connsiteX1" fmla="*/ 186044 w 1840990"/>
                <a:gd name="connsiteY1" fmla="*/ 481926 h 3634062"/>
                <a:gd name="connsiteX2" fmla="*/ 1118488 w 1840990"/>
                <a:gd name="connsiteY2" fmla="*/ 20415 h 3634062"/>
                <a:gd name="connsiteX3" fmla="*/ 1586006 w 1840990"/>
                <a:gd name="connsiteY3" fmla="*/ 96374 h 3634062"/>
                <a:gd name="connsiteX4" fmla="*/ 1709379 w 1840990"/>
                <a:gd name="connsiteY4" fmla="*/ 279129 h 3634062"/>
                <a:gd name="connsiteX5" fmla="*/ 668605 w 1840990"/>
                <a:gd name="connsiteY5" fmla="*/ 1360409 h 3634062"/>
                <a:gd name="connsiteX6" fmla="*/ 1804994 w 1840990"/>
                <a:gd name="connsiteY6" fmla="*/ 3518995 h 3634062"/>
                <a:gd name="connsiteX7" fmla="*/ 1510419 w 1840990"/>
                <a:gd name="connsiteY7" fmla="*/ 3629506 h 3634062"/>
                <a:gd name="connsiteX8" fmla="*/ 1047376 w 1840990"/>
                <a:gd name="connsiteY8" fmla="*/ 3508362 h 3634062"/>
                <a:gd name="connsiteX9" fmla="*/ 121245 w 1840990"/>
                <a:gd name="connsiteY9" fmla="*/ 1496630 h 3634062"/>
                <a:gd name="connsiteX0" fmla="*/ 121245 w 1840990"/>
                <a:gd name="connsiteY0" fmla="*/ 1491098 h 3628530"/>
                <a:gd name="connsiteX1" fmla="*/ 186044 w 1840990"/>
                <a:gd name="connsiteY1" fmla="*/ 476394 h 3628530"/>
                <a:gd name="connsiteX2" fmla="*/ 1118488 w 1840990"/>
                <a:gd name="connsiteY2" fmla="*/ 14883 h 3628530"/>
                <a:gd name="connsiteX3" fmla="*/ 1714195 w 1840990"/>
                <a:gd name="connsiteY3" fmla="*/ 148530 h 3628530"/>
                <a:gd name="connsiteX4" fmla="*/ 1709379 w 1840990"/>
                <a:gd name="connsiteY4" fmla="*/ 273597 h 3628530"/>
                <a:gd name="connsiteX5" fmla="*/ 668605 w 1840990"/>
                <a:gd name="connsiteY5" fmla="*/ 1354877 h 3628530"/>
                <a:gd name="connsiteX6" fmla="*/ 1804994 w 1840990"/>
                <a:gd name="connsiteY6" fmla="*/ 3513463 h 3628530"/>
                <a:gd name="connsiteX7" fmla="*/ 1510419 w 1840990"/>
                <a:gd name="connsiteY7" fmla="*/ 3623974 h 3628530"/>
                <a:gd name="connsiteX8" fmla="*/ 1047376 w 1840990"/>
                <a:gd name="connsiteY8" fmla="*/ 3502830 h 3628530"/>
                <a:gd name="connsiteX9" fmla="*/ 121245 w 1840990"/>
                <a:gd name="connsiteY9" fmla="*/ 1491098 h 3628530"/>
                <a:gd name="connsiteX0" fmla="*/ 121245 w 1840990"/>
                <a:gd name="connsiteY0" fmla="*/ 1366701 h 3504133"/>
                <a:gd name="connsiteX1" fmla="*/ 186044 w 1840990"/>
                <a:gd name="connsiteY1" fmla="*/ 351997 h 3504133"/>
                <a:gd name="connsiteX2" fmla="*/ 926204 w 1840990"/>
                <a:gd name="connsiteY2" fmla="*/ 52015 h 3504133"/>
                <a:gd name="connsiteX3" fmla="*/ 1714195 w 1840990"/>
                <a:gd name="connsiteY3" fmla="*/ 24133 h 3504133"/>
                <a:gd name="connsiteX4" fmla="*/ 1709379 w 1840990"/>
                <a:gd name="connsiteY4" fmla="*/ 149200 h 3504133"/>
                <a:gd name="connsiteX5" fmla="*/ 668605 w 1840990"/>
                <a:gd name="connsiteY5" fmla="*/ 1230480 h 3504133"/>
                <a:gd name="connsiteX6" fmla="*/ 1804994 w 1840990"/>
                <a:gd name="connsiteY6" fmla="*/ 3389066 h 3504133"/>
                <a:gd name="connsiteX7" fmla="*/ 1510419 w 1840990"/>
                <a:gd name="connsiteY7" fmla="*/ 3499577 h 3504133"/>
                <a:gd name="connsiteX8" fmla="*/ 1047376 w 1840990"/>
                <a:gd name="connsiteY8" fmla="*/ 3378433 h 3504133"/>
                <a:gd name="connsiteX9" fmla="*/ 121245 w 1840990"/>
                <a:gd name="connsiteY9" fmla="*/ 1366701 h 3504133"/>
                <a:gd name="connsiteX0" fmla="*/ 121245 w 1840990"/>
                <a:gd name="connsiteY0" fmla="*/ 1366701 h 3504133"/>
                <a:gd name="connsiteX1" fmla="*/ 186044 w 1840990"/>
                <a:gd name="connsiteY1" fmla="*/ 351997 h 3504133"/>
                <a:gd name="connsiteX2" fmla="*/ 926204 w 1840990"/>
                <a:gd name="connsiteY2" fmla="*/ 52015 h 3504133"/>
                <a:gd name="connsiteX3" fmla="*/ 1714195 w 1840990"/>
                <a:gd name="connsiteY3" fmla="*/ 24133 h 3504133"/>
                <a:gd name="connsiteX4" fmla="*/ 1645282 w 1840990"/>
                <a:gd name="connsiteY4" fmla="*/ 206891 h 3504133"/>
                <a:gd name="connsiteX5" fmla="*/ 668605 w 1840990"/>
                <a:gd name="connsiteY5" fmla="*/ 1230480 h 3504133"/>
                <a:gd name="connsiteX6" fmla="*/ 1804994 w 1840990"/>
                <a:gd name="connsiteY6" fmla="*/ 3389066 h 3504133"/>
                <a:gd name="connsiteX7" fmla="*/ 1510419 w 1840990"/>
                <a:gd name="connsiteY7" fmla="*/ 3499577 h 3504133"/>
                <a:gd name="connsiteX8" fmla="*/ 1047376 w 1840990"/>
                <a:gd name="connsiteY8" fmla="*/ 3378433 h 3504133"/>
                <a:gd name="connsiteX9" fmla="*/ 121245 w 1840990"/>
                <a:gd name="connsiteY9" fmla="*/ 1366701 h 3504133"/>
                <a:gd name="connsiteX0" fmla="*/ 121245 w 1840990"/>
                <a:gd name="connsiteY0" fmla="*/ 1329042 h 3466474"/>
                <a:gd name="connsiteX1" fmla="*/ 186044 w 1840990"/>
                <a:gd name="connsiteY1" fmla="*/ 314338 h 3466474"/>
                <a:gd name="connsiteX2" fmla="*/ 926204 w 1840990"/>
                <a:gd name="connsiteY2" fmla="*/ 14356 h 3466474"/>
                <a:gd name="connsiteX3" fmla="*/ 1645282 w 1840990"/>
                <a:gd name="connsiteY3" fmla="*/ 169232 h 3466474"/>
                <a:gd name="connsiteX4" fmla="*/ 668605 w 1840990"/>
                <a:gd name="connsiteY4" fmla="*/ 1192821 h 3466474"/>
                <a:gd name="connsiteX5" fmla="*/ 1804994 w 1840990"/>
                <a:gd name="connsiteY5" fmla="*/ 3351407 h 3466474"/>
                <a:gd name="connsiteX6" fmla="*/ 1510419 w 1840990"/>
                <a:gd name="connsiteY6" fmla="*/ 3461918 h 3466474"/>
                <a:gd name="connsiteX7" fmla="*/ 1047376 w 1840990"/>
                <a:gd name="connsiteY7" fmla="*/ 3340774 h 3466474"/>
                <a:gd name="connsiteX8" fmla="*/ 121245 w 1840990"/>
                <a:gd name="connsiteY8" fmla="*/ 1329042 h 3466474"/>
                <a:gd name="connsiteX0" fmla="*/ 121245 w 1840990"/>
                <a:gd name="connsiteY0" fmla="*/ 1329042 h 3466474"/>
                <a:gd name="connsiteX1" fmla="*/ 186044 w 1840990"/>
                <a:gd name="connsiteY1" fmla="*/ 314338 h 3466474"/>
                <a:gd name="connsiteX2" fmla="*/ 926204 w 1840990"/>
                <a:gd name="connsiteY2" fmla="*/ 14356 h 3466474"/>
                <a:gd name="connsiteX3" fmla="*/ 1645282 w 1840990"/>
                <a:gd name="connsiteY3" fmla="*/ 169232 h 3466474"/>
                <a:gd name="connsiteX4" fmla="*/ 668605 w 1840990"/>
                <a:gd name="connsiteY4" fmla="*/ 1192821 h 3466474"/>
                <a:gd name="connsiteX5" fmla="*/ 1804994 w 1840990"/>
                <a:gd name="connsiteY5" fmla="*/ 3351407 h 3466474"/>
                <a:gd name="connsiteX6" fmla="*/ 1510419 w 1840990"/>
                <a:gd name="connsiteY6" fmla="*/ 3461918 h 3466474"/>
                <a:gd name="connsiteX7" fmla="*/ 1047376 w 1840990"/>
                <a:gd name="connsiteY7" fmla="*/ 3340774 h 3466474"/>
                <a:gd name="connsiteX8" fmla="*/ 121245 w 1840990"/>
                <a:gd name="connsiteY8" fmla="*/ 1329042 h 3466474"/>
                <a:gd name="connsiteX0" fmla="*/ 121245 w 1840990"/>
                <a:gd name="connsiteY0" fmla="*/ 1347536 h 3484968"/>
                <a:gd name="connsiteX1" fmla="*/ 186044 w 1840990"/>
                <a:gd name="connsiteY1" fmla="*/ 332832 h 3484968"/>
                <a:gd name="connsiteX2" fmla="*/ 926204 w 1840990"/>
                <a:gd name="connsiteY2" fmla="*/ 32850 h 3484968"/>
                <a:gd name="connsiteX3" fmla="*/ 1645282 w 1840990"/>
                <a:gd name="connsiteY3" fmla="*/ 187726 h 3484968"/>
                <a:gd name="connsiteX4" fmla="*/ 668605 w 1840990"/>
                <a:gd name="connsiteY4" fmla="*/ 1211315 h 3484968"/>
                <a:gd name="connsiteX5" fmla="*/ 1804994 w 1840990"/>
                <a:gd name="connsiteY5" fmla="*/ 3369901 h 3484968"/>
                <a:gd name="connsiteX6" fmla="*/ 1510419 w 1840990"/>
                <a:gd name="connsiteY6" fmla="*/ 3480412 h 3484968"/>
                <a:gd name="connsiteX7" fmla="*/ 1047376 w 1840990"/>
                <a:gd name="connsiteY7" fmla="*/ 3359268 h 3484968"/>
                <a:gd name="connsiteX8" fmla="*/ 121245 w 1840990"/>
                <a:gd name="connsiteY8" fmla="*/ 1347536 h 3484968"/>
                <a:gd name="connsiteX0" fmla="*/ 121245 w 1840990"/>
                <a:gd name="connsiteY0" fmla="*/ 1317464 h 3454896"/>
                <a:gd name="connsiteX1" fmla="*/ 186044 w 1840990"/>
                <a:gd name="connsiteY1" fmla="*/ 302760 h 3454896"/>
                <a:gd name="connsiteX2" fmla="*/ 926204 w 1840990"/>
                <a:gd name="connsiteY2" fmla="*/ 2778 h 3454896"/>
                <a:gd name="connsiteX3" fmla="*/ 1645282 w 1840990"/>
                <a:gd name="connsiteY3" fmla="*/ 157654 h 3454896"/>
                <a:gd name="connsiteX4" fmla="*/ 926204 w 1840990"/>
                <a:gd name="connsiteY4" fmla="*/ 256607 h 3454896"/>
                <a:gd name="connsiteX5" fmla="*/ 668605 w 1840990"/>
                <a:gd name="connsiteY5" fmla="*/ 1181243 h 3454896"/>
                <a:gd name="connsiteX6" fmla="*/ 1804994 w 1840990"/>
                <a:gd name="connsiteY6" fmla="*/ 3339829 h 3454896"/>
                <a:gd name="connsiteX7" fmla="*/ 1510419 w 1840990"/>
                <a:gd name="connsiteY7" fmla="*/ 3450340 h 3454896"/>
                <a:gd name="connsiteX8" fmla="*/ 1047376 w 1840990"/>
                <a:gd name="connsiteY8" fmla="*/ 3329196 h 3454896"/>
                <a:gd name="connsiteX9" fmla="*/ 121245 w 1840990"/>
                <a:gd name="connsiteY9" fmla="*/ 1317464 h 3454896"/>
                <a:gd name="connsiteX0" fmla="*/ 121245 w 1840990"/>
                <a:gd name="connsiteY0" fmla="*/ 1324182 h 3461614"/>
                <a:gd name="connsiteX1" fmla="*/ 186044 w 1840990"/>
                <a:gd name="connsiteY1" fmla="*/ 309478 h 3461614"/>
                <a:gd name="connsiteX2" fmla="*/ 926204 w 1840990"/>
                <a:gd name="connsiteY2" fmla="*/ 9496 h 3461614"/>
                <a:gd name="connsiteX3" fmla="*/ 1773472 w 1840990"/>
                <a:gd name="connsiteY3" fmla="*/ 48992 h 3461614"/>
                <a:gd name="connsiteX4" fmla="*/ 926204 w 1840990"/>
                <a:gd name="connsiteY4" fmla="*/ 263325 h 3461614"/>
                <a:gd name="connsiteX5" fmla="*/ 668605 w 1840990"/>
                <a:gd name="connsiteY5" fmla="*/ 1187961 h 3461614"/>
                <a:gd name="connsiteX6" fmla="*/ 1804994 w 1840990"/>
                <a:gd name="connsiteY6" fmla="*/ 3346547 h 3461614"/>
                <a:gd name="connsiteX7" fmla="*/ 1510419 w 1840990"/>
                <a:gd name="connsiteY7" fmla="*/ 3457058 h 3461614"/>
                <a:gd name="connsiteX8" fmla="*/ 1047376 w 1840990"/>
                <a:gd name="connsiteY8" fmla="*/ 3335914 h 3461614"/>
                <a:gd name="connsiteX9" fmla="*/ 121245 w 1840990"/>
                <a:gd name="connsiteY9" fmla="*/ 1324182 h 3461614"/>
                <a:gd name="connsiteX0" fmla="*/ 121245 w 1903210"/>
                <a:gd name="connsiteY0" fmla="*/ 1321187 h 3458619"/>
                <a:gd name="connsiteX1" fmla="*/ 186044 w 1903210"/>
                <a:gd name="connsiteY1" fmla="*/ 306483 h 3458619"/>
                <a:gd name="connsiteX2" fmla="*/ 926204 w 1903210"/>
                <a:gd name="connsiteY2" fmla="*/ 6501 h 3458619"/>
                <a:gd name="connsiteX3" fmla="*/ 1901661 w 1903210"/>
                <a:gd name="connsiteY3" fmla="*/ 69075 h 3458619"/>
                <a:gd name="connsiteX4" fmla="*/ 926204 w 1903210"/>
                <a:gd name="connsiteY4" fmla="*/ 260330 h 3458619"/>
                <a:gd name="connsiteX5" fmla="*/ 668605 w 1903210"/>
                <a:gd name="connsiteY5" fmla="*/ 1184966 h 3458619"/>
                <a:gd name="connsiteX6" fmla="*/ 1804994 w 1903210"/>
                <a:gd name="connsiteY6" fmla="*/ 3343552 h 3458619"/>
                <a:gd name="connsiteX7" fmla="*/ 1510419 w 1903210"/>
                <a:gd name="connsiteY7" fmla="*/ 3454063 h 3458619"/>
                <a:gd name="connsiteX8" fmla="*/ 1047376 w 1903210"/>
                <a:gd name="connsiteY8" fmla="*/ 3332919 h 3458619"/>
                <a:gd name="connsiteX9" fmla="*/ 121245 w 1903210"/>
                <a:gd name="connsiteY9" fmla="*/ 1321187 h 3458619"/>
                <a:gd name="connsiteX0" fmla="*/ 121245 w 1840990"/>
                <a:gd name="connsiteY0" fmla="*/ 1316622 h 3454054"/>
                <a:gd name="connsiteX1" fmla="*/ 186044 w 1840990"/>
                <a:gd name="connsiteY1" fmla="*/ 301918 h 3454054"/>
                <a:gd name="connsiteX2" fmla="*/ 926204 w 1840990"/>
                <a:gd name="connsiteY2" fmla="*/ 1936 h 3454054"/>
                <a:gd name="connsiteX3" fmla="*/ 1837566 w 1840990"/>
                <a:gd name="connsiteY3" fmla="*/ 226040 h 3454054"/>
                <a:gd name="connsiteX4" fmla="*/ 926204 w 1840990"/>
                <a:gd name="connsiteY4" fmla="*/ 255765 h 3454054"/>
                <a:gd name="connsiteX5" fmla="*/ 668605 w 1840990"/>
                <a:gd name="connsiteY5" fmla="*/ 1180401 h 3454054"/>
                <a:gd name="connsiteX6" fmla="*/ 1804994 w 1840990"/>
                <a:gd name="connsiteY6" fmla="*/ 3338987 h 3454054"/>
                <a:gd name="connsiteX7" fmla="*/ 1510419 w 1840990"/>
                <a:gd name="connsiteY7" fmla="*/ 3449498 h 3454054"/>
                <a:gd name="connsiteX8" fmla="*/ 1047376 w 1840990"/>
                <a:gd name="connsiteY8" fmla="*/ 3328354 h 3454054"/>
                <a:gd name="connsiteX9" fmla="*/ 121245 w 1840990"/>
                <a:gd name="connsiteY9" fmla="*/ 1316622 h 3454054"/>
                <a:gd name="connsiteX0" fmla="*/ 121245 w 1870981"/>
                <a:gd name="connsiteY0" fmla="*/ 1343847 h 3481279"/>
                <a:gd name="connsiteX1" fmla="*/ 186044 w 1870981"/>
                <a:gd name="connsiteY1" fmla="*/ 329143 h 3481279"/>
                <a:gd name="connsiteX2" fmla="*/ 926204 w 1870981"/>
                <a:gd name="connsiteY2" fmla="*/ 29161 h 3481279"/>
                <a:gd name="connsiteX3" fmla="*/ 1695349 w 1870981"/>
                <a:gd name="connsiteY3" fmla="*/ 29160 h 3481279"/>
                <a:gd name="connsiteX4" fmla="*/ 1837566 w 1870981"/>
                <a:gd name="connsiteY4" fmla="*/ 253265 h 3481279"/>
                <a:gd name="connsiteX5" fmla="*/ 926204 w 1870981"/>
                <a:gd name="connsiteY5" fmla="*/ 282990 h 3481279"/>
                <a:gd name="connsiteX6" fmla="*/ 668605 w 1870981"/>
                <a:gd name="connsiteY6" fmla="*/ 1207626 h 3481279"/>
                <a:gd name="connsiteX7" fmla="*/ 1804994 w 1870981"/>
                <a:gd name="connsiteY7" fmla="*/ 3366212 h 3481279"/>
                <a:gd name="connsiteX8" fmla="*/ 1510419 w 1870981"/>
                <a:gd name="connsiteY8" fmla="*/ 3476723 h 3481279"/>
                <a:gd name="connsiteX9" fmla="*/ 1047376 w 1870981"/>
                <a:gd name="connsiteY9" fmla="*/ 3355579 h 3481279"/>
                <a:gd name="connsiteX10" fmla="*/ 121245 w 1870981"/>
                <a:gd name="connsiteY10" fmla="*/ 1343847 h 3481279"/>
                <a:gd name="connsiteX0" fmla="*/ 121245 w 1840990"/>
                <a:gd name="connsiteY0" fmla="*/ 1343847 h 3481279"/>
                <a:gd name="connsiteX1" fmla="*/ 186044 w 1840990"/>
                <a:gd name="connsiteY1" fmla="*/ 329143 h 3481279"/>
                <a:gd name="connsiteX2" fmla="*/ 926204 w 1840990"/>
                <a:gd name="connsiteY2" fmla="*/ 29161 h 3481279"/>
                <a:gd name="connsiteX3" fmla="*/ 1695349 w 1840990"/>
                <a:gd name="connsiteY3" fmla="*/ 29160 h 3481279"/>
                <a:gd name="connsiteX4" fmla="*/ 1581179 w 1840990"/>
                <a:gd name="connsiteY4" fmla="*/ 195575 h 3481279"/>
                <a:gd name="connsiteX5" fmla="*/ 926204 w 1840990"/>
                <a:gd name="connsiteY5" fmla="*/ 282990 h 3481279"/>
                <a:gd name="connsiteX6" fmla="*/ 668605 w 1840990"/>
                <a:gd name="connsiteY6" fmla="*/ 1207626 h 3481279"/>
                <a:gd name="connsiteX7" fmla="*/ 1804994 w 1840990"/>
                <a:gd name="connsiteY7" fmla="*/ 3366212 h 3481279"/>
                <a:gd name="connsiteX8" fmla="*/ 1510419 w 1840990"/>
                <a:gd name="connsiteY8" fmla="*/ 3476723 h 3481279"/>
                <a:gd name="connsiteX9" fmla="*/ 1047376 w 1840990"/>
                <a:gd name="connsiteY9" fmla="*/ 3355579 h 3481279"/>
                <a:gd name="connsiteX10" fmla="*/ 121245 w 1840990"/>
                <a:gd name="connsiteY10" fmla="*/ 1343847 h 348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40990" h="3481279">
                  <a:moveTo>
                    <a:pt x="121245" y="1343847"/>
                  </a:moveTo>
                  <a:cubicBezTo>
                    <a:pt x="5582" y="1146744"/>
                    <a:pt x="-106659" y="564462"/>
                    <a:pt x="186044" y="329143"/>
                  </a:cubicBezTo>
                  <a:cubicBezTo>
                    <a:pt x="357593" y="90799"/>
                    <a:pt x="682998" y="53345"/>
                    <a:pt x="926204" y="29161"/>
                  </a:cubicBezTo>
                  <a:cubicBezTo>
                    <a:pt x="1129683" y="-11221"/>
                    <a:pt x="1543455" y="-8191"/>
                    <a:pt x="1695349" y="29160"/>
                  </a:cubicBezTo>
                  <a:cubicBezTo>
                    <a:pt x="1847243" y="66511"/>
                    <a:pt x="1661298" y="162885"/>
                    <a:pt x="1581179" y="195575"/>
                  </a:cubicBezTo>
                  <a:cubicBezTo>
                    <a:pt x="1501060" y="228265"/>
                    <a:pt x="1088984" y="112392"/>
                    <a:pt x="926204" y="282990"/>
                  </a:cubicBezTo>
                  <a:cubicBezTo>
                    <a:pt x="763425" y="453588"/>
                    <a:pt x="522140" y="693756"/>
                    <a:pt x="668605" y="1207626"/>
                  </a:cubicBezTo>
                  <a:cubicBezTo>
                    <a:pt x="815070" y="1721496"/>
                    <a:pt x="1707927" y="2982875"/>
                    <a:pt x="1804994" y="3366212"/>
                  </a:cubicBezTo>
                  <a:cubicBezTo>
                    <a:pt x="1804909" y="3369538"/>
                    <a:pt x="1992915" y="3466837"/>
                    <a:pt x="1510419" y="3476723"/>
                  </a:cubicBezTo>
                  <a:cubicBezTo>
                    <a:pt x="1027923" y="3486609"/>
                    <a:pt x="1124613" y="3492861"/>
                    <a:pt x="1047376" y="3355579"/>
                  </a:cubicBezTo>
                  <a:cubicBezTo>
                    <a:pt x="1049620" y="3009625"/>
                    <a:pt x="264800" y="1848253"/>
                    <a:pt x="121245" y="1343847"/>
                  </a:cubicBezTo>
                  <a:close/>
                </a:path>
              </a:pathLst>
            </a:custGeom>
            <a:solidFill>
              <a:schemeClr val="bg1"/>
            </a:solidFill>
            <a:ln w="9525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7" name="Csoportba foglalás 26"/>
            <p:cNvGrpSpPr>
              <a:grpSpLocks noChangeAspect="1"/>
            </p:cNvGrpSpPr>
            <p:nvPr/>
          </p:nvGrpSpPr>
          <p:grpSpPr>
            <a:xfrm rot="5400000" flipH="1">
              <a:off x="1701919" y="2928747"/>
              <a:ext cx="560115" cy="1340190"/>
              <a:chOff x="4525291" y="340005"/>
              <a:chExt cx="2184265" cy="5361716"/>
            </a:xfrm>
          </p:grpSpPr>
          <p:sp>
            <p:nvSpPr>
              <p:cNvPr id="153" name="Lekerekített téglalap 23"/>
              <p:cNvSpPr/>
              <p:nvPr/>
            </p:nvSpPr>
            <p:spPr>
              <a:xfrm>
                <a:off x="4719615" y="340005"/>
                <a:ext cx="1989941" cy="2593200"/>
              </a:xfrm>
              <a:custGeom>
                <a:avLst/>
                <a:gdLst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811396 w 2173684"/>
                  <a:gd name="connsiteY2" fmla="*/ 0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202019 w 2088624"/>
                  <a:gd name="connsiteY0" fmla="*/ 1616930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202019 w 2088624"/>
                  <a:gd name="connsiteY7" fmla="*/ 1616930 h 3038592"/>
                  <a:gd name="connsiteX0" fmla="*/ 202019 w 2088624"/>
                  <a:gd name="connsiteY0" fmla="*/ 1561481 h 2983143"/>
                  <a:gd name="connsiteX1" fmla="*/ 1301033 w 2088624"/>
                  <a:gd name="connsiteY1" fmla="*/ 18979 h 2983143"/>
                  <a:gd name="connsiteX2" fmla="*/ 2088624 w 2088624"/>
                  <a:gd name="connsiteY2" fmla="*/ 2705915 h 2983143"/>
                  <a:gd name="connsiteX3" fmla="*/ 1811396 w 2088624"/>
                  <a:gd name="connsiteY3" fmla="*/ 2983143 h 2983143"/>
                  <a:gd name="connsiteX4" fmla="*/ 362288 w 2088624"/>
                  <a:gd name="connsiteY4" fmla="*/ 2983143 h 2983143"/>
                  <a:gd name="connsiteX5" fmla="*/ 0 w 2088624"/>
                  <a:gd name="connsiteY5" fmla="*/ 2620855 h 2983143"/>
                  <a:gd name="connsiteX6" fmla="*/ 202019 w 2088624"/>
                  <a:gd name="connsiteY6" fmla="*/ 1561481 h 2983143"/>
                  <a:gd name="connsiteX0" fmla="*/ 202019 w 2088624"/>
                  <a:gd name="connsiteY0" fmla="*/ 1707294 h 3128956"/>
                  <a:gd name="connsiteX1" fmla="*/ 564678 w 2088624"/>
                  <a:gd name="connsiteY1" fmla="*/ 459593 h 3128956"/>
                  <a:gd name="connsiteX2" fmla="*/ 1301033 w 2088624"/>
                  <a:gd name="connsiteY2" fmla="*/ 164792 h 3128956"/>
                  <a:gd name="connsiteX3" fmla="*/ 2088624 w 2088624"/>
                  <a:gd name="connsiteY3" fmla="*/ 2851728 h 3128956"/>
                  <a:gd name="connsiteX4" fmla="*/ 1811396 w 2088624"/>
                  <a:gd name="connsiteY4" fmla="*/ 3128956 h 3128956"/>
                  <a:gd name="connsiteX5" fmla="*/ 362288 w 2088624"/>
                  <a:gd name="connsiteY5" fmla="*/ 3128956 h 3128956"/>
                  <a:gd name="connsiteX6" fmla="*/ 0 w 2088624"/>
                  <a:gd name="connsiteY6" fmla="*/ 2766668 h 3128956"/>
                  <a:gd name="connsiteX7" fmla="*/ 202019 w 2088624"/>
                  <a:gd name="connsiteY7" fmla="*/ 1707294 h 3128956"/>
                  <a:gd name="connsiteX0" fmla="*/ 202019 w 2088624"/>
                  <a:gd name="connsiteY0" fmla="*/ 1671164 h 3092826"/>
                  <a:gd name="connsiteX1" fmla="*/ 564678 w 2088624"/>
                  <a:gd name="connsiteY1" fmla="*/ 423463 h 3092826"/>
                  <a:gd name="connsiteX2" fmla="*/ 1301033 w 2088624"/>
                  <a:gd name="connsiteY2" fmla="*/ 128662 h 3092826"/>
                  <a:gd name="connsiteX3" fmla="*/ 2088624 w 2088624"/>
                  <a:gd name="connsiteY3" fmla="*/ 2815598 h 3092826"/>
                  <a:gd name="connsiteX4" fmla="*/ 1811396 w 2088624"/>
                  <a:gd name="connsiteY4" fmla="*/ 3092826 h 3092826"/>
                  <a:gd name="connsiteX5" fmla="*/ 362288 w 2088624"/>
                  <a:gd name="connsiteY5" fmla="*/ 3092826 h 3092826"/>
                  <a:gd name="connsiteX6" fmla="*/ 0 w 2088624"/>
                  <a:gd name="connsiteY6" fmla="*/ 2730538 h 3092826"/>
                  <a:gd name="connsiteX7" fmla="*/ 202019 w 2088624"/>
                  <a:gd name="connsiteY7" fmla="*/ 1671164 h 3092826"/>
                  <a:gd name="connsiteX0" fmla="*/ 202019 w 2088624"/>
                  <a:gd name="connsiteY0" fmla="*/ 1542535 h 2964197"/>
                  <a:gd name="connsiteX1" fmla="*/ 564678 w 2088624"/>
                  <a:gd name="connsiteY1" fmla="*/ 294834 h 2964197"/>
                  <a:gd name="connsiteX2" fmla="*/ 1301033 w 2088624"/>
                  <a:gd name="connsiteY2" fmla="*/ 33 h 2964197"/>
                  <a:gd name="connsiteX3" fmla="*/ 2088624 w 2088624"/>
                  <a:gd name="connsiteY3" fmla="*/ 2686969 h 2964197"/>
                  <a:gd name="connsiteX4" fmla="*/ 1811396 w 2088624"/>
                  <a:gd name="connsiteY4" fmla="*/ 2964197 h 2964197"/>
                  <a:gd name="connsiteX5" fmla="*/ 362288 w 2088624"/>
                  <a:gd name="connsiteY5" fmla="*/ 2964197 h 2964197"/>
                  <a:gd name="connsiteX6" fmla="*/ 0 w 2088624"/>
                  <a:gd name="connsiteY6" fmla="*/ 2601909 h 2964197"/>
                  <a:gd name="connsiteX7" fmla="*/ 202019 w 2088624"/>
                  <a:gd name="connsiteY7" fmla="*/ 1542535 h 2964197"/>
                  <a:gd name="connsiteX0" fmla="*/ 202019 w 2088624"/>
                  <a:gd name="connsiteY0" fmla="*/ 1542522 h 2964184"/>
                  <a:gd name="connsiteX1" fmla="*/ 438211 w 2088624"/>
                  <a:gd name="connsiteY1" fmla="*/ 506748 h 2964184"/>
                  <a:gd name="connsiteX2" fmla="*/ 1301033 w 2088624"/>
                  <a:gd name="connsiteY2" fmla="*/ 20 h 2964184"/>
                  <a:gd name="connsiteX3" fmla="*/ 2088624 w 2088624"/>
                  <a:gd name="connsiteY3" fmla="*/ 2686956 h 2964184"/>
                  <a:gd name="connsiteX4" fmla="*/ 1811396 w 2088624"/>
                  <a:gd name="connsiteY4" fmla="*/ 2964184 h 2964184"/>
                  <a:gd name="connsiteX5" fmla="*/ 362288 w 2088624"/>
                  <a:gd name="connsiteY5" fmla="*/ 2964184 h 2964184"/>
                  <a:gd name="connsiteX6" fmla="*/ 0 w 2088624"/>
                  <a:gd name="connsiteY6" fmla="*/ 2601896 h 2964184"/>
                  <a:gd name="connsiteX7" fmla="*/ 202019 w 2088624"/>
                  <a:gd name="connsiteY7" fmla="*/ 1542522 h 2964184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474413 h 2836701"/>
                  <a:gd name="connsiteX1" fmla="*/ 438211 w 2088624"/>
                  <a:gd name="connsiteY1" fmla="*/ 379265 h 2836701"/>
                  <a:gd name="connsiteX2" fmla="*/ 1377111 w 2088624"/>
                  <a:gd name="connsiteY2" fmla="*/ 25 h 2836701"/>
                  <a:gd name="connsiteX3" fmla="*/ 2088624 w 2088624"/>
                  <a:gd name="connsiteY3" fmla="*/ 2559473 h 2836701"/>
                  <a:gd name="connsiteX4" fmla="*/ 1811396 w 2088624"/>
                  <a:gd name="connsiteY4" fmla="*/ 2836701 h 2836701"/>
                  <a:gd name="connsiteX5" fmla="*/ 362288 w 2088624"/>
                  <a:gd name="connsiteY5" fmla="*/ 2836701 h 2836701"/>
                  <a:gd name="connsiteX6" fmla="*/ 0 w 2088624"/>
                  <a:gd name="connsiteY6" fmla="*/ 2474413 h 2836701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26511 h 2888799"/>
                  <a:gd name="connsiteX1" fmla="*/ 438211 w 2088624"/>
                  <a:gd name="connsiteY1" fmla="*/ 431363 h 2888799"/>
                  <a:gd name="connsiteX2" fmla="*/ 1554627 w 2088624"/>
                  <a:gd name="connsiteY2" fmla="*/ 37958 h 2888799"/>
                  <a:gd name="connsiteX3" fmla="*/ 2088624 w 2088624"/>
                  <a:gd name="connsiteY3" fmla="*/ 2611571 h 2888799"/>
                  <a:gd name="connsiteX4" fmla="*/ 1811396 w 2088624"/>
                  <a:gd name="connsiteY4" fmla="*/ 2888799 h 2888799"/>
                  <a:gd name="connsiteX5" fmla="*/ 362288 w 2088624"/>
                  <a:gd name="connsiteY5" fmla="*/ 2888799 h 2888799"/>
                  <a:gd name="connsiteX6" fmla="*/ 0 w 2088624"/>
                  <a:gd name="connsiteY6" fmla="*/ 2526511 h 2888799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37398 h 2899686"/>
                  <a:gd name="connsiteX1" fmla="*/ 565008 w 2088624"/>
                  <a:gd name="connsiteY1" fmla="*/ 286431 h 2899686"/>
                  <a:gd name="connsiteX2" fmla="*/ 1554627 w 2088624"/>
                  <a:gd name="connsiteY2" fmla="*/ 48845 h 2899686"/>
                  <a:gd name="connsiteX3" fmla="*/ 2088624 w 2088624"/>
                  <a:gd name="connsiteY3" fmla="*/ 2622458 h 2899686"/>
                  <a:gd name="connsiteX4" fmla="*/ 1811396 w 2088624"/>
                  <a:gd name="connsiteY4" fmla="*/ 2899686 h 2899686"/>
                  <a:gd name="connsiteX5" fmla="*/ 362288 w 2088624"/>
                  <a:gd name="connsiteY5" fmla="*/ 2899686 h 2899686"/>
                  <a:gd name="connsiteX6" fmla="*/ 0 w 2088624"/>
                  <a:gd name="connsiteY6" fmla="*/ 2537398 h 2899686"/>
                  <a:gd name="connsiteX0" fmla="*/ 0 w 2088624"/>
                  <a:gd name="connsiteY0" fmla="*/ 2543069 h 2905357"/>
                  <a:gd name="connsiteX1" fmla="*/ 565008 w 2088624"/>
                  <a:gd name="connsiteY1" fmla="*/ 235441 h 2905357"/>
                  <a:gd name="connsiteX2" fmla="*/ 1554627 w 2088624"/>
                  <a:gd name="connsiteY2" fmla="*/ 54516 h 2905357"/>
                  <a:gd name="connsiteX3" fmla="*/ 2088624 w 2088624"/>
                  <a:gd name="connsiteY3" fmla="*/ 2628129 h 2905357"/>
                  <a:gd name="connsiteX4" fmla="*/ 1811396 w 2088624"/>
                  <a:gd name="connsiteY4" fmla="*/ 2905357 h 2905357"/>
                  <a:gd name="connsiteX5" fmla="*/ 362288 w 2088624"/>
                  <a:gd name="connsiteY5" fmla="*/ 2905357 h 2905357"/>
                  <a:gd name="connsiteX6" fmla="*/ 0 w 2088624"/>
                  <a:gd name="connsiteY6" fmla="*/ 2543069 h 2905357"/>
                  <a:gd name="connsiteX0" fmla="*/ 0 w 2088624"/>
                  <a:gd name="connsiteY0" fmla="*/ 2543069 h 2905357"/>
                  <a:gd name="connsiteX1" fmla="*/ 354867 w 2088624"/>
                  <a:gd name="connsiteY1" fmla="*/ 601380 h 2905357"/>
                  <a:gd name="connsiteX2" fmla="*/ 565008 w 2088624"/>
                  <a:gd name="connsiteY2" fmla="*/ 235441 h 2905357"/>
                  <a:gd name="connsiteX3" fmla="*/ 1554627 w 2088624"/>
                  <a:gd name="connsiteY3" fmla="*/ 54516 h 2905357"/>
                  <a:gd name="connsiteX4" fmla="*/ 2088624 w 2088624"/>
                  <a:gd name="connsiteY4" fmla="*/ 2628129 h 2905357"/>
                  <a:gd name="connsiteX5" fmla="*/ 1811396 w 2088624"/>
                  <a:gd name="connsiteY5" fmla="*/ 2905357 h 2905357"/>
                  <a:gd name="connsiteX6" fmla="*/ 362288 w 2088624"/>
                  <a:gd name="connsiteY6" fmla="*/ 2905357 h 2905357"/>
                  <a:gd name="connsiteX7" fmla="*/ 0 w 2088624"/>
                  <a:gd name="connsiteY7" fmla="*/ 2543069 h 2905357"/>
                  <a:gd name="connsiteX0" fmla="*/ 0 w 2088624"/>
                  <a:gd name="connsiteY0" fmla="*/ 2604121 h 2966409"/>
                  <a:gd name="connsiteX1" fmla="*/ 354867 w 2088624"/>
                  <a:gd name="connsiteY1" fmla="*/ 662432 h 2966409"/>
                  <a:gd name="connsiteX2" fmla="*/ 1554627 w 2088624"/>
                  <a:gd name="connsiteY2" fmla="*/ 115568 h 2966409"/>
                  <a:gd name="connsiteX3" fmla="*/ 2088624 w 2088624"/>
                  <a:gd name="connsiteY3" fmla="*/ 2689181 h 2966409"/>
                  <a:gd name="connsiteX4" fmla="*/ 1811396 w 2088624"/>
                  <a:gd name="connsiteY4" fmla="*/ 2966409 h 2966409"/>
                  <a:gd name="connsiteX5" fmla="*/ 362288 w 2088624"/>
                  <a:gd name="connsiteY5" fmla="*/ 2966409 h 2966409"/>
                  <a:gd name="connsiteX6" fmla="*/ 0 w 2088624"/>
                  <a:gd name="connsiteY6" fmla="*/ 2604121 h 2966409"/>
                  <a:gd name="connsiteX0" fmla="*/ 0 w 2088624"/>
                  <a:gd name="connsiteY0" fmla="*/ 2611945 h 2974233"/>
                  <a:gd name="connsiteX1" fmla="*/ 354867 w 2088624"/>
                  <a:gd name="connsiteY1" fmla="*/ 670256 h 2974233"/>
                  <a:gd name="connsiteX2" fmla="*/ 1554627 w 2088624"/>
                  <a:gd name="connsiteY2" fmla="*/ 123392 h 2974233"/>
                  <a:gd name="connsiteX3" fmla="*/ 2088624 w 2088624"/>
                  <a:gd name="connsiteY3" fmla="*/ 2697005 h 2974233"/>
                  <a:gd name="connsiteX4" fmla="*/ 1811396 w 2088624"/>
                  <a:gd name="connsiteY4" fmla="*/ 2974233 h 2974233"/>
                  <a:gd name="connsiteX5" fmla="*/ 362288 w 2088624"/>
                  <a:gd name="connsiteY5" fmla="*/ 2974233 h 2974233"/>
                  <a:gd name="connsiteX6" fmla="*/ 0 w 2088624"/>
                  <a:gd name="connsiteY6" fmla="*/ 2611945 h 2974233"/>
                  <a:gd name="connsiteX0" fmla="*/ 0 w 2088624"/>
                  <a:gd name="connsiteY0" fmla="*/ 2673429 h 3035717"/>
                  <a:gd name="connsiteX1" fmla="*/ 456305 w 2088624"/>
                  <a:gd name="connsiteY1" fmla="*/ 462598 h 3035717"/>
                  <a:gd name="connsiteX2" fmla="*/ 1554627 w 2088624"/>
                  <a:gd name="connsiteY2" fmla="*/ 184876 h 3035717"/>
                  <a:gd name="connsiteX3" fmla="*/ 2088624 w 2088624"/>
                  <a:gd name="connsiteY3" fmla="*/ 2758489 h 3035717"/>
                  <a:gd name="connsiteX4" fmla="*/ 1811396 w 2088624"/>
                  <a:gd name="connsiteY4" fmla="*/ 3035717 h 3035717"/>
                  <a:gd name="connsiteX5" fmla="*/ 362288 w 2088624"/>
                  <a:gd name="connsiteY5" fmla="*/ 3035717 h 3035717"/>
                  <a:gd name="connsiteX6" fmla="*/ 0 w 2088624"/>
                  <a:gd name="connsiteY6" fmla="*/ 2673429 h 3035717"/>
                  <a:gd name="connsiteX0" fmla="*/ 0 w 2123955"/>
                  <a:gd name="connsiteY0" fmla="*/ 2600914 h 2963202"/>
                  <a:gd name="connsiteX1" fmla="*/ 456305 w 2123955"/>
                  <a:gd name="connsiteY1" fmla="*/ 390083 h 2963202"/>
                  <a:gd name="connsiteX2" fmla="*/ 1668744 w 2123955"/>
                  <a:gd name="connsiteY2" fmla="*/ 225683 h 2963202"/>
                  <a:gd name="connsiteX3" fmla="*/ 2088624 w 2123955"/>
                  <a:gd name="connsiteY3" fmla="*/ 2685974 h 2963202"/>
                  <a:gd name="connsiteX4" fmla="*/ 1811396 w 2123955"/>
                  <a:gd name="connsiteY4" fmla="*/ 2963202 h 2963202"/>
                  <a:gd name="connsiteX5" fmla="*/ 362288 w 2123955"/>
                  <a:gd name="connsiteY5" fmla="*/ 2963202 h 2963202"/>
                  <a:gd name="connsiteX6" fmla="*/ 0 w 2123955"/>
                  <a:gd name="connsiteY6" fmla="*/ 2600914 h 2963202"/>
                  <a:gd name="connsiteX0" fmla="*/ 0 w 2088624"/>
                  <a:gd name="connsiteY0" fmla="*/ 2600914 h 2963202"/>
                  <a:gd name="connsiteX1" fmla="*/ 456305 w 2088624"/>
                  <a:gd name="connsiteY1" fmla="*/ 390083 h 2963202"/>
                  <a:gd name="connsiteX2" fmla="*/ 1668744 w 2088624"/>
                  <a:gd name="connsiteY2" fmla="*/ 225683 h 2963202"/>
                  <a:gd name="connsiteX3" fmla="*/ 2088624 w 2088624"/>
                  <a:gd name="connsiteY3" fmla="*/ 2685974 h 2963202"/>
                  <a:gd name="connsiteX4" fmla="*/ 1811396 w 2088624"/>
                  <a:gd name="connsiteY4" fmla="*/ 2963202 h 2963202"/>
                  <a:gd name="connsiteX5" fmla="*/ 362288 w 2088624"/>
                  <a:gd name="connsiteY5" fmla="*/ 2963202 h 2963202"/>
                  <a:gd name="connsiteX6" fmla="*/ 0 w 2088624"/>
                  <a:gd name="connsiteY6" fmla="*/ 2600914 h 2963202"/>
                  <a:gd name="connsiteX0" fmla="*/ 0 w 2116084"/>
                  <a:gd name="connsiteY0" fmla="*/ 2568934 h 2931222"/>
                  <a:gd name="connsiteX1" fmla="*/ 456305 w 2116084"/>
                  <a:gd name="connsiteY1" fmla="*/ 358103 h 2931222"/>
                  <a:gd name="connsiteX2" fmla="*/ 1757501 w 2116084"/>
                  <a:gd name="connsiteY2" fmla="*/ 250365 h 2931222"/>
                  <a:gd name="connsiteX3" fmla="*/ 2088624 w 2116084"/>
                  <a:gd name="connsiteY3" fmla="*/ 2653994 h 2931222"/>
                  <a:gd name="connsiteX4" fmla="*/ 1811396 w 2116084"/>
                  <a:gd name="connsiteY4" fmla="*/ 2931222 h 2931222"/>
                  <a:gd name="connsiteX5" fmla="*/ 362288 w 2116084"/>
                  <a:gd name="connsiteY5" fmla="*/ 2931222 h 2931222"/>
                  <a:gd name="connsiteX6" fmla="*/ 0 w 2116084"/>
                  <a:gd name="connsiteY6" fmla="*/ 2568934 h 29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084" h="2931222">
                    <a:moveTo>
                      <a:pt x="0" y="2568934"/>
                    </a:moveTo>
                    <a:cubicBezTo>
                      <a:pt x="7216" y="2170773"/>
                      <a:pt x="197201" y="772862"/>
                      <a:pt x="456305" y="358103"/>
                    </a:cubicBezTo>
                    <a:cubicBezTo>
                      <a:pt x="842207" y="-113318"/>
                      <a:pt x="1468542" y="-87426"/>
                      <a:pt x="1757501" y="250365"/>
                    </a:cubicBezTo>
                    <a:cubicBezTo>
                      <a:pt x="2357050" y="1060876"/>
                      <a:pt x="2003563" y="2159967"/>
                      <a:pt x="2088624" y="2653994"/>
                    </a:cubicBezTo>
                    <a:cubicBezTo>
                      <a:pt x="2088624" y="2854080"/>
                      <a:pt x="2011482" y="2931222"/>
                      <a:pt x="1811396" y="2931222"/>
                    </a:cubicBezTo>
                    <a:lnTo>
                      <a:pt x="362288" y="2931222"/>
                    </a:lnTo>
                    <a:cubicBezTo>
                      <a:pt x="162202" y="2931222"/>
                      <a:pt x="0" y="2769020"/>
                      <a:pt x="0" y="2568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4" name="Lekerekített téglalap 23"/>
              <p:cNvSpPr/>
              <p:nvPr/>
            </p:nvSpPr>
            <p:spPr>
              <a:xfrm>
                <a:off x="4917160" y="435005"/>
                <a:ext cx="1589607" cy="1970999"/>
              </a:xfrm>
              <a:custGeom>
                <a:avLst/>
                <a:gdLst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811396 w 2173684"/>
                  <a:gd name="connsiteY2" fmla="*/ 0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202019 w 2088624"/>
                  <a:gd name="connsiteY0" fmla="*/ 1616930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202019 w 2088624"/>
                  <a:gd name="connsiteY7" fmla="*/ 1616930 h 3038592"/>
                  <a:gd name="connsiteX0" fmla="*/ 202019 w 2088624"/>
                  <a:gd name="connsiteY0" fmla="*/ 1561481 h 2983143"/>
                  <a:gd name="connsiteX1" fmla="*/ 1301033 w 2088624"/>
                  <a:gd name="connsiteY1" fmla="*/ 18979 h 2983143"/>
                  <a:gd name="connsiteX2" fmla="*/ 2088624 w 2088624"/>
                  <a:gd name="connsiteY2" fmla="*/ 2705915 h 2983143"/>
                  <a:gd name="connsiteX3" fmla="*/ 1811396 w 2088624"/>
                  <a:gd name="connsiteY3" fmla="*/ 2983143 h 2983143"/>
                  <a:gd name="connsiteX4" fmla="*/ 362288 w 2088624"/>
                  <a:gd name="connsiteY4" fmla="*/ 2983143 h 2983143"/>
                  <a:gd name="connsiteX5" fmla="*/ 0 w 2088624"/>
                  <a:gd name="connsiteY5" fmla="*/ 2620855 h 2983143"/>
                  <a:gd name="connsiteX6" fmla="*/ 202019 w 2088624"/>
                  <a:gd name="connsiteY6" fmla="*/ 1561481 h 2983143"/>
                  <a:gd name="connsiteX0" fmla="*/ 202019 w 2088624"/>
                  <a:gd name="connsiteY0" fmla="*/ 1707294 h 3128956"/>
                  <a:gd name="connsiteX1" fmla="*/ 564678 w 2088624"/>
                  <a:gd name="connsiteY1" fmla="*/ 459593 h 3128956"/>
                  <a:gd name="connsiteX2" fmla="*/ 1301033 w 2088624"/>
                  <a:gd name="connsiteY2" fmla="*/ 164792 h 3128956"/>
                  <a:gd name="connsiteX3" fmla="*/ 2088624 w 2088624"/>
                  <a:gd name="connsiteY3" fmla="*/ 2851728 h 3128956"/>
                  <a:gd name="connsiteX4" fmla="*/ 1811396 w 2088624"/>
                  <a:gd name="connsiteY4" fmla="*/ 3128956 h 3128956"/>
                  <a:gd name="connsiteX5" fmla="*/ 362288 w 2088624"/>
                  <a:gd name="connsiteY5" fmla="*/ 3128956 h 3128956"/>
                  <a:gd name="connsiteX6" fmla="*/ 0 w 2088624"/>
                  <a:gd name="connsiteY6" fmla="*/ 2766668 h 3128956"/>
                  <a:gd name="connsiteX7" fmla="*/ 202019 w 2088624"/>
                  <a:gd name="connsiteY7" fmla="*/ 1707294 h 3128956"/>
                  <a:gd name="connsiteX0" fmla="*/ 202019 w 2088624"/>
                  <a:gd name="connsiteY0" fmla="*/ 1671164 h 3092826"/>
                  <a:gd name="connsiteX1" fmla="*/ 564678 w 2088624"/>
                  <a:gd name="connsiteY1" fmla="*/ 423463 h 3092826"/>
                  <a:gd name="connsiteX2" fmla="*/ 1301033 w 2088624"/>
                  <a:gd name="connsiteY2" fmla="*/ 128662 h 3092826"/>
                  <a:gd name="connsiteX3" fmla="*/ 2088624 w 2088624"/>
                  <a:gd name="connsiteY3" fmla="*/ 2815598 h 3092826"/>
                  <a:gd name="connsiteX4" fmla="*/ 1811396 w 2088624"/>
                  <a:gd name="connsiteY4" fmla="*/ 3092826 h 3092826"/>
                  <a:gd name="connsiteX5" fmla="*/ 362288 w 2088624"/>
                  <a:gd name="connsiteY5" fmla="*/ 3092826 h 3092826"/>
                  <a:gd name="connsiteX6" fmla="*/ 0 w 2088624"/>
                  <a:gd name="connsiteY6" fmla="*/ 2730538 h 3092826"/>
                  <a:gd name="connsiteX7" fmla="*/ 202019 w 2088624"/>
                  <a:gd name="connsiteY7" fmla="*/ 1671164 h 3092826"/>
                  <a:gd name="connsiteX0" fmla="*/ 202019 w 2088624"/>
                  <a:gd name="connsiteY0" fmla="*/ 1542535 h 2964197"/>
                  <a:gd name="connsiteX1" fmla="*/ 564678 w 2088624"/>
                  <a:gd name="connsiteY1" fmla="*/ 294834 h 2964197"/>
                  <a:gd name="connsiteX2" fmla="*/ 1301033 w 2088624"/>
                  <a:gd name="connsiteY2" fmla="*/ 33 h 2964197"/>
                  <a:gd name="connsiteX3" fmla="*/ 2088624 w 2088624"/>
                  <a:gd name="connsiteY3" fmla="*/ 2686969 h 2964197"/>
                  <a:gd name="connsiteX4" fmla="*/ 1811396 w 2088624"/>
                  <a:gd name="connsiteY4" fmla="*/ 2964197 h 2964197"/>
                  <a:gd name="connsiteX5" fmla="*/ 362288 w 2088624"/>
                  <a:gd name="connsiteY5" fmla="*/ 2964197 h 2964197"/>
                  <a:gd name="connsiteX6" fmla="*/ 0 w 2088624"/>
                  <a:gd name="connsiteY6" fmla="*/ 2601909 h 2964197"/>
                  <a:gd name="connsiteX7" fmla="*/ 202019 w 2088624"/>
                  <a:gd name="connsiteY7" fmla="*/ 1542535 h 2964197"/>
                  <a:gd name="connsiteX0" fmla="*/ 202019 w 2088624"/>
                  <a:gd name="connsiteY0" fmla="*/ 1542522 h 2964184"/>
                  <a:gd name="connsiteX1" fmla="*/ 438211 w 2088624"/>
                  <a:gd name="connsiteY1" fmla="*/ 506748 h 2964184"/>
                  <a:gd name="connsiteX2" fmla="*/ 1301033 w 2088624"/>
                  <a:gd name="connsiteY2" fmla="*/ 20 h 2964184"/>
                  <a:gd name="connsiteX3" fmla="*/ 2088624 w 2088624"/>
                  <a:gd name="connsiteY3" fmla="*/ 2686956 h 2964184"/>
                  <a:gd name="connsiteX4" fmla="*/ 1811396 w 2088624"/>
                  <a:gd name="connsiteY4" fmla="*/ 2964184 h 2964184"/>
                  <a:gd name="connsiteX5" fmla="*/ 362288 w 2088624"/>
                  <a:gd name="connsiteY5" fmla="*/ 2964184 h 2964184"/>
                  <a:gd name="connsiteX6" fmla="*/ 0 w 2088624"/>
                  <a:gd name="connsiteY6" fmla="*/ 2601896 h 2964184"/>
                  <a:gd name="connsiteX7" fmla="*/ 202019 w 2088624"/>
                  <a:gd name="connsiteY7" fmla="*/ 1542522 h 2964184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474413 h 2836701"/>
                  <a:gd name="connsiteX1" fmla="*/ 438211 w 2088624"/>
                  <a:gd name="connsiteY1" fmla="*/ 379265 h 2836701"/>
                  <a:gd name="connsiteX2" fmla="*/ 1377111 w 2088624"/>
                  <a:gd name="connsiteY2" fmla="*/ 25 h 2836701"/>
                  <a:gd name="connsiteX3" fmla="*/ 2088624 w 2088624"/>
                  <a:gd name="connsiteY3" fmla="*/ 2559473 h 2836701"/>
                  <a:gd name="connsiteX4" fmla="*/ 1811396 w 2088624"/>
                  <a:gd name="connsiteY4" fmla="*/ 2836701 h 2836701"/>
                  <a:gd name="connsiteX5" fmla="*/ 362288 w 2088624"/>
                  <a:gd name="connsiteY5" fmla="*/ 2836701 h 2836701"/>
                  <a:gd name="connsiteX6" fmla="*/ 0 w 2088624"/>
                  <a:gd name="connsiteY6" fmla="*/ 2474413 h 2836701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26511 h 2888799"/>
                  <a:gd name="connsiteX1" fmla="*/ 438211 w 2088624"/>
                  <a:gd name="connsiteY1" fmla="*/ 431363 h 2888799"/>
                  <a:gd name="connsiteX2" fmla="*/ 1554627 w 2088624"/>
                  <a:gd name="connsiteY2" fmla="*/ 37958 h 2888799"/>
                  <a:gd name="connsiteX3" fmla="*/ 2088624 w 2088624"/>
                  <a:gd name="connsiteY3" fmla="*/ 2611571 h 2888799"/>
                  <a:gd name="connsiteX4" fmla="*/ 1811396 w 2088624"/>
                  <a:gd name="connsiteY4" fmla="*/ 2888799 h 2888799"/>
                  <a:gd name="connsiteX5" fmla="*/ 362288 w 2088624"/>
                  <a:gd name="connsiteY5" fmla="*/ 2888799 h 2888799"/>
                  <a:gd name="connsiteX6" fmla="*/ 0 w 2088624"/>
                  <a:gd name="connsiteY6" fmla="*/ 2526511 h 2888799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37398 h 2899686"/>
                  <a:gd name="connsiteX1" fmla="*/ 565008 w 2088624"/>
                  <a:gd name="connsiteY1" fmla="*/ 286431 h 2899686"/>
                  <a:gd name="connsiteX2" fmla="*/ 1554627 w 2088624"/>
                  <a:gd name="connsiteY2" fmla="*/ 48845 h 2899686"/>
                  <a:gd name="connsiteX3" fmla="*/ 2088624 w 2088624"/>
                  <a:gd name="connsiteY3" fmla="*/ 2622458 h 2899686"/>
                  <a:gd name="connsiteX4" fmla="*/ 1811396 w 2088624"/>
                  <a:gd name="connsiteY4" fmla="*/ 2899686 h 2899686"/>
                  <a:gd name="connsiteX5" fmla="*/ 362288 w 2088624"/>
                  <a:gd name="connsiteY5" fmla="*/ 2899686 h 2899686"/>
                  <a:gd name="connsiteX6" fmla="*/ 0 w 2088624"/>
                  <a:gd name="connsiteY6" fmla="*/ 2537398 h 2899686"/>
                  <a:gd name="connsiteX0" fmla="*/ 0 w 2088624"/>
                  <a:gd name="connsiteY0" fmla="*/ 2543069 h 2905357"/>
                  <a:gd name="connsiteX1" fmla="*/ 565008 w 2088624"/>
                  <a:gd name="connsiteY1" fmla="*/ 235441 h 2905357"/>
                  <a:gd name="connsiteX2" fmla="*/ 1554627 w 2088624"/>
                  <a:gd name="connsiteY2" fmla="*/ 54516 h 2905357"/>
                  <a:gd name="connsiteX3" fmla="*/ 2088624 w 2088624"/>
                  <a:gd name="connsiteY3" fmla="*/ 2628129 h 2905357"/>
                  <a:gd name="connsiteX4" fmla="*/ 1811396 w 2088624"/>
                  <a:gd name="connsiteY4" fmla="*/ 2905357 h 2905357"/>
                  <a:gd name="connsiteX5" fmla="*/ 362288 w 2088624"/>
                  <a:gd name="connsiteY5" fmla="*/ 2905357 h 2905357"/>
                  <a:gd name="connsiteX6" fmla="*/ 0 w 2088624"/>
                  <a:gd name="connsiteY6" fmla="*/ 2543069 h 2905357"/>
                  <a:gd name="connsiteX0" fmla="*/ 0 w 2088624"/>
                  <a:gd name="connsiteY0" fmla="*/ 2543069 h 2905357"/>
                  <a:gd name="connsiteX1" fmla="*/ 354867 w 2088624"/>
                  <a:gd name="connsiteY1" fmla="*/ 601380 h 2905357"/>
                  <a:gd name="connsiteX2" fmla="*/ 565008 w 2088624"/>
                  <a:gd name="connsiteY2" fmla="*/ 235441 h 2905357"/>
                  <a:gd name="connsiteX3" fmla="*/ 1554627 w 2088624"/>
                  <a:gd name="connsiteY3" fmla="*/ 54516 h 2905357"/>
                  <a:gd name="connsiteX4" fmla="*/ 2088624 w 2088624"/>
                  <a:gd name="connsiteY4" fmla="*/ 2628129 h 2905357"/>
                  <a:gd name="connsiteX5" fmla="*/ 1811396 w 2088624"/>
                  <a:gd name="connsiteY5" fmla="*/ 2905357 h 2905357"/>
                  <a:gd name="connsiteX6" fmla="*/ 362288 w 2088624"/>
                  <a:gd name="connsiteY6" fmla="*/ 2905357 h 2905357"/>
                  <a:gd name="connsiteX7" fmla="*/ 0 w 2088624"/>
                  <a:gd name="connsiteY7" fmla="*/ 2543069 h 2905357"/>
                  <a:gd name="connsiteX0" fmla="*/ 0 w 2088624"/>
                  <a:gd name="connsiteY0" fmla="*/ 2604121 h 2966409"/>
                  <a:gd name="connsiteX1" fmla="*/ 354867 w 2088624"/>
                  <a:gd name="connsiteY1" fmla="*/ 662432 h 2966409"/>
                  <a:gd name="connsiteX2" fmla="*/ 1554627 w 2088624"/>
                  <a:gd name="connsiteY2" fmla="*/ 115568 h 2966409"/>
                  <a:gd name="connsiteX3" fmla="*/ 2088624 w 2088624"/>
                  <a:gd name="connsiteY3" fmla="*/ 2689181 h 2966409"/>
                  <a:gd name="connsiteX4" fmla="*/ 1811396 w 2088624"/>
                  <a:gd name="connsiteY4" fmla="*/ 2966409 h 2966409"/>
                  <a:gd name="connsiteX5" fmla="*/ 362288 w 2088624"/>
                  <a:gd name="connsiteY5" fmla="*/ 2966409 h 2966409"/>
                  <a:gd name="connsiteX6" fmla="*/ 0 w 2088624"/>
                  <a:gd name="connsiteY6" fmla="*/ 2604121 h 2966409"/>
                  <a:gd name="connsiteX0" fmla="*/ 0 w 2088624"/>
                  <a:gd name="connsiteY0" fmla="*/ 2611945 h 2974233"/>
                  <a:gd name="connsiteX1" fmla="*/ 354867 w 2088624"/>
                  <a:gd name="connsiteY1" fmla="*/ 670256 h 2974233"/>
                  <a:gd name="connsiteX2" fmla="*/ 1554627 w 2088624"/>
                  <a:gd name="connsiteY2" fmla="*/ 123392 h 2974233"/>
                  <a:gd name="connsiteX3" fmla="*/ 2088624 w 2088624"/>
                  <a:gd name="connsiteY3" fmla="*/ 2697005 h 2974233"/>
                  <a:gd name="connsiteX4" fmla="*/ 1811396 w 2088624"/>
                  <a:gd name="connsiteY4" fmla="*/ 2974233 h 2974233"/>
                  <a:gd name="connsiteX5" fmla="*/ 362288 w 2088624"/>
                  <a:gd name="connsiteY5" fmla="*/ 2974233 h 2974233"/>
                  <a:gd name="connsiteX6" fmla="*/ 0 w 2088624"/>
                  <a:gd name="connsiteY6" fmla="*/ 2611945 h 2974233"/>
                  <a:gd name="connsiteX0" fmla="*/ 0 w 2088624"/>
                  <a:gd name="connsiteY0" fmla="*/ 2673429 h 3035717"/>
                  <a:gd name="connsiteX1" fmla="*/ 456305 w 2088624"/>
                  <a:gd name="connsiteY1" fmla="*/ 462598 h 3035717"/>
                  <a:gd name="connsiteX2" fmla="*/ 1554627 w 2088624"/>
                  <a:gd name="connsiteY2" fmla="*/ 184876 h 3035717"/>
                  <a:gd name="connsiteX3" fmla="*/ 2088624 w 2088624"/>
                  <a:gd name="connsiteY3" fmla="*/ 2758489 h 3035717"/>
                  <a:gd name="connsiteX4" fmla="*/ 1811396 w 2088624"/>
                  <a:gd name="connsiteY4" fmla="*/ 3035717 h 3035717"/>
                  <a:gd name="connsiteX5" fmla="*/ 362288 w 2088624"/>
                  <a:gd name="connsiteY5" fmla="*/ 3035717 h 3035717"/>
                  <a:gd name="connsiteX6" fmla="*/ 0 w 2088624"/>
                  <a:gd name="connsiteY6" fmla="*/ 2673429 h 3035717"/>
                  <a:gd name="connsiteX0" fmla="*/ 0 w 2123955"/>
                  <a:gd name="connsiteY0" fmla="*/ 2600914 h 2963202"/>
                  <a:gd name="connsiteX1" fmla="*/ 456305 w 2123955"/>
                  <a:gd name="connsiteY1" fmla="*/ 390083 h 2963202"/>
                  <a:gd name="connsiteX2" fmla="*/ 1668744 w 2123955"/>
                  <a:gd name="connsiteY2" fmla="*/ 225683 h 2963202"/>
                  <a:gd name="connsiteX3" fmla="*/ 2088624 w 2123955"/>
                  <a:gd name="connsiteY3" fmla="*/ 2685974 h 2963202"/>
                  <a:gd name="connsiteX4" fmla="*/ 1811396 w 2123955"/>
                  <a:gd name="connsiteY4" fmla="*/ 2963202 h 2963202"/>
                  <a:gd name="connsiteX5" fmla="*/ 362288 w 2123955"/>
                  <a:gd name="connsiteY5" fmla="*/ 2963202 h 2963202"/>
                  <a:gd name="connsiteX6" fmla="*/ 0 w 2123955"/>
                  <a:gd name="connsiteY6" fmla="*/ 2600914 h 2963202"/>
                  <a:gd name="connsiteX0" fmla="*/ 0 w 2088624"/>
                  <a:gd name="connsiteY0" fmla="*/ 2600914 h 2963202"/>
                  <a:gd name="connsiteX1" fmla="*/ 456305 w 2088624"/>
                  <a:gd name="connsiteY1" fmla="*/ 390083 h 2963202"/>
                  <a:gd name="connsiteX2" fmla="*/ 1668744 w 2088624"/>
                  <a:gd name="connsiteY2" fmla="*/ 225683 h 2963202"/>
                  <a:gd name="connsiteX3" fmla="*/ 2088624 w 2088624"/>
                  <a:gd name="connsiteY3" fmla="*/ 2685974 h 2963202"/>
                  <a:gd name="connsiteX4" fmla="*/ 1811396 w 2088624"/>
                  <a:gd name="connsiteY4" fmla="*/ 2963202 h 2963202"/>
                  <a:gd name="connsiteX5" fmla="*/ 362288 w 2088624"/>
                  <a:gd name="connsiteY5" fmla="*/ 2963202 h 2963202"/>
                  <a:gd name="connsiteX6" fmla="*/ 0 w 2088624"/>
                  <a:gd name="connsiteY6" fmla="*/ 2600914 h 2963202"/>
                  <a:gd name="connsiteX0" fmla="*/ 0 w 2116084"/>
                  <a:gd name="connsiteY0" fmla="*/ 2568934 h 2931222"/>
                  <a:gd name="connsiteX1" fmla="*/ 456305 w 2116084"/>
                  <a:gd name="connsiteY1" fmla="*/ 358103 h 2931222"/>
                  <a:gd name="connsiteX2" fmla="*/ 1757501 w 2116084"/>
                  <a:gd name="connsiteY2" fmla="*/ 250365 h 2931222"/>
                  <a:gd name="connsiteX3" fmla="*/ 2088624 w 2116084"/>
                  <a:gd name="connsiteY3" fmla="*/ 2653994 h 2931222"/>
                  <a:gd name="connsiteX4" fmla="*/ 1811396 w 2116084"/>
                  <a:gd name="connsiteY4" fmla="*/ 2931222 h 2931222"/>
                  <a:gd name="connsiteX5" fmla="*/ 362288 w 2116084"/>
                  <a:gd name="connsiteY5" fmla="*/ 2931222 h 2931222"/>
                  <a:gd name="connsiteX6" fmla="*/ 0 w 2116084"/>
                  <a:gd name="connsiteY6" fmla="*/ 2568934 h 29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084" h="2931222">
                    <a:moveTo>
                      <a:pt x="0" y="2568934"/>
                    </a:moveTo>
                    <a:cubicBezTo>
                      <a:pt x="7216" y="2170773"/>
                      <a:pt x="197201" y="772862"/>
                      <a:pt x="456305" y="358103"/>
                    </a:cubicBezTo>
                    <a:cubicBezTo>
                      <a:pt x="842207" y="-113318"/>
                      <a:pt x="1468542" y="-87426"/>
                      <a:pt x="1757501" y="250365"/>
                    </a:cubicBezTo>
                    <a:cubicBezTo>
                      <a:pt x="2357050" y="1060876"/>
                      <a:pt x="2003563" y="2159967"/>
                      <a:pt x="2088624" y="2653994"/>
                    </a:cubicBezTo>
                    <a:cubicBezTo>
                      <a:pt x="2088624" y="2854080"/>
                      <a:pt x="2011482" y="2931222"/>
                      <a:pt x="1811396" y="2931222"/>
                    </a:cubicBezTo>
                    <a:lnTo>
                      <a:pt x="362288" y="2931222"/>
                    </a:lnTo>
                    <a:cubicBezTo>
                      <a:pt x="162202" y="2931222"/>
                      <a:pt x="0" y="2769020"/>
                      <a:pt x="0" y="256893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5" name="Téglalap 21"/>
              <p:cNvSpPr/>
              <p:nvPr/>
            </p:nvSpPr>
            <p:spPr>
              <a:xfrm>
                <a:off x="4525291" y="1733779"/>
                <a:ext cx="2102001" cy="3875287"/>
              </a:xfrm>
              <a:custGeom>
                <a:avLst/>
                <a:gdLst>
                  <a:gd name="connsiteX0" fmla="*/ 0 w 2500256"/>
                  <a:gd name="connsiteY0" fmla="*/ 0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0 w 2500256"/>
                  <a:gd name="connsiteY4" fmla="*/ 0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49183 h 3547259"/>
                  <a:gd name="connsiteX1" fmla="*/ 2117484 w 2500256"/>
                  <a:gd name="connsiteY1" fmla="*/ 70448 h 3547259"/>
                  <a:gd name="connsiteX2" fmla="*/ 2500256 w 2500256"/>
                  <a:gd name="connsiteY2" fmla="*/ 3547259 h 3547259"/>
                  <a:gd name="connsiteX3" fmla="*/ 0 w 2500256"/>
                  <a:gd name="connsiteY3" fmla="*/ 3547259 h 3547259"/>
                  <a:gd name="connsiteX4" fmla="*/ 372139 w 2500256"/>
                  <a:gd name="connsiteY4" fmla="*/ 49183 h 3547259"/>
                  <a:gd name="connsiteX0" fmla="*/ 372139 w 2500256"/>
                  <a:gd name="connsiteY0" fmla="*/ 106089 h 3604165"/>
                  <a:gd name="connsiteX1" fmla="*/ 2117484 w 2500256"/>
                  <a:gd name="connsiteY1" fmla="*/ 127354 h 3604165"/>
                  <a:gd name="connsiteX2" fmla="*/ 2500256 w 2500256"/>
                  <a:gd name="connsiteY2" fmla="*/ 3604165 h 3604165"/>
                  <a:gd name="connsiteX3" fmla="*/ 0 w 2500256"/>
                  <a:gd name="connsiteY3" fmla="*/ 3604165 h 3604165"/>
                  <a:gd name="connsiteX4" fmla="*/ 372139 w 2500256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72294"/>
                  <a:gd name="connsiteX1" fmla="*/ 2117484 w 2276973"/>
                  <a:gd name="connsiteY1" fmla="*/ 127354 h 3672294"/>
                  <a:gd name="connsiteX2" fmla="*/ 2276973 w 2276973"/>
                  <a:gd name="connsiteY2" fmla="*/ 3317086 h 3672294"/>
                  <a:gd name="connsiteX3" fmla="*/ 0 w 2276973"/>
                  <a:gd name="connsiteY3" fmla="*/ 3604165 h 3672294"/>
                  <a:gd name="connsiteX4" fmla="*/ 372139 w 2276973"/>
                  <a:gd name="connsiteY4" fmla="*/ 106089 h 3672294"/>
                  <a:gd name="connsiteX0" fmla="*/ 244548 w 2149382"/>
                  <a:gd name="connsiteY0" fmla="*/ 106089 h 3627417"/>
                  <a:gd name="connsiteX1" fmla="*/ 1989893 w 2149382"/>
                  <a:gd name="connsiteY1" fmla="*/ 127354 h 3627417"/>
                  <a:gd name="connsiteX2" fmla="*/ 2149382 w 2149382"/>
                  <a:gd name="connsiteY2" fmla="*/ 3317086 h 3627417"/>
                  <a:gd name="connsiteX3" fmla="*/ 0 w 2149382"/>
                  <a:gd name="connsiteY3" fmla="*/ 3476574 h 3627417"/>
                  <a:gd name="connsiteX4" fmla="*/ 244548 w 2149382"/>
                  <a:gd name="connsiteY4" fmla="*/ 106089 h 3627417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6521 w 2151355"/>
                  <a:gd name="connsiteY0" fmla="*/ 106089 h 3771669"/>
                  <a:gd name="connsiteX1" fmla="*/ 1991866 w 2151355"/>
                  <a:gd name="connsiteY1" fmla="*/ 127354 h 3771669"/>
                  <a:gd name="connsiteX2" fmla="*/ 2151355 w 2151355"/>
                  <a:gd name="connsiteY2" fmla="*/ 3317086 h 3771669"/>
                  <a:gd name="connsiteX3" fmla="*/ 1973 w 2151355"/>
                  <a:gd name="connsiteY3" fmla="*/ 3476574 h 3771669"/>
                  <a:gd name="connsiteX4" fmla="*/ 246521 w 2151355"/>
                  <a:gd name="connsiteY4" fmla="*/ 106089 h 3771669"/>
                  <a:gd name="connsiteX0" fmla="*/ 246521 w 2151355"/>
                  <a:gd name="connsiteY0" fmla="*/ 106089 h 3759676"/>
                  <a:gd name="connsiteX1" fmla="*/ 1991866 w 2151355"/>
                  <a:gd name="connsiteY1" fmla="*/ 127354 h 3759676"/>
                  <a:gd name="connsiteX2" fmla="*/ 2151355 w 2151355"/>
                  <a:gd name="connsiteY2" fmla="*/ 3317086 h 3759676"/>
                  <a:gd name="connsiteX3" fmla="*/ 1973 w 2151355"/>
                  <a:gd name="connsiteY3" fmla="*/ 3476574 h 3759676"/>
                  <a:gd name="connsiteX4" fmla="*/ 246521 w 2151355"/>
                  <a:gd name="connsiteY4" fmla="*/ 106089 h 3759676"/>
                  <a:gd name="connsiteX0" fmla="*/ 246521 w 2151355"/>
                  <a:gd name="connsiteY0" fmla="*/ 130414 h 3784001"/>
                  <a:gd name="connsiteX1" fmla="*/ 1991866 w 2151355"/>
                  <a:gd name="connsiteY1" fmla="*/ 151679 h 3784001"/>
                  <a:gd name="connsiteX2" fmla="*/ 2151355 w 2151355"/>
                  <a:gd name="connsiteY2" fmla="*/ 3341411 h 3784001"/>
                  <a:gd name="connsiteX3" fmla="*/ 1973 w 2151355"/>
                  <a:gd name="connsiteY3" fmla="*/ 3500899 h 3784001"/>
                  <a:gd name="connsiteX4" fmla="*/ 246521 w 2151355"/>
                  <a:gd name="connsiteY4" fmla="*/ 130414 h 3784001"/>
                  <a:gd name="connsiteX0" fmla="*/ 245539 w 2150373"/>
                  <a:gd name="connsiteY0" fmla="*/ 130414 h 3784001"/>
                  <a:gd name="connsiteX1" fmla="*/ 1990884 w 2150373"/>
                  <a:gd name="connsiteY1" fmla="*/ 151679 h 3784001"/>
                  <a:gd name="connsiteX2" fmla="*/ 2150373 w 2150373"/>
                  <a:gd name="connsiteY2" fmla="*/ 3341411 h 3784001"/>
                  <a:gd name="connsiteX3" fmla="*/ 991 w 2150373"/>
                  <a:gd name="connsiteY3" fmla="*/ 3500899 h 3784001"/>
                  <a:gd name="connsiteX4" fmla="*/ 245539 w 2150373"/>
                  <a:gd name="connsiteY4" fmla="*/ 130414 h 3784001"/>
                  <a:gd name="connsiteX0" fmla="*/ 245539 w 2150373"/>
                  <a:gd name="connsiteY0" fmla="*/ 133508 h 3787095"/>
                  <a:gd name="connsiteX1" fmla="*/ 1990884 w 2150373"/>
                  <a:gd name="connsiteY1" fmla="*/ 154773 h 3787095"/>
                  <a:gd name="connsiteX2" fmla="*/ 2150373 w 2150373"/>
                  <a:gd name="connsiteY2" fmla="*/ 3344505 h 3787095"/>
                  <a:gd name="connsiteX3" fmla="*/ 991 w 2150373"/>
                  <a:gd name="connsiteY3" fmla="*/ 3503993 h 3787095"/>
                  <a:gd name="connsiteX4" fmla="*/ 245539 w 2150373"/>
                  <a:gd name="connsiteY4" fmla="*/ 133508 h 3787095"/>
                  <a:gd name="connsiteX0" fmla="*/ 245495 w 2150329"/>
                  <a:gd name="connsiteY0" fmla="*/ 133508 h 3787095"/>
                  <a:gd name="connsiteX1" fmla="*/ 1990840 w 2150329"/>
                  <a:gd name="connsiteY1" fmla="*/ 154773 h 3787095"/>
                  <a:gd name="connsiteX2" fmla="*/ 2150329 w 2150329"/>
                  <a:gd name="connsiteY2" fmla="*/ 3344505 h 3787095"/>
                  <a:gd name="connsiteX3" fmla="*/ 947 w 2150329"/>
                  <a:gd name="connsiteY3" fmla="*/ 3503993 h 3787095"/>
                  <a:gd name="connsiteX4" fmla="*/ 245495 w 2150329"/>
                  <a:gd name="connsiteY4" fmla="*/ 133508 h 3787095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286107 h 3939694"/>
                  <a:gd name="connsiteX1" fmla="*/ 410102 w 2150329"/>
                  <a:gd name="connsiteY1" fmla="*/ 185084 h 3939694"/>
                  <a:gd name="connsiteX2" fmla="*/ 1990840 w 2150329"/>
                  <a:gd name="connsiteY2" fmla="*/ 307372 h 3939694"/>
                  <a:gd name="connsiteX3" fmla="*/ 2150329 w 2150329"/>
                  <a:gd name="connsiteY3" fmla="*/ 3497104 h 3939694"/>
                  <a:gd name="connsiteX4" fmla="*/ 947 w 2150329"/>
                  <a:gd name="connsiteY4" fmla="*/ 3656592 h 3939694"/>
                  <a:gd name="connsiteX5" fmla="*/ 245495 w 2150329"/>
                  <a:gd name="connsiteY5" fmla="*/ 286107 h 3939694"/>
                  <a:gd name="connsiteX0" fmla="*/ 105100 w 2254482"/>
                  <a:gd name="connsiteY0" fmla="*/ 3628783 h 3911885"/>
                  <a:gd name="connsiteX1" fmla="*/ 514255 w 2254482"/>
                  <a:gd name="connsiteY1" fmla="*/ 157275 h 3911885"/>
                  <a:gd name="connsiteX2" fmla="*/ 2094993 w 2254482"/>
                  <a:gd name="connsiteY2" fmla="*/ 279563 h 3911885"/>
                  <a:gd name="connsiteX3" fmla="*/ 2254482 w 2254482"/>
                  <a:gd name="connsiteY3" fmla="*/ 3469295 h 3911885"/>
                  <a:gd name="connsiteX4" fmla="*/ 105100 w 2254482"/>
                  <a:gd name="connsiteY4" fmla="*/ 3628783 h 3911885"/>
                  <a:gd name="connsiteX0" fmla="*/ 105100 w 2254482"/>
                  <a:gd name="connsiteY0" fmla="*/ 3688176 h 3971278"/>
                  <a:gd name="connsiteX1" fmla="*/ 514255 w 2254482"/>
                  <a:gd name="connsiteY1" fmla="*/ 216668 h 3971278"/>
                  <a:gd name="connsiteX2" fmla="*/ 2094993 w 2254482"/>
                  <a:gd name="connsiteY2" fmla="*/ 338956 h 3971278"/>
                  <a:gd name="connsiteX3" fmla="*/ 2254482 w 2254482"/>
                  <a:gd name="connsiteY3" fmla="*/ 3528688 h 3971278"/>
                  <a:gd name="connsiteX4" fmla="*/ 105100 w 2254482"/>
                  <a:gd name="connsiteY4" fmla="*/ 3688176 h 3971278"/>
                  <a:gd name="connsiteX0" fmla="*/ 105100 w 2254482"/>
                  <a:gd name="connsiteY0" fmla="*/ 3772159 h 4055261"/>
                  <a:gd name="connsiteX1" fmla="*/ 514255 w 2254482"/>
                  <a:gd name="connsiteY1" fmla="*/ 300651 h 4055261"/>
                  <a:gd name="connsiteX2" fmla="*/ 1253090 w 2254482"/>
                  <a:gd name="connsiteY2" fmla="*/ 220184 h 4055261"/>
                  <a:gd name="connsiteX3" fmla="*/ 2094993 w 2254482"/>
                  <a:gd name="connsiteY3" fmla="*/ 422939 h 4055261"/>
                  <a:gd name="connsiteX4" fmla="*/ 2254482 w 2254482"/>
                  <a:gd name="connsiteY4" fmla="*/ 3612671 h 4055261"/>
                  <a:gd name="connsiteX5" fmla="*/ 105100 w 2254482"/>
                  <a:gd name="connsiteY5" fmla="*/ 3772159 h 4055261"/>
                  <a:gd name="connsiteX0" fmla="*/ 105100 w 2258263"/>
                  <a:gd name="connsiteY0" fmla="*/ 3772159 h 4055261"/>
                  <a:gd name="connsiteX1" fmla="*/ 514255 w 2258263"/>
                  <a:gd name="connsiteY1" fmla="*/ 300651 h 4055261"/>
                  <a:gd name="connsiteX2" fmla="*/ 1253090 w 2258263"/>
                  <a:gd name="connsiteY2" fmla="*/ 220184 h 4055261"/>
                  <a:gd name="connsiteX3" fmla="*/ 2160829 w 2258263"/>
                  <a:gd name="connsiteY3" fmla="*/ 759438 h 4055261"/>
                  <a:gd name="connsiteX4" fmla="*/ 2254482 w 2258263"/>
                  <a:gd name="connsiteY4" fmla="*/ 3612671 h 4055261"/>
                  <a:gd name="connsiteX5" fmla="*/ 105100 w 2258263"/>
                  <a:gd name="connsiteY5" fmla="*/ 3772159 h 4055261"/>
                  <a:gd name="connsiteX0" fmla="*/ 148303 w 2301466"/>
                  <a:gd name="connsiteY0" fmla="*/ 3622567 h 3905669"/>
                  <a:gd name="connsiteX1" fmla="*/ 359947 w 2301466"/>
                  <a:gd name="connsiteY1" fmla="*/ 407091 h 3905669"/>
                  <a:gd name="connsiteX2" fmla="*/ 1296293 w 2301466"/>
                  <a:gd name="connsiteY2" fmla="*/ 70592 h 3905669"/>
                  <a:gd name="connsiteX3" fmla="*/ 2204032 w 2301466"/>
                  <a:gd name="connsiteY3" fmla="*/ 609846 h 3905669"/>
                  <a:gd name="connsiteX4" fmla="*/ 2297685 w 2301466"/>
                  <a:gd name="connsiteY4" fmla="*/ 3463079 h 3905669"/>
                  <a:gd name="connsiteX5" fmla="*/ 148303 w 2301466"/>
                  <a:gd name="connsiteY5" fmla="*/ 3622567 h 3905669"/>
                  <a:gd name="connsiteX0" fmla="*/ 164410 w 2317573"/>
                  <a:gd name="connsiteY0" fmla="*/ 3574384 h 3857486"/>
                  <a:gd name="connsiteX1" fmla="*/ 324848 w 2317573"/>
                  <a:gd name="connsiteY1" fmla="*/ 497897 h 3857486"/>
                  <a:gd name="connsiteX2" fmla="*/ 1312400 w 2317573"/>
                  <a:gd name="connsiteY2" fmla="*/ 22409 h 3857486"/>
                  <a:gd name="connsiteX3" fmla="*/ 2220139 w 2317573"/>
                  <a:gd name="connsiteY3" fmla="*/ 561663 h 3857486"/>
                  <a:gd name="connsiteX4" fmla="*/ 2313792 w 2317573"/>
                  <a:gd name="connsiteY4" fmla="*/ 3414896 h 3857486"/>
                  <a:gd name="connsiteX5" fmla="*/ 164410 w 2317573"/>
                  <a:gd name="connsiteY5" fmla="*/ 3574384 h 3857486"/>
                  <a:gd name="connsiteX0" fmla="*/ 136284 w 2289447"/>
                  <a:gd name="connsiteY0" fmla="*/ 3574384 h 3857486"/>
                  <a:gd name="connsiteX1" fmla="*/ 296722 w 2289447"/>
                  <a:gd name="connsiteY1" fmla="*/ 497897 h 3857486"/>
                  <a:gd name="connsiteX2" fmla="*/ 1284274 w 2289447"/>
                  <a:gd name="connsiteY2" fmla="*/ 22409 h 3857486"/>
                  <a:gd name="connsiteX3" fmla="*/ 2192013 w 2289447"/>
                  <a:gd name="connsiteY3" fmla="*/ 561663 h 3857486"/>
                  <a:gd name="connsiteX4" fmla="*/ 2285666 w 2289447"/>
                  <a:gd name="connsiteY4" fmla="*/ 3414896 h 3857486"/>
                  <a:gd name="connsiteX5" fmla="*/ 136284 w 2289447"/>
                  <a:gd name="connsiteY5" fmla="*/ 3574384 h 3857486"/>
                  <a:gd name="connsiteX0" fmla="*/ 258953 w 2412116"/>
                  <a:gd name="connsiteY0" fmla="*/ 3574384 h 3857486"/>
                  <a:gd name="connsiteX1" fmla="*/ 46953 w 2412116"/>
                  <a:gd name="connsiteY1" fmla="*/ 3360368 h 3857486"/>
                  <a:gd name="connsiteX2" fmla="*/ 419391 w 2412116"/>
                  <a:gd name="connsiteY2" fmla="*/ 497897 h 3857486"/>
                  <a:gd name="connsiteX3" fmla="*/ 1406943 w 2412116"/>
                  <a:gd name="connsiteY3" fmla="*/ 22409 h 3857486"/>
                  <a:gd name="connsiteX4" fmla="*/ 2314682 w 2412116"/>
                  <a:gd name="connsiteY4" fmla="*/ 561663 h 3857486"/>
                  <a:gd name="connsiteX5" fmla="*/ 2408335 w 2412116"/>
                  <a:gd name="connsiteY5" fmla="*/ 3414896 h 3857486"/>
                  <a:gd name="connsiteX6" fmla="*/ 258953 w 2412116"/>
                  <a:gd name="connsiteY6" fmla="*/ 3574384 h 3857486"/>
                  <a:gd name="connsiteX0" fmla="*/ 2361382 w 2365163"/>
                  <a:gd name="connsiteY0" fmla="*/ 3414896 h 3745648"/>
                  <a:gd name="connsiteX1" fmla="*/ 0 w 2365163"/>
                  <a:gd name="connsiteY1" fmla="*/ 3360368 h 3745648"/>
                  <a:gd name="connsiteX2" fmla="*/ 372438 w 2365163"/>
                  <a:gd name="connsiteY2" fmla="*/ 497897 h 3745648"/>
                  <a:gd name="connsiteX3" fmla="*/ 1359990 w 2365163"/>
                  <a:gd name="connsiteY3" fmla="*/ 22409 h 3745648"/>
                  <a:gd name="connsiteX4" fmla="*/ 2267729 w 2365163"/>
                  <a:gd name="connsiteY4" fmla="*/ 561663 h 3745648"/>
                  <a:gd name="connsiteX5" fmla="*/ 2361382 w 2365163"/>
                  <a:gd name="connsiteY5" fmla="*/ 3414896 h 3745648"/>
                  <a:gd name="connsiteX0" fmla="*/ 2401139 w 2401139"/>
                  <a:gd name="connsiteY0" fmla="*/ 3780656 h 3987791"/>
                  <a:gd name="connsiteX1" fmla="*/ 0 w 2401139"/>
                  <a:gd name="connsiteY1" fmla="*/ 3360368 h 3987791"/>
                  <a:gd name="connsiteX2" fmla="*/ 372438 w 2401139"/>
                  <a:gd name="connsiteY2" fmla="*/ 497897 h 3987791"/>
                  <a:gd name="connsiteX3" fmla="*/ 1359990 w 2401139"/>
                  <a:gd name="connsiteY3" fmla="*/ 22409 h 3987791"/>
                  <a:gd name="connsiteX4" fmla="*/ 2267729 w 2401139"/>
                  <a:gd name="connsiteY4" fmla="*/ 561663 h 3987791"/>
                  <a:gd name="connsiteX5" fmla="*/ 2401139 w 2401139"/>
                  <a:gd name="connsiteY5" fmla="*/ 3780656 h 3987791"/>
                  <a:gd name="connsiteX0" fmla="*/ 2472391 w 2472391"/>
                  <a:gd name="connsiteY0" fmla="*/ 3780656 h 4107026"/>
                  <a:gd name="connsiteX1" fmla="*/ 0 w 2472391"/>
                  <a:gd name="connsiteY1" fmla="*/ 3716628 h 4107026"/>
                  <a:gd name="connsiteX2" fmla="*/ 443690 w 2472391"/>
                  <a:gd name="connsiteY2" fmla="*/ 497897 h 4107026"/>
                  <a:gd name="connsiteX3" fmla="*/ 1431242 w 2472391"/>
                  <a:gd name="connsiteY3" fmla="*/ 22409 h 4107026"/>
                  <a:gd name="connsiteX4" fmla="*/ 2338981 w 2472391"/>
                  <a:gd name="connsiteY4" fmla="*/ 561663 h 4107026"/>
                  <a:gd name="connsiteX5" fmla="*/ 2472391 w 2472391"/>
                  <a:gd name="connsiteY5" fmla="*/ 3780656 h 4107026"/>
                  <a:gd name="connsiteX0" fmla="*/ 2472391 w 2472391"/>
                  <a:gd name="connsiteY0" fmla="*/ 3780656 h 4082548"/>
                  <a:gd name="connsiteX1" fmla="*/ 0 w 2472391"/>
                  <a:gd name="connsiteY1" fmla="*/ 3716628 h 4082548"/>
                  <a:gd name="connsiteX2" fmla="*/ 443690 w 2472391"/>
                  <a:gd name="connsiteY2" fmla="*/ 497897 h 4082548"/>
                  <a:gd name="connsiteX3" fmla="*/ 1431242 w 2472391"/>
                  <a:gd name="connsiteY3" fmla="*/ 22409 h 4082548"/>
                  <a:gd name="connsiteX4" fmla="*/ 2338981 w 2472391"/>
                  <a:gd name="connsiteY4" fmla="*/ 561663 h 4082548"/>
                  <a:gd name="connsiteX5" fmla="*/ 2472391 w 2472391"/>
                  <a:gd name="connsiteY5" fmla="*/ 3780656 h 4082548"/>
                  <a:gd name="connsiteX0" fmla="*/ 2424890 w 2435089"/>
                  <a:gd name="connsiteY0" fmla="*/ 3531274 h 3965143"/>
                  <a:gd name="connsiteX1" fmla="*/ 0 w 2435089"/>
                  <a:gd name="connsiteY1" fmla="*/ 3716628 h 3965143"/>
                  <a:gd name="connsiteX2" fmla="*/ 443690 w 2435089"/>
                  <a:gd name="connsiteY2" fmla="*/ 497897 h 3965143"/>
                  <a:gd name="connsiteX3" fmla="*/ 1431242 w 2435089"/>
                  <a:gd name="connsiteY3" fmla="*/ 22409 h 3965143"/>
                  <a:gd name="connsiteX4" fmla="*/ 2338981 w 2435089"/>
                  <a:gd name="connsiteY4" fmla="*/ 561663 h 3965143"/>
                  <a:gd name="connsiteX5" fmla="*/ 2424890 w 2435089"/>
                  <a:gd name="connsiteY5" fmla="*/ 3531274 h 3965143"/>
                  <a:gd name="connsiteX0" fmla="*/ 2401139 w 2411338"/>
                  <a:gd name="connsiteY0" fmla="*/ 3531274 h 3823297"/>
                  <a:gd name="connsiteX1" fmla="*/ 0 w 2411338"/>
                  <a:gd name="connsiteY1" fmla="*/ 3443496 h 3823297"/>
                  <a:gd name="connsiteX2" fmla="*/ 419939 w 2411338"/>
                  <a:gd name="connsiteY2" fmla="*/ 497897 h 3823297"/>
                  <a:gd name="connsiteX3" fmla="*/ 1407491 w 2411338"/>
                  <a:gd name="connsiteY3" fmla="*/ 22409 h 3823297"/>
                  <a:gd name="connsiteX4" fmla="*/ 2315230 w 2411338"/>
                  <a:gd name="connsiteY4" fmla="*/ 561663 h 3823297"/>
                  <a:gd name="connsiteX5" fmla="*/ 2401139 w 2411338"/>
                  <a:gd name="connsiteY5" fmla="*/ 3531274 h 3823297"/>
                  <a:gd name="connsiteX0" fmla="*/ 2282386 w 2394929"/>
                  <a:gd name="connsiteY0" fmla="*/ 3614401 h 3875286"/>
                  <a:gd name="connsiteX1" fmla="*/ 0 w 2394929"/>
                  <a:gd name="connsiteY1" fmla="*/ 3443496 h 3875286"/>
                  <a:gd name="connsiteX2" fmla="*/ 419939 w 2394929"/>
                  <a:gd name="connsiteY2" fmla="*/ 497897 h 3875286"/>
                  <a:gd name="connsiteX3" fmla="*/ 1407491 w 2394929"/>
                  <a:gd name="connsiteY3" fmla="*/ 22409 h 3875286"/>
                  <a:gd name="connsiteX4" fmla="*/ 2315230 w 2394929"/>
                  <a:gd name="connsiteY4" fmla="*/ 561663 h 3875286"/>
                  <a:gd name="connsiteX5" fmla="*/ 2282386 w 2394929"/>
                  <a:gd name="connsiteY5" fmla="*/ 3614401 h 3875286"/>
                  <a:gd name="connsiteX0" fmla="*/ 2282386 w 2339269"/>
                  <a:gd name="connsiteY0" fmla="*/ 3614401 h 3875286"/>
                  <a:gd name="connsiteX1" fmla="*/ 0 w 2339269"/>
                  <a:gd name="connsiteY1" fmla="*/ 3443496 h 3875286"/>
                  <a:gd name="connsiteX2" fmla="*/ 419939 w 2339269"/>
                  <a:gd name="connsiteY2" fmla="*/ 497897 h 3875286"/>
                  <a:gd name="connsiteX3" fmla="*/ 1407491 w 2339269"/>
                  <a:gd name="connsiteY3" fmla="*/ 22409 h 3875286"/>
                  <a:gd name="connsiteX4" fmla="*/ 2315230 w 2339269"/>
                  <a:gd name="connsiteY4" fmla="*/ 561663 h 3875286"/>
                  <a:gd name="connsiteX5" fmla="*/ 2282386 w 2339269"/>
                  <a:gd name="connsiteY5" fmla="*/ 3614401 h 3875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9269" h="3875286">
                    <a:moveTo>
                      <a:pt x="2282386" y="3614401"/>
                    </a:moveTo>
                    <a:cubicBezTo>
                      <a:pt x="1904431" y="4080852"/>
                      <a:pt x="521496" y="3858410"/>
                      <a:pt x="0" y="3443496"/>
                    </a:cubicBezTo>
                    <a:cubicBezTo>
                      <a:pt x="26740" y="2930748"/>
                      <a:pt x="209177" y="1023744"/>
                      <a:pt x="419939" y="497897"/>
                    </a:cubicBezTo>
                    <a:cubicBezTo>
                      <a:pt x="623463" y="-116045"/>
                      <a:pt x="1144035" y="2028"/>
                      <a:pt x="1407491" y="22409"/>
                    </a:cubicBezTo>
                    <a:cubicBezTo>
                      <a:pt x="1670947" y="42790"/>
                      <a:pt x="2160523" y="-25697"/>
                      <a:pt x="2315230" y="561663"/>
                    </a:cubicBezTo>
                    <a:cubicBezTo>
                      <a:pt x="2438063" y="1198881"/>
                      <a:pt x="2037837" y="2880767"/>
                      <a:pt x="2282386" y="361440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6" name="Téglalap 21"/>
              <p:cNvSpPr/>
              <p:nvPr/>
            </p:nvSpPr>
            <p:spPr>
              <a:xfrm>
                <a:off x="4982137" y="2155770"/>
                <a:ext cx="675094" cy="3545951"/>
              </a:xfrm>
              <a:custGeom>
                <a:avLst/>
                <a:gdLst>
                  <a:gd name="connsiteX0" fmla="*/ 0 w 2500256"/>
                  <a:gd name="connsiteY0" fmla="*/ 0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0 w 2500256"/>
                  <a:gd name="connsiteY4" fmla="*/ 0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49183 h 3547259"/>
                  <a:gd name="connsiteX1" fmla="*/ 2117484 w 2500256"/>
                  <a:gd name="connsiteY1" fmla="*/ 70448 h 3547259"/>
                  <a:gd name="connsiteX2" fmla="*/ 2500256 w 2500256"/>
                  <a:gd name="connsiteY2" fmla="*/ 3547259 h 3547259"/>
                  <a:gd name="connsiteX3" fmla="*/ 0 w 2500256"/>
                  <a:gd name="connsiteY3" fmla="*/ 3547259 h 3547259"/>
                  <a:gd name="connsiteX4" fmla="*/ 372139 w 2500256"/>
                  <a:gd name="connsiteY4" fmla="*/ 49183 h 3547259"/>
                  <a:gd name="connsiteX0" fmla="*/ 372139 w 2500256"/>
                  <a:gd name="connsiteY0" fmla="*/ 106089 h 3604165"/>
                  <a:gd name="connsiteX1" fmla="*/ 2117484 w 2500256"/>
                  <a:gd name="connsiteY1" fmla="*/ 127354 h 3604165"/>
                  <a:gd name="connsiteX2" fmla="*/ 2500256 w 2500256"/>
                  <a:gd name="connsiteY2" fmla="*/ 3604165 h 3604165"/>
                  <a:gd name="connsiteX3" fmla="*/ 0 w 2500256"/>
                  <a:gd name="connsiteY3" fmla="*/ 3604165 h 3604165"/>
                  <a:gd name="connsiteX4" fmla="*/ 372139 w 2500256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72294"/>
                  <a:gd name="connsiteX1" fmla="*/ 2117484 w 2276973"/>
                  <a:gd name="connsiteY1" fmla="*/ 127354 h 3672294"/>
                  <a:gd name="connsiteX2" fmla="*/ 2276973 w 2276973"/>
                  <a:gd name="connsiteY2" fmla="*/ 3317086 h 3672294"/>
                  <a:gd name="connsiteX3" fmla="*/ 0 w 2276973"/>
                  <a:gd name="connsiteY3" fmla="*/ 3604165 h 3672294"/>
                  <a:gd name="connsiteX4" fmla="*/ 372139 w 2276973"/>
                  <a:gd name="connsiteY4" fmla="*/ 106089 h 3672294"/>
                  <a:gd name="connsiteX0" fmla="*/ 244548 w 2149382"/>
                  <a:gd name="connsiteY0" fmla="*/ 106089 h 3627417"/>
                  <a:gd name="connsiteX1" fmla="*/ 1989893 w 2149382"/>
                  <a:gd name="connsiteY1" fmla="*/ 127354 h 3627417"/>
                  <a:gd name="connsiteX2" fmla="*/ 2149382 w 2149382"/>
                  <a:gd name="connsiteY2" fmla="*/ 3317086 h 3627417"/>
                  <a:gd name="connsiteX3" fmla="*/ 0 w 2149382"/>
                  <a:gd name="connsiteY3" fmla="*/ 3476574 h 3627417"/>
                  <a:gd name="connsiteX4" fmla="*/ 244548 w 2149382"/>
                  <a:gd name="connsiteY4" fmla="*/ 106089 h 3627417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6521 w 2151355"/>
                  <a:gd name="connsiteY0" fmla="*/ 106089 h 3771669"/>
                  <a:gd name="connsiteX1" fmla="*/ 1991866 w 2151355"/>
                  <a:gd name="connsiteY1" fmla="*/ 127354 h 3771669"/>
                  <a:gd name="connsiteX2" fmla="*/ 2151355 w 2151355"/>
                  <a:gd name="connsiteY2" fmla="*/ 3317086 h 3771669"/>
                  <a:gd name="connsiteX3" fmla="*/ 1973 w 2151355"/>
                  <a:gd name="connsiteY3" fmla="*/ 3476574 h 3771669"/>
                  <a:gd name="connsiteX4" fmla="*/ 246521 w 2151355"/>
                  <a:gd name="connsiteY4" fmla="*/ 106089 h 3771669"/>
                  <a:gd name="connsiteX0" fmla="*/ 246521 w 2151355"/>
                  <a:gd name="connsiteY0" fmla="*/ 106089 h 3759676"/>
                  <a:gd name="connsiteX1" fmla="*/ 1991866 w 2151355"/>
                  <a:gd name="connsiteY1" fmla="*/ 127354 h 3759676"/>
                  <a:gd name="connsiteX2" fmla="*/ 2151355 w 2151355"/>
                  <a:gd name="connsiteY2" fmla="*/ 3317086 h 3759676"/>
                  <a:gd name="connsiteX3" fmla="*/ 1973 w 2151355"/>
                  <a:gd name="connsiteY3" fmla="*/ 3476574 h 3759676"/>
                  <a:gd name="connsiteX4" fmla="*/ 246521 w 2151355"/>
                  <a:gd name="connsiteY4" fmla="*/ 106089 h 3759676"/>
                  <a:gd name="connsiteX0" fmla="*/ 390216 w 2150076"/>
                  <a:gd name="connsiteY0" fmla="*/ 1456391 h 3642685"/>
                  <a:gd name="connsiteX1" fmla="*/ 1990587 w 2150076"/>
                  <a:gd name="connsiteY1" fmla="*/ 10363 h 3642685"/>
                  <a:gd name="connsiteX2" fmla="*/ 2150076 w 2150076"/>
                  <a:gd name="connsiteY2" fmla="*/ 3200095 h 3642685"/>
                  <a:gd name="connsiteX3" fmla="*/ 694 w 2150076"/>
                  <a:gd name="connsiteY3" fmla="*/ 3359583 h 3642685"/>
                  <a:gd name="connsiteX4" fmla="*/ 390216 w 2150076"/>
                  <a:gd name="connsiteY4" fmla="*/ 1456391 h 3642685"/>
                  <a:gd name="connsiteX0" fmla="*/ 390216 w 2150076"/>
                  <a:gd name="connsiteY0" fmla="*/ 1472869 h 3659163"/>
                  <a:gd name="connsiteX1" fmla="*/ 1990587 w 2150076"/>
                  <a:gd name="connsiteY1" fmla="*/ 26841 h 3659163"/>
                  <a:gd name="connsiteX2" fmla="*/ 2150076 w 2150076"/>
                  <a:gd name="connsiteY2" fmla="*/ 3216573 h 3659163"/>
                  <a:gd name="connsiteX3" fmla="*/ 694 w 2150076"/>
                  <a:gd name="connsiteY3" fmla="*/ 3376061 h 3659163"/>
                  <a:gd name="connsiteX4" fmla="*/ 390216 w 2150076"/>
                  <a:gd name="connsiteY4" fmla="*/ 1472869 h 3659163"/>
                  <a:gd name="connsiteX0" fmla="*/ 390216 w 2199980"/>
                  <a:gd name="connsiteY0" fmla="*/ 1472869 h 3659163"/>
                  <a:gd name="connsiteX1" fmla="*/ 1990587 w 2199980"/>
                  <a:gd name="connsiteY1" fmla="*/ 26841 h 3659163"/>
                  <a:gd name="connsiteX2" fmla="*/ 911601 w 2199980"/>
                  <a:gd name="connsiteY2" fmla="*/ 1336648 h 3659163"/>
                  <a:gd name="connsiteX3" fmla="*/ 2150076 w 2199980"/>
                  <a:gd name="connsiteY3" fmla="*/ 3216573 h 3659163"/>
                  <a:gd name="connsiteX4" fmla="*/ 694 w 2199980"/>
                  <a:gd name="connsiteY4" fmla="*/ 3376061 h 3659163"/>
                  <a:gd name="connsiteX5" fmla="*/ 390216 w 2199980"/>
                  <a:gd name="connsiteY5" fmla="*/ 1472869 h 3659163"/>
                  <a:gd name="connsiteX0" fmla="*/ 390216 w 2200798"/>
                  <a:gd name="connsiteY0" fmla="*/ 1522612 h 3708906"/>
                  <a:gd name="connsiteX1" fmla="*/ 1990587 w 2200798"/>
                  <a:gd name="connsiteY1" fmla="*/ 76584 h 3708906"/>
                  <a:gd name="connsiteX2" fmla="*/ 1984421 w 2200798"/>
                  <a:gd name="connsiteY2" fmla="*/ 312502 h 3708906"/>
                  <a:gd name="connsiteX3" fmla="*/ 911601 w 2200798"/>
                  <a:gd name="connsiteY3" fmla="*/ 1386391 h 3708906"/>
                  <a:gd name="connsiteX4" fmla="*/ 2150076 w 2200798"/>
                  <a:gd name="connsiteY4" fmla="*/ 3266316 h 3708906"/>
                  <a:gd name="connsiteX5" fmla="*/ 694 w 2200798"/>
                  <a:gd name="connsiteY5" fmla="*/ 3425804 h 3708906"/>
                  <a:gd name="connsiteX6" fmla="*/ 390216 w 2200798"/>
                  <a:gd name="connsiteY6" fmla="*/ 1522612 h 3708906"/>
                  <a:gd name="connsiteX0" fmla="*/ 390216 w 2200798"/>
                  <a:gd name="connsiteY0" fmla="*/ 1522612 h 3708906"/>
                  <a:gd name="connsiteX1" fmla="*/ 1990587 w 2200798"/>
                  <a:gd name="connsiteY1" fmla="*/ 76584 h 3708906"/>
                  <a:gd name="connsiteX2" fmla="*/ 1984421 w 2200798"/>
                  <a:gd name="connsiteY2" fmla="*/ 312502 h 3708906"/>
                  <a:gd name="connsiteX3" fmla="*/ 911601 w 2200798"/>
                  <a:gd name="connsiteY3" fmla="*/ 1386391 h 3708906"/>
                  <a:gd name="connsiteX4" fmla="*/ 2150076 w 2200798"/>
                  <a:gd name="connsiteY4" fmla="*/ 3266316 h 3708906"/>
                  <a:gd name="connsiteX5" fmla="*/ 694 w 2200798"/>
                  <a:gd name="connsiteY5" fmla="*/ 3425804 h 3708906"/>
                  <a:gd name="connsiteX6" fmla="*/ 390216 w 2200798"/>
                  <a:gd name="connsiteY6" fmla="*/ 1522612 h 3708906"/>
                  <a:gd name="connsiteX0" fmla="*/ 390216 w 2144769"/>
                  <a:gd name="connsiteY0" fmla="*/ 1522612 h 3889556"/>
                  <a:gd name="connsiteX1" fmla="*/ 1990587 w 2144769"/>
                  <a:gd name="connsiteY1" fmla="*/ 76584 h 3889556"/>
                  <a:gd name="connsiteX2" fmla="*/ 1984421 w 2144769"/>
                  <a:gd name="connsiteY2" fmla="*/ 312502 h 3889556"/>
                  <a:gd name="connsiteX3" fmla="*/ 911601 w 2144769"/>
                  <a:gd name="connsiteY3" fmla="*/ 1386391 h 3889556"/>
                  <a:gd name="connsiteX4" fmla="*/ 1918116 w 2144769"/>
                  <a:gd name="connsiteY4" fmla="*/ 3564027 h 3889556"/>
                  <a:gd name="connsiteX5" fmla="*/ 694 w 2144769"/>
                  <a:gd name="connsiteY5" fmla="*/ 3425804 h 3889556"/>
                  <a:gd name="connsiteX6" fmla="*/ 390216 w 2144769"/>
                  <a:gd name="connsiteY6" fmla="*/ 1522612 h 3889556"/>
                  <a:gd name="connsiteX0" fmla="*/ 211943 w 1966496"/>
                  <a:gd name="connsiteY0" fmla="*/ 1522612 h 3932812"/>
                  <a:gd name="connsiteX1" fmla="*/ 1812314 w 1966496"/>
                  <a:gd name="connsiteY1" fmla="*/ 76584 h 3932812"/>
                  <a:gd name="connsiteX2" fmla="*/ 1806148 w 1966496"/>
                  <a:gd name="connsiteY2" fmla="*/ 312502 h 3932812"/>
                  <a:gd name="connsiteX3" fmla="*/ 733328 w 1966496"/>
                  <a:gd name="connsiteY3" fmla="*/ 1386391 h 3932812"/>
                  <a:gd name="connsiteX4" fmla="*/ 1739843 w 1966496"/>
                  <a:gd name="connsiteY4" fmla="*/ 3564027 h 3932812"/>
                  <a:gd name="connsiteX5" fmla="*/ 982225 w 1966496"/>
                  <a:gd name="connsiteY5" fmla="*/ 3553394 h 3932812"/>
                  <a:gd name="connsiteX6" fmla="*/ 211943 w 1966496"/>
                  <a:gd name="connsiteY6" fmla="*/ 1522612 h 3932812"/>
                  <a:gd name="connsiteX0" fmla="*/ 211943 w 1966496"/>
                  <a:gd name="connsiteY0" fmla="*/ 1522612 h 3932812"/>
                  <a:gd name="connsiteX1" fmla="*/ 1812314 w 1966496"/>
                  <a:gd name="connsiteY1" fmla="*/ 76584 h 3932812"/>
                  <a:gd name="connsiteX2" fmla="*/ 1806148 w 1966496"/>
                  <a:gd name="connsiteY2" fmla="*/ 312502 h 3932812"/>
                  <a:gd name="connsiteX3" fmla="*/ 733328 w 1966496"/>
                  <a:gd name="connsiteY3" fmla="*/ 1386391 h 3932812"/>
                  <a:gd name="connsiteX4" fmla="*/ 1739843 w 1966496"/>
                  <a:gd name="connsiteY4" fmla="*/ 3564027 h 3932812"/>
                  <a:gd name="connsiteX5" fmla="*/ 982225 w 1966496"/>
                  <a:gd name="connsiteY5" fmla="*/ 3553394 h 3932812"/>
                  <a:gd name="connsiteX6" fmla="*/ 211943 w 1966496"/>
                  <a:gd name="connsiteY6" fmla="*/ 1522612 h 3932812"/>
                  <a:gd name="connsiteX0" fmla="*/ 211943 w 1966496"/>
                  <a:gd name="connsiteY0" fmla="*/ 1522612 h 3700445"/>
                  <a:gd name="connsiteX1" fmla="*/ 1812314 w 1966496"/>
                  <a:gd name="connsiteY1" fmla="*/ 76584 h 3700445"/>
                  <a:gd name="connsiteX2" fmla="*/ 1806148 w 1966496"/>
                  <a:gd name="connsiteY2" fmla="*/ 312502 h 3700445"/>
                  <a:gd name="connsiteX3" fmla="*/ 733328 w 1966496"/>
                  <a:gd name="connsiteY3" fmla="*/ 1386391 h 3700445"/>
                  <a:gd name="connsiteX4" fmla="*/ 1739843 w 1966496"/>
                  <a:gd name="connsiteY4" fmla="*/ 3564027 h 3700445"/>
                  <a:gd name="connsiteX5" fmla="*/ 982225 w 1966496"/>
                  <a:gd name="connsiteY5" fmla="*/ 3553394 h 3700445"/>
                  <a:gd name="connsiteX6" fmla="*/ 211943 w 1966496"/>
                  <a:gd name="connsiteY6" fmla="*/ 1522612 h 3700445"/>
                  <a:gd name="connsiteX0" fmla="*/ 211943 w 1966496"/>
                  <a:gd name="connsiteY0" fmla="*/ 1522612 h 3700445"/>
                  <a:gd name="connsiteX1" fmla="*/ 1812314 w 1966496"/>
                  <a:gd name="connsiteY1" fmla="*/ 76584 h 3700445"/>
                  <a:gd name="connsiteX2" fmla="*/ 1806148 w 1966496"/>
                  <a:gd name="connsiteY2" fmla="*/ 312502 h 3700445"/>
                  <a:gd name="connsiteX3" fmla="*/ 733328 w 1966496"/>
                  <a:gd name="connsiteY3" fmla="*/ 1386391 h 3700445"/>
                  <a:gd name="connsiteX4" fmla="*/ 1739843 w 1966496"/>
                  <a:gd name="connsiteY4" fmla="*/ 3564027 h 3700445"/>
                  <a:gd name="connsiteX5" fmla="*/ 982225 w 1966496"/>
                  <a:gd name="connsiteY5" fmla="*/ 3553394 h 3700445"/>
                  <a:gd name="connsiteX6" fmla="*/ 240408 w 1966496"/>
                  <a:gd name="connsiteY6" fmla="*/ 1769164 h 3700445"/>
                  <a:gd name="connsiteX7" fmla="*/ 211943 w 1966496"/>
                  <a:gd name="connsiteY7" fmla="*/ 1522612 h 3700445"/>
                  <a:gd name="connsiteX0" fmla="*/ 211943 w 1966496"/>
                  <a:gd name="connsiteY0" fmla="*/ 1522612 h 3700445"/>
                  <a:gd name="connsiteX1" fmla="*/ 1812314 w 1966496"/>
                  <a:gd name="connsiteY1" fmla="*/ 76584 h 3700445"/>
                  <a:gd name="connsiteX2" fmla="*/ 1806148 w 1966496"/>
                  <a:gd name="connsiteY2" fmla="*/ 312502 h 3700445"/>
                  <a:gd name="connsiteX3" fmla="*/ 733328 w 1966496"/>
                  <a:gd name="connsiteY3" fmla="*/ 1386391 h 3700445"/>
                  <a:gd name="connsiteX4" fmla="*/ 1739843 w 1966496"/>
                  <a:gd name="connsiteY4" fmla="*/ 3564027 h 3700445"/>
                  <a:gd name="connsiteX5" fmla="*/ 982225 w 1966496"/>
                  <a:gd name="connsiteY5" fmla="*/ 3553394 h 3700445"/>
                  <a:gd name="connsiteX6" fmla="*/ 240408 w 1966496"/>
                  <a:gd name="connsiteY6" fmla="*/ 1769164 h 3700445"/>
                  <a:gd name="connsiteX7" fmla="*/ 211943 w 1966496"/>
                  <a:gd name="connsiteY7" fmla="*/ 1522612 h 3700445"/>
                  <a:gd name="connsiteX0" fmla="*/ 211943 w 1966496"/>
                  <a:gd name="connsiteY0" fmla="*/ 1522612 h 3700445"/>
                  <a:gd name="connsiteX1" fmla="*/ 1812314 w 1966496"/>
                  <a:gd name="connsiteY1" fmla="*/ 76584 h 3700445"/>
                  <a:gd name="connsiteX2" fmla="*/ 1806148 w 1966496"/>
                  <a:gd name="connsiteY2" fmla="*/ 312502 h 3700445"/>
                  <a:gd name="connsiteX3" fmla="*/ 733328 w 1966496"/>
                  <a:gd name="connsiteY3" fmla="*/ 1386391 h 3700445"/>
                  <a:gd name="connsiteX4" fmla="*/ 1739843 w 1966496"/>
                  <a:gd name="connsiteY4" fmla="*/ 3564027 h 3700445"/>
                  <a:gd name="connsiteX5" fmla="*/ 982225 w 1966496"/>
                  <a:gd name="connsiteY5" fmla="*/ 3553394 h 3700445"/>
                  <a:gd name="connsiteX6" fmla="*/ 240408 w 1966496"/>
                  <a:gd name="connsiteY6" fmla="*/ 1769164 h 3700445"/>
                  <a:gd name="connsiteX7" fmla="*/ 211943 w 1966496"/>
                  <a:gd name="connsiteY7" fmla="*/ 1522612 h 3700445"/>
                  <a:gd name="connsiteX0" fmla="*/ 211943 w 1966496"/>
                  <a:gd name="connsiteY0" fmla="*/ 1522612 h 3700445"/>
                  <a:gd name="connsiteX1" fmla="*/ 1812314 w 1966496"/>
                  <a:gd name="connsiteY1" fmla="*/ 76584 h 3700445"/>
                  <a:gd name="connsiteX2" fmla="*/ 1806148 w 1966496"/>
                  <a:gd name="connsiteY2" fmla="*/ 312502 h 3700445"/>
                  <a:gd name="connsiteX3" fmla="*/ 733328 w 1966496"/>
                  <a:gd name="connsiteY3" fmla="*/ 1386391 h 3700445"/>
                  <a:gd name="connsiteX4" fmla="*/ 1739843 w 1966496"/>
                  <a:gd name="connsiteY4" fmla="*/ 3564027 h 3700445"/>
                  <a:gd name="connsiteX5" fmla="*/ 982225 w 1966496"/>
                  <a:gd name="connsiteY5" fmla="*/ 3553394 h 3700445"/>
                  <a:gd name="connsiteX6" fmla="*/ 240408 w 1966496"/>
                  <a:gd name="connsiteY6" fmla="*/ 1769164 h 3700445"/>
                  <a:gd name="connsiteX7" fmla="*/ 211943 w 1966496"/>
                  <a:gd name="connsiteY7" fmla="*/ 1522612 h 3700445"/>
                  <a:gd name="connsiteX0" fmla="*/ 211943 w 1966496"/>
                  <a:gd name="connsiteY0" fmla="*/ 1522612 h 3700445"/>
                  <a:gd name="connsiteX1" fmla="*/ 1812314 w 1966496"/>
                  <a:gd name="connsiteY1" fmla="*/ 76584 h 3700445"/>
                  <a:gd name="connsiteX2" fmla="*/ 1806148 w 1966496"/>
                  <a:gd name="connsiteY2" fmla="*/ 312502 h 3700445"/>
                  <a:gd name="connsiteX3" fmla="*/ 733328 w 1966496"/>
                  <a:gd name="connsiteY3" fmla="*/ 1386391 h 3700445"/>
                  <a:gd name="connsiteX4" fmla="*/ 1739843 w 1966496"/>
                  <a:gd name="connsiteY4" fmla="*/ 3564027 h 3700445"/>
                  <a:gd name="connsiteX5" fmla="*/ 982225 w 1966496"/>
                  <a:gd name="connsiteY5" fmla="*/ 3553394 h 3700445"/>
                  <a:gd name="connsiteX6" fmla="*/ 240408 w 1966496"/>
                  <a:gd name="connsiteY6" fmla="*/ 1769164 h 3700445"/>
                  <a:gd name="connsiteX7" fmla="*/ 211943 w 1966496"/>
                  <a:gd name="connsiteY7" fmla="*/ 1522612 h 3700445"/>
                  <a:gd name="connsiteX0" fmla="*/ 211943 w 1966496"/>
                  <a:gd name="connsiteY0" fmla="*/ 1522612 h 3700445"/>
                  <a:gd name="connsiteX1" fmla="*/ 1812314 w 1966496"/>
                  <a:gd name="connsiteY1" fmla="*/ 76584 h 3700445"/>
                  <a:gd name="connsiteX2" fmla="*/ 1806148 w 1966496"/>
                  <a:gd name="connsiteY2" fmla="*/ 312502 h 3700445"/>
                  <a:gd name="connsiteX3" fmla="*/ 733328 w 1966496"/>
                  <a:gd name="connsiteY3" fmla="*/ 1386391 h 3700445"/>
                  <a:gd name="connsiteX4" fmla="*/ 1739843 w 1966496"/>
                  <a:gd name="connsiteY4" fmla="*/ 3564027 h 3700445"/>
                  <a:gd name="connsiteX5" fmla="*/ 982225 w 1966496"/>
                  <a:gd name="connsiteY5" fmla="*/ 3553394 h 3700445"/>
                  <a:gd name="connsiteX6" fmla="*/ 414377 w 1966496"/>
                  <a:gd name="connsiteY6" fmla="*/ 1907387 h 3700445"/>
                  <a:gd name="connsiteX7" fmla="*/ 211943 w 1966496"/>
                  <a:gd name="connsiteY7" fmla="*/ 1522612 h 3700445"/>
                  <a:gd name="connsiteX0" fmla="*/ 211943 w 1966496"/>
                  <a:gd name="connsiteY0" fmla="*/ 1480692 h 3658525"/>
                  <a:gd name="connsiteX1" fmla="*/ 1812314 w 1966496"/>
                  <a:gd name="connsiteY1" fmla="*/ 87827 h 3658525"/>
                  <a:gd name="connsiteX2" fmla="*/ 1806148 w 1966496"/>
                  <a:gd name="connsiteY2" fmla="*/ 270582 h 3658525"/>
                  <a:gd name="connsiteX3" fmla="*/ 733328 w 1966496"/>
                  <a:gd name="connsiteY3" fmla="*/ 1344471 h 3658525"/>
                  <a:gd name="connsiteX4" fmla="*/ 1739843 w 1966496"/>
                  <a:gd name="connsiteY4" fmla="*/ 3522107 h 3658525"/>
                  <a:gd name="connsiteX5" fmla="*/ 982225 w 1966496"/>
                  <a:gd name="connsiteY5" fmla="*/ 3511474 h 3658525"/>
                  <a:gd name="connsiteX6" fmla="*/ 414377 w 1966496"/>
                  <a:gd name="connsiteY6" fmla="*/ 1865467 h 3658525"/>
                  <a:gd name="connsiteX7" fmla="*/ 211943 w 1966496"/>
                  <a:gd name="connsiteY7" fmla="*/ 1480692 h 3658525"/>
                  <a:gd name="connsiteX0" fmla="*/ 238090 w 1992643"/>
                  <a:gd name="connsiteY0" fmla="*/ 1480692 h 3658525"/>
                  <a:gd name="connsiteX1" fmla="*/ 1838461 w 1992643"/>
                  <a:gd name="connsiteY1" fmla="*/ 87827 h 3658525"/>
                  <a:gd name="connsiteX2" fmla="*/ 1832295 w 1992643"/>
                  <a:gd name="connsiteY2" fmla="*/ 270582 h 3658525"/>
                  <a:gd name="connsiteX3" fmla="*/ 759475 w 1992643"/>
                  <a:gd name="connsiteY3" fmla="*/ 1344471 h 3658525"/>
                  <a:gd name="connsiteX4" fmla="*/ 1765990 w 1992643"/>
                  <a:gd name="connsiteY4" fmla="*/ 3522107 h 3658525"/>
                  <a:gd name="connsiteX5" fmla="*/ 1008372 w 1992643"/>
                  <a:gd name="connsiteY5" fmla="*/ 3511474 h 3658525"/>
                  <a:gd name="connsiteX6" fmla="*/ 440524 w 1992643"/>
                  <a:gd name="connsiteY6" fmla="*/ 1865467 h 3658525"/>
                  <a:gd name="connsiteX7" fmla="*/ 238090 w 1992643"/>
                  <a:gd name="connsiteY7" fmla="*/ 1480692 h 3658525"/>
                  <a:gd name="connsiteX0" fmla="*/ 238090 w 1908547"/>
                  <a:gd name="connsiteY0" fmla="*/ 1396365 h 3574198"/>
                  <a:gd name="connsiteX1" fmla="*/ 1838461 w 1908547"/>
                  <a:gd name="connsiteY1" fmla="*/ 3500 h 3574198"/>
                  <a:gd name="connsiteX2" fmla="*/ 1832295 w 1908547"/>
                  <a:gd name="connsiteY2" fmla="*/ 186255 h 3574198"/>
                  <a:gd name="connsiteX3" fmla="*/ 759475 w 1908547"/>
                  <a:gd name="connsiteY3" fmla="*/ 1260144 h 3574198"/>
                  <a:gd name="connsiteX4" fmla="*/ 1765990 w 1908547"/>
                  <a:gd name="connsiteY4" fmla="*/ 3437780 h 3574198"/>
                  <a:gd name="connsiteX5" fmla="*/ 1008372 w 1908547"/>
                  <a:gd name="connsiteY5" fmla="*/ 3427147 h 3574198"/>
                  <a:gd name="connsiteX6" fmla="*/ 440524 w 1908547"/>
                  <a:gd name="connsiteY6" fmla="*/ 1781140 h 3574198"/>
                  <a:gd name="connsiteX7" fmla="*/ 238090 w 1908547"/>
                  <a:gd name="connsiteY7" fmla="*/ 1396365 h 3574198"/>
                  <a:gd name="connsiteX0" fmla="*/ 238090 w 1908547"/>
                  <a:gd name="connsiteY0" fmla="*/ 1396365 h 3574198"/>
                  <a:gd name="connsiteX1" fmla="*/ 1838461 w 1908547"/>
                  <a:gd name="connsiteY1" fmla="*/ 3500 h 3574198"/>
                  <a:gd name="connsiteX2" fmla="*/ 1832295 w 1908547"/>
                  <a:gd name="connsiteY2" fmla="*/ 186255 h 3574198"/>
                  <a:gd name="connsiteX3" fmla="*/ 759475 w 1908547"/>
                  <a:gd name="connsiteY3" fmla="*/ 1260144 h 3574198"/>
                  <a:gd name="connsiteX4" fmla="*/ 1765990 w 1908547"/>
                  <a:gd name="connsiteY4" fmla="*/ 3437780 h 3574198"/>
                  <a:gd name="connsiteX5" fmla="*/ 1008372 w 1908547"/>
                  <a:gd name="connsiteY5" fmla="*/ 3427147 h 3574198"/>
                  <a:gd name="connsiteX6" fmla="*/ 295548 w 1908547"/>
                  <a:gd name="connsiteY6" fmla="*/ 1802405 h 3574198"/>
                  <a:gd name="connsiteX7" fmla="*/ 238090 w 1908547"/>
                  <a:gd name="connsiteY7" fmla="*/ 1396365 h 3574198"/>
                  <a:gd name="connsiteX0" fmla="*/ 238090 w 1908547"/>
                  <a:gd name="connsiteY0" fmla="*/ 1396365 h 3642946"/>
                  <a:gd name="connsiteX1" fmla="*/ 1838461 w 1908547"/>
                  <a:gd name="connsiteY1" fmla="*/ 3500 h 3642946"/>
                  <a:gd name="connsiteX2" fmla="*/ 1832295 w 1908547"/>
                  <a:gd name="connsiteY2" fmla="*/ 186255 h 3642946"/>
                  <a:gd name="connsiteX3" fmla="*/ 759475 w 1908547"/>
                  <a:gd name="connsiteY3" fmla="*/ 1260144 h 3642946"/>
                  <a:gd name="connsiteX4" fmla="*/ 1765990 w 1908547"/>
                  <a:gd name="connsiteY4" fmla="*/ 3437780 h 3642946"/>
                  <a:gd name="connsiteX5" fmla="*/ 1309497 w 1908547"/>
                  <a:gd name="connsiteY5" fmla="*/ 3548291 h 3642946"/>
                  <a:gd name="connsiteX6" fmla="*/ 1008372 w 1908547"/>
                  <a:gd name="connsiteY6" fmla="*/ 3427147 h 3642946"/>
                  <a:gd name="connsiteX7" fmla="*/ 295548 w 1908547"/>
                  <a:gd name="connsiteY7" fmla="*/ 1802405 h 3642946"/>
                  <a:gd name="connsiteX8" fmla="*/ 238090 w 1908547"/>
                  <a:gd name="connsiteY8" fmla="*/ 1396365 h 3642946"/>
                  <a:gd name="connsiteX0" fmla="*/ 238090 w 1908547"/>
                  <a:gd name="connsiteY0" fmla="*/ 1396365 h 3597748"/>
                  <a:gd name="connsiteX1" fmla="*/ 1838461 w 1908547"/>
                  <a:gd name="connsiteY1" fmla="*/ 3500 h 3597748"/>
                  <a:gd name="connsiteX2" fmla="*/ 1832295 w 1908547"/>
                  <a:gd name="connsiteY2" fmla="*/ 186255 h 3597748"/>
                  <a:gd name="connsiteX3" fmla="*/ 759475 w 1908547"/>
                  <a:gd name="connsiteY3" fmla="*/ 1260144 h 3597748"/>
                  <a:gd name="connsiteX4" fmla="*/ 1765990 w 1908547"/>
                  <a:gd name="connsiteY4" fmla="*/ 3437780 h 3597748"/>
                  <a:gd name="connsiteX5" fmla="*/ 1309497 w 1908547"/>
                  <a:gd name="connsiteY5" fmla="*/ 3548291 h 3597748"/>
                  <a:gd name="connsiteX6" fmla="*/ 1008372 w 1908547"/>
                  <a:gd name="connsiteY6" fmla="*/ 3427147 h 3597748"/>
                  <a:gd name="connsiteX7" fmla="*/ 295548 w 1908547"/>
                  <a:gd name="connsiteY7" fmla="*/ 1802405 h 3597748"/>
                  <a:gd name="connsiteX8" fmla="*/ 238090 w 1908547"/>
                  <a:gd name="connsiteY8" fmla="*/ 1396365 h 3597748"/>
                  <a:gd name="connsiteX0" fmla="*/ 238090 w 1908547"/>
                  <a:gd name="connsiteY0" fmla="*/ 1396365 h 3621277"/>
                  <a:gd name="connsiteX1" fmla="*/ 1838461 w 1908547"/>
                  <a:gd name="connsiteY1" fmla="*/ 3500 h 3621277"/>
                  <a:gd name="connsiteX2" fmla="*/ 1832295 w 1908547"/>
                  <a:gd name="connsiteY2" fmla="*/ 186255 h 3621277"/>
                  <a:gd name="connsiteX3" fmla="*/ 759475 w 1908547"/>
                  <a:gd name="connsiteY3" fmla="*/ 1260144 h 3621277"/>
                  <a:gd name="connsiteX4" fmla="*/ 1765990 w 1908547"/>
                  <a:gd name="connsiteY4" fmla="*/ 3437780 h 3621277"/>
                  <a:gd name="connsiteX5" fmla="*/ 1471415 w 1908547"/>
                  <a:gd name="connsiteY5" fmla="*/ 3595792 h 3621277"/>
                  <a:gd name="connsiteX6" fmla="*/ 1008372 w 1908547"/>
                  <a:gd name="connsiteY6" fmla="*/ 3427147 h 3621277"/>
                  <a:gd name="connsiteX7" fmla="*/ 295548 w 1908547"/>
                  <a:gd name="connsiteY7" fmla="*/ 1802405 h 3621277"/>
                  <a:gd name="connsiteX8" fmla="*/ 238090 w 1908547"/>
                  <a:gd name="connsiteY8" fmla="*/ 1396365 h 3621277"/>
                  <a:gd name="connsiteX0" fmla="*/ 238090 w 1908547"/>
                  <a:gd name="connsiteY0" fmla="*/ 1396365 h 3597748"/>
                  <a:gd name="connsiteX1" fmla="*/ 1838461 w 1908547"/>
                  <a:gd name="connsiteY1" fmla="*/ 3500 h 3597748"/>
                  <a:gd name="connsiteX2" fmla="*/ 1832295 w 1908547"/>
                  <a:gd name="connsiteY2" fmla="*/ 186255 h 3597748"/>
                  <a:gd name="connsiteX3" fmla="*/ 759475 w 1908547"/>
                  <a:gd name="connsiteY3" fmla="*/ 1260144 h 3597748"/>
                  <a:gd name="connsiteX4" fmla="*/ 1765990 w 1908547"/>
                  <a:gd name="connsiteY4" fmla="*/ 3437780 h 3597748"/>
                  <a:gd name="connsiteX5" fmla="*/ 1471415 w 1908547"/>
                  <a:gd name="connsiteY5" fmla="*/ 3548291 h 3597748"/>
                  <a:gd name="connsiteX6" fmla="*/ 1008372 w 1908547"/>
                  <a:gd name="connsiteY6" fmla="*/ 3427147 h 3597748"/>
                  <a:gd name="connsiteX7" fmla="*/ 295548 w 1908547"/>
                  <a:gd name="connsiteY7" fmla="*/ 1802405 h 3597748"/>
                  <a:gd name="connsiteX8" fmla="*/ 238090 w 1908547"/>
                  <a:gd name="connsiteY8" fmla="*/ 1396365 h 3597748"/>
                  <a:gd name="connsiteX0" fmla="*/ 238090 w 1908547"/>
                  <a:gd name="connsiteY0" fmla="*/ 1396365 h 3548312"/>
                  <a:gd name="connsiteX1" fmla="*/ 1838461 w 1908547"/>
                  <a:gd name="connsiteY1" fmla="*/ 3500 h 3548312"/>
                  <a:gd name="connsiteX2" fmla="*/ 1832295 w 1908547"/>
                  <a:gd name="connsiteY2" fmla="*/ 186255 h 3548312"/>
                  <a:gd name="connsiteX3" fmla="*/ 759475 w 1908547"/>
                  <a:gd name="connsiteY3" fmla="*/ 1260144 h 3548312"/>
                  <a:gd name="connsiteX4" fmla="*/ 1765990 w 1908547"/>
                  <a:gd name="connsiteY4" fmla="*/ 3437780 h 3548312"/>
                  <a:gd name="connsiteX5" fmla="*/ 1471415 w 1908547"/>
                  <a:gd name="connsiteY5" fmla="*/ 3548291 h 3548312"/>
                  <a:gd name="connsiteX6" fmla="*/ 1008372 w 1908547"/>
                  <a:gd name="connsiteY6" fmla="*/ 3427147 h 3548312"/>
                  <a:gd name="connsiteX7" fmla="*/ 295548 w 1908547"/>
                  <a:gd name="connsiteY7" fmla="*/ 1802405 h 3548312"/>
                  <a:gd name="connsiteX8" fmla="*/ 238090 w 1908547"/>
                  <a:gd name="connsiteY8" fmla="*/ 1396365 h 3548312"/>
                  <a:gd name="connsiteX0" fmla="*/ 238090 w 1908547"/>
                  <a:gd name="connsiteY0" fmla="*/ 1396365 h 3548312"/>
                  <a:gd name="connsiteX1" fmla="*/ 1838461 w 1908547"/>
                  <a:gd name="connsiteY1" fmla="*/ 3500 h 3548312"/>
                  <a:gd name="connsiteX2" fmla="*/ 1832295 w 1908547"/>
                  <a:gd name="connsiteY2" fmla="*/ 186255 h 3548312"/>
                  <a:gd name="connsiteX3" fmla="*/ 759475 w 1908547"/>
                  <a:gd name="connsiteY3" fmla="*/ 1260144 h 3548312"/>
                  <a:gd name="connsiteX4" fmla="*/ 1765990 w 1908547"/>
                  <a:gd name="connsiteY4" fmla="*/ 3437780 h 3548312"/>
                  <a:gd name="connsiteX5" fmla="*/ 1471415 w 1908547"/>
                  <a:gd name="connsiteY5" fmla="*/ 3548291 h 3548312"/>
                  <a:gd name="connsiteX6" fmla="*/ 1008372 w 1908547"/>
                  <a:gd name="connsiteY6" fmla="*/ 3427147 h 3548312"/>
                  <a:gd name="connsiteX7" fmla="*/ 295548 w 1908547"/>
                  <a:gd name="connsiteY7" fmla="*/ 1802405 h 3548312"/>
                  <a:gd name="connsiteX8" fmla="*/ 238090 w 1908547"/>
                  <a:gd name="connsiteY8" fmla="*/ 1396365 h 3548312"/>
                  <a:gd name="connsiteX0" fmla="*/ 238090 w 1908547"/>
                  <a:gd name="connsiteY0" fmla="*/ 1396365 h 3548312"/>
                  <a:gd name="connsiteX1" fmla="*/ 1838461 w 1908547"/>
                  <a:gd name="connsiteY1" fmla="*/ 3500 h 3548312"/>
                  <a:gd name="connsiteX2" fmla="*/ 1832295 w 1908547"/>
                  <a:gd name="connsiteY2" fmla="*/ 186255 h 3548312"/>
                  <a:gd name="connsiteX3" fmla="*/ 759475 w 1908547"/>
                  <a:gd name="connsiteY3" fmla="*/ 1260144 h 3548312"/>
                  <a:gd name="connsiteX4" fmla="*/ 1765990 w 1908547"/>
                  <a:gd name="connsiteY4" fmla="*/ 3437780 h 3548312"/>
                  <a:gd name="connsiteX5" fmla="*/ 1471415 w 1908547"/>
                  <a:gd name="connsiteY5" fmla="*/ 3548291 h 3548312"/>
                  <a:gd name="connsiteX6" fmla="*/ 1008372 w 1908547"/>
                  <a:gd name="connsiteY6" fmla="*/ 3427147 h 3548312"/>
                  <a:gd name="connsiteX7" fmla="*/ 581270 w 1908547"/>
                  <a:gd name="connsiteY7" fmla="*/ 1830980 h 3548312"/>
                  <a:gd name="connsiteX8" fmla="*/ 238090 w 1908547"/>
                  <a:gd name="connsiteY8" fmla="*/ 1396365 h 3548312"/>
                  <a:gd name="connsiteX0" fmla="*/ 224869 w 2051175"/>
                  <a:gd name="connsiteY0" fmla="*/ 1415415 h 3548312"/>
                  <a:gd name="connsiteX1" fmla="*/ 1981089 w 2051175"/>
                  <a:gd name="connsiteY1" fmla="*/ 3500 h 3548312"/>
                  <a:gd name="connsiteX2" fmla="*/ 1974923 w 2051175"/>
                  <a:gd name="connsiteY2" fmla="*/ 186255 h 3548312"/>
                  <a:gd name="connsiteX3" fmla="*/ 902103 w 2051175"/>
                  <a:gd name="connsiteY3" fmla="*/ 1260144 h 3548312"/>
                  <a:gd name="connsiteX4" fmla="*/ 1908618 w 2051175"/>
                  <a:gd name="connsiteY4" fmla="*/ 3437780 h 3548312"/>
                  <a:gd name="connsiteX5" fmla="*/ 1614043 w 2051175"/>
                  <a:gd name="connsiteY5" fmla="*/ 3548291 h 3548312"/>
                  <a:gd name="connsiteX6" fmla="*/ 1151000 w 2051175"/>
                  <a:gd name="connsiteY6" fmla="*/ 3427147 h 3548312"/>
                  <a:gd name="connsiteX7" fmla="*/ 723898 w 2051175"/>
                  <a:gd name="connsiteY7" fmla="*/ 1830980 h 3548312"/>
                  <a:gd name="connsiteX8" fmla="*/ 224869 w 2051175"/>
                  <a:gd name="connsiteY8" fmla="*/ 1415415 h 3548312"/>
                  <a:gd name="connsiteX0" fmla="*/ 121245 w 1947551"/>
                  <a:gd name="connsiteY0" fmla="*/ 1415415 h 3548312"/>
                  <a:gd name="connsiteX1" fmla="*/ 186044 w 1947551"/>
                  <a:gd name="connsiteY1" fmla="*/ 400711 h 3548312"/>
                  <a:gd name="connsiteX2" fmla="*/ 1877465 w 1947551"/>
                  <a:gd name="connsiteY2" fmla="*/ 3500 h 3548312"/>
                  <a:gd name="connsiteX3" fmla="*/ 1871299 w 1947551"/>
                  <a:gd name="connsiteY3" fmla="*/ 186255 h 3548312"/>
                  <a:gd name="connsiteX4" fmla="*/ 798479 w 1947551"/>
                  <a:gd name="connsiteY4" fmla="*/ 1260144 h 3548312"/>
                  <a:gd name="connsiteX5" fmla="*/ 1804994 w 1947551"/>
                  <a:gd name="connsiteY5" fmla="*/ 3437780 h 3548312"/>
                  <a:gd name="connsiteX6" fmla="*/ 1510419 w 1947551"/>
                  <a:gd name="connsiteY6" fmla="*/ 3548291 h 3548312"/>
                  <a:gd name="connsiteX7" fmla="*/ 1047376 w 1947551"/>
                  <a:gd name="connsiteY7" fmla="*/ 3427147 h 3548312"/>
                  <a:gd name="connsiteX8" fmla="*/ 620274 w 1947551"/>
                  <a:gd name="connsiteY8" fmla="*/ 1830980 h 3548312"/>
                  <a:gd name="connsiteX9" fmla="*/ 121245 w 1947551"/>
                  <a:gd name="connsiteY9" fmla="*/ 1415415 h 3548312"/>
                  <a:gd name="connsiteX0" fmla="*/ 121245 w 1947551"/>
                  <a:gd name="connsiteY0" fmla="*/ 1415415 h 3548312"/>
                  <a:gd name="connsiteX1" fmla="*/ 186044 w 1947551"/>
                  <a:gd name="connsiteY1" fmla="*/ 400711 h 3548312"/>
                  <a:gd name="connsiteX2" fmla="*/ 1877465 w 1947551"/>
                  <a:gd name="connsiteY2" fmla="*/ 3500 h 3548312"/>
                  <a:gd name="connsiteX3" fmla="*/ 1871299 w 1947551"/>
                  <a:gd name="connsiteY3" fmla="*/ 186255 h 3548312"/>
                  <a:gd name="connsiteX4" fmla="*/ 798479 w 1947551"/>
                  <a:gd name="connsiteY4" fmla="*/ 1260144 h 3548312"/>
                  <a:gd name="connsiteX5" fmla="*/ 1804994 w 1947551"/>
                  <a:gd name="connsiteY5" fmla="*/ 3437780 h 3548312"/>
                  <a:gd name="connsiteX6" fmla="*/ 1510419 w 1947551"/>
                  <a:gd name="connsiteY6" fmla="*/ 3548291 h 3548312"/>
                  <a:gd name="connsiteX7" fmla="*/ 1047376 w 1947551"/>
                  <a:gd name="connsiteY7" fmla="*/ 3427147 h 3548312"/>
                  <a:gd name="connsiteX8" fmla="*/ 620274 w 1947551"/>
                  <a:gd name="connsiteY8" fmla="*/ 1830980 h 3548312"/>
                  <a:gd name="connsiteX9" fmla="*/ 121245 w 1947551"/>
                  <a:gd name="connsiteY9" fmla="*/ 1415415 h 3548312"/>
                  <a:gd name="connsiteX0" fmla="*/ 121245 w 1947551"/>
                  <a:gd name="connsiteY0" fmla="*/ 1415415 h 3548312"/>
                  <a:gd name="connsiteX1" fmla="*/ 186044 w 1947551"/>
                  <a:gd name="connsiteY1" fmla="*/ 400711 h 3548312"/>
                  <a:gd name="connsiteX2" fmla="*/ 1877465 w 1947551"/>
                  <a:gd name="connsiteY2" fmla="*/ 3500 h 3548312"/>
                  <a:gd name="connsiteX3" fmla="*/ 1871299 w 1947551"/>
                  <a:gd name="connsiteY3" fmla="*/ 186255 h 3548312"/>
                  <a:gd name="connsiteX4" fmla="*/ 798479 w 1947551"/>
                  <a:gd name="connsiteY4" fmla="*/ 1260144 h 3548312"/>
                  <a:gd name="connsiteX5" fmla="*/ 1804994 w 1947551"/>
                  <a:gd name="connsiteY5" fmla="*/ 3437780 h 3548312"/>
                  <a:gd name="connsiteX6" fmla="*/ 1510419 w 1947551"/>
                  <a:gd name="connsiteY6" fmla="*/ 3548291 h 3548312"/>
                  <a:gd name="connsiteX7" fmla="*/ 1047376 w 1947551"/>
                  <a:gd name="connsiteY7" fmla="*/ 3427147 h 3548312"/>
                  <a:gd name="connsiteX8" fmla="*/ 121245 w 1947551"/>
                  <a:gd name="connsiteY8" fmla="*/ 1415415 h 3548312"/>
                  <a:gd name="connsiteX0" fmla="*/ 121245 w 1947551"/>
                  <a:gd name="connsiteY0" fmla="*/ 1415415 h 3548312"/>
                  <a:gd name="connsiteX1" fmla="*/ 186044 w 1947551"/>
                  <a:gd name="connsiteY1" fmla="*/ 400711 h 3548312"/>
                  <a:gd name="connsiteX2" fmla="*/ 1877465 w 1947551"/>
                  <a:gd name="connsiteY2" fmla="*/ 3500 h 3548312"/>
                  <a:gd name="connsiteX3" fmla="*/ 1871299 w 1947551"/>
                  <a:gd name="connsiteY3" fmla="*/ 186255 h 3548312"/>
                  <a:gd name="connsiteX4" fmla="*/ 668605 w 1947551"/>
                  <a:gd name="connsiteY4" fmla="*/ 1279194 h 3548312"/>
                  <a:gd name="connsiteX5" fmla="*/ 1804994 w 1947551"/>
                  <a:gd name="connsiteY5" fmla="*/ 3437780 h 3548312"/>
                  <a:gd name="connsiteX6" fmla="*/ 1510419 w 1947551"/>
                  <a:gd name="connsiteY6" fmla="*/ 3548291 h 3548312"/>
                  <a:gd name="connsiteX7" fmla="*/ 1047376 w 1947551"/>
                  <a:gd name="connsiteY7" fmla="*/ 3427147 h 3548312"/>
                  <a:gd name="connsiteX8" fmla="*/ 121245 w 1947551"/>
                  <a:gd name="connsiteY8" fmla="*/ 1415415 h 3548312"/>
                  <a:gd name="connsiteX0" fmla="*/ 121245 w 1947551"/>
                  <a:gd name="connsiteY0" fmla="*/ 1415415 h 3548312"/>
                  <a:gd name="connsiteX1" fmla="*/ 186044 w 1947551"/>
                  <a:gd name="connsiteY1" fmla="*/ 400711 h 3548312"/>
                  <a:gd name="connsiteX2" fmla="*/ 1877465 w 1947551"/>
                  <a:gd name="connsiteY2" fmla="*/ 3500 h 3548312"/>
                  <a:gd name="connsiteX3" fmla="*/ 1871299 w 1947551"/>
                  <a:gd name="connsiteY3" fmla="*/ 186255 h 3548312"/>
                  <a:gd name="connsiteX4" fmla="*/ 668605 w 1947551"/>
                  <a:gd name="connsiteY4" fmla="*/ 1279194 h 3548312"/>
                  <a:gd name="connsiteX5" fmla="*/ 1804994 w 1947551"/>
                  <a:gd name="connsiteY5" fmla="*/ 3437780 h 3548312"/>
                  <a:gd name="connsiteX6" fmla="*/ 1510419 w 1947551"/>
                  <a:gd name="connsiteY6" fmla="*/ 3548291 h 3548312"/>
                  <a:gd name="connsiteX7" fmla="*/ 1047376 w 1947551"/>
                  <a:gd name="connsiteY7" fmla="*/ 3427147 h 3548312"/>
                  <a:gd name="connsiteX8" fmla="*/ 121245 w 1947551"/>
                  <a:gd name="connsiteY8" fmla="*/ 1415415 h 3548312"/>
                  <a:gd name="connsiteX0" fmla="*/ 121245 w 1947551"/>
                  <a:gd name="connsiteY0" fmla="*/ 1415415 h 3548312"/>
                  <a:gd name="connsiteX1" fmla="*/ 186044 w 1947551"/>
                  <a:gd name="connsiteY1" fmla="*/ 400711 h 3548312"/>
                  <a:gd name="connsiteX2" fmla="*/ 1877465 w 1947551"/>
                  <a:gd name="connsiteY2" fmla="*/ 3500 h 3548312"/>
                  <a:gd name="connsiteX3" fmla="*/ 1871299 w 1947551"/>
                  <a:gd name="connsiteY3" fmla="*/ 186255 h 3548312"/>
                  <a:gd name="connsiteX4" fmla="*/ 668605 w 1947551"/>
                  <a:gd name="connsiteY4" fmla="*/ 1279194 h 3548312"/>
                  <a:gd name="connsiteX5" fmla="*/ 1804994 w 1947551"/>
                  <a:gd name="connsiteY5" fmla="*/ 3437780 h 3548312"/>
                  <a:gd name="connsiteX6" fmla="*/ 1510419 w 1947551"/>
                  <a:gd name="connsiteY6" fmla="*/ 3548291 h 3548312"/>
                  <a:gd name="connsiteX7" fmla="*/ 1047376 w 1947551"/>
                  <a:gd name="connsiteY7" fmla="*/ 3427147 h 3548312"/>
                  <a:gd name="connsiteX8" fmla="*/ 121245 w 1947551"/>
                  <a:gd name="connsiteY8" fmla="*/ 1415415 h 3548312"/>
                  <a:gd name="connsiteX0" fmla="*/ 121245 w 1947551"/>
                  <a:gd name="connsiteY0" fmla="*/ 1415415 h 3548312"/>
                  <a:gd name="connsiteX1" fmla="*/ 186044 w 1947551"/>
                  <a:gd name="connsiteY1" fmla="*/ 400711 h 3548312"/>
                  <a:gd name="connsiteX2" fmla="*/ 1877465 w 1947551"/>
                  <a:gd name="connsiteY2" fmla="*/ 3500 h 3548312"/>
                  <a:gd name="connsiteX3" fmla="*/ 1871299 w 1947551"/>
                  <a:gd name="connsiteY3" fmla="*/ 186255 h 3548312"/>
                  <a:gd name="connsiteX4" fmla="*/ 668605 w 1947551"/>
                  <a:gd name="connsiteY4" fmla="*/ 1279194 h 3548312"/>
                  <a:gd name="connsiteX5" fmla="*/ 1804994 w 1947551"/>
                  <a:gd name="connsiteY5" fmla="*/ 3437780 h 3548312"/>
                  <a:gd name="connsiteX6" fmla="*/ 1510419 w 1947551"/>
                  <a:gd name="connsiteY6" fmla="*/ 3548291 h 3548312"/>
                  <a:gd name="connsiteX7" fmla="*/ 1047376 w 1947551"/>
                  <a:gd name="connsiteY7" fmla="*/ 3427147 h 3548312"/>
                  <a:gd name="connsiteX8" fmla="*/ 121245 w 1947551"/>
                  <a:gd name="connsiteY8" fmla="*/ 1415415 h 3548312"/>
                  <a:gd name="connsiteX0" fmla="*/ 121245 w 1947551"/>
                  <a:gd name="connsiteY0" fmla="*/ 1415415 h 3552847"/>
                  <a:gd name="connsiteX1" fmla="*/ 186044 w 1947551"/>
                  <a:gd name="connsiteY1" fmla="*/ 400711 h 3552847"/>
                  <a:gd name="connsiteX2" fmla="*/ 1877465 w 1947551"/>
                  <a:gd name="connsiteY2" fmla="*/ 3500 h 3552847"/>
                  <a:gd name="connsiteX3" fmla="*/ 1871299 w 1947551"/>
                  <a:gd name="connsiteY3" fmla="*/ 186255 h 3552847"/>
                  <a:gd name="connsiteX4" fmla="*/ 668605 w 1947551"/>
                  <a:gd name="connsiteY4" fmla="*/ 1279194 h 3552847"/>
                  <a:gd name="connsiteX5" fmla="*/ 1804994 w 1947551"/>
                  <a:gd name="connsiteY5" fmla="*/ 3437780 h 3552847"/>
                  <a:gd name="connsiteX6" fmla="*/ 1510419 w 1947551"/>
                  <a:gd name="connsiteY6" fmla="*/ 3548291 h 3552847"/>
                  <a:gd name="connsiteX7" fmla="*/ 1047376 w 1947551"/>
                  <a:gd name="connsiteY7" fmla="*/ 3427147 h 3552847"/>
                  <a:gd name="connsiteX8" fmla="*/ 121245 w 1947551"/>
                  <a:gd name="connsiteY8" fmla="*/ 1415415 h 3552847"/>
                  <a:gd name="connsiteX0" fmla="*/ 121245 w 1947551"/>
                  <a:gd name="connsiteY0" fmla="*/ 1430630 h 3568062"/>
                  <a:gd name="connsiteX1" fmla="*/ 186044 w 1947551"/>
                  <a:gd name="connsiteY1" fmla="*/ 415926 h 3568062"/>
                  <a:gd name="connsiteX2" fmla="*/ 1877465 w 1947551"/>
                  <a:gd name="connsiteY2" fmla="*/ 18715 h 3568062"/>
                  <a:gd name="connsiteX3" fmla="*/ 1871299 w 1947551"/>
                  <a:gd name="connsiteY3" fmla="*/ 201470 h 3568062"/>
                  <a:gd name="connsiteX4" fmla="*/ 668605 w 1947551"/>
                  <a:gd name="connsiteY4" fmla="*/ 1294409 h 3568062"/>
                  <a:gd name="connsiteX5" fmla="*/ 1804994 w 1947551"/>
                  <a:gd name="connsiteY5" fmla="*/ 3452995 h 3568062"/>
                  <a:gd name="connsiteX6" fmla="*/ 1510419 w 1947551"/>
                  <a:gd name="connsiteY6" fmla="*/ 3563506 h 3568062"/>
                  <a:gd name="connsiteX7" fmla="*/ 1047376 w 1947551"/>
                  <a:gd name="connsiteY7" fmla="*/ 3442362 h 3568062"/>
                  <a:gd name="connsiteX8" fmla="*/ 121245 w 1947551"/>
                  <a:gd name="connsiteY8" fmla="*/ 1430630 h 3568062"/>
                  <a:gd name="connsiteX0" fmla="*/ 121245 w 1925484"/>
                  <a:gd name="connsiteY0" fmla="*/ 1430630 h 3568062"/>
                  <a:gd name="connsiteX1" fmla="*/ 186044 w 1925484"/>
                  <a:gd name="connsiteY1" fmla="*/ 415926 h 3568062"/>
                  <a:gd name="connsiteX2" fmla="*/ 1747926 w 1925484"/>
                  <a:gd name="connsiteY2" fmla="*/ 18715 h 3568062"/>
                  <a:gd name="connsiteX3" fmla="*/ 1871299 w 1925484"/>
                  <a:gd name="connsiteY3" fmla="*/ 201470 h 3568062"/>
                  <a:gd name="connsiteX4" fmla="*/ 668605 w 1925484"/>
                  <a:gd name="connsiteY4" fmla="*/ 1294409 h 3568062"/>
                  <a:gd name="connsiteX5" fmla="*/ 1804994 w 1925484"/>
                  <a:gd name="connsiteY5" fmla="*/ 3452995 h 3568062"/>
                  <a:gd name="connsiteX6" fmla="*/ 1510419 w 1925484"/>
                  <a:gd name="connsiteY6" fmla="*/ 3563506 h 3568062"/>
                  <a:gd name="connsiteX7" fmla="*/ 1047376 w 1925484"/>
                  <a:gd name="connsiteY7" fmla="*/ 3442362 h 3568062"/>
                  <a:gd name="connsiteX8" fmla="*/ 121245 w 1925484"/>
                  <a:gd name="connsiteY8" fmla="*/ 1430630 h 3568062"/>
                  <a:gd name="connsiteX0" fmla="*/ 121245 w 1840990"/>
                  <a:gd name="connsiteY0" fmla="*/ 1430630 h 3568062"/>
                  <a:gd name="connsiteX1" fmla="*/ 186044 w 1840990"/>
                  <a:gd name="connsiteY1" fmla="*/ 415926 h 3568062"/>
                  <a:gd name="connsiteX2" fmla="*/ 1747926 w 1840990"/>
                  <a:gd name="connsiteY2" fmla="*/ 18715 h 3568062"/>
                  <a:gd name="connsiteX3" fmla="*/ 1709379 w 1840990"/>
                  <a:gd name="connsiteY3" fmla="*/ 213129 h 3568062"/>
                  <a:gd name="connsiteX4" fmla="*/ 668605 w 1840990"/>
                  <a:gd name="connsiteY4" fmla="*/ 1294409 h 3568062"/>
                  <a:gd name="connsiteX5" fmla="*/ 1804994 w 1840990"/>
                  <a:gd name="connsiteY5" fmla="*/ 3452995 h 3568062"/>
                  <a:gd name="connsiteX6" fmla="*/ 1510419 w 1840990"/>
                  <a:gd name="connsiteY6" fmla="*/ 3563506 h 3568062"/>
                  <a:gd name="connsiteX7" fmla="*/ 1047376 w 1840990"/>
                  <a:gd name="connsiteY7" fmla="*/ 3442362 h 3568062"/>
                  <a:gd name="connsiteX8" fmla="*/ 121245 w 1840990"/>
                  <a:gd name="connsiteY8" fmla="*/ 1430630 h 3568062"/>
                  <a:gd name="connsiteX0" fmla="*/ 121245 w 1840990"/>
                  <a:gd name="connsiteY0" fmla="*/ 1420199 h 3557631"/>
                  <a:gd name="connsiteX1" fmla="*/ 186044 w 1840990"/>
                  <a:gd name="connsiteY1" fmla="*/ 405495 h 3557631"/>
                  <a:gd name="connsiteX2" fmla="*/ 1586006 w 1840990"/>
                  <a:gd name="connsiteY2" fmla="*/ 19943 h 3557631"/>
                  <a:gd name="connsiteX3" fmla="*/ 1709379 w 1840990"/>
                  <a:gd name="connsiteY3" fmla="*/ 202698 h 3557631"/>
                  <a:gd name="connsiteX4" fmla="*/ 668605 w 1840990"/>
                  <a:gd name="connsiteY4" fmla="*/ 1283978 h 3557631"/>
                  <a:gd name="connsiteX5" fmla="*/ 1804994 w 1840990"/>
                  <a:gd name="connsiteY5" fmla="*/ 3442564 h 3557631"/>
                  <a:gd name="connsiteX6" fmla="*/ 1510419 w 1840990"/>
                  <a:gd name="connsiteY6" fmla="*/ 3553075 h 3557631"/>
                  <a:gd name="connsiteX7" fmla="*/ 1047376 w 1840990"/>
                  <a:gd name="connsiteY7" fmla="*/ 3431931 h 3557631"/>
                  <a:gd name="connsiteX8" fmla="*/ 121245 w 1840990"/>
                  <a:gd name="connsiteY8" fmla="*/ 1420199 h 3557631"/>
                  <a:gd name="connsiteX0" fmla="*/ 121245 w 1840990"/>
                  <a:gd name="connsiteY0" fmla="*/ 1420199 h 3557631"/>
                  <a:gd name="connsiteX1" fmla="*/ 186044 w 1840990"/>
                  <a:gd name="connsiteY1" fmla="*/ 405495 h 3557631"/>
                  <a:gd name="connsiteX2" fmla="*/ 1586006 w 1840990"/>
                  <a:gd name="connsiteY2" fmla="*/ 19943 h 3557631"/>
                  <a:gd name="connsiteX3" fmla="*/ 1709379 w 1840990"/>
                  <a:gd name="connsiteY3" fmla="*/ 202698 h 3557631"/>
                  <a:gd name="connsiteX4" fmla="*/ 668605 w 1840990"/>
                  <a:gd name="connsiteY4" fmla="*/ 1283978 h 3557631"/>
                  <a:gd name="connsiteX5" fmla="*/ 1804994 w 1840990"/>
                  <a:gd name="connsiteY5" fmla="*/ 3442564 h 3557631"/>
                  <a:gd name="connsiteX6" fmla="*/ 1510419 w 1840990"/>
                  <a:gd name="connsiteY6" fmla="*/ 3553075 h 3557631"/>
                  <a:gd name="connsiteX7" fmla="*/ 1047376 w 1840990"/>
                  <a:gd name="connsiteY7" fmla="*/ 3431931 h 3557631"/>
                  <a:gd name="connsiteX8" fmla="*/ 121245 w 1840990"/>
                  <a:gd name="connsiteY8" fmla="*/ 1420199 h 3557631"/>
                  <a:gd name="connsiteX0" fmla="*/ 121245 w 1840990"/>
                  <a:gd name="connsiteY0" fmla="*/ 1496630 h 3634062"/>
                  <a:gd name="connsiteX1" fmla="*/ 186044 w 1840990"/>
                  <a:gd name="connsiteY1" fmla="*/ 481926 h 3634062"/>
                  <a:gd name="connsiteX2" fmla="*/ 1118488 w 1840990"/>
                  <a:gd name="connsiteY2" fmla="*/ 20415 h 3634062"/>
                  <a:gd name="connsiteX3" fmla="*/ 1586006 w 1840990"/>
                  <a:gd name="connsiteY3" fmla="*/ 96374 h 3634062"/>
                  <a:gd name="connsiteX4" fmla="*/ 1709379 w 1840990"/>
                  <a:gd name="connsiteY4" fmla="*/ 279129 h 3634062"/>
                  <a:gd name="connsiteX5" fmla="*/ 668605 w 1840990"/>
                  <a:gd name="connsiteY5" fmla="*/ 1360409 h 3634062"/>
                  <a:gd name="connsiteX6" fmla="*/ 1804994 w 1840990"/>
                  <a:gd name="connsiteY6" fmla="*/ 3518995 h 3634062"/>
                  <a:gd name="connsiteX7" fmla="*/ 1510419 w 1840990"/>
                  <a:gd name="connsiteY7" fmla="*/ 3629506 h 3634062"/>
                  <a:gd name="connsiteX8" fmla="*/ 1047376 w 1840990"/>
                  <a:gd name="connsiteY8" fmla="*/ 3508362 h 3634062"/>
                  <a:gd name="connsiteX9" fmla="*/ 121245 w 1840990"/>
                  <a:gd name="connsiteY9" fmla="*/ 1496630 h 3634062"/>
                  <a:gd name="connsiteX0" fmla="*/ 121245 w 1840990"/>
                  <a:gd name="connsiteY0" fmla="*/ 1491098 h 3628530"/>
                  <a:gd name="connsiteX1" fmla="*/ 186044 w 1840990"/>
                  <a:gd name="connsiteY1" fmla="*/ 476394 h 3628530"/>
                  <a:gd name="connsiteX2" fmla="*/ 1118488 w 1840990"/>
                  <a:gd name="connsiteY2" fmla="*/ 14883 h 3628530"/>
                  <a:gd name="connsiteX3" fmla="*/ 1714195 w 1840990"/>
                  <a:gd name="connsiteY3" fmla="*/ 148530 h 3628530"/>
                  <a:gd name="connsiteX4" fmla="*/ 1709379 w 1840990"/>
                  <a:gd name="connsiteY4" fmla="*/ 273597 h 3628530"/>
                  <a:gd name="connsiteX5" fmla="*/ 668605 w 1840990"/>
                  <a:gd name="connsiteY5" fmla="*/ 1354877 h 3628530"/>
                  <a:gd name="connsiteX6" fmla="*/ 1804994 w 1840990"/>
                  <a:gd name="connsiteY6" fmla="*/ 3513463 h 3628530"/>
                  <a:gd name="connsiteX7" fmla="*/ 1510419 w 1840990"/>
                  <a:gd name="connsiteY7" fmla="*/ 3623974 h 3628530"/>
                  <a:gd name="connsiteX8" fmla="*/ 1047376 w 1840990"/>
                  <a:gd name="connsiteY8" fmla="*/ 3502830 h 3628530"/>
                  <a:gd name="connsiteX9" fmla="*/ 121245 w 1840990"/>
                  <a:gd name="connsiteY9" fmla="*/ 1491098 h 3628530"/>
                  <a:gd name="connsiteX0" fmla="*/ 121245 w 1840990"/>
                  <a:gd name="connsiteY0" fmla="*/ 1366701 h 3504133"/>
                  <a:gd name="connsiteX1" fmla="*/ 186044 w 1840990"/>
                  <a:gd name="connsiteY1" fmla="*/ 351997 h 3504133"/>
                  <a:gd name="connsiteX2" fmla="*/ 926204 w 1840990"/>
                  <a:gd name="connsiteY2" fmla="*/ 52015 h 3504133"/>
                  <a:gd name="connsiteX3" fmla="*/ 1714195 w 1840990"/>
                  <a:gd name="connsiteY3" fmla="*/ 24133 h 3504133"/>
                  <a:gd name="connsiteX4" fmla="*/ 1709379 w 1840990"/>
                  <a:gd name="connsiteY4" fmla="*/ 149200 h 3504133"/>
                  <a:gd name="connsiteX5" fmla="*/ 668605 w 1840990"/>
                  <a:gd name="connsiteY5" fmla="*/ 1230480 h 3504133"/>
                  <a:gd name="connsiteX6" fmla="*/ 1804994 w 1840990"/>
                  <a:gd name="connsiteY6" fmla="*/ 3389066 h 3504133"/>
                  <a:gd name="connsiteX7" fmla="*/ 1510419 w 1840990"/>
                  <a:gd name="connsiteY7" fmla="*/ 3499577 h 3504133"/>
                  <a:gd name="connsiteX8" fmla="*/ 1047376 w 1840990"/>
                  <a:gd name="connsiteY8" fmla="*/ 3378433 h 3504133"/>
                  <a:gd name="connsiteX9" fmla="*/ 121245 w 1840990"/>
                  <a:gd name="connsiteY9" fmla="*/ 1366701 h 3504133"/>
                  <a:gd name="connsiteX0" fmla="*/ 121245 w 1840990"/>
                  <a:gd name="connsiteY0" fmla="*/ 1366701 h 3504133"/>
                  <a:gd name="connsiteX1" fmla="*/ 186044 w 1840990"/>
                  <a:gd name="connsiteY1" fmla="*/ 351997 h 3504133"/>
                  <a:gd name="connsiteX2" fmla="*/ 926204 w 1840990"/>
                  <a:gd name="connsiteY2" fmla="*/ 52015 h 3504133"/>
                  <a:gd name="connsiteX3" fmla="*/ 1714195 w 1840990"/>
                  <a:gd name="connsiteY3" fmla="*/ 24133 h 3504133"/>
                  <a:gd name="connsiteX4" fmla="*/ 1645282 w 1840990"/>
                  <a:gd name="connsiteY4" fmla="*/ 206891 h 3504133"/>
                  <a:gd name="connsiteX5" fmla="*/ 668605 w 1840990"/>
                  <a:gd name="connsiteY5" fmla="*/ 1230480 h 3504133"/>
                  <a:gd name="connsiteX6" fmla="*/ 1804994 w 1840990"/>
                  <a:gd name="connsiteY6" fmla="*/ 3389066 h 3504133"/>
                  <a:gd name="connsiteX7" fmla="*/ 1510419 w 1840990"/>
                  <a:gd name="connsiteY7" fmla="*/ 3499577 h 3504133"/>
                  <a:gd name="connsiteX8" fmla="*/ 1047376 w 1840990"/>
                  <a:gd name="connsiteY8" fmla="*/ 3378433 h 3504133"/>
                  <a:gd name="connsiteX9" fmla="*/ 121245 w 1840990"/>
                  <a:gd name="connsiteY9" fmla="*/ 1366701 h 3504133"/>
                  <a:gd name="connsiteX0" fmla="*/ 121245 w 1840990"/>
                  <a:gd name="connsiteY0" fmla="*/ 1329042 h 3466474"/>
                  <a:gd name="connsiteX1" fmla="*/ 186044 w 1840990"/>
                  <a:gd name="connsiteY1" fmla="*/ 314338 h 3466474"/>
                  <a:gd name="connsiteX2" fmla="*/ 926204 w 1840990"/>
                  <a:gd name="connsiteY2" fmla="*/ 14356 h 3466474"/>
                  <a:gd name="connsiteX3" fmla="*/ 1645282 w 1840990"/>
                  <a:gd name="connsiteY3" fmla="*/ 169232 h 3466474"/>
                  <a:gd name="connsiteX4" fmla="*/ 668605 w 1840990"/>
                  <a:gd name="connsiteY4" fmla="*/ 1192821 h 3466474"/>
                  <a:gd name="connsiteX5" fmla="*/ 1804994 w 1840990"/>
                  <a:gd name="connsiteY5" fmla="*/ 3351407 h 3466474"/>
                  <a:gd name="connsiteX6" fmla="*/ 1510419 w 1840990"/>
                  <a:gd name="connsiteY6" fmla="*/ 3461918 h 3466474"/>
                  <a:gd name="connsiteX7" fmla="*/ 1047376 w 1840990"/>
                  <a:gd name="connsiteY7" fmla="*/ 3340774 h 3466474"/>
                  <a:gd name="connsiteX8" fmla="*/ 121245 w 1840990"/>
                  <a:gd name="connsiteY8" fmla="*/ 1329042 h 3466474"/>
                  <a:gd name="connsiteX0" fmla="*/ 121245 w 1840990"/>
                  <a:gd name="connsiteY0" fmla="*/ 1329042 h 3466474"/>
                  <a:gd name="connsiteX1" fmla="*/ 186044 w 1840990"/>
                  <a:gd name="connsiteY1" fmla="*/ 314338 h 3466474"/>
                  <a:gd name="connsiteX2" fmla="*/ 926204 w 1840990"/>
                  <a:gd name="connsiteY2" fmla="*/ 14356 h 3466474"/>
                  <a:gd name="connsiteX3" fmla="*/ 1645282 w 1840990"/>
                  <a:gd name="connsiteY3" fmla="*/ 169232 h 3466474"/>
                  <a:gd name="connsiteX4" fmla="*/ 668605 w 1840990"/>
                  <a:gd name="connsiteY4" fmla="*/ 1192821 h 3466474"/>
                  <a:gd name="connsiteX5" fmla="*/ 1804994 w 1840990"/>
                  <a:gd name="connsiteY5" fmla="*/ 3351407 h 3466474"/>
                  <a:gd name="connsiteX6" fmla="*/ 1510419 w 1840990"/>
                  <a:gd name="connsiteY6" fmla="*/ 3461918 h 3466474"/>
                  <a:gd name="connsiteX7" fmla="*/ 1047376 w 1840990"/>
                  <a:gd name="connsiteY7" fmla="*/ 3340774 h 3466474"/>
                  <a:gd name="connsiteX8" fmla="*/ 121245 w 1840990"/>
                  <a:gd name="connsiteY8" fmla="*/ 1329042 h 3466474"/>
                  <a:gd name="connsiteX0" fmla="*/ 121245 w 1840990"/>
                  <a:gd name="connsiteY0" fmla="*/ 1347536 h 3484968"/>
                  <a:gd name="connsiteX1" fmla="*/ 186044 w 1840990"/>
                  <a:gd name="connsiteY1" fmla="*/ 332832 h 3484968"/>
                  <a:gd name="connsiteX2" fmla="*/ 926204 w 1840990"/>
                  <a:gd name="connsiteY2" fmla="*/ 32850 h 3484968"/>
                  <a:gd name="connsiteX3" fmla="*/ 1645282 w 1840990"/>
                  <a:gd name="connsiteY3" fmla="*/ 187726 h 3484968"/>
                  <a:gd name="connsiteX4" fmla="*/ 668605 w 1840990"/>
                  <a:gd name="connsiteY4" fmla="*/ 1211315 h 3484968"/>
                  <a:gd name="connsiteX5" fmla="*/ 1804994 w 1840990"/>
                  <a:gd name="connsiteY5" fmla="*/ 3369901 h 3484968"/>
                  <a:gd name="connsiteX6" fmla="*/ 1510419 w 1840990"/>
                  <a:gd name="connsiteY6" fmla="*/ 3480412 h 3484968"/>
                  <a:gd name="connsiteX7" fmla="*/ 1047376 w 1840990"/>
                  <a:gd name="connsiteY7" fmla="*/ 3359268 h 3484968"/>
                  <a:gd name="connsiteX8" fmla="*/ 121245 w 1840990"/>
                  <a:gd name="connsiteY8" fmla="*/ 1347536 h 3484968"/>
                  <a:gd name="connsiteX0" fmla="*/ 121245 w 1840990"/>
                  <a:gd name="connsiteY0" fmla="*/ 1317464 h 3454896"/>
                  <a:gd name="connsiteX1" fmla="*/ 186044 w 1840990"/>
                  <a:gd name="connsiteY1" fmla="*/ 302760 h 3454896"/>
                  <a:gd name="connsiteX2" fmla="*/ 926204 w 1840990"/>
                  <a:gd name="connsiteY2" fmla="*/ 2778 h 3454896"/>
                  <a:gd name="connsiteX3" fmla="*/ 1645282 w 1840990"/>
                  <a:gd name="connsiteY3" fmla="*/ 157654 h 3454896"/>
                  <a:gd name="connsiteX4" fmla="*/ 926204 w 1840990"/>
                  <a:gd name="connsiteY4" fmla="*/ 256607 h 3454896"/>
                  <a:gd name="connsiteX5" fmla="*/ 668605 w 1840990"/>
                  <a:gd name="connsiteY5" fmla="*/ 1181243 h 3454896"/>
                  <a:gd name="connsiteX6" fmla="*/ 1804994 w 1840990"/>
                  <a:gd name="connsiteY6" fmla="*/ 3339829 h 3454896"/>
                  <a:gd name="connsiteX7" fmla="*/ 1510419 w 1840990"/>
                  <a:gd name="connsiteY7" fmla="*/ 3450340 h 3454896"/>
                  <a:gd name="connsiteX8" fmla="*/ 1047376 w 1840990"/>
                  <a:gd name="connsiteY8" fmla="*/ 3329196 h 3454896"/>
                  <a:gd name="connsiteX9" fmla="*/ 121245 w 1840990"/>
                  <a:gd name="connsiteY9" fmla="*/ 1317464 h 3454896"/>
                  <a:gd name="connsiteX0" fmla="*/ 121245 w 1840990"/>
                  <a:gd name="connsiteY0" fmla="*/ 1324182 h 3461614"/>
                  <a:gd name="connsiteX1" fmla="*/ 186044 w 1840990"/>
                  <a:gd name="connsiteY1" fmla="*/ 309478 h 3461614"/>
                  <a:gd name="connsiteX2" fmla="*/ 926204 w 1840990"/>
                  <a:gd name="connsiteY2" fmla="*/ 9496 h 3461614"/>
                  <a:gd name="connsiteX3" fmla="*/ 1773472 w 1840990"/>
                  <a:gd name="connsiteY3" fmla="*/ 48992 h 3461614"/>
                  <a:gd name="connsiteX4" fmla="*/ 926204 w 1840990"/>
                  <a:gd name="connsiteY4" fmla="*/ 263325 h 3461614"/>
                  <a:gd name="connsiteX5" fmla="*/ 668605 w 1840990"/>
                  <a:gd name="connsiteY5" fmla="*/ 1187961 h 3461614"/>
                  <a:gd name="connsiteX6" fmla="*/ 1804994 w 1840990"/>
                  <a:gd name="connsiteY6" fmla="*/ 3346547 h 3461614"/>
                  <a:gd name="connsiteX7" fmla="*/ 1510419 w 1840990"/>
                  <a:gd name="connsiteY7" fmla="*/ 3457058 h 3461614"/>
                  <a:gd name="connsiteX8" fmla="*/ 1047376 w 1840990"/>
                  <a:gd name="connsiteY8" fmla="*/ 3335914 h 3461614"/>
                  <a:gd name="connsiteX9" fmla="*/ 121245 w 1840990"/>
                  <a:gd name="connsiteY9" fmla="*/ 1324182 h 3461614"/>
                  <a:gd name="connsiteX0" fmla="*/ 121245 w 1903210"/>
                  <a:gd name="connsiteY0" fmla="*/ 1321187 h 3458619"/>
                  <a:gd name="connsiteX1" fmla="*/ 186044 w 1903210"/>
                  <a:gd name="connsiteY1" fmla="*/ 306483 h 3458619"/>
                  <a:gd name="connsiteX2" fmla="*/ 926204 w 1903210"/>
                  <a:gd name="connsiteY2" fmla="*/ 6501 h 3458619"/>
                  <a:gd name="connsiteX3" fmla="*/ 1901661 w 1903210"/>
                  <a:gd name="connsiteY3" fmla="*/ 69075 h 3458619"/>
                  <a:gd name="connsiteX4" fmla="*/ 926204 w 1903210"/>
                  <a:gd name="connsiteY4" fmla="*/ 260330 h 3458619"/>
                  <a:gd name="connsiteX5" fmla="*/ 668605 w 1903210"/>
                  <a:gd name="connsiteY5" fmla="*/ 1184966 h 3458619"/>
                  <a:gd name="connsiteX6" fmla="*/ 1804994 w 1903210"/>
                  <a:gd name="connsiteY6" fmla="*/ 3343552 h 3458619"/>
                  <a:gd name="connsiteX7" fmla="*/ 1510419 w 1903210"/>
                  <a:gd name="connsiteY7" fmla="*/ 3454063 h 3458619"/>
                  <a:gd name="connsiteX8" fmla="*/ 1047376 w 1903210"/>
                  <a:gd name="connsiteY8" fmla="*/ 3332919 h 3458619"/>
                  <a:gd name="connsiteX9" fmla="*/ 121245 w 1903210"/>
                  <a:gd name="connsiteY9" fmla="*/ 1321187 h 3458619"/>
                  <a:gd name="connsiteX0" fmla="*/ 121245 w 1840990"/>
                  <a:gd name="connsiteY0" fmla="*/ 1316622 h 3454054"/>
                  <a:gd name="connsiteX1" fmla="*/ 186044 w 1840990"/>
                  <a:gd name="connsiteY1" fmla="*/ 301918 h 3454054"/>
                  <a:gd name="connsiteX2" fmla="*/ 926204 w 1840990"/>
                  <a:gd name="connsiteY2" fmla="*/ 1936 h 3454054"/>
                  <a:gd name="connsiteX3" fmla="*/ 1837566 w 1840990"/>
                  <a:gd name="connsiteY3" fmla="*/ 226040 h 3454054"/>
                  <a:gd name="connsiteX4" fmla="*/ 926204 w 1840990"/>
                  <a:gd name="connsiteY4" fmla="*/ 255765 h 3454054"/>
                  <a:gd name="connsiteX5" fmla="*/ 668605 w 1840990"/>
                  <a:gd name="connsiteY5" fmla="*/ 1180401 h 3454054"/>
                  <a:gd name="connsiteX6" fmla="*/ 1804994 w 1840990"/>
                  <a:gd name="connsiteY6" fmla="*/ 3338987 h 3454054"/>
                  <a:gd name="connsiteX7" fmla="*/ 1510419 w 1840990"/>
                  <a:gd name="connsiteY7" fmla="*/ 3449498 h 3454054"/>
                  <a:gd name="connsiteX8" fmla="*/ 1047376 w 1840990"/>
                  <a:gd name="connsiteY8" fmla="*/ 3328354 h 3454054"/>
                  <a:gd name="connsiteX9" fmla="*/ 121245 w 1840990"/>
                  <a:gd name="connsiteY9" fmla="*/ 1316622 h 3454054"/>
                  <a:gd name="connsiteX0" fmla="*/ 121245 w 1870981"/>
                  <a:gd name="connsiteY0" fmla="*/ 1343847 h 3481279"/>
                  <a:gd name="connsiteX1" fmla="*/ 186044 w 1870981"/>
                  <a:gd name="connsiteY1" fmla="*/ 329143 h 3481279"/>
                  <a:gd name="connsiteX2" fmla="*/ 926204 w 1870981"/>
                  <a:gd name="connsiteY2" fmla="*/ 29161 h 3481279"/>
                  <a:gd name="connsiteX3" fmla="*/ 1695349 w 1870981"/>
                  <a:gd name="connsiteY3" fmla="*/ 29160 h 3481279"/>
                  <a:gd name="connsiteX4" fmla="*/ 1837566 w 1870981"/>
                  <a:gd name="connsiteY4" fmla="*/ 253265 h 3481279"/>
                  <a:gd name="connsiteX5" fmla="*/ 926204 w 1870981"/>
                  <a:gd name="connsiteY5" fmla="*/ 282990 h 3481279"/>
                  <a:gd name="connsiteX6" fmla="*/ 668605 w 1870981"/>
                  <a:gd name="connsiteY6" fmla="*/ 1207626 h 3481279"/>
                  <a:gd name="connsiteX7" fmla="*/ 1804994 w 1870981"/>
                  <a:gd name="connsiteY7" fmla="*/ 3366212 h 3481279"/>
                  <a:gd name="connsiteX8" fmla="*/ 1510419 w 1870981"/>
                  <a:gd name="connsiteY8" fmla="*/ 3476723 h 3481279"/>
                  <a:gd name="connsiteX9" fmla="*/ 1047376 w 1870981"/>
                  <a:gd name="connsiteY9" fmla="*/ 3355579 h 3481279"/>
                  <a:gd name="connsiteX10" fmla="*/ 121245 w 1870981"/>
                  <a:gd name="connsiteY10" fmla="*/ 1343847 h 3481279"/>
                  <a:gd name="connsiteX0" fmla="*/ 121245 w 1840990"/>
                  <a:gd name="connsiteY0" fmla="*/ 1343847 h 3481279"/>
                  <a:gd name="connsiteX1" fmla="*/ 186044 w 1840990"/>
                  <a:gd name="connsiteY1" fmla="*/ 329143 h 3481279"/>
                  <a:gd name="connsiteX2" fmla="*/ 926204 w 1840990"/>
                  <a:gd name="connsiteY2" fmla="*/ 29161 h 3481279"/>
                  <a:gd name="connsiteX3" fmla="*/ 1695349 w 1840990"/>
                  <a:gd name="connsiteY3" fmla="*/ 29160 h 3481279"/>
                  <a:gd name="connsiteX4" fmla="*/ 1581179 w 1840990"/>
                  <a:gd name="connsiteY4" fmla="*/ 195575 h 3481279"/>
                  <a:gd name="connsiteX5" fmla="*/ 926204 w 1840990"/>
                  <a:gd name="connsiteY5" fmla="*/ 282990 h 3481279"/>
                  <a:gd name="connsiteX6" fmla="*/ 668605 w 1840990"/>
                  <a:gd name="connsiteY6" fmla="*/ 1207626 h 3481279"/>
                  <a:gd name="connsiteX7" fmla="*/ 1804994 w 1840990"/>
                  <a:gd name="connsiteY7" fmla="*/ 3366212 h 3481279"/>
                  <a:gd name="connsiteX8" fmla="*/ 1510419 w 1840990"/>
                  <a:gd name="connsiteY8" fmla="*/ 3476723 h 3481279"/>
                  <a:gd name="connsiteX9" fmla="*/ 1047376 w 1840990"/>
                  <a:gd name="connsiteY9" fmla="*/ 3355579 h 3481279"/>
                  <a:gd name="connsiteX10" fmla="*/ 121245 w 1840990"/>
                  <a:gd name="connsiteY10" fmla="*/ 1343847 h 3481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40990" h="3481279">
                    <a:moveTo>
                      <a:pt x="121245" y="1343847"/>
                    </a:moveTo>
                    <a:cubicBezTo>
                      <a:pt x="5582" y="1146744"/>
                      <a:pt x="-106659" y="564462"/>
                      <a:pt x="186044" y="329143"/>
                    </a:cubicBezTo>
                    <a:cubicBezTo>
                      <a:pt x="357593" y="90799"/>
                      <a:pt x="682998" y="53345"/>
                      <a:pt x="926204" y="29161"/>
                    </a:cubicBezTo>
                    <a:cubicBezTo>
                      <a:pt x="1129683" y="-11221"/>
                      <a:pt x="1543455" y="-8191"/>
                      <a:pt x="1695349" y="29160"/>
                    </a:cubicBezTo>
                    <a:cubicBezTo>
                      <a:pt x="1847243" y="66511"/>
                      <a:pt x="1661298" y="162885"/>
                      <a:pt x="1581179" y="195575"/>
                    </a:cubicBezTo>
                    <a:cubicBezTo>
                      <a:pt x="1501060" y="228265"/>
                      <a:pt x="1088984" y="112392"/>
                      <a:pt x="926204" y="282990"/>
                    </a:cubicBezTo>
                    <a:cubicBezTo>
                      <a:pt x="763425" y="453588"/>
                      <a:pt x="522140" y="693756"/>
                      <a:pt x="668605" y="1207626"/>
                    </a:cubicBezTo>
                    <a:cubicBezTo>
                      <a:pt x="815070" y="1721496"/>
                      <a:pt x="1707927" y="2982875"/>
                      <a:pt x="1804994" y="3366212"/>
                    </a:cubicBezTo>
                    <a:cubicBezTo>
                      <a:pt x="1804909" y="3369538"/>
                      <a:pt x="1992915" y="3466837"/>
                      <a:pt x="1510419" y="3476723"/>
                    </a:cubicBezTo>
                    <a:cubicBezTo>
                      <a:pt x="1027923" y="3486609"/>
                      <a:pt x="1124613" y="3492861"/>
                      <a:pt x="1047376" y="3355579"/>
                    </a:cubicBezTo>
                    <a:cubicBezTo>
                      <a:pt x="1049620" y="3009625"/>
                      <a:pt x="264800" y="1848253"/>
                      <a:pt x="121245" y="134384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7" name="Ellipszis 30"/>
              <p:cNvSpPr/>
              <p:nvPr/>
            </p:nvSpPr>
            <p:spPr>
              <a:xfrm>
                <a:off x="5213280" y="688908"/>
                <a:ext cx="1107232" cy="1129556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74018 w 1107231"/>
                  <a:gd name="connsiteY0" fmla="*/ 672272 h 1129556"/>
                  <a:gd name="connsiteX1" fmla="*/ 51693 w 1107231"/>
                  <a:gd name="connsiteY1" fmla="*/ 204062 h 1129556"/>
                  <a:gd name="connsiteX2" fmla="*/ 578719 w 1107231"/>
                  <a:gd name="connsiteY2" fmla="*/ 119 h 1129556"/>
                  <a:gd name="connsiteX3" fmla="*/ 1049221 w 1107231"/>
                  <a:gd name="connsiteY3" fmla="*/ 227812 h 1129556"/>
                  <a:gd name="connsiteX4" fmla="*/ 1059670 w 1107231"/>
                  <a:gd name="connsiteY4" fmla="*/ 707898 h 1129556"/>
                  <a:gd name="connsiteX5" fmla="*/ 531218 w 1107231"/>
                  <a:gd name="connsiteY5" fmla="*/ 1129472 h 1129556"/>
                  <a:gd name="connsiteX6" fmla="*/ 74018 w 1107231"/>
                  <a:gd name="connsiteY6" fmla="*/ 672272 h 112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231" h="1129556">
                    <a:moveTo>
                      <a:pt x="74018" y="672272"/>
                    </a:moveTo>
                    <a:cubicBezTo>
                      <a:pt x="-5903" y="518037"/>
                      <a:pt x="-32424" y="316088"/>
                      <a:pt x="51693" y="204062"/>
                    </a:cubicBezTo>
                    <a:cubicBezTo>
                      <a:pt x="135810" y="92037"/>
                      <a:pt x="412464" y="-3839"/>
                      <a:pt x="578719" y="119"/>
                    </a:cubicBezTo>
                    <a:cubicBezTo>
                      <a:pt x="744974" y="4077"/>
                      <a:pt x="969062" y="109849"/>
                      <a:pt x="1049221" y="227812"/>
                    </a:cubicBezTo>
                    <a:cubicBezTo>
                      <a:pt x="1129380" y="345775"/>
                      <a:pt x="1120274" y="581372"/>
                      <a:pt x="1059670" y="707898"/>
                    </a:cubicBezTo>
                    <a:cubicBezTo>
                      <a:pt x="999066" y="834424"/>
                      <a:pt x="861747" y="1123535"/>
                      <a:pt x="531218" y="1129472"/>
                    </a:cubicBezTo>
                    <a:cubicBezTo>
                      <a:pt x="200689" y="1135409"/>
                      <a:pt x="153939" y="826507"/>
                      <a:pt x="74018" y="672272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8" name="Ellipszis 30"/>
              <p:cNvSpPr/>
              <p:nvPr/>
            </p:nvSpPr>
            <p:spPr>
              <a:xfrm>
                <a:off x="5208039" y="1130176"/>
                <a:ext cx="1117506" cy="79559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482571 h 939855"/>
                  <a:gd name="connsiteX1" fmla="*/ 44288 w 1098361"/>
                  <a:gd name="connsiteY1" fmla="*/ 14361 h 939855"/>
                  <a:gd name="connsiteX2" fmla="*/ 505477 w 1098361"/>
                  <a:gd name="connsiteY2" fmla="*/ 355599 h 939855"/>
                  <a:gd name="connsiteX3" fmla="*/ 1041816 w 1098361"/>
                  <a:gd name="connsiteY3" fmla="*/ 38111 h 939855"/>
                  <a:gd name="connsiteX4" fmla="*/ 1052265 w 1098361"/>
                  <a:gd name="connsiteY4" fmla="*/ 518197 h 939855"/>
                  <a:gd name="connsiteX5" fmla="*/ 523813 w 1098361"/>
                  <a:gd name="connsiteY5" fmla="*/ 939771 h 939855"/>
                  <a:gd name="connsiteX6" fmla="*/ 66613 w 1098361"/>
                  <a:gd name="connsiteY6" fmla="*/ 482571 h 939855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1602 h 938886"/>
                  <a:gd name="connsiteX1" fmla="*/ 44288 w 1087002"/>
                  <a:gd name="connsiteY1" fmla="*/ 13392 h 938886"/>
                  <a:gd name="connsiteX2" fmla="*/ 505477 w 1087002"/>
                  <a:gd name="connsiteY2" fmla="*/ 354630 h 938886"/>
                  <a:gd name="connsiteX3" fmla="*/ 892901 w 1087002"/>
                  <a:gd name="connsiteY3" fmla="*/ 338291 h 938886"/>
                  <a:gd name="connsiteX4" fmla="*/ 1041816 w 1087002"/>
                  <a:gd name="connsiteY4" fmla="*/ 37142 h 938886"/>
                  <a:gd name="connsiteX5" fmla="*/ 1052265 w 1087002"/>
                  <a:gd name="connsiteY5" fmla="*/ 517228 h 938886"/>
                  <a:gd name="connsiteX6" fmla="*/ 523813 w 1087002"/>
                  <a:gd name="connsiteY6" fmla="*/ 938802 h 938886"/>
                  <a:gd name="connsiteX7" fmla="*/ 66613 w 1087002"/>
                  <a:gd name="connsiteY7" fmla="*/ 481602 h 93888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109753"/>
                  <a:gd name="connsiteY0" fmla="*/ 475942 h 933226"/>
                  <a:gd name="connsiteX1" fmla="*/ 44288 w 1109753"/>
                  <a:gd name="connsiteY1" fmla="*/ 7732 h 933226"/>
                  <a:gd name="connsiteX2" fmla="*/ 197957 w 1109753"/>
                  <a:gd name="connsiteY2" fmla="*/ 354577 h 933226"/>
                  <a:gd name="connsiteX3" fmla="*/ 505477 w 1109753"/>
                  <a:gd name="connsiteY3" fmla="*/ 348970 h 933226"/>
                  <a:gd name="connsiteX4" fmla="*/ 892901 w 1109753"/>
                  <a:gd name="connsiteY4" fmla="*/ 332631 h 933226"/>
                  <a:gd name="connsiteX5" fmla="*/ 1085707 w 1109753"/>
                  <a:gd name="connsiteY5" fmla="*/ 133895 h 933226"/>
                  <a:gd name="connsiteX6" fmla="*/ 1052265 w 1109753"/>
                  <a:gd name="connsiteY6" fmla="*/ 511568 h 933226"/>
                  <a:gd name="connsiteX7" fmla="*/ 523813 w 1109753"/>
                  <a:gd name="connsiteY7" fmla="*/ 933142 h 933226"/>
                  <a:gd name="connsiteX8" fmla="*/ 66613 w 1109753"/>
                  <a:gd name="connsiteY8" fmla="*/ 475942 h 933226"/>
                  <a:gd name="connsiteX0" fmla="*/ 62084 w 1105224"/>
                  <a:gd name="connsiteY0" fmla="*/ 425867 h 883149"/>
                  <a:gd name="connsiteX1" fmla="*/ 47074 w 1105224"/>
                  <a:gd name="connsiteY1" fmla="*/ 8863 h 883149"/>
                  <a:gd name="connsiteX2" fmla="*/ 193428 w 1105224"/>
                  <a:gd name="connsiteY2" fmla="*/ 304502 h 883149"/>
                  <a:gd name="connsiteX3" fmla="*/ 500948 w 1105224"/>
                  <a:gd name="connsiteY3" fmla="*/ 298895 h 883149"/>
                  <a:gd name="connsiteX4" fmla="*/ 888372 w 1105224"/>
                  <a:gd name="connsiteY4" fmla="*/ 282556 h 883149"/>
                  <a:gd name="connsiteX5" fmla="*/ 1081178 w 1105224"/>
                  <a:gd name="connsiteY5" fmla="*/ 83820 h 883149"/>
                  <a:gd name="connsiteX6" fmla="*/ 1047736 w 1105224"/>
                  <a:gd name="connsiteY6" fmla="*/ 461493 h 883149"/>
                  <a:gd name="connsiteX7" fmla="*/ 519284 w 1105224"/>
                  <a:gd name="connsiteY7" fmla="*/ 883067 h 883149"/>
                  <a:gd name="connsiteX8" fmla="*/ 62084 w 1105224"/>
                  <a:gd name="connsiteY8" fmla="*/ 425867 h 883149"/>
                  <a:gd name="connsiteX0" fmla="*/ 63376 w 1106516"/>
                  <a:gd name="connsiteY0" fmla="*/ 425867 h 802702"/>
                  <a:gd name="connsiteX1" fmla="*/ 48366 w 1106516"/>
                  <a:gd name="connsiteY1" fmla="*/ 8863 h 802702"/>
                  <a:gd name="connsiteX2" fmla="*/ 194720 w 1106516"/>
                  <a:gd name="connsiteY2" fmla="*/ 304502 h 802702"/>
                  <a:gd name="connsiteX3" fmla="*/ 502240 w 1106516"/>
                  <a:gd name="connsiteY3" fmla="*/ 298895 h 802702"/>
                  <a:gd name="connsiteX4" fmla="*/ 889664 w 1106516"/>
                  <a:gd name="connsiteY4" fmla="*/ 282556 h 802702"/>
                  <a:gd name="connsiteX5" fmla="*/ 1082470 w 1106516"/>
                  <a:gd name="connsiteY5" fmla="*/ 83820 h 802702"/>
                  <a:gd name="connsiteX6" fmla="*/ 1049028 w 1106516"/>
                  <a:gd name="connsiteY6" fmla="*/ 461493 h 802702"/>
                  <a:gd name="connsiteX7" fmla="*/ 542521 w 1106516"/>
                  <a:gd name="connsiteY7" fmla="*/ 802599 h 802702"/>
                  <a:gd name="connsiteX8" fmla="*/ 63376 w 1106516"/>
                  <a:gd name="connsiteY8" fmla="*/ 425867 h 802702"/>
                  <a:gd name="connsiteX0" fmla="*/ 63376 w 1095875"/>
                  <a:gd name="connsiteY0" fmla="*/ 425867 h 802716"/>
                  <a:gd name="connsiteX1" fmla="*/ 48366 w 1095875"/>
                  <a:gd name="connsiteY1" fmla="*/ 8863 h 802716"/>
                  <a:gd name="connsiteX2" fmla="*/ 194720 w 1095875"/>
                  <a:gd name="connsiteY2" fmla="*/ 304502 h 802716"/>
                  <a:gd name="connsiteX3" fmla="*/ 502240 w 1095875"/>
                  <a:gd name="connsiteY3" fmla="*/ 298895 h 802716"/>
                  <a:gd name="connsiteX4" fmla="*/ 889664 w 1095875"/>
                  <a:gd name="connsiteY4" fmla="*/ 282556 h 802716"/>
                  <a:gd name="connsiteX5" fmla="*/ 1082470 w 1095875"/>
                  <a:gd name="connsiteY5" fmla="*/ 83820 h 802716"/>
                  <a:gd name="connsiteX6" fmla="*/ 997822 w 1095875"/>
                  <a:gd name="connsiteY6" fmla="*/ 461493 h 802716"/>
                  <a:gd name="connsiteX7" fmla="*/ 542521 w 1095875"/>
                  <a:gd name="connsiteY7" fmla="*/ 802599 h 802716"/>
                  <a:gd name="connsiteX8" fmla="*/ 63376 w 1095875"/>
                  <a:gd name="connsiteY8" fmla="*/ 425867 h 802716"/>
                  <a:gd name="connsiteX0" fmla="*/ 63376 w 1085109"/>
                  <a:gd name="connsiteY0" fmla="*/ 425867 h 802716"/>
                  <a:gd name="connsiteX1" fmla="*/ 48366 w 1085109"/>
                  <a:gd name="connsiteY1" fmla="*/ 8863 h 802716"/>
                  <a:gd name="connsiteX2" fmla="*/ 194720 w 1085109"/>
                  <a:gd name="connsiteY2" fmla="*/ 304502 h 802716"/>
                  <a:gd name="connsiteX3" fmla="*/ 502240 w 1085109"/>
                  <a:gd name="connsiteY3" fmla="*/ 298895 h 802716"/>
                  <a:gd name="connsiteX4" fmla="*/ 889664 w 1085109"/>
                  <a:gd name="connsiteY4" fmla="*/ 282556 h 802716"/>
                  <a:gd name="connsiteX5" fmla="*/ 1082470 w 1085109"/>
                  <a:gd name="connsiteY5" fmla="*/ 83820 h 802716"/>
                  <a:gd name="connsiteX6" fmla="*/ 997822 w 1085109"/>
                  <a:gd name="connsiteY6" fmla="*/ 461493 h 802716"/>
                  <a:gd name="connsiteX7" fmla="*/ 542521 w 1085109"/>
                  <a:gd name="connsiteY7" fmla="*/ 802599 h 802716"/>
                  <a:gd name="connsiteX8" fmla="*/ 63376 w 1085109"/>
                  <a:gd name="connsiteY8" fmla="*/ 425867 h 802716"/>
                  <a:gd name="connsiteX0" fmla="*/ 104437 w 1126170"/>
                  <a:gd name="connsiteY0" fmla="*/ 418741 h 795590"/>
                  <a:gd name="connsiteX1" fmla="*/ 30906 w 1126170"/>
                  <a:gd name="connsiteY1" fmla="*/ 9052 h 795590"/>
                  <a:gd name="connsiteX2" fmla="*/ 235781 w 1126170"/>
                  <a:gd name="connsiteY2" fmla="*/ 297376 h 795590"/>
                  <a:gd name="connsiteX3" fmla="*/ 543301 w 1126170"/>
                  <a:gd name="connsiteY3" fmla="*/ 291769 h 795590"/>
                  <a:gd name="connsiteX4" fmla="*/ 930725 w 1126170"/>
                  <a:gd name="connsiteY4" fmla="*/ 275430 h 795590"/>
                  <a:gd name="connsiteX5" fmla="*/ 1123531 w 1126170"/>
                  <a:gd name="connsiteY5" fmla="*/ 76694 h 795590"/>
                  <a:gd name="connsiteX6" fmla="*/ 1038883 w 1126170"/>
                  <a:gd name="connsiteY6" fmla="*/ 454367 h 795590"/>
                  <a:gd name="connsiteX7" fmla="*/ 583582 w 1126170"/>
                  <a:gd name="connsiteY7" fmla="*/ 795473 h 795590"/>
                  <a:gd name="connsiteX8" fmla="*/ 104437 w 1126170"/>
                  <a:gd name="connsiteY8" fmla="*/ 418741 h 795590"/>
                  <a:gd name="connsiteX0" fmla="*/ 81723 w 1103456"/>
                  <a:gd name="connsiteY0" fmla="*/ 418741 h 795590"/>
                  <a:gd name="connsiteX1" fmla="*/ 8192 w 1103456"/>
                  <a:gd name="connsiteY1" fmla="*/ 9052 h 795590"/>
                  <a:gd name="connsiteX2" fmla="*/ 213067 w 1103456"/>
                  <a:gd name="connsiteY2" fmla="*/ 297376 h 795590"/>
                  <a:gd name="connsiteX3" fmla="*/ 520587 w 1103456"/>
                  <a:gd name="connsiteY3" fmla="*/ 291769 h 795590"/>
                  <a:gd name="connsiteX4" fmla="*/ 908011 w 1103456"/>
                  <a:gd name="connsiteY4" fmla="*/ 275430 h 795590"/>
                  <a:gd name="connsiteX5" fmla="*/ 1100817 w 1103456"/>
                  <a:gd name="connsiteY5" fmla="*/ 76694 h 795590"/>
                  <a:gd name="connsiteX6" fmla="*/ 1016169 w 1103456"/>
                  <a:gd name="connsiteY6" fmla="*/ 454367 h 795590"/>
                  <a:gd name="connsiteX7" fmla="*/ 560868 w 1103456"/>
                  <a:gd name="connsiteY7" fmla="*/ 795473 h 795590"/>
                  <a:gd name="connsiteX8" fmla="*/ 81723 w 110345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7506" h="795590">
                    <a:moveTo>
                      <a:pt x="81723" y="418741"/>
                    </a:moveTo>
                    <a:cubicBezTo>
                      <a:pt x="-10390" y="287671"/>
                      <a:pt x="-6905" y="33871"/>
                      <a:pt x="8192" y="9052"/>
                    </a:cubicBezTo>
                    <a:cubicBezTo>
                      <a:pt x="30083" y="-55067"/>
                      <a:pt x="136202" y="240503"/>
                      <a:pt x="213067" y="297376"/>
                    </a:cubicBezTo>
                    <a:cubicBezTo>
                      <a:pt x="392344" y="222575"/>
                      <a:pt x="404763" y="295427"/>
                      <a:pt x="520587" y="291769"/>
                    </a:cubicBezTo>
                    <a:cubicBezTo>
                      <a:pt x="636411" y="288111"/>
                      <a:pt x="701577" y="160095"/>
                      <a:pt x="908011" y="275430"/>
                    </a:cubicBezTo>
                    <a:cubicBezTo>
                      <a:pt x="997401" y="222515"/>
                      <a:pt x="1102299" y="68817"/>
                      <a:pt x="1115448" y="76694"/>
                    </a:cubicBezTo>
                    <a:cubicBezTo>
                      <a:pt x="1128597" y="84571"/>
                      <a:pt x="1076773" y="327841"/>
                      <a:pt x="1016169" y="454367"/>
                    </a:cubicBezTo>
                    <a:cubicBezTo>
                      <a:pt x="955565" y="580893"/>
                      <a:pt x="716609" y="801411"/>
                      <a:pt x="560868" y="795473"/>
                    </a:cubicBezTo>
                    <a:cubicBezTo>
                      <a:pt x="405127" y="789535"/>
                      <a:pt x="173836" y="549811"/>
                      <a:pt x="81723" y="4187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59" name="Ellipszis 11"/>
              <p:cNvSpPr>
                <a:spLocks noChangeAspect="1"/>
              </p:cNvSpPr>
              <p:nvPr/>
            </p:nvSpPr>
            <p:spPr>
              <a:xfrm rot="10380000" flipH="1" flipV="1">
                <a:off x="5663552" y="1565168"/>
                <a:ext cx="161622" cy="164493"/>
              </a:xfrm>
              <a:custGeom>
                <a:avLst/>
                <a:gdLst>
                  <a:gd name="connsiteX0" fmla="*/ 0 w 768539"/>
                  <a:gd name="connsiteY0" fmla="*/ 257239 h 514477"/>
                  <a:gd name="connsiteX1" fmla="*/ 384270 w 768539"/>
                  <a:gd name="connsiteY1" fmla="*/ 0 h 514477"/>
                  <a:gd name="connsiteX2" fmla="*/ 768540 w 768539"/>
                  <a:gd name="connsiteY2" fmla="*/ 257239 h 514477"/>
                  <a:gd name="connsiteX3" fmla="*/ 384270 w 768539"/>
                  <a:gd name="connsiteY3" fmla="*/ 514478 h 514477"/>
                  <a:gd name="connsiteX4" fmla="*/ 0 w 768539"/>
                  <a:gd name="connsiteY4" fmla="*/ 257239 h 514477"/>
                  <a:gd name="connsiteX0" fmla="*/ 0 w 768540"/>
                  <a:gd name="connsiteY0" fmla="*/ 66814 h 324053"/>
                  <a:gd name="connsiteX1" fmla="*/ 384270 w 768540"/>
                  <a:gd name="connsiteY1" fmla="*/ 53415 h 324053"/>
                  <a:gd name="connsiteX2" fmla="*/ 768540 w 768540"/>
                  <a:gd name="connsiteY2" fmla="*/ 66814 h 324053"/>
                  <a:gd name="connsiteX3" fmla="*/ 384270 w 768540"/>
                  <a:gd name="connsiteY3" fmla="*/ 324053 h 324053"/>
                  <a:gd name="connsiteX4" fmla="*/ 0 w 768540"/>
                  <a:gd name="connsiteY4" fmla="*/ 66814 h 324053"/>
                  <a:gd name="connsiteX0" fmla="*/ 0 w 768540"/>
                  <a:gd name="connsiteY0" fmla="*/ 100008 h 357247"/>
                  <a:gd name="connsiteX1" fmla="*/ 384270 w 768540"/>
                  <a:gd name="connsiteY1" fmla="*/ 86609 h 357247"/>
                  <a:gd name="connsiteX2" fmla="*/ 768540 w 768540"/>
                  <a:gd name="connsiteY2" fmla="*/ 100008 h 357247"/>
                  <a:gd name="connsiteX3" fmla="*/ 384270 w 768540"/>
                  <a:gd name="connsiteY3" fmla="*/ 357247 h 357247"/>
                  <a:gd name="connsiteX4" fmla="*/ 0 w 768540"/>
                  <a:gd name="connsiteY4" fmla="*/ 100008 h 357247"/>
                  <a:gd name="connsiteX0" fmla="*/ 48035 w 432305"/>
                  <a:gd name="connsiteY0" fmla="*/ 335738 h 335769"/>
                  <a:gd name="connsiteX1" fmla="*/ 48035 w 432305"/>
                  <a:gd name="connsiteY1" fmla="*/ 65100 h 335769"/>
                  <a:gd name="connsiteX2" fmla="*/ 432305 w 432305"/>
                  <a:gd name="connsiteY2" fmla="*/ 78499 h 335769"/>
                  <a:gd name="connsiteX3" fmla="*/ 48035 w 432305"/>
                  <a:gd name="connsiteY3" fmla="*/ 335738 h 335769"/>
                  <a:gd name="connsiteX0" fmla="*/ 38681 w 348128"/>
                  <a:gd name="connsiteY0" fmla="*/ 285010 h 289607"/>
                  <a:gd name="connsiteX1" fmla="*/ 38681 w 348128"/>
                  <a:gd name="connsiteY1" fmla="*/ 14372 h 289607"/>
                  <a:gd name="connsiteX2" fmla="*/ 348128 w 348128"/>
                  <a:gd name="connsiteY2" fmla="*/ 126317 h 289607"/>
                  <a:gd name="connsiteX3" fmla="*/ 38681 w 348128"/>
                  <a:gd name="connsiteY3" fmla="*/ 285010 h 289607"/>
                  <a:gd name="connsiteX0" fmla="*/ 62390 w 371837"/>
                  <a:gd name="connsiteY0" fmla="*/ 288526 h 293380"/>
                  <a:gd name="connsiteX1" fmla="*/ 26541 w 371837"/>
                  <a:gd name="connsiteY1" fmla="*/ 13356 h 293380"/>
                  <a:gd name="connsiteX2" fmla="*/ 371837 w 371837"/>
                  <a:gd name="connsiteY2" fmla="*/ 129833 h 293380"/>
                  <a:gd name="connsiteX3" fmla="*/ 62390 w 371837"/>
                  <a:gd name="connsiteY3" fmla="*/ 288526 h 293380"/>
                  <a:gd name="connsiteX0" fmla="*/ 42218 w 160267"/>
                  <a:gd name="connsiteY0" fmla="*/ 281279 h 292257"/>
                  <a:gd name="connsiteX1" fmla="*/ 6369 w 160267"/>
                  <a:gd name="connsiteY1" fmla="*/ 6109 h 292257"/>
                  <a:gd name="connsiteX2" fmla="*/ 160267 w 160267"/>
                  <a:gd name="connsiteY2" fmla="*/ 155921 h 292257"/>
                  <a:gd name="connsiteX3" fmla="*/ 42218 w 160267"/>
                  <a:gd name="connsiteY3" fmla="*/ 281279 h 292257"/>
                  <a:gd name="connsiteX0" fmla="*/ 42218 w 160632"/>
                  <a:gd name="connsiteY0" fmla="*/ 291027 h 302007"/>
                  <a:gd name="connsiteX1" fmla="*/ 6369 w 160632"/>
                  <a:gd name="connsiteY1" fmla="*/ 15857 h 302007"/>
                  <a:gd name="connsiteX2" fmla="*/ 160267 w 160632"/>
                  <a:gd name="connsiteY2" fmla="*/ 165669 h 302007"/>
                  <a:gd name="connsiteX3" fmla="*/ 42218 w 160632"/>
                  <a:gd name="connsiteY3" fmla="*/ 291027 h 302007"/>
                  <a:gd name="connsiteX0" fmla="*/ 42218 w 160632"/>
                  <a:gd name="connsiteY0" fmla="*/ 291027 h 307443"/>
                  <a:gd name="connsiteX1" fmla="*/ 6369 w 160632"/>
                  <a:gd name="connsiteY1" fmla="*/ 15857 h 307443"/>
                  <a:gd name="connsiteX2" fmla="*/ 160267 w 160632"/>
                  <a:gd name="connsiteY2" fmla="*/ 165669 h 307443"/>
                  <a:gd name="connsiteX3" fmla="*/ 42218 w 160632"/>
                  <a:gd name="connsiteY3" fmla="*/ 291027 h 30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632" h="307443">
                    <a:moveTo>
                      <a:pt x="42218" y="291027"/>
                    </a:moveTo>
                    <a:cubicBezTo>
                      <a:pt x="16568" y="266058"/>
                      <a:pt x="-13306" y="36750"/>
                      <a:pt x="6369" y="15857"/>
                    </a:cubicBezTo>
                    <a:cubicBezTo>
                      <a:pt x="26044" y="-5036"/>
                      <a:pt x="168775" y="-38576"/>
                      <a:pt x="160267" y="165669"/>
                    </a:cubicBezTo>
                    <a:cubicBezTo>
                      <a:pt x="163476" y="335807"/>
                      <a:pt x="67868" y="315996"/>
                      <a:pt x="42218" y="291027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0" name="Ellipszis 6"/>
              <p:cNvSpPr>
                <a:spLocks noChangeAspect="1"/>
              </p:cNvSpPr>
              <p:nvPr/>
            </p:nvSpPr>
            <p:spPr>
              <a:xfrm rot="5280000">
                <a:off x="6052350" y="854628"/>
                <a:ext cx="128524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1" name="Ellipszis 6"/>
              <p:cNvSpPr>
                <a:spLocks noChangeAspect="1"/>
              </p:cNvSpPr>
              <p:nvPr/>
            </p:nvSpPr>
            <p:spPr>
              <a:xfrm>
                <a:off x="5698338" y="1105561"/>
                <a:ext cx="128524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2" name="Ellipszis 6"/>
              <p:cNvSpPr>
                <a:spLocks/>
              </p:cNvSpPr>
              <p:nvPr/>
            </p:nvSpPr>
            <p:spPr>
              <a:xfrm rot="16320000" flipH="1">
                <a:off x="5465544" y="840705"/>
                <a:ext cx="108000" cy="252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3" name="Ellipszis 1"/>
              <p:cNvSpPr>
                <a:spLocks noChangeAspect="1"/>
              </p:cNvSpPr>
              <p:nvPr/>
            </p:nvSpPr>
            <p:spPr>
              <a:xfrm>
                <a:off x="5420970" y="1057777"/>
                <a:ext cx="141870" cy="108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4" name="Ellipszis 1"/>
              <p:cNvSpPr>
                <a:spLocks noChangeAspect="1"/>
              </p:cNvSpPr>
              <p:nvPr/>
            </p:nvSpPr>
            <p:spPr>
              <a:xfrm>
                <a:off x="5477218" y="1075620"/>
                <a:ext cx="72000" cy="5481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5" name="Ellipszis 1"/>
              <p:cNvSpPr>
                <a:spLocks noChangeAspect="1"/>
              </p:cNvSpPr>
              <p:nvPr/>
            </p:nvSpPr>
            <p:spPr>
              <a:xfrm>
                <a:off x="6019947" y="1071948"/>
                <a:ext cx="141870" cy="108000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66" name="Ellipszis 1"/>
              <p:cNvSpPr>
                <a:spLocks noChangeAspect="1"/>
              </p:cNvSpPr>
              <p:nvPr/>
            </p:nvSpPr>
            <p:spPr>
              <a:xfrm>
                <a:off x="6076195" y="1089791"/>
                <a:ext cx="72000" cy="5481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83 w 914483"/>
                  <a:gd name="connsiteY0" fmla="*/ 457200 h 696166"/>
                  <a:gd name="connsiteX1" fmla="*/ 457283 w 914483"/>
                  <a:gd name="connsiteY1" fmla="*/ 0 h 696166"/>
                  <a:gd name="connsiteX2" fmla="*/ 914483 w 914483"/>
                  <a:gd name="connsiteY2" fmla="*/ 457200 h 696166"/>
                  <a:gd name="connsiteX3" fmla="*/ 429987 w 914483"/>
                  <a:gd name="connsiteY3" fmla="*/ 696036 h 696166"/>
                  <a:gd name="connsiteX4" fmla="*/ 83 w 914483"/>
                  <a:gd name="connsiteY4" fmla="*/ 457200 h 69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83" h="696166">
                    <a:moveTo>
                      <a:pt x="83" y="457200"/>
                    </a:moveTo>
                    <a:cubicBezTo>
                      <a:pt x="4632" y="341194"/>
                      <a:pt x="204778" y="0"/>
                      <a:pt x="457283" y="0"/>
                    </a:cubicBezTo>
                    <a:cubicBezTo>
                      <a:pt x="709788" y="0"/>
                      <a:pt x="914483" y="204695"/>
                      <a:pt x="914483" y="457200"/>
                    </a:cubicBezTo>
                    <a:cubicBezTo>
                      <a:pt x="914483" y="709705"/>
                      <a:pt x="682492" y="696036"/>
                      <a:pt x="429987" y="696036"/>
                    </a:cubicBezTo>
                    <a:cubicBezTo>
                      <a:pt x="177482" y="696036"/>
                      <a:pt x="-4466" y="573206"/>
                      <a:pt x="83" y="45720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8" name="Trapezoid 27"/>
            <p:cNvSpPr/>
            <p:nvPr/>
          </p:nvSpPr>
          <p:spPr>
            <a:xfrm rot="5400000">
              <a:off x="515872" y="5010565"/>
              <a:ext cx="2030645" cy="580417"/>
            </a:xfrm>
            <a:prstGeom prst="trapezoid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9" name="Csoportba foglalás 28"/>
            <p:cNvGrpSpPr/>
            <p:nvPr/>
          </p:nvGrpSpPr>
          <p:grpSpPr>
            <a:xfrm rot="5400000">
              <a:off x="1070484" y="3494092"/>
              <a:ext cx="716635" cy="510116"/>
              <a:chOff x="1500187" y="7448515"/>
              <a:chExt cx="647975" cy="444043"/>
            </a:xfrm>
          </p:grpSpPr>
          <p:sp>
            <p:nvSpPr>
              <p:cNvPr id="135" name="Ellipszis 5"/>
              <p:cNvSpPr/>
              <p:nvPr/>
            </p:nvSpPr>
            <p:spPr>
              <a:xfrm flipH="1">
                <a:off x="1566715" y="7787532"/>
                <a:ext cx="42573" cy="89857"/>
              </a:xfrm>
              <a:custGeom>
                <a:avLst/>
                <a:gdLst>
                  <a:gd name="connsiteX0" fmla="*/ 0 w 219693"/>
                  <a:gd name="connsiteY0" fmla="*/ 385948 h 771896"/>
                  <a:gd name="connsiteX1" fmla="*/ 109847 w 219693"/>
                  <a:gd name="connsiteY1" fmla="*/ 0 h 771896"/>
                  <a:gd name="connsiteX2" fmla="*/ 219694 w 219693"/>
                  <a:gd name="connsiteY2" fmla="*/ 385948 h 771896"/>
                  <a:gd name="connsiteX3" fmla="*/ 109847 w 219693"/>
                  <a:gd name="connsiteY3" fmla="*/ 771896 h 771896"/>
                  <a:gd name="connsiteX4" fmla="*/ 0 w 219693"/>
                  <a:gd name="connsiteY4" fmla="*/ 385948 h 771896"/>
                  <a:gd name="connsiteX0" fmla="*/ 0 w 250943"/>
                  <a:gd name="connsiteY0" fmla="*/ 386513 h 773352"/>
                  <a:gd name="connsiteX1" fmla="*/ 109847 w 250943"/>
                  <a:gd name="connsiteY1" fmla="*/ 565 h 773352"/>
                  <a:gd name="connsiteX2" fmla="*/ 250943 w 250943"/>
                  <a:gd name="connsiteY2" fmla="*/ 459307 h 773352"/>
                  <a:gd name="connsiteX3" fmla="*/ 109847 w 250943"/>
                  <a:gd name="connsiteY3" fmla="*/ 772461 h 773352"/>
                  <a:gd name="connsiteX4" fmla="*/ 0 w 250943"/>
                  <a:gd name="connsiteY4" fmla="*/ 386513 h 773352"/>
                  <a:gd name="connsiteX0" fmla="*/ 0 w 250943"/>
                  <a:gd name="connsiteY0" fmla="*/ 386513 h 772461"/>
                  <a:gd name="connsiteX1" fmla="*/ 109847 w 250943"/>
                  <a:gd name="connsiteY1" fmla="*/ 565 h 772461"/>
                  <a:gd name="connsiteX2" fmla="*/ 250943 w 250943"/>
                  <a:gd name="connsiteY2" fmla="*/ 459307 h 772461"/>
                  <a:gd name="connsiteX3" fmla="*/ 109847 w 250943"/>
                  <a:gd name="connsiteY3" fmla="*/ 772461 h 772461"/>
                  <a:gd name="connsiteX4" fmla="*/ 0 w 250943"/>
                  <a:gd name="connsiteY4" fmla="*/ 386513 h 772461"/>
                  <a:gd name="connsiteX0" fmla="*/ 61 w 251004"/>
                  <a:gd name="connsiteY0" fmla="*/ 273870 h 659818"/>
                  <a:gd name="connsiteX1" fmla="*/ 96769 w 251004"/>
                  <a:gd name="connsiteY1" fmla="*/ 598 h 659818"/>
                  <a:gd name="connsiteX2" fmla="*/ 251004 w 251004"/>
                  <a:gd name="connsiteY2" fmla="*/ 346664 h 659818"/>
                  <a:gd name="connsiteX3" fmla="*/ 109908 w 251004"/>
                  <a:gd name="connsiteY3" fmla="*/ 659818 h 659818"/>
                  <a:gd name="connsiteX4" fmla="*/ 61 w 251004"/>
                  <a:gd name="connsiteY4" fmla="*/ 273870 h 659818"/>
                  <a:gd name="connsiteX0" fmla="*/ 57 w 255367"/>
                  <a:gd name="connsiteY0" fmla="*/ 295949 h 681897"/>
                  <a:gd name="connsiteX1" fmla="*/ 96765 w 255367"/>
                  <a:gd name="connsiteY1" fmla="*/ 22677 h 681897"/>
                  <a:gd name="connsiteX2" fmla="*/ 222921 w 255367"/>
                  <a:gd name="connsiteY2" fmla="*/ 54891 h 681897"/>
                  <a:gd name="connsiteX3" fmla="*/ 251000 w 255367"/>
                  <a:gd name="connsiteY3" fmla="*/ 368743 h 681897"/>
                  <a:gd name="connsiteX4" fmla="*/ 109904 w 255367"/>
                  <a:gd name="connsiteY4" fmla="*/ 681897 h 681897"/>
                  <a:gd name="connsiteX5" fmla="*/ 57 w 255367"/>
                  <a:gd name="connsiteY5" fmla="*/ 295949 h 681897"/>
                  <a:gd name="connsiteX0" fmla="*/ 57 w 252606"/>
                  <a:gd name="connsiteY0" fmla="*/ 295949 h 703989"/>
                  <a:gd name="connsiteX1" fmla="*/ 96765 w 252606"/>
                  <a:gd name="connsiteY1" fmla="*/ 22677 h 703989"/>
                  <a:gd name="connsiteX2" fmla="*/ 222921 w 252606"/>
                  <a:gd name="connsiteY2" fmla="*/ 54891 h 703989"/>
                  <a:gd name="connsiteX3" fmla="*/ 251000 w 252606"/>
                  <a:gd name="connsiteY3" fmla="*/ 368743 h 703989"/>
                  <a:gd name="connsiteX4" fmla="*/ 207018 w 252606"/>
                  <a:gd name="connsiteY4" fmla="*/ 625954 h 703989"/>
                  <a:gd name="connsiteX5" fmla="*/ 109904 w 252606"/>
                  <a:gd name="connsiteY5" fmla="*/ 681897 h 703989"/>
                  <a:gd name="connsiteX6" fmla="*/ 57 w 252606"/>
                  <a:gd name="connsiteY6" fmla="*/ 295949 h 703989"/>
                  <a:gd name="connsiteX0" fmla="*/ 3828 w 256377"/>
                  <a:gd name="connsiteY0" fmla="*/ 295949 h 684793"/>
                  <a:gd name="connsiteX1" fmla="*/ 100536 w 256377"/>
                  <a:gd name="connsiteY1" fmla="*/ 22677 h 684793"/>
                  <a:gd name="connsiteX2" fmla="*/ 226692 w 256377"/>
                  <a:gd name="connsiteY2" fmla="*/ 54891 h 684793"/>
                  <a:gd name="connsiteX3" fmla="*/ 254771 w 256377"/>
                  <a:gd name="connsiteY3" fmla="*/ 368743 h 684793"/>
                  <a:gd name="connsiteX4" fmla="*/ 210789 w 256377"/>
                  <a:gd name="connsiteY4" fmla="*/ 625954 h 684793"/>
                  <a:gd name="connsiteX5" fmla="*/ 113675 w 256377"/>
                  <a:gd name="connsiteY5" fmla="*/ 681897 h 684793"/>
                  <a:gd name="connsiteX6" fmla="*/ 28547 w 256377"/>
                  <a:gd name="connsiteY6" fmla="*/ 568091 h 684793"/>
                  <a:gd name="connsiteX7" fmla="*/ 3828 w 256377"/>
                  <a:gd name="connsiteY7" fmla="*/ 295949 h 684793"/>
                  <a:gd name="connsiteX0" fmla="*/ 11795 w 264344"/>
                  <a:gd name="connsiteY0" fmla="*/ 283728 h 672572"/>
                  <a:gd name="connsiteX1" fmla="*/ 7029 w 264344"/>
                  <a:gd name="connsiteY1" fmla="*/ 113750 h 672572"/>
                  <a:gd name="connsiteX2" fmla="*/ 108503 w 264344"/>
                  <a:gd name="connsiteY2" fmla="*/ 10456 h 672572"/>
                  <a:gd name="connsiteX3" fmla="*/ 234659 w 264344"/>
                  <a:gd name="connsiteY3" fmla="*/ 42670 h 672572"/>
                  <a:gd name="connsiteX4" fmla="*/ 262738 w 264344"/>
                  <a:gd name="connsiteY4" fmla="*/ 356522 h 672572"/>
                  <a:gd name="connsiteX5" fmla="*/ 218756 w 264344"/>
                  <a:gd name="connsiteY5" fmla="*/ 613733 h 672572"/>
                  <a:gd name="connsiteX6" fmla="*/ 121642 w 264344"/>
                  <a:gd name="connsiteY6" fmla="*/ 669676 h 672572"/>
                  <a:gd name="connsiteX7" fmla="*/ 36514 w 264344"/>
                  <a:gd name="connsiteY7" fmla="*/ 555870 h 672572"/>
                  <a:gd name="connsiteX8" fmla="*/ 11795 w 264344"/>
                  <a:gd name="connsiteY8" fmla="*/ 283728 h 672572"/>
                  <a:gd name="connsiteX0" fmla="*/ 234659 w 326099"/>
                  <a:gd name="connsiteY0" fmla="*/ 38971 h 668873"/>
                  <a:gd name="connsiteX1" fmla="*/ 262738 w 326099"/>
                  <a:gd name="connsiteY1" fmla="*/ 352823 h 668873"/>
                  <a:gd name="connsiteX2" fmla="*/ 218756 w 326099"/>
                  <a:gd name="connsiteY2" fmla="*/ 610034 h 668873"/>
                  <a:gd name="connsiteX3" fmla="*/ 121642 w 326099"/>
                  <a:gd name="connsiteY3" fmla="*/ 665977 h 668873"/>
                  <a:gd name="connsiteX4" fmla="*/ 36514 w 326099"/>
                  <a:gd name="connsiteY4" fmla="*/ 552171 h 668873"/>
                  <a:gd name="connsiteX5" fmla="*/ 11795 w 326099"/>
                  <a:gd name="connsiteY5" fmla="*/ 280029 h 668873"/>
                  <a:gd name="connsiteX6" fmla="*/ 7029 w 326099"/>
                  <a:gd name="connsiteY6" fmla="*/ 110051 h 668873"/>
                  <a:gd name="connsiteX7" fmla="*/ 108503 w 326099"/>
                  <a:gd name="connsiteY7" fmla="*/ 6757 h 668873"/>
                  <a:gd name="connsiteX8" fmla="*/ 326099 w 326099"/>
                  <a:gd name="connsiteY8" fmla="*/ 130411 h 668873"/>
                  <a:gd name="connsiteX0" fmla="*/ 234659 w 264344"/>
                  <a:gd name="connsiteY0" fmla="*/ 32214 h 662116"/>
                  <a:gd name="connsiteX1" fmla="*/ 262738 w 264344"/>
                  <a:gd name="connsiteY1" fmla="*/ 346066 h 662116"/>
                  <a:gd name="connsiteX2" fmla="*/ 218756 w 264344"/>
                  <a:gd name="connsiteY2" fmla="*/ 603277 h 662116"/>
                  <a:gd name="connsiteX3" fmla="*/ 121642 w 264344"/>
                  <a:gd name="connsiteY3" fmla="*/ 659220 h 662116"/>
                  <a:gd name="connsiteX4" fmla="*/ 36514 w 264344"/>
                  <a:gd name="connsiteY4" fmla="*/ 545414 h 662116"/>
                  <a:gd name="connsiteX5" fmla="*/ 11795 w 264344"/>
                  <a:gd name="connsiteY5" fmla="*/ 273272 h 662116"/>
                  <a:gd name="connsiteX6" fmla="*/ 7029 w 264344"/>
                  <a:gd name="connsiteY6" fmla="*/ 103294 h 662116"/>
                  <a:gd name="connsiteX7" fmla="*/ 108503 w 264344"/>
                  <a:gd name="connsiteY7" fmla="*/ 0 h 662116"/>
                  <a:gd name="connsiteX0" fmla="*/ 234659 w 264344"/>
                  <a:gd name="connsiteY0" fmla="*/ 0 h 629902"/>
                  <a:gd name="connsiteX1" fmla="*/ 262738 w 264344"/>
                  <a:gd name="connsiteY1" fmla="*/ 313852 h 629902"/>
                  <a:gd name="connsiteX2" fmla="*/ 218756 w 264344"/>
                  <a:gd name="connsiteY2" fmla="*/ 571063 h 629902"/>
                  <a:gd name="connsiteX3" fmla="*/ 121642 w 264344"/>
                  <a:gd name="connsiteY3" fmla="*/ 627006 h 629902"/>
                  <a:gd name="connsiteX4" fmla="*/ 36514 w 264344"/>
                  <a:gd name="connsiteY4" fmla="*/ 513200 h 629902"/>
                  <a:gd name="connsiteX5" fmla="*/ 11795 w 264344"/>
                  <a:gd name="connsiteY5" fmla="*/ 241058 h 629902"/>
                  <a:gd name="connsiteX6" fmla="*/ 7029 w 264344"/>
                  <a:gd name="connsiteY6" fmla="*/ 71080 h 629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344" h="629902">
                    <a:moveTo>
                      <a:pt x="234659" y="0"/>
                    </a:moveTo>
                    <a:cubicBezTo>
                      <a:pt x="260365" y="57678"/>
                      <a:pt x="268099" y="224050"/>
                      <a:pt x="262738" y="313852"/>
                    </a:cubicBezTo>
                    <a:cubicBezTo>
                      <a:pt x="257377" y="403655"/>
                      <a:pt x="242272" y="518871"/>
                      <a:pt x="218756" y="571063"/>
                    </a:cubicBezTo>
                    <a:cubicBezTo>
                      <a:pt x="195240" y="623255"/>
                      <a:pt x="152016" y="636650"/>
                      <a:pt x="121642" y="627006"/>
                    </a:cubicBezTo>
                    <a:cubicBezTo>
                      <a:pt x="91268" y="617362"/>
                      <a:pt x="54822" y="577525"/>
                      <a:pt x="36514" y="513200"/>
                    </a:cubicBezTo>
                    <a:cubicBezTo>
                      <a:pt x="18206" y="448875"/>
                      <a:pt x="16709" y="314745"/>
                      <a:pt x="11795" y="241058"/>
                    </a:cubicBezTo>
                    <a:cubicBezTo>
                      <a:pt x="6881" y="167371"/>
                      <a:pt x="-9089" y="116625"/>
                      <a:pt x="7029" y="7108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6" name="Ellipszis 5"/>
              <p:cNvSpPr/>
              <p:nvPr/>
            </p:nvSpPr>
            <p:spPr>
              <a:xfrm>
                <a:off x="1895529" y="7805413"/>
                <a:ext cx="41362" cy="87145"/>
              </a:xfrm>
              <a:custGeom>
                <a:avLst/>
                <a:gdLst>
                  <a:gd name="connsiteX0" fmla="*/ 0 w 219693"/>
                  <a:gd name="connsiteY0" fmla="*/ 385948 h 771896"/>
                  <a:gd name="connsiteX1" fmla="*/ 109847 w 219693"/>
                  <a:gd name="connsiteY1" fmla="*/ 0 h 771896"/>
                  <a:gd name="connsiteX2" fmla="*/ 219694 w 219693"/>
                  <a:gd name="connsiteY2" fmla="*/ 385948 h 771896"/>
                  <a:gd name="connsiteX3" fmla="*/ 109847 w 219693"/>
                  <a:gd name="connsiteY3" fmla="*/ 771896 h 771896"/>
                  <a:gd name="connsiteX4" fmla="*/ 0 w 219693"/>
                  <a:gd name="connsiteY4" fmla="*/ 385948 h 771896"/>
                  <a:gd name="connsiteX0" fmla="*/ 0 w 250943"/>
                  <a:gd name="connsiteY0" fmla="*/ 386513 h 773352"/>
                  <a:gd name="connsiteX1" fmla="*/ 109847 w 250943"/>
                  <a:gd name="connsiteY1" fmla="*/ 565 h 773352"/>
                  <a:gd name="connsiteX2" fmla="*/ 250943 w 250943"/>
                  <a:gd name="connsiteY2" fmla="*/ 459307 h 773352"/>
                  <a:gd name="connsiteX3" fmla="*/ 109847 w 250943"/>
                  <a:gd name="connsiteY3" fmla="*/ 772461 h 773352"/>
                  <a:gd name="connsiteX4" fmla="*/ 0 w 250943"/>
                  <a:gd name="connsiteY4" fmla="*/ 386513 h 773352"/>
                  <a:gd name="connsiteX0" fmla="*/ 0 w 250943"/>
                  <a:gd name="connsiteY0" fmla="*/ 386513 h 772461"/>
                  <a:gd name="connsiteX1" fmla="*/ 109847 w 250943"/>
                  <a:gd name="connsiteY1" fmla="*/ 565 h 772461"/>
                  <a:gd name="connsiteX2" fmla="*/ 250943 w 250943"/>
                  <a:gd name="connsiteY2" fmla="*/ 459307 h 772461"/>
                  <a:gd name="connsiteX3" fmla="*/ 109847 w 250943"/>
                  <a:gd name="connsiteY3" fmla="*/ 772461 h 772461"/>
                  <a:gd name="connsiteX4" fmla="*/ 0 w 250943"/>
                  <a:gd name="connsiteY4" fmla="*/ 386513 h 772461"/>
                  <a:gd name="connsiteX0" fmla="*/ 61 w 251004"/>
                  <a:gd name="connsiteY0" fmla="*/ 273870 h 659818"/>
                  <a:gd name="connsiteX1" fmla="*/ 96769 w 251004"/>
                  <a:gd name="connsiteY1" fmla="*/ 598 h 659818"/>
                  <a:gd name="connsiteX2" fmla="*/ 251004 w 251004"/>
                  <a:gd name="connsiteY2" fmla="*/ 346664 h 659818"/>
                  <a:gd name="connsiteX3" fmla="*/ 109908 w 251004"/>
                  <a:gd name="connsiteY3" fmla="*/ 659818 h 659818"/>
                  <a:gd name="connsiteX4" fmla="*/ 61 w 251004"/>
                  <a:gd name="connsiteY4" fmla="*/ 273870 h 659818"/>
                  <a:gd name="connsiteX0" fmla="*/ 57 w 255367"/>
                  <a:gd name="connsiteY0" fmla="*/ 295949 h 681897"/>
                  <a:gd name="connsiteX1" fmla="*/ 96765 w 255367"/>
                  <a:gd name="connsiteY1" fmla="*/ 22677 h 681897"/>
                  <a:gd name="connsiteX2" fmla="*/ 222921 w 255367"/>
                  <a:gd name="connsiteY2" fmla="*/ 54891 h 681897"/>
                  <a:gd name="connsiteX3" fmla="*/ 251000 w 255367"/>
                  <a:gd name="connsiteY3" fmla="*/ 368743 h 681897"/>
                  <a:gd name="connsiteX4" fmla="*/ 109904 w 255367"/>
                  <a:gd name="connsiteY4" fmla="*/ 681897 h 681897"/>
                  <a:gd name="connsiteX5" fmla="*/ 57 w 255367"/>
                  <a:gd name="connsiteY5" fmla="*/ 295949 h 681897"/>
                  <a:gd name="connsiteX0" fmla="*/ 57 w 252606"/>
                  <a:gd name="connsiteY0" fmla="*/ 295949 h 703989"/>
                  <a:gd name="connsiteX1" fmla="*/ 96765 w 252606"/>
                  <a:gd name="connsiteY1" fmla="*/ 22677 h 703989"/>
                  <a:gd name="connsiteX2" fmla="*/ 222921 w 252606"/>
                  <a:gd name="connsiteY2" fmla="*/ 54891 h 703989"/>
                  <a:gd name="connsiteX3" fmla="*/ 251000 w 252606"/>
                  <a:gd name="connsiteY3" fmla="*/ 368743 h 703989"/>
                  <a:gd name="connsiteX4" fmla="*/ 207018 w 252606"/>
                  <a:gd name="connsiteY4" fmla="*/ 625954 h 703989"/>
                  <a:gd name="connsiteX5" fmla="*/ 109904 w 252606"/>
                  <a:gd name="connsiteY5" fmla="*/ 681897 h 703989"/>
                  <a:gd name="connsiteX6" fmla="*/ 57 w 252606"/>
                  <a:gd name="connsiteY6" fmla="*/ 295949 h 703989"/>
                  <a:gd name="connsiteX0" fmla="*/ 3828 w 256377"/>
                  <a:gd name="connsiteY0" fmla="*/ 295949 h 684793"/>
                  <a:gd name="connsiteX1" fmla="*/ 100536 w 256377"/>
                  <a:gd name="connsiteY1" fmla="*/ 22677 h 684793"/>
                  <a:gd name="connsiteX2" fmla="*/ 226692 w 256377"/>
                  <a:gd name="connsiteY2" fmla="*/ 54891 h 684793"/>
                  <a:gd name="connsiteX3" fmla="*/ 254771 w 256377"/>
                  <a:gd name="connsiteY3" fmla="*/ 368743 h 684793"/>
                  <a:gd name="connsiteX4" fmla="*/ 210789 w 256377"/>
                  <a:gd name="connsiteY4" fmla="*/ 625954 h 684793"/>
                  <a:gd name="connsiteX5" fmla="*/ 113675 w 256377"/>
                  <a:gd name="connsiteY5" fmla="*/ 681897 h 684793"/>
                  <a:gd name="connsiteX6" fmla="*/ 28547 w 256377"/>
                  <a:gd name="connsiteY6" fmla="*/ 568091 h 684793"/>
                  <a:gd name="connsiteX7" fmla="*/ 3828 w 256377"/>
                  <a:gd name="connsiteY7" fmla="*/ 295949 h 684793"/>
                  <a:gd name="connsiteX0" fmla="*/ 11795 w 264344"/>
                  <a:gd name="connsiteY0" fmla="*/ 283728 h 672572"/>
                  <a:gd name="connsiteX1" fmla="*/ 7029 w 264344"/>
                  <a:gd name="connsiteY1" fmla="*/ 113750 h 672572"/>
                  <a:gd name="connsiteX2" fmla="*/ 108503 w 264344"/>
                  <a:gd name="connsiteY2" fmla="*/ 10456 h 672572"/>
                  <a:gd name="connsiteX3" fmla="*/ 234659 w 264344"/>
                  <a:gd name="connsiteY3" fmla="*/ 42670 h 672572"/>
                  <a:gd name="connsiteX4" fmla="*/ 262738 w 264344"/>
                  <a:gd name="connsiteY4" fmla="*/ 356522 h 672572"/>
                  <a:gd name="connsiteX5" fmla="*/ 218756 w 264344"/>
                  <a:gd name="connsiteY5" fmla="*/ 613733 h 672572"/>
                  <a:gd name="connsiteX6" fmla="*/ 121642 w 264344"/>
                  <a:gd name="connsiteY6" fmla="*/ 669676 h 672572"/>
                  <a:gd name="connsiteX7" fmla="*/ 36514 w 264344"/>
                  <a:gd name="connsiteY7" fmla="*/ 555870 h 672572"/>
                  <a:gd name="connsiteX8" fmla="*/ 11795 w 264344"/>
                  <a:gd name="connsiteY8" fmla="*/ 283728 h 672572"/>
                  <a:gd name="connsiteX0" fmla="*/ 234659 w 326099"/>
                  <a:gd name="connsiteY0" fmla="*/ 38971 h 668873"/>
                  <a:gd name="connsiteX1" fmla="*/ 262738 w 326099"/>
                  <a:gd name="connsiteY1" fmla="*/ 352823 h 668873"/>
                  <a:gd name="connsiteX2" fmla="*/ 218756 w 326099"/>
                  <a:gd name="connsiteY2" fmla="*/ 610034 h 668873"/>
                  <a:gd name="connsiteX3" fmla="*/ 121642 w 326099"/>
                  <a:gd name="connsiteY3" fmla="*/ 665977 h 668873"/>
                  <a:gd name="connsiteX4" fmla="*/ 36514 w 326099"/>
                  <a:gd name="connsiteY4" fmla="*/ 552171 h 668873"/>
                  <a:gd name="connsiteX5" fmla="*/ 11795 w 326099"/>
                  <a:gd name="connsiteY5" fmla="*/ 280029 h 668873"/>
                  <a:gd name="connsiteX6" fmla="*/ 7029 w 326099"/>
                  <a:gd name="connsiteY6" fmla="*/ 110051 h 668873"/>
                  <a:gd name="connsiteX7" fmla="*/ 108503 w 326099"/>
                  <a:gd name="connsiteY7" fmla="*/ 6757 h 668873"/>
                  <a:gd name="connsiteX8" fmla="*/ 326099 w 326099"/>
                  <a:gd name="connsiteY8" fmla="*/ 130411 h 668873"/>
                  <a:gd name="connsiteX0" fmla="*/ 234659 w 264344"/>
                  <a:gd name="connsiteY0" fmla="*/ 32214 h 662116"/>
                  <a:gd name="connsiteX1" fmla="*/ 262738 w 264344"/>
                  <a:gd name="connsiteY1" fmla="*/ 346066 h 662116"/>
                  <a:gd name="connsiteX2" fmla="*/ 218756 w 264344"/>
                  <a:gd name="connsiteY2" fmla="*/ 603277 h 662116"/>
                  <a:gd name="connsiteX3" fmla="*/ 121642 w 264344"/>
                  <a:gd name="connsiteY3" fmla="*/ 659220 h 662116"/>
                  <a:gd name="connsiteX4" fmla="*/ 36514 w 264344"/>
                  <a:gd name="connsiteY4" fmla="*/ 545414 h 662116"/>
                  <a:gd name="connsiteX5" fmla="*/ 11795 w 264344"/>
                  <a:gd name="connsiteY5" fmla="*/ 273272 h 662116"/>
                  <a:gd name="connsiteX6" fmla="*/ 7029 w 264344"/>
                  <a:gd name="connsiteY6" fmla="*/ 103294 h 662116"/>
                  <a:gd name="connsiteX7" fmla="*/ 108503 w 264344"/>
                  <a:gd name="connsiteY7" fmla="*/ 0 h 662116"/>
                  <a:gd name="connsiteX0" fmla="*/ 234659 w 264344"/>
                  <a:gd name="connsiteY0" fmla="*/ 0 h 629902"/>
                  <a:gd name="connsiteX1" fmla="*/ 262738 w 264344"/>
                  <a:gd name="connsiteY1" fmla="*/ 313852 h 629902"/>
                  <a:gd name="connsiteX2" fmla="*/ 218756 w 264344"/>
                  <a:gd name="connsiteY2" fmla="*/ 571063 h 629902"/>
                  <a:gd name="connsiteX3" fmla="*/ 121642 w 264344"/>
                  <a:gd name="connsiteY3" fmla="*/ 627006 h 629902"/>
                  <a:gd name="connsiteX4" fmla="*/ 36514 w 264344"/>
                  <a:gd name="connsiteY4" fmla="*/ 513200 h 629902"/>
                  <a:gd name="connsiteX5" fmla="*/ 11795 w 264344"/>
                  <a:gd name="connsiteY5" fmla="*/ 241058 h 629902"/>
                  <a:gd name="connsiteX6" fmla="*/ 7029 w 264344"/>
                  <a:gd name="connsiteY6" fmla="*/ 71080 h 629902"/>
                  <a:gd name="connsiteX0" fmla="*/ 228738 w 263890"/>
                  <a:gd name="connsiteY0" fmla="*/ 0 h 559953"/>
                  <a:gd name="connsiteX1" fmla="*/ 262738 w 263890"/>
                  <a:gd name="connsiteY1" fmla="*/ 243903 h 559953"/>
                  <a:gd name="connsiteX2" fmla="*/ 218756 w 263890"/>
                  <a:gd name="connsiteY2" fmla="*/ 501114 h 559953"/>
                  <a:gd name="connsiteX3" fmla="*/ 121642 w 263890"/>
                  <a:gd name="connsiteY3" fmla="*/ 557057 h 559953"/>
                  <a:gd name="connsiteX4" fmla="*/ 36514 w 263890"/>
                  <a:gd name="connsiteY4" fmla="*/ 443251 h 559953"/>
                  <a:gd name="connsiteX5" fmla="*/ 11795 w 263890"/>
                  <a:gd name="connsiteY5" fmla="*/ 171109 h 559953"/>
                  <a:gd name="connsiteX6" fmla="*/ 7029 w 263890"/>
                  <a:gd name="connsiteY6" fmla="*/ 1131 h 559953"/>
                  <a:gd name="connsiteX0" fmla="*/ 228739 w 263893"/>
                  <a:gd name="connsiteY0" fmla="*/ 5865 h 565818"/>
                  <a:gd name="connsiteX1" fmla="*/ 262739 w 263893"/>
                  <a:gd name="connsiteY1" fmla="*/ 249768 h 565818"/>
                  <a:gd name="connsiteX2" fmla="*/ 218757 w 263893"/>
                  <a:gd name="connsiteY2" fmla="*/ 506979 h 565818"/>
                  <a:gd name="connsiteX3" fmla="*/ 121643 w 263893"/>
                  <a:gd name="connsiteY3" fmla="*/ 562922 h 565818"/>
                  <a:gd name="connsiteX4" fmla="*/ 36515 w 263893"/>
                  <a:gd name="connsiteY4" fmla="*/ 449116 h 565818"/>
                  <a:gd name="connsiteX5" fmla="*/ 11796 w 263893"/>
                  <a:gd name="connsiteY5" fmla="*/ 176974 h 565818"/>
                  <a:gd name="connsiteX6" fmla="*/ 7029 w 263893"/>
                  <a:gd name="connsiteY6" fmla="*/ 0 h 565818"/>
                  <a:gd name="connsiteX0" fmla="*/ 228739 w 253347"/>
                  <a:gd name="connsiteY0" fmla="*/ 5865 h 565818"/>
                  <a:gd name="connsiteX1" fmla="*/ 250899 w 253347"/>
                  <a:gd name="connsiteY1" fmla="*/ 249768 h 565818"/>
                  <a:gd name="connsiteX2" fmla="*/ 218757 w 253347"/>
                  <a:gd name="connsiteY2" fmla="*/ 506979 h 565818"/>
                  <a:gd name="connsiteX3" fmla="*/ 121643 w 253347"/>
                  <a:gd name="connsiteY3" fmla="*/ 562922 h 565818"/>
                  <a:gd name="connsiteX4" fmla="*/ 36515 w 253347"/>
                  <a:gd name="connsiteY4" fmla="*/ 449116 h 565818"/>
                  <a:gd name="connsiteX5" fmla="*/ 11796 w 253347"/>
                  <a:gd name="connsiteY5" fmla="*/ 176974 h 565818"/>
                  <a:gd name="connsiteX6" fmla="*/ 7029 w 253347"/>
                  <a:gd name="connsiteY6" fmla="*/ 0 h 565818"/>
                  <a:gd name="connsiteX0" fmla="*/ 216943 w 241551"/>
                  <a:gd name="connsiteY0" fmla="*/ 0 h 559953"/>
                  <a:gd name="connsiteX1" fmla="*/ 239103 w 241551"/>
                  <a:gd name="connsiteY1" fmla="*/ 243903 h 559953"/>
                  <a:gd name="connsiteX2" fmla="*/ 206961 w 241551"/>
                  <a:gd name="connsiteY2" fmla="*/ 501114 h 559953"/>
                  <a:gd name="connsiteX3" fmla="*/ 109847 w 241551"/>
                  <a:gd name="connsiteY3" fmla="*/ 557057 h 559953"/>
                  <a:gd name="connsiteX4" fmla="*/ 24719 w 241551"/>
                  <a:gd name="connsiteY4" fmla="*/ 443251 h 559953"/>
                  <a:gd name="connsiteX5" fmla="*/ 0 w 241551"/>
                  <a:gd name="connsiteY5" fmla="*/ 171109 h 559953"/>
                  <a:gd name="connsiteX0" fmla="*/ 216943 w 241551"/>
                  <a:gd name="connsiteY0" fmla="*/ 0 h 559953"/>
                  <a:gd name="connsiteX1" fmla="*/ 239103 w 241551"/>
                  <a:gd name="connsiteY1" fmla="*/ 243903 h 559953"/>
                  <a:gd name="connsiteX2" fmla="*/ 206961 w 241551"/>
                  <a:gd name="connsiteY2" fmla="*/ 501114 h 559953"/>
                  <a:gd name="connsiteX3" fmla="*/ 109847 w 241551"/>
                  <a:gd name="connsiteY3" fmla="*/ 557057 h 559953"/>
                  <a:gd name="connsiteX4" fmla="*/ 24719 w 241551"/>
                  <a:gd name="connsiteY4" fmla="*/ 443251 h 559953"/>
                  <a:gd name="connsiteX5" fmla="*/ 0 w 241551"/>
                  <a:gd name="connsiteY5" fmla="*/ 100841 h 559953"/>
                  <a:gd name="connsiteX0" fmla="*/ 233936 w 248449"/>
                  <a:gd name="connsiteY0" fmla="*/ 0 h 519801"/>
                  <a:gd name="connsiteX1" fmla="*/ 239103 w 248449"/>
                  <a:gd name="connsiteY1" fmla="*/ 203751 h 519801"/>
                  <a:gd name="connsiteX2" fmla="*/ 206961 w 248449"/>
                  <a:gd name="connsiteY2" fmla="*/ 460962 h 519801"/>
                  <a:gd name="connsiteX3" fmla="*/ 109847 w 248449"/>
                  <a:gd name="connsiteY3" fmla="*/ 516905 h 519801"/>
                  <a:gd name="connsiteX4" fmla="*/ 24719 w 248449"/>
                  <a:gd name="connsiteY4" fmla="*/ 403099 h 519801"/>
                  <a:gd name="connsiteX5" fmla="*/ 0 w 248449"/>
                  <a:gd name="connsiteY5" fmla="*/ 60689 h 519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8449" h="519801">
                    <a:moveTo>
                      <a:pt x="233936" y="0"/>
                    </a:moveTo>
                    <a:cubicBezTo>
                      <a:pt x="259642" y="57678"/>
                      <a:pt x="244464" y="113949"/>
                      <a:pt x="239103" y="203751"/>
                    </a:cubicBezTo>
                    <a:cubicBezTo>
                      <a:pt x="233742" y="293554"/>
                      <a:pt x="230477" y="408770"/>
                      <a:pt x="206961" y="460962"/>
                    </a:cubicBezTo>
                    <a:cubicBezTo>
                      <a:pt x="183445" y="513154"/>
                      <a:pt x="140221" y="526549"/>
                      <a:pt x="109847" y="516905"/>
                    </a:cubicBezTo>
                    <a:cubicBezTo>
                      <a:pt x="79473" y="507261"/>
                      <a:pt x="43027" y="467424"/>
                      <a:pt x="24719" y="403099"/>
                    </a:cubicBezTo>
                    <a:cubicBezTo>
                      <a:pt x="6411" y="338774"/>
                      <a:pt x="4914" y="135542"/>
                      <a:pt x="0" y="60689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7" name="Ellipszis 4"/>
              <p:cNvSpPr/>
              <p:nvPr/>
            </p:nvSpPr>
            <p:spPr>
              <a:xfrm flipH="1">
                <a:off x="1500187" y="7448515"/>
                <a:ext cx="599435" cy="376010"/>
              </a:xfrm>
              <a:custGeom>
                <a:avLst/>
                <a:gdLst>
                  <a:gd name="connsiteX0" fmla="*/ 0 w 2906973"/>
                  <a:gd name="connsiteY0" fmla="*/ 866633 h 1733266"/>
                  <a:gd name="connsiteX1" fmla="*/ 1453487 w 2906973"/>
                  <a:gd name="connsiteY1" fmla="*/ 0 h 1733266"/>
                  <a:gd name="connsiteX2" fmla="*/ 2906974 w 2906973"/>
                  <a:gd name="connsiteY2" fmla="*/ 866633 h 1733266"/>
                  <a:gd name="connsiteX3" fmla="*/ 1453487 w 2906973"/>
                  <a:gd name="connsiteY3" fmla="*/ 1733266 h 1733266"/>
                  <a:gd name="connsiteX4" fmla="*/ 0 w 2906973"/>
                  <a:gd name="connsiteY4" fmla="*/ 866633 h 1733266"/>
                  <a:gd name="connsiteX0" fmla="*/ 37942 w 2944916"/>
                  <a:gd name="connsiteY0" fmla="*/ 914375 h 1781008"/>
                  <a:gd name="connsiteX1" fmla="*/ 515614 w 2944916"/>
                  <a:gd name="connsiteY1" fmla="*/ 197868 h 1781008"/>
                  <a:gd name="connsiteX2" fmla="*/ 1491429 w 2944916"/>
                  <a:gd name="connsiteY2" fmla="*/ 47742 h 1781008"/>
                  <a:gd name="connsiteX3" fmla="*/ 2944916 w 2944916"/>
                  <a:gd name="connsiteY3" fmla="*/ 914375 h 1781008"/>
                  <a:gd name="connsiteX4" fmla="*/ 1491429 w 2944916"/>
                  <a:gd name="connsiteY4" fmla="*/ 1781008 h 1781008"/>
                  <a:gd name="connsiteX5" fmla="*/ 37942 w 2944916"/>
                  <a:gd name="connsiteY5" fmla="*/ 914375 h 1781008"/>
                  <a:gd name="connsiteX0" fmla="*/ 37942 w 2966652"/>
                  <a:gd name="connsiteY0" fmla="*/ 869505 h 1736138"/>
                  <a:gd name="connsiteX1" fmla="*/ 515614 w 2966652"/>
                  <a:gd name="connsiteY1" fmla="*/ 152998 h 1736138"/>
                  <a:gd name="connsiteX2" fmla="*/ 1491429 w 2966652"/>
                  <a:gd name="connsiteY2" fmla="*/ 2872 h 1736138"/>
                  <a:gd name="connsiteX3" fmla="*/ 2358061 w 2966652"/>
                  <a:gd name="connsiteY3" fmla="*/ 221236 h 1736138"/>
                  <a:gd name="connsiteX4" fmla="*/ 2944916 w 2966652"/>
                  <a:gd name="connsiteY4" fmla="*/ 869505 h 1736138"/>
                  <a:gd name="connsiteX5" fmla="*/ 1491429 w 2966652"/>
                  <a:gd name="connsiteY5" fmla="*/ 1736138 h 1736138"/>
                  <a:gd name="connsiteX6" fmla="*/ 37942 w 2966652"/>
                  <a:gd name="connsiteY6" fmla="*/ 869505 h 1736138"/>
                  <a:gd name="connsiteX0" fmla="*/ 37942 w 2945444"/>
                  <a:gd name="connsiteY0" fmla="*/ 869505 h 1777188"/>
                  <a:gd name="connsiteX1" fmla="*/ 515614 w 2945444"/>
                  <a:gd name="connsiteY1" fmla="*/ 152998 h 1777188"/>
                  <a:gd name="connsiteX2" fmla="*/ 1491429 w 2945444"/>
                  <a:gd name="connsiteY2" fmla="*/ 2872 h 1777188"/>
                  <a:gd name="connsiteX3" fmla="*/ 2358061 w 2945444"/>
                  <a:gd name="connsiteY3" fmla="*/ 221236 h 1777188"/>
                  <a:gd name="connsiteX4" fmla="*/ 2944916 w 2945444"/>
                  <a:gd name="connsiteY4" fmla="*/ 869505 h 1777188"/>
                  <a:gd name="connsiteX5" fmla="*/ 2603720 w 2945444"/>
                  <a:gd name="connsiteY5" fmla="*/ 1558717 h 1777188"/>
                  <a:gd name="connsiteX6" fmla="*/ 1491429 w 2945444"/>
                  <a:gd name="connsiteY6" fmla="*/ 1736138 h 1777188"/>
                  <a:gd name="connsiteX7" fmla="*/ 37942 w 2945444"/>
                  <a:gd name="connsiteY7" fmla="*/ 869505 h 1777188"/>
                  <a:gd name="connsiteX0" fmla="*/ 169 w 2907671"/>
                  <a:gd name="connsiteY0" fmla="*/ 869505 h 1736239"/>
                  <a:gd name="connsiteX1" fmla="*/ 477841 w 2907671"/>
                  <a:gd name="connsiteY1" fmla="*/ 152998 h 1736239"/>
                  <a:gd name="connsiteX2" fmla="*/ 1453656 w 2907671"/>
                  <a:gd name="connsiteY2" fmla="*/ 2872 h 1736239"/>
                  <a:gd name="connsiteX3" fmla="*/ 2320288 w 2907671"/>
                  <a:gd name="connsiteY3" fmla="*/ 221236 h 1736239"/>
                  <a:gd name="connsiteX4" fmla="*/ 2907143 w 2907671"/>
                  <a:gd name="connsiteY4" fmla="*/ 869505 h 1736239"/>
                  <a:gd name="connsiteX5" fmla="*/ 2565947 w 2907671"/>
                  <a:gd name="connsiteY5" fmla="*/ 1558717 h 1736239"/>
                  <a:gd name="connsiteX6" fmla="*/ 1453656 w 2907671"/>
                  <a:gd name="connsiteY6" fmla="*/ 1736138 h 1736239"/>
                  <a:gd name="connsiteX7" fmla="*/ 436897 w 2907671"/>
                  <a:gd name="connsiteY7" fmla="*/ 1545069 h 1736239"/>
                  <a:gd name="connsiteX8" fmla="*/ 169 w 2907671"/>
                  <a:gd name="connsiteY8" fmla="*/ 869505 h 1736239"/>
                  <a:gd name="connsiteX0" fmla="*/ 405 w 2785077"/>
                  <a:gd name="connsiteY0" fmla="*/ 828562 h 1736239"/>
                  <a:gd name="connsiteX1" fmla="*/ 355247 w 2785077"/>
                  <a:gd name="connsiteY1" fmla="*/ 152998 h 1736239"/>
                  <a:gd name="connsiteX2" fmla="*/ 1331062 w 2785077"/>
                  <a:gd name="connsiteY2" fmla="*/ 2872 h 1736239"/>
                  <a:gd name="connsiteX3" fmla="*/ 2197694 w 2785077"/>
                  <a:gd name="connsiteY3" fmla="*/ 221236 h 1736239"/>
                  <a:gd name="connsiteX4" fmla="*/ 2784549 w 2785077"/>
                  <a:gd name="connsiteY4" fmla="*/ 869505 h 1736239"/>
                  <a:gd name="connsiteX5" fmla="*/ 2443353 w 2785077"/>
                  <a:gd name="connsiteY5" fmla="*/ 1558717 h 1736239"/>
                  <a:gd name="connsiteX6" fmla="*/ 1331062 w 2785077"/>
                  <a:gd name="connsiteY6" fmla="*/ 1736138 h 1736239"/>
                  <a:gd name="connsiteX7" fmla="*/ 314303 w 2785077"/>
                  <a:gd name="connsiteY7" fmla="*/ 1545069 h 1736239"/>
                  <a:gd name="connsiteX8" fmla="*/ 405 w 2785077"/>
                  <a:gd name="connsiteY8" fmla="*/ 828562 h 1736239"/>
                  <a:gd name="connsiteX0" fmla="*/ 405 w 2785077"/>
                  <a:gd name="connsiteY0" fmla="*/ 742362 h 1650039"/>
                  <a:gd name="connsiteX1" fmla="*/ 355247 w 2785077"/>
                  <a:gd name="connsiteY1" fmla="*/ 66798 h 1650039"/>
                  <a:gd name="connsiteX2" fmla="*/ 1180936 w 2785077"/>
                  <a:gd name="connsiteY2" fmla="*/ 66798 h 1650039"/>
                  <a:gd name="connsiteX3" fmla="*/ 2197694 w 2785077"/>
                  <a:gd name="connsiteY3" fmla="*/ 135036 h 1650039"/>
                  <a:gd name="connsiteX4" fmla="*/ 2784549 w 2785077"/>
                  <a:gd name="connsiteY4" fmla="*/ 783305 h 1650039"/>
                  <a:gd name="connsiteX5" fmla="*/ 2443353 w 2785077"/>
                  <a:gd name="connsiteY5" fmla="*/ 1472517 h 1650039"/>
                  <a:gd name="connsiteX6" fmla="*/ 1331062 w 2785077"/>
                  <a:gd name="connsiteY6" fmla="*/ 1649938 h 1650039"/>
                  <a:gd name="connsiteX7" fmla="*/ 314303 w 2785077"/>
                  <a:gd name="connsiteY7" fmla="*/ 1458869 h 1650039"/>
                  <a:gd name="connsiteX8" fmla="*/ 405 w 2785077"/>
                  <a:gd name="connsiteY8" fmla="*/ 742362 h 1650039"/>
                  <a:gd name="connsiteX0" fmla="*/ 405 w 2785077"/>
                  <a:gd name="connsiteY0" fmla="*/ 801075 h 1708752"/>
                  <a:gd name="connsiteX1" fmla="*/ 355247 w 2785077"/>
                  <a:gd name="connsiteY1" fmla="*/ 125511 h 1708752"/>
                  <a:gd name="connsiteX2" fmla="*/ 1180936 w 2785077"/>
                  <a:gd name="connsiteY2" fmla="*/ 125511 h 1708752"/>
                  <a:gd name="connsiteX3" fmla="*/ 2197694 w 2785077"/>
                  <a:gd name="connsiteY3" fmla="*/ 193749 h 1708752"/>
                  <a:gd name="connsiteX4" fmla="*/ 2784549 w 2785077"/>
                  <a:gd name="connsiteY4" fmla="*/ 842018 h 1708752"/>
                  <a:gd name="connsiteX5" fmla="*/ 2443353 w 2785077"/>
                  <a:gd name="connsiteY5" fmla="*/ 1531230 h 1708752"/>
                  <a:gd name="connsiteX6" fmla="*/ 1331062 w 2785077"/>
                  <a:gd name="connsiteY6" fmla="*/ 1708651 h 1708752"/>
                  <a:gd name="connsiteX7" fmla="*/ 314303 w 2785077"/>
                  <a:gd name="connsiteY7" fmla="*/ 1517582 h 1708752"/>
                  <a:gd name="connsiteX8" fmla="*/ 405 w 2785077"/>
                  <a:gd name="connsiteY8" fmla="*/ 801075 h 1708752"/>
                  <a:gd name="connsiteX0" fmla="*/ 405 w 2785077"/>
                  <a:gd name="connsiteY0" fmla="*/ 759085 h 1666762"/>
                  <a:gd name="connsiteX1" fmla="*/ 355247 w 2785077"/>
                  <a:gd name="connsiteY1" fmla="*/ 83521 h 1666762"/>
                  <a:gd name="connsiteX2" fmla="*/ 1180936 w 2785077"/>
                  <a:gd name="connsiteY2" fmla="*/ 83521 h 1666762"/>
                  <a:gd name="connsiteX3" fmla="*/ 2197694 w 2785077"/>
                  <a:gd name="connsiteY3" fmla="*/ 151759 h 1666762"/>
                  <a:gd name="connsiteX4" fmla="*/ 2784549 w 2785077"/>
                  <a:gd name="connsiteY4" fmla="*/ 800028 h 1666762"/>
                  <a:gd name="connsiteX5" fmla="*/ 2443353 w 2785077"/>
                  <a:gd name="connsiteY5" fmla="*/ 1489240 h 1666762"/>
                  <a:gd name="connsiteX6" fmla="*/ 1331062 w 2785077"/>
                  <a:gd name="connsiteY6" fmla="*/ 1666661 h 1666762"/>
                  <a:gd name="connsiteX7" fmla="*/ 314303 w 2785077"/>
                  <a:gd name="connsiteY7" fmla="*/ 1475592 h 1666762"/>
                  <a:gd name="connsiteX8" fmla="*/ 405 w 2785077"/>
                  <a:gd name="connsiteY8" fmla="*/ 759085 h 1666762"/>
                  <a:gd name="connsiteX0" fmla="*/ 405 w 2785077"/>
                  <a:gd name="connsiteY0" fmla="*/ 745120 h 1652797"/>
                  <a:gd name="connsiteX1" fmla="*/ 355247 w 2785077"/>
                  <a:gd name="connsiteY1" fmla="*/ 69556 h 1652797"/>
                  <a:gd name="connsiteX2" fmla="*/ 1180936 w 2785077"/>
                  <a:gd name="connsiteY2" fmla="*/ 69556 h 1652797"/>
                  <a:gd name="connsiteX3" fmla="*/ 1665431 w 2785077"/>
                  <a:gd name="connsiteY3" fmla="*/ 206034 h 1652797"/>
                  <a:gd name="connsiteX4" fmla="*/ 2197694 w 2785077"/>
                  <a:gd name="connsiteY4" fmla="*/ 137794 h 1652797"/>
                  <a:gd name="connsiteX5" fmla="*/ 2784549 w 2785077"/>
                  <a:gd name="connsiteY5" fmla="*/ 786063 h 1652797"/>
                  <a:gd name="connsiteX6" fmla="*/ 2443353 w 2785077"/>
                  <a:gd name="connsiteY6" fmla="*/ 1475275 h 1652797"/>
                  <a:gd name="connsiteX7" fmla="*/ 1331062 w 2785077"/>
                  <a:gd name="connsiteY7" fmla="*/ 1652696 h 1652797"/>
                  <a:gd name="connsiteX8" fmla="*/ 314303 w 2785077"/>
                  <a:gd name="connsiteY8" fmla="*/ 1461627 h 1652797"/>
                  <a:gd name="connsiteX9" fmla="*/ 405 w 2785077"/>
                  <a:gd name="connsiteY9" fmla="*/ 745120 h 1652797"/>
                  <a:gd name="connsiteX0" fmla="*/ 405 w 2785077"/>
                  <a:gd name="connsiteY0" fmla="*/ 852984 h 1760661"/>
                  <a:gd name="connsiteX1" fmla="*/ 355247 w 2785077"/>
                  <a:gd name="connsiteY1" fmla="*/ 177420 h 1760661"/>
                  <a:gd name="connsiteX2" fmla="*/ 942100 w 2785077"/>
                  <a:gd name="connsiteY2" fmla="*/ 0 h 1760661"/>
                  <a:gd name="connsiteX3" fmla="*/ 1180936 w 2785077"/>
                  <a:gd name="connsiteY3" fmla="*/ 177420 h 1760661"/>
                  <a:gd name="connsiteX4" fmla="*/ 1665431 w 2785077"/>
                  <a:gd name="connsiteY4" fmla="*/ 313898 h 1760661"/>
                  <a:gd name="connsiteX5" fmla="*/ 2197694 w 2785077"/>
                  <a:gd name="connsiteY5" fmla="*/ 245658 h 1760661"/>
                  <a:gd name="connsiteX6" fmla="*/ 2784549 w 2785077"/>
                  <a:gd name="connsiteY6" fmla="*/ 893927 h 1760661"/>
                  <a:gd name="connsiteX7" fmla="*/ 2443353 w 2785077"/>
                  <a:gd name="connsiteY7" fmla="*/ 1583139 h 1760661"/>
                  <a:gd name="connsiteX8" fmla="*/ 1331062 w 2785077"/>
                  <a:gd name="connsiteY8" fmla="*/ 1760560 h 1760661"/>
                  <a:gd name="connsiteX9" fmla="*/ 314303 w 2785077"/>
                  <a:gd name="connsiteY9" fmla="*/ 1569491 h 1760661"/>
                  <a:gd name="connsiteX10" fmla="*/ 405 w 2785077"/>
                  <a:gd name="connsiteY10" fmla="*/ 852984 h 1760661"/>
                  <a:gd name="connsiteX0" fmla="*/ 405 w 2785077"/>
                  <a:gd name="connsiteY0" fmla="*/ 852984 h 1760661"/>
                  <a:gd name="connsiteX1" fmla="*/ 355247 w 2785077"/>
                  <a:gd name="connsiteY1" fmla="*/ 177420 h 1760661"/>
                  <a:gd name="connsiteX2" fmla="*/ 942100 w 2785077"/>
                  <a:gd name="connsiteY2" fmla="*/ 0 h 1760661"/>
                  <a:gd name="connsiteX3" fmla="*/ 1180936 w 2785077"/>
                  <a:gd name="connsiteY3" fmla="*/ 177420 h 1760661"/>
                  <a:gd name="connsiteX4" fmla="*/ 1556249 w 2785077"/>
                  <a:gd name="connsiteY4" fmla="*/ 54591 h 1760661"/>
                  <a:gd name="connsiteX5" fmla="*/ 1665431 w 2785077"/>
                  <a:gd name="connsiteY5" fmla="*/ 313898 h 1760661"/>
                  <a:gd name="connsiteX6" fmla="*/ 2197694 w 2785077"/>
                  <a:gd name="connsiteY6" fmla="*/ 245658 h 1760661"/>
                  <a:gd name="connsiteX7" fmla="*/ 2784549 w 2785077"/>
                  <a:gd name="connsiteY7" fmla="*/ 893927 h 1760661"/>
                  <a:gd name="connsiteX8" fmla="*/ 2443353 w 2785077"/>
                  <a:gd name="connsiteY8" fmla="*/ 1583139 h 1760661"/>
                  <a:gd name="connsiteX9" fmla="*/ 1331062 w 2785077"/>
                  <a:gd name="connsiteY9" fmla="*/ 1760560 h 1760661"/>
                  <a:gd name="connsiteX10" fmla="*/ 314303 w 2785077"/>
                  <a:gd name="connsiteY10" fmla="*/ 1569491 h 1760661"/>
                  <a:gd name="connsiteX11" fmla="*/ 405 w 2785077"/>
                  <a:gd name="connsiteY11" fmla="*/ 852984 h 1760661"/>
                  <a:gd name="connsiteX0" fmla="*/ 405 w 2785077"/>
                  <a:gd name="connsiteY0" fmla="*/ 852984 h 1760661"/>
                  <a:gd name="connsiteX1" fmla="*/ 355247 w 2785077"/>
                  <a:gd name="connsiteY1" fmla="*/ 177420 h 1760661"/>
                  <a:gd name="connsiteX2" fmla="*/ 942100 w 2785077"/>
                  <a:gd name="connsiteY2" fmla="*/ 0 h 1760661"/>
                  <a:gd name="connsiteX3" fmla="*/ 1180936 w 2785077"/>
                  <a:gd name="connsiteY3" fmla="*/ 177420 h 1760661"/>
                  <a:gd name="connsiteX4" fmla="*/ 1556249 w 2785077"/>
                  <a:gd name="connsiteY4" fmla="*/ 54591 h 1760661"/>
                  <a:gd name="connsiteX5" fmla="*/ 1665431 w 2785077"/>
                  <a:gd name="connsiteY5" fmla="*/ 313898 h 1760661"/>
                  <a:gd name="connsiteX6" fmla="*/ 1897443 w 2785077"/>
                  <a:gd name="connsiteY6" fmla="*/ 150125 h 1760661"/>
                  <a:gd name="connsiteX7" fmla="*/ 2197694 w 2785077"/>
                  <a:gd name="connsiteY7" fmla="*/ 245658 h 1760661"/>
                  <a:gd name="connsiteX8" fmla="*/ 2784549 w 2785077"/>
                  <a:gd name="connsiteY8" fmla="*/ 893927 h 1760661"/>
                  <a:gd name="connsiteX9" fmla="*/ 2443353 w 2785077"/>
                  <a:gd name="connsiteY9" fmla="*/ 1583139 h 1760661"/>
                  <a:gd name="connsiteX10" fmla="*/ 1331062 w 2785077"/>
                  <a:gd name="connsiteY10" fmla="*/ 1760560 h 1760661"/>
                  <a:gd name="connsiteX11" fmla="*/ 314303 w 2785077"/>
                  <a:gd name="connsiteY11" fmla="*/ 1569491 h 1760661"/>
                  <a:gd name="connsiteX12" fmla="*/ 405 w 2785077"/>
                  <a:gd name="connsiteY12" fmla="*/ 852984 h 1760661"/>
                  <a:gd name="connsiteX0" fmla="*/ 405 w 2785077"/>
                  <a:gd name="connsiteY0" fmla="*/ 852984 h 1760661"/>
                  <a:gd name="connsiteX1" fmla="*/ 355247 w 2785077"/>
                  <a:gd name="connsiteY1" fmla="*/ 177420 h 1760661"/>
                  <a:gd name="connsiteX2" fmla="*/ 942100 w 2785077"/>
                  <a:gd name="connsiteY2" fmla="*/ 0 h 1760661"/>
                  <a:gd name="connsiteX3" fmla="*/ 1180936 w 2785077"/>
                  <a:gd name="connsiteY3" fmla="*/ 177420 h 1760661"/>
                  <a:gd name="connsiteX4" fmla="*/ 1556249 w 2785077"/>
                  <a:gd name="connsiteY4" fmla="*/ 54591 h 1760661"/>
                  <a:gd name="connsiteX5" fmla="*/ 1665431 w 2785077"/>
                  <a:gd name="connsiteY5" fmla="*/ 313898 h 1760661"/>
                  <a:gd name="connsiteX6" fmla="*/ 1897443 w 2785077"/>
                  <a:gd name="connsiteY6" fmla="*/ 150125 h 1760661"/>
                  <a:gd name="connsiteX7" fmla="*/ 2156751 w 2785077"/>
                  <a:gd name="connsiteY7" fmla="*/ 286601 h 1760661"/>
                  <a:gd name="connsiteX8" fmla="*/ 2784549 w 2785077"/>
                  <a:gd name="connsiteY8" fmla="*/ 893927 h 1760661"/>
                  <a:gd name="connsiteX9" fmla="*/ 2443353 w 2785077"/>
                  <a:gd name="connsiteY9" fmla="*/ 1583139 h 1760661"/>
                  <a:gd name="connsiteX10" fmla="*/ 1331062 w 2785077"/>
                  <a:gd name="connsiteY10" fmla="*/ 1760560 h 1760661"/>
                  <a:gd name="connsiteX11" fmla="*/ 314303 w 2785077"/>
                  <a:gd name="connsiteY11" fmla="*/ 1569491 h 1760661"/>
                  <a:gd name="connsiteX12" fmla="*/ 405 w 2785077"/>
                  <a:gd name="connsiteY12" fmla="*/ 852984 h 1760661"/>
                  <a:gd name="connsiteX0" fmla="*/ 405 w 2592279"/>
                  <a:gd name="connsiteY0" fmla="*/ 852984 h 1760661"/>
                  <a:gd name="connsiteX1" fmla="*/ 355247 w 2592279"/>
                  <a:gd name="connsiteY1" fmla="*/ 177420 h 1760661"/>
                  <a:gd name="connsiteX2" fmla="*/ 942100 w 2592279"/>
                  <a:gd name="connsiteY2" fmla="*/ 0 h 1760661"/>
                  <a:gd name="connsiteX3" fmla="*/ 1180936 w 2592279"/>
                  <a:gd name="connsiteY3" fmla="*/ 177420 h 1760661"/>
                  <a:gd name="connsiteX4" fmla="*/ 1556249 w 2592279"/>
                  <a:gd name="connsiteY4" fmla="*/ 54591 h 1760661"/>
                  <a:gd name="connsiteX5" fmla="*/ 1665431 w 2592279"/>
                  <a:gd name="connsiteY5" fmla="*/ 313898 h 1760661"/>
                  <a:gd name="connsiteX6" fmla="*/ 1897443 w 2592279"/>
                  <a:gd name="connsiteY6" fmla="*/ 150125 h 1760661"/>
                  <a:gd name="connsiteX7" fmla="*/ 2156751 w 2592279"/>
                  <a:gd name="connsiteY7" fmla="*/ 286601 h 1760661"/>
                  <a:gd name="connsiteX8" fmla="*/ 2552537 w 2592279"/>
                  <a:gd name="connsiteY8" fmla="*/ 716507 h 1760661"/>
                  <a:gd name="connsiteX9" fmla="*/ 2443353 w 2592279"/>
                  <a:gd name="connsiteY9" fmla="*/ 1583139 h 1760661"/>
                  <a:gd name="connsiteX10" fmla="*/ 1331062 w 2592279"/>
                  <a:gd name="connsiteY10" fmla="*/ 1760560 h 1760661"/>
                  <a:gd name="connsiteX11" fmla="*/ 314303 w 2592279"/>
                  <a:gd name="connsiteY11" fmla="*/ 1569491 h 1760661"/>
                  <a:gd name="connsiteX12" fmla="*/ 405 w 2592279"/>
                  <a:gd name="connsiteY12" fmla="*/ 852984 h 1760661"/>
                  <a:gd name="connsiteX0" fmla="*/ 405 w 2691583"/>
                  <a:gd name="connsiteY0" fmla="*/ 852984 h 1760608"/>
                  <a:gd name="connsiteX1" fmla="*/ 355247 w 2691583"/>
                  <a:gd name="connsiteY1" fmla="*/ 177420 h 1760608"/>
                  <a:gd name="connsiteX2" fmla="*/ 942100 w 2691583"/>
                  <a:gd name="connsiteY2" fmla="*/ 0 h 1760608"/>
                  <a:gd name="connsiteX3" fmla="*/ 1180936 w 2691583"/>
                  <a:gd name="connsiteY3" fmla="*/ 177420 h 1760608"/>
                  <a:gd name="connsiteX4" fmla="*/ 1556249 w 2691583"/>
                  <a:gd name="connsiteY4" fmla="*/ 54591 h 1760608"/>
                  <a:gd name="connsiteX5" fmla="*/ 1665431 w 2691583"/>
                  <a:gd name="connsiteY5" fmla="*/ 313898 h 1760608"/>
                  <a:gd name="connsiteX6" fmla="*/ 1897443 w 2691583"/>
                  <a:gd name="connsiteY6" fmla="*/ 150125 h 1760608"/>
                  <a:gd name="connsiteX7" fmla="*/ 2156751 w 2691583"/>
                  <a:gd name="connsiteY7" fmla="*/ 286601 h 1760608"/>
                  <a:gd name="connsiteX8" fmla="*/ 2552537 w 2691583"/>
                  <a:gd name="connsiteY8" fmla="*/ 716507 h 1760608"/>
                  <a:gd name="connsiteX9" fmla="*/ 2689013 w 2691583"/>
                  <a:gd name="connsiteY9" fmla="*/ 1146412 h 1760608"/>
                  <a:gd name="connsiteX10" fmla="*/ 2443353 w 2691583"/>
                  <a:gd name="connsiteY10" fmla="*/ 1583139 h 1760608"/>
                  <a:gd name="connsiteX11" fmla="*/ 1331062 w 2691583"/>
                  <a:gd name="connsiteY11" fmla="*/ 1760560 h 1760608"/>
                  <a:gd name="connsiteX12" fmla="*/ 314303 w 2691583"/>
                  <a:gd name="connsiteY12" fmla="*/ 1569491 h 1760608"/>
                  <a:gd name="connsiteX13" fmla="*/ 405 w 2691583"/>
                  <a:gd name="connsiteY13" fmla="*/ 852984 h 1760608"/>
                  <a:gd name="connsiteX0" fmla="*/ 405 w 2691193"/>
                  <a:gd name="connsiteY0" fmla="*/ 852984 h 1760608"/>
                  <a:gd name="connsiteX1" fmla="*/ 355247 w 2691193"/>
                  <a:gd name="connsiteY1" fmla="*/ 177420 h 1760608"/>
                  <a:gd name="connsiteX2" fmla="*/ 942100 w 2691193"/>
                  <a:gd name="connsiteY2" fmla="*/ 0 h 1760608"/>
                  <a:gd name="connsiteX3" fmla="*/ 1180936 w 2691193"/>
                  <a:gd name="connsiteY3" fmla="*/ 177420 h 1760608"/>
                  <a:gd name="connsiteX4" fmla="*/ 1556249 w 2691193"/>
                  <a:gd name="connsiteY4" fmla="*/ 54591 h 1760608"/>
                  <a:gd name="connsiteX5" fmla="*/ 1665431 w 2691193"/>
                  <a:gd name="connsiteY5" fmla="*/ 313898 h 1760608"/>
                  <a:gd name="connsiteX6" fmla="*/ 1897443 w 2691193"/>
                  <a:gd name="connsiteY6" fmla="*/ 150125 h 1760608"/>
                  <a:gd name="connsiteX7" fmla="*/ 2156751 w 2691193"/>
                  <a:gd name="connsiteY7" fmla="*/ 286601 h 1760608"/>
                  <a:gd name="connsiteX8" fmla="*/ 2497944 w 2691193"/>
                  <a:gd name="connsiteY8" fmla="*/ 409432 h 1760608"/>
                  <a:gd name="connsiteX9" fmla="*/ 2552537 w 2691193"/>
                  <a:gd name="connsiteY9" fmla="*/ 716507 h 1760608"/>
                  <a:gd name="connsiteX10" fmla="*/ 2689013 w 2691193"/>
                  <a:gd name="connsiteY10" fmla="*/ 1146412 h 1760608"/>
                  <a:gd name="connsiteX11" fmla="*/ 2443353 w 2691193"/>
                  <a:gd name="connsiteY11" fmla="*/ 1583139 h 1760608"/>
                  <a:gd name="connsiteX12" fmla="*/ 1331062 w 2691193"/>
                  <a:gd name="connsiteY12" fmla="*/ 1760560 h 1760608"/>
                  <a:gd name="connsiteX13" fmla="*/ 314303 w 2691193"/>
                  <a:gd name="connsiteY13" fmla="*/ 1569491 h 1760608"/>
                  <a:gd name="connsiteX14" fmla="*/ 405 w 2691193"/>
                  <a:gd name="connsiteY14" fmla="*/ 852984 h 1760608"/>
                  <a:gd name="connsiteX0" fmla="*/ 405 w 2691193"/>
                  <a:gd name="connsiteY0" fmla="*/ 855064 h 1762688"/>
                  <a:gd name="connsiteX1" fmla="*/ 355247 w 2691193"/>
                  <a:gd name="connsiteY1" fmla="*/ 179500 h 1762688"/>
                  <a:gd name="connsiteX2" fmla="*/ 628201 w 2691193"/>
                  <a:gd name="connsiteY2" fmla="*/ 179501 h 1762688"/>
                  <a:gd name="connsiteX3" fmla="*/ 942100 w 2691193"/>
                  <a:gd name="connsiteY3" fmla="*/ 2080 h 1762688"/>
                  <a:gd name="connsiteX4" fmla="*/ 1180936 w 2691193"/>
                  <a:gd name="connsiteY4" fmla="*/ 179500 h 1762688"/>
                  <a:gd name="connsiteX5" fmla="*/ 1556249 w 2691193"/>
                  <a:gd name="connsiteY5" fmla="*/ 56671 h 1762688"/>
                  <a:gd name="connsiteX6" fmla="*/ 1665431 w 2691193"/>
                  <a:gd name="connsiteY6" fmla="*/ 315978 h 1762688"/>
                  <a:gd name="connsiteX7" fmla="*/ 1897443 w 2691193"/>
                  <a:gd name="connsiteY7" fmla="*/ 152205 h 1762688"/>
                  <a:gd name="connsiteX8" fmla="*/ 2156751 w 2691193"/>
                  <a:gd name="connsiteY8" fmla="*/ 288681 h 1762688"/>
                  <a:gd name="connsiteX9" fmla="*/ 2497944 w 2691193"/>
                  <a:gd name="connsiteY9" fmla="*/ 411512 h 1762688"/>
                  <a:gd name="connsiteX10" fmla="*/ 2552537 w 2691193"/>
                  <a:gd name="connsiteY10" fmla="*/ 718587 h 1762688"/>
                  <a:gd name="connsiteX11" fmla="*/ 2689013 w 2691193"/>
                  <a:gd name="connsiteY11" fmla="*/ 1148492 h 1762688"/>
                  <a:gd name="connsiteX12" fmla="*/ 2443353 w 2691193"/>
                  <a:gd name="connsiteY12" fmla="*/ 1585219 h 1762688"/>
                  <a:gd name="connsiteX13" fmla="*/ 1331062 w 2691193"/>
                  <a:gd name="connsiteY13" fmla="*/ 1762640 h 1762688"/>
                  <a:gd name="connsiteX14" fmla="*/ 314303 w 2691193"/>
                  <a:gd name="connsiteY14" fmla="*/ 1571571 h 1762688"/>
                  <a:gd name="connsiteX15" fmla="*/ 405 w 2691193"/>
                  <a:gd name="connsiteY15" fmla="*/ 855064 h 1762688"/>
                  <a:gd name="connsiteX0" fmla="*/ 405 w 2691193"/>
                  <a:gd name="connsiteY0" fmla="*/ 855064 h 1762640"/>
                  <a:gd name="connsiteX1" fmla="*/ 355247 w 2691193"/>
                  <a:gd name="connsiteY1" fmla="*/ 179500 h 1762640"/>
                  <a:gd name="connsiteX2" fmla="*/ 628201 w 2691193"/>
                  <a:gd name="connsiteY2" fmla="*/ 179501 h 1762640"/>
                  <a:gd name="connsiteX3" fmla="*/ 942100 w 2691193"/>
                  <a:gd name="connsiteY3" fmla="*/ 2080 h 1762640"/>
                  <a:gd name="connsiteX4" fmla="*/ 1180936 w 2691193"/>
                  <a:gd name="connsiteY4" fmla="*/ 179500 h 1762640"/>
                  <a:gd name="connsiteX5" fmla="*/ 1556249 w 2691193"/>
                  <a:gd name="connsiteY5" fmla="*/ 56671 h 1762640"/>
                  <a:gd name="connsiteX6" fmla="*/ 1665431 w 2691193"/>
                  <a:gd name="connsiteY6" fmla="*/ 315978 h 1762640"/>
                  <a:gd name="connsiteX7" fmla="*/ 1897443 w 2691193"/>
                  <a:gd name="connsiteY7" fmla="*/ 152205 h 1762640"/>
                  <a:gd name="connsiteX8" fmla="*/ 2156751 w 2691193"/>
                  <a:gd name="connsiteY8" fmla="*/ 288681 h 1762640"/>
                  <a:gd name="connsiteX9" fmla="*/ 2497944 w 2691193"/>
                  <a:gd name="connsiteY9" fmla="*/ 411512 h 1762640"/>
                  <a:gd name="connsiteX10" fmla="*/ 2552537 w 2691193"/>
                  <a:gd name="connsiteY10" fmla="*/ 718587 h 1762640"/>
                  <a:gd name="connsiteX11" fmla="*/ 2689013 w 2691193"/>
                  <a:gd name="connsiteY11" fmla="*/ 1148492 h 1762640"/>
                  <a:gd name="connsiteX12" fmla="*/ 2443353 w 2691193"/>
                  <a:gd name="connsiteY12" fmla="*/ 1585219 h 1762640"/>
                  <a:gd name="connsiteX13" fmla="*/ 1331062 w 2691193"/>
                  <a:gd name="connsiteY13" fmla="*/ 1762640 h 1762640"/>
                  <a:gd name="connsiteX14" fmla="*/ 1187759 w 2691193"/>
                  <a:gd name="connsiteY14" fmla="*/ 1585220 h 1762640"/>
                  <a:gd name="connsiteX15" fmla="*/ 314303 w 2691193"/>
                  <a:gd name="connsiteY15" fmla="*/ 1571571 h 1762640"/>
                  <a:gd name="connsiteX16" fmla="*/ 405 w 2691193"/>
                  <a:gd name="connsiteY16" fmla="*/ 855064 h 1762640"/>
                  <a:gd name="connsiteX0" fmla="*/ 405 w 2691193"/>
                  <a:gd name="connsiteY0" fmla="*/ 855064 h 1635364"/>
                  <a:gd name="connsiteX1" fmla="*/ 355247 w 2691193"/>
                  <a:gd name="connsiteY1" fmla="*/ 179500 h 1635364"/>
                  <a:gd name="connsiteX2" fmla="*/ 628201 w 2691193"/>
                  <a:gd name="connsiteY2" fmla="*/ 179501 h 1635364"/>
                  <a:gd name="connsiteX3" fmla="*/ 942100 w 2691193"/>
                  <a:gd name="connsiteY3" fmla="*/ 2080 h 1635364"/>
                  <a:gd name="connsiteX4" fmla="*/ 1180936 w 2691193"/>
                  <a:gd name="connsiteY4" fmla="*/ 179500 h 1635364"/>
                  <a:gd name="connsiteX5" fmla="*/ 1556249 w 2691193"/>
                  <a:gd name="connsiteY5" fmla="*/ 56671 h 1635364"/>
                  <a:gd name="connsiteX6" fmla="*/ 1665431 w 2691193"/>
                  <a:gd name="connsiteY6" fmla="*/ 315978 h 1635364"/>
                  <a:gd name="connsiteX7" fmla="*/ 1897443 w 2691193"/>
                  <a:gd name="connsiteY7" fmla="*/ 152205 h 1635364"/>
                  <a:gd name="connsiteX8" fmla="*/ 2156751 w 2691193"/>
                  <a:gd name="connsiteY8" fmla="*/ 288681 h 1635364"/>
                  <a:gd name="connsiteX9" fmla="*/ 2497944 w 2691193"/>
                  <a:gd name="connsiteY9" fmla="*/ 411512 h 1635364"/>
                  <a:gd name="connsiteX10" fmla="*/ 2552537 w 2691193"/>
                  <a:gd name="connsiteY10" fmla="*/ 718587 h 1635364"/>
                  <a:gd name="connsiteX11" fmla="*/ 2689013 w 2691193"/>
                  <a:gd name="connsiteY11" fmla="*/ 1148492 h 1635364"/>
                  <a:gd name="connsiteX12" fmla="*/ 2443353 w 2691193"/>
                  <a:gd name="connsiteY12" fmla="*/ 1585219 h 1635364"/>
                  <a:gd name="connsiteX13" fmla="*/ 1754143 w 2691193"/>
                  <a:gd name="connsiteY13" fmla="*/ 1585219 h 1635364"/>
                  <a:gd name="connsiteX14" fmla="*/ 1187759 w 2691193"/>
                  <a:gd name="connsiteY14" fmla="*/ 1585220 h 1635364"/>
                  <a:gd name="connsiteX15" fmla="*/ 314303 w 2691193"/>
                  <a:gd name="connsiteY15" fmla="*/ 1571571 h 1635364"/>
                  <a:gd name="connsiteX16" fmla="*/ 405 w 2691193"/>
                  <a:gd name="connsiteY16" fmla="*/ 855064 h 1635364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65431 w 2691193"/>
                  <a:gd name="connsiteY6" fmla="*/ 315978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1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314303 w 2691193"/>
                  <a:gd name="connsiteY16" fmla="*/ 1571571 h 1721698"/>
                  <a:gd name="connsiteX17" fmla="*/ 405 w 2691193"/>
                  <a:gd name="connsiteY17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65431 w 2691193"/>
                  <a:gd name="connsiteY6" fmla="*/ 315978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1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65431 w 2691193"/>
                  <a:gd name="connsiteY6" fmla="*/ 315978 h 1721698"/>
                  <a:gd name="connsiteX7" fmla="*/ 1897443 w 2691193"/>
                  <a:gd name="connsiteY7" fmla="*/ 152205 h 1721698"/>
                  <a:gd name="connsiteX8" fmla="*/ 2252285 w 2691193"/>
                  <a:gd name="connsiteY8" fmla="*/ 206795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65431 w 2691193"/>
                  <a:gd name="connsiteY6" fmla="*/ 315978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74062 w 2691193"/>
                  <a:gd name="connsiteY5" fmla="*/ 104172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74062 w 2691193"/>
                  <a:gd name="connsiteY5" fmla="*/ 104172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74062 w 2691193"/>
                  <a:gd name="connsiteY5" fmla="*/ 104172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74062 w 2691193"/>
                  <a:gd name="connsiteY5" fmla="*/ 104172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25769 h 1692403"/>
                  <a:gd name="connsiteX1" fmla="*/ 355247 w 2691193"/>
                  <a:gd name="connsiteY1" fmla="*/ 150205 h 1692403"/>
                  <a:gd name="connsiteX2" fmla="*/ 628201 w 2691193"/>
                  <a:gd name="connsiteY2" fmla="*/ 150206 h 1692403"/>
                  <a:gd name="connsiteX3" fmla="*/ 936162 w 2691193"/>
                  <a:gd name="connsiteY3" fmla="*/ 2473 h 1692403"/>
                  <a:gd name="connsiteX4" fmla="*/ 1180936 w 2691193"/>
                  <a:gd name="connsiteY4" fmla="*/ 150205 h 1692403"/>
                  <a:gd name="connsiteX5" fmla="*/ 1574062 w 2691193"/>
                  <a:gd name="connsiteY5" fmla="*/ 74877 h 1692403"/>
                  <a:gd name="connsiteX6" fmla="*/ 1689182 w 2691193"/>
                  <a:gd name="connsiteY6" fmla="*/ 268870 h 1692403"/>
                  <a:gd name="connsiteX7" fmla="*/ 1897443 w 2691193"/>
                  <a:gd name="connsiteY7" fmla="*/ 122910 h 1692403"/>
                  <a:gd name="connsiteX8" fmla="*/ 2156751 w 2691193"/>
                  <a:gd name="connsiteY8" fmla="*/ 259387 h 1692403"/>
                  <a:gd name="connsiteX9" fmla="*/ 2497944 w 2691193"/>
                  <a:gd name="connsiteY9" fmla="*/ 382217 h 1692403"/>
                  <a:gd name="connsiteX10" fmla="*/ 2552537 w 2691193"/>
                  <a:gd name="connsiteY10" fmla="*/ 689292 h 1692403"/>
                  <a:gd name="connsiteX11" fmla="*/ 2689013 w 2691193"/>
                  <a:gd name="connsiteY11" fmla="*/ 1119197 h 1692403"/>
                  <a:gd name="connsiteX12" fmla="*/ 2443353 w 2691193"/>
                  <a:gd name="connsiteY12" fmla="*/ 1555924 h 1692403"/>
                  <a:gd name="connsiteX13" fmla="*/ 1754143 w 2691193"/>
                  <a:gd name="connsiteY13" fmla="*/ 1555924 h 1692403"/>
                  <a:gd name="connsiteX14" fmla="*/ 1556249 w 2691193"/>
                  <a:gd name="connsiteY14" fmla="*/ 1692403 h 1692403"/>
                  <a:gd name="connsiteX15" fmla="*/ 1187759 w 2691193"/>
                  <a:gd name="connsiteY15" fmla="*/ 1555925 h 1692403"/>
                  <a:gd name="connsiteX16" fmla="*/ 805622 w 2691193"/>
                  <a:gd name="connsiteY16" fmla="*/ 1678755 h 1692403"/>
                  <a:gd name="connsiteX17" fmla="*/ 314303 w 2691193"/>
                  <a:gd name="connsiteY17" fmla="*/ 1542276 h 1692403"/>
                  <a:gd name="connsiteX18" fmla="*/ 405 w 2691193"/>
                  <a:gd name="connsiteY18" fmla="*/ 825769 h 1692403"/>
                  <a:gd name="connsiteX0" fmla="*/ 405 w 2691193"/>
                  <a:gd name="connsiteY0" fmla="*/ 823296 h 1689930"/>
                  <a:gd name="connsiteX1" fmla="*/ 355247 w 2691193"/>
                  <a:gd name="connsiteY1" fmla="*/ 147732 h 1689930"/>
                  <a:gd name="connsiteX2" fmla="*/ 628201 w 2691193"/>
                  <a:gd name="connsiteY2" fmla="*/ 147733 h 1689930"/>
                  <a:gd name="connsiteX3" fmla="*/ 936162 w 2691193"/>
                  <a:gd name="connsiteY3" fmla="*/ 0 h 1689930"/>
                  <a:gd name="connsiteX4" fmla="*/ 1180936 w 2691193"/>
                  <a:gd name="connsiteY4" fmla="*/ 147732 h 1689930"/>
                  <a:gd name="connsiteX5" fmla="*/ 1574062 w 2691193"/>
                  <a:gd name="connsiteY5" fmla="*/ 72404 h 1689930"/>
                  <a:gd name="connsiteX6" fmla="*/ 1689182 w 2691193"/>
                  <a:gd name="connsiteY6" fmla="*/ 266397 h 1689930"/>
                  <a:gd name="connsiteX7" fmla="*/ 1897443 w 2691193"/>
                  <a:gd name="connsiteY7" fmla="*/ 120437 h 1689930"/>
                  <a:gd name="connsiteX8" fmla="*/ 2156751 w 2691193"/>
                  <a:gd name="connsiteY8" fmla="*/ 256914 h 1689930"/>
                  <a:gd name="connsiteX9" fmla="*/ 2497944 w 2691193"/>
                  <a:gd name="connsiteY9" fmla="*/ 379744 h 1689930"/>
                  <a:gd name="connsiteX10" fmla="*/ 2552537 w 2691193"/>
                  <a:gd name="connsiteY10" fmla="*/ 686819 h 1689930"/>
                  <a:gd name="connsiteX11" fmla="*/ 2689013 w 2691193"/>
                  <a:gd name="connsiteY11" fmla="*/ 1116724 h 1689930"/>
                  <a:gd name="connsiteX12" fmla="*/ 2443353 w 2691193"/>
                  <a:gd name="connsiteY12" fmla="*/ 1553451 h 1689930"/>
                  <a:gd name="connsiteX13" fmla="*/ 1754143 w 2691193"/>
                  <a:gd name="connsiteY13" fmla="*/ 1553451 h 1689930"/>
                  <a:gd name="connsiteX14" fmla="*/ 1556249 w 2691193"/>
                  <a:gd name="connsiteY14" fmla="*/ 1689930 h 1689930"/>
                  <a:gd name="connsiteX15" fmla="*/ 1187759 w 2691193"/>
                  <a:gd name="connsiteY15" fmla="*/ 1553452 h 1689930"/>
                  <a:gd name="connsiteX16" fmla="*/ 805622 w 2691193"/>
                  <a:gd name="connsiteY16" fmla="*/ 1676282 h 1689930"/>
                  <a:gd name="connsiteX17" fmla="*/ 314303 w 2691193"/>
                  <a:gd name="connsiteY17" fmla="*/ 1539803 h 1689930"/>
                  <a:gd name="connsiteX18" fmla="*/ 405 w 2691193"/>
                  <a:gd name="connsiteY18" fmla="*/ 823296 h 1689930"/>
                  <a:gd name="connsiteX0" fmla="*/ 405 w 2691193"/>
                  <a:gd name="connsiteY0" fmla="*/ 823296 h 1689930"/>
                  <a:gd name="connsiteX1" fmla="*/ 355247 w 2691193"/>
                  <a:gd name="connsiteY1" fmla="*/ 147732 h 1689930"/>
                  <a:gd name="connsiteX2" fmla="*/ 628201 w 2691193"/>
                  <a:gd name="connsiteY2" fmla="*/ 147733 h 1689930"/>
                  <a:gd name="connsiteX3" fmla="*/ 936162 w 2691193"/>
                  <a:gd name="connsiteY3" fmla="*/ 0 h 1689930"/>
                  <a:gd name="connsiteX4" fmla="*/ 1180936 w 2691193"/>
                  <a:gd name="connsiteY4" fmla="*/ 195234 h 1689930"/>
                  <a:gd name="connsiteX5" fmla="*/ 1574062 w 2691193"/>
                  <a:gd name="connsiteY5" fmla="*/ 72404 h 1689930"/>
                  <a:gd name="connsiteX6" fmla="*/ 1689182 w 2691193"/>
                  <a:gd name="connsiteY6" fmla="*/ 266397 h 1689930"/>
                  <a:gd name="connsiteX7" fmla="*/ 1897443 w 2691193"/>
                  <a:gd name="connsiteY7" fmla="*/ 120437 h 1689930"/>
                  <a:gd name="connsiteX8" fmla="*/ 2156751 w 2691193"/>
                  <a:gd name="connsiteY8" fmla="*/ 256914 h 1689930"/>
                  <a:gd name="connsiteX9" fmla="*/ 2497944 w 2691193"/>
                  <a:gd name="connsiteY9" fmla="*/ 379744 h 1689930"/>
                  <a:gd name="connsiteX10" fmla="*/ 2552537 w 2691193"/>
                  <a:gd name="connsiteY10" fmla="*/ 686819 h 1689930"/>
                  <a:gd name="connsiteX11" fmla="*/ 2689013 w 2691193"/>
                  <a:gd name="connsiteY11" fmla="*/ 1116724 h 1689930"/>
                  <a:gd name="connsiteX12" fmla="*/ 2443353 w 2691193"/>
                  <a:gd name="connsiteY12" fmla="*/ 1553451 h 1689930"/>
                  <a:gd name="connsiteX13" fmla="*/ 1754143 w 2691193"/>
                  <a:gd name="connsiteY13" fmla="*/ 1553451 h 1689930"/>
                  <a:gd name="connsiteX14" fmla="*/ 1556249 w 2691193"/>
                  <a:gd name="connsiteY14" fmla="*/ 1689930 h 1689930"/>
                  <a:gd name="connsiteX15" fmla="*/ 1187759 w 2691193"/>
                  <a:gd name="connsiteY15" fmla="*/ 1553452 h 1689930"/>
                  <a:gd name="connsiteX16" fmla="*/ 805622 w 2691193"/>
                  <a:gd name="connsiteY16" fmla="*/ 1676282 h 1689930"/>
                  <a:gd name="connsiteX17" fmla="*/ 314303 w 2691193"/>
                  <a:gd name="connsiteY17" fmla="*/ 1539803 h 1689930"/>
                  <a:gd name="connsiteX18" fmla="*/ 405 w 2691193"/>
                  <a:gd name="connsiteY18" fmla="*/ 823296 h 1689930"/>
                  <a:gd name="connsiteX0" fmla="*/ 405 w 2691193"/>
                  <a:gd name="connsiteY0" fmla="*/ 823296 h 1689930"/>
                  <a:gd name="connsiteX1" fmla="*/ 355247 w 2691193"/>
                  <a:gd name="connsiteY1" fmla="*/ 147732 h 1689930"/>
                  <a:gd name="connsiteX2" fmla="*/ 628201 w 2691193"/>
                  <a:gd name="connsiteY2" fmla="*/ 147733 h 1689930"/>
                  <a:gd name="connsiteX3" fmla="*/ 936162 w 2691193"/>
                  <a:gd name="connsiteY3" fmla="*/ 0 h 1689930"/>
                  <a:gd name="connsiteX4" fmla="*/ 1180936 w 2691193"/>
                  <a:gd name="connsiteY4" fmla="*/ 195234 h 1689930"/>
                  <a:gd name="connsiteX5" fmla="*/ 1574062 w 2691193"/>
                  <a:gd name="connsiteY5" fmla="*/ 72404 h 1689930"/>
                  <a:gd name="connsiteX6" fmla="*/ 1689182 w 2691193"/>
                  <a:gd name="connsiteY6" fmla="*/ 266397 h 1689930"/>
                  <a:gd name="connsiteX7" fmla="*/ 1897443 w 2691193"/>
                  <a:gd name="connsiteY7" fmla="*/ 120437 h 1689930"/>
                  <a:gd name="connsiteX8" fmla="*/ 2156751 w 2691193"/>
                  <a:gd name="connsiteY8" fmla="*/ 256914 h 1689930"/>
                  <a:gd name="connsiteX9" fmla="*/ 2497944 w 2691193"/>
                  <a:gd name="connsiteY9" fmla="*/ 379744 h 1689930"/>
                  <a:gd name="connsiteX10" fmla="*/ 2552537 w 2691193"/>
                  <a:gd name="connsiteY10" fmla="*/ 686819 h 1689930"/>
                  <a:gd name="connsiteX11" fmla="*/ 2689013 w 2691193"/>
                  <a:gd name="connsiteY11" fmla="*/ 1116724 h 1689930"/>
                  <a:gd name="connsiteX12" fmla="*/ 2443353 w 2691193"/>
                  <a:gd name="connsiteY12" fmla="*/ 1553451 h 1689930"/>
                  <a:gd name="connsiteX13" fmla="*/ 1754143 w 2691193"/>
                  <a:gd name="connsiteY13" fmla="*/ 1553451 h 1689930"/>
                  <a:gd name="connsiteX14" fmla="*/ 1556249 w 2691193"/>
                  <a:gd name="connsiteY14" fmla="*/ 1689930 h 1689930"/>
                  <a:gd name="connsiteX15" fmla="*/ 1187759 w 2691193"/>
                  <a:gd name="connsiteY15" fmla="*/ 1553452 h 1689930"/>
                  <a:gd name="connsiteX16" fmla="*/ 805622 w 2691193"/>
                  <a:gd name="connsiteY16" fmla="*/ 1676282 h 1689930"/>
                  <a:gd name="connsiteX17" fmla="*/ 314303 w 2691193"/>
                  <a:gd name="connsiteY17" fmla="*/ 1539803 h 1689930"/>
                  <a:gd name="connsiteX18" fmla="*/ 405 w 2691193"/>
                  <a:gd name="connsiteY18" fmla="*/ 823296 h 1689930"/>
                  <a:gd name="connsiteX0" fmla="*/ 405 w 2691193"/>
                  <a:gd name="connsiteY0" fmla="*/ 823296 h 1689930"/>
                  <a:gd name="connsiteX1" fmla="*/ 355247 w 2691193"/>
                  <a:gd name="connsiteY1" fmla="*/ 147732 h 1689930"/>
                  <a:gd name="connsiteX2" fmla="*/ 628201 w 2691193"/>
                  <a:gd name="connsiteY2" fmla="*/ 147733 h 1689930"/>
                  <a:gd name="connsiteX3" fmla="*/ 936162 w 2691193"/>
                  <a:gd name="connsiteY3" fmla="*/ 0 h 1689930"/>
                  <a:gd name="connsiteX4" fmla="*/ 1180936 w 2691193"/>
                  <a:gd name="connsiteY4" fmla="*/ 195234 h 1689930"/>
                  <a:gd name="connsiteX5" fmla="*/ 1574062 w 2691193"/>
                  <a:gd name="connsiteY5" fmla="*/ 72404 h 1689930"/>
                  <a:gd name="connsiteX6" fmla="*/ 1689182 w 2691193"/>
                  <a:gd name="connsiteY6" fmla="*/ 266397 h 1689930"/>
                  <a:gd name="connsiteX7" fmla="*/ 1897443 w 2691193"/>
                  <a:gd name="connsiteY7" fmla="*/ 120437 h 1689930"/>
                  <a:gd name="connsiteX8" fmla="*/ 2156751 w 2691193"/>
                  <a:gd name="connsiteY8" fmla="*/ 256914 h 1689930"/>
                  <a:gd name="connsiteX9" fmla="*/ 2497944 w 2691193"/>
                  <a:gd name="connsiteY9" fmla="*/ 379744 h 1689930"/>
                  <a:gd name="connsiteX10" fmla="*/ 2552537 w 2691193"/>
                  <a:gd name="connsiteY10" fmla="*/ 686819 h 1689930"/>
                  <a:gd name="connsiteX11" fmla="*/ 2689013 w 2691193"/>
                  <a:gd name="connsiteY11" fmla="*/ 1116724 h 1689930"/>
                  <a:gd name="connsiteX12" fmla="*/ 2443353 w 2691193"/>
                  <a:gd name="connsiteY12" fmla="*/ 1553451 h 1689930"/>
                  <a:gd name="connsiteX13" fmla="*/ 1754143 w 2691193"/>
                  <a:gd name="connsiteY13" fmla="*/ 1553451 h 1689930"/>
                  <a:gd name="connsiteX14" fmla="*/ 1556249 w 2691193"/>
                  <a:gd name="connsiteY14" fmla="*/ 1689930 h 1689930"/>
                  <a:gd name="connsiteX15" fmla="*/ 1187759 w 2691193"/>
                  <a:gd name="connsiteY15" fmla="*/ 1553452 h 1689930"/>
                  <a:gd name="connsiteX16" fmla="*/ 805622 w 2691193"/>
                  <a:gd name="connsiteY16" fmla="*/ 1676282 h 1689930"/>
                  <a:gd name="connsiteX17" fmla="*/ 314303 w 2691193"/>
                  <a:gd name="connsiteY17" fmla="*/ 1539803 h 1689930"/>
                  <a:gd name="connsiteX18" fmla="*/ 405 w 2691193"/>
                  <a:gd name="connsiteY18" fmla="*/ 823296 h 1689930"/>
                  <a:gd name="connsiteX0" fmla="*/ 218 w 2691006"/>
                  <a:gd name="connsiteY0" fmla="*/ 823296 h 1689930"/>
                  <a:gd name="connsiteX1" fmla="*/ 289746 w 2691006"/>
                  <a:gd name="connsiteY1" fmla="*/ 260548 h 1689930"/>
                  <a:gd name="connsiteX2" fmla="*/ 628014 w 2691006"/>
                  <a:gd name="connsiteY2" fmla="*/ 147733 h 1689930"/>
                  <a:gd name="connsiteX3" fmla="*/ 935975 w 2691006"/>
                  <a:gd name="connsiteY3" fmla="*/ 0 h 1689930"/>
                  <a:gd name="connsiteX4" fmla="*/ 1180749 w 2691006"/>
                  <a:gd name="connsiteY4" fmla="*/ 195234 h 1689930"/>
                  <a:gd name="connsiteX5" fmla="*/ 1573875 w 2691006"/>
                  <a:gd name="connsiteY5" fmla="*/ 72404 h 1689930"/>
                  <a:gd name="connsiteX6" fmla="*/ 1688995 w 2691006"/>
                  <a:gd name="connsiteY6" fmla="*/ 266397 h 1689930"/>
                  <a:gd name="connsiteX7" fmla="*/ 1897256 w 2691006"/>
                  <a:gd name="connsiteY7" fmla="*/ 120437 h 1689930"/>
                  <a:gd name="connsiteX8" fmla="*/ 2156564 w 2691006"/>
                  <a:gd name="connsiteY8" fmla="*/ 256914 h 1689930"/>
                  <a:gd name="connsiteX9" fmla="*/ 2497757 w 2691006"/>
                  <a:gd name="connsiteY9" fmla="*/ 379744 h 1689930"/>
                  <a:gd name="connsiteX10" fmla="*/ 2552350 w 2691006"/>
                  <a:gd name="connsiteY10" fmla="*/ 686819 h 1689930"/>
                  <a:gd name="connsiteX11" fmla="*/ 2688826 w 2691006"/>
                  <a:gd name="connsiteY11" fmla="*/ 1116724 h 1689930"/>
                  <a:gd name="connsiteX12" fmla="*/ 2443166 w 2691006"/>
                  <a:gd name="connsiteY12" fmla="*/ 1553451 h 1689930"/>
                  <a:gd name="connsiteX13" fmla="*/ 1753956 w 2691006"/>
                  <a:gd name="connsiteY13" fmla="*/ 1553451 h 1689930"/>
                  <a:gd name="connsiteX14" fmla="*/ 1556062 w 2691006"/>
                  <a:gd name="connsiteY14" fmla="*/ 1689930 h 1689930"/>
                  <a:gd name="connsiteX15" fmla="*/ 1187572 w 2691006"/>
                  <a:gd name="connsiteY15" fmla="*/ 1553452 h 1689930"/>
                  <a:gd name="connsiteX16" fmla="*/ 805435 w 2691006"/>
                  <a:gd name="connsiteY16" fmla="*/ 1676282 h 1689930"/>
                  <a:gd name="connsiteX17" fmla="*/ 314116 w 2691006"/>
                  <a:gd name="connsiteY17" fmla="*/ 1539803 h 1689930"/>
                  <a:gd name="connsiteX18" fmla="*/ 218 w 2691006"/>
                  <a:gd name="connsiteY18" fmla="*/ 823296 h 1689930"/>
                  <a:gd name="connsiteX0" fmla="*/ 218 w 2691006"/>
                  <a:gd name="connsiteY0" fmla="*/ 823296 h 1689930"/>
                  <a:gd name="connsiteX1" fmla="*/ 289746 w 2691006"/>
                  <a:gd name="connsiteY1" fmla="*/ 260548 h 1689930"/>
                  <a:gd name="connsiteX2" fmla="*/ 419132 w 2691006"/>
                  <a:gd name="connsiteY2" fmla="*/ 129564 h 1689930"/>
                  <a:gd name="connsiteX3" fmla="*/ 628014 w 2691006"/>
                  <a:gd name="connsiteY3" fmla="*/ 147733 h 1689930"/>
                  <a:gd name="connsiteX4" fmla="*/ 935975 w 2691006"/>
                  <a:gd name="connsiteY4" fmla="*/ 0 h 1689930"/>
                  <a:gd name="connsiteX5" fmla="*/ 1180749 w 2691006"/>
                  <a:gd name="connsiteY5" fmla="*/ 195234 h 1689930"/>
                  <a:gd name="connsiteX6" fmla="*/ 1573875 w 2691006"/>
                  <a:gd name="connsiteY6" fmla="*/ 72404 h 1689930"/>
                  <a:gd name="connsiteX7" fmla="*/ 1688995 w 2691006"/>
                  <a:gd name="connsiteY7" fmla="*/ 266397 h 1689930"/>
                  <a:gd name="connsiteX8" fmla="*/ 1897256 w 2691006"/>
                  <a:gd name="connsiteY8" fmla="*/ 120437 h 1689930"/>
                  <a:gd name="connsiteX9" fmla="*/ 2156564 w 2691006"/>
                  <a:gd name="connsiteY9" fmla="*/ 256914 h 1689930"/>
                  <a:gd name="connsiteX10" fmla="*/ 2497757 w 2691006"/>
                  <a:gd name="connsiteY10" fmla="*/ 379744 h 1689930"/>
                  <a:gd name="connsiteX11" fmla="*/ 2552350 w 2691006"/>
                  <a:gd name="connsiteY11" fmla="*/ 686819 h 1689930"/>
                  <a:gd name="connsiteX12" fmla="*/ 2688826 w 2691006"/>
                  <a:gd name="connsiteY12" fmla="*/ 1116724 h 1689930"/>
                  <a:gd name="connsiteX13" fmla="*/ 2443166 w 2691006"/>
                  <a:gd name="connsiteY13" fmla="*/ 1553451 h 1689930"/>
                  <a:gd name="connsiteX14" fmla="*/ 1753956 w 2691006"/>
                  <a:gd name="connsiteY14" fmla="*/ 1553451 h 1689930"/>
                  <a:gd name="connsiteX15" fmla="*/ 1556062 w 2691006"/>
                  <a:gd name="connsiteY15" fmla="*/ 1689930 h 1689930"/>
                  <a:gd name="connsiteX16" fmla="*/ 1187572 w 2691006"/>
                  <a:gd name="connsiteY16" fmla="*/ 1553452 h 1689930"/>
                  <a:gd name="connsiteX17" fmla="*/ 805435 w 2691006"/>
                  <a:gd name="connsiteY17" fmla="*/ 1676282 h 1689930"/>
                  <a:gd name="connsiteX18" fmla="*/ 314116 w 2691006"/>
                  <a:gd name="connsiteY18" fmla="*/ 1539803 h 1689930"/>
                  <a:gd name="connsiteX19" fmla="*/ 218 w 2691006"/>
                  <a:gd name="connsiteY19" fmla="*/ 823296 h 1689930"/>
                  <a:gd name="connsiteX0" fmla="*/ 413 w 2661513"/>
                  <a:gd name="connsiteY0" fmla="*/ 841109 h 1689930"/>
                  <a:gd name="connsiteX1" fmla="*/ 260253 w 2661513"/>
                  <a:gd name="connsiteY1" fmla="*/ 260548 h 1689930"/>
                  <a:gd name="connsiteX2" fmla="*/ 389639 w 2661513"/>
                  <a:gd name="connsiteY2" fmla="*/ 129564 h 1689930"/>
                  <a:gd name="connsiteX3" fmla="*/ 598521 w 2661513"/>
                  <a:gd name="connsiteY3" fmla="*/ 147733 h 1689930"/>
                  <a:gd name="connsiteX4" fmla="*/ 906482 w 2661513"/>
                  <a:gd name="connsiteY4" fmla="*/ 0 h 1689930"/>
                  <a:gd name="connsiteX5" fmla="*/ 1151256 w 2661513"/>
                  <a:gd name="connsiteY5" fmla="*/ 195234 h 1689930"/>
                  <a:gd name="connsiteX6" fmla="*/ 1544382 w 2661513"/>
                  <a:gd name="connsiteY6" fmla="*/ 72404 h 1689930"/>
                  <a:gd name="connsiteX7" fmla="*/ 1659502 w 2661513"/>
                  <a:gd name="connsiteY7" fmla="*/ 266397 h 1689930"/>
                  <a:gd name="connsiteX8" fmla="*/ 1867763 w 2661513"/>
                  <a:gd name="connsiteY8" fmla="*/ 120437 h 1689930"/>
                  <a:gd name="connsiteX9" fmla="*/ 2127071 w 2661513"/>
                  <a:gd name="connsiteY9" fmla="*/ 256914 h 1689930"/>
                  <a:gd name="connsiteX10" fmla="*/ 2468264 w 2661513"/>
                  <a:gd name="connsiteY10" fmla="*/ 379744 h 1689930"/>
                  <a:gd name="connsiteX11" fmla="*/ 2522857 w 2661513"/>
                  <a:gd name="connsiteY11" fmla="*/ 686819 h 1689930"/>
                  <a:gd name="connsiteX12" fmla="*/ 2659333 w 2661513"/>
                  <a:gd name="connsiteY12" fmla="*/ 1116724 h 1689930"/>
                  <a:gd name="connsiteX13" fmla="*/ 2413673 w 2661513"/>
                  <a:gd name="connsiteY13" fmla="*/ 1553451 h 1689930"/>
                  <a:gd name="connsiteX14" fmla="*/ 1724463 w 2661513"/>
                  <a:gd name="connsiteY14" fmla="*/ 1553451 h 1689930"/>
                  <a:gd name="connsiteX15" fmla="*/ 1526569 w 2661513"/>
                  <a:gd name="connsiteY15" fmla="*/ 1689930 h 1689930"/>
                  <a:gd name="connsiteX16" fmla="*/ 1158079 w 2661513"/>
                  <a:gd name="connsiteY16" fmla="*/ 1553452 h 1689930"/>
                  <a:gd name="connsiteX17" fmla="*/ 775942 w 2661513"/>
                  <a:gd name="connsiteY17" fmla="*/ 1676282 h 1689930"/>
                  <a:gd name="connsiteX18" fmla="*/ 284623 w 2661513"/>
                  <a:gd name="connsiteY18" fmla="*/ 1539803 h 1689930"/>
                  <a:gd name="connsiteX19" fmla="*/ 413 w 2661513"/>
                  <a:gd name="connsiteY19" fmla="*/ 841109 h 1689930"/>
                  <a:gd name="connsiteX0" fmla="*/ 2224 w 2663324"/>
                  <a:gd name="connsiteY0" fmla="*/ 841109 h 1689930"/>
                  <a:gd name="connsiteX1" fmla="*/ 262064 w 2663324"/>
                  <a:gd name="connsiteY1" fmla="*/ 260548 h 1689930"/>
                  <a:gd name="connsiteX2" fmla="*/ 391450 w 2663324"/>
                  <a:gd name="connsiteY2" fmla="*/ 129564 h 1689930"/>
                  <a:gd name="connsiteX3" fmla="*/ 600332 w 2663324"/>
                  <a:gd name="connsiteY3" fmla="*/ 147733 h 1689930"/>
                  <a:gd name="connsiteX4" fmla="*/ 908293 w 2663324"/>
                  <a:gd name="connsiteY4" fmla="*/ 0 h 1689930"/>
                  <a:gd name="connsiteX5" fmla="*/ 1153067 w 2663324"/>
                  <a:gd name="connsiteY5" fmla="*/ 195234 h 1689930"/>
                  <a:gd name="connsiteX6" fmla="*/ 1546193 w 2663324"/>
                  <a:gd name="connsiteY6" fmla="*/ 72404 h 1689930"/>
                  <a:gd name="connsiteX7" fmla="*/ 1661313 w 2663324"/>
                  <a:gd name="connsiteY7" fmla="*/ 266397 h 1689930"/>
                  <a:gd name="connsiteX8" fmla="*/ 1869574 w 2663324"/>
                  <a:gd name="connsiteY8" fmla="*/ 120437 h 1689930"/>
                  <a:gd name="connsiteX9" fmla="*/ 2128882 w 2663324"/>
                  <a:gd name="connsiteY9" fmla="*/ 256914 h 1689930"/>
                  <a:gd name="connsiteX10" fmla="*/ 2470075 w 2663324"/>
                  <a:gd name="connsiteY10" fmla="*/ 379744 h 1689930"/>
                  <a:gd name="connsiteX11" fmla="*/ 2524668 w 2663324"/>
                  <a:gd name="connsiteY11" fmla="*/ 686819 h 1689930"/>
                  <a:gd name="connsiteX12" fmla="*/ 2661144 w 2663324"/>
                  <a:gd name="connsiteY12" fmla="*/ 1116724 h 1689930"/>
                  <a:gd name="connsiteX13" fmla="*/ 2415484 w 2663324"/>
                  <a:gd name="connsiteY13" fmla="*/ 1553451 h 1689930"/>
                  <a:gd name="connsiteX14" fmla="*/ 1726274 w 2663324"/>
                  <a:gd name="connsiteY14" fmla="*/ 1553451 h 1689930"/>
                  <a:gd name="connsiteX15" fmla="*/ 1528380 w 2663324"/>
                  <a:gd name="connsiteY15" fmla="*/ 1689930 h 1689930"/>
                  <a:gd name="connsiteX16" fmla="*/ 1159890 w 2663324"/>
                  <a:gd name="connsiteY16" fmla="*/ 1553452 h 1689930"/>
                  <a:gd name="connsiteX17" fmla="*/ 777753 w 2663324"/>
                  <a:gd name="connsiteY17" fmla="*/ 1676282 h 1689930"/>
                  <a:gd name="connsiteX18" fmla="*/ 333935 w 2663324"/>
                  <a:gd name="connsiteY18" fmla="*/ 1498239 h 1689930"/>
                  <a:gd name="connsiteX19" fmla="*/ 2224 w 2663324"/>
                  <a:gd name="connsiteY19" fmla="*/ 841109 h 1689930"/>
                  <a:gd name="connsiteX0" fmla="*/ 9442 w 2670542"/>
                  <a:gd name="connsiteY0" fmla="*/ 841109 h 1689930"/>
                  <a:gd name="connsiteX1" fmla="*/ 269282 w 2670542"/>
                  <a:gd name="connsiteY1" fmla="*/ 260548 h 1689930"/>
                  <a:gd name="connsiteX2" fmla="*/ 398668 w 2670542"/>
                  <a:gd name="connsiteY2" fmla="*/ 129564 h 1689930"/>
                  <a:gd name="connsiteX3" fmla="*/ 607550 w 2670542"/>
                  <a:gd name="connsiteY3" fmla="*/ 147733 h 1689930"/>
                  <a:gd name="connsiteX4" fmla="*/ 915511 w 2670542"/>
                  <a:gd name="connsiteY4" fmla="*/ 0 h 1689930"/>
                  <a:gd name="connsiteX5" fmla="*/ 1160285 w 2670542"/>
                  <a:gd name="connsiteY5" fmla="*/ 195234 h 1689930"/>
                  <a:gd name="connsiteX6" fmla="*/ 1553411 w 2670542"/>
                  <a:gd name="connsiteY6" fmla="*/ 72404 h 1689930"/>
                  <a:gd name="connsiteX7" fmla="*/ 1668531 w 2670542"/>
                  <a:gd name="connsiteY7" fmla="*/ 266397 h 1689930"/>
                  <a:gd name="connsiteX8" fmla="*/ 1876792 w 2670542"/>
                  <a:gd name="connsiteY8" fmla="*/ 120437 h 1689930"/>
                  <a:gd name="connsiteX9" fmla="*/ 2136100 w 2670542"/>
                  <a:gd name="connsiteY9" fmla="*/ 256914 h 1689930"/>
                  <a:gd name="connsiteX10" fmla="*/ 2477293 w 2670542"/>
                  <a:gd name="connsiteY10" fmla="*/ 379744 h 1689930"/>
                  <a:gd name="connsiteX11" fmla="*/ 2531886 w 2670542"/>
                  <a:gd name="connsiteY11" fmla="*/ 686819 h 1689930"/>
                  <a:gd name="connsiteX12" fmla="*/ 2668362 w 2670542"/>
                  <a:gd name="connsiteY12" fmla="*/ 1116724 h 1689930"/>
                  <a:gd name="connsiteX13" fmla="*/ 2422702 w 2670542"/>
                  <a:gd name="connsiteY13" fmla="*/ 1553451 h 1689930"/>
                  <a:gd name="connsiteX14" fmla="*/ 1733492 w 2670542"/>
                  <a:gd name="connsiteY14" fmla="*/ 1553451 h 1689930"/>
                  <a:gd name="connsiteX15" fmla="*/ 1535598 w 2670542"/>
                  <a:gd name="connsiteY15" fmla="*/ 1689930 h 1689930"/>
                  <a:gd name="connsiteX16" fmla="*/ 1167108 w 2670542"/>
                  <a:gd name="connsiteY16" fmla="*/ 1553452 h 1689930"/>
                  <a:gd name="connsiteX17" fmla="*/ 784971 w 2670542"/>
                  <a:gd name="connsiteY17" fmla="*/ 1676282 h 1689930"/>
                  <a:gd name="connsiteX18" fmla="*/ 341153 w 2670542"/>
                  <a:gd name="connsiteY18" fmla="*/ 1498239 h 1689930"/>
                  <a:gd name="connsiteX19" fmla="*/ 83972 w 2670542"/>
                  <a:gd name="connsiteY19" fmla="*/ 1085528 h 1689930"/>
                  <a:gd name="connsiteX20" fmla="*/ 9442 w 2670542"/>
                  <a:gd name="connsiteY20" fmla="*/ 841109 h 1689930"/>
                  <a:gd name="connsiteX0" fmla="*/ 9442 w 2670542"/>
                  <a:gd name="connsiteY0" fmla="*/ 841109 h 1689930"/>
                  <a:gd name="connsiteX1" fmla="*/ 269282 w 2670542"/>
                  <a:gd name="connsiteY1" fmla="*/ 260548 h 1689930"/>
                  <a:gd name="connsiteX2" fmla="*/ 398668 w 2670542"/>
                  <a:gd name="connsiteY2" fmla="*/ 129564 h 1689930"/>
                  <a:gd name="connsiteX3" fmla="*/ 607550 w 2670542"/>
                  <a:gd name="connsiteY3" fmla="*/ 147733 h 1689930"/>
                  <a:gd name="connsiteX4" fmla="*/ 915511 w 2670542"/>
                  <a:gd name="connsiteY4" fmla="*/ 0 h 1689930"/>
                  <a:gd name="connsiteX5" fmla="*/ 1160285 w 2670542"/>
                  <a:gd name="connsiteY5" fmla="*/ 195234 h 1689930"/>
                  <a:gd name="connsiteX6" fmla="*/ 1553411 w 2670542"/>
                  <a:gd name="connsiteY6" fmla="*/ 72404 h 1689930"/>
                  <a:gd name="connsiteX7" fmla="*/ 1668531 w 2670542"/>
                  <a:gd name="connsiteY7" fmla="*/ 266397 h 1689930"/>
                  <a:gd name="connsiteX8" fmla="*/ 1876792 w 2670542"/>
                  <a:gd name="connsiteY8" fmla="*/ 120437 h 1689930"/>
                  <a:gd name="connsiteX9" fmla="*/ 2136100 w 2670542"/>
                  <a:gd name="connsiteY9" fmla="*/ 256914 h 1689930"/>
                  <a:gd name="connsiteX10" fmla="*/ 2477293 w 2670542"/>
                  <a:gd name="connsiteY10" fmla="*/ 379744 h 1689930"/>
                  <a:gd name="connsiteX11" fmla="*/ 2531886 w 2670542"/>
                  <a:gd name="connsiteY11" fmla="*/ 686819 h 1689930"/>
                  <a:gd name="connsiteX12" fmla="*/ 2668362 w 2670542"/>
                  <a:gd name="connsiteY12" fmla="*/ 1116724 h 1689930"/>
                  <a:gd name="connsiteX13" fmla="*/ 2422702 w 2670542"/>
                  <a:gd name="connsiteY13" fmla="*/ 1553451 h 1689930"/>
                  <a:gd name="connsiteX14" fmla="*/ 1733492 w 2670542"/>
                  <a:gd name="connsiteY14" fmla="*/ 1553451 h 1689930"/>
                  <a:gd name="connsiteX15" fmla="*/ 1535598 w 2670542"/>
                  <a:gd name="connsiteY15" fmla="*/ 1689930 h 1689930"/>
                  <a:gd name="connsiteX16" fmla="*/ 1167108 w 2670542"/>
                  <a:gd name="connsiteY16" fmla="*/ 1553452 h 1689930"/>
                  <a:gd name="connsiteX17" fmla="*/ 784971 w 2670542"/>
                  <a:gd name="connsiteY17" fmla="*/ 1676282 h 1689930"/>
                  <a:gd name="connsiteX18" fmla="*/ 341153 w 2670542"/>
                  <a:gd name="connsiteY18" fmla="*/ 1498239 h 1689930"/>
                  <a:gd name="connsiteX19" fmla="*/ 83972 w 2670542"/>
                  <a:gd name="connsiteY19" fmla="*/ 1085528 h 1689930"/>
                  <a:gd name="connsiteX20" fmla="*/ 9442 w 2670542"/>
                  <a:gd name="connsiteY20" fmla="*/ 841109 h 1689930"/>
                  <a:gd name="connsiteX0" fmla="*/ 9442 w 2670542"/>
                  <a:gd name="connsiteY0" fmla="*/ 841109 h 1676309"/>
                  <a:gd name="connsiteX1" fmla="*/ 269282 w 2670542"/>
                  <a:gd name="connsiteY1" fmla="*/ 260548 h 1676309"/>
                  <a:gd name="connsiteX2" fmla="*/ 398668 w 2670542"/>
                  <a:gd name="connsiteY2" fmla="*/ 129564 h 1676309"/>
                  <a:gd name="connsiteX3" fmla="*/ 607550 w 2670542"/>
                  <a:gd name="connsiteY3" fmla="*/ 147733 h 1676309"/>
                  <a:gd name="connsiteX4" fmla="*/ 915511 w 2670542"/>
                  <a:gd name="connsiteY4" fmla="*/ 0 h 1676309"/>
                  <a:gd name="connsiteX5" fmla="*/ 1160285 w 2670542"/>
                  <a:gd name="connsiteY5" fmla="*/ 195234 h 1676309"/>
                  <a:gd name="connsiteX6" fmla="*/ 1553411 w 2670542"/>
                  <a:gd name="connsiteY6" fmla="*/ 72404 h 1676309"/>
                  <a:gd name="connsiteX7" fmla="*/ 1668531 w 2670542"/>
                  <a:gd name="connsiteY7" fmla="*/ 266397 h 1676309"/>
                  <a:gd name="connsiteX8" fmla="*/ 1876792 w 2670542"/>
                  <a:gd name="connsiteY8" fmla="*/ 120437 h 1676309"/>
                  <a:gd name="connsiteX9" fmla="*/ 2136100 w 2670542"/>
                  <a:gd name="connsiteY9" fmla="*/ 256914 h 1676309"/>
                  <a:gd name="connsiteX10" fmla="*/ 2477293 w 2670542"/>
                  <a:gd name="connsiteY10" fmla="*/ 379744 h 1676309"/>
                  <a:gd name="connsiteX11" fmla="*/ 2531886 w 2670542"/>
                  <a:gd name="connsiteY11" fmla="*/ 686819 h 1676309"/>
                  <a:gd name="connsiteX12" fmla="*/ 2668362 w 2670542"/>
                  <a:gd name="connsiteY12" fmla="*/ 1116724 h 1676309"/>
                  <a:gd name="connsiteX13" fmla="*/ 2422702 w 2670542"/>
                  <a:gd name="connsiteY13" fmla="*/ 1553451 h 1676309"/>
                  <a:gd name="connsiteX14" fmla="*/ 1733492 w 2670542"/>
                  <a:gd name="connsiteY14" fmla="*/ 1553451 h 1676309"/>
                  <a:gd name="connsiteX15" fmla="*/ 1434658 w 2670542"/>
                  <a:gd name="connsiteY15" fmla="*/ 1660242 h 1676309"/>
                  <a:gd name="connsiteX16" fmla="*/ 1167108 w 2670542"/>
                  <a:gd name="connsiteY16" fmla="*/ 1553452 h 1676309"/>
                  <a:gd name="connsiteX17" fmla="*/ 784971 w 2670542"/>
                  <a:gd name="connsiteY17" fmla="*/ 1676282 h 1676309"/>
                  <a:gd name="connsiteX18" fmla="*/ 341153 w 2670542"/>
                  <a:gd name="connsiteY18" fmla="*/ 1498239 h 1676309"/>
                  <a:gd name="connsiteX19" fmla="*/ 83972 w 2670542"/>
                  <a:gd name="connsiteY19" fmla="*/ 1085528 h 1676309"/>
                  <a:gd name="connsiteX20" fmla="*/ 9442 w 2670542"/>
                  <a:gd name="connsiteY20" fmla="*/ 841109 h 1676309"/>
                  <a:gd name="connsiteX0" fmla="*/ 9442 w 2670542"/>
                  <a:gd name="connsiteY0" fmla="*/ 841109 h 1676309"/>
                  <a:gd name="connsiteX1" fmla="*/ 269282 w 2670542"/>
                  <a:gd name="connsiteY1" fmla="*/ 260548 h 1676309"/>
                  <a:gd name="connsiteX2" fmla="*/ 398668 w 2670542"/>
                  <a:gd name="connsiteY2" fmla="*/ 129564 h 1676309"/>
                  <a:gd name="connsiteX3" fmla="*/ 607550 w 2670542"/>
                  <a:gd name="connsiteY3" fmla="*/ 147733 h 1676309"/>
                  <a:gd name="connsiteX4" fmla="*/ 915511 w 2670542"/>
                  <a:gd name="connsiteY4" fmla="*/ 0 h 1676309"/>
                  <a:gd name="connsiteX5" fmla="*/ 1160285 w 2670542"/>
                  <a:gd name="connsiteY5" fmla="*/ 195234 h 1676309"/>
                  <a:gd name="connsiteX6" fmla="*/ 1553411 w 2670542"/>
                  <a:gd name="connsiteY6" fmla="*/ 72404 h 1676309"/>
                  <a:gd name="connsiteX7" fmla="*/ 1668531 w 2670542"/>
                  <a:gd name="connsiteY7" fmla="*/ 266397 h 1676309"/>
                  <a:gd name="connsiteX8" fmla="*/ 1876792 w 2670542"/>
                  <a:gd name="connsiteY8" fmla="*/ 120437 h 1676309"/>
                  <a:gd name="connsiteX9" fmla="*/ 2136100 w 2670542"/>
                  <a:gd name="connsiteY9" fmla="*/ 256914 h 1676309"/>
                  <a:gd name="connsiteX10" fmla="*/ 2477293 w 2670542"/>
                  <a:gd name="connsiteY10" fmla="*/ 379744 h 1676309"/>
                  <a:gd name="connsiteX11" fmla="*/ 2531886 w 2670542"/>
                  <a:gd name="connsiteY11" fmla="*/ 686819 h 1676309"/>
                  <a:gd name="connsiteX12" fmla="*/ 2668362 w 2670542"/>
                  <a:gd name="connsiteY12" fmla="*/ 1116724 h 1676309"/>
                  <a:gd name="connsiteX13" fmla="*/ 2422702 w 2670542"/>
                  <a:gd name="connsiteY13" fmla="*/ 1553451 h 1676309"/>
                  <a:gd name="connsiteX14" fmla="*/ 1733492 w 2670542"/>
                  <a:gd name="connsiteY14" fmla="*/ 1553451 h 1676309"/>
                  <a:gd name="connsiteX15" fmla="*/ 1434658 w 2670542"/>
                  <a:gd name="connsiteY15" fmla="*/ 1660242 h 1676309"/>
                  <a:gd name="connsiteX16" fmla="*/ 1167108 w 2670542"/>
                  <a:gd name="connsiteY16" fmla="*/ 1553452 h 1676309"/>
                  <a:gd name="connsiteX17" fmla="*/ 784971 w 2670542"/>
                  <a:gd name="connsiteY17" fmla="*/ 1676282 h 1676309"/>
                  <a:gd name="connsiteX18" fmla="*/ 341153 w 2670542"/>
                  <a:gd name="connsiteY18" fmla="*/ 1498239 h 1676309"/>
                  <a:gd name="connsiteX19" fmla="*/ 83972 w 2670542"/>
                  <a:gd name="connsiteY19" fmla="*/ 1085528 h 1676309"/>
                  <a:gd name="connsiteX20" fmla="*/ 9442 w 2670542"/>
                  <a:gd name="connsiteY20" fmla="*/ 841109 h 1676309"/>
                  <a:gd name="connsiteX0" fmla="*/ 9442 w 2670542"/>
                  <a:gd name="connsiteY0" fmla="*/ 841109 h 1676309"/>
                  <a:gd name="connsiteX1" fmla="*/ 269282 w 2670542"/>
                  <a:gd name="connsiteY1" fmla="*/ 260548 h 1676309"/>
                  <a:gd name="connsiteX2" fmla="*/ 398668 w 2670542"/>
                  <a:gd name="connsiteY2" fmla="*/ 129564 h 1676309"/>
                  <a:gd name="connsiteX3" fmla="*/ 607550 w 2670542"/>
                  <a:gd name="connsiteY3" fmla="*/ 147733 h 1676309"/>
                  <a:gd name="connsiteX4" fmla="*/ 915511 w 2670542"/>
                  <a:gd name="connsiteY4" fmla="*/ 0 h 1676309"/>
                  <a:gd name="connsiteX5" fmla="*/ 1160285 w 2670542"/>
                  <a:gd name="connsiteY5" fmla="*/ 195234 h 1676309"/>
                  <a:gd name="connsiteX6" fmla="*/ 1553411 w 2670542"/>
                  <a:gd name="connsiteY6" fmla="*/ 72404 h 1676309"/>
                  <a:gd name="connsiteX7" fmla="*/ 1668531 w 2670542"/>
                  <a:gd name="connsiteY7" fmla="*/ 266397 h 1676309"/>
                  <a:gd name="connsiteX8" fmla="*/ 1876792 w 2670542"/>
                  <a:gd name="connsiteY8" fmla="*/ 120437 h 1676309"/>
                  <a:gd name="connsiteX9" fmla="*/ 2136100 w 2670542"/>
                  <a:gd name="connsiteY9" fmla="*/ 256914 h 1676309"/>
                  <a:gd name="connsiteX10" fmla="*/ 2477293 w 2670542"/>
                  <a:gd name="connsiteY10" fmla="*/ 379744 h 1676309"/>
                  <a:gd name="connsiteX11" fmla="*/ 2531886 w 2670542"/>
                  <a:gd name="connsiteY11" fmla="*/ 686819 h 1676309"/>
                  <a:gd name="connsiteX12" fmla="*/ 2668362 w 2670542"/>
                  <a:gd name="connsiteY12" fmla="*/ 1116724 h 1676309"/>
                  <a:gd name="connsiteX13" fmla="*/ 2422702 w 2670542"/>
                  <a:gd name="connsiteY13" fmla="*/ 1553451 h 1676309"/>
                  <a:gd name="connsiteX14" fmla="*/ 1733492 w 2670542"/>
                  <a:gd name="connsiteY14" fmla="*/ 1553451 h 1676309"/>
                  <a:gd name="connsiteX15" fmla="*/ 1434658 w 2670542"/>
                  <a:gd name="connsiteY15" fmla="*/ 1660242 h 1676309"/>
                  <a:gd name="connsiteX16" fmla="*/ 1167108 w 2670542"/>
                  <a:gd name="connsiteY16" fmla="*/ 1553452 h 1676309"/>
                  <a:gd name="connsiteX17" fmla="*/ 784971 w 2670542"/>
                  <a:gd name="connsiteY17" fmla="*/ 1676282 h 1676309"/>
                  <a:gd name="connsiteX18" fmla="*/ 341153 w 2670542"/>
                  <a:gd name="connsiteY18" fmla="*/ 1498239 h 1676309"/>
                  <a:gd name="connsiteX19" fmla="*/ 83972 w 2670542"/>
                  <a:gd name="connsiteY19" fmla="*/ 1085528 h 1676309"/>
                  <a:gd name="connsiteX20" fmla="*/ 9442 w 2670542"/>
                  <a:gd name="connsiteY20" fmla="*/ 841109 h 1676309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136100 w 2670542"/>
                  <a:gd name="connsiteY9" fmla="*/ 256914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733492 w 2670542"/>
                  <a:gd name="connsiteY14" fmla="*/ 1553451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136100 w 2670542"/>
                  <a:gd name="connsiteY9" fmla="*/ 256914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136100 w 2670542"/>
                  <a:gd name="connsiteY9" fmla="*/ 256914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136100 w 2670542"/>
                  <a:gd name="connsiteY9" fmla="*/ 256914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464700 w 2670542"/>
                  <a:gd name="connsiteY6" fmla="*/ 51933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464700 w 2670542"/>
                  <a:gd name="connsiteY6" fmla="*/ 51933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464700 w 2670542"/>
                  <a:gd name="connsiteY6" fmla="*/ 51933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464700 w 2670542"/>
                  <a:gd name="connsiteY6" fmla="*/ 51933 h 1676421"/>
                  <a:gd name="connsiteX7" fmla="*/ 1723122 w 2670542"/>
                  <a:gd name="connsiteY7" fmla="*/ 211806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723122 w 2670542"/>
                  <a:gd name="connsiteY7" fmla="*/ 211806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088333 w 2670542"/>
                  <a:gd name="connsiteY10" fmla="*/ 277386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37463 w 2670542"/>
                  <a:gd name="connsiteY9" fmla="*/ 153316 h 1676421"/>
                  <a:gd name="connsiteX10" fmla="*/ 2088333 w 2670542"/>
                  <a:gd name="connsiteY10" fmla="*/ 277386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37463 w 2670542"/>
                  <a:gd name="connsiteY9" fmla="*/ 153316 h 1676421"/>
                  <a:gd name="connsiteX10" fmla="*/ 2088333 w 2670542"/>
                  <a:gd name="connsiteY10" fmla="*/ 277386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37463 w 2670542"/>
                  <a:gd name="connsiteY9" fmla="*/ 153316 h 1676421"/>
                  <a:gd name="connsiteX10" fmla="*/ 2088333 w 2670542"/>
                  <a:gd name="connsiteY10" fmla="*/ 277386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88333 w 2670542"/>
                  <a:gd name="connsiteY9" fmla="*/ 277386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88333 w 2670542"/>
                  <a:gd name="connsiteY9" fmla="*/ 277386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641235 w 2670542"/>
                  <a:gd name="connsiteY6" fmla="*/ 191334 h 1676421"/>
                  <a:gd name="connsiteX7" fmla="*/ 2088333 w 2670542"/>
                  <a:gd name="connsiteY7" fmla="*/ 277386 h 1676421"/>
                  <a:gd name="connsiteX8" fmla="*/ 2477293 w 2670542"/>
                  <a:gd name="connsiteY8" fmla="*/ 379744 h 1676421"/>
                  <a:gd name="connsiteX9" fmla="*/ 2531886 w 2670542"/>
                  <a:gd name="connsiteY9" fmla="*/ 686819 h 1676421"/>
                  <a:gd name="connsiteX10" fmla="*/ 2668362 w 2670542"/>
                  <a:gd name="connsiteY10" fmla="*/ 1116724 h 1676421"/>
                  <a:gd name="connsiteX11" fmla="*/ 2422702 w 2670542"/>
                  <a:gd name="connsiteY11" fmla="*/ 1553451 h 1676421"/>
                  <a:gd name="connsiteX12" fmla="*/ 1834432 w 2670542"/>
                  <a:gd name="connsiteY12" fmla="*/ 1589077 h 1676421"/>
                  <a:gd name="connsiteX13" fmla="*/ 1633702 w 2670542"/>
                  <a:gd name="connsiteY13" fmla="*/ 1667420 h 1676421"/>
                  <a:gd name="connsiteX14" fmla="*/ 1434658 w 2670542"/>
                  <a:gd name="connsiteY14" fmla="*/ 1660242 h 1676421"/>
                  <a:gd name="connsiteX15" fmla="*/ 1167108 w 2670542"/>
                  <a:gd name="connsiteY15" fmla="*/ 1553452 h 1676421"/>
                  <a:gd name="connsiteX16" fmla="*/ 784971 w 2670542"/>
                  <a:gd name="connsiteY16" fmla="*/ 1676282 h 1676421"/>
                  <a:gd name="connsiteX17" fmla="*/ 341153 w 2670542"/>
                  <a:gd name="connsiteY17" fmla="*/ 1498239 h 1676421"/>
                  <a:gd name="connsiteX18" fmla="*/ 83972 w 2670542"/>
                  <a:gd name="connsiteY18" fmla="*/ 1085528 h 1676421"/>
                  <a:gd name="connsiteX19" fmla="*/ 9442 w 2670542"/>
                  <a:gd name="connsiteY19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641235 w 2670542"/>
                  <a:gd name="connsiteY6" fmla="*/ 191334 h 1676421"/>
                  <a:gd name="connsiteX7" fmla="*/ 2088333 w 2670542"/>
                  <a:gd name="connsiteY7" fmla="*/ 277386 h 1676421"/>
                  <a:gd name="connsiteX8" fmla="*/ 2477293 w 2670542"/>
                  <a:gd name="connsiteY8" fmla="*/ 379744 h 1676421"/>
                  <a:gd name="connsiteX9" fmla="*/ 2531886 w 2670542"/>
                  <a:gd name="connsiteY9" fmla="*/ 686819 h 1676421"/>
                  <a:gd name="connsiteX10" fmla="*/ 2668362 w 2670542"/>
                  <a:gd name="connsiteY10" fmla="*/ 1116724 h 1676421"/>
                  <a:gd name="connsiteX11" fmla="*/ 2422702 w 2670542"/>
                  <a:gd name="connsiteY11" fmla="*/ 1553451 h 1676421"/>
                  <a:gd name="connsiteX12" fmla="*/ 1834432 w 2670542"/>
                  <a:gd name="connsiteY12" fmla="*/ 1589077 h 1676421"/>
                  <a:gd name="connsiteX13" fmla="*/ 1633702 w 2670542"/>
                  <a:gd name="connsiteY13" fmla="*/ 1667420 h 1676421"/>
                  <a:gd name="connsiteX14" fmla="*/ 1434658 w 2670542"/>
                  <a:gd name="connsiteY14" fmla="*/ 1660242 h 1676421"/>
                  <a:gd name="connsiteX15" fmla="*/ 1167108 w 2670542"/>
                  <a:gd name="connsiteY15" fmla="*/ 1553452 h 1676421"/>
                  <a:gd name="connsiteX16" fmla="*/ 784971 w 2670542"/>
                  <a:gd name="connsiteY16" fmla="*/ 1676282 h 1676421"/>
                  <a:gd name="connsiteX17" fmla="*/ 341153 w 2670542"/>
                  <a:gd name="connsiteY17" fmla="*/ 1498239 h 1676421"/>
                  <a:gd name="connsiteX18" fmla="*/ 83972 w 2670542"/>
                  <a:gd name="connsiteY18" fmla="*/ 1085528 h 1676421"/>
                  <a:gd name="connsiteX19" fmla="*/ 9442 w 2670542"/>
                  <a:gd name="connsiteY19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641235 w 2670542"/>
                  <a:gd name="connsiteY6" fmla="*/ 191334 h 1676421"/>
                  <a:gd name="connsiteX7" fmla="*/ 2088333 w 2670542"/>
                  <a:gd name="connsiteY7" fmla="*/ 277386 h 1676421"/>
                  <a:gd name="connsiteX8" fmla="*/ 2477293 w 2670542"/>
                  <a:gd name="connsiteY8" fmla="*/ 379744 h 1676421"/>
                  <a:gd name="connsiteX9" fmla="*/ 2531886 w 2670542"/>
                  <a:gd name="connsiteY9" fmla="*/ 686819 h 1676421"/>
                  <a:gd name="connsiteX10" fmla="*/ 2668362 w 2670542"/>
                  <a:gd name="connsiteY10" fmla="*/ 1116724 h 1676421"/>
                  <a:gd name="connsiteX11" fmla="*/ 2422702 w 2670542"/>
                  <a:gd name="connsiteY11" fmla="*/ 1553451 h 1676421"/>
                  <a:gd name="connsiteX12" fmla="*/ 1834432 w 2670542"/>
                  <a:gd name="connsiteY12" fmla="*/ 1589077 h 1676421"/>
                  <a:gd name="connsiteX13" fmla="*/ 1633702 w 2670542"/>
                  <a:gd name="connsiteY13" fmla="*/ 1667420 h 1676421"/>
                  <a:gd name="connsiteX14" fmla="*/ 1434658 w 2670542"/>
                  <a:gd name="connsiteY14" fmla="*/ 1660242 h 1676421"/>
                  <a:gd name="connsiteX15" fmla="*/ 1167108 w 2670542"/>
                  <a:gd name="connsiteY15" fmla="*/ 1553452 h 1676421"/>
                  <a:gd name="connsiteX16" fmla="*/ 784971 w 2670542"/>
                  <a:gd name="connsiteY16" fmla="*/ 1676282 h 1676421"/>
                  <a:gd name="connsiteX17" fmla="*/ 341153 w 2670542"/>
                  <a:gd name="connsiteY17" fmla="*/ 1498239 h 1676421"/>
                  <a:gd name="connsiteX18" fmla="*/ 83972 w 2670542"/>
                  <a:gd name="connsiteY18" fmla="*/ 1085528 h 1676421"/>
                  <a:gd name="connsiteX19" fmla="*/ 9442 w 2670542"/>
                  <a:gd name="connsiteY19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376876 w 2670542"/>
                  <a:gd name="connsiteY6" fmla="*/ 166431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376876 w 2670542"/>
                  <a:gd name="connsiteY6" fmla="*/ 166431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376876 w 2670542"/>
                  <a:gd name="connsiteY6" fmla="*/ 166431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294989 w 2670542"/>
                  <a:gd name="connsiteY6" fmla="*/ 132312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56 h 1676468"/>
                  <a:gd name="connsiteX1" fmla="*/ 269282 w 2670542"/>
                  <a:gd name="connsiteY1" fmla="*/ 260595 h 1676468"/>
                  <a:gd name="connsiteX2" fmla="*/ 398668 w 2670542"/>
                  <a:gd name="connsiteY2" fmla="*/ 129611 h 1676468"/>
                  <a:gd name="connsiteX3" fmla="*/ 607550 w 2670542"/>
                  <a:gd name="connsiteY3" fmla="*/ 147780 h 1676468"/>
                  <a:gd name="connsiteX4" fmla="*/ 915511 w 2670542"/>
                  <a:gd name="connsiteY4" fmla="*/ 47 h 1676468"/>
                  <a:gd name="connsiteX5" fmla="*/ 1294989 w 2670542"/>
                  <a:gd name="connsiteY5" fmla="*/ 132359 h 1676468"/>
                  <a:gd name="connsiteX6" fmla="*/ 1641235 w 2670542"/>
                  <a:gd name="connsiteY6" fmla="*/ 191381 h 1676468"/>
                  <a:gd name="connsiteX7" fmla="*/ 2088333 w 2670542"/>
                  <a:gd name="connsiteY7" fmla="*/ 277433 h 1676468"/>
                  <a:gd name="connsiteX8" fmla="*/ 2477293 w 2670542"/>
                  <a:gd name="connsiteY8" fmla="*/ 379791 h 1676468"/>
                  <a:gd name="connsiteX9" fmla="*/ 2531886 w 2670542"/>
                  <a:gd name="connsiteY9" fmla="*/ 686866 h 1676468"/>
                  <a:gd name="connsiteX10" fmla="*/ 2668362 w 2670542"/>
                  <a:gd name="connsiteY10" fmla="*/ 1116771 h 1676468"/>
                  <a:gd name="connsiteX11" fmla="*/ 2422702 w 2670542"/>
                  <a:gd name="connsiteY11" fmla="*/ 1553498 h 1676468"/>
                  <a:gd name="connsiteX12" fmla="*/ 1834432 w 2670542"/>
                  <a:gd name="connsiteY12" fmla="*/ 1589124 h 1676468"/>
                  <a:gd name="connsiteX13" fmla="*/ 1633702 w 2670542"/>
                  <a:gd name="connsiteY13" fmla="*/ 1667467 h 1676468"/>
                  <a:gd name="connsiteX14" fmla="*/ 1434658 w 2670542"/>
                  <a:gd name="connsiteY14" fmla="*/ 1660289 h 1676468"/>
                  <a:gd name="connsiteX15" fmla="*/ 1167108 w 2670542"/>
                  <a:gd name="connsiteY15" fmla="*/ 1553499 h 1676468"/>
                  <a:gd name="connsiteX16" fmla="*/ 784971 w 2670542"/>
                  <a:gd name="connsiteY16" fmla="*/ 1676329 h 1676468"/>
                  <a:gd name="connsiteX17" fmla="*/ 341153 w 2670542"/>
                  <a:gd name="connsiteY17" fmla="*/ 1498286 h 1676468"/>
                  <a:gd name="connsiteX18" fmla="*/ 83972 w 2670542"/>
                  <a:gd name="connsiteY18" fmla="*/ 1085575 h 1676468"/>
                  <a:gd name="connsiteX19" fmla="*/ 9442 w 2670542"/>
                  <a:gd name="connsiteY19" fmla="*/ 841156 h 1676468"/>
                  <a:gd name="connsiteX0" fmla="*/ 9442 w 2670542"/>
                  <a:gd name="connsiteY0" fmla="*/ 841156 h 1676468"/>
                  <a:gd name="connsiteX1" fmla="*/ 269282 w 2670542"/>
                  <a:gd name="connsiteY1" fmla="*/ 260595 h 1676468"/>
                  <a:gd name="connsiteX2" fmla="*/ 398668 w 2670542"/>
                  <a:gd name="connsiteY2" fmla="*/ 129611 h 1676468"/>
                  <a:gd name="connsiteX3" fmla="*/ 607550 w 2670542"/>
                  <a:gd name="connsiteY3" fmla="*/ 147780 h 1676468"/>
                  <a:gd name="connsiteX4" fmla="*/ 915511 w 2670542"/>
                  <a:gd name="connsiteY4" fmla="*/ 47 h 1676468"/>
                  <a:gd name="connsiteX5" fmla="*/ 1213102 w 2670542"/>
                  <a:gd name="connsiteY5" fmla="*/ 132359 h 1676468"/>
                  <a:gd name="connsiteX6" fmla="*/ 1641235 w 2670542"/>
                  <a:gd name="connsiteY6" fmla="*/ 191381 h 1676468"/>
                  <a:gd name="connsiteX7" fmla="*/ 2088333 w 2670542"/>
                  <a:gd name="connsiteY7" fmla="*/ 277433 h 1676468"/>
                  <a:gd name="connsiteX8" fmla="*/ 2477293 w 2670542"/>
                  <a:gd name="connsiteY8" fmla="*/ 379791 h 1676468"/>
                  <a:gd name="connsiteX9" fmla="*/ 2531886 w 2670542"/>
                  <a:gd name="connsiteY9" fmla="*/ 686866 h 1676468"/>
                  <a:gd name="connsiteX10" fmla="*/ 2668362 w 2670542"/>
                  <a:gd name="connsiteY10" fmla="*/ 1116771 h 1676468"/>
                  <a:gd name="connsiteX11" fmla="*/ 2422702 w 2670542"/>
                  <a:gd name="connsiteY11" fmla="*/ 1553498 h 1676468"/>
                  <a:gd name="connsiteX12" fmla="*/ 1834432 w 2670542"/>
                  <a:gd name="connsiteY12" fmla="*/ 1589124 h 1676468"/>
                  <a:gd name="connsiteX13" fmla="*/ 1633702 w 2670542"/>
                  <a:gd name="connsiteY13" fmla="*/ 1667467 h 1676468"/>
                  <a:gd name="connsiteX14" fmla="*/ 1434658 w 2670542"/>
                  <a:gd name="connsiteY14" fmla="*/ 1660289 h 1676468"/>
                  <a:gd name="connsiteX15" fmla="*/ 1167108 w 2670542"/>
                  <a:gd name="connsiteY15" fmla="*/ 1553499 h 1676468"/>
                  <a:gd name="connsiteX16" fmla="*/ 784971 w 2670542"/>
                  <a:gd name="connsiteY16" fmla="*/ 1676329 h 1676468"/>
                  <a:gd name="connsiteX17" fmla="*/ 341153 w 2670542"/>
                  <a:gd name="connsiteY17" fmla="*/ 1498286 h 1676468"/>
                  <a:gd name="connsiteX18" fmla="*/ 83972 w 2670542"/>
                  <a:gd name="connsiteY18" fmla="*/ 1085575 h 1676468"/>
                  <a:gd name="connsiteX19" fmla="*/ 9442 w 2670542"/>
                  <a:gd name="connsiteY19" fmla="*/ 841156 h 1676468"/>
                  <a:gd name="connsiteX0" fmla="*/ 9442 w 2670542"/>
                  <a:gd name="connsiteY0" fmla="*/ 896080 h 1731392"/>
                  <a:gd name="connsiteX1" fmla="*/ 269282 w 2670542"/>
                  <a:gd name="connsiteY1" fmla="*/ 315519 h 1731392"/>
                  <a:gd name="connsiteX2" fmla="*/ 398668 w 2670542"/>
                  <a:gd name="connsiteY2" fmla="*/ 184535 h 1731392"/>
                  <a:gd name="connsiteX3" fmla="*/ 607550 w 2670542"/>
                  <a:gd name="connsiteY3" fmla="*/ 202704 h 1731392"/>
                  <a:gd name="connsiteX4" fmla="*/ 915511 w 2670542"/>
                  <a:gd name="connsiteY4" fmla="*/ 54971 h 1731392"/>
                  <a:gd name="connsiteX5" fmla="*/ 1213102 w 2670542"/>
                  <a:gd name="connsiteY5" fmla="*/ 187283 h 1731392"/>
                  <a:gd name="connsiteX6" fmla="*/ 1641235 w 2670542"/>
                  <a:gd name="connsiteY6" fmla="*/ 246305 h 1731392"/>
                  <a:gd name="connsiteX7" fmla="*/ 2088333 w 2670542"/>
                  <a:gd name="connsiteY7" fmla="*/ 332357 h 1731392"/>
                  <a:gd name="connsiteX8" fmla="*/ 2477293 w 2670542"/>
                  <a:gd name="connsiteY8" fmla="*/ 434715 h 1731392"/>
                  <a:gd name="connsiteX9" fmla="*/ 2531886 w 2670542"/>
                  <a:gd name="connsiteY9" fmla="*/ 741790 h 1731392"/>
                  <a:gd name="connsiteX10" fmla="*/ 2668362 w 2670542"/>
                  <a:gd name="connsiteY10" fmla="*/ 1171695 h 1731392"/>
                  <a:gd name="connsiteX11" fmla="*/ 2422702 w 2670542"/>
                  <a:gd name="connsiteY11" fmla="*/ 1608422 h 1731392"/>
                  <a:gd name="connsiteX12" fmla="*/ 1834432 w 2670542"/>
                  <a:gd name="connsiteY12" fmla="*/ 1644048 h 1731392"/>
                  <a:gd name="connsiteX13" fmla="*/ 1633702 w 2670542"/>
                  <a:gd name="connsiteY13" fmla="*/ 1722391 h 1731392"/>
                  <a:gd name="connsiteX14" fmla="*/ 1434658 w 2670542"/>
                  <a:gd name="connsiteY14" fmla="*/ 1715213 h 1731392"/>
                  <a:gd name="connsiteX15" fmla="*/ 1167108 w 2670542"/>
                  <a:gd name="connsiteY15" fmla="*/ 1608423 h 1731392"/>
                  <a:gd name="connsiteX16" fmla="*/ 784971 w 2670542"/>
                  <a:gd name="connsiteY16" fmla="*/ 1731253 h 1731392"/>
                  <a:gd name="connsiteX17" fmla="*/ 341153 w 2670542"/>
                  <a:gd name="connsiteY17" fmla="*/ 1553210 h 1731392"/>
                  <a:gd name="connsiteX18" fmla="*/ 83972 w 2670542"/>
                  <a:gd name="connsiteY18" fmla="*/ 1140499 h 1731392"/>
                  <a:gd name="connsiteX19" fmla="*/ 9442 w 2670542"/>
                  <a:gd name="connsiteY19" fmla="*/ 896080 h 1731392"/>
                  <a:gd name="connsiteX0" fmla="*/ 9442 w 2670542"/>
                  <a:gd name="connsiteY0" fmla="*/ 834615 h 1669927"/>
                  <a:gd name="connsiteX1" fmla="*/ 269282 w 2670542"/>
                  <a:gd name="connsiteY1" fmla="*/ 254054 h 1669927"/>
                  <a:gd name="connsiteX2" fmla="*/ 398668 w 2670542"/>
                  <a:gd name="connsiteY2" fmla="*/ 123070 h 1669927"/>
                  <a:gd name="connsiteX3" fmla="*/ 607550 w 2670542"/>
                  <a:gd name="connsiteY3" fmla="*/ 141239 h 1669927"/>
                  <a:gd name="connsiteX4" fmla="*/ 1213102 w 2670542"/>
                  <a:gd name="connsiteY4" fmla="*/ 125818 h 1669927"/>
                  <a:gd name="connsiteX5" fmla="*/ 1641235 w 2670542"/>
                  <a:gd name="connsiteY5" fmla="*/ 184840 h 1669927"/>
                  <a:gd name="connsiteX6" fmla="*/ 2088333 w 2670542"/>
                  <a:gd name="connsiteY6" fmla="*/ 270892 h 1669927"/>
                  <a:gd name="connsiteX7" fmla="*/ 2477293 w 2670542"/>
                  <a:gd name="connsiteY7" fmla="*/ 373250 h 1669927"/>
                  <a:gd name="connsiteX8" fmla="*/ 2531886 w 2670542"/>
                  <a:gd name="connsiteY8" fmla="*/ 680325 h 1669927"/>
                  <a:gd name="connsiteX9" fmla="*/ 2668362 w 2670542"/>
                  <a:gd name="connsiteY9" fmla="*/ 1110230 h 1669927"/>
                  <a:gd name="connsiteX10" fmla="*/ 2422702 w 2670542"/>
                  <a:gd name="connsiteY10" fmla="*/ 1546957 h 1669927"/>
                  <a:gd name="connsiteX11" fmla="*/ 1834432 w 2670542"/>
                  <a:gd name="connsiteY11" fmla="*/ 1582583 h 1669927"/>
                  <a:gd name="connsiteX12" fmla="*/ 1633702 w 2670542"/>
                  <a:gd name="connsiteY12" fmla="*/ 1660926 h 1669927"/>
                  <a:gd name="connsiteX13" fmla="*/ 1434658 w 2670542"/>
                  <a:gd name="connsiteY13" fmla="*/ 1653748 h 1669927"/>
                  <a:gd name="connsiteX14" fmla="*/ 1167108 w 2670542"/>
                  <a:gd name="connsiteY14" fmla="*/ 1546958 h 1669927"/>
                  <a:gd name="connsiteX15" fmla="*/ 784971 w 2670542"/>
                  <a:gd name="connsiteY15" fmla="*/ 1669788 h 1669927"/>
                  <a:gd name="connsiteX16" fmla="*/ 341153 w 2670542"/>
                  <a:gd name="connsiteY16" fmla="*/ 1491745 h 1669927"/>
                  <a:gd name="connsiteX17" fmla="*/ 83972 w 2670542"/>
                  <a:gd name="connsiteY17" fmla="*/ 1079034 h 1669927"/>
                  <a:gd name="connsiteX18" fmla="*/ 9442 w 2670542"/>
                  <a:gd name="connsiteY18" fmla="*/ 834615 h 1669927"/>
                  <a:gd name="connsiteX0" fmla="*/ 9442 w 2670542"/>
                  <a:gd name="connsiteY0" fmla="*/ 834615 h 1669927"/>
                  <a:gd name="connsiteX1" fmla="*/ 269282 w 2670542"/>
                  <a:gd name="connsiteY1" fmla="*/ 254054 h 1669927"/>
                  <a:gd name="connsiteX2" fmla="*/ 398668 w 2670542"/>
                  <a:gd name="connsiteY2" fmla="*/ 123070 h 1669927"/>
                  <a:gd name="connsiteX3" fmla="*/ 730380 w 2670542"/>
                  <a:gd name="connsiteY3" fmla="*/ 141239 h 1669927"/>
                  <a:gd name="connsiteX4" fmla="*/ 1213102 w 2670542"/>
                  <a:gd name="connsiteY4" fmla="*/ 125818 h 1669927"/>
                  <a:gd name="connsiteX5" fmla="*/ 1641235 w 2670542"/>
                  <a:gd name="connsiteY5" fmla="*/ 184840 h 1669927"/>
                  <a:gd name="connsiteX6" fmla="*/ 2088333 w 2670542"/>
                  <a:gd name="connsiteY6" fmla="*/ 270892 h 1669927"/>
                  <a:gd name="connsiteX7" fmla="*/ 2477293 w 2670542"/>
                  <a:gd name="connsiteY7" fmla="*/ 373250 h 1669927"/>
                  <a:gd name="connsiteX8" fmla="*/ 2531886 w 2670542"/>
                  <a:gd name="connsiteY8" fmla="*/ 680325 h 1669927"/>
                  <a:gd name="connsiteX9" fmla="*/ 2668362 w 2670542"/>
                  <a:gd name="connsiteY9" fmla="*/ 1110230 h 1669927"/>
                  <a:gd name="connsiteX10" fmla="*/ 2422702 w 2670542"/>
                  <a:gd name="connsiteY10" fmla="*/ 1546957 h 1669927"/>
                  <a:gd name="connsiteX11" fmla="*/ 1834432 w 2670542"/>
                  <a:gd name="connsiteY11" fmla="*/ 1582583 h 1669927"/>
                  <a:gd name="connsiteX12" fmla="*/ 1633702 w 2670542"/>
                  <a:gd name="connsiteY12" fmla="*/ 1660926 h 1669927"/>
                  <a:gd name="connsiteX13" fmla="*/ 1434658 w 2670542"/>
                  <a:gd name="connsiteY13" fmla="*/ 1653748 h 1669927"/>
                  <a:gd name="connsiteX14" fmla="*/ 1167108 w 2670542"/>
                  <a:gd name="connsiteY14" fmla="*/ 1546958 h 1669927"/>
                  <a:gd name="connsiteX15" fmla="*/ 784971 w 2670542"/>
                  <a:gd name="connsiteY15" fmla="*/ 1669788 h 1669927"/>
                  <a:gd name="connsiteX16" fmla="*/ 341153 w 2670542"/>
                  <a:gd name="connsiteY16" fmla="*/ 1491745 h 1669927"/>
                  <a:gd name="connsiteX17" fmla="*/ 83972 w 2670542"/>
                  <a:gd name="connsiteY17" fmla="*/ 1079034 h 1669927"/>
                  <a:gd name="connsiteX18" fmla="*/ 9442 w 2670542"/>
                  <a:gd name="connsiteY18" fmla="*/ 834615 h 1669927"/>
                  <a:gd name="connsiteX0" fmla="*/ 9442 w 2670542"/>
                  <a:gd name="connsiteY0" fmla="*/ 834615 h 1669927"/>
                  <a:gd name="connsiteX1" fmla="*/ 269282 w 2670542"/>
                  <a:gd name="connsiteY1" fmla="*/ 254054 h 1669927"/>
                  <a:gd name="connsiteX2" fmla="*/ 398668 w 2670542"/>
                  <a:gd name="connsiteY2" fmla="*/ 123070 h 1669927"/>
                  <a:gd name="connsiteX3" fmla="*/ 730380 w 2670542"/>
                  <a:gd name="connsiteY3" fmla="*/ 141239 h 1669927"/>
                  <a:gd name="connsiteX4" fmla="*/ 1213102 w 2670542"/>
                  <a:gd name="connsiteY4" fmla="*/ 125818 h 1669927"/>
                  <a:gd name="connsiteX5" fmla="*/ 1641235 w 2670542"/>
                  <a:gd name="connsiteY5" fmla="*/ 184840 h 1669927"/>
                  <a:gd name="connsiteX6" fmla="*/ 2088333 w 2670542"/>
                  <a:gd name="connsiteY6" fmla="*/ 270892 h 1669927"/>
                  <a:gd name="connsiteX7" fmla="*/ 2477293 w 2670542"/>
                  <a:gd name="connsiteY7" fmla="*/ 373250 h 1669927"/>
                  <a:gd name="connsiteX8" fmla="*/ 2531886 w 2670542"/>
                  <a:gd name="connsiteY8" fmla="*/ 680325 h 1669927"/>
                  <a:gd name="connsiteX9" fmla="*/ 2668362 w 2670542"/>
                  <a:gd name="connsiteY9" fmla="*/ 1110230 h 1669927"/>
                  <a:gd name="connsiteX10" fmla="*/ 2422702 w 2670542"/>
                  <a:gd name="connsiteY10" fmla="*/ 1546957 h 1669927"/>
                  <a:gd name="connsiteX11" fmla="*/ 1834432 w 2670542"/>
                  <a:gd name="connsiteY11" fmla="*/ 1582583 h 1669927"/>
                  <a:gd name="connsiteX12" fmla="*/ 1633702 w 2670542"/>
                  <a:gd name="connsiteY12" fmla="*/ 1660926 h 1669927"/>
                  <a:gd name="connsiteX13" fmla="*/ 1434658 w 2670542"/>
                  <a:gd name="connsiteY13" fmla="*/ 1653748 h 1669927"/>
                  <a:gd name="connsiteX14" fmla="*/ 1167108 w 2670542"/>
                  <a:gd name="connsiteY14" fmla="*/ 1546958 h 1669927"/>
                  <a:gd name="connsiteX15" fmla="*/ 784971 w 2670542"/>
                  <a:gd name="connsiteY15" fmla="*/ 1669788 h 1669927"/>
                  <a:gd name="connsiteX16" fmla="*/ 341153 w 2670542"/>
                  <a:gd name="connsiteY16" fmla="*/ 1491745 h 1669927"/>
                  <a:gd name="connsiteX17" fmla="*/ 83972 w 2670542"/>
                  <a:gd name="connsiteY17" fmla="*/ 1079034 h 1669927"/>
                  <a:gd name="connsiteX18" fmla="*/ 9442 w 2670542"/>
                  <a:gd name="connsiteY18" fmla="*/ 834615 h 1669927"/>
                  <a:gd name="connsiteX0" fmla="*/ 9442 w 2670542"/>
                  <a:gd name="connsiteY0" fmla="*/ 836257 h 1671569"/>
                  <a:gd name="connsiteX1" fmla="*/ 269282 w 2670542"/>
                  <a:gd name="connsiteY1" fmla="*/ 255696 h 1671569"/>
                  <a:gd name="connsiteX2" fmla="*/ 398668 w 2670542"/>
                  <a:gd name="connsiteY2" fmla="*/ 124712 h 1671569"/>
                  <a:gd name="connsiteX3" fmla="*/ 730380 w 2670542"/>
                  <a:gd name="connsiteY3" fmla="*/ 142881 h 1671569"/>
                  <a:gd name="connsiteX4" fmla="*/ 1213102 w 2670542"/>
                  <a:gd name="connsiteY4" fmla="*/ 127460 h 1671569"/>
                  <a:gd name="connsiteX5" fmla="*/ 1641235 w 2670542"/>
                  <a:gd name="connsiteY5" fmla="*/ 186482 h 1671569"/>
                  <a:gd name="connsiteX6" fmla="*/ 2088333 w 2670542"/>
                  <a:gd name="connsiteY6" fmla="*/ 272534 h 1671569"/>
                  <a:gd name="connsiteX7" fmla="*/ 2477293 w 2670542"/>
                  <a:gd name="connsiteY7" fmla="*/ 374892 h 1671569"/>
                  <a:gd name="connsiteX8" fmla="*/ 2531886 w 2670542"/>
                  <a:gd name="connsiteY8" fmla="*/ 681967 h 1671569"/>
                  <a:gd name="connsiteX9" fmla="*/ 2668362 w 2670542"/>
                  <a:gd name="connsiteY9" fmla="*/ 1111872 h 1671569"/>
                  <a:gd name="connsiteX10" fmla="*/ 2422702 w 2670542"/>
                  <a:gd name="connsiteY10" fmla="*/ 1548599 h 1671569"/>
                  <a:gd name="connsiteX11" fmla="*/ 1834432 w 2670542"/>
                  <a:gd name="connsiteY11" fmla="*/ 1584225 h 1671569"/>
                  <a:gd name="connsiteX12" fmla="*/ 1633702 w 2670542"/>
                  <a:gd name="connsiteY12" fmla="*/ 1662568 h 1671569"/>
                  <a:gd name="connsiteX13" fmla="*/ 1434658 w 2670542"/>
                  <a:gd name="connsiteY13" fmla="*/ 1655390 h 1671569"/>
                  <a:gd name="connsiteX14" fmla="*/ 1167108 w 2670542"/>
                  <a:gd name="connsiteY14" fmla="*/ 1548600 h 1671569"/>
                  <a:gd name="connsiteX15" fmla="*/ 784971 w 2670542"/>
                  <a:gd name="connsiteY15" fmla="*/ 1671430 h 1671569"/>
                  <a:gd name="connsiteX16" fmla="*/ 341153 w 2670542"/>
                  <a:gd name="connsiteY16" fmla="*/ 1493387 h 1671569"/>
                  <a:gd name="connsiteX17" fmla="*/ 83972 w 2670542"/>
                  <a:gd name="connsiteY17" fmla="*/ 1080676 h 1671569"/>
                  <a:gd name="connsiteX18" fmla="*/ 9442 w 2670542"/>
                  <a:gd name="connsiteY18" fmla="*/ 836257 h 1671569"/>
                  <a:gd name="connsiteX0" fmla="*/ 9442 w 2670542"/>
                  <a:gd name="connsiteY0" fmla="*/ 836257 h 1671569"/>
                  <a:gd name="connsiteX1" fmla="*/ 269282 w 2670542"/>
                  <a:gd name="connsiteY1" fmla="*/ 255696 h 1671569"/>
                  <a:gd name="connsiteX2" fmla="*/ 730380 w 2670542"/>
                  <a:gd name="connsiteY2" fmla="*/ 142881 h 1671569"/>
                  <a:gd name="connsiteX3" fmla="*/ 1213102 w 2670542"/>
                  <a:gd name="connsiteY3" fmla="*/ 127460 h 1671569"/>
                  <a:gd name="connsiteX4" fmla="*/ 1641235 w 2670542"/>
                  <a:gd name="connsiteY4" fmla="*/ 186482 h 1671569"/>
                  <a:gd name="connsiteX5" fmla="*/ 2088333 w 2670542"/>
                  <a:gd name="connsiteY5" fmla="*/ 272534 h 1671569"/>
                  <a:gd name="connsiteX6" fmla="*/ 2477293 w 2670542"/>
                  <a:gd name="connsiteY6" fmla="*/ 374892 h 1671569"/>
                  <a:gd name="connsiteX7" fmla="*/ 2531886 w 2670542"/>
                  <a:gd name="connsiteY7" fmla="*/ 681967 h 1671569"/>
                  <a:gd name="connsiteX8" fmla="*/ 2668362 w 2670542"/>
                  <a:gd name="connsiteY8" fmla="*/ 1111872 h 1671569"/>
                  <a:gd name="connsiteX9" fmla="*/ 2422702 w 2670542"/>
                  <a:gd name="connsiteY9" fmla="*/ 1548599 h 1671569"/>
                  <a:gd name="connsiteX10" fmla="*/ 1834432 w 2670542"/>
                  <a:gd name="connsiteY10" fmla="*/ 1584225 h 1671569"/>
                  <a:gd name="connsiteX11" fmla="*/ 1633702 w 2670542"/>
                  <a:gd name="connsiteY11" fmla="*/ 1662568 h 1671569"/>
                  <a:gd name="connsiteX12" fmla="*/ 1434658 w 2670542"/>
                  <a:gd name="connsiteY12" fmla="*/ 1655390 h 1671569"/>
                  <a:gd name="connsiteX13" fmla="*/ 1167108 w 2670542"/>
                  <a:gd name="connsiteY13" fmla="*/ 1548600 h 1671569"/>
                  <a:gd name="connsiteX14" fmla="*/ 784971 w 2670542"/>
                  <a:gd name="connsiteY14" fmla="*/ 1671430 h 1671569"/>
                  <a:gd name="connsiteX15" fmla="*/ 341153 w 2670542"/>
                  <a:gd name="connsiteY15" fmla="*/ 1493387 h 1671569"/>
                  <a:gd name="connsiteX16" fmla="*/ 83972 w 2670542"/>
                  <a:gd name="connsiteY16" fmla="*/ 1080676 h 1671569"/>
                  <a:gd name="connsiteX17" fmla="*/ 9442 w 2670542"/>
                  <a:gd name="connsiteY17" fmla="*/ 836257 h 1671569"/>
                  <a:gd name="connsiteX0" fmla="*/ 9442 w 2670542"/>
                  <a:gd name="connsiteY0" fmla="*/ 836257 h 1671569"/>
                  <a:gd name="connsiteX1" fmla="*/ 269282 w 2670542"/>
                  <a:gd name="connsiteY1" fmla="*/ 255696 h 1671569"/>
                  <a:gd name="connsiteX2" fmla="*/ 730380 w 2670542"/>
                  <a:gd name="connsiteY2" fmla="*/ 142881 h 1671569"/>
                  <a:gd name="connsiteX3" fmla="*/ 1213102 w 2670542"/>
                  <a:gd name="connsiteY3" fmla="*/ 127460 h 1671569"/>
                  <a:gd name="connsiteX4" fmla="*/ 1641235 w 2670542"/>
                  <a:gd name="connsiteY4" fmla="*/ 186482 h 1671569"/>
                  <a:gd name="connsiteX5" fmla="*/ 2088333 w 2670542"/>
                  <a:gd name="connsiteY5" fmla="*/ 272534 h 1671569"/>
                  <a:gd name="connsiteX6" fmla="*/ 2477293 w 2670542"/>
                  <a:gd name="connsiteY6" fmla="*/ 374892 h 1671569"/>
                  <a:gd name="connsiteX7" fmla="*/ 2531886 w 2670542"/>
                  <a:gd name="connsiteY7" fmla="*/ 681967 h 1671569"/>
                  <a:gd name="connsiteX8" fmla="*/ 2668362 w 2670542"/>
                  <a:gd name="connsiteY8" fmla="*/ 1111872 h 1671569"/>
                  <a:gd name="connsiteX9" fmla="*/ 2422702 w 2670542"/>
                  <a:gd name="connsiteY9" fmla="*/ 1548599 h 1671569"/>
                  <a:gd name="connsiteX10" fmla="*/ 1834432 w 2670542"/>
                  <a:gd name="connsiteY10" fmla="*/ 1584225 h 1671569"/>
                  <a:gd name="connsiteX11" fmla="*/ 1633702 w 2670542"/>
                  <a:gd name="connsiteY11" fmla="*/ 1662568 h 1671569"/>
                  <a:gd name="connsiteX12" fmla="*/ 1434658 w 2670542"/>
                  <a:gd name="connsiteY12" fmla="*/ 1655390 h 1671569"/>
                  <a:gd name="connsiteX13" fmla="*/ 1167108 w 2670542"/>
                  <a:gd name="connsiteY13" fmla="*/ 1548600 h 1671569"/>
                  <a:gd name="connsiteX14" fmla="*/ 784971 w 2670542"/>
                  <a:gd name="connsiteY14" fmla="*/ 1671430 h 1671569"/>
                  <a:gd name="connsiteX15" fmla="*/ 341153 w 2670542"/>
                  <a:gd name="connsiteY15" fmla="*/ 1493387 h 1671569"/>
                  <a:gd name="connsiteX16" fmla="*/ 83972 w 2670542"/>
                  <a:gd name="connsiteY16" fmla="*/ 1080676 h 1671569"/>
                  <a:gd name="connsiteX17" fmla="*/ 9442 w 2670542"/>
                  <a:gd name="connsiteY17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85328 w 2671898"/>
                  <a:gd name="connsiteY16" fmla="*/ 1080676 h 1671569"/>
                  <a:gd name="connsiteX17" fmla="*/ 10798 w 2671898"/>
                  <a:gd name="connsiteY17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85328 w 2671898"/>
                  <a:gd name="connsiteY16" fmla="*/ 1080676 h 1671569"/>
                  <a:gd name="connsiteX17" fmla="*/ 10798 w 2671898"/>
                  <a:gd name="connsiteY17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85328 w 2671898"/>
                  <a:gd name="connsiteY16" fmla="*/ 1080676 h 1671569"/>
                  <a:gd name="connsiteX17" fmla="*/ 10798 w 2671898"/>
                  <a:gd name="connsiteY17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224997 w 2671898"/>
                  <a:gd name="connsiteY16" fmla="*/ 1294674 h 1671569"/>
                  <a:gd name="connsiteX17" fmla="*/ 85328 w 2671898"/>
                  <a:gd name="connsiteY17" fmla="*/ 1080676 h 1671569"/>
                  <a:gd name="connsiteX18" fmla="*/ 10798 w 2671898"/>
                  <a:gd name="connsiteY18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224997 w 2671898"/>
                  <a:gd name="connsiteY16" fmla="*/ 1294674 h 1671569"/>
                  <a:gd name="connsiteX17" fmla="*/ 85328 w 2671898"/>
                  <a:gd name="connsiteY17" fmla="*/ 1080676 h 1671569"/>
                  <a:gd name="connsiteX18" fmla="*/ 10798 w 2671898"/>
                  <a:gd name="connsiteY18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224997 w 2671898"/>
                  <a:gd name="connsiteY16" fmla="*/ 1294674 h 1671569"/>
                  <a:gd name="connsiteX17" fmla="*/ 85328 w 2671898"/>
                  <a:gd name="connsiteY17" fmla="*/ 1080676 h 1671569"/>
                  <a:gd name="connsiteX18" fmla="*/ 10798 w 2671898"/>
                  <a:gd name="connsiteY18" fmla="*/ 836257 h 1671569"/>
                  <a:gd name="connsiteX0" fmla="*/ 14030 w 2675130"/>
                  <a:gd name="connsiteY0" fmla="*/ 836257 h 1671569"/>
                  <a:gd name="connsiteX1" fmla="*/ 342108 w 2675130"/>
                  <a:gd name="connsiteY1" fmla="*/ 358055 h 1671569"/>
                  <a:gd name="connsiteX2" fmla="*/ 734968 w 2675130"/>
                  <a:gd name="connsiteY2" fmla="*/ 142881 h 1671569"/>
                  <a:gd name="connsiteX3" fmla="*/ 1217690 w 2675130"/>
                  <a:gd name="connsiteY3" fmla="*/ 127460 h 1671569"/>
                  <a:gd name="connsiteX4" fmla="*/ 1645823 w 2675130"/>
                  <a:gd name="connsiteY4" fmla="*/ 186482 h 1671569"/>
                  <a:gd name="connsiteX5" fmla="*/ 2092921 w 2675130"/>
                  <a:gd name="connsiteY5" fmla="*/ 272534 h 1671569"/>
                  <a:gd name="connsiteX6" fmla="*/ 2481881 w 2675130"/>
                  <a:gd name="connsiteY6" fmla="*/ 374892 h 1671569"/>
                  <a:gd name="connsiteX7" fmla="*/ 2536474 w 2675130"/>
                  <a:gd name="connsiteY7" fmla="*/ 681967 h 1671569"/>
                  <a:gd name="connsiteX8" fmla="*/ 2672950 w 2675130"/>
                  <a:gd name="connsiteY8" fmla="*/ 1111872 h 1671569"/>
                  <a:gd name="connsiteX9" fmla="*/ 2427290 w 2675130"/>
                  <a:gd name="connsiteY9" fmla="*/ 1548599 h 1671569"/>
                  <a:gd name="connsiteX10" fmla="*/ 1839020 w 2675130"/>
                  <a:gd name="connsiteY10" fmla="*/ 1584225 h 1671569"/>
                  <a:gd name="connsiteX11" fmla="*/ 1638290 w 2675130"/>
                  <a:gd name="connsiteY11" fmla="*/ 1662568 h 1671569"/>
                  <a:gd name="connsiteX12" fmla="*/ 1439246 w 2675130"/>
                  <a:gd name="connsiteY12" fmla="*/ 1655390 h 1671569"/>
                  <a:gd name="connsiteX13" fmla="*/ 1171696 w 2675130"/>
                  <a:gd name="connsiteY13" fmla="*/ 1548600 h 1671569"/>
                  <a:gd name="connsiteX14" fmla="*/ 789559 w 2675130"/>
                  <a:gd name="connsiteY14" fmla="*/ 1671430 h 1671569"/>
                  <a:gd name="connsiteX15" fmla="*/ 345741 w 2675130"/>
                  <a:gd name="connsiteY15" fmla="*/ 1493387 h 1671569"/>
                  <a:gd name="connsiteX16" fmla="*/ 228229 w 2675130"/>
                  <a:gd name="connsiteY16" fmla="*/ 1294674 h 1671569"/>
                  <a:gd name="connsiteX17" fmla="*/ 88560 w 2675130"/>
                  <a:gd name="connsiteY17" fmla="*/ 1080676 h 1671569"/>
                  <a:gd name="connsiteX18" fmla="*/ 14030 w 2675130"/>
                  <a:gd name="connsiteY18" fmla="*/ 836257 h 1671569"/>
                  <a:gd name="connsiteX0" fmla="*/ 49797 w 2615363"/>
                  <a:gd name="connsiteY0" fmla="*/ 713428 h 1671569"/>
                  <a:gd name="connsiteX1" fmla="*/ 282341 w 2615363"/>
                  <a:gd name="connsiteY1" fmla="*/ 358055 h 1671569"/>
                  <a:gd name="connsiteX2" fmla="*/ 675201 w 2615363"/>
                  <a:gd name="connsiteY2" fmla="*/ 142881 h 1671569"/>
                  <a:gd name="connsiteX3" fmla="*/ 1157923 w 2615363"/>
                  <a:gd name="connsiteY3" fmla="*/ 127460 h 1671569"/>
                  <a:gd name="connsiteX4" fmla="*/ 1586056 w 2615363"/>
                  <a:gd name="connsiteY4" fmla="*/ 186482 h 1671569"/>
                  <a:gd name="connsiteX5" fmla="*/ 2033154 w 2615363"/>
                  <a:gd name="connsiteY5" fmla="*/ 272534 h 1671569"/>
                  <a:gd name="connsiteX6" fmla="*/ 2422114 w 2615363"/>
                  <a:gd name="connsiteY6" fmla="*/ 374892 h 1671569"/>
                  <a:gd name="connsiteX7" fmla="*/ 2476707 w 2615363"/>
                  <a:gd name="connsiteY7" fmla="*/ 681967 h 1671569"/>
                  <a:gd name="connsiteX8" fmla="*/ 2613183 w 2615363"/>
                  <a:gd name="connsiteY8" fmla="*/ 1111872 h 1671569"/>
                  <a:gd name="connsiteX9" fmla="*/ 2367523 w 2615363"/>
                  <a:gd name="connsiteY9" fmla="*/ 1548599 h 1671569"/>
                  <a:gd name="connsiteX10" fmla="*/ 1779253 w 2615363"/>
                  <a:gd name="connsiteY10" fmla="*/ 1584225 h 1671569"/>
                  <a:gd name="connsiteX11" fmla="*/ 1578523 w 2615363"/>
                  <a:gd name="connsiteY11" fmla="*/ 1662568 h 1671569"/>
                  <a:gd name="connsiteX12" fmla="*/ 1379479 w 2615363"/>
                  <a:gd name="connsiteY12" fmla="*/ 1655390 h 1671569"/>
                  <a:gd name="connsiteX13" fmla="*/ 1111929 w 2615363"/>
                  <a:gd name="connsiteY13" fmla="*/ 1548600 h 1671569"/>
                  <a:gd name="connsiteX14" fmla="*/ 729792 w 2615363"/>
                  <a:gd name="connsiteY14" fmla="*/ 1671430 h 1671569"/>
                  <a:gd name="connsiteX15" fmla="*/ 285974 w 2615363"/>
                  <a:gd name="connsiteY15" fmla="*/ 1493387 h 1671569"/>
                  <a:gd name="connsiteX16" fmla="*/ 168462 w 2615363"/>
                  <a:gd name="connsiteY16" fmla="*/ 1294674 h 1671569"/>
                  <a:gd name="connsiteX17" fmla="*/ 28793 w 2615363"/>
                  <a:gd name="connsiteY17" fmla="*/ 1080676 h 1671569"/>
                  <a:gd name="connsiteX18" fmla="*/ 49797 w 2615363"/>
                  <a:gd name="connsiteY18" fmla="*/ 713428 h 1671569"/>
                  <a:gd name="connsiteX0" fmla="*/ 35619 w 2601185"/>
                  <a:gd name="connsiteY0" fmla="*/ 713428 h 1671569"/>
                  <a:gd name="connsiteX1" fmla="*/ 268163 w 2601185"/>
                  <a:gd name="connsiteY1" fmla="*/ 358055 h 1671569"/>
                  <a:gd name="connsiteX2" fmla="*/ 661023 w 2601185"/>
                  <a:gd name="connsiteY2" fmla="*/ 142881 h 1671569"/>
                  <a:gd name="connsiteX3" fmla="*/ 1143745 w 2601185"/>
                  <a:gd name="connsiteY3" fmla="*/ 127460 h 1671569"/>
                  <a:gd name="connsiteX4" fmla="*/ 1571878 w 2601185"/>
                  <a:gd name="connsiteY4" fmla="*/ 186482 h 1671569"/>
                  <a:gd name="connsiteX5" fmla="*/ 2018976 w 2601185"/>
                  <a:gd name="connsiteY5" fmla="*/ 272534 h 1671569"/>
                  <a:gd name="connsiteX6" fmla="*/ 2407936 w 2601185"/>
                  <a:gd name="connsiteY6" fmla="*/ 374892 h 1671569"/>
                  <a:gd name="connsiteX7" fmla="*/ 2462529 w 2601185"/>
                  <a:gd name="connsiteY7" fmla="*/ 681967 h 1671569"/>
                  <a:gd name="connsiteX8" fmla="*/ 2599005 w 2601185"/>
                  <a:gd name="connsiteY8" fmla="*/ 1111872 h 1671569"/>
                  <a:gd name="connsiteX9" fmla="*/ 2353345 w 2601185"/>
                  <a:gd name="connsiteY9" fmla="*/ 1548599 h 1671569"/>
                  <a:gd name="connsiteX10" fmla="*/ 1765075 w 2601185"/>
                  <a:gd name="connsiteY10" fmla="*/ 1584225 h 1671569"/>
                  <a:gd name="connsiteX11" fmla="*/ 1564345 w 2601185"/>
                  <a:gd name="connsiteY11" fmla="*/ 1662568 h 1671569"/>
                  <a:gd name="connsiteX12" fmla="*/ 1365301 w 2601185"/>
                  <a:gd name="connsiteY12" fmla="*/ 1655390 h 1671569"/>
                  <a:gd name="connsiteX13" fmla="*/ 1097751 w 2601185"/>
                  <a:gd name="connsiteY13" fmla="*/ 1548600 h 1671569"/>
                  <a:gd name="connsiteX14" fmla="*/ 715614 w 2601185"/>
                  <a:gd name="connsiteY14" fmla="*/ 1671430 h 1671569"/>
                  <a:gd name="connsiteX15" fmla="*/ 271796 w 2601185"/>
                  <a:gd name="connsiteY15" fmla="*/ 1493387 h 1671569"/>
                  <a:gd name="connsiteX16" fmla="*/ 154284 w 2601185"/>
                  <a:gd name="connsiteY16" fmla="*/ 1294674 h 1671569"/>
                  <a:gd name="connsiteX17" fmla="*/ 14615 w 2601185"/>
                  <a:gd name="connsiteY17" fmla="*/ 1080676 h 1671569"/>
                  <a:gd name="connsiteX18" fmla="*/ 35619 w 2601185"/>
                  <a:gd name="connsiteY18" fmla="*/ 713428 h 1671569"/>
                  <a:gd name="connsiteX0" fmla="*/ 35619 w 2601185"/>
                  <a:gd name="connsiteY0" fmla="*/ 713428 h 1671569"/>
                  <a:gd name="connsiteX1" fmla="*/ 268163 w 2601185"/>
                  <a:gd name="connsiteY1" fmla="*/ 358055 h 1671569"/>
                  <a:gd name="connsiteX2" fmla="*/ 661023 w 2601185"/>
                  <a:gd name="connsiteY2" fmla="*/ 142881 h 1671569"/>
                  <a:gd name="connsiteX3" fmla="*/ 1143745 w 2601185"/>
                  <a:gd name="connsiteY3" fmla="*/ 127460 h 1671569"/>
                  <a:gd name="connsiteX4" fmla="*/ 1571878 w 2601185"/>
                  <a:gd name="connsiteY4" fmla="*/ 186482 h 1671569"/>
                  <a:gd name="connsiteX5" fmla="*/ 2018976 w 2601185"/>
                  <a:gd name="connsiteY5" fmla="*/ 272534 h 1671569"/>
                  <a:gd name="connsiteX6" fmla="*/ 2407936 w 2601185"/>
                  <a:gd name="connsiteY6" fmla="*/ 374892 h 1671569"/>
                  <a:gd name="connsiteX7" fmla="*/ 2462529 w 2601185"/>
                  <a:gd name="connsiteY7" fmla="*/ 681967 h 1671569"/>
                  <a:gd name="connsiteX8" fmla="*/ 2599005 w 2601185"/>
                  <a:gd name="connsiteY8" fmla="*/ 1111872 h 1671569"/>
                  <a:gd name="connsiteX9" fmla="*/ 2353345 w 2601185"/>
                  <a:gd name="connsiteY9" fmla="*/ 1548599 h 1671569"/>
                  <a:gd name="connsiteX10" fmla="*/ 1765075 w 2601185"/>
                  <a:gd name="connsiteY10" fmla="*/ 1584225 h 1671569"/>
                  <a:gd name="connsiteX11" fmla="*/ 1564345 w 2601185"/>
                  <a:gd name="connsiteY11" fmla="*/ 1662568 h 1671569"/>
                  <a:gd name="connsiteX12" fmla="*/ 1365301 w 2601185"/>
                  <a:gd name="connsiteY12" fmla="*/ 1655390 h 1671569"/>
                  <a:gd name="connsiteX13" fmla="*/ 1097751 w 2601185"/>
                  <a:gd name="connsiteY13" fmla="*/ 1548600 h 1671569"/>
                  <a:gd name="connsiteX14" fmla="*/ 715614 w 2601185"/>
                  <a:gd name="connsiteY14" fmla="*/ 1671430 h 1671569"/>
                  <a:gd name="connsiteX15" fmla="*/ 271796 w 2601185"/>
                  <a:gd name="connsiteY15" fmla="*/ 1493387 h 1671569"/>
                  <a:gd name="connsiteX16" fmla="*/ 154284 w 2601185"/>
                  <a:gd name="connsiteY16" fmla="*/ 1294674 h 1671569"/>
                  <a:gd name="connsiteX17" fmla="*/ 14615 w 2601185"/>
                  <a:gd name="connsiteY17" fmla="*/ 1080676 h 1671569"/>
                  <a:gd name="connsiteX18" fmla="*/ 35619 w 2601185"/>
                  <a:gd name="connsiteY18" fmla="*/ 713428 h 1671569"/>
                  <a:gd name="connsiteX0" fmla="*/ 35619 w 2601185"/>
                  <a:gd name="connsiteY0" fmla="*/ 713428 h 1676123"/>
                  <a:gd name="connsiteX1" fmla="*/ 268163 w 2601185"/>
                  <a:gd name="connsiteY1" fmla="*/ 358055 h 1676123"/>
                  <a:gd name="connsiteX2" fmla="*/ 661023 w 2601185"/>
                  <a:gd name="connsiteY2" fmla="*/ 142881 h 1676123"/>
                  <a:gd name="connsiteX3" fmla="*/ 1143745 w 2601185"/>
                  <a:gd name="connsiteY3" fmla="*/ 127460 h 1676123"/>
                  <a:gd name="connsiteX4" fmla="*/ 1571878 w 2601185"/>
                  <a:gd name="connsiteY4" fmla="*/ 186482 h 1676123"/>
                  <a:gd name="connsiteX5" fmla="*/ 2018976 w 2601185"/>
                  <a:gd name="connsiteY5" fmla="*/ 272534 h 1676123"/>
                  <a:gd name="connsiteX6" fmla="*/ 2407936 w 2601185"/>
                  <a:gd name="connsiteY6" fmla="*/ 374892 h 1676123"/>
                  <a:gd name="connsiteX7" fmla="*/ 2462529 w 2601185"/>
                  <a:gd name="connsiteY7" fmla="*/ 681967 h 1676123"/>
                  <a:gd name="connsiteX8" fmla="*/ 2599005 w 2601185"/>
                  <a:gd name="connsiteY8" fmla="*/ 1111872 h 1676123"/>
                  <a:gd name="connsiteX9" fmla="*/ 2353345 w 2601185"/>
                  <a:gd name="connsiteY9" fmla="*/ 1548599 h 1676123"/>
                  <a:gd name="connsiteX10" fmla="*/ 1765075 w 2601185"/>
                  <a:gd name="connsiteY10" fmla="*/ 1584225 h 1676123"/>
                  <a:gd name="connsiteX11" fmla="*/ 1564345 w 2601185"/>
                  <a:gd name="connsiteY11" fmla="*/ 1662568 h 1676123"/>
                  <a:gd name="connsiteX12" fmla="*/ 1365301 w 2601185"/>
                  <a:gd name="connsiteY12" fmla="*/ 1655390 h 1676123"/>
                  <a:gd name="connsiteX13" fmla="*/ 1097751 w 2601185"/>
                  <a:gd name="connsiteY13" fmla="*/ 1548600 h 1676123"/>
                  <a:gd name="connsiteX14" fmla="*/ 715614 w 2601185"/>
                  <a:gd name="connsiteY14" fmla="*/ 1671430 h 1676123"/>
                  <a:gd name="connsiteX15" fmla="*/ 271796 w 2601185"/>
                  <a:gd name="connsiteY15" fmla="*/ 1493387 h 1676123"/>
                  <a:gd name="connsiteX16" fmla="*/ 154284 w 2601185"/>
                  <a:gd name="connsiteY16" fmla="*/ 1294674 h 1676123"/>
                  <a:gd name="connsiteX17" fmla="*/ 14615 w 2601185"/>
                  <a:gd name="connsiteY17" fmla="*/ 1080676 h 1676123"/>
                  <a:gd name="connsiteX18" fmla="*/ 35619 w 2601185"/>
                  <a:gd name="connsiteY18" fmla="*/ 713428 h 1676123"/>
                  <a:gd name="connsiteX0" fmla="*/ 35619 w 2601185"/>
                  <a:gd name="connsiteY0" fmla="*/ 713428 h 1676123"/>
                  <a:gd name="connsiteX1" fmla="*/ 268163 w 2601185"/>
                  <a:gd name="connsiteY1" fmla="*/ 358055 h 1676123"/>
                  <a:gd name="connsiteX2" fmla="*/ 661023 w 2601185"/>
                  <a:gd name="connsiteY2" fmla="*/ 142881 h 1676123"/>
                  <a:gd name="connsiteX3" fmla="*/ 1143745 w 2601185"/>
                  <a:gd name="connsiteY3" fmla="*/ 127460 h 1676123"/>
                  <a:gd name="connsiteX4" fmla="*/ 1571878 w 2601185"/>
                  <a:gd name="connsiteY4" fmla="*/ 186482 h 1676123"/>
                  <a:gd name="connsiteX5" fmla="*/ 2018976 w 2601185"/>
                  <a:gd name="connsiteY5" fmla="*/ 272534 h 1676123"/>
                  <a:gd name="connsiteX6" fmla="*/ 2407936 w 2601185"/>
                  <a:gd name="connsiteY6" fmla="*/ 374892 h 1676123"/>
                  <a:gd name="connsiteX7" fmla="*/ 2462529 w 2601185"/>
                  <a:gd name="connsiteY7" fmla="*/ 681967 h 1676123"/>
                  <a:gd name="connsiteX8" fmla="*/ 2599005 w 2601185"/>
                  <a:gd name="connsiteY8" fmla="*/ 1111872 h 1676123"/>
                  <a:gd name="connsiteX9" fmla="*/ 2353345 w 2601185"/>
                  <a:gd name="connsiteY9" fmla="*/ 1548599 h 1676123"/>
                  <a:gd name="connsiteX10" fmla="*/ 1765075 w 2601185"/>
                  <a:gd name="connsiteY10" fmla="*/ 1584225 h 1676123"/>
                  <a:gd name="connsiteX11" fmla="*/ 1564345 w 2601185"/>
                  <a:gd name="connsiteY11" fmla="*/ 1662568 h 1676123"/>
                  <a:gd name="connsiteX12" fmla="*/ 1365301 w 2601185"/>
                  <a:gd name="connsiteY12" fmla="*/ 1655390 h 1676123"/>
                  <a:gd name="connsiteX13" fmla="*/ 1097751 w 2601185"/>
                  <a:gd name="connsiteY13" fmla="*/ 1548600 h 1676123"/>
                  <a:gd name="connsiteX14" fmla="*/ 715614 w 2601185"/>
                  <a:gd name="connsiteY14" fmla="*/ 1671430 h 1676123"/>
                  <a:gd name="connsiteX15" fmla="*/ 271796 w 2601185"/>
                  <a:gd name="connsiteY15" fmla="*/ 1493387 h 1676123"/>
                  <a:gd name="connsiteX16" fmla="*/ 154284 w 2601185"/>
                  <a:gd name="connsiteY16" fmla="*/ 1294674 h 1676123"/>
                  <a:gd name="connsiteX17" fmla="*/ 14615 w 2601185"/>
                  <a:gd name="connsiteY17" fmla="*/ 1080676 h 1676123"/>
                  <a:gd name="connsiteX18" fmla="*/ 35619 w 2601185"/>
                  <a:gd name="connsiteY18" fmla="*/ 713428 h 1676123"/>
                  <a:gd name="connsiteX0" fmla="*/ 35619 w 2601185"/>
                  <a:gd name="connsiteY0" fmla="*/ 713428 h 1676123"/>
                  <a:gd name="connsiteX1" fmla="*/ 268163 w 2601185"/>
                  <a:gd name="connsiteY1" fmla="*/ 358055 h 1676123"/>
                  <a:gd name="connsiteX2" fmla="*/ 661023 w 2601185"/>
                  <a:gd name="connsiteY2" fmla="*/ 142881 h 1676123"/>
                  <a:gd name="connsiteX3" fmla="*/ 1143745 w 2601185"/>
                  <a:gd name="connsiteY3" fmla="*/ 127460 h 1676123"/>
                  <a:gd name="connsiteX4" fmla="*/ 1571878 w 2601185"/>
                  <a:gd name="connsiteY4" fmla="*/ 186482 h 1676123"/>
                  <a:gd name="connsiteX5" fmla="*/ 2018976 w 2601185"/>
                  <a:gd name="connsiteY5" fmla="*/ 272534 h 1676123"/>
                  <a:gd name="connsiteX6" fmla="*/ 2407936 w 2601185"/>
                  <a:gd name="connsiteY6" fmla="*/ 374892 h 1676123"/>
                  <a:gd name="connsiteX7" fmla="*/ 2462529 w 2601185"/>
                  <a:gd name="connsiteY7" fmla="*/ 681967 h 1676123"/>
                  <a:gd name="connsiteX8" fmla="*/ 2599005 w 2601185"/>
                  <a:gd name="connsiteY8" fmla="*/ 1111872 h 1676123"/>
                  <a:gd name="connsiteX9" fmla="*/ 2353345 w 2601185"/>
                  <a:gd name="connsiteY9" fmla="*/ 1548599 h 1676123"/>
                  <a:gd name="connsiteX10" fmla="*/ 1765075 w 2601185"/>
                  <a:gd name="connsiteY10" fmla="*/ 1584225 h 1676123"/>
                  <a:gd name="connsiteX11" fmla="*/ 1584816 w 2601185"/>
                  <a:gd name="connsiteY11" fmla="*/ 1560209 h 1676123"/>
                  <a:gd name="connsiteX12" fmla="*/ 1365301 w 2601185"/>
                  <a:gd name="connsiteY12" fmla="*/ 1655390 h 1676123"/>
                  <a:gd name="connsiteX13" fmla="*/ 1097751 w 2601185"/>
                  <a:gd name="connsiteY13" fmla="*/ 1548600 h 1676123"/>
                  <a:gd name="connsiteX14" fmla="*/ 715614 w 2601185"/>
                  <a:gd name="connsiteY14" fmla="*/ 1671430 h 1676123"/>
                  <a:gd name="connsiteX15" fmla="*/ 271796 w 2601185"/>
                  <a:gd name="connsiteY15" fmla="*/ 1493387 h 1676123"/>
                  <a:gd name="connsiteX16" fmla="*/ 154284 w 2601185"/>
                  <a:gd name="connsiteY16" fmla="*/ 1294674 h 1676123"/>
                  <a:gd name="connsiteX17" fmla="*/ 14615 w 2601185"/>
                  <a:gd name="connsiteY17" fmla="*/ 1080676 h 1676123"/>
                  <a:gd name="connsiteX18" fmla="*/ 35619 w 2601185"/>
                  <a:gd name="connsiteY18" fmla="*/ 713428 h 1676123"/>
                  <a:gd name="connsiteX0" fmla="*/ 35619 w 2601185"/>
                  <a:gd name="connsiteY0" fmla="*/ 713428 h 1671465"/>
                  <a:gd name="connsiteX1" fmla="*/ 268163 w 2601185"/>
                  <a:gd name="connsiteY1" fmla="*/ 358055 h 1671465"/>
                  <a:gd name="connsiteX2" fmla="*/ 661023 w 2601185"/>
                  <a:gd name="connsiteY2" fmla="*/ 142881 h 1671465"/>
                  <a:gd name="connsiteX3" fmla="*/ 1143745 w 2601185"/>
                  <a:gd name="connsiteY3" fmla="*/ 127460 h 1671465"/>
                  <a:gd name="connsiteX4" fmla="*/ 1571878 w 2601185"/>
                  <a:gd name="connsiteY4" fmla="*/ 186482 h 1671465"/>
                  <a:gd name="connsiteX5" fmla="*/ 2018976 w 2601185"/>
                  <a:gd name="connsiteY5" fmla="*/ 272534 h 1671465"/>
                  <a:gd name="connsiteX6" fmla="*/ 2407936 w 2601185"/>
                  <a:gd name="connsiteY6" fmla="*/ 374892 h 1671465"/>
                  <a:gd name="connsiteX7" fmla="*/ 2462529 w 2601185"/>
                  <a:gd name="connsiteY7" fmla="*/ 681967 h 1671465"/>
                  <a:gd name="connsiteX8" fmla="*/ 2599005 w 2601185"/>
                  <a:gd name="connsiteY8" fmla="*/ 1111872 h 1671465"/>
                  <a:gd name="connsiteX9" fmla="*/ 2353345 w 2601185"/>
                  <a:gd name="connsiteY9" fmla="*/ 1548599 h 1671465"/>
                  <a:gd name="connsiteX10" fmla="*/ 1765075 w 2601185"/>
                  <a:gd name="connsiteY10" fmla="*/ 1584225 h 1671465"/>
                  <a:gd name="connsiteX11" fmla="*/ 1584816 w 2601185"/>
                  <a:gd name="connsiteY11" fmla="*/ 1560209 h 1671465"/>
                  <a:gd name="connsiteX12" fmla="*/ 1097751 w 2601185"/>
                  <a:gd name="connsiteY12" fmla="*/ 1548600 h 1671465"/>
                  <a:gd name="connsiteX13" fmla="*/ 715614 w 2601185"/>
                  <a:gd name="connsiteY13" fmla="*/ 1671430 h 1671465"/>
                  <a:gd name="connsiteX14" fmla="*/ 271796 w 2601185"/>
                  <a:gd name="connsiteY14" fmla="*/ 1493387 h 1671465"/>
                  <a:gd name="connsiteX15" fmla="*/ 154284 w 2601185"/>
                  <a:gd name="connsiteY15" fmla="*/ 1294674 h 1671465"/>
                  <a:gd name="connsiteX16" fmla="*/ 14615 w 2601185"/>
                  <a:gd name="connsiteY16" fmla="*/ 1080676 h 1671465"/>
                  <a:gd name="connsiteX17" fmla="*/ 35619 w 2601185"/>
                  <a:gd name="connsiteY17" fmla="*/ 713428 h 1671465"/>
                  <a:gd name="connsiteX0" fmla="*/ 35619 w 2601185"/>
                  <a:gd name="connsiteY0" fmla="*/ 713428 h 1671465"/>
                  <a:gd name="connsiteX1" fmla="*/ 268163 w 2601185"/>
                  <a:gd name="connsiteY1" fmla="*/ 358055 h 1671465"/>
                  <a:gd name="connsiteX2" fmla="*/ 661023 w 2601185"/>
                  <a:gd name="connsiteY2" fmla="*/ 142881 h 1671465"/>
                  <a:gd name="connsiteX3" fmla="*/ 1143745 w 2601185"/>
                  <a:gd name="connsiteY3" fmla="*/ 127460 h 1671465"/>
                  <a:gd name="connsiteX4" fmla="*/ 1571878 w 2601185"/>
                  <a:gd name="connsiteY4" fmla="*/ 186482 h 1671465"/>
                  <a:gd name="connsiteX5" fmla="*/ 2018976 w 2601185"/>
                  <a:gd name="connsiteY5" fmla="*/ 272534 h 1671465"/>
                  <a:gd name="connsiteX6" fmla="*/ 2407936 w 2601185"/>
                  <a:gd name="connsiteY6" fmla="*/ 374892 h 1671465"/>
                  <a:gd name="connsiteX7" fmla="*/ 2462529 w 2601185"/>
                  <a:gd name="connsiteY7" fmla="*/ 681967 h 1671465"/>
                  <a:gd name="connsiteX8" fmla="*/ 2599005 w 2601185"/>
                  <a:gd name="connsiteY8" fmla="*/ 1111872 h 1671465"/>
                  <a:gd name="connsiteX9" fmla="*/ 2353345 w 2601185"/>
                  <a:gd name="connsiteY9" fmla="*/ 1548599 h 1671465"/>
                  <a:gd name="connsiteX10" fmla="*/ 1765075 w 2601185"/>
                  <a:gd name="connsiteY10" fmla="*/ 1584225 h 1671465"/>
                  <a:gd name="connsiteX11" fmla="*/ 1584816 w 2601185"/>
                  <a:gd name="connsiteY11" fmla="*/ 1560209 h 1671465"/>
                  <a:gd name="connsiteX12" fmla="*/ 1097751 w 2601185"/>
                  <a:gd name="connsiteY12" fmla="*/ 1548600 h 1671465"/>
                  <a:gd name="connsiteX13" fmla="*/ 715614 w 2601185"/>
                  <a:gd name="connsiteY13" fmla="*/ 1671430 h 1671465"/>
                  <a:gd name="connsiteX14" fmla="*/ 271796 w 2601185"/>
                  <a:gd name="connsiteY14" fmla="*/ 1493387 h 1671465"/>
                  <a:gd name="connsiteX15" fmla="*/ 154284 w 2601185"/>
                  <a:gd name="connsiteY15" fmla="*/ 1294674 h 1671465"/>
                  <a:gd name="connsiteX16" fmla="*/ 14615 w 2601185"/>
                  <a:gd name="connsiteY16" fmla="*/ 1080676 h 1671465"/>
                  <a:gd name="connsiteX17" fmla="*/ 35619 w 2601185"/>
                  <a:gd name="connsiteY17" fmla="*/ 713428 h 1671465"/>
                  <a:gd name="connsiteX0" fmla="*/ 35619 w 2601185"/>
                  <a:gd name="connsiteY0" fmla="*/ 713428 h 1679836"/>
                  <a:gd name="connsiteX1" fmla="*/ 268163 w 2601185"/>
                  <a:gd name="connsiteY1" fmla="*/ 358055 h 1679836"/>
                  <a:gd name="connsiteX2" fmla="*/ 661023 w 2601185"/>
                  <a:gd name="connsiteY2" fmla="*/ 142881 h 1679836"/>
                  <a:gd name="connsiteX3" fmla="*/ 1143745 w 2601185"/>
                  <a:gd name="connsiteY3" fmla="*/ 127460 h 1679836"/>
                  <a:gd name="connsiteX4" fmla="*/ 1571878 w 2601185"/>
                  <a:gd name="connsiteY4" fmla="*/ 186482 h 1679836"/>
                  <a:gd name="connsiteX5" fmla="*/ 2018976 w 2601185"/>
                  <a:gd name="connsiteY5" fmla="*/ 272534 h 1679836"/>
                  <a:gd name="connsiteX6" fmla="*/ 2407936 w 2601185"/>
                  <a:gd name="connsiteY6" fmla="*/ 374892 h 1679836"/>
                  <a:gd name="connsiteX7" fmla="*/ 2462529 w 2601185"/>
                  <a:gd name="connsiteY7" fmla="*/ 681967 h 1679836"/>
                  <a:gd name="connsiteX8" fmla="*/ 2599005 w 2601185"/>
                  <a:gd name="connsiteY8" fmla="*/ 1111872 h 1679836"/>
                  <a:gd name="connsiteX9" fmla="*/ 2353345 w 2601185"/>
                  <a:gd name="connsiteY9" fmla="*/ 1548599 h 1679836"/>
                  <a:gd name="connsiteX10" fmla="*/ 1765075 w 2601185"/>
                  <a:gd name="connsiteY10" fmla="*/ 1584225 h 1679836"/>
                  <a:gd name="connsiteX11" fmla="*/ 1584816 w 2601185"/>
                  <a:gd name="connsiteY11" fmla="*/ 1560209 h 1679836"/>
                  <a:gd name="connsiteX12" fmla="*/ 1097751 w 2601185"/>
                  <a:gd name="connsiteY12" fmla="*/ 1548600 h 1679836"/>
                  <a:gd name="connsiteX13" fmla="*/ 715614 w 2601185"/>
                  <a:gd name="connsiteY13" fmla="*/ 1671430 h 1679836"/>
                  <a:gd name="connsiteX14" fmla="*/ 271796 w 2601185"/>
                  <a:gd name="connsiteY14" fmla="*/ 1493387 h 1679836"/>
                  <a:gd name="connsiteX15" fmla="*/ 154284 w 2601185"/>
                  <a:gd name="connsiteY15" fmla="*/ 1294674 h 1679836"/>
                  <a:gd name="connsiteX16" fmla="*/ 14615 w 2601185"/>
                  <a:gd name="connsiteY16" fmla="*/ 1080676 h 1679836"/>
                  <a:gd name="connsiteX17" fmla="*/ 35619 w 2601185"/>
                  <a:gd name="connsiteY17" fmla="*/ 713428 h 1679836"/>
                  <a:gd name="connsiteX0" fmla="*/ 35619 w 2601185"/>
                  <a:gd name="connsiteY0" fmla="*/ 713428 h 1639480"/>
                  <a:gd name="connsiteX1" fmla="*/ 268163 w 2601185"/>
                  <a:gd name="connsiteY1" fmla="*/ 358055 h 1639480"/>
                  <a:gd name="connsiteX2" fmla="*/ 661023 w 2601185"/>
                  <a:gd name="connsiteY2" fmla="*/ 142881 h 1639480"/>
                  <a:gd name="connsiteX3" fmla="*/ 1143745 w 2601185"/>
                  <a:gd name="connsiteY3" fmla="*/ 127460 h 1639480"/>
                  <a:gd name="connsiteX4" fmla="*/ 1571878 w 2601185"/>
                  <a:gd name="connsiteY4" fmla="*/ 186482 h 1639480"/>
                  <a:gd name="connsiteX5" fmla="*/ 2018976 w 2601185"/>
                  <a:gd name="connsiteY5" fmla="*/ 272534 h 1639480"/>
                  <a:gd name="connsiteX6" fmla="*/ 2407936 w 2601185"/>
                  <a:gd name="connsiteY6" fmla="*/ 374892 h 1639480"/>
                  <a:gd name="connsiteX7" fmla="*/ 2462529 w 2601185"/>
                  <a:gd name="connsiteY7" fmla="*/ 681967 h 1639480"/>
                  <a:gd name="connsiteX8" fmla="*/ 2599005 w 2601185"/>
                  <a:gd name="connsiteY8" fmla="*/ 1111872 h 1639480"/>
                  <a:gd name="connsiteX9" fmla="*/ 2353345 w 2601185"/>
                  <a:gd name="connsiteY9" fmla="*/ 1548599 h 1639480"/>
                  <a:gd name="connsiteX10" fmla="*/ 1765075 w 2601185"/>
                  <a:gd name="connsiteY10" fmla="*/ 1584225 h 1639480"/>
                  <a:gd name="connsiteX11" fmla="*/ 1584816 w 2601185"/>
                  <a:gd name="connsiteY11" fmla="*/ 1560209 h 1639480"/>
                  <a:gd name="connsiteX12" fmla="*/ 1097751 w 2601185"/>
                  <a:gd name="connsiteY12" fmla="*/ 1548600 h 1639480"/>
                  <a:gd name="connsiteX13" fmla="*/ 852092 w 2601185"/>
                  <a:gd name="connsiteY13" fmla="*/ 1589543 h 1639480"/>
                  <a:gd name="connsiteX14" fmla="*/ 271796 w 2601185"/>
                  <a:gd name="connsiteY14" fmla="*/ 1493387 h 1639480"/>
                  <a:gd name="connsiteX15" fmla="*/ 154284 w 2601185"/>
                  <a:gd name="connsiteY15" fmla="*/ 1294674 h 1639480"/>
                  <a:gd name="connsiteX16" fmla="*/ 14615 w 2601185"/>
                  <a:gd name="connsiteY16" fmla="*/ 1080676 h 1639480"/>
                  <a:gd name="connsiteX17" fmla="*/ 35619 w 2601185"/>
                  <a:gd name="connsiteY17" fmla="*/ 713428 h 1639480"/>
                  <a:gd name="connsiteX0" fmla="*/ 35619 w 2601185"/>
                  <a:gd name="connsiteY0" fmla="*/ 713428 h 1687520"/>
                  <a:gd name="connsiteX1" fmla="*/ 268163 w 2601185"/>
                  <a:gd name="connsiteY1" fmla="*/ 358055 h 1687520"/>
                  <a:gd name="connsiteX2" fmla="*/ 661023 w 2601185"/>
                  <a:gd name="connsiteY2" fmla="*/ 142881 h 1687520"/>
                  <a:gd name="connsiteX3" fmla="*/ 1143745 w 2601185"/>
                  <a:gd name="connsiteY3" fmla="*/ 127460 h 1687520"/>
                  <a:gd name="connsiteX4" fmla="*/ 1571878 w 2601185"/>
                  <a:gd name="connsiteY4" fmla="*/ 186482 h 1687520"/>
                  <a:gd name="connsiteX5" fmla="*/ 2018976 w 2601185"/>
                  <a:gd name="connsiteY5" fmla="*/ 272534 h 1687520"/>
                  <a:gd name="connsiteX6" fmla="*/ 2407936 w 2601185"/>
                  <a:gd name="connsiteY6" fmla="*/ 374892 h 1687520"/>
                  <a:gd name="connsiteX7" fmla="*/ 2462529 w 2601185"/>
                  <a:gd name="connsiteY7" fmla="*/ 681967 h 1687520"/>
                  <a:gd name="connsiteX8" fmla="*/ 2599005 w 2601185"/>
                  <a:gd name="connsiteY8" fmla="*/ 1111872 h 1687520"/>
                  <a:gd name="connsiteX9" fmla="*/ 2353345 w 2601185"/>
                  <a:gd name="connsiteY9" fmla="*/ 1548599 h 1687520"/>
                  <a:gd name="connsiteX10" fmla="*/ 1765075 w 2601185"/>
                  <a:gd name="connsiteY10" fmla="*/ 1584225 h 1687520"/>
                  <a:gd name="connsiteX11" fmla="*/ 1584816 w 2601185"/>
                  <a:gd name="connsiteY11" fmla="*/ 1560209 h 1687520"/>
                  <a:gd name="connsiteX12" fmla="*/ 1097751 w 2601185"/>
                  <a:gd name="connsiteY12" fmla="*/ 1548600 h 1687520"/>
                  <a:gd name="connsiteX13" fmla="*/ 852092 w 2601185"/>
                  <a:gd name="connsiteY13" fmla="*/ 1589543 h 1687520"/>
                  <a:gd name="connsiteX14" fmla="*/ 271796 w 2601185"/>
                  <a:gd name="connsiteY14" fmla="*/ 1493387 h 1687520"/>
                  <a:gd name="connsiteX15" fmla="*/ 154284 w 2601185"/>
                  <a:gd name="connsiteY15" fmla="*/ 1294674 h 1687520"/>
                  <a:gd name="connsiteX16" fmla="*/ 14615 w 2601185"/>
                  <a:gd name="connsiteY16" fmla="*/ 1080676 h 1687520"/>
                  <a:gd name="connsiteX17" fmla="*/ 35619 w 2601185"/>
                  <a:gd name="connsiteY17" fmla="*/ 713428 h 1687520"/>
                  <a:gd name="connsiteX0" fmla="*/ 35619 w 2601185"/>
                  <a:gd name="connsiteY0" fmla="*/ 713428 h 1687520"/>
                  <a:gd name="connsiteX1" fmla="*/ 268163 w 2601185"/>
                  <a:gd name="connsiteY1" fmla="*/ 358055 h 1687520"/>
                  <a:gd name="connsiteX2" fmla="*/ 661023 w 2601185"/>
                  <a:gd name="connsiteY2" fmla="*/ 142881 h 1687520"/>
                  <a:gd name="connsiteX3" fmla="*/ 1143745 w 2601185"/>
                  <a:gd name="connsiteY3" fmla="*/ 127460 h 1687520"/>
                  <a:gd name="connsiteX4" fmla="*/ 1571878 w 2601185"/>
                  <a:gd name="connsiteY4" fmla="*/ 186482 h 1687520"/>
                  <a:gd name="connsiteX5" fmla="*/ 2018976 w 2601185"/>
                  <a:gd name="connsiteY5" fmla="*/ 272534 h 1687520"/>
                  <a:gd name="connsiteX6" fmla="*/ 2407936 w 2601185"/>
                  <a:gd name="connsiteY6" fmla="*/ 374892 h 1687520"/>
                  <a:gd name="connsiteX7" fmla="*/ 2462529 w 2601185"/>
                  <a:gd name="connsiteY7" fmla="*/ 681967 h 1687520"/>
                  <a:gd name="connsiteX8" fmla="*/ 2599005 w 2601185"/>
                  <a:gd name="connsiteY8" fmla="*/ 1111872 h 1687520"/>
                  <a:gd name="connsiteX9" fmla="*/ 2353345 w 2601185"/>
                  <a:gd name="connsiteY9" fmla="*/ 1548599 h 1687520"/>
                  <a:gd name="connsiteX10" fmla="*/ 1765075 w 2601185"/>
                  <a:gd name="connsiteY10" fmla="*/ 1584225 h 1687520"/>
                  <a:gd name="connsiteX11" fmla="*/ 1584816 w 2601185"/>
                  <a:gd name="connsiteY11" fmla="*/ 1560209 h 1687520"/>
                  <a:gd name="connsiteX12" fmla="*/ 1097751 w 2601185"/>
                  <a:gd name="connsiteY12" fmla="*/ 1548600 h 1687520"/>
                  <a:gd name="connsiteX13" fmla="*/ 852092 w 2601185"/>
                  <a:gd name="connsiteY13" fmla="*/ 1589543 h 1687520"/>
                  <a:gd name="connsiteX14" fmla="*/ 271796 w 2601185"/>
                  <a:gd name="connsiteY14" fmla="*/ 1493387 h 1687520"/>
                  <a:gd name="connsiteX15" fmla="*/ 154284 w 2601185"/>
                  <a:gd name="connsiteY15" fmla="*/ 1294674 h 1687520"/>
                  <a:gd name="connsiteX16" fmla="*/ 14615 w 2601185"/>
                  <a:gd name="connsiteY16" fmla="*/ 1080676 h 1687520"/>
                  <a:gd name="connsiteX17" fmla="*/ 35619 w 2601185"/>
                  <a:gd name="connsiteY17" fmla="*/ 713428 h 1687520"/>
                  <a:gd name="connsiteX0" fmla="*/ 35619 w 2601185"/>
                  <a:gd name="connsiteY0" fmla="*/ 713428 h 1687520"/>
                  <a:gd name="connsiteX1" fmla="*/ 268163 w 2601185"/>
                  <a:gd name="connsiteY1" fmla="*/ 358055 h 1687520"/>
                  <a:gd name="connsiteX2" fmla="*/ 661023 w 2601185"/>
                  <a:gd name="connsiteY2" fmla="*/ 142881 h 1687520"/>
                  <a:gd name="connsiteX3" fmla="*/ 1143745 w 2601185"/>
                  <a:gd name="connsiteY3" fmla="*/ 127460 h 1687520"/>
                  <a:gd name="connsiteX4" fmla="*/ 1571878 w 2601185"/>
                  <a:gd name="connsiteY4" fmla="*/ 186482 h 1687520"/>
                  <a:gd name="connsiteX5" fmla="*/ 2018976 w 2601185"/>
                  <a:gd name="connsiteY5" fmla="*/ 272534 h 1687520"/>
                  <a:gd name="connsiteX6" fmla="*/ 2407936 w 2601185"/>
                  <a:gd name="connsiteY6" fmla="*/ 374892 h 1687520"/>
                  <a:gd name="connsiteX7" fmla="*/ 2462529 w 2601185"/>
                  <a:gd name="connsiteY7" fmla="*/ 681967 h 1687520"/>
                  <a:gd name="connsiteX8" fmla="*/ 2599005 w 2601185"/>
                  <a:gd name="connsiteY8" fmla="*/ 1111872 h 1687520"/>
                  <a:gd name="connsiteX9" fmla="*/ 2353345 w 2601185"/>
                  <a:gd name="connsiteY9" fmla="*/ 1548599 h 1687520"/>
                  <a:gd name="connsiteX10" fmla="*/ 1765075 w 2601185"/>
                  <a:gd name="connsiteY10" fmla="*/ 1584225 h 1687520"/>
                  <a:gd name="connsiteX11" fmla="*/ 1584816 w 2601185"/>
                  <a:gd name="connsiteY11" fmla="*/ 1560209 h 1687520"/>
                  <a:gd name="connsiteX12" fmla="*/ 1097751 w 2601185"/>
                  <a:gd name="connsiteY12" fmla="*/ 1548600 h 1687520"/>
                  <a:gd name="connsiteX13" fmla="*/ 852092 w 2601185"/>
                  <a:gd name="connsiteY13" fmla="*/ 1589543 h 1687520"/>
                  <a:gd name="connsiteX14" fmla="*/ 271796 w 2601185"/>
                  <a:gd name="connsiteY14" fmla="*/ 1493387 h 1687520"/>
                  <a:gd name="connsiteX15" fmla="*/ 154284 w 2601185"/>
                  <a:gd name="connsiteY15" fmla="*/ 1294674 h 1687520"/>
                  <a:gd name="connsiteX16" fmla="*/ 14615 w 2601185"/>
                  <a:gd name="connsiteY16" fmla="*/ 1080676 h 1687520"/>
                  <a:gd name="connsiteX17" fmla="*/ 35619 w 2601185"/>
                  <a:gd name="connsiteY17" fmla="*/ 713428 h 1687520"/>
                  <a:gd name="connsiteX0" fmla="*/ 35619 w 2601185"/>
                  <a:gd name="connsiteY0" fmla="*/ 713428 h 1687520"/>
                  <a:gd name="connsiteX1" fmla="*/ 268163 w 2601185"/>
                  <a:gd name="connsiteY1" fmla="*/ 358055 h 1687520"/>
                  <a:gd name="connsiteX2" fmla="*/ 661023 w 2601185"/>
                  <a:gd name="connsiteY2" fmla="*/ 142881 h 1687520"/>
                  <a:gd name="connsiteX3" fmla="*/ 1143745 w 2601185"/>
                  <a:gd name="connsiteY3" fmla="*/ 127460 h 1687520"/>
                  <a:gd name="connsiteX4" fmla="*/ 1571878 w 2601185"/>
                  <a:gd name="connsiteY4" fmla="*/ 186482 h 1687520"/>
                  <a:gd name="connsiteX5" fmla="*/ 2018976 w 2601185"/>
                  <a:gd name="connsiteY5" fmla="*/ 272534 h 1687520"/>
                  <a:gd name="connsiteX6" fmla="*/ 2407936 w 2601185"/>
                  <a:gd name="connsiteY6" fmla="*/ 374892 h 1687520"/>
                  <a:gd name="connsiteX7" fmla="*/ 2462529 w 2601185"/>
                  <a:gd name="connsiteY7" fmla="*/ 681967 h 1687520"/>
                  <a:gd name="connsiteX8" fmla="*/ 2599005 w 2601185"/>
                  <a:gd name="connsiteY8" fmla="*/ 1111872 h 1687520"/>
                  <a:gd name="connsiteX9" fmla="*/ 2353345 w 2601185"/>
                  <a:gd name="connsiteY9" fmla="*/ 1548599 h 1687520"/>
                  <a:gd name="connsiteX10" fmla="*/ 1765075 w 2601185"/>
                  <a:gd name="connsiteY10" fmla="*/ 1584225 h 1687520"/>
                  <a:gd name="connsiteX11" fmla="*/ 1455162 w 2601185"/>
                  <a:gd name="connsiteY11" fmla="*/ 1567033 h 1687520"/>
                  <a:gd name="connsiteX12" fmla="*/ 1097751 w 2601185"/>
                  <a:gd name="connsiteY12" fmla="*/ 1548600 h 1687520"/>
                  <a:gd name="connsiteX13" fmla="*/ 852092 w 2601185"/>
                  <a:gd name="connsiteY13" fmla="*/ 1589543 h 1687520"/>
                  <a:gd name="connsiteX14" fmla="*/ 271796 w 2601185"/>
                  <a:gd name="connsiteY14" fmla="*/ 1493387 h 1687520"/>
                  <a:gd name="connsiteX15" fmla="*/ 154284 w 2601185"/>
                  <a:gd name="connsiteY15" fmla="*/ 1294674 h 1687520"/>
                  <a:gd name="connsiteX16" fmla="*/ 14615 w 2601185"/>
                  <a:gd name="connsiteY16" fmla="*/ 1080676 h 1687520"/>
                  <a:gd name="connsiteX17" fmla="*/ 35619 w 2601185"/>
                  <a:gd name="connsiteY17" fmla="*/ 713428 h 1687520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765075 w 2601185"/>
                  <a:gd name="connsiteY10" fmla="*/ 1584225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765075 w 2601185"/>
                  <a:gd name="connsiteY10" fmla="*/ 1584225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765075 w 2601185"/>
                  <a:gd name="connsiteY10" fmla="*/ 1584225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765075 w 2601185"/>
                  <a:gd name="connsiteY10" fmla="*/ 1584225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955788 w 2601185"/>
                  <a:gd name="connsiteY10" fmla="*/ 1635867 h 1697151"/>
                  <a:gd name="connsiteX11" fmla="*/ 1765075 w 2601185"/>
                  <a:gd name="connsiteY11" fmla="*/ 1584225 h 1697151"/>
                  <a:gd name="connsiteX12" fmla="*/ 1455162 w 2601185"/>
                  <a:gd name="connsiteY12" fmla="*/ 1567033 h 1697151"/>
                  <a:gd name="connsiteX13" fmla="*/ 1200109 w 2601185"/>
                  <a:gd name="connsiteY13" fmla="*/ 1569071 h 1697151"/>
                  <a:gd name="connsiteX14" fmla="*/ 852092 w 2601185"/>
                  <a:gd name="connsiteY14" fmla="*/ 1589543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955788 w 2601185"/>
                  <a:gd name="connsiteY10" fmla="*/ 1635867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955788 w 2601185"/>
                  <a:gd name="connsiteY10" fmla="*/ 1635867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61358 w 2601185"/>
                  <a:gd name="connsiteY14" fmla="*/ 1663163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61358 w 2601185"/>
                  <a:gd name="connsiteY14" fmla="*/ 1663163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61358 w 2601185"/>
                  <a:gd name="connsiteY14" fmla="*/ 1663163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88654 w 2601185"/>
                  <a:gd name="connsiteY14" fmla="*/ 1615395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88654 w 2601185"/>
                  <a:gd name="connsiteY14" fmla="*/ 1615395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88654 w 2601185"/>
                  <a:gd name="connsiteY14" fmla="*/ 1615395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01185" h="1697151">
                    <a:moveTo>
                      <a:pt x="35619" y="713428"/>
                    </a:moveTo>
                    <a:cubicBezTo>
                      <a:pt x="-10833" y="640758"/>
                      <a:pt x="-42324" y="447903"/>
                      <a:pt x="268163" y="358055"/>
                    </a:cubicBezTo>
                    <a:cubicBezTo>
                      <a:pt x="299609" y="215197"/>
                      <a:pt x="374067" y="20952"/>
                      <a:pt x="661023" y="142881"/>
                    </a:cubicBezTo>
                    <a:cubicBezTo>
                      <a:pt x="837706" y="-95496"/>
                      <a:pt x="998760" y="11011"/>
                      <a:pt x="1143745" y="127460"/>
                    </a:cubicBezTo>
                    <a:cubicBezTo>
                      <a:pt x="1304653" y="-124536"/>
                      <a:pt x="1548836" y="58808"/>
                      <a:pt x="1571878" y="186482"/>
                    </a:cubicBezTo>
                    <a:cubicBezTo>
                      <a:pt x="1825942" y="-14778"/>
                      <a:pt x="1934224" y="84183"/>
                      <a:pt x="2018976" y="272534"/>
                    </a:cubicBezTo>
                    <a:cubicBezTo>
                      <a:pt x="2212911" y="181106"/>
                      <a:pt x="2341972" y="303241"/>
                      <a:pt x="2407936" y="374892"/>
                    </a:cubicBezTo>
                    <a:cubicBezTo>
                      <a:pt x="2473900" y="446543"/>
                      <a:pt x="2491065" y="565961"/>
                      <a:pt x="2462529" y="681967"/>
                    </a:cubicBezTo>
                    <a:cubicBezTo>
                      <a:pt x="2517120" y="797973"/>
                      <a:pt x="2617202" y="967433"/>
                      <a:pt x="2599005" y="1111872"/>
                    </a:cubicBezTo>
                    <a:cubicBezTo>
                      <a:pt x="2580808" y="1256311"/>
                      <a:pt x="2465097" y="1472640"/>
                      <a:pt x="2353345" y="1548599"/>
                    </a:cubicBezTo>
                    <a:cubicBezTo>
                      <a:pt x="2241593" y="1624558"/>
                      <a:pt x="2009951" y="1605500"/>
                      <a:pt x="1860254" y="1608572"/>
                    </a:cubicBezTo>
                    <a:cubicBezTo>
                      <a:pt x="1778796" y="1761769"/>
                      <a:pt x="1581108" y="1680524"/>
                      <a:pt x="1455162" y="1567033"/>
                    </a:cubicBezTo>
                    <a:cubicBezTo>
                      <a:pt x="1405355" y="1704398"/>
                      <a:pt x="1297210" y="1659716"/>
                      <a:pt x="1200109" y="1569071"/>
                    </a:cubicBezTo>
                    <a:cubicBezTo>
                      <a:pt x="1137129" y="1744558"/>
                      <a:pt x="854366" y="1728295"/>
                      <a:pt x="852092" y="1589543"/>
                    </a:cubicBezTo>
                    <a:cubicBezTo>
                      <a:pt x="747164" y="1706446"/>
                      <a:pt x="517132" y="1726955"/>
                      <a:pt x="488654" y="1615395"/>
                    </a:cubicBezTo>
                    <a:cubicBezTo>
                      <a:pt x="357818" y="1688079"/>
                      <a:pt x="327524" y="1546841"/>
                      <a:pt x="271796" y="1493387"/>
                    </a:cubicBezTo>
                    <a:cubicBezTo>
                      <a:pt x="178241" y="1493146"/>
                      <a:pt x="108436" y="1438522"/>
                      <a:pt x="154284" y="1294674"/>
                    </a:cubicBezTo>
                    <a:cubicBezTo>
                      <a:pt x="-31880" y="1287304"/>
                      <a:pt x="36667" y="1158216"/>
                      <a:pt x="14615" y="1080676"/>
                    </a:cubicBezTo>
                    <a:cubicBezTo>
                      <a:pt x="-40670" y="971154"/>
                      <a:pt x="82071" y="786098"/>
                      <a:pt x="35619" y="71342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8" name="Ellipszis 5"/>
              <p:cNvSpPr/>
              <p:nvPr/>
            </p:nvSpPr>
            <p:spPr>
              <a:xfrm rot="3226339" flipH="1">
                <a:off x="1789628" y="7556189"/>
                <a:ext cx="58566" cy="154992"/>
              </a:xfrm>
              <a:custGeom>
                <a:avLst/>
                <a:gdLst>
                  <a:gd name="connsiteX0" fmla="*/ 0 w 219693"/>
                  <a:gd name="connsiteY0" fmla="*/ 385948 h 771896"/>
                  <a:gd name="connsiteX1" fmla="*/ 109847 w 219693"/>
                  <a:gd name="connsiteY1" fmla="*/ 0 h 771896"/>
                  <a:gd name="connsiteX2" fmla="*/ 219694 w 219693"/>
                  <a:gd name="connsiteY2" fmla="*/ 385948 h 771896"/>
                  <a:gd name="connsiteX3" fmla="*/ 109847 w 219693"/>
                  <a:gd name="connsiteY3" fmla="*/ 771896 h 771896"/>
                  <a:gd name="connsiteX4" fmla="*/ 0 w 219693"/>
                  <a:gd name="connsiteY4" fmla="*/ 385948 h 771896"/>
                  <a:gd name="connsiteX0" fmla="*/ 0 w 250943"/>
                  <a:gd name="connsiteY0" fmla="*/ 386513 h 773352"/>
                  <a:gd name="connsiteX1" fmla="*/ 109847 w 250943"/>
                  <a:gd name="connsiteY1" fmla="*/ 565 h 773352"/>
                  <a:gd name="connsiteX2" fmla="*/ 250943 w 250943"/>
                  <a:gd name="connsiteY2" fmla="*/ 459307 h 773352"/>
                  <a:gd name="connsiteX3" fmla="*/ 109847 w 250943"/>
                  <a:gd name="connsiteY3" fmla="*/ 772461 h 773352"/>
                  <a:gd name="connsiteX4" fmla="*/ 0 w 250943"/>
                  <a:gd name="connsiteY4" fmla="*/ 386513 h 773352"/>
                  <a:gd name="connsiteX0" fmla="*/ 0 w 250943"/>
                  <a:gd name="connsiteY0" fmla="*/ 386513 h 772461"/>
                  <a:gd name="connsiteX1" fmla="*/ 109847 w 250943"/>
                  <a:gd name="connsiteY1" fmla="*/ 565 h 772461"/>
                  <a:gd name="connsiteX2" fmla="*/ 250943 w 250943"/>
                  <a:gd name="connsiteY2" fmla="*/ 459307 h 772461"/>
                  <a:gd name="connsiteX3" fmla="*/ 109847 w 250943"/>
                  <a:gd name="connsiteY3" fmla="*/ 772461 h 772461"/>
                  <a:gd name="connsiteX4" fmla="*/ 0 w 250943"/>
                  <a:gd name="connsiteY4" fmla="*/ 386513 h 772461"/>
                  <a:gd name="connsiteX0" fmla="*/ 61 w 251004"/>
                  <a:gd name="connsiteY0" fmla="*/ 273870 h 659818"/>
                  <a:gd name="connsiteX1" fmla="*/ 96769 w 251004"/>
                  <a:gd name="connsiteY1" fmla="*/ 598 h 659818"/>
                  <a:gd name="connsiteX2" fmla="*/ 251004 w 251004"/>
                  <a:gd name="connsiteY2" fmla="*/ 346664 h 659818"/>
                  <a:gd name="connsiteX3" fmla="*/ 109908 w 251004"/>
                  <a:gd name="connsiteY3" fmla="*/ 659818 h 659818"/>
                  <a:gd name="connsiteX4" fmla="*/ 61 w 251004"/>
                  <a:gd name="connsiteY4" fmla="*/ 273870 h 659818"/>
                  <a:gd name="connsiteX0" fmla="*/ 57 w 255367"/>
                  <a:gd name="connsiteY0" fmla="*/ 295949 h 681897"/>
                  <a:gd name="connsiteX1" fmla="*/ 96765 w 255367"/>
                  <a:gd name="connsiteY1" fmla="*/ 22677 h 681897"/>
                  <a:gd name="connsiteX2" fmla="*/ 222921 w 255367"/>
                  <a:gd name="connsiteY2" fmla="*/ 54891 h 681897"/>
                  <a:gd name="connsiteX3" fmla="*/ 251000 w 255367"/>
                  <a:gd name="connsiteY3" fmla="*/ 368743 h 681897"/>
                  <a:gd name="connsiteX4" fmla="*/ 109904 w 255367"/>
                  <a:gd name="connsiteY4" fmla="*/ 681897 h 681897"/>
                  <a:gd name="connsiteX5" fmla="*/ 57 w 255367"/>
                  <a:gd name="connsiteY5" fmla="*/ 295949 h 681897"/>
                  <a:gd name="connsiteX0" fmla="*/ 57 w 252606"/>
                  <a:gd name="connsiteY0" fmla="*/ 295949 h 703989"/>
                  <a:gd name="connsiteX1" fmla="*/ 96765 w 252606"/>
                  <a:gd name="connsiteY1" fmla="*/ 22677 h 703989"/>
                  <a:gd name="connsiteX2" fmla="*/ 222921 w 252606"/>
                  <a:gd name="connsiteY2" fmla="*/ 54891 h 703989"/>
                  <a:gd name="connsiteX3" fmla="*/ 251000 w 252606"/>
                  <a:gd name="connsiteY3" fmla="*/ 368743 h 703989"/>
                  <a:gd name="connsiteX4" fmla="*/ 207018 w 252606"/>
                  <a:gd name="connsiteY4" fmla="*/ 625954 h 703989"/>
                  <a:gd name="connsiteX5" fmla="*/ 109904 w 252606"/>
                  <a:gd name="connsiteY5" fmla="*/ 681897 h 703989"/>
                  <a:gd name="connsiteX6" fmla="*/ 57 w 252606"/>
                  <a:gd name="connsiteY6" fmla="*/ 295949 h 703989"/>
                  <a:gd name="connsiteX0" fmla="*/ 3828 w 256377"/>
                  <a:gd name="connsiteY0" fmla="*/ 295949 h 684793"/>
                  <a:gd name="connsiteX1" fmla="*/ 100536 w 256377"/>
                  <a:gd name="connsiteY1" fmla="*/ 22677 h 684793"/>
                  <a:gd name="connsiteX2" fmla="*/ 226692 w 256377"/>
                  <a:gd name="connsiteY2" fmla="*/ 54891 h 684793"/>
                  <a:gd name="connsiteX3" fmla="*/ 254771 w 256377"/>
                  <a:gd name="connsiteY3" fmla="*/ 368743 h 684793"/>
                  <a:gd name="connsiteX4" fmla="*/ 210789 w 256377"/>
                  <a:gd name="connsiteY4" fmla="*/ 625954 h 684793"/>
                  <a:gd name="connsiteX5" fmla="*/ 113675 w 256377"/>
                  <a:gd name="connsiteY5" fmla="*/ 681897 h 684793"/>
                  <a:gd name="connsiteX6" fmla="*/ 28547 w 256377"/>
                  <a:gd name="connsiteY6" fmla="*/ 568091 h 684793"/>
                  <a:gd name="connsiteX7" fmla="*/ 3828 w 256377"/>
                  <a:gd name="connsiteY7" fmla="*/ 295949 h 684793"/>
                  <a:gd name="connsiteX0" fmla="*/ 11795 w 264344"/>
                  <a:gd name="connsiteY0" fmla="*/ 283728 h 672572"/>
                  <a:gd name="connsiteX1" fmla="*/ 7029 w 264344"/>
                  <a:gd name="connsiteY1" fmla="*/ 113750 h 672572"/>
                  <a:gd name="connsiteX2" fmla="*/ 108503 w 264344"/>
                  <a:gd name="connsiteY2" fmla="*/ 10456 h 672572"/>
                  <a:gd name="connsiteX3" fmla="*/ 234659 w 264344"/>
                  <a:gd name="connsiteY3" fmla="*/ 42670 h 672572"/>
                  <a:gd name="connsiteX4" fmla="*/ 262738 w 264344"/>
                  <a:gd name="connsiteY4" fmla="*/ 356522 h 672572"/>
                  <a:gd name="connsiteX5" fmla="*/ 218756 w 264344"/>
                  <a:gd name="connsiteY5" fmla="*/ 613733 h 672572"/>
                  <a:gd name="connsiteX6" fmla="*/ 121642 w 264344"/>
                  <a:gd name="connsiteY6" fmla="*/ 669676 h 672572"/>
                  <a:gd name="connsiteX7" fmla="*/ 36514 w 264344"/>
                  <a:gd name="connsiteY7" fmla="*/ 555870 h 672572"/>
                  <a:gd name="connsiteX8" fmla="*/ 11795 w 264344"/>
                  <a:gd name="connsiteY8" fmla="*/ 283728 h 67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344" h="672572">
                    <a:moveTo>
                      <a:pt x="11795" y="283728"/>
                    </a:moveTo>
                    <a:cubicBezTo>
                      <a:pt x="6881" y="210041"/>
                      <a:pt x="-9089" y="159295"/>
                      <a:pt x="7029" y="113750"/>
                    </a:cubicBezTo>
                    <a:cubicBezTo>
                      <a:pt x="23147" y="68205"/>
                      <a:pt x="70565" y="22303"/>
                      <a:pt x="108503" y="10456"/>
                    </a:cubicBezTo>
                    <a:cubicBezTo>
                      <a:pt x="146441" y="-1391"/>
                      <a:pt x="208953" y="-15008"/>
                      <a:pt x="234659" y="42670"/>
                    </a:cubicBezTo>
                    <a:cubicBezTo>
                      <a:pt x="260365" y="100348"/>
                      <a:pt x="268099" y="266720"/>
                      <a:pt x="262738" y="356522"/>
                    </a:cubicBezTo>
                    <a:cubicBezTo>
                      <a:pt x="257377" y="446325"/>
                      <a:pt x="242272" y="561541"/>
                      <a:pt x="218756" y="613733"/>
                    </a:cubicBezTo>
                    <a:cubicBezTo>
                      <a:pt x="195240" y="665925"/>
                      <a:pt x="152016" y="679320"/>
                      <a:pt x="121642" y="669676"/>
                    </a:cubicBezTo>
                    <a:cubicBezTo>
                      <a:pt x="91268" y="660032"/>
                      <a:pt x="54822" y="620195"/>
                      <a:pt x="36514" y="555870"/>
                    </a:cubicBezTo>
                    <a:cubicBezTo>
                      <a:pt x="18206" y="491545"/>
                      <a:pt x="16709" y="357415"/>
                      <a:pt x="11795" y="28372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39" name="Ellipszis 5"/>
              <p:cNvSpPr/>
              <p:nvPr/>
            </p:nvSpPr>
            <p:spPr>
              <a:xfrm>
                <a:off x="1947088" y="7807766"/>
                <a:ext cx="40630" cy="83905"/>
              </a:xfrm>
              <a:custGeom>
                <a:avLst/>
                <a:gdLst>
                  <a:gd name="connsiteX0" fmla="*/ 0 w 219693"/>
                  <a:gd name="connsiteY0" fmla="*/ 385948 h 771896"/>
                  <a:gd name="connsiteX1" fmla="*/ 109847 w 219693"/>
                  <a:gd name="connsiteY1" fmla="*/ 0 h 771896"/>
                  <a:gd name="connsiteX2" fmla="*/ 219694 w 219693"/>
                  <a:gd name="connsiteY2" fmla="*/ 385948 h 771896"/>
                  <a:gd name="connsiteX3" fmla="*/ 109847 w 219693"/>
                  <a:gd name="connsiteY3" fmla="*/ 771896 h 771896"/>
                  <a:gd name="connsiteX4" fmla="*/ 0 w 219693"/>
                  <a:gd name="connsiteY4" fmla="*/ 385948 h 771896"/>
                  <a:gd name="connsiteX0" fmla="*/ 0 w 250943"/>
                  <a:gd name="connsiteY0" fmla="*/ 386513 h 773352"/>
                  <a:gd name="connsiteX1" fmla="*/ 109847 w 250943"/>
                  <a:gd name="connsiteY1" fmla="*/ 565 h 773352"/>
                  <a:gd name="connsiteX2" fmla="*/ 250943 w 250943"/>
                  <a:gd name="connsiteY2" fmla="*/ 459307 h 773352"/>
                  <a:gd name="connsiteX3" fmla="*/ 109847 w 250943"/>
                  <a:gd name="connsiteY3" fmla="*/ 772461 h 773352"/>
                  <a:gd name="connsiteX4" fmla="*/ 0 w 250943"/>
                  <a:gd name="connsiteY4" fmla="*/ 386513 h 773352"/>
                  <a:gd name="connsiteX0" fmla="*/ 0 w 250943"/>
                  <a:gd name="connsiteY0" fmla="*/ 386513 h 772461"/>
                  <a:gd name="connsiteX1" fmla="*/ 109847 w 250943"/>
                  <a:gd name="connsiteY1" fmla="*/ 565 h 772461"/>
                  <a:gd name="connsiteX2" fmla="*/ 250943 w 250943"/>
                  <a:gd name="connsiteY2" fmla="*/ 459307 h 772461"/>
                  <a:gd name="connsiteX3" fmla="*/ 109847 w 250943"/>
                  <a:gd name="connsiteY3" fmla="*/ 772461 h 772461"/>
                  <a:gd name="connsiteX4" fmla="*/ 0 w 250943"/>
                  <a:gd name="connsiteY4" fmla="*/ 386513 h 772461"/>
                  <a:gd name="connsiteX0" fmla="*/ 61 w 251004"/>
                  <a:gd name="connsiteY0" fmla="*/ 273870 h 659818"/>
                  <a:gd name="connsiteX1" fmla="*/ 96769 w 251004"/>
                  <a:gd name="connsiteY1" fmla="*/ 598 h 659818"/>
                  <a:gd name="connsiteX2" fmla="*/ 251004 w 251004"/>
                  <a:gd name="connsiteY2" fmla="*/ 346664 h 659818"/>
                  <a:gd name="connsiteX3" fmla="*/ 109908 w 251004"/>
                  <a:gd name="connsiteY3" fmla="*/ 659818 h 659818"/>
                  <a:gd name="connsiteX4" fmla="*/ 61 w 251004"/>
                  <a:gd name="connsiteY4" fmla="*/ 273870 h 659818"/>
                  <a:gd name="connsiteX0" fmla="*/ 57 w 255367"/>
                  <a:gd name="connsiteY0" fmla="*/ 295949 h 681897"/>
                  <a:gd name="connsiteX1" fmla="*/ 96765 w 255367"/>
                  <a:gd name="connsiteY1" fmla="*/ 22677 h 681897"/>
                  <a:gd name="connsiteX2" fmla="*/ 222921 w 255367"/>
                  <a:gd name="connsiteY2" fmla="*/ 54891 h 681897"/>
                  <a:gd name="connsiteX3" fmla="*/ 251000 w 255367"/>
                  <a:gd name="connsiteY3" fmla="*/ 368743 h 681897"/>
                  <a:gd name="connsiteX4" fmla="*/ 109904 w 255367"/>
                  <a:gd name="connsiteY4" fmla="*/ 681897 h 681897"/>
                  <a:gd name="connsiteX5" fmla="*/ 57 w 255367"/>
                  <a:gd name="connsiteY5" fmla="*/ 295949 h 681897"/>
                  <a:gd name="connsiteX0" fmla="*/ 57 w 252606"/>
                  <a:gd name="connsiteY0" fmla="*/ 295949 h 703989"/>
                  <a:gd name="connsiteX1" fmla="*/ 96765 w 252606"/>
                  <a:gd name="connsiteY1" fmla="*/ 22677 h 703989"/>
                  <a:gd name="connsiteX2" fmla="*/ 222921 w 252606"/>
                  <a:gd name="connsiteY2" fmla="*/ 54891 h 703989"/>
                  <a:gd name="connsiteX3" fmla="*/ 251000 w 252606"/>
                  <a:gd name="connsiteY3" fmla="*/ 368743 h 703989"/>
                  <a:gd name="connsiteX4" fmla="*/ 207018 w 252606"/>
                  <a:gd name="connsiteY4" fmla="*/ 625954 h 703989"/>
                  <a:gd name="connsiteX5" fmla="*/ 109904 w 252606"/>
                  <a:gd name="connsiteY5" fmla="*/ 681897 h 703989"/>
                  <a:gd name="connsiteX6" fmla="*/ 57 w 252606"/>
                  <a:gd name="connsiteY6" fmla="*/ 295949 h 703989"/>
                  <a:gd name="connsiteX0" fmla="*/ 3828 w 256377"/>
                  <a:gd name="connsiteY0" fmla="*/ 295949 h 684793"/>
                  <a:gd name="connsiteX1" fmla="*/ 100536 w 256377"/>
                  <a:gd name="connsiteY1" fmla="*/ 22677 h 684793"/>
                  <a:gd name="connsiteX2" fmla="*/ 226692 w 256377"/>
                  <a:gd name="connsiteY2" fmla="*/ 54891 h 684793"/>
                  <a:gd name="connsiteX3" fmla="*/ 254771 w 256377"/>
                  <a:gd name="connsiteY3" fmla="*/ 368743 h 684793"/>
                  <a:gd name="connsiteX4" fmla="*/ 210789 w 256377"/>
                  <a:gd name="connsiteY4" fmla="*/ 625954 h 684793"/>
                  <a:gd name="connsiteX5" fmla="*/ 113675 w 256377"/>
                  <a:gd name="connsiteY5" fmla="*/ 681897 h 684793"/>
                  <a:gd name="connsiteX6" fmla="*/ 28547 w 256377"/>
                  <a:gd name="connsiteY6" fmla="*/ 568091 h 684793"/>
                  <a:gd name="connsiteX7" fmla="*/ 3828 w 256377"/>
                  <a:gd name="connsiteY7" fmla="*/ 295949 h 684793"/>
                  <a:gd name="connsiteX0" fmla="*/ 11795 w 264344"/>
                  <a:gd name="connsiteY0" fmla="*/ 283728 h 672572"/>
                  <a:gd name="connsiteX1" fmla="*/ 7029 w 264344"/>
                  <a:gd name="connsiteY1" fmla="*/ 113750 h 672572"/>
                  <a:gd name="connsiteX2" fmla="*/ 108503 w 264344"/>
                  <a:gd name="connsiteY2" fmla="*/ 10456 h 672572"/>
                  <a:gd name="connsiteX3" fmla="*/ 234659 w 264344"/>
                  <a:gd name="connsiteY3" fmla="*/ 42670 h 672572"/>
                  <a:gd name="connsiteX4" fmla="*/ 262738 w 264344"/>
                  <a:gd name="connsiteY4" fmla="*/ 356522 h 672572"/>
                  <a:gd name="connsiteX5" fmla="*/ 218756 w 264344"/>
                  <a:gd name="connsiteY5" fmla="*/ 613733 h 672572"/>
                  <a:gd name="connsiteX6" fmla="*/ 121642 w 264344"/>
                  <a:gd name="connsiteY6" fmla="*/ 669676 h 672572"/>
                  <a:gd name="connsiteX7" fmla="*/ 36514 w 264344"/>
                  <a:gd name="connsiteY7" fmla="*/ 555870 h 672572"/>
                  <a:gd name="connsiteX8" fmla="*/ 11795 w 264344"/>
                  <a:gd name="connsiteY8" fmla="*/ 283728 h 672572"/>
                  <a:gd name="connsiteX0" fmla="*/ 234659 w 326099"/>
                  <a:gd name="connsiteY0" fmla="*/ 38971 h 668873"/>
                  <a:gd name="connsiteX1" fmla="*/ 262738 w 326099"/>
                  <a:gd name="connsiteY1" fmla="*/ 352823 h 668873"/>
                  <a:gd name="connsiteX2" fmla="*/ 218756 w 326099"/>
                  <a:gd name="connsiteY2" fmla="*/ 610034 h 668873"/>
                  <a:gd name="connsiteX3" fmla="*/ 121642 w 326099"/>
                  <a:gd name="connsiteY3" fmla="*/ 665977 h 668873"/>
                  <a:gd name="connsiteX4" fmla="*/ 36514 w 326099"/>
                  <a:gd name="connsiteY4" fmla="*/ 552171 h 668873"/>
                  <a:gd name="connsiteX5" fmla="*/ 11795 w 326099"/>
                  <a:gd name="connsiteY5" fmla="*/ 280029 h 668873"/>
                  <a:gd name="connsiteX6" fmla="*/ 7029 w 326099"/>
                  <a:gd name="connsiteY6" fmla="*/ 110051 h 668873"/>
                  <a:gd name="connsiteX7" fmla="*/ 108503 w 326099"/>
                  <a:gd name="connsiteY7" fmla="*/ 6757 h 668873"/>
                  <a:gd name="connsiteX8" fmla="*/ 326099 w 326099"/>
                  <a:gd name="connsiteY8" fmla="*/ 130411 h 668873"/>
                  <a:gd name="connsiteX0" fmla="*/ 234659 w 264344"/>
                  <a:gd name="connsiteY0" fmla="*/ 32214 h 662116"/>
                  <a:gd name="connsiteX1" fmla="*/ 262738 w 264344"/>
                  <a:gd name="connsiteY1" fmla="*/ 346066 h 662116"/>
                  <a:gd name="connsiteX2" fmla="*/ 218756 w 264344"/>
                  <a:gd name="connsiteY2" fmla="*/ 603277 h 662116"/>
                  <a:gd name="connsiteX3" fmla="*/ 121642 w 264344"/>
                  <a:gd name="connsiteY3" fmla="*/ 659220 h 662116"/>
                  <a:gd name="connsiteX4" fmla="*/ 36514 w 264344"/>
                  <a:gd name="connsiteY4" fmla="*/ 545414 h 662116"/>
                  <a:gd name="connsiteX5" fmla="*/ 11795 w 264344"/>
                  <a:gd name="connsiteY5" fmla="*/ 273272 h 662116"/>
                  <a:gd name="connsiteX6" fmla="*/ 7029 w 264344"/>
                  <a:gd name="connsiteY6" fmla="*/ 103294 h 662116"/>
                  <a:gd name="connsiteX7" fmla="*/ 108503 w 264344"/>
                  <a:gd name="connsiteY7" fmla="*/ 0 h 662116"/>
                  <a:gd name="connsiteX0" fmla="*/ 234659 w 264344"/>
                  <a:gd name="connsiteY0" fmla="*/ 0 h 629902"/>
                  <a:gd name="connsiteX1" fmla="*/ 262738 w 264344"/>
                  <a:gd name="connsiteY1" fmla="*/ 313852 h 629902"/>
                  <a:gd name="connsiteX2" fmla="*/ 218756 w 264344"/>
                  <a:gd name="connsiteY2" fmla="*/ 571063 h 629902"/>
                  <a:gd name="connsiteX3" fmla="*/ 121642 w 264344"/>
                  <a:gd name="connsiteY3" fmla="*/ 627006 h 629902"/>
                  <a:gd name="connsiteX4" fmla="*/ 36514 w 264344"/>
                  <a:gd name="connsiteY4" fmla="*/ 513200 h 629902"/>
                  <a:gd name="connsiteX5" fmla="*/ 11795 w 264344"/>
                  <a:gd name="connsiteY5" fmla="*/ 241058 h 629902"/>
                  <a:gd name="connsiteX6" fmla="*/ 7029 w 264344"/>
                  <a:gd name="connsiteY6" fmla="*/ 71080 h 629902"/>
                  <a:gd name="connsiteX0" fmla="*/ 228738 w 263890"/>
                  <a:gd name="connsiteY0" fmla="*/ 0 h 559953"/>
                  <a:gd name="connsiteX1" fmla="*/ 262738 w 263890"/>
                  <a:gd name="connsiteY1" fmla="*/ 243903 h 559953"/>
                  <a:gd name="connsiteX2" fmla="*/ 218756 w 263890"/>
                  <a:gd name="connsiteY2" fmla="*/ 501114 h 559953"/>
                  <a:gd name="connsiteX3" fmla="*/ 121642 w 263890"/>
                  <a:gd name="connsiteY3" fmla="*/ 557057 h 559953"/>
                  <a:gd name="connsiteX4" fmla="*/ 36514 w 263890"/>
                  <a:gd name="connsiteY4" fmla="*/ 443251 h 559953"/>
                  <a:gd name="connsiteX5" fmla="*/ 11795 w 263890"/>
                  <a:gd name="connsiteY5" fmla="*/ 171109 h 559953"/>
                  <a:gd name="connsiteX6" fmla="*/ 7029 w 263890"/>
                  <a:gd name="connsiteY6" fmla="*/ 1131 h 559953"/>
                  <a:gd name="connsiteX0" fmla="*/ 228739 w 263893"/>
                  <a:gd name="connsiteY0" fmla="*/ 5865 h 565818"/>
                  <a:gd name="connsiteX1" fmla="*/ 262739 w 263893"/>
                  <a:gd name="connsiteY1" fmla="*/ 249768 h 565818"/>
                  <a:gd name="connsiteX2" fmla="*/ 218757 w 263893"/>
                  <a:gd name="connsiteY2" fmla="*/ 506979 h 565818"/>
                  <a:gd name="connsiteX3" fmla="*/ 121643 w 263893"/>
                  <a:gd name="connsiteY3" fmla="*/ 562922 h 565818"/>
                  <a:gd name="connsiteX4" fmla="*/ 36515 w 263893"/>
                  <a:gd name="connsiteY4" fmla="*/ 449116 h 565818"/>
                  <a:gd name="connsiteX5" fmla="*/ 11796 w 263893"/>
                  <a:gd name="connsiteY5" fmla="*/ 176974 h 565818"/>
                  <a:gd name="connsiteX6" fmla="*/ 7029 w 263893"/>
                  <a:gd name="connsiteY6" fmla="*/ 0 h 565818"/>
                  <a:gd name="connsiteX0" fmla="*/ 228739 w 253347"/>
                  <a:gd name="connsiteY0" fmla="*/ 5865 h 565818"/>
                  <a:gd name="connsiteX1" fmla="*/ 250899 w 253347"/>
                  <a:gd name="connsiteY1" fmla="*/ 249768 h 565818"/>
                  <a:gd name="connsiteX2" fmla="*/ 218757 w 253347"/>
                  <a:gd name="connsiteY2" fmla="*/ 506979 h 565818"/>
                  <a:gd name="connsiteX3" fmla="*/ 121643 w 253347"/>
                  <a:gd name="connsiteY3" fmla="*/ 562922 h 565818"/>
                  <a:gd name="connsiteX4" fmla="*/ 36515 w 253347"/>
                  <a:gd name="connsiteY4" fmla="*/ 449116 h 565818"/>
                  <a:gd name="connsiteX5" fmla="*/ 11796 w 253347"/>
                  <a:gd name="connsiteY5" fmla="*/ 176974 h 565818"/>
                  <a:gd name="connsiteX6" fmla="*/ 7029 w 253347"/>
                  <a:gd name="connsiteY6" fmla="*/ 0 h 565818"/>
                  <a:gd name="connsiteX0" fmla="*/ 220242 w 252275"/>
                  <a:gd name="connsiteY0" fmla="*/ 0 h 640260"/>
                  <a:gd name="connsiteX1" fmla="*/ 250899 w 252275"/>
                  <a:gd name="connsiteY1" fmla="*/ 324210 h 640260"/>
                  <a:gd name="connsiteX2" fmla="*/ 218757 w 252275"/>
                  <a:gd name="connsiteY2" fmla="*/ 581421 h 640260"/>
                  <a:gd name="connsiteX3" fmla="*/ 121643 w 252275"/>
                  <a:gd name="connsiteY3" fmla="*/ 637364 h 640260"/>
                  <a:gd name="connsiteX4" fmla="*/ 36515 w 252275"/>
                  <a:gd name="connsiteY4" fmla="*/ 523558 h 640260"/>
                  <a:gd name="connsiteX5" fmla="*/ 11796 w 252275"/>
                  <a:gd name="connsiteY5" fmla="*/ 251416 h 640260"/>
                  <a:gd name="connsiteX6" fmla="*/ 7029 w 252275"/>
                  <a:gd name="connsiteY6" fmla="*/ 74442 h 640260"/>
                  <a:gd name="connsiteX0" fmla="*/ 220243 w 252276"/>
                  <a:gd name="connsiteY0" fmla="*/ 0 h 640260"/>
                  <a:gd name="connsiteX1" fmla="*/ 250900 w 252276"/>
                  <a:gd name="connsiteY1" fmla="*/ 324210 h 640260"/>
                  <a:gd name="connsiteX2" fmla="*/ 218758 w 252276"/>
                  <a:gd name="connsiteY2" fmla="*/ 581421 h 640260"/>
                  <a:gd name="connsiteX3" fmla="*/ 121644 w 252276"/>
                  <a:gd name="connsiteY3" fmla="*/ 637364 h 640260"/>
                  <a:gd name="connsiteX4" fmla="*/ 36516 w 252276"/>
                  <a:gd name="connsiteY4" fmla="*/ 523558 h 640260"/>
                  <a:gd name="connsiteX5" fmla="*/ 11797 w 252276"/>
                  <a:gd name="connsiteY5" fmla="*/ 251416 h 640260"/>
                  <a:gd name="connsiteX6" fmla="*/ 7029 w 252276"/>
                  <a:gd name="connsiteY6" fmla="*/ 134672 h 64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276" h="640260">
                    <a:moveTo>
                      <a:pt x="220243" y="0"/>
                    </a:moveTo>
                    <a:cubicBezTo>
                      <a:pt x="245949" y="57678"/>
                      <a:pt x="256261" y="234408"/>
                      <a:pt x="250900" y="324210"/>
                    </a:cubicBezTo>
                    <a:cubicBezTo>
                      <a:pt x="245539" y="414013"/>
                      <a:pt x="242274" y="529229"/>
                      <a:pt x="218758" y="581421"/>
                    </a:cubicBezTo>
                    <a:cubicBezTo>
                      <a:pt x="195242" y="633613"/>
                      <a:pt x="152018" y="647008"/>
                      <a:pt x="121644" y="637364"/>
                    </a:cubicBezTo>
                    <a:cubicBezTo>
                      <a:pt x="91270" y="627720"/>
                      <a:pt x="54824" y="587883"/>
                      <a:pt x="36516" y="523558"/>
                    </a:cubicBezTo>
                    <a:cubicBezTo>
                      <a:pt x="18208" y="459233"/>
                      <a:pt x="16711" y="316230"/>
                      <a:pt x="11797" y="251416"/>
                    </a:cubicBezTo>
                    <a:cubicBezTo>
                      <a:pt x="6883" y="186602"/>
                      <a:pt x="-9089" y="180217"/>
                      <a:pt x="7029" y="13467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0" name="Ellipszis 5"/>
              <p:cNvSpPr/>
              <p:nvPr/>
            </p:nvSpPr>
            <p:spPr>
              <a:xfrm rot="18373661">
                <a:off x="2041383" y="7559278"/>
                <a:ext cx="58566" cy="154992"/>
              </a:xfrm>
              <a:custGeom>
                <a:avLst/>
                <a:gdLst>
                  <a:gd name="connsiteX0" fmla="*/ 0 w 219693"/>
                  <a:gd name="connsiteY0" fmla="*/ 385948 h 771896"/>
                  <a:gd name="connsiteX1" fmla="*/ 109847 w 219693"/>
                  <a:gd name="connsiteY1" fmla="*/ 0 h 771896"/>
                  <a:gd name="connsiteX2" fmla="*/ 219694 w 219693"/>
                  <a:gd name="connsiteY2" fmla="*/ 385948 h 771896"/>
                  <a:gd name="connsiteX3" fmla="*/ 109847 w 219693"/>
                  <a:gd name="connsiteY3" fmla="*/ 771896 h 771896"/>
                  <a:gd name="connsiteX4" fmla="*/ 0 w 219693"/>
                  <a:gd name="connsiteY4" fmla="*/ 385948 h 771896"/>
                  <a:gd name="connsiteX0" fmla="*/ 0 w 250943"/>
                  <a:gd name="connsiteY0" fmla="*/ 386513 h 773352"/>
                  <a:gd name="connsiteX1" fmla="*/ 109847 w 250943"/>
                  <a:gd name="connsiteY1" fmla="*/ 565 h 773352"/>
                  <a:gd name="connsiteX2" fmla="*/ 250943 w 250943"/>
                  <a:gd name="connsiteY2" fmla="*/ 459307 h 773352"/>
                  <a:gd name="connsiteX3" fmla="*/ 109847 w 250943"/>
                  <a:gd name="connsiteY3" fmla="*/ 772461 h 773352"/>
                  <a:gd name="connsiteX4" fmla="*/ 0 w 250943"/>
                  <a:gd name="connsiteY4" fmla="*/ 386513 h 773352"/>
                  <a:gd name="connsiteX0" fmla="*/ 0 w 250943"/>
                  <a:gd name="connsiteY0" fmla="*/ 386513 h 772461"/>
                  <a:gd name="connsiteX1" fmla="*/ 109847 w 250943"/>
                  <a:gd name="connsiteY1" fmla="*/ 565 h 772461"/>
                  <a:gd name="connsiteX2" fmla="*/ 250943 w 250943"/>
                  <a:gd name="connsiteY2" fmla="*/ 459307 h 772461"/>
                  <a:gd name="connsiteX3" fmla="*/ 109847 w 250943"/>
                  <a:gd name="connsiteY3" fmla="*/ 772461 h 772461"/>
                  <a:gd name="connsiteX4" fmla="*/ 0 w 250943"/>
                  <a:gd name="connsiteY4" fmla="*/ 386513 h 772461"/>
                  <a:gd name="connsiteX0" fmla="*/ 61 w 251004"/>
                  <a:gd name="connsiteY0" fmla="*/ 273870 h 659818"/>
                  <a:gd name="connsiteX1" fmla="*/ 96769 w 251004"/>
                  <a:gd name="connsiteY1" fmla="*/ 598 h 659818"/>
                  <a:gd name="connsiteX2" fmla="*/ 251004 w 251004"/>
                  <a:gd name="connsiteY2" fmla="*/ 346664 h 659818"/>
                  <a:gd name="connsiteX3" fmla="*/ 109908 w 251004"/>
                  <a:gd name="connsiteY3" fmla="*/ 659818 h 659818"/>
                  <a:gd name="connsiteX4" fmla="*/ 61 w 251004"/>
                  <a:gd name="connsiteY4" fmla="*/ 273870 h 659818"/>
                  <a:gd name="connsiteX0" fmla="*/ 57 w 255367"/>
                  <a:gd name="connsiteY0" fmla="*/ 295949 h 681897"/>
                  <a:gd name="connsiteX1" fmla="*/ 96765 w 255367"/>
                  <a:gd name="connsiteY1" fmla="*/ 22677 h 681897"/>
                  <a:gd name="connsiteX2" fmla="*/ 222921 w 255367"/>
                  <a:gd name="connsiteY2" fmla="*/ 54891 h 681897"/>
                  <a:gd name="connsiteX3" fmla="*/ 251000 w 255367"/>
                  <a:gd name="connsiteY3" fmla="*/ 368743 h 681897"/>
                  <a:gd name="connsiteX4" fmla="*/ 109904 w 255367"/>
                  <a:gd name="connsiteY4" fmla="*/ 681897 h 681897"/>
                  <a:gd name="connsiteX5" fmla="*/ 57 w 255367"/>
                  <a:gd name="connsiteY5" fmla="*/ 295949 h 681897"/>
                  <a:gd name="connsiteX0" fmla="*/ 57 w 252606"/>
                  <a:gd name="connsiteY0" fmla="*/ 295949 h 703989"/>
                  <a:gd name="connsiteX1" fmla="*/ 96765 w 252606"/>
                  <a:gd name="connsiteY1" fmla="*/ 22677 h 703989"/>
                  <a:gd name="connsiteX2" fmla="*/ 222921 w 252606"/>
                  <a:gd name="connsiteY2" fmla="*/ 54891 h 703989"/>
                  <a:gd name="connsiteX3" fmla="*/ 251000 w 252606"/>
                  <a:gd name="connsiteY3" fmla="*/ 368743 h 703989"/>
                  <a:gd name="connsiteX4" fmla="*/ 207018 w 252606"/>
                  <a:gd name="connsiteY4" fmla="*/ 625954 h 703989"/>
                  <a:gd name="connsiteX5" fmla="*/ 109904 w 252606"/>
                  <a:gd name="connsiteY5" fmla="*/ 681897 h 703989"/>
                  <a:gd name="connsiteX6" fmla="*/ 57 w 252606"/>
                  <a:gd name="connsiteY6" fmla="*/ 295949 h 703989"/>
                  <a:gd name="connsiteX0" fmla="*/ 3828 w 256377"/>
                  <a:gd name="connsiteY0" fmla="*/ 295949 h 684793"/>
                  <a:gd name="connsiteX1" fmla="*/ 100536 w 256377"/>
                  <a:gd name="connsiteY1" fmla="*/ 22677 h 684793"/>
                  <a:gd name="connsiteX2" fmla="*/ 226692 w 256377"/>
                  <a:gd name="connsiteY2" fmla="*/ 54891 h 684793"/>
                  <a:gd name="connsiteX3" fmla="*/ 254771 w 256377"/>
                  <a:gd name="connsiteY3" fmla="*/ 368743 h 684793"/>
                  <a:gd name="connsiteX4" fmla="*/ 210789 w 256377"/>
                  <a:gd name="connsiteY4" fmla="*/ 625954 h 684793"/>
                  <a:gd name="connsiteX5" fmla="*/ 113675 w 256377"/>
                  <a:gd name="connsiteY5" fmla="*/ 681897 h 684793"/>
                  <a:gd name="connsiteX6" fmla="*/ 28547 w 256377"/>
                  <a:gd name="connsiteY6" fmla="*/ 568091 h 684793"/>
                  <a:gd name="connsiteX7" fmla="*/ 3828 w 256377"/>
                  <a:gd name="connsiteY7" fmla="*/ 295949 h 684793"/>
                  <a:gd name="connsiteX0" fmla="*/ 11795 w 264344"/>
                  <a:gd name="connsiteY0" fmla="*/ 283728 h 672572"/>
                  <a:gd name="connsiteX1" fmla="*/ 7029 w 264344"/>
                  <a:gd name="connsiteY1" fmla="*/ 113750 h 672572"/>
                  <a:gd name="connsiteX2" fmla="*/ 108503 w 264344"/>
                  <a:gd name="connsiteY2" fmla="*/ 10456 h 672572"/>
                  <a:gd name="connsiteX3" fmla="*/ 234659 w 264344"/>
                  <a:gd name="connsiteY3" fmla="*/ 42670 h 672572"/>
                  <a:gd name="connsiteX4" fmla="*/ 262738 w 264344"/>
                  <a:gd name="connsiteY4" fmla="*/ 356522 h 672572"/>
                  <a:gd name="connsiteX5" fmla="*/ 218756 w 264344"/>
                  <a:gd name="connsiteY5" fmla="*/ 613733 h 672572"/>
                  <a:gd name="connsiteX6" fmla="*/ 121642 w 264344"/>
                  <a:gd name="connsiteY6" fmla="*/ 669676 h 672572"/>
                  <a:gd name="connsiteX7" fmla="*/ 36514 w 264344"/>
                  <a:gd name="connsiteY7" fmla="*/ 555870 h 672572"/>
                  <a:gd name="connsiteX8" fmla="*/ 11795 w 264344"/>
                  <a:gd name="connsiteY8" fmla="*/ 283728 h 67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344" h="672572">
                    <a:moveTo>
                      <a:pt x="11795" y="283728"/>
                    </a:moveTo>
                    <a:cubicBezTo>
                      <a:pt x="6881" y="210041"/>
                      <a:pt x="-9089" y="159295"/>
                      <a:pt x="7029" y="113750"/>
                    </a:cubicBezTo>
                    <a:cubicBezTo>
                      <a:pt x="23147" y="68205"/>
                      <a:pt x="70565" y="22303"/>
                      <a:pt x="108503" y="10456"/>
                    </a:cubicBezTo>
                    <a:cubicBezTo>
                      <a:pt x="146441" y="-1391"/>
                      <a:pt x="208953" y="-15008"/>
                      <a:pt x="234659" y="42670"/>
                    </a:cubicBezTo>
                    <a:cubicBezTo>
                      <a:pt x="260365" y="100348"/>
                      <a:pt x="268099" y="266720"/>
                      <a:pt x="262738" y="356522"/>
                    </a:cubicBezTo>
                    <a:cubicBezTo>
                      <a:pt x="257377" y="446325"/>
                      <a:pt x="242272" y="561541"/>
                      <a:pt x="218756" y="613733"/>
                    </a:cubicBezTo>
                    <a:cubicBezTo>
                      <a:pt x="195240" y="665925"/>
                      <a:pt x="152016" y="679320"/>
                      <a:pt x="121642" y="669676"/>
                    </a:cubicBezTo>
                    <a:cubicBezTo>
                      <a:pt x="91268" y="660032"/>
                      <a:pt x="54822" y="620195"/>
                      <a:pt x="36514" y="555870"/>
                    </a:cubicBezTo>
                    <a:cubicBezTo>
                      <a:pt x="18206" y="491545"/>
                      <a:pt x="16709" y="357415"/>
                      <a:pt x="11795" y="28372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1" name="Ellipszis 5"/>
              <p:cNvSpPr/>
              <p:nvPr/>
            </p:nvSpPr>
            <p:spPr>
              <a:xfrm flipH="1">
                <a:off x="1618360" y="7801978"/>
                <a:ext cx="40802" cy="74149"/>
              </a:xfrm>
              <a:custGeom>
                <a:avLst/>
                <a:gdLst>
                  <a:gd name="connsiteX0" fmla="*/ 0 w 219693"/>
                  <a:gd name="connsiteY0" fmla="*/ 385948 h 771896"/>
                  <a:gd name="connsiteX1" fmla="*/ 109847 w 219693"/>
                  <a:gd name="connsiteY1" fmla="*/ 0 h 771896"/>
                  <a:gd name="connsiteX2" fmla="*/ 219694 w 219693"/>
                  <a:gd name="connsiteY2" fmla="*/ 385948 h 771896"/>
                  <a:gd name="connsiteX3" fmla="*/ 109847 w 219693"/>
                  <a:gd name="connsiteY3" fmla="*/ 771896 h 771896"/>
                  <a:gd name="connsiteX4" fmla="*/ 0 w 219693"/>
                  <a:gd name="connsiteY4" fmla="*/ 385948 h 771896"/>
                  <a:gd name="connsiteX0" fmla="*/ 0 w 250943"/>
                  <a:gd name="connsiteY0" fmla="*/ 386513 h 773352"/>
                  <a:gd name="connsiteX1" fmla="*/ 109847 w 250943"/>
                  <a:gd name="connsiteY1" fmla="*/ 565 h 773352"/>
                  <a:gd name="connsiteX2" fmla="*/ 250943 w 250943"/>
                  <a:gd name="connsiteY2" fmla="*/ 459307 h 773352"/>
                  <a:gd name="connsiteX3" fmla="*/ 109847 w 250943"/>
                  <a:gd name="connsiteY3" fmla="*/ 772461 h 773352"/>
                  <a:gd name="connsiteX4" fmla="*/ 0 w 250943"/>
                  <a:gd name="connsiteY4" fmla="*/ 386513 h 773352"/>
                  <a:gd name="connsiteX0" fmla="*/ 0 w 250943"/>
                  <a:gd name="connsiteY0" fmla="*/ 386513 h 772461"/>
                  <a:gd name="connsiteX1" fmla="*/ 109847 w 250943"/>
                  <a:gd name="connsiteY1" fmla="*/ 565 h 772461"/>
                  <a:gd name="connsiteX2" fmla="*/ 250943 w 250943"/>
                  <a:gd name="connsiteY2" fmla="*/ 459307 h 772461"/>
                  <a:gd name="connsiteX3" fmla="*/ 109847 w 250943"/>
                  <a:gd name="connsiteY3" fmla="*/ 772461 h 772461"/>
                  <a:gd name="connsiteX4" fmla="*/ 0 w 250943"/>
                  <a:gd name="connsiteY4" fmla="*/ 386513 h 772461"/>
                  <a:gd name="connsiteX0" fmla="*/ 61 w 251004"/>
                  <a:gd name="connsiteY0" fmla="*/ 273870 h 659818"/>
                  <a:gd name="connsiteX1" fmla="*/ 96769 w 251004"/>
                  <a:gd name="connsiteY1" fmla="*/ 598 h 659818"/>
                  <a:gd name="connsiteX2" fmla="*/ 251004 w 251004"/>
                  <a:gd name="connsiteY2" fmla="*/ 346664 h 659818"/>
                  <a:gd name="connsiteX3" fmla="*/ 109908 w 251004"/>
                  <a:gd name="connsiteY3" fmla="*/ 659818 h 659818"/>
                  <a:gd name="connsiteX4" fmla="*/ 61 w 251004"/>
                  <a:gd name="connsiteY4" fmla="*/ 273870 h 659818"/>
                  <a:gd name="connsiteX0" fmla="*/ 57 w 255367"/>
                  <a:gd name="connsiteY0" fmla="*/ 295949 h 681897"/>
                  <a:gd name="connsiteX1" fmla="*/ 96765 w 255367"/>
                  <a:gd name="connsiteY1" fmla="*/ 22677 h 681897"/>
                  <a:gd name="connsiteX2" fmla="*/ 222921 w 255367"/>
                  <a:gd name="connsiteY2" fmla="*/ 54891 h 681897"/>
                  <a:gd name="connsiteX3" fmla="*/ 251000 w 255367"/>
                  <a:gd name="connsiteY3" fmla="*/ 368743 h 681897"/>
                  <a:gd name="connsiteX4" fmla="*/ 109904 w 255367"/>
                  <a:gd name="connsiteY4" fmla="*/ 681897 h 681897"/>
                  <a:gd name="connsiteX5" fmla="*/ 57 w 255367"/>
                  <a:gd name="connsiteY5" fmla="*/ 295949 h 681897"/>
                  <a:gd name="connsiteX0" fmla="*/ 57 w 252606"/>
                  <a:gd name="connsiteY0" fmla="*/ 295949 h 703989"/>
                  <a:gd name="connsiteX1" fmla="*/ 96765 w 252606"/>
                  <a:gd name="connsiteY1" fmla="*/ 22677 h 703989"/>
                  <a:gd name="connsiteX2" fmla="*/ 222921 w 252606"/>
                  <a:gd name="connsiteY2" fmla="*/ 54891 h 703989"/>
                  <a:gd name="connsiteX3" fmla="*/ 251000 w 252606"/>
                  <a:gd name="connsiteY3" fmla="*/ 368743 h 703989"/>
                  <a:gd name="connsiteX4" fmla="*/ 207018 w 252606"/>
                  <a:gd name="connsiteY4" fmla="*/ 625954 h 703989"/>
                  <a:gd name="connsiteX5" fmla="*/ 109904 w 252606"/>
                  <a:gd name="connsiteY5" fmla="*/ 681897 h 703989"/>
                  <a:gd name="connsiteX6" fmla="*/ 57 w 252606"/>
                  <a:gd name="connsiteY6" fmla="*/ 295949 h 703989"/>
                  <a:gd name="connsiteX0" fmla="*/ 3828 w 256377"/>
                  <a:gd name="connsiteY0" fmla="*/ 295949 h 684793"/>
                  <a:gd name="connsiteX1" fmla="*/ 100536 w 256377"/>
                  <a:gd name="connsiteY1" fmla="*/ 22677 h 684793"/>
                  <a:gd name="connsiteX2" fmla="*/ 226692 w 256377"/>
                  <a:gd name="connsiteY2" fmla="*/ 54891 h 684793"/>
                  <a:gd name="connsiteX3" fmla="*/ 254771 w 256377"/>
                  <a:gd name="connsiteY3" fmla="*/ 368743 h 684793"/>
                  <a:gd name="connsiteX4" fmla="*/ 210789 w 256377"/>
                  <a:gd name="connsiteY4" fmla="*/ 625954 h 684793"/>
                  <a:gd name="connsiteX5" fmla="*/ 113675 w 256377"/>
                  <a:gd name="connsiteY5" fmla="*/ 681897 h 684793"/>
                  <a:gd name="connsiteX6" fmla="*/ 28547 w 256377"/>
                  <a:gd name="connsiteY6" fmla="*/ 568091 h 684793"/>
                  <a:gd name="connsiteX7" fmla="*/ 3828 w 256377"/>
                  <a:gd name="connsiteY7" fmla="*/ 295949 h 684793"/>
                  <a:gd name="connsiteX0" fmla="*/ 11795 w 264344"/>
                  <a:gd name="connsiteY0" fmla="*/ 283728 h 672572"/>
                  <a:gd name="connsiteX1" fmla="*/ 7029 w 264344"/>
                  <a:gd name="connsiteY1" fmla="*/ 113750 h 672572"/>
                  <a:gd name="connsiteX2" fmla="*/ 108503 w 264344"/>
                  <a:gd name="connsiteY2" fmla="*/ 10456 h 672572"/>
                  <a:gd name="connsiteX3" fmla="*/ 234659 w 264344"/>
                  <a:gd name="connsiteY3" fmla="*/ 42670 h 672572"/>
                  <a:gd name="connsiteX4" fmla="*/ 262738 w 264344"/>
                  <a:gd name="connsiteY4" fmla="*/ 356522 h 672572"/>
                  <a:gd name="connsiteX5" fmla="*/ 218756 w 264344"/>
                  <a:gd name="connsiteY5" fmla="*/ 613733 h 672572"/>
                  <a:gd name="connsiteX6" fmla="*/ 121642 w 264344"/>
                  <a:gd name="connsiteY6" fmla="*/ 669676 h 672572"/>
                  <a:gd name="connsiteX7" fmla="*/ 36514 w 264344"/>
                  <a:gd name="connsiteY7" fmla="*/ 555870 h 672572"/>
                  <a:gd name="connsiteX8" fmla="*/ 11795 w 264344"/>
                  <a:gd name="connsiteY8" fmla="*/ 283728 h 672572"/>
                  <a:gd name="connsiteX0" fmla="*/ 234659 w 326099"/>
                  <a:gd name="connsiteY0" fmla="*/ 38971 h 668873"/>
                  <a:gd name="connsiteX1" fmla="*/ 262738 w 326099"/>
                  <a:gd name="connsiteY1" fmla="*/ 352823 h 668873"/>
                  <a:gd name="connsiteX2" fmla="*/ 218756 w 326099"/>
                  <a:gd name="connsiteY2" fmla="*/ 610034 h 668873"/>
                  <a:gd name="connsiteX3" fmla="*/ 121642 w 326099"/>
                  <a:gd name="connsiteY3" fmla="*/ 665977 h 668873"/>
                  <a:gd name="connsiteX4" fmla="*/ 36514 w 326099"/>
                  <a:gd name="connsiteY4" fmla="*/ 552171 h 668873"/>
                  <a:gd name="connsiteX5" fmla="*/ 11795 w 326099"/>
                  <a:gd name="connsiteY5" fmla="*/ 280029 h 668873"/>
                  <a:gd name="connsiteX6" fmla="*/ 7029 w 326099"/>
                  <a:gd name="connsiteY6" fmla="*/ 110051 h 668873"/>
                  <a:gd name="connsiteX7" fmla="*/ 108503 w 326099"/>
                  <a:gd name="connsiteY7" fmla="*/ 6757 h 668873"/>
                  <a:gd name="connsiteX8" fmla="*/ 326099 w 326099"/>
                  <a:gd name="connsiteY8" fmla="*/ 130411 h 668873"/>
                  <a:gd name="connsiteX0" fmla="*/ 234659 w 264344"/>
                  <a:gd name="connsiteY0" fmla="*/ 32214 h 662116"/>
                  <a:gd name="connsiteX1" fmla="*/ 262738 w 264344"/>
                  <a:gd name="connsiteY1" fmla="*/ 346066 h 662116"/>
                  <a:gd name="connsiteX2" fmla="*/ 218756 w 264344"/>
                  <a:gd name="connsiteY2" fmla="*/ 603277 h 662116"/>
                  <a:gd name="connsiteX3" fmla="*/ 121642 w 264344"/>
                  <a:gd name="connsiteY3" fmla="*/ 659220 h 662116"/>
                  <a:gd name="connsiteX4" fmla="*/ 36514 w 264344"/>
                  <a:gd name="connsiteY4" fmla="*/ 545414 h 662116"/>
                  <a:gd name="connsiteX5" fmla="*/ 11795 w 264344"/>
                  <a:gd name="connsiteY5" fmla="*/ 273272 h 662116"/>
                  <a:gd name="connsiteX6" fmla="*/ 7029 w 264344"/>
                  <a:gd name="connsiteY6" fmla="*/ 103294 h 662116"/>
                  <a:gd name="connsiteX7" fmla="*/ 108503 w 264344"/>
                  <a:gd name="connsiteY7" fmla="*/ 0 h 662116"/>
                  <a:gd name="connsiteX0" fmla="*/ 234659 w 264344"/>
                  <a:gd name="connsiteY0" fmla="*/ 0 h 629902"/>
                  <a:gd name="connsiteX1" fmla="*/ 262738 w 264344"/>
                  <a:gd name="connsiteY1" fmla="*/ 313852 h 629902"/>
                  <a:gd name="connsiteX2" fmla="*/ 218756 w 264344"/>
                  <a:gd name="connsiteY2" fmla="*/ 571063 h 629902"/>
                  <a:gd name="connsiteX3" fmla="*/ 121642 w 264344"/>
                  <a:gd name="connsiteY3" fmla="*/ 627006 h 629902"/>
                  <a:gd name="connsiteX4" fmla="*/ 36514 w 264344"/>
                  <a:gd name="connsiteY4" fmla="*/ 513200 h 629902"/>
                  <a:gd name="connsiteX5" fmla="*/ 11795 w 264344"/>
                  <a:gd name="connsiteY5" fmla="*/ 241058 h 629902"/>
                  <a:gd name="connsiteX6" fmla="*/ 7029 w 264344"/>
                  <a:gd name="connsiteY6" fmla="*/ 71080 h 629902"/>
                  <a:gd name="connsiteX0" fmla="*/ 228738 w 263890"/>
                  <a:gd name="connsiteY0" fmla="*/ 0 h 559953"/>
                  <a:gd name="connsiteX1" fmla="*/ 262738 w 263890"/>
                  <a:gd name="connsiteY1" fmla="*/ 243903 h 559953"/>
                  <a:gd name="connsiteX2" fmla="*/ 218756 w 263890"/>
                  <a:gd name="connsiteY2" fmla="*/ 501114 h 559953"/>
                  <a:gd name="connsiteX3" fmla="*/ 121642 w 263890"/>
                  <a:gd name="connsiteY3" fmla="*/ 557057 h 559953"/>
                  <a:gd name="connsiteX4" fmla="*/ 36514 w 263890"/>
                  <a:gd name="connsiteY4" fmla="*/ 443251 h 559953"/>
                  <a:gd name="connsiteX5" fmla="*/ 11795 w 263890"/>
                  <a:gd name="connsiteY5" fmla="*/ 171109 h 559953"/>
                  <a:gd name="connsiteX6" fmla="*/ 7029 w 263890"/>
                  <a:gd name="connsiteY6" fmla="*/ 1131 h 559953"/>
                  <a:gd name="connsiteX0" fmla="*/ 228739 w 263893"/>
                  <a:gd name="connsiteY0" fmla="*/ 5865 h 565818"/>
                  <a:gd name="connsiteX1" fmla="*/ 262739 w 263893"/>
                  <a:gd name="connsiteY1" fmla="*/ 249768 h 565818"/>
                  <a:gd name="connsiteX2" fmla="*/ 218757 w 263893"/>
                  <a:gd name="connsiteY2" fmla="*/ 506979 h 565818"/>
                  <a:gd name="connsiteX3" fmla="*/ 121643 w 263893"/>
                  <a:gd name="connsiteY3" fmla="*/ 562922 h 565818"/>
                  <a:gd name="connsiteX4" fmla="*/ 36515 w 263893"/>
                  <a:gd name="connsiteY4" fmla="*/ 449116 h 565818"/>
                  <a:gd name="connsiteX5" fmla="*/ 11796 w 263893"/>
                  <a:gd name="connsiteY5" fmla="*/ 176974 h 565818"/>
                  <a:gd name="connsiteX6" fmla="*/ 7029 w 263893"/>
                  <a:gd name="connsiteY6" fmla="*/ 0 h 565818"/>
                  <a:gd name="connsiteX0" fmla="*/ 228739 w 253347"/>
                  <a:gd name="connsiteY0" fmla="*/ 5865 h 565818"/>
                  <a:gd name="connsiteX1" fmla="*/ 250899 w 253347"/>
                  <a:gd name="connsiteY1" fmla="*/ 249768 h 565818"/>
                  <a:gd name="connsiteX2" fmla="*/ 218757 w 253347"/>
                  <a:gd name="connsiteY2" fmla="*/ 506979 h 565818"/>
                  <a:gd name="connsiteX3" fmla="*/ 121643 w 253347"/>
                  <a:gd name="connsiteY3" fmla="*/ 562922 h 565818"/>
                  <a:gd name="connsiteX4" fmla="*/ 36515 w 253347"/>
                  <a:gd name="connsiteY4" fmla="*/ 449116 h 565818"/>
                  <a:gd name="connsiteX5" fmla="*/ 11796 w 253347"/>
                  <a:gd name="connsiteY5" fmla="*/ 176974 h 565818"/>
                  <a:gd name="connsiteX6" fmla="*/ 7029 w 253347"/>
                  <a:gd name="connsiteY6" fmla="*/ 0 h 565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347" h="565818">
                    <a:moveTo>
                      <a:pt x="228739" y="5865"/>
                    </a:moveTo>
                    <a:cubicBezTo>
                      <a:pt x="254445" y="63543"/>
                      <a:pt x="256260" y="159966"/>
                      <a:pt x="250899" y="249768"/>
                    </a:cubicBezTo>
                    <a:cubicBezTo>
                      <a:pt x="245538" y="339571"/>
                      <a:pt x="242273" y="454787"/>
                      <a:pt x="218757" y="506979"/>
                    </a:cubicBezTo>
                    <a:cubicBezTo>
                      <a:pt x="195241" y="559171"/>
                      <a:pt x="152017" y="572566"/>
                      <a:pt x="121643" y="562922"/>
                    </a:cubicBezTo>
                    <a:cubicBezTo>
                      <a:pt x="91269" y="553278"/>
                      <a:pt x="54823" y="513441"/>
                      <a:pt x="36515" y="449116"/>
                    </a:cubicBezTo>
                    <a:cubicBezTo>
                      <a:pt x="18207" y="384791"/>
                      <a:pt x="16710" y="251827"/>
                      <a:pt x="11796" y="176974"/>
                    </a:cubicBezTo>
                    <a:cubicBezTo>
                      <a:pt x="6882" y="102121"/>
                      <a:pt x="-9089" y="45545"/>
                      <a:pt x="702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42" name="Ellipszis 13"/>
              <p:cNvSpPr/>
              <p:nvPr/>
            </p:nvSpPr>
            <p:spPr>
              <a:xfrm flipH="1">
                <a:off x="1861613" y="7616389"/>
                <a:ext cx="171535" cy="18297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831273"/>
                  <a:gd name="connsiteY0" fmla="*/ 457203 h 914406"/>
                  <a:gd name="connsiteX1" fmla="*/ 457200 w 831273"/>
                  <a:gd name="connsiteY1" fmla="*/ 3 h 914406"/>
                  <a:gd name="connsiteX2" fmla="*/ 831273 w 831273"/>
                  <a:gd name="connsiteY2" fmla="*/ 451265 h 914406"/>
                  <a:gd name="connsiteX3" fmla="*/ 457200 w 831273"/>
                  <a:gd name="connsiteY3" fmla="*/ 914403 h 914406"/>
                  <a:gd name="connsiteX4" fmla="*/ 0 w 831273"/>
                  <a:gd name="connsiteY4" fmla="*/ 457203 h 914406"/>
                  <a:gd name="connsiteX0" fmla="*/ 0 w 742208"/>
                  <a:gd name="connsiteY0" fmla="*/ 457203 h 914406"/>
                  <a:gd name="connsiteX1" fmla="*/ 368135 w 742208"/>
                  <a:gd name="connsiteY1" fmla="*/ 3 h 914406"/>
                  <a:gd name="connsiteX2" fmla="*/ 742208 w 742208"/>
                  <a:gd name="connsiteY2" fmla="*/ 451265 h 914406"/>
                  <a:gd name="connsiteX3" fmla="*/ 368135 w 742208"/>
                  <a:gd name="connsiteY3" fmla="*/ 914403 h 914406"/>
                  <a:gd name="connsiteX4" fmla="*/ 0 w 742208"/>
                  <a:gd name="connsiteY4" fmla="*/ 457203 h 914406"/>
                  <a:gd name="connsiteX0" fmla="*/ 0 w 742208"/>
                  <a:gd name="connsiteY0" fmla="*/ 457203 h 902530"/>
                  <a:gd name="connsiteX1" fmla="*/ 368135 w 742208"/>
                  <a:gd name="connsiteY1" fmla="*/ 3 h 902530"/>
                  <a:gd name="connsiteX2" fmla="*/ 742208 w 742208"/>
                  <a:gd name="connsiteY2" fmla="*/ 451265 h 902530"/>
                  <a:gd name="connsiteX3" fmla="*/ 368135 w 742208"/>
                  <a:gd name="connsiteY3" fmla="*/ 902528 h 902530"/>
                  <a:gd name="connsiteX4" fmla="*/ 0 w 742208"/>
                  <a:gd name="connsiteY4" fmla="*/ 457203 h 902530"/>
                  <a:gd name="connsiteX0" fmla="*/ 10816 w 753024"/>
                  <a:gd name="connsiteY0" fmla="*/ 457203 h 918506"/>
                  <a:gd name="connsiteX1" fmla="*/ 378951 w 753024"/>
                  <a:gd name="connsiteY1" fmla="*/ 3 h 918506"/>
                  <a:gd name="connsiteX2" fmla="*/ 753024 w 753024"/>
                  <a:gd name="connsiteY2" fmla="*/ 451265 h 918506"/>
                  <a:gd name="connsiteX3" fmla="*/ 378951 w 753024"/>
                  <a:gd name="connsiteY3" fmla="*/ 902528 h 918506"/>
                  <a:gd name="connsiteX4" fmla="*/ 122810 w 753024"/>
                  <a:gd name="connsiteY4" fmla="*/ 783311 h 918506"/>
                  <a:gd name="connsiteX5" fmla="*/ 10816 w 753024"/>
                  <a:gd name="connsiteY5" fmla="*/ 457203 h 918506"/>
                  <a:gd name="connsiteX0" fmla="*/ 10816 w 761699"/>
                  <a:gd name="connsiteY0" fmla="*/ 457203 h 902588"/>
                  <a:gd name="connsiteX1" fmla="*/ 378951 w 761699"/>
                  <a:gd name="connsiteY1" fmla="*/ 3 h 902588"/>
                  <a:gd name="connsiteX2" fmla="*/ 753024 w 761699"/>
                  <a:gd name="connsiteY2" fmla="*/ 451265 h 902588"/>
                  <a:gd name="connsiteX3" fmla="*/ 645324 w 761699"/>
                  <a:gd name="connsiteY3" fmla="*/ 771436 h 902588"/>
                  <a:gd name="connsiteX4" fmla="*/ 378951 w 761699"/>
                  <a:gd name="connsiteY4" fmla="*/ 902528 h 902588"/>
                  <a:gd name="connsiteX5" fmla="*/ 122810 w 761699"/>
                  <a:gd name="connsiteY5" fmla="*/ 783311 h 902588"/>
                  <a:gd name="connsiteX6" fmla="*/ 10816 w 761699"/>
                  <a:gd name="connsiteY6" fmla="*/ 457203 h 902588"/>
                  <a:gd name="connsiteX0" fmla="*/ 10816 w 755058"/>
                  <a:gd name="connsiteY0" fmla="*/ 473818 h 919203"/>
                  <a:gd name="connsiteX1" fmla="*/ 378951 w 755058"/>
                  <a:gd name="connsiteY1" fmla="*/ 16618 h 919203"/>
                  <a:gd name="connsiteX2" fmla="*/ 633449 w 755058"/>
                  <a:gd name="connsiteY2" fmla="*/ 134908 h 919203"/>
                  <a:gd name="connsiteX3" fmla="*/ 753024 w 755058"/>
                  <a:gd name="connsiteY3" fmla="*/ 467880 h 919203"/>
                  <a:gd name="connsiteX4" fmla="*/ 645324 w 755058"/>
                  <a:gd name="connsiteY4" fmla="*/ 788051 h 919203"/>
                  <a:gd name="connsiteX5" fmla="*/ 378951 w 755058"/>
                  <a:gd name="connsiteY5" fmla="*/ 919143 h 919203"/>
                  <a:gd name="connsiteX6" fmla="*/ 122810 w 755058"/>
                  <a:gd name="connsiteY6" fmla="*/ 799926 h 919203"/>
                  <a:gd name="connsiteX7" fmla="*/ 10816 w 755058"/>
                  <a:gd name="connsiteY7" fmla="*/ 473818 h 919203"/>
                  <a:gd name="connsiteX0" fmla="*/ 118 w 744360"/>
                  <a:gd name="connsiteY0" fmla="*/ 459226 h 904611"/>
                  <a:gd name="connsiteX1" fmla="*/ 129925 w 744360"/>
                  <a:gd name="connsiteY1" fmla="*/ 78754 h 904611"/>
                  <a:gd name="connsiteX2" fmla="*/ 368253 w 744360"/>
                  <a:gd name="connsiteY2" fmla="*/ 2026 h 904611"/>
                  <a:gd name="connsiteX3" fmla="*/ 622751 w 744360"/>
                  <a:gd name="connsiteY3" fmla="*/ 120316 h 904611"/>
                  <a:gd name="connsiteX4" fmla="*/ 742326 w 744360"/>
                  <a:gd name="connsiteY4" fmla="*/ 453288 h 904611"/>
                  <a:gd name="connsiteX5" fmla="*/ 634626 w 744360"/>
                  <a:gd name="connsiteY5" fmla="*/ 773459 h 904611"/>
                  <a:gd name="connsiteX6" fmla="*/ 368253 w 744360"/>
                  <a:gd name="connsiteY6" fmla="*/ 904551 h 904611"/>
                  <a:gd name="connsiteX7" fmla="*/ 112112 w 744360"/>
                  <a:gd name="connsiteY7" fmla="*/ 785334 h 904611"/>
                  <a:gd name="connsiteX8" fmla="*/ 118 w 744360"/>
                  <a:gd name="connsiteY8" fmla="*/ 459226 h 904611"/>
                  <a:gd name="connsiteX0" fmla="*/ 622751 w 744360"/>
                  <a:gd name="connsiteY0" fmla="*/ 120316 h 904611"/>
                  <a:gd name="connsiteX1" fmla="*/ 742326 w 744360"/>
                  <a:gd name="connsiteY1" fmla="*/ 453288 h 904611"/>
                  <a:gd name="connsiteX2" fmla="*/ 634626 w 744360"/>
                  <a:gd name="connsiteY2" fmla="*/ 773459 h 904611"/>
                  <a:gd name="connsiteX3" fmla="*/ 368253 w 744360"/>
                  <a:gd name="connsiteY3" fmla="*/ 904551 h 904611"/>
                  <a:gd name="connsiteX4" fmla="*/ 112112 w 744360"/>
                  <a:gd name="connsiteY4" fmla="*/ 785334 h 904611"/>
                  <a:gd name="connsiteX5" fmla="*/ 118 w 744360"/>
                  <a:gd name="connsiteY5" fmla="*/ 459226 h 904611"/>
                  <a:gd name="connsiteX6" fmla="*/ 129925 w 744360"/>
                  <a:gd name="connsiteY6" fmla="*/ 78754 h 904611"/>
                  <a:gd name="connsiteX7" fmla="*/ 368253 w 744360"/>
                  <a:gd name="connsiteY7" fmla="*/ 2026 h 904611"/>
                  <a:gd name="connsiteX8" fmla="*/ 714191 w 744360"/>
                  <a:gd name="connsiteY8" fmla="*/ 211756 h 904611"/>
                  <a:gd name="connsiteX0" fmla="*/ 622751 w 744360"/>
                  <a:gd name="connsiteY0" fmla="*/ 120316 h 904611"/>
                  <a:gd name="connsiteX1" fmla="*/ 742326 w 744360"/>
                  <a:gd name="connsiteY1" fmla="*/ 453288 h 904611"/>
                  <a:gd name="connsiteX2" fmla="*/ 634626 w 744360"/>
                  <a:gd name="connsiteY2" fmla="*/ 773459 h 904611"/>
                  <a:gd name="connsiteX3" fmla="*/ 368253 w 744360"/>
                  <a:gd name="connsiteY3" fmla="*/ 904551 h 904611"/>
                  <a:gd name="connsiteX4" fmla="*/ 112112 w 744360"/>
                  <a:gd name="connsiteY4" fmla="*/ 785334 h 904611"/>
                  <a:gd name="connsiteX5" fmla="*/ 118 w 744360"/>
                  <a:gd name="connsiteY5" fmla="*/ 459226 h 904611"/>
                  <a:gd name="connsiteX6" fmla="*/ 129925 w 744360"/>
                  <a:gd name="connsiteY6" fmla="*/ 78754 h 904611"/>
                  <a:gd name="connsiteX7" fmla="*/ 368253 w 744360"/>
                  <a:gd name="connsiteY7" fmla="*/ 2026 h 904611"/>
                  <a:gd name="connsiteX0" fmla="*/ 622751 w 744360"/>
                  <a:gd name="connsiteY0" fmla="*/ 41562 h 825857"/>
                  <a:gd name="connsiteX1" fmla="*/ 742326 w 744360"/>
                  <a:gd name="connsiteY1" fmla="*/ 374534 h 825857"/>
                  <a:gd name="connsiteX2" fmla="*/ 634626 w 744360"/>
                  <a:gd name="connsiteY2" fmla="*/ 694705 h 825857"/>
                  <a:gd name="connsiteX3" fmla="*/ 368253 w 744360"/>
                  <a:gd name="connsiteY3" fmla="*/ 825797 h 825857"/>
                  <a:gd name="connsiteX4" fmla="*/ 112112 w 744360"/>
                  <a:gd name="connsiteY4" fmla="*/ 706580 h 825857"/>
                  <a:gd name="connsiteX5" fmla="*/ 118 w 744360"/>
                  <a:gd name="connsiteY5" fmla="*/ 380472 h 825857"/>
                  <a:gd name="connsiteX6" fmla="*/ 129925 w 744360"/>
                  <a:gd name="connsiteY6" fmla="*/ 0 h 825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4360" h="825857">
                    <a:moveTo>
                      <a:pt x="622751" y="41562"/>
                    </a:moveTo>
                    <a:cubicBezTo>
                      <a:pt x="685096" y="116772"/>
                      <a:pt x="728472" y="265677"/>
                      <a:pt x="742326" y="374534"/>
                    </a:cubicBezTo>
                    <a:cubicBezTo>
                      <a:pt x="756180" y="483391"/>
                      <a:pt x="696971" y="619495"/>
                      <a:pt x="634626" y="694705"/>
                    </a:cubicBezTo>
                    <a:cubicBezTo>
                      <a:pt x="572281" y="769915"/>
                      <a:pt x="455339" y="823818"/>
                      <a:pt x="368253" y="825797"/>
                    </a:cubicBezTo>
                    <a:cubicBezTo>
                      <a:pt x="281167" y="827776"/>
                      <a:pt x="173468" y="780801"/>
                      <a:pt x="112112" y="706580"/>
                    </a:cubicBezTo>
                    <a:cubicBezTo>
                      <a:pt x="50756" y="632359"/>
                      <a:pt x="-2851" y="498235"/>
                      <a:pt x="118" y="380472"/>
                    </a:cubicBezTo>
                    <a:cubicBezTo>
                      <a:pt x="3087" y="262709"/>
                      <a:pt x="68569" y="76200"/>
                      <a:pt x="129925" y="0"/>
                    </a:cubicBezTo>
                  </a:path>
                </a:pathLst>
              </a:custGeom>
              <a:solidFill>
                <a:schemeClr val="bg1">
                  <a:alpha val="3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43" name="Csoportba foglalás 142"/>
              <p:cNvGrpSpPr>
                <a:grpSpLocks noChangeAspect="1"/>
              </p:cNvGrpSpPr>
              <p:nvPr/>
            </p:nvGrpSpPr>
            <p:grpSpPr>
              <a:xfrm flipH="1">
                <a:off x="1933455" y="7759481"/>
                <a:ext cx="38148" cy="39879"/>
                <a:chOff x="9072748" y="2977076"/>
                <a:chExt cx="595928" cy="684638"/>
              </a:xfrm>
            </p:grpSpPr>
            <p:sp>
              <p:nvSpPr>
                <p:cNvPr id="151" name="Ellipszis 15"/>
                <p:cNvSpPr/>
                <p:nvPr/>
              </p:nvSpPr>
              <p:spPr>
                <a:xfrm>
                  <a:off x="9072748" y="2977076"/>
                  <a:ext cx="595928" cy="288638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914400 h 914400"/>
                    <a:gd name="connsiteX3" fmla="*/ 0 w 914400"/>
                    <a:gd name="connsiteY3" fmla="*/ 457200 h 914400"/>
                    <a:gd name="connsiteX4" fmla="*/ 548640 w 914400"/>
                    <a:gd name="connsiteY4" fmla="*/ 91440 h 914400"/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914400 h 914400"/>
                    <a:gd name="connsiteX3" fmla="*/ 0 w 914400"/>
                    <a:gd name="connsiteY3" fmla="*/ 457200 h 914400"/>
                    <a:gd name="connsiteX0" fmla="*/ 914400 w 914400"/>
                    <a:gd name="connsiteY0" fmla="*/ 0 h 457200"/>
                    <a:gd name="connsiteX1" fmla="*/ 457200 w 914400"/>
                    <a:gd name="connsiteY1" fmla="*/ 457200 h 457200"/>
                    <a:gd name="connsiteX2" fmla="*/ 0 w 914400"/>
                    <a:gd name="connsiteY2" fmla="*/ 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14400" h="457200">
                      <a:moveTo>
                        <a:pt x="914400" y="0"/>
                      </a:moveTo>
                      <a:cubicBezTo>
                        <a:pt x="914400" y="252505"/>
                        <a:pt x="709705" y="457200"/>
                        <a:pt x="457200" y="457200"/>
                      </a:cubicBezTo>
                      <a:cubicBezTo>
                        <a:pt x="204695" y="457200"/>
                        <a:pt x="0" y="252505"/>
                        <a:pt x="0" y="0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2" name="Lekerekített téglalap 151"/>
                <p:cNvSpPr/>
                <p:nvPr/>
              </p:nvSpPr>
              <p:spPr>
                <a:xfrm>
                  <a:off x="9334712" y="3265714"/>
                  <a:ext cx="72000" cy="396000"/>
                </a:xfrm>
                <a:prstGeom prst="round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44" name="Ellipszis 4"/>
              <p:cNvSpPr/>
              <p:nvPr/>
            </p:nvSpPr>
            <p:spPr>
              <a:xfrm flipH="1">
                <a:off x="1859635" y="7544162"/>
                <a:ext cx="190398" cy="107872"/>
              </a:xfrm>
              <a:custGeom>
                <a:avLst/>
                <a:gdLst>
                  <a:gd name="connsiteX0" fmla="*/ 0 w 2906973"/>
                  <a:gd name="connsiteY0" fmla="*/ 866633 h 1733266"/>
                  <a:gd name="connsiteX1" fmla="*/ 1453487 w 2906973"/>
                  <a:gd name="connsiteY1" fmla="*/ 0 h 1733266"/>
                  <a:gd name="connsiteX2" fmla="*/ 2906974 w 2906973"/>
                  <a:gd name="connsiteY2" fmla="*/ 866633 h 1733266"/>
                  <a:gd name="connsiteX3" fmla="*/ 1453487 w 2906973"/>
                  <a:gd name="connsiteY3" fmla="*/ 1733266 h 1733266"/>
                  <a:gd name="connsiteX4" fmla="*/ 0 w 2906973"/>
                  <a:gd name="connsiteY4" fmla="*/ 866633 h 1733266"/>
                  <a:gd name="connsiteX0" fmla="*/ 37942 w 2944916"/>
                  <a:gd name="connsiteY0" fmla="*/ 914375 h 1781008"/>
                  <a:gd name="connsiteX1" fmla="*/ 515614 w 2944916"/>
                  <a:gd name="connsiteY1" fmla="*/ 197868 h 1781008"/>
                  <a:gd name="connsiteX2" fmla="*/ 1491429 w 2944916"/>
                  <a:gd name="connsiteY2" fmla="*/ 47742 h 1781008"/>
                  <a:gd name="connsiteX3" fmla="*/ 2944916 w 2944916"/>
                  <a:gd name="connsiteY3" fmla="*/ 914375 h 1781008"/>
                  <a:gd name="connsiteX4" fmla="*/ 1491429 w 2944916"/>
                  <a:gd name="connsiteY4" fmla="*/ 1781008 h 1781008"/>
                  <a:gd name="connsiteX5" fmla="*/ 37942 w 2944916"/>
                  <a:gd name="connsiteY5" fmla="*/ 914375 h 1781008"/>
                  <a:gd name="connsiteX0" fmla="*/ 37942 w 2966652"/>
                  <a:gd name="connsiteY0" fmla="*/ 869505 h 1736138"/>
                  <a:gd name="connsiteX1" fmla="*/ 515614 w 2966652"/>
                  <a:gd name="connsiteY1" fmla="*/ 152998 h 1736138"/>
                  <a:gd name="connsiteX2" fmla="*/ 1491429 w 2966652"/>
                  <a:gd name="connsiteY2" fmla="*/ 2872 h 1736138"/>
                  <a:gd name="connsiteX3" fmla="*/ 2358061 w 2966652"/>
                  <a:gd name="connsiteY3" fmla="*/ 221236 h 1736138"/>
                  <a:gd name="connsiteX4" fmla="*/ 2944916 w 2966652"/>
                  <a:gd name="connsiteY4" fmla="*/ 869505 h 1736138"/>
                  <a:gd name="connsiteX5" fmla="*/ 1491429 w 2966652"/>
                  <a:gd name="connsiteY5" fmla="*/ 1736138 h 1736138"/>
                  <a:gd name="connsiteX6" fmla="*/ 37942 w 2966652"/>
                  <a:gd name="connsiteY6" fmla="*/ 869505 h 1736138"/>
                  <a:gd name="connsiteX0" fmla="*/ 37942 w 2945444"/>
                  <a:gd name="connsiteY0" fmla="*/ 869505 h 1777188"/>
                  <a:gd name="connsiteX1" fmla="*/ 515614 w 2945444"/>
                  <a:gd name="connsiteY1" fmla="*/ 152998 h 1777188"/>
                  <a:gd name="connsiteX2" fmla="*/ 1491429 w 2945444"/>
                  <a:gd name="connsiteY2" fmla="*/ 2872 h 1777188"/>
                  <a:gd name="connsiteX3" fmla="*/ 2358061 w 2945444"/>
                  <a:gd name="connsiteY3" fmla="*/ 221236 h 1777188"/>
                  <a:gd name="connsiteX4" fmla="*/ 2944916 w 2945444"/>
                  <a:gd name="connsiteY4" fmla="*/ 869505 h 1777188"/>
                  <a:gd name="connsiteX5" fmla="*/ 2603720 w 2945444"/>
                  <a:gd name="connsiteY5" fmla="*/ 1558717 h 1777188"/>
                  <a:gd name="connsiteX6" fmla="*/ 1491429 w 2945444"/>
                  <a:gd name="connsiteY6" fmla="*/ 1736138 h 1777188"/>
                  <a:gd name="connsiteX7" fmla="*/ 37942 w 2945444"/>
                  <a:gd name="connsiteY7" fmla="*/ 869505 h 1777188"/>
                  <a:gd name="connsiteX0" fmla="*/ 169 w 2907671"/>
                  <a:gd name="connsiteY0" fmla="*/ 869505 h 1736239"/>
                  <a:gd name="connsiteX1" fmla="*/ 477841 w 2907671"/>
                  <a:gd name="connsiteY1" fmla="*/ 152998 h 1736239"/>
                  <a:gd name="connsiteX2" fmla="*/ 1453656 w 2907671"/>
                  <a:gd name="connsiteY2" fmla="*/ 2872 h 1736239"/>
                  <a:gd name="connsiteX3" fmla="*/ 2320288 w 2907671"/>
                  <a:gd name="connsiteY3" fmla="*/ 221236 h 1736239"/>
                  <a:gd name="connsiteX4" fmla="*/ 2907143 w 2907671"/>
                  <a:gd name="connsiteY4" fmla="*/ 869505 h 1736239"/>
                  <a:gd name="connsiteX5" fmla="*/ 2565947 w 2907671"/>
                  <a:gd name="connsiteY5" fmla="*/ 1558717 h 1736239"/>
                  <a:gd name="connsiteX6" fmla="*/ 1453656 w 2907671"/>
                  <a:gd name="connsiteY6" fmla="*/ 1736138 h 1736239"/>
                  <a:gd name="connsiteX7" fmla="*/ 436897 w 2907671"/>
                  <a:gd name="connsiteY7" fmla="*/ 1545069 h 1736239"/>
                  <a:gd name="connsiteX8" fmla="*/ 169 w 2907671"/>
                  <a:gd name="connsiteY8" fmla="*/ 869505 h 1736239"/>
                  <a:gd name="connsiteX0" fmla="*/ 405 w 2785077"/>
                  <a:gd name="connsiteY0" fmla="*/ 828562 h 1736239"/>
                  <a:gd name="connsiteX1" fmla="*/ 355247 w 2785077"/>
                  <a:gd name="connsiteY1" fmla="*/ 152998 h 1736239"/>
                  <a:gd name="connsiteX2" fmla="*/ 1331062 w 2785077"/>
                  <a:gd name="connsiteY2" fmla="*/ 2872 h 1736239"/>
                  <a:gd name="connsiteX3" fmla="*/ 2197694 w 2785077"/>
                  <a:gd name="connsiteY3" fmla="*/ 221236 h 1736239"/>
                  <a:gd name="connsiteX4" fmla="*/ 2784549 w 2785077"/>
                  <a:gd name="connsiteY4" fmla="*/ 869505 h 1736239"/>
                  <a:gd name="connsiteX5" fmla="*/ 2443353 w 2785077"/>
                  <a:gd name="connsiteY5" fmla="*/ 1558717 h 1736239"/>
                  <a:gd name="connsiteX6" fmla="*/ 1331062 w 2785077"/>
                  <a:gd name="connsiteY6" fmla="*/ 1736138 h 1736239"/>
                  <a:gd name="connsiteX7" fmla="*/ 314303 w 2785077"/>
                  <a:gd name="connsiteY7" fmla="*/ 1545069 h 1736239"/>
                  <a:gd name="connsiteX8" fmla="*/ 405 w 2785077"/>
                  <a:gd name="connsiteY8" fmla="*/ 828562 h 1736239"/>
                  <a:gd name="connsiteX0" fmla="*/ 405 w 2785077"/>
                  <a:gd name="connsiteY0" fmla="*/ 742362 h 1650039"/>
                  <a:gd name="connsiteX1" fmla="*/ 355247 w 2785077"/>
                  <a:gd name="connsiteY1" fmla="*/ 66798 h 1650039"/>
                  <a:gd name="connsiteX2" fmla="*/ 1180936 w 2785077"/>
                  <a:gd name="connsiteY2" fmla="*/ 66798 h 1650039"/>
                  <a:gd name="connsiteX3" fmla="*/ 2197694 w 2785077"/>
                  <a:gd name="connsiteY3" fmla="*/ 135036 h 1650039"/>
                  <a:gd name="connsiteX4" fmla="*/ 2784549 w 2785077"/>
                  <a:gd name="connsiteY4" fmla="*/ 783305 h 1650039"/>
                  <a:gd name="connsiteX5" fmla="*/ 2443353 w 2785077"/>
                  <a:gd name="connsiteY5" fmla="*/ 1472517 h 1650039"/>
                  <a:gd name="connsiteX6" fmla="*/ 1331062 w 2785077"/>
                  <a:gd name="connsiteY6" fmla="*/ 1649938 h 1650039"/>
                  <a:gd name="connsiteX7" fmla="*/ 314303 w 2785077"/>
                  <a:gd name="connsiteY7" fmla="*/ 1458869 h 1650039"/>
                  <a:gd name="connsiteX8" fmla="*/ 405 w 2785077"/>
                  <a:gd name="connsiteY8" fmla="*/ 742362 h 1650039"/>
                  <a:gd name="connsiteX0" fmla="*/ 405 w 2785077"/>
                  <a:gd name="connsiteY0" fmla="*/ 801075 h 1708752"/>
                  <a:gd name="connsiteX1" fmla="*/ 355247 w 2785077"/>
                  <a:gd name="connsiteY1" fmla="*/ 125511 h 1708752"/>
                  <a:gd name="connsiteX2" fmla="*/ 1180936 w 2785077"/>
                  <a:gd name="connsiteY2" fmla="*/ 125511 h 1708752"/>
                  <a:gd name="connsiteX3" fmla="*/ 2197694 w 2785077"/>
                  <a:gd name="connsiteY3" fmla="*/ 193749 h 1708752"/>
                  <a:gd name="connsiteX4" fmla="*/ 2784549 w 2785077"/>
                  <a:gd name="connsiteY4" fmla="*/ 842018 h 1708752"/>
                  <a:gd name="connsiteX5" fmla="*/ 2443353 w 2785077"/>
                  <a:gd name="connsiteY5" fmla="*/ 1531230 h 1708752"/>
                  <a:gd name="connsiteX6" fmla="*/ 1331062 w 2785077"/>
                  <a:gd name="connsiteY6" fmla="*/ 1708651 h 1708752"/>
                  <a:gd name="connsiteX7" fmla="*/ 314303 w 2785077"/>
                  <a:gd name="connsiteY7" fmla="*/ 1517582 h 1708752"/>
                  <a:gd name="connsiteX8" fmla="*/ 405 w 2785077"/>
                  <a:gd name="connsiteY8" fmla="*/ 801075 h 1708752"/>
                  <a:gd name="connsiteX0" fmla="*/ 405 w 2785077"/>
                  <a:gd name="connsiteY0" fmla="*/ 759085 h 1666762"/>
                  <a:gd name="connsiteX1" fmla="*/ 355247 w 2785077"/>
                  <a:gd name="connsiteY1" fmla="*/ 83521 h 1666762"/>
                  <a:gd name="connsiteX2" fmla="*/ 1180936 w 2785077"/>
                  <a:gd name="connsiteY2" fmla="*/ 83521 h 1666762"/>
                  <a:gd name="connsiteX3" fmla="*/ 2197694 w 2785077"/>
                  <a:gd name="connsiteY3" fmla="*/ 151759 h 1666762"/>
                  <a:gd name="connsiteX4" fmla="*/ 2784549 w 2785077"/>
                  <a:gd name="connsiteY4" fmla="*/ 800028 h 1666762"/>
                  <a:gd name="connsiteX5" fmla="*/ 2443353 w 2785077"/>
                  <a:gd name="connsiteY5" fmla="*/ 1489240 h 1666762"/>
                  <a:gd name="connsiteX6" fmla="*/ 1331062 w 2785077"/>
                  <a:gd name="connsiteY6" fmla="*/ 1666661 h 1666762"/>
                  <a:gd name="connsiteX7" fmla="*/ 314303 w 2785077"/>
                  <a:gd name="connsiteY7" fmla="*/ 1475592 h 1666762"/>
                  <a:gd name="connsiteX8" fmla="*/ 405 w 2785077"/>
                  <a:gd name="connsiteY8" fmla="*/ 759085 h 1666762"/>
                  <a:gd name="connsiteX0" fmla="*/ 405 w 2785077"/>
                  <a:gd name="connsiteY0" fmla="*/ 745120 h 1652797"/>
                  <a:gd name="connsiteX1" fmla="*/ 355247 w 2785077"/>
                  <a:gd name="connsiteY1" fmla="*/ 69556 h 1652797"/>
                  <a:gd name="connsiteX2" fmla="*/ 1180936 w 2785077"/>
                  <a:gd name="connsiteY2" fmla="*/ 69556 h 1652797"/>
                  <a:gd name="connsiteX3" fmla="*/ 1665431 w 2785077"/>
                  <a:gd name="connsiteY3" fmla="*/ 206034 h 1652797"/>
                  <a:gd name="connsiteX4" fmla="*/ 2197694 w 2785077"/>
                  <a:gd name="connsiteY4" fmla="*/ 137794 h 1652797"/>
                  <a:gd name="connsiteX5" fmla="*/ 2784549 w 2785077"/>
                  <a:gd name="connsiteY5" fmla="*/ 786063 h 1652797"/>
                  <a:gd name="connsiteX6" fmla="*/ 2443353 w 2785077"/>
                  <a:gd name="connsiteY6" fmla="*/ 1475275 h 1652797"/>
                  <a:gd name="connsiteX7" fmla="*/ 1331062 w 2785077"/>
                  <a:gd name="connsiteY7" fmla="*/ 1652696 h 1652797"/>
                  <a:gd name="connsiteX8" fmla="*/ 314303 w 2785077"/>
                  <a:gd name="connsiteY8" fmla="*/ 1461627 h 1652797"/>
                  <a:gd name="connsiteX9" fmla="*/ 405 w 2785077"/>
                  <a:gd name="connsiteY9" fmla="*/ 745120 h 1652797"/>
                  <a:gd name="connsiteX0" fmla="*/ 405 w 2785077"/>
                  <a:gd name="connsiteY0" fmla="*/ 852984 h 1760661"/>
                  <a:gd name="connsiteX1" fmla="*/ 355247 w 2785077"/>
                  <a:gd name="connsiteY1" fmla="*/ 177420 h 1760661"/>
                  <a:gd name="connsiteX2" fmla="*/ 942100 w 2785077"/>
                  <a:gd name="connsiteY2" fmla="*/ 0 h 1760661"/>
                  <a:gd name="connsiteX3" fmla="*/ 1180936 w 2785077"/>
                  <a:gd name="connsiteY3" fmla="*/ 177420 h 1760661"/>
                  <a:gd name="connsiteX4" fmla="*/ 1665431 w 2785077"/>
                  <a:gd name="connsiteY4" fmla="*/ 313898 h 1760661"/>
                  <a:gd name="connsiteX5" fmla="*/ 2197694 w 2785077"/>
                  <a:gd name="connsiteY5" fmla="*/ 245658 h 1760661"/>
                  <a:gd name="connsiteX6" fmla="*/ 2784549 w 2785077"/>
                  <a:gd name="connsiteY6" fmla="*/ 893927 h 1760661"/>
                  <a:gd name="connsiteX7" fmla="*/ 2443353 w 2785077"/>
                  <a:gd name="connsiteY7" fmla="*/ 1583139 h 1760661"/>
                  <a:gd name="connsiteX8" fmla="*/ 1331062 w 2785077"/>
                  <a:gd name="connsiteY8" fmla="*/ 1760560 h 1760661"/>
                  <a:gd name="connsiteX9" fmla="*/ 314303 w 2785077"/>
                  <a:gd name="connsiteY9" fmla="*/ 1569491 h 1760661"/>
                  <a:gd name="connsiteX10" fmla="*/ 405 w 2785077"/>
                  <a:gd name="connsiteY10" fmla="*/ 852984 h 1760661"/>
                  <a:gd name="connsiteX0" fmla="*/ 405 w 2785077"/>
                  <a:gd name="connsiteY0" fmla="*/ 852984 h 1760661"/>
                  <a:gd name="connsiteX1" fmla="*/ 355247 w 2785077"/>
                  <a:gd name="connsiteY1" fmla="*/ 177420 h 1760661"/>
                  <a:gd name="connsiteX2" fmla="*/ 942100 w 2785077"/>
                  <a:gd name="connsiteY2" fmla="*/ 0 h 1760661"/>
                  <a:gd name="connsiteX3" fmla="*/ 1180936 w 2785077"/>
                  <a:gd name="connsiteY3" fmla="*/ 177420 h 1760661"/>
                  <a:gd name="connsiteX4" fmla="*/ 1556249 w 2785077"/>
                  <a:gd name="connsiteY4" fmla="*/ 54591 h 1760661"/>
                  <a:gd name="connsiteX5" fmla="*/ 1665431 w 2785077"/>
                  <a:gd name="connsiteY5" fmla="*/ 313898 h 1760661"/>
                  <a:gd name="connsiteX6" fmla="*/ 2197694 w 2785077"/>
                  <a:gd name="connsiteY6" fmla="*/ 245658 h 1760661"/>
                  <a:gd name="connsiteX7" fmla="*/ 2784549 w 2785077"/>
                  <a:gd name="connsiteY7" fmla="*/ 893927 h 1760661"/>
                  <a:gd name="connsiteX8" fmla="*/ 2443353 w 2785077"/>
                  <a:gd name="connsiteY8" fmla="*/ 1583139 h 1760661"/>
                  <a:gd name="connsiteX9" fmla="*/ 1331062 w 2785077"/>
                  <a:gd name="connsiteY9" fmla="*/ 1760560 h 1760661"/>
                  <a:gd name="connsiteX10" fmla="*/ 314303 w 2785077"/>
                  <a:gd name="connsiteY10" fmla="*/ 1569491 h 1760661"/>
                  <a:gd name="connsiteX11" fmla="*/ 405 w 2785077"/>
                  <a:gd name="connsiteY11" fmla="*/ 852984 h 1760661"/>
                  <a:gd name="connsiteX0" fmla="*/ 405 w 2785077"/>
                  <a:gd name="connsiteY0" fmla="*/ 852984 h 1760661"/>
                  <a:gd name="connsiteX1" fmla="*/ 355247 w 2785077"/>
                  <a:gd name="connsiteY1" fmla="*/ 177420 h 1760661"/>
                  <a:gd name="connsiteX2" fmla="*/ 942100 w 2785077"/>
                  <a:gd name="connsiteY2" fmla="*/ 0 h 1760661"/>
                  <a:gd name="connsiteX3" fmla="*/ 1180936 w 2785077"/>
                  <a:gd name="connsiteY3" fmla="*/ 177420 h 1760661"/>
                  <a:gd name="connsiteX4" fmla="*/ 1556249 w 2785077"/>
                  <a:gd name="connsiteY4" fmla="*/ 54591 h 1760661"/>
                  <a:gd name="connsiteX5" fmla="*/ 1665431 w 2785077"/>
                  <a:gd name="connsiteY5" fmla="*/ 313898 h 1760661"/>
                  <a:gd name="connsiteX6" fmla="*/ 1897443 w 2785077"/>
                  <a:gd name="connsiteY6" fmla="*/ 150125 h 1760661"/>
                  <a:gd name="connsiteX7" fmla="*/ 2197694 w 2785077"/>
                  <a:gd name="connsiteY7" fmla="*/ 245658 h 1760661"/>
                  <a:gd name="connsiteX8" fmla="*/ 2784549 w 2785077"/>
                  <a:gd name="connsiteY8" fmla="*/ 893927 h 1760661"/>
                  <a:gd name="connsiteX9" fmla="*/ 2443353 w 2785077"/>
                  <a:gd name="connsiteY9" fmla="*/ 1583139 h 1760661"/>
                  <a:gd name="connsiteX10" fmla="*/ 1331062 w 2785077"/>
                  <a:gd name="connsiteY10" fmla="*/ 1760560 h 1760661"/>
                  <a:gd name="connsiteX11" fmla="*/ 314303 w 2785077"/>
                  <a:gd name="connsiteY11" fmla="*/ 1569491 h 1760661"/>
                  <a:gd name="connsiteX12" fmla="*/ 405 w 2785077"/>
                  <a:gd name="connsiteY12" fmla="*/ 852984 h 1760661"/>
                  <a:gd name="connsiteX0" fmla="*/ 405 w 2785077"/>
                  <a:gd name="connsiteY0" fmla="*/ 852984 h 1760661"/>
                  <a:gd name="connsiteX1" fmla="*/ 355247 w 2785077"/>
                  <a:gd name="connsiteY1" fmla="*/ 177420 h 1760661"/>
                  <a:gd name="connsiteX2" fmla="*/ 942100 w 2785077"/>
                  <a:gd name="connsiteY2" fmla="*/ 0 h 1760661"/>
                  <a:gd name="connsiteX3" fmla="*/ 1180936 w 2785077"/>
                  <a:gd name="connsiteY3" fmla="*/ 177420 h 1760661"/>
                  <a:gd name="connsiteX4" fmla="*/ 1556249 w 2785077"/>
                  <a:gd name="connsiteY4" fmla="*/ 54591 h 1760661"/>
                  <a:gd name="connsiteX5" fmla="*/ 1665431 w 2785077"/>
                  <a:gd name="connsiteY5" fmla="*/ 313898 h 1760661"/>
                  <a:gd name="connsiteX6" fmla="*/ 1897443 w 2785077"/>
                  <a:gd name="connsiteY6" fmla="*/ 150125 h 1760661"/>
                  <a:gd name="connsiteX7" fmla="*/ 2156751 w 2785077"/>
                  <a:gd name="connsiteY7" fmla="*/ 286601 h 1760661"/>
                  <a:gd name="connsiteX8" fmla="*/ 2784549 w 2785077"/>
                  <a:gd name="connsiteY8" fmla="*/ 893927 h 1760661"/>
                  <a:gd name="connsiteX9" fmla="*/ 2443353 w 2785077"/>
                  <a:gd name="connsiteY9" fmla="*/ 1583139 h 1760661"/>
                  <a:gd name="connsiteX10" fmla="*/ 1331062 w 2785077"/>
                  <a:gd name="connsiteY10" fmla="*/ 1760560 h 1760661"/>
                  <a:gd name="connsiteX11" fmla="*/ 314303 w 2785077"/>
                  <a:gd name="connsiteY11" fmla="*/ 1569491 h 1760661"/>
                  <a:gd name="connsiteX12" fmla="*/ 405 w 2785077"/>
                  <a:gd name="connsiteY12" fmla="*/ 852984 h 1760661"/>
                  <a:gd name="connsiteX0" fmla="*/ 405 w 2592279"/>
                  <a:gd name="connsiteY0" fmla="*/ 852984 h 1760661"/>
                  <a:gd name="connsiteX1" fmla="*/ 355247 w 2592279"/>
                  <a:gd name="connsiteY1" fmla="*/ 177420 h 1760661"/>
                  <a:gd name="connsiteX2" fmla="*/ 942100 w 2592279"/>
                  <a:gd name="connsiteY2" fmla="*/ 0 h 1760661"/>
                  <a:gd name="connsiteX3" fmla="*/ 1180936 w 2592279"/>
                  <a:gd name="connsiteY3" fmla="*/ 177420 h 1760661"/>
                  <a:gd name="connsiteX4" fmla="*/ 1556249 w 2592279"/>
                  <a:gd name="connsiteY4" fmla="*/ 54591 h 1760661"/>
                  <a:gd name="connsiteX5" fmla="*/ 1665431 w 2592279"/>
                  <a:gd name="connsiteY5" fmla="*/ 313898 h 1760661"/>
                  <a:gd name="connsiteX6" fmla="*/ 1897443 w 2592279"/>
                  <a:gd name="connsiteY6" fmla="*/ 150125 h 1760661"/>
                  <a:gd name="connsiteX7" fmla="*/ 2156751 w 2592279"/>
                  <a:gd name="connsiteY7" fmla="*/ 286601 h 1760661"/>
                  <a:gd name="connsiteX8" fmla="*/ 2552537 w 2592279"/>
                  <a:gd name="connsiteY8" fmla="*/ 716507 h 1760661"/>
                  <a:gd name="connsiteX9" fmla="*/ 2443353 w 2592279"/>
                  <a:gd name="connsiteY9" fmla="*/ 1583139 h 1760661"/>
                  <a:gd name="connsiteX10" fmla="*/ 1331062 w 2592279"/>
                  <a:gd name="connsiteY10" fmla="*/ 1760560 h 1760661"/>
                  <a:gd name="connsiteX11" fmla="*/ 314303 w 2592279"/>
                  <a:gd name="connsiteY11" fmla="*/ 1569491 h 1760661"/>
                  <a:gd name="connsiteX12" fmla="*/ 405 w 2592279"/>
                  <a:gd name="connsiteY12" fmla="*/ 852984 h 1760661"/>
                  <a:gd name="connsiteX0" fmla="*/ 405 w 2691583"/>
                  <a:gd name="connsiteY0" fmla="*/ 852984 h 1760608"/>
                  <a:gd name="connsiteX1" fmla="*/ 355247 w 2691583"/>
                  <a:gd name="connsiteY1" fmla="*/ 177420 h 1760608"/>
                  <a:gd name="connsiteX2" fmla="*/ 942100 w 2691583"/>
                  <a:gd name="connsiteY2" fmla="*/ 0 h 1760608"/>
                  <a:gd name="connsiteX3" fmla="*/ 1180936 w 2691583"/>
                  <a:gd name="connsiteY3" fmla="*/ 177420 h 1760608"/>
                  <a:gd name="connsiteX4" fmla="*/ 1556249 w 2691583"/>
                  <a:gd name="connsiteY4" fmla="*/ 54591 h 1760608"/>
                  <a:gd name="connsiteX5" fmla="*/ 1665431 w 2691583"/>
                  <a:gd name="connsiteY5" fmla="*/ 313898 h 1760608"/>
                  <a:gd name="connsiteX6" fmla="*/ 1897443 w 2691583"/>
                  <a:gd name="connsiteY6" fmla="*/ 150125 h 1760608"/>
                  <a:gd name="connsiteX7" fmla="*/ 2156751 w 2691583"/>
                  <a:gd name="connsiteY7" fmla="*/ 286601 h 1760608"/>
                  <a:gd name="connsiteX8" fmla="*/ 2552537 w 2691583"/>
                  <a:gd name="connsiteY8" fmla="*/ 716507 h 1760608"/>
                  <a:gd name="connsiteX9" fmla="*/ 2689013 w 2691583"/>
                  <a:gd name="connsiteY9" fmla="*/ 1146412 h 1760608"/>
                  <a:gd name="connsiteX10" fmla="*/ 2443353 w 2691583"/>
                  <a:gd name="connsiteY10" fmla="*/ 1583139 h 1760608"/>
                  <a:gd name="connsiteX11" fmla="*/ 1331062 w 2691583"/>
                  <a:gd name="connsiteY11" fmla="*/ 1760560 h 1760608"/>
                  <a:gd name="connsiteX12" fmla="*/ 314303 w 2691583"/>
                  <a:gd name="connsiteY12" fmla="*/ 1569491 h 1760608"/>
                  <a:gd name="connsiteX13" fmla="*/ 405 w 2691583"/>
                  <a:gd name="connsiteY13" fmla="*/ 852984 h 1760608"/>
                  <a:gd name="connsiteX0" fmla="*/ 405 w 2691193"/>
                  <a:gd name="connsiteY0" fmla="*/ 852984 h 1760608"/>
                  <a:gd name="connsiteX1" fmla="*/ 355247 w 2691193"/>
                  <a:gd name="connsiteY1" fmla="*/ 177420 h 1760608"/>
                  <a:gd name="connsiteX2" fmla="*/ 942100 w 2691193"/>
                  <a:gd name="connsiteY2" fmla="*/ 0 h 1760608"/>
                  <a:gd name="connsiteX3" fmla="*/ 1180936 w 2691193"/>
                  <a:gd name="connsiteY3" fmla="*/ 177420 h 1760608"/>
                  <a:gd name="connsiteX4" fmla="*/ 1556249 w 2691193"/>
                  <a:gd name="connsiteY4" fmla="*/ 54591 h 1760608"/>
                  <a:gd name="connsiteX5" fmla="*/ 1665431 w 2691193"/>
                  <a:gd name="connsiteY5" fmla="*/ 313898 h 1760608"/>
                  <a:gd name="connsiteX6" fmla="*/ 1897443 w 2691193"/>
                  <a:gd name="connsiteY6" fmla="*/ 150125 h 1760608"/>
                  <a:gd name="connsiteX7" fmla="*/ 2156751 w 2691193"/>
                  <a:gd name="connsiteY7" fmla="*/ 286601 h 1760608"/>
                  <a:gd name="connsiteX8" fmla="*/ 2497944 w 2691193"/>
                  <a:gd name="connsiteY8" fmla="*/ 409432 h 1760608"/>
                  <a:gd name="connsiteX9" fmla="*/ 2552537 w 2691193"/>
                  <a:gd name="connsiteY9" fmla="*/ 716507 h 1760608"/>
                  <a:gd name="connsiteX10" fmla="*/ 2689013 w 2691193"/>
                  <a:gd name="connsiteY10" fmla="*/ 1146412 h 1760608"/>
                  <a:gd name="connsiteX11" fmla="*/ 2443353 w 2691193"/>
                  <a:gd name="connsiteY11" fmla="*/ 1583139 h 1760608"/>
                  <a:gd name="connsiteX12" fmla="*/ 1331062 w 2691193"/>
                  <a:gd name="connsiteY12" fmla="*/ 1760560 h 1760608"/>
                  <a:gd name="connsiteX13" fmla="*/ 314303 w 2691193"/>
                  <a:gd name="connsiteY13" fmla="*/ 1569491 h 1760608"/>
                  <a:gd name="connsiteX14" fmla="*/ 405 w 2691193"/>
                  <a:gd name="connsiteY14" fmla="*/ 852984 h 1760608"/>
                  <a:gd name="connsiteX0" fmla="*/ 405 w 2691193"/>
                  <a:gd name="connsiteY0" fmla="*/ 855064 h 1762688"/>
                  <a:gd name="connsiteX1" fmla="*/ 355247 w 2691193"/>
                  <a:gd name="connsiteY1" fmla="*/ 179500 h 1762688"/>
                  <a:gd name="connsiteX2" fmla="*/ 628201 w 2691193"/>
                  <a:gd name="connsiteY2" fmla="*/ 179501 h 1762688"/>
                  <a:gd name="connsiteX3" fmla="*/ 942100 w 2691193"/>
                  <a:gd name="connsiteY3" fmla="*/ 2080 h 1762688"/>
                  <a:gd name="connsiteX4" fmla="*/ 1180936 w 2691193"/>
                  <a:gd name="connsiteY4" fmla="*/ 179500 h 1762688"/>
                  <a:gd name="connsiteX5" fmla="*/ 1556249 w 2691193"/>
                  <a:gd name="connsiteY5" fmla="*/ 56671 h 1762688"/>
                  <a:gd name="connsiteX6" fmla="*/ 1665431 w 2691193"/>
                  <a:gd name="connsiteY6" fmla="*/ 315978 h 1762688"/>
                  <a:gd name="connsiteX7" fmla="*/ 1897443 w 2691193"/>
                  <a:gd name="connsiteY7" fmla="*/ 152205 h 1762688"/>
                  <a:gd name="connsiteX8" fmla="*/ 2156751 w 2691193"/>
                  <a:gd name="connsiteY8" fmla="*/ 288681 h 1762688"/>
                  <a:gd name="connsiteX9" fmla="*/ 2497944 w 2691193"/>
                  <a:gd name="connsiteY9" fmla="*/ 411512 h 1762688"/>
                  <a:gd name="connsiteX10" fmla="*/ 2552537 w 2691193"/>
                  <a:gd name="connsiteY10" fmla="*/ 718587 h 1762688"/>
                  <a:gd name="connsiteX11" fmla="*/ 2689013 w 2691193"/>
                  <a:gd name="connsiteY11" fmla="*/ 1148492 h 1762688"/>
                  <a:gd name="connsiteX12" fmla="*/ 2443353 w 2691193"/>
                  <a:gd name="connsiteY12" fmla="*/ 1585219 h 1762688"/>
                  <a:gd name="connsiteX13" fmla="*/ 1331062 w 2691193"/>
                  <a:gd name="connsiteY13" fmla="*/ 1762640 h 1762688"/>
                  <a:gd name="connsiteX14" fmla="*/ 314303 w 2691193"/>
                  <a:gd name="connsiteY14" fmla="*/ 1571571 h 1762688"/>
                  <a:gd name="connsiteX15" fmla="*/ 405 w 2691193"/>
                  <a:gd name="connsiteY15" fmla="*/ 855064 h 1762688"/>
                  <a:gd name="connsiteX0" fmla="*/ 405 w 2691193"/>
                  <a:gd name="connsiteY0" fmla="*/ 855064 h 1762640"/>
                  <a:gd name="connsiteX1" fmla="*/ 355247 w 2691193"/>
                  <a:gd name="connsiteY1" fmla="*/ 179500 h 1762640"/>
                  <a:gd name="connsiteX2" fmla="*/ 628201 w 2691193"/>
                  <a:gd name="connsiteY2" fmla="*/ 179501 h 1762640"/>
                  <a:gd name="connsiteX3" fmla="*/ 942100 w 2691193"/>
                  <a:gd name="connsiteY3" fmla="*/ 2080 h 1762640"/>
                  <a:gd name="connsiteX4" fmla="*/ 1180936 w 2691193"/>
                  <a:gd name="connsiteY4" fmla="*/ 179500 h 1762640"/>
                  <a:gd name="connsiteX5" fmla="*/ 1556249 w 2691193"/>
                  <a:gd name="connsiteY5" fmla="*/ 56671 h 1762640"/>
                  <a:gd name="connsiteX6" fmla="*/ 1665431 w 2691193"/>
                  <a:gd name="connsiteY6" fmla="*/ 315978 h 1762640"/>
                  <a:gd name="connsiteX7" fmla="*/ 1897443 w 2691193"/>
                  <a:gd name="connsiteY7" fmla="*/ 152205 h 1762640"/>
                  <a:gd name="connsiteX8" fmla="*/ 2156751 w 2691193"/>
                  <a:gd name="connsiteY8" fmla="*/ 288681 h 1762640"/>
                  <a:gd name="connsiteX9" fmla="*/ 2497944 w 2691193"/>
                  <a:gd name="connsiteY9" fmla="*/ 411512 h 1762640"/>
                  <a:gd name="connsiteX10" fmla="*/ 2552537 w 2691193"/>
                  <a:gd name="connsiteY10" fmla="*/ 718587 h 1762640"/>
                  <a:gd name="connsiteX11" fmla="*/ 2689013 w 2691193"/>
                  <a:gd name="connsiteY11" fmla="*/ 1148492 h 1762640"/>
                  <a:gd name="connsiteX12" fmla="*/ 2443353 w 2691193"/>
                  <a:gd name="connsiteY12" fmla="*/ 1585219 h 1762640"/>
                  <a:gd name="connsiteX13" fmla="*/ 1331062 w 2691193"/>
                  <a:gd name="connsiteY13" fmla="*/ 1762640 h 1762640"/>
                  <a:gd name="connsiteX14" fmla="*/ 1187759 w 2691193"/>
                  <a:gd name="connsiteY14" fmla="*/ 1585220 h 1762640"/>
                  <a:gd name="connsiteX15" fmla="*/ 314303 w 2691193"/>
                  <a:gd name="connsiteY15" fmla="*/ 1571571 h 1762640"/>
                  <a:gd name="connsiteX16" fmla="*/ 405 w 2691193"/>
                  <a:gd name="connsiteY16" fmla="*/ 855064 h 1762640"/>
                  <a:gd name="connsiteX0" fmla="*/ 405 w 2691193"/>
                  <a:gd name="connsiteY0" fmla="*/ 855064 h 1635364"/>
                  <a:gd name="connsiteX1" fmla="*/ 355247 w 2691193"/>
                  <a:gd name="connsiteY1" fmla="*/ 179500 h 1635364"/>
                  <a:gd name="connsiteX2" fmla="*/ 628201 w 2691193"/>
                  <a:gd name="connsiteY2" fmla="*/ 179501 h 1635364"/>
                  <a:gd name="connsiteX3" fmla="*/ 942100 w 2691193"/>
                  <a:gd name="connsiteY3" fmla="*/ 2080 h 1635364"/>
                  <a:gd name="connsiteX4" fmla="*/ 1180936 w 2691193"/>
                  <a:gd name="connsiteY4" fmla="*/ 179500 h 1635364"/>
                  <a:gd name="connsiteX5" fmla="*/ 1556249 w 2691193"/>
                  <a:gd name="connsiteY5" fmla="*/ 56671 h 1635364"/>
                  <a:gd name="connsiteX6" fmla="*/ 1665431 w 2691193"/>
                  <a:gd name="connsiteY6" fmla="*/ 315978 h 1635364"/>
                  <a:gd name="connsiteX7" fmla="*/ 1897443 w 2691193"/>
                  <a:gd name="connsiteY7" fmla="*/ 152205 h 1635364"/>
                  <a:gd name="connsiteX8" fmla="*/ 2156751 w 2691193"/>
                  <a:gd name="connsiteY8" fmla="*/ 288681 h 1635364"/>
                  <a:gd name="connsiteX9" fmla="*/ 2497944 w 2691193"/>
                  <a:gd name="connsiteY9" fmla="*/ 411512 h 1635364"/>
                  <a:gd name="connsiteX10" fmla="*/ 2552537 w 2691193"/>
                  <a:gd name="connsiteY10" fmla="*/ 718587 h 1635364"/>
                  <a:gd name="connsiteX11" fmla="*/ 2689013 w 2691193"/>
                  <a:gd name="connsiteY11" fmla="*/ 1148492 h 1635364"/>
                  <a:gd name="connsiteX12" fmla="*/ 2443353 w 2691193"/>
                  <a:gd name="connsiteY12" fmla="*/ 1585219 h 1635364"/>
                  <a:gd name="connsiteX13" fmla="*/ 1754143 w 2691193"/>
                  <a:gd name="connsiteY13" fmla="*/ 1585219 h 1635364"/>
                  <a:gd name="connsiteX14" fmla="*/ 1187759 w 2691193"/>
                  <a:gd name="connsiteY14" fmla="*/ 1585220 h 1635364"/>
                  <a:gd name="connsiteX15" fmla="*/ 314303 w 2691193"/>
                  <a:gd name="connsiteY15" fmla="*/ 1571571 h 1635364"/>
                  <a:gd name="connsiteX16" fmla="*/ 405 w 2691193"/>
                  <a:gd name="connsiteY16" fmla="*/ 855064 h 1635364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65431 w 2691193"/>
                  <a:gd name="connsiteY6" fmla="*/ 315978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1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314303 w 2691193"/>
                  <a:gd name="connsiteY16" fmla="*/ 1571571 h 1721698"/>
                  <a:gd name="connsiteX17" fmla="*/ 405 w 2691193"/>
                  <a:gd name="connsiteY17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65431 w 2691193"/>
                  <a:gd name="connsiteY6" fmla="*/ 315978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1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65431 w 2691193"/>
                  <a:gd name="connsiteY6" fmla="*/ 315978 h 1721698"/>
                  <a:gd name="connsiteX7" fmla="*/ 1897443 w 2691193"/>
                  <a:gd name="connsiteY7" fmla="*/ 152205 h 1721698"/>
                  <a:gd name="connsiteX8" fmla="*/ 2252285 w 2691193"/>
                  <a:gd name="connsiteY8" fmla="*/ 206795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65431 w 2691193"/>
                  <a:gd name="connsiteY6" fmla="*/ 315978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56249 w 2691193"/>
                  <a:gd name="connsiteY5" fmla="*/ 56671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74062 w 2691193"/>
                  <a:gd name="connsiteY5" fmla="*/ 104172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74062 w 2691193"/>
                  <a:gd name="connsiteY5" fmla="*/ 104172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74062 w 2691193"/>
                  <a:gd name="connsiteY5" fmla="*/ 104172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55064 h 1721698"/>
                  <a:gd name="connsiteX1" fmla="*/ 355247 w 2691193"/>
                  <a:gd name="connsiteY1" fmla="*/ 179500 h 1721698"/>
                  <a:gd name="connsiteX2" fmla="*/ 628201 w 2691193"/>
                  <a:gd name="connsiteY2" fmla="*/ 179501 h 1721698"/>
                  <a:gd name="connsiteX3" fmla="*/ 942100 w 2691193"/>
                  <a:gd name="connsiteY3" fmla="*/ 2080 h 1721698"/>
                  <a:gd name="connsiteX4" fmla="*/ 1180936 w 2691193"/>
                  <a:gd name="connsiteY4" fmla="*/ 179500 h 1721698"/>
                  <a:gd name="connsiteX5" fmla="*/ 1574062 w 2691193"/>
                  <a:gd name="connsiteY5" fmla="*/ 104172 h 1721698"/>
                  <a:gd name="connsiteX6" fmla="*/ 1689182 w 2691193"/>
                  <a:gd name="connsiteY6" fmla="*/ 298165 h 1721698"/>
                  <a:gd name="connsiteX7" fmla="*/ 1897443 w 2691193"/>
                  <a:gd name="connsiteY7" fmla="*/ 152205 h 1721698"/>
                  <a:gd name="connsiteX8" fmla="*/ 2156751 w 2691193"/>
                  <a:gd name="connsiteY8" fmla="*/ 288682 h 1721698"/>
                  <a:gd name="connsiteX9" fmla="*/ 2497944 w 2691193"/>
                  <a:gd name="connsiteY9" fmla="*/ 411512 h 1721698"/>
                  <a:gd name="connsiteX10" fmla="*/ 2552537 w 2691193"/>
                  <a:gd name="connsiteY10" fmla="*/ 718587 h 1721698"/>
                  <a:gd name="connsiteX11" fmla="*/ 2689013 w 2691193"/>
                  <a:gd name="connsiteY11" fmla="*/ 1148492 h 1721698"/>
                  <a:gd name="connsiteX12" fmla="*/ 2443353 w 2691193"/>
                  <a:gd name="connsiteY12" fmla="*/ 1585219 h 1721698"/>
                  <a:gd name="connsiteX13" fmla="*/ 1754143 w 2691193"/>
                  <a:gd name="connsiteY13" fmla="*/ 1585219 h 1721698"/>
                  <a:gd name="connsiteX14" fmla="*/ 1556249 w 2691193"/>
                  <a:gd name="connsiteY14" fmla="*/ 1721698 h 1721698"/>
                  <a:gd name="connsiteX15" fmla="*/ 1187759 w 2691193"/>
                  <a:gd name="connsiteY15" fmla="*/ 1585220 h 1721698"/>
                  <a:gd name="connsiteX16" fmla="*/ 805622 w 2691193"/>
                  <a:gd name="connsiteY16" fmla="*/ 1708050 h 1721698"/>
                  <a:gd name="connsiteX17" fmla="*/ 314303 w 2691193"/>
                  <a:gd name="connsiteY17" fmla="*/ 1571571 h 1721698"/>
                  <a:gd name="connsiteX18" fmla="*/ 405 w 2691193"/>
                  <a:gd name="connsiteY18" fmla="*/ 855064 h 1721698"/>
                  <a:gd name="connsiteX0" fmla="*/ 405 w 2691193"/>
                  <a:gd name="connsiteY0" fmla="*/ 825769 h 1692403"/>
                  <a:gd name="connsiteX1" fmla="*/ 355247 w 2691193"/>
                  <a:gd name="connsiteY1" fmla="*/ 150205 h 1692403"/>
                  <a:gd name="connsiteX2" fmla="*/ 628201 w 2691193"/>
                  <a:gd name="connsiteY2" fmla="*/ 150206 h 1692403"/>
                  <a:gd name="connsiteX3" fmla="*/ 936162 w 2691193"/>
                  <a:gd name="connsiteY3" fmla="*/ 2473 h 1692403"/>
                  <a:gd name="connsiteX4" fmla="*/ 1180936 w 2691193"/>
                  <a:gd name="connsiteY4" fmla="*/ 150205 h 1692403"/>
                  <a:gd name="connsiteX5" fmla="*/ 1574062 w 2691193"/>
                  <a:gd name="connsiteY5" fmla="*/ 74877 h 1692403"/>
                  <a:gd name="connsiteX6" fmla="*/ 1689182 w 2691193"/>
                  <a:gd name="connsiteY6" fmla="*/ 268870 h 1692403"/>
                  <a:gd name="connsiteX7" fmla="*/ 1897443 w 2691193"/>
                  <a:gd name="connsiteY7" fmla="*/ 122910 h 1692403"/>
                  <a:gd name="connsiteX8" fmla="*/ 2156751 w 2691193"/>
                  <a:gd name="connsiteY8" fmla="*/ 259387 h 1692403"/>
                  <a:gd name="connsiteX9" fmla="*/ 2497944 w 2691193"/>
                  <a:gd name="connsiteY9" fmla="*/ 382217 h 1692403"/>
                  <a:gd name="connsiteX10" fmla="*/ 2552537 w 2691193"/>
                  <a:gd name="connsiteY10" fmla="*/ 689292 h 1692403"/>
                  <a:gd name="connsiteX11" fmla="*/ 2689013 w 2691193"/>
                  <a:gd name="connsiteY11" fmla="*/ 1119197 h 1692403"/>
                  <a:gd name="connsiteX12" fmla="*/ 2443353 w 2691193"/>
                  <a:gd name="connsiteY12" fmla="*/ 1555924 h 1692403"/>
                  <a:gd name="connsiteX13" fmla="*/ 1754143 w 2691193"/>
                  <a:gd name="connsiteY13" fmla="*/ 1555924 h 1692403"/>
                  <a:gd name="connsiteX14" fmla="*/ 1556249 w 2691193"/>
                  <a:gd name="connsiteY14" fmla="*/ 1692403 h 1692403"/>
                  <a:gd name="connsiteX15" fmla="*/ 1187759 w 2691193"/>
                  <a:gd name="connsiteY15" fmla="*/ 1555925 h 1692403"/>
                  <a:gd name="connsiteX16" fmla="*/ 805622 w 2691193"/>
                  <a:gd name="connsiteY16" fmla="*/ 1678755 h 1692403"/>
                  <a:gd name="connsiteX17" fmla="*/ 314303 w 2691193"/>
                  <a:gd name="connsiteY17" fmla="*/ 1542276 h 1692403"/>
                  <a:gd name="connsiteX18" fmla="*/ 405 w 2691193"/>
                  <a:gd name="connsiteY18" fmla="*/ 825769 h 1692403"/>
                  <a:gd name="connsiteX0" fmla="*/ 405 w 2691193"/>
                  <a:gd name="connsiteY0" fmla="*/ 823296 h 1689930"/>
                  <a:gd name="connsiteX1" fmla="*/ 355247 w 2691193"/>
                  <a:gd name="connsiteY1" fmla="*/ 147732 h 1689930"/>
                  <a:gd name="connsiteX2" fmla="*/ 628201 w 2691193"/>
                  <a:gd name="connsiteY2" fmla="*/ 147733 h 1689930"/>
                  <a:gd name="connsiteX3" fmla="*/ 936162 w 2691193"/>
                  <a:gd name="connsiteY3" fmla="*/ 0 h 1689930"/>
                  <a:gd name="connsiteX4" fmla="*/ 1180936 w 2691193"/>
                  <a:gd name="connsiteY4" fmla="*/ 147732 h 1689930"/>
                  <a:gd name="connsiteX5" fmla="*/ 1574062 w 2691193"/>
                  <a:gd name="connsiteY5" fmla="*/ 72404 h 1689930"/>
                  <a:gd name="connsiteX6" fmla="*/ 1689182 w 2691193"/>
                  <a:gd name="connsiteY6" fmla="*/ 266397 h 1689930"/>
                  <a:gd name="connsiteX7" fmla="*/ 1897443 w 2691193"/>
                  <a:gd name="connsiteY7" fmla="*/ 120437 h 1689930"/>
                  <a:gd name="connsiteX8" fmla="*/ 2156751 w 2691193"/>
                  <a:gd name="connsiteY8" fmla="*/ 256914 h 1689930"/>
                  <a:gd name="connsiteX9" fmla="*/ 2497944 w 2691193"/>
                  <a:gd name="connsiteY9" fmla="*/ 379744 h 1689930"/>
                  <a:gd name="connsiteX10" fmla="*/ 2552537 w 2691193"/>
                  <a:gd name="connsiteY10" fmla="*/ 686819 h 1689930"/>
                  <a:gd name="connsiteX11" fmla="*/ 2689013 w 2691193"/>
                  <a:gd name="connsiteY11" fmla="*/ 1116724 h 1689930"/>
                  <a:gd name="connsiteX12" fmla="*/ 2443353 w 2691193"/>
                  <a:gd name="connsiteY12" fmla="*/ 1553451 h 1689930"/>
                  <a:gd name="connsiteX13" fmla="*/ 1754143 w 2691193"/>
                  <a:gd name="connsiteY13" fmla="*/ 1553451 h 1689930"/>
                  <a:gd name="connsiteX14" fmla="*/ 1556249 w 2691193"/>
                  <a:gd name="connsiteY14" fmla="*/ 1689930 h 1689930"/>
                  <a:gd name="connsiteX15" fmla="*/ 1187759 w 2691193"/>
                  <a:gd name="connsiteY15" fmla="*/ 1553452 h 1689930"/>
                  <a:gd name="connsiteX16" fmla="*/ 805622 w 2691193"/>
                  <a:gd name="connsiteY16" fmla="*/ 1676282 h 1689930"/>
                  <a:gd name="connsiteX17" fmla="*/ 314303 w 2691193"/>
                  <a:gd name="connsiteY17" fmla="*/ 1539803 h 1689930"/>
                  <a:gd name="connsiteX18" fmla="*/ 405 w 2691193"/>
                  <a:gd name="connsiteY18" fmla="*/ 823296 h 1689930"/>
                  <a:gd name="connsiteX0" fmla="*/ 405 w 2691193"/>
                  <a:gd name="connsiteY0" fmla="*/ 823296 h 1689930"/>
                  <a:gd name="connsiteX1" fmla="*/ 355247 w 2691193"/>
                  <a:gd name="connsiteY1" fmla="*/ 147732 h 1689930"/>
                  <a:gd name="connsiteX2" fmla="*/ 628201 w 2691193"/>
                  <a:gd name="connsiteY2" fmla="*/ 147733 h 1689930"/>
                  <a:gd name="connsiteX3" fmla="*/ 936162 w 2691193"/>
                  <a:gd name="connsiteY3" fmla="*/ 0 h 1689930"/>
                  <a:gd name="connsiteX4" fmla="*/ 1180936 w 2691193"/>
                  <a:gd name="connsiteY4" fmla="*/ 195234 h 1689930"/>
                  <a:gd name="connsiteX5" fmla="*/ 1574062 w 2691193"/>
                  <a:gd name="connsiteY5" fmla="*/ 72404 h 1689930"/>
                  <a:gd name="connsiteX6" fmla="*/ 1689182 w 2691193"/>
                  <a:gd name="connsiteY6" fmla="*/ 266397 h 1689930"/>
                  <a:gd name="connsiteX7" fmla="*/ 1897443 w 2691193"/>
                  <a:gd name="connsiteY7" fmla="*/ 120437 h 1689930"/>
                  <a:gd name="connsiteX8" fmla="*/ 2156751 w 2691193"/>
                  <a:gd name="connsiteY8" fmla="*/ 256914 h 1689930"/>
                  <a:gd name="connsiteX9" fmla="*/ 2497944 w 2691193"/>
                  <a:gd name="connsiteY9" fmla="*/ 379744 h 1689930"/>
                  <a:gd name="connsiteX10" fmla="*/ 2552537 w 2691193"/>
                  <a:gd name="connsiteY10" fmla="*/ 686819 h 1689930"/>
                  <a:gd name="connsiteX11" fmla="*/ 2689013 w 2691193"/>
                  <a:gd name="connsiteY11" fmla="*/ 1116724 h 1689930"/>
                  <a:gd name="connsiteX12" fmla="*/ 2443353 w 2691193"/>
                  <a:gd name="connsiteY12" fmla="*/ 1553451 h 1689930"/>
                  <a:gd name="connsiteX13" fmla="*/ 1754143 w 2691193"/>
                  <a:gd name="connsiteY13" fmla="*/ 1553451 h 1689930"/>
                  <a:gd name="connsiteX14" fmla="*/ 1556249 w 2691193"/>
                  <a:gd name="connsiteY14" fmla="*/ 1689930 h 1689930"/>
                  <a:gd name="connsiteX15" fmla="*/ 1187759 w 2691193"/>
                  <a:gd name="connsiteY15" fmla="*/ 1553452 h 1689930"/>
                  <a:gd name="connsiteX16" fmla="*/ 805622 w 2691193"/>
                  <a:gd name="connsiteY16" fmla="*/ 1676282 h 1689930"/>
                  <a:gd name="connsiteX17" fmla="*/ 314303 w 2691193"/>
                  <a:gd name="connsiteY17" fmla="*/ 1539803 h 1689930"/>
                  <a:gd name="connsiteX18" fmla="*/ 405 w 2691193"/>
                  <a:gd name="connsiteY18" fmla="*/ 823296 h 1689930"/>
                  <a:gd name="connsiteX0" fmla="*/ 405 w 2691193"/>
                  <a:gd name="connsiteY0" fmla="*/ 823296 h 1689930"/>
                  <a:gd name="connsiteX1" fmla="*/ 355247 w 2691193"/>
                  <a:gd name="connsiteY1" fmla="*/ 147732 h 1689930"/>
                  <a:gd name="connsiteX2" fmla="*/ 628201 w 2691193"/>
                  <a:gd name="connsiteY2" fmla="*/ 147733 h 1689930"/>
                  <a:gd name="connsiteX3" fmla="*/ 936162 w 2691193"/>
                  <a:gd name="connsiteY3" fmla="*/ 0 h 1689930"/>
                  <a:gd name="connsiteX4" fmla="*/ 1180936 w 2691193"/>
                  <a:gd name="connsiteY4" fmla="*/ 195234 h 1689930"/>
                  <a:gd name="connsiteX5" fmla="*/ 1574062 w 2691193"/>
                  <a:gd name="connsiteY5" fmla="*/ 72404 h 1689930"/>
                  <a:gd name="connsiteX6" fmla="*/ 1689182 w 2691193"/>
                  <a:gd name="connsiteY6" fmla="*/ 266397 h 1689930"/>
                  <a:gd name="connsiteX7" fmla="*/ 1897443 w 2691193"/>
                  <a:gd name="connsiteY7" fmla="*/ 120437 h 1689930"/>
                  <a:gd name="connsiteX8" fmla="*/ 2156751 w 2691193"/>
                  <a:gd name="connsiteY8" fmla="*/ 256914 h 1689930"/>
                  <a:gd name="connsiteX9" fmla="*/ 2497944 w 2691193"/>
                  <a:gd name="connsiteY9" fmla="*/ 379744 h 1689930"/>
                  <a:gd name="connsiteX10" fmla="*/ 2552537 w 2691193"/>
                  <a:gd name="connsiteY10" fmla="*/ 686819 h 1689930"/>
                  <a:gd name="connsiteX11" fmla="*/ 2689013 w 2691193"/>
                  <a:gd name="connsiteY11" fmla="*/ 1116724 h 1689930"/>
                  <a:gd name="connsiteX12" fmla="*/ 2443353 w 2691193"/>
                  <a:gd name="connsiteY12" fmla="*/ 1553451 h 1689930"/>
                  <a:gd name="connsiteX13" fmla="*/ 1754143 w 2691193"/>
                  <a:gd name="connsiteY13" fmla="*/ 1553451 h 1689930"/>
                  <a:gd name="connsiteX14" fmla="*/ 1556249 w 2691193"/>
                  <a:gd name="connsiteY14" fmla="*/ 1689930 h 1689930"/>
                  <a:gd name="connsiteX15" fmla="*/ 1187759 w 2691193"/>
                  <a:gd name="connsiteY15" fmla="*/ 1553452 h 1689930"/>
                  <a:gd name="connsiteX16" fmla="*/ 805622 w 2691193"/>
                  <a:gd name="connsiteY16" fmla="*/ 1676282 h 1689930"/>
                  <a:gd name="connsiteX17" fmla="*/ 314303 w 2691193"/>
                  <a:gd name="connsiteY17" fmla="*/ 1539803 h 1689930"/>
                  <a:gd name="connsiteX18" fmla="*/ 405 w 2691193"/>
                  <a:gd name="connsiteY18" fmla="*/ 823296 h 1689930"/>
                  <a:gd name="connsiteX0" fmla="*/ 405 w 2691193"/>
                  <a:gd name="connsiteY0" fmla="*/ 823296 h 1689930"/>
                  <a:gd name="connsiteX1" fmla="*/ 355247 w 2691193"/>
                  <a:gd name="connsiteY1" fmla="*/ 147732 h 1689930"/>
                  <a:gd name="connsiteX2" fmla="*/ 628201 w 2691193"/>
                  <a:gd name="connsiteY2" fmla="*/ 147733 h 1689930"/>
                  <a:gd name="connsiteX3" fmla="*/ 936162 w 2691193"/>
                  <a:gd name="connsiteY3" fmla="*/ 0 h 1689930"/>
                  <a:gd name="connsiteX4" fmla="*/ 1180936 w 2691193"/>
                  <a:gd name="connsiteY4" fmla="*/ 195234 h 1689930"/>
                  <a:gd name="connsiteX5" fmla="*/ 1574062 w 2691193"/>
                  <a:gd name="connsiteY5" fmla="*/ 72404 h 1689930"/>
                  <a:gd name="connsiteX6" fmla="*/ 1689182 w 2691193"/>
                  <a:gd name="connsiteY6" fmla="*/ 266397 h 1689930"/>
                  <a:gd name="connsiteX7" fmla="*/ 1897443 w 2691193"/>
                  <a:gd name="connsiteY7" fmla="*/ 120437 h 1689930"/>
                  <a:gd name="connsiteX8" fmla="*/ 2156751 w 2691193"/>
                  <a:gd name="connsiteY8" fmla="*/ 256914 h 1689930"/>
                  <a:gd name="connsiteX9" fmla="*/ 2497944 w 2691193"/>
                  <a:gd name="connsiteY9" fmla="*/ 379744 h 1689930"/>
                  <a:gd name="connsiteX10" fmla="*/ 2552537 w 2691193"/>
                  <a:gd name="connsiteY10" fmla="*/ 686819 h 1689930"/>
                  <a:gd name="connsiteX11" fmla="*/ 2689013 w 2691193"/>
                  <a:gd name="connsiteY11" fmla="*/ 1116724 h 1689930"/>
                  <a:gd name="connsiteX12" fmla="*/ 2443353 w 2691193"/>
                  <a:gd name="connsiteY12" fmla="*/ 1553451 h 1689930"/>
                  <a:gd name="connsiteX13" fmla="*/ 1754143 w 2691193"/>
                  <a:gd name="connsiteY13" fmla="*/ 1553451 h 1689930"/>
                  <a:gd name="connsiteX14" fmla="*/ 1556249 w 2691193"/>
                  <a:gd name="connsiteY14" fmla="*/ 1689930 h 1689930"/>
                  <a:gd name="connsiteX15" fmla="*/ 1187759 w 2691193"/>
                  <a:gd name="connsiteY15" fmla="*/ 1553452 h 1689930"/>
                  <a:gd name="connsiteX16" fmla="*/ 805622 w 2691193"/>
                  <a:gd name="connsiteY16" fmla="*/ 1676282 h 1689930"/>
                  <a:gd name="connsiteX17" fmla="*/ 314303 w 2691193"/>
                  <a:gd name="connsiteY17" fmla="*/ 1539803 h 1689930"/>
                  <a:gd name="connsiteX18" fmla="*/ 405 w 2691193"/>
                  <a:gd name="connsiteY18" fmla="*/ 823296 h 1689930"/>
                  <a:gd name="connsiteX0" fmla="*/ 218 w 2691006"/>
                  <a:gd name="connsiteY0" fmla="*/ 823296 h 1689930"/>
                  <a:gd name="connsiteX1" fmla="*/ 289746 w 2691006"/>
                  <a:gd name="connsiteY1" fmla="*/ 260548 h 1689930"/>
                  <a:gd name="connsiteX2" fmla="*/ 628014 w 2691006"/>
                  <a:gd name="connsiteY2" fmla="*/ 147733 h 1689930"/>
                  <a:gd name="connsiteX3" fmla="*/ 935975 w 2691006"/>
                  <a:gd name="connsiteY3" fmla="*/ 0 h 1689930"/>
                  <a:gd name="connsiteX4" fmla="*/ 1180749 w 2691006"/>
                  <a:gd name="connsiteY4" fmla="*/ 195234 h 1689930"/>
                  <a:gd name="connsiteX5" fmla="*/ 1573875 w 2691006"/>
                  <a:gd name="connsiteY5" fmla="*/ 72404 h 1689930"/>
                  <a:gd name="connsiteX6" fmla="*/ 1688995 w 2691006"/>
                  <a:gd name="connsiteY6" fmla="*/ 266397 h 1689930"/>
                  <a:gd name="connsiteX7" fmla="*/ 1897256 w 2691006"/>
                  <a:gd name="connsiteY7" fmla="*/ 120437 h 1689930"/>
                  <a:gd name="connsiteX8" fmla="*/ 2156564 w 2691006"/>
                  <a:gd name="connsiteY8" fmla="*/ 256914 h 1689930"/>
                  <a:gd name="connsiteX9" fmla="*/ 2497757 w 2691006"/>
                  <a:gd name="connsiteY9" fmla="*/ 379744 h 1689930"/>
                  <a:gd name="connsiteX10" fmla="*/ 2552350 w 2691006"/>
                  <a:gd name="connsiteY10" fmla="*/ 686819 h 1689930"/>
                  <a:gd name="connsiteX11" fmla="*/ 2688826 w 2691006"/>
                  <a:gd name="connsiteY11" fmla="*/ 1116724 h 1689930"/>
                  <a:gd name="connsiteX12" fmla="*/ 2443166 w 2691006"/>
                  <a:gd name="connsiteY12" fmla="*/ 1553451 h 1689930"/>
                  <a:gd name="connsiteX13" fmla="*/ 1753956 w 2691006"/>
                  <a:gd name="connsiteY13" fmla="*/ 1553451 h 1689930"/>
                  <a:gd name="connsiteX14" fmla="*/ 1556062 w 2691006"/>
                  <a:gd name="connsiteY14" fmla="*/ 1689930 h 1689930"/>
                  <a:gd name="connsiteX15" fmla="*/ 1187572 w 2691006"/>
                  <a:gd name="connsiteY15" fmla="*/ 1553452 h 1689930"/>
                  <a:gd name="connsiteX16" fmla="*/ 805435 w 2691006"/>
                  <a:gd name="connsiteY16" fmla="*/ 1676282 h 1689930"/>
                  <a:gd name="connsiteX17" fmla="*/ 314116 w 2691006"/>
                  <a:gd name="connsiteY17" fmla="*/ 1539803 h 1689930"/>
                  <a:gd name="connsiteX18" fmla="*/ 218 w 2691006"/>
                  <a:gd name="connsiteY18" fmla="*/ 823296 h 1689930"/>
                  <a:gd name="connsiteX0" fmla="*/ 218 w 2691006"/>
                  <a:gd name="connsiteY0" fmla="*/ 823296 h 1689930"/>
                  <a:gd name="connsiteX1" fmla="*/ 289746 w 2691006"/>
                  <a:gd name="connsiteY1" fmla="*/ 260548 h 1689930"/>
                  <a:gd name="connsiteX2" fmla="*/ 419132 w 2691006"/>
                  <a:gd name="connsiteY2" fmla="*/ 129564 h 1689930"/>
                  <a:gd name="connsiteX3" fmla="*/ 628014 w 2691006"/>
                  <a:gd name="connsiteY3" fmla="*/ 147733 h 1689930"/>
                  <a:gd name="connsiteX4" fmla="*/ 935975 w 2691006"/>
                  <a:gd name="connsiteY4" fmla="*/ 0 h 1689930"/>
                  <a:gd name="connsiteX5" fmla="*/ 1180749 w 2691006"/>
                  <a:gd name="connsiteY5" fmla="*/ 195234 h 1689930"/>
                  <a:gd name="connsiteX6" fmla="*/ 1573875 w 2691006"/>
                  <a:gd name="connsiteY6" fmla="*/ 72404 h 1689930"/>
                  <a:gd name="connsiteX7" fmla="*/ 1688995 w 2691006"/>
                  <a:gd name="connsiteY7" fmla="*/ 266397 h 1689930"/>
                  <a:gd name="connsiteX8" fmla="*/ 1897256 w 2691006"/>
                  <a:gd name="connsiteY8" fmla="*/ 120437 h 1689930"/>
                  <a:gd name="connsiteX9" fmla="*/ 2156564 w 2691006"/>
                  <a:gd name="connsiteY9" fmla="*/ 256914 h 1689930"/>
                  <a:gd name="connsiteX10" fmla="*/ 2497757 w 2691006"/>
                  <a:gd name="connsiteY10" fmla="*/ 379744 h 1689930"/>
                  <a:gd name="connsiteX11" fmla="*/ 2552350 w 2691006"/>
                  <a:gd name="connsiteY11" fmla="*/ 686819 h 1689930"/>
                  <a:gd name="connsiteX12" fmla="*/ 2688826 w 2691006"/>
                  <a:gd name="connsiteY12" fmla="*/ 1116724 h 1689930"/>
                  <a:gd name="connsiteX13" fmla="*/ 2443166 w 2691006"/>
                  <a:gd name="connsiteY13" fmla="*/ 1553451 h 1689930"/>
                  <a:gd name="connsiteX14" fmla="*/ 1753956 w 2691006"/>
                  <a:gd name="connsiteY14" fmla="*/ 1553451 h 1689930"/>
                  <a:gd name="connsiteX15" fmla="*/ 1556062 w 2691006"/>
                  <a:gd name="connsiteY15" fmla="*/ 1689930 h 1689930"/>
                  <a:gd name="connsiteX16" fmla="*/ 1187572 w 2691006"/>
                  <a:gd name="connsiteY16" fmla="*/ 1553452 h 1689930"/>
                  <a:gd name="connsiteX17" fmla="*/ 805435 w 2691006"/>
                  <a:gd name="connsiteY17" fmla="*/ 1676282 h 1689930"/>
                  <a:gd name="connsiteX18" fmla="*/ 314116 w 2691006"/>
                  <a:gd name="connsiteY18" fmla="*/ 1539803 h 1689930"/>
                  <a:gd name="connsiteX19" fmla="*/ 218 w 2691006"/>
                  <a:gd name="connsiteY19" fmla="*/ 823296 h 1689930"/>
                  <a:gd name="connsiteX0" fmla="*/ 413 w 2661513"/>
                  <a:gd name="connsiteY0" fmla="*/ 841109 h 1689930"/>
                  <a:gd name="connsiteX1" fmla="*/ 260253 w 2661513"/>
                  <a:gd name="connsiteY1" fmla="*/ 260548 h 1689930"/>
                  <a:gd name="connsiteX2" fmla="*/ 389639 w 2661513"/>
                  <a:gd name="connsiteY2" fmla="*/ 129564 h 1689930"/>
                  <a:gd name="connsiteX3" fmla="*/ 598521 w 2661513"/>
                  <a:gd name="connsiteY3" fmla="*/ 147733 h 1689930"/>
                  <a:gd name="connsiteX4" fmla="*/ 906482 w 2661513"/>
                  <a:gd name="connsiteY4" fmla="*/ 0 h 1689930"/>
                  <a:gd name="connsiteX5" fmla="*/ 1151256 w 2661513"/>
                  <a:gd name="connsiteY5" fmla="*/ 195234 h 1689930"/>
                  <a:gd name="connsiteX6" fmla="*/ 1544382 w 2661513"/>
                  <a:gd name="connsiteY6" fmla="*/ 72404 h 1689930"/>
                  <a:gd name="connsiteX7" fmla="*/ 1659502 w 2661513"/>
                  <a:gd name="connsiteY7" fmla="*/ 266397 h 1689930"/>
                  <a:gd name="connsiteX8" fmla="*/ 1867763 w 2661513"/>
                  <a:gd name="connsiteY8" fmla="*/ 120437 h 1689930"/>
                  <a:gd name="connsiteX9" fmla="*/ 2127071 w 2661513"/>
                  <a:gd name="connsiteY9" fmla="*/ 256914 h 1689930"/>
                  <a:gd name="connsiteX10" fmla="*/ 2468264 w 2661513"/>
                  <a:gd name="connsiteY10" fmla="*/ 379744 h 1689930"/>
                  <a:gd name="connsiteX11" fmla="*/ 2522857 w 2661513"/>
                  <a:gd name="connsiteY11" fmla="*/ 686819 h 1689930"/>
                  <a:gd name="connsiteX12" fmla="*/ 2659333 w 2661513"/>
                  <a:gd name="connsiteY12" fmla="*/ 1116724 h 1689930"/>
                  <a:gd name="connsiteX13" fmla="*/ 2413673 w 2661513"/>
                  <a:gd name="connsiteY13" fmla="*/ 1553451 h 1689930"/>
                  <a:gd name="connsiteX14" fmla="*/ 1724463 w 2661513"/>
                  <a:gd name="connsiteY14" fmla="*/ 1553451 h 1689930"/>
                  <a:gd name="connsiteX15" fmla="*/ 1526569 w 2661513"/>
                  <a:gd name="connsiteY15" fmla="*/ 1689930 h 1689930"/>
                  <a:gd name="connsiteX16" fmla="*/ 1158079 w 2661513"/>
                  <a:gd name="connsiteY16" fmla="*/ 1553452 h 1689930"/>
                  <a:gd name="connsiteX17" fmla="*/ 775942 w 2661513"/>
                  <a:gd name="connsiteY17" fmla="*/ 1676282 h 1689930"/>
                  <a:gd name="connsiteX18" fmla="*/ 284623 w 2661513"/>
                  <a:gd name="connsiteY18" fmla="*/ 1539803 h 1689930"/>
                  <a:gd name="connsiteX19" fmla="*/ 413 w 2661513"/>
                  <a:gd name="connsiteY19" fmla="*/ 841109 h 1689930"/>
                  <a:gd name="connsiteX0" fmla="*/ 2224 w 2663324"/>
                  <a:gd name="connsiteY0" fmla="*/ 841109 h 1689930"/>
                  <a:gd name="connsiteX1" fmla="*/ 262064 w 2663324"/>
                  <a:gd name="connsiteY1" fmla="*/ 260548 h 1689930"/>
                  <a:gd name="connsiteX2" fmla="*/ 391450 w 2663324"/>
                  <a:gd name="connsiteY2" fmla="*/ 129564 h 1689930"/>
                  <a:gd name="connsiteX3" fmla="*/ 600332 w 2663324"/>
                  <a:gd name="connsiteY3" fmla="*/ 147733 h 1689930"/>
                  <a:gd name="connsiteX4" fmla="*/ 908293 w 2663324"/>
                  <a:gd name="connsiteY4" fmla="*/ 0 h 1689930"/>
                  <a:gd name="connsiteX5" fmla="*/ 1153067 w 2663324"/>
                  <a:gd name="connsiteY5" fmla="*/ 195234 h 1689930"/>
                  <a:gd name="connsiteX6" fmla="*/ 1546193 w 2663324"/>
                  <a:gd name="connsiteY6" fmla="*/ 72404 h 1689930"/>
                  <a:gd name="connsiteX7" fmla="*/ 1661313 w 2663324"/>
                  <a:gd name="connsiteY7" fmla="*/ 266397 h 1689930"/>
                  <a:gd name="connsiteX8" fmla="*/ 1869574 w 2663324"/>
                  <a:gd name="connsiteY8" fmla="*/ 120437 h 1689930"/>
                  <a:gd name="connsiteX9" fmla="*/ 2128882 w 2663324"/>
                  <a:gd name="connsiteY9" fmla="*/ 256914 h 1689930"/>
                  <a:gd name="connsiteX10" fmla="*/ 2470075 w 2663324"/>
                  <a:gd name="connsiteY10" fmla="*/ 379744 h 1689930"/>
                  <a:gd name="connsiteX11" fmla="*/ 2524668 w 2663324"/>
                  <a:gd name="connsiteY11" fmla="*/ 686819 h 1689930"/>
                  <a:gd name="connsiteX12" fmla="*/ 2661144 w 2663324"/>
                  <a:gd name="connsiteY12" fmla="*/ 1116724 h 1689930"/>
                  <a:gd name="connsiteX13" fmla="*/ 2415484 w 2663324"/>
                  <a:gd name="connsiteY13" fmla="*/ 1553451 h 1689930"/>
                  <a:gd name="connsiteX14" fmla="*/ 1726274 w 2663324"/>
                  <a:gd name="connsiteY14" fmla="*/ 1553451 h 1689930"/>
                  <a:gd name="connsiteX15" fmla="*/ 1528380 w 2663324"/>
                  <a:gd name="connsiteY15" fmla="*/ 1689930 h 1689930"/>
                  <a:gd name="connsiteX16" fmla="*/ 1159890 w 2663324"/>
                  <a:gd name="connsiteY16" fmla="*/ 1553452 h 1689930"/>
                  <a:gd name="connsiteX17" fmla="*/ 777753 w 2663324"/>
                  <a:gd name="connsiteY17" fmla="*/ 1676282 h 1689930"/>
                  <a:gd name="connsiteX18" fmla="*/ 333935 w 2663324"/>
                  <a:gd name="connsiteY18" fmla="*/ 1498239 h 1689930"/>
                  <a:gd name="connsiteX19" fmla="*/ 2224 w 2663324"/>
                  <a:gd name="connsiteY19" fmla="*/ 841109 h 1689930"/>
                  <a:gd name="connsiteX0" fmla="*/ 9442 w 2670542"/>
                  <a:gd name="connsiteY0" fmla="*/ 841109 h 1689930"/>
                  <a:gd name="connsiteX1" fmla="*/ 269282 w 2670542"/>
                  <a:gd name="connsiteY1" fmla="*/ 260548 h 1689930"/>
                  <a:gd name="connsiteX2" fmla="*/ 398668 w 2670542"/>
                  <a:gd name="connsiteY2" fmla="*/ 129564 h 1689930"/>
                  <a:gd name="connsiteX3" fmla="*/ 607550 w 2670542"/>
                  <a:gd name="connsiteY3" fmla="*/ 147733 h 1689930"/>
                  <a:gd name="connsiteX4" fmla="*/ 915511 w 2670542"/>
                  <a:gd name="connsiteY4" fmla="*/ 0 h 1689930"/>
                  <a:gd name="connsiteX5" fmla="*/ 1160285 w 2670542"/>
                  <a:gd name="connsiteY5" fmla="*/ 195234 h 1689930"/>
                  <a:gd name="connsiteX6" fmla="*/ 1553411 w 2670542"/>
                  <a:gd name="connsiteY6" fmla="*/ 72404 h 1689930"/>
                  <a:gd name="connsiteX7" fmla="*/ 1668531 w 2670542"/>
                  <a:gd name="connsiteY7" fmla="*/ 266397 h 1689930"/>
                  <a:gd name="connsiteX8" fmla="*/ 1876792 w 2670542"/>
                  <a:gd name="connsiteY8" fmla="*/ 120437 h 1689930"/>
                  <a:gd name="connsiteX9" fmla="*/ 2136100 w 2670542"/>
                  <a:gd name="connsiteY9" fmla="*/ 256914 h 1689930"/>
                  <a:gd name="connsiteX10" fmla="*/ 2477293 w 2670542"/>
                  <a:gd name="connsiteY10" fmla="*/ 379744 h 1689930"/>
                  <a:gd name="connsiteX11" fmla="*/ 2531886 w 2670542"/>
                  <a:gd name="connsiteY11" fmla="*/ 686819 h 1689930"/>
                  <a:gd name="connsiteX12" fmla="*/ 2668362 w 2670542"/>
                  <a:gd name="connsiteY12" fmla="*/ 1116724 h 1689930"/>
                  <a:gd name="connsiteX13" fmla="*/ 2422702 w 2670542"/>
                  <a:gd name="connsiteY13" fmla="*/ 1553451 h 1689930"/>
                  <a:gd name="connsiteX14" fmla="*/ 1733492 w 2670542"/>
                  <a:gd name="connsiteY14" fmla="*/ 1553451 h 1689930"/>
                  <a:gd name="connsiteX15" fmla="*/ 1535598 w 2670542"/>
                  <a:gd name="connsiteY15" fmla="*/ 1689930 h 1689930"/>
                  <a:gd name="connsiteX16" fmla="*/ 1167108 w 2670542"/>
                  <a:gd name="connsiteY16" fmla="*/ 1553452 h 1689930"/>
                  <a:gd name="connsiteX17" fmla="*/ 784971 w 2670542"/>
                  <a:gd name="connsiteY17" fmla="*/ 1676282 h 1689930"/>
                  <a:gd name="connsiteX18" fmla="*/ 341153 w 2670542"/>
                  <a:gd name="connsiteY18" fmla="*/ 1498239 h 1689930"/>
                  <a:gd name="connsiteX19" fmla="*/ 83972 w 2670542"/>
                  <a:gd name="connsiteY19" fmla="*/ 1085528 h 1689930"/>
                  <a:gd name="connsiteX20" fmla="*/ 9442 w 2670542"/>
                  <a:gd name="connsiteY20" fmla="*/ 841109 h 1689930"/>
                  <a:gd name="connsiteX0" fmla="*/ 9442 w 2670542"/>
                  <a:gd name="connsiteY0" fmla="*/ 841109 h 1689930"/>
                  <a:gd name="connsiteX1" fmla="*/ 269282 w 2670542"/>
                  <a:gd name="connsiteY1" fmla="*/ 260548 h 1689930"/>
                  <a:gd name="connsiteX2" fmla="*/ 398668 w 2670542"/>
                  <a:gd name="connsiteY2" fmla="*/ 129564 h 1689930"/>
                  <a:gd name="connsiteX3" fmla="*/ 607550 w 2670542"/>
                  <a:gd name="connsiteY3" fmla="*/ 147733 h 1689930"/>
                  <a:gd name="connsiteX4" fmla="*/ 915511 w 2670542"/>
                  <a:gd name="connsiteY4" fmla="*/ 0 h 1689930"/>
                  <a:gd name="connsiteX5" fmla="*/ 1160285 w 2670542"/>
                  <a:gd name="connsiteY5" fmla="*/ 195234 h 1689930"/>
                  <a:gd name="connsiteX6" fmla="*/ 1553411 w 2670542"/>
                  <a:gd name="connsiteY6" fmla="*/ 72404 h 1689930"/>
                  <a:gd name="connsiteX7" fmla="*/ 1668531 w 2670542"/>
                  <a:gd name="connsiteY7" fmla="*/ 266397 h 1689930"/>
                  <a:gd name="connsiteX8" fmla="*/ 1876792 w 2670542"/>
                  <a:gd name="connsiteY8" fmla="*/ 120437 h 1689930"/>
                  <a:gd name="connsiteX9" fmla="*/ 2136100 w 2670542"/>
                  <a:gd name="connsiteY9" fmla="*/ 256914 h 1689930"/>
                  <a:gd name="connsiteX10" fmla="*/ 2477293 w 2670542"/>
                  <a:gd name="connsiteY10" fmla="*/ 379744 h 1689930"/>
                  <a:gd name="connsiteX11" fmla="*/ 2531886 w 2670542"/>
                  <a:gd name="connsiteY11" fmla="*/ 686819 h 1689930"/>
                  <a:gd name="connsiteX12" fmla="*/ 2668362 w 2670542"/>
                  <a:gd name="connsiteY12" fmla="*/ 1116724 h 1689930"/>
                  <a:gd name="connsiteX13" fmla="*/ 2422702 w 2670542"/>
                  <a:gd name="connsiteY13" fmla="*/ 1553451 h 1689930"/>
                  <a:gd name="connsiteX14" fmla="*/ 1733492 w 2670542"/>
                  <a:gd name="connsiteY14" fmla="*/ 1553451 h 1689930"/>
                  <a:gd name="connsiteX15" fmla="*/ 1535598 w 2670542"/>
                  <a:gd name="connsiteY15" fmla="*/ 1689930 h 1689930"/>
                  <a:gd name="connsiteX16" fmla="*/ 1167108 w 2670542"/>
                  <a:gd name="connsiteY16" fmla="*/ 1553452 h 1689930"/>
                  <a:gd name="connsiteX17" fmla="*/ 784971 w 2670542"/>
                  <a:gd name="connsiteY17" fmla="*/ 1676282 h 1689930"/>
                  <a:gd name="connsiteX18" fmla="*/ 341153 w 2670542"/>
                  <a:gd name="connsiteY18" fmla="*/ 1498239 h 1689930"/>
                  <a:gd name="connsiteX19" fmla="*/ 83972 w 2670542"/>
                  <a:gd name="connsiteY19" fmla="*/ 1085528 h 1689930"/>
                  <a:gd name="connsiteX20" fmla="*/ 9442 w 2670542"/>
                  <a:gd name="connsiteY20" fmla="*/ 841109 h 1689930"/>
                  <a:gd name="connsiteX0" fmla="*/ 9442 w 2670542"/>
                  <a:gd name="connsiteY0" fmla="*/ 841109 h 1676309"/>
                  <a:gd name="connsiteX1" fmla="*/ 269282 w 2670542"/>
                  <a:gd name="connsiteY1" fmla="*/ 260548 h 1676309"/>
                  <a:gd name="connsiteX2" fmla="*/ 398668 w 2670542"/>
                  <a:gd name="connsiteY2" fmla="*/ 129564 h 1676309"/>
                  <a:gd name="connsiteX3" fmla="*/ 607550 w 2670542"/>
                  <a:gd name="connsiteY3" fmla="*/ 147733 h 1676309"/>
                  <a:gd name="connsiteX4" fmla="*/ 915511 w 2670542"/>
                  <a:gd name="connsiteY4" fmla="*/ 0 h 1676309"/>
                  <a:gd name="connsiteX5" fmla="*/ 1160285 w 2670542"/>
                  <a:gd name="connsiteY5" fmla="*/ 195234 h 1676309"/>
                  <a:gd name="connsiteX6" fmla="*/ 1553411 w 2670542"/>
                  <a:gd name="connsiteY6" fmla="*/ 72404 h 1676309"/>
                  <a:gd name="connsiteX7" fmla="*/ 1668531 w 2670542"/>
                  <a:gd name="connsiteY7" fmla="*/ 266397 h 1676309"/>
                  <a:gd name="connsiteX8" fmla="*/ 1876792 w 2670542"/>
                  <a:gd name="connsiteY8" fmla="*/ 120437 h 1676309"/>
                  <a:gd name="connsiteX9" fmla="*/ 2136100 w 2670542"/>
                  <a:gd name="connsiteY9" fmla="*/ 256914 h 1676309"/>
                  <a:gd name="connsiteX10" fmla="*/ 2477293 w 2670542"/>
                  <a:gd name="connsiteY10" fmla="*/ 379744 h 1676309"/>
                  <a:gd name="connsiteX11" fmla="*/ 2531886 w 2670542"/>
                  <a:gd name="connsiteY11" fmla="*/ 686819 h 1676309"/>
                  <a:gd name="connsiteX12" fmla="*/ 2668362 w 2670542"/>
                  <a:gd name="connsiteY12" fmla="*/ 1116724 h 1676309"/>
                  <a:gd name="connsiteX13" fmla="*/ 2422702 w 2670542"/>
                  <a:gd name="connsiteY13" fmla="*/ 1553451 h 1676309"/>
                  <a:gd name="connsiteX14" fmla="*/ 1733492 w 2670542"/>
                  <a:gd name="connsiteY14" fmla="*/ 1553451 h 1676309"/>
                  <a:gd name="connsiteX15" fmla="*/ 1434658 w 2670542"/>
                  <a:gd name="connsiteY15" fmla="*/ 1660242 h 1676309"/>
                  <a:gd name="connsiteX16" fmla="*/ 1167108 w 2670542"/>
                  <a:gd name="connsiteY16" fmla="*/ 1553452 h 1676309"/>
                  <a:gd name="connsiteX17" fmla="*/ 784971 w 2670542"/>
                  <a:gd name="connsiteY17" fmla="*/ 1676282 h 1676309"/>
                  <a:gd name="connsiteX18" fmla="*/ 341153 w 2670542"/>
                  <a:gd name="connsiteY18" fmla="*/ 1498239 h 1676309"/>
                  <a:gd name="connsiteX19" fmla="*/ 83972 w 2670542"/>
                  <a:gd name="connsiteY19" fmla="*/ 1085528 h 1676309"/>
                  <a:gd name="connsiteX20" fmla="*/ 9442 w 2670542"/>
                  <a:gd name="connsiteY20" fmla="*/ 841109 h 1676309"/>
                  <a:gd name="connsiteX0" fmla="*/ 9442 w 2670542"/>
                  <a:gd name="connsiteY0" fmla="*/ 841109 h 1676309"/>
                  <a:gd name="connsiteX1" fmla="*/ 269282 w 2670542"/>
                  <a:gd name="connsiteY1" fmla="*/ 260548 h 1676309"/>
                  <a:gd name="connsiteX2" fmla="*/ 398668 w 2670542"/>
                  <a:gd name="connsiteY2" fmla="*/ 129564 h 1676309"/>
                  <a:gd name="connsiteX3" fmla="*/ 607550 w 2670542"/>
                  <a:gd name="connsiteY3" fmla="*/ 147733 h 1676309"/>
                  <a:gd name="connsiteX4" fmla="*/ 915511 w 2670542"/>
                  <a:gd name="connsiteY4" fmla="*/ 0 h 1676309"/>
                  <a:gd name="connsiteX5" fmla="*/ 1160285 w 2670542"/>
                  <a:gd name="connsiteY5" fmla="*/ 195234 h 1676309"/>
                  <a:gd name="connsiteX6" fmla="*/ 1553411 w 2670542"/>
                  <a:gd name="connsiteY6" fmla="*/ 72404 h 1676309"/>
                  <a:gd name="connsiteX7" fmla="*/ 1668531 w 2670542"/>
                  <a:gd name="connsiteY7" fmla="*/ 266397 h 1676309"/>
                  <a:gd name="connsiteX8" fmla="*/ 1876792 w 2670542"/>
                  <a:gd name="connsiteY8" fmla="*/ 120437 h 1676309"/>
                  <a:gd name="connsiteX9" fmla="*/ 2136100 w 2670542"/>
                  <a:gd name="connsiteY9" fmla="*/ 256914 h 1676309"/>
                  <a:gd name="connsiteX10" fmla="*/ 2477293 w 2670542"/>
                  <a:gd name="connsiteY10" fmla="*/ 379744 h 1676309"/>
                  <a:gd name="connsiteX11" fmla="*/ 2531886 w 2670542"/>
                  <a:gd name="connsiteY11" fmla="*/ 686819 h 1676309"/>
                  <a:gd name="connsiteX12" fmla="*/ 2668362 w 2670542"/>
                  <a:gd name="connsiteY12" fmla="*/ 1116724 h 1676309"/>
                  <a:gd name="connsiteX13" fmla="*/ 2422702 w 2670542"/>
                  <a:gd name="connsiteY13" fmla="*/ 1553451 h 1676309"/>
                  <a:gd name="connsiteX14" fmla="*/ 1733492 w 2670542"/>
                  <a:gd name="connsiteY14" fmla="*/ 1553451 h 1676309"/>
                  <a:gd name="connsiteX15" fmla="*/ 1434658 w 2670542"/>
                  <a:gd name="connsiteY15" fmla="*/ 1660242 h 1676309"/>
                  <a:gd name="connsiteX16" fmla="*/ 1167108 w 2670542"/>
                  <a:gd name="connsiteY16" fmla="*/ 1553452 h 1676309"/>
                  <a:gd name="connsiteX17" fmla="*/ 784971 w 2670542"/>
                  <a:gd name="connsiteY17" fmla="*/ 1676282 h 1676309"/>
                  <a:gd name="connsiteX18" fmla="*/ 341153 w 2670542"/>
                  <a:gd name="connsiteY18" fmla="*/ 1498239 h 1676309"/>
                  <a:gd name="connsiteX19" fmla="*/ 83972 w 2670542"/>
                  <a:gd name="connsiteY19" fmla="*/ 1085528 h 1676309"/>
                  <a:gd name="connsiteX20" fmla="*/ 9442 w 2670542"/>
                  <a:gd name="connsiteY20" fmla="*/ 841109 h 1676309"/>
                  <a:gd name="connsiteX0" fmla="*/ 9442 w 2670542"/>
                  <a:gd name="connsiteY0" fmla="*/ 841109 h 1676309"/>
                  <a:gd name="connsiteX1" fmla="*/ 269282 w 2670542"/>
                  <a:gd name="connsiteY1" fmla="*/ 260548 h 1676309"/>
                  <a:gd name="connsiteX2" fmla="*/ 398668 w 2670542"/>
                  <a:gd name="connsiteY2" fmla="*/ 129564 h 1676309"/>
                  <a:gd name="connsiteX3" fmla="*/ 607550 w 2670542"/>
                  <a:gd name="connsiteY3" fmla="*/ 147733 h 1676309"/>
                  <a:gd name="connsiteX4" fmla="*/ 915511 w 2670542"/>
                  <a:gd name="connsiteY4" fmla="*/ 0 h 1676309"/>
                  <a:gd name="connsiteX5" fmla="*/ 1160285 w 2670542"/>
                  <a:gd name="connsiteY5" fmla="*/ 195234 h 1676309"/>
                  <a:gd name="connsiteX6" fmla="*/ 1553411 w 2670542"/>
                  <a:gd name="connsiteY6" fmla="*/ 72404 h 1676309"/>
                  <a:gd name="connsiteX7" fmla="*/ 1668531 w 2670542"/>
                  <a:gd name="connsiteY7" fmla="*/ 266397 h 1676309"/>
                  <a:gd name="connsiteX8" fmla="*/ 1876792 w 2670542"/>
                  <a:gd name="connsiteY8" fmla="*/ 120437 h 1676309"/>
                  <a:gd name="connsiteX9" fmla="*/ 2136100 w 2670542"/>
                  <a:gd name="connsiteY9" fmla="*/ 256914 h 1676309"/>
                  <a:gd name="connsiteX10" fmla="*/ 2477293 w 2670542"/>
                  <a:gd name="connsiteY10" fmla="*/ 379744 h 1676309"/>
                  <a:gd name="connsiteX11" fmla="*/ 2531886 w 2670542"/>
                  <a:gd name="connsiteY11" fmla="*/ 686819 h 1676309"/>
                  <a:gd name="connsiteX12" fmla="*/ 2668362 w 2670542"/>
                  <a:gd name="connsiteY12" fmla="*/ 1116724 h 1676309"/>
                  <a:gd name="connsiteX13" fmla="*/ 2422702 w 2670542"/>
                  <a:gd name="connsiteY13" fmla="*/ 1553451 h 1676309"/>
                  <a:gd name="connsiteX14" fmla="*/ 1733492 w 2670542"/>
                  <a:gd name="connsiteY14" fmla="*/ 1553451 h 1676309"/>
                  <a:gd name="connsiteX15" fmla="*/ 1434658 w 2670542"/>
                  <a:gd name="connsiteY15" fmla="*/ 1660242 h 1676309"/>
                  <a:gd name="connsiteX16" fmla="*/ 1167108 w 2670542"/>
                  <a:gd name="connsiteY16" fmla="*/ 1553452 h 1676309"/>
                  <a:gd name="connsiteX17" fmla="*/ 784971 w 2670542"/>
                  <a:gd name="connsiteY17" fmla="*/ 1676282 h 1676309"/>
                  <a:gd name="connsiteX18" fmla="*/ 341153 w 2670542"/>
                  <a:gd name="connsiteY18" fmla="*/ 1498239 h 1676309"/>
                  <a:gd name="connsiteX19" fmla="*/ 83972 w 2670542"/>
                  <a:gd name="connsiteY19" fmla="*/ 1085528 h 1676309"/>
                  <a:gd name="connsiteX20" fmla="*/ 9442 w 2670542"/>
                  <a:gd name="connsiteY20" fmla="*/ 841109 h 1676309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136100 w 2670542"/>
                  <a:gd name="connsiteY9" fmla="*/ 256914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733492 w 2670542"/>
                  <a:gd name="connsiteY14" fmla="*/ 1553451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136100 w 2670542"/>
                  <a:gd name="connsiteY9" fmla="*/ 256914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136100 w 2670542"/>
                  <a:gd name="connsiteY9" fmla="*/ 256914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136100 w 2670542"/>
                  <a:gd name="connsiteY9" fmla="*/ 256914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553411 w 2670542"/>
                  <a:gd name="connsiteY6" fmla="*/ 72404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464700 w 2670542"/>
                  <a:gd name="connsiteY6" fmla="*/ 51933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464700 w 2670542"/>
                  <a:gd name="connsiteY6" fmla="*/ 51933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464700 w 2670542"/>
                  <a:gd name="connsiteY6" fmla="*/ 51933 h 1676421"/>
                  <a:gd name="connsiteX7" fmla="*/ 1668531 w 2670542"/>
                  <a:gd name="connsiteY7" fmla="*/ 266397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0285 w 2670542"/>
                  <a:gd name="connsiteY5" fmla="*/ 195234 h 1676421"/>
                  <a:gd name="connsiteX6" fmla="*/ 1464700 w 2670542"/>
                  <a:gd name="connsiteY6" fmla="*/ 51933 h 1676421"/>
                  <a:gd name="connsiteX7" fmla="*/ 1723122 w 2670542"/>
                  <a:gd name="connsiteY7" fmla="*/ 211806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723122 w 2670542"/>
                  <a:gd name="connsiteY7" fmla="*/ 211806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136100 w 2670542"/>
                  <a:gd name="connsiteY10" fmla="*/ 256914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76792 w 2670542"/>
                  <a:gd name="connsiteY8" fmla="*/ 120437 h 1676421"/>
                  <a:gd name="connsiteX9" fmla="*/ 2037463 w 2670542"/>
                  <a:gd name="connsiteY9" fmla="*/ 153316 h 1676421"/>
                  <a:gd name="connsiteX10" fmla="*/ 2088333 w 2670542"/>
                  <a:gd name="connsiteY10" fmla="*/ 277386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37463 w 2670542"/>
                  <a:gd name="connsiteY9" fmla="*/ 153316 h 1676421"/>
                  <a:gd name="connsiteX10" fmla="*/ 2088333 w 2670542"/>
                  <a:gd name="connsiteY10" fmla="*/ 277386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37463 w 2670542"/>
                  <a:gd name="connsiteY9" fmla="*/ 153316 h 1676421"/>
                  <a:gd name="connsiteX10" fmla="*/ 2088333 w 2670542"/>
                  <a:gd name="connsiteY10" fmla="*/ 277386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37463 w 2670542"/>
                  <a:gd name="connsiteY9" fmla="*/ 153316 h 1676421"/>
                  <a:gd name="connsiteX10" fmla="*/ 2088333 w 2670542"/>
                  <a:gd name="connsiteY10" fmla="*/ 277386 h 1676421"/>
                  <a:gd name="connsiteX11" fmla="*/ 2477293 w 2670542"/>
                  <a:gd name="connsiteY11" fmla="*/ 379744 h 1676421"/>
                  <a:gd name="connsiteX12" fmla="*/ 2531886 w 2670542"/>
                  <a:gd name="connsiteY12" fmla="*/ 686819 h 1676421"/>
                  <a:gd name="connsiteX13" fmla="*/ 2668362 w 2670542"/>
                  <a:gd name="connsiteY13" fmla="*/ 1116724 h 1676421"/>
                  <a:gd name="connsiteX14" fmla="*/ 2422702 w 2670542"/>
                  <a:gd name="connsiteY14" fmla="*/ 1553451 h 1676421"/>
                  <a:gd name="connsiteX15" fmla="*/ 1834432 w 2670542"/>
                  <a:gd name="connsiteY15" fmla="*/ 1589077 h 1676421"/>
                  <a:gd name="connsiteX16" fmla="*/ 1633702 w 2670542"/>
                  <a:gd name="connsiteY16" fmla="*/ 1667420 h 1676421"/>
                  <a:gd name="connsiteX17" fmla="*/ 1434658 w 2670542"/>
                  <a:gd name="connsiteY17" fmla="*/ 1660242 h 1676421"/>
                  <a:gd name="connsiteX18" fmla="*/ 1167108 w 2670542"/>
                  <a:gd name="connsiteY18" fmla="*/ 1553452 h 1676421"/>
                  <a:gd name="connsiteX19" fmla="*/ 784971 w 2670542"/>
                  <a:gd name="connsiteY19" fmla="*/ 1676282 h 1676421"/>
                  <a:gd name="connsiteX20" fmla="*/ 341153 w 2670542"/>
                  <a:gd name="connsiteY20" fmla="*/ 1498239 h 1676421"/>
                  <a:gd name="connsiteX21" fmla="*/ 83972 w 2670542"/>
                  <a:gd name="connsiteY21" fmla="*/ 1085528 h 1676421"/>
                  <a:gd name="connsiteX22" fmla="*/ 9442 w 2670542"/>
                  <a:gd name="connsiteY22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88333 w 2670542"/>
                  <a:gd name="connsiteY9" fmla="*/ 277386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1808553 w 2670542"/>
                  <a:gd name="connsiteY8" fmla="*/ 86318 h 1676421"/>
                  <a:gd name="connsiteX9" fmla="*/ 2088333 w 2670542"/>
                  <a:gd name="connsiteY9" fmla="*/ 277386 h 1676421"/>
                  <a:gd name="connsiteX10" fmla="*/ 2477293 w 2670542"/>
                  <a:gd name="connsiteY10" fmla="*/ 379744 h 1676421"/>
                  <a:gd name="connsiteX11" fmla="*/ 2531886 w 2670542"/>
                  <a:gd name="connsiteY11" fmla="*/ 686819 h 1676421"/>
                  <a:gd name="connsiteX12" fmla="*/ 2668362 w 2670542"/>
                  <a:gd name="connsiteY12" fmla="*/ 1116724 h 1676421"/>
                  <a:gd name="connsiteX13" fmla="*/ 2422702 w 2670542"/>
                  <a:gd name="connsiteY13" fmla="*/ 1553451 h 1676421"/>
                  <a:gd name="connsiteX14" fmla="*/ 1834432 w 2670542"/>
                  <a:gd name="connsiteY14" fmla="*/ 1589077 h 1676421"/>
                  <a:gd name="connsiteX15" fmla="*/ 1633702 w 2670542"/>
                  <a:gd name="connsiteY15" fmla="*/ 1667420 h 1676421"/>
                  <a:gd name="connsiteX16" fmla="*/ 1434658 w 2670542"/>
                  <a:gd name="connsiteY16" fmla="*/ 1660242 h 1676421"/>
                  <a:gd name="connsiteX17" fmla="*/ 1167108 w 2670542"/>
                  <a:gd name="connsiteY17" fmla="*/ 1553452 h 1676421"/>
                  <a:gd name="connsiteX18" fmla="*/ 784971 w 2670542"/>
                  <a:gd name="connsiteY18" fmla="*/ 1676282 h 1676421"/>
                  <a:gd name="connsiteX19" fmla="*/ 341153 w 2670542"/>
                  <a:gd name="connsiteY19" fmla="*/ 1498239 h 1676421"/>
                  <a:gd name="connsiteX20" fmla="*/ 83972 w 2670542"/>
                  <a:gd name="connsiteY20" fmla="*/ 1085528 h 1676421"/>
                  <a:gd name="connsiteX21" fmla="*/ 9442 w 2670542"/>
                  <a:gd name="connsiteY21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464700 w 2670542"/>
                  <a:gd name="connsiteY6" fmla="*/ 51933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641235 w 2670542"/>
                  <a:gd name="connsiteY6" fmla="*/ 191334 h 1676421"/>
                  <a:gd name="connsiteX7" fmla="*/ 2088333 w 2670542"/>
                  <a:gd name="connsiteY7" fmla="*/ 277386 h 1676421"/>
                  <a:gd name="connsiteX8" fmla="*/ 2477293 w 2670542"/>
                  <a:gd name="connsiteY8" fmla="*/ 379744 h 1676421"/>
                  <a:gd name="connsiteX9" fmla="*/ 2531886 w 2670542"/>
                  <a:gd name="connsiteY9" fmla="*/ 686819 h 1676421"/>
                  <a:gd name="connsiteX10" fmla="*/ 2668362 w 2670542"/>
                  <a:gd name="connsiteY10" fmla="*/ 1116724 h 1676421"/>
                  <a:gd name="connsiteX11" fmla="*/ 2422702 w 2670542"/>
                  <a:gd name="connsiteY11" fmla="*/ 1553451 h 1676421"/>
                  <a:gd name="connsiteX12" fmla="*/ 1834432 w 2670542"/>
                  <a:gd name="connsiteY12" fmla="*/ 1589077 h 1676421"/>
                  <a:gd name="connsiteX13" fmla="*/ 1633702 w 2670542"/>
                  <a:gd name="connsiteY13" fmla="*/ 1667420 h 1676421"/>
                  <a:gd name="connsiteX14" fmla="*/ 1434658 w 2670542"/>
                  <a:gd name="connsiteY14" fmla="*/ 1660242 h 1676421"/>
                  <a:gd name="connsiteX15" fmla="*/ 1167108 w 2670542"/>
                  <a:gd name="connsiteY15" fmla="*/ 1553452 h 1676421"/>
                  <a:gd name="connsiteX16" fmla="*/ 784971 w 2670542"/>
                  <a:gd name="connsiteY16" fmla="*/ 1676282 h 1676421"/>
                  <a:gd name="connsiteX17" fmla="*/ 341153 w 2670542"/>
                  <a:gd name="connsiteY17" fmla="*/ 1498239 h 1676421"/>
                  <a:gd name="connsiteX18" fmla="*/ 83972 w 2670542"/>
                  <a:gd name="connsiteY18" fmla="*/ 1085528 h 1676421"/>
                  <a:gd name="connsiteX19" fmla="*/ 9442 w 2670542"/>
                  <a:gd name="connsiteY19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641235 w 2670542"/>
                  <a:gd name="connsiteY6" fmla="*/ 191334 h 1676421"/>
                  <a:gd name="connsiteX7" fmla="*/ 2088333 w 2670542"/>
                  <a:gd name="connsiteY7" fmla="*/ 277386 h 1676421"/>
                  <a:gd name="connsiteX8" fmla="*/ 2477293 w 2670542"/>
                  <a:gd name="connsiteY8" fmla="*/ 379744 h 1676421"/>
                  <a:gd name="connsiteX9" fmla="*/ 2531886 w 2670542"/>
                  <a:gd name="connsiteY9" fmla="*/ 686819 h 1676421"/>
                  <a:gd name="connsiteX10" fmla="*/ 2668362 w 2670542"/>
                  <a:gd name="connsiteY10" fmla="*/ 1116724 h 1676421"/>
                  <a:gd name="connsiteX11" fmla="*/ 2422702 w 2670542"/>
                  <a:gd name="connsiteY11" fmla="*/ 1553451 h 1676421"/>
                  <a:gd name="connsiteX12" fmla="*/ 1834432 w 2670542"/>
                  <a:gd name="connsiteY12" fmla="*/ 1589077 h 1676421"/>
                  <a:gd name="connsiteX13" fmla="*/ 1633702 w 2670542"/>
                  <a:gd name="connsiteY13" fmla="*/ 1667420 h 1676421"/>
                  <a:gd name="connsiteX14" fmla="*/ 1434658 w 2670542"/>
                  <a:gd name="connsiteY14" fmla="*/ 1660242 h 1676421"/>
                  <a:gd name="connsiteX15" fmla="*/ 1167108 w 2670542"/>
                  <a:gd name="connsiteY15" fmla="*/ 1553452 h 1676421"/>
                  <a:gd name="connsiteX16" fmla="*/ 784971 w 2670542"/>
                  <a:gd name="connsiteY16" fmla="*/ 1676282 h 1676421"/>
                  <a:gd name="connsiteX17" fmla="*/ 341153 w 2670542"/>
                  <a:gd name="connsiteY17" fmla="*/ 1498239 h 1676421"/>
                  <a:gd name="connsiteX18" fmla="*/ 83972 w 2670542"/>
                  <a:gd name="connsiteY18" fmla="*/ 1085528 h 1676421"/>
                  <a:gd name="connsiteX19" fmla="*/ 9442 w 2670542"/>
                  <a:gd name="connsiteY19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641235 w 2670542"/>
                  <a:gd name="connsiteY6" fmla="*/ 191334 h 1676421"/>
                  <a:gd name="connsiteX7" fmla="*/ 2088333 w 2670542"/>
                  <a:gd name="connsiteY7" fmla="*/ 277386 h 1676421"/>
                  <a:gd name="connsiteX8" fmla="*/ 2477293 w 2670542"/>
                  <a:gd name="connsiteY8" fmla="*/ 379744 h 1676421"/>
                  <a:gd name="connsiteX9" fmla="*/ 2531886 w 2670542"/>
                  <a:gd name="connsiteY9" fmla="*/ 686819 h 1676421"/>
                  <a:gd name="connsiteX10" fmla="*/ 2668362 w 2670542"/>
                  <a:gd name="connsiteY10" fmla="*/ 1116724 h 1676421"/>
                  <a:gd name="connsiteX11" fmla="*/ 2422702 w 2670542"/>
                  <a:gd name="connsiteY11" fmla="*/ 1553451 h 1676421"/>
                  <a:gd name="connsiteX12" fmla="*/ 1834432 w 2670542"/>
                  <a:gd name="connsiteY12" fmla="*/ 1589077 h 1676421"/>
                  <a:gd name="connsiteX13" fmla="*/ 1633702 w 2670542"/>
                  <a:gd name="connsiteY13" fmla="*/ 1667420 h 1676421"/>
                  <a:gd name="connsiteX14" fmla="*/ 1434658 w 2670542"/>
                  <a:gd name="connsiteY14" fmla="*/ 1660242 h 1676421"/>
                  <a:gd name="connsiteX15" fmla="*/ 1167108 w 2670542"/>
                  <a:gd name="connsiteY15" fmla="*/ 1553452 h 1676421"/>
                  <a:gd name="connsiteX16" fmla="*/ 784971 w 2670542"/>
                  <a:gd name="connsiteY16" fmla="*/ 1676282 h 1676421"/>
                  <a:gd name="connsiteX17" fmla="*/ 341153 w 2670542"/>
                  <a:gd name="connsiteY17" fmla="*/ 1498239 h 1676421"/>
                  <a:gd name="connsiteX18" fmla="*/ 83972 w 2670542"/>
                  <a:gd name="connsiteY18" fmla="*/ 1085528 h 1676421"/>
                  <a:gd name="connsiteX19" fmla="*/ 9442 w 2670542"/>
                  <a:gd name="connsiteY19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376876 w 2670542"/>
                  <a:gd name="connsiteY6" fmla="*/ 166431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376876 w 2670542"/>
                  <a:gd name="connsiteY6" fmla="*/ 166431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376876 w 2670542"/>
                  <a:gd name="connsiteY6" fmla="*/ 166431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09 h 1676421"/>
                  <a:gd name="connsiteX1" fmla="*/ 269282 w 2670542"/>
                  <a:gd name="connsiteY1" fmla="*/ 260548 h 1676421"/>
                  <a:gd name="connsiteX2" fmla="*/ 398668 w 2670542"/>
                  <a:gd name="connsiteY2" fmla="*/ 129564 h 1676421"/>
                  <a:gd name="connsiteX3" fmla="*/ 607550 w 2670542"/>
                  <a:gd name="connsiteY3" fmla="*/ 147733 h 1676421"/>
                  <a:gd name="connsiteX4" fmla="*/ 915511 w 2670542"/>
                  <a:gd name="connsiteY4" fmla="*/ 0 h 1676421"/>
                  <a:gd name="connsiteX5" fmla="*/ 1167109 w 2670542"/>
                  <a:gd name="connsiteY5" fmla="*/ 147467 h 1676421"/>
                  <a:gd name="connsiteX6" fmla="*/ 1294989 w 2670542"/>
                  <a:gd name="connsiteY6" fmla="*/ 132312 h 1676421"/>
                  <a:gd name="connsiteX7" fmla="*/ 1641235 w 2670542"/>
                  <a:gd name="connsiteY7" fmla="*/ 191334 h 1676421"/>
                  <a:gd name="connsiteX8" fmla="*/ 2088333 w 2670542"/>
                  <a:gd name="connsiteY8" fmla="*/ 277386 h 1676421"/>
                  <a:gd name="connsiteX9" fmla="*/ 2477293 w 2670542"/>
                  <a:gd name="connsiteY9" fmla="*/ 379744 h 1676421"/>
                  <a:gd name="connsiteX10" fmla="*/ 2531886 w 2670542"/>
                  <a:gd name="connsiteY10" fmla="*/ 686819 h 1676421"/>
                  <a:gd name="connsiteX11" fmla="*/ 2668362 w 2670542"/>
                  <a:gd name="connsiteY11" fmla="*/ 1116724 h 1676421"/>
                  <a:gd name="connsiteX12" fmla="*/ 2422702 w 2670542"/>
                  <a:gd name="connsiteY12" fmla="*/ 1553451 h 1676421"/>
                  <a:gd name="connsiteX13" fmla="*/ 1834432 w 2670542"/>
                  <a:gd name="connsiteY13" fmla="*/ 1589077 h 1676421"/>
                  <a:gd name="connsiteX14" fmla="*/ 1633702 w 2670542"/>
                  <a:gd name="connsiteY14" fmla="*/ 1667420 h 1676421"/>
                  <a:gd name="connsiteX15" fmla="*/ 1434658 w 2670542"/>
                  <a:gd name="connsiteY15" fmla="*/ 1660242 h 1676421"/>
                  <a:gd name="connsiteX16" fmla="*/ 1167108 w 2670542"/>
                  <a:gd name="connsiteY16" fmla="*/ 1553452 h 1676421"/>
                  <a:gd name="connsiteX17" fmla="*/ 784971 w 2670542"/>
                  <a:gd name="connsiteY17" fmla="*/ 1676282 h 1676421"/>
                  <a:gd name="connsiteX18" fmla="*/ 341153 w 2670542"/>
                  <a:gd name="connsiteY18" fmla="*/ 1498239 h 1676421"/>
                  <a:gd name="connsiteX19" fmla="*/ 83972 w 2670542"/>
                  <a:gd name="connsiteY19" fmla="*/ 1085528 h 1676421"/>
                  <a:gd name="connsiteX20" fmla="*/ 9442 w 2670542"/>
                  <a:gd name="connsiteY20" fmla="*/ 841109 h 1676421"/>
                  <a:gd name="connsiteX0" fmla="*/ 9442 w 2670542"/>
                  <a:gd name="connsiteY0" fmla="*/ 841156 h 1676468"/>
                  <a:gd name="connsiteX1" fmla="*/ 269282 w 2670542"/>
                  <a:gd name="connsiteY1" fmla="*/ 260595 h 1676468"/>
                  <a:gd name="connsiteX2" fmla="*/ 398668 w 2670542"/>
                  <a:gd name="connsiteY2" fmla="*/ 129611 h 1676468"/>
                  <a:gd name="connsiteX3" fmla="*/ 607550 w 2670542"/>
                  <a:gd name="connsiteY3" fmla="*/ 147780 h 1676468"/>
                  <a:gd name="connsiteX4" fmla="*/ 915511 w 2670542"/>
                  <a:gd name="connsiteY4" fmla="*/ 47 h 1676468"/>
                  <a:gd name="connsiteX5" fmla="*/ 1294989 w 2670542"/>
                  <a:gd name="connsiteY5" fmla="*/ 132359 h 1676468"/>
                  <a:gd name="connsiteX6" fmla="*/ 1641235 w 2670542"/>
                  <a:gd name="connsiteY6" fmla="*/ 191381 h 1676468"/>
                  <a:gd name="connsiteX7" fmla="*/ 2088333 w 2670542"/>
                  <a:gd name="connsiteY7" fmla="*/ 277433 h 1676468"/>
                  <a:gd name="connsiteX8" fmla="*/ 2477293 w 2670542"/>
                  <a:gd name="connsiteY8" fmla="*/ 379791 h 1676468"/>
                  <a:gd name="connsiteX9" fmla="*/ 2531886 w 2670542"/>
                  <a:gd name="connsiteY9" fmla="*/ 686866 h 1676468"/>
                  <a:gd name="connsiteX10" fmla="*/ 2668362 w 2670542"/>
                  <a:gd name="connsiteY10" fmla="*/ 1116771 h 1676468"/>
                  <a:gd name="connsiteX11" fmla="*/ 2422702 w 2670542"/>
                  <a:gd name="connsiteY11" fmla="*/ 1553498 h 1676468"/>
                  <a:gd name="connsiteX12" fmla="*/ 1834432 w 2670542"/>
                  <a:gd name="connsiteY12" fmla="*/ 1589124 h 1676468"/>
                  <a:gd name="connsiteX13" fmla="*/ 1633702 w 2670542"/>
                  <a:gd name="connsiteY13" fmla="*/ 1667467 h 1676468"/>
                  <a:gd name="connsiteX14" fmla="*/ 1434658 w 2670542"/>
                  <a:gd name="connsiteY14" fmla="*/ 1660289 h 1676468"/>
                  <a:gd name="connsiteX15" fmla="*/ 1167108 w 2670542"/>
                  <a:gd name="connsiteY15" fmla="*/ 1553499 h 1676468"/>
                  <a:gd name="connsiteX16" fmla="*/ 784971 w 2670542"/>
                  <a:gd name="connsiteY16" fmla="*/ 1676329 h 1676468"/>
                  <a:gd name="connsiteX17" fmla="*/ 341153 w 2670542"/>
                  <a:gd name="connsiteY17" fmla="*/ 1498286 h 1676468"/>
                  <a:gd name="connsiteX18" fmla="*/ 83972 w 2670542"/>
                  <a:gd name="connsiteY18" fmla="*/ 1085575 h 1676468"/>
                  <a:gd name="connsiteX19" fmla="*/ 9442 w 2670542"/>
                  <a:gd name="connsiteY19" fmla="*/ 841156 h 1676468"/>
                  <a:gd name="connsiteX0" fmla="*/ 9442 w 2670542"/>
                  <a:gd name="connsiteY0" fmla="*/ 841156 h 1676468"/>
                  <a:gd name="connsiteX1" fmla="*/ 269282 w 2670542"/>
                  <a:gd name="connsiteY1" fmla="*/ 260595 h 1676468"/>
                  <a:gd name="connsiteX2" fmla="*/ 398668 w 2670542"/>
                  <a:gd name="connsiteY2" fmla="*/ 129611 h 1676468"/>
                  <a:gd name="connsiteX3" fmla="*/ 607550 w 2670542"/>
                  <a:gd name="connsiteY3" fmla="*/ 147780 h 1676468"/>
                  <a:gd name="connsiteX4" fmla="*/ 915511 w 2670542"/>
                  <a:gd name="connsiteY4" fmla="*/ 47 h 1676468"/>
                  <a:gd name="connsiteX5" fmla="*/ 1213102 w 2670542"/>
                  <a:gd name="connsiteY5" fmla="*/ 132359 h 1676468"/>
                  <a:gd name="connsiteX6" fmla="*/ 1641235 w 2670542"/>
                  <a:gd name="connsiteY6" fmla="*/ 191381 h 1676468"/>
                  <a:gd name="connsiteX7" fmla="*/ 2088333 w 2670542"/>
                  <a:gd name="connsiteY7" fmla="*/ 277433 h 1676468"/>
                  <a:gd name="connsiteX8" fmla="*/ 2477293 w 2670542"/>
                  <a:gd name="connsiteY8" fmla="*/ 379791 h 1676468"/>
                  <a:gd name="connsiteX9" fmla="*/ 2531886 w 2670542"/>
                  <a:gd name="connsiteY9" fmla="*/ 686866 h 1676468"/>
                  <a:gd name="connsiteX10" fmla="*/ 2668362 w 2670542"/>
                  <a:gd name="connsiteY10" fmla="*/ 1116771 h 1676468"/>
                  <a:gd name="connsiteX11" fmla="*/ 2422702 w 2670542"/>
                  <a:gd name="connsiteY11" fmla="*/ 1553498 h 1676468"/>
                  <a:gd name="connsiteX12" fmla="*/ 1834432 w 2670542"/>
                  <a:gd name="connsiteY12" fmla="*/ 1589124 h 1676468"/>
                  <a:gd name="connsiteX13" fmla="*/ 1633702 w 2670542"/>
                  <a:gd name="connsiteY13" fmla="*/ 1667467 h 1676468"/>
                  <a:gd name="connsiteX14" fmla="*/ 1434658 w 2670542"/>
                  <a:gd name="connsiteY14" fmla="*/ 1660289 h 1676468"/>
                  <a:gd name="connsiteX15" fmla="*/ 1167108 w 2670542"/>
                  <a:gd name="connsiteY15" fmla="*/ 1553499 h 1676468"/>
                  <a:gd name="connsiteX16" fmla="*/ 784971 w 2670542"/>
                  <a:gd name="connsiteY16" fmla="*/ 1676329 h 1676468"/>
                  <a:gd name="connsiteX17" fmla="*/ 341153 w 2670542"/>
                  <a:gd name="connsiteY17" fmla="*/ 1498286 h 1676468"/>
                  <a:gd name="connsiteX18" fmla="*/ 83972 w 2670542"/>
                  <a:gd name="connsiteY18" fmla="*/ 1085575 h 1676468"/>
                  <a:gd name="connsiteX19" fmla="*/ 9442 w 2670542"/>
                  <a:gd name="connsiteY19" fmla="*/ 841156 h 1676468"/>
                  <a:gd name="connsiteX0" fmla="*/ 9442 w 2670542"/>
                  <a:gd name="connsiteY0" fmla="*/ 896080 h 1731392"/>
                  <a:gd name="connsiteX1" fmla="*/ 269282 w 2670542"/>
                  <a:gd name="connsiteY1" fmla="*/ 315519 h 1731392"/>
                  <a:gd name="connsiteX2" fmla="*/ 398668 w 2670542"/>
                  <a:gd name="connsiteY2" fmla="*/ 184535 h 1731392"/>
                  <a:gd name="connsiteX3" fmla="*/ 607550 w 2670542"/>
                  <a:gd name="connsiteY3" fmla="*/ 202704 h 1731392"/>
                  <a:gd name="connsiteX4" fmla="*/ 915511 w 2670542"/>
                  <a:gd name="connsiteY4" fmla="*/ 54971 h 1731392"/>
                  <a:gd name="connsiteX5" fmla="*/ 1213102 w 2670542"/>
                  <a:gd name="connsiteY5" fmla="*/ 187283 h 1731392"/>
                  <a:gd name="connsiteX6" fmla="*/ 1641235 w 2670542"/>
                  <a:gd name="connsiteY6" fmla="*/ 246305 h 1731392"/>
                  <a:gd name="connsiteX7" fmla="*/ 2088333 w 2670542"/>
                  <a:gd name="connsiteY7" fmla="*/ 332357 h 1731392"/>
                  <a:gd name="connsiteX8" fmla="*/ 2477293 w 2670542"/>
                  <a:gd name="connsiteY8" fmla="*/ 434715 h 1731392"/>
                  <a:gd name="connsiteX9" fmla="*/ 2531886 w 2670542"/>
                  <a:gd name="connsiteY9" fmla="*/ 741790 h 1731392"/>
                  <a:gd name="connsiteX10" fmla="*/ 2668362 w 2670542"/>
                  <a:gd name="connsiteY10" fmla="*/ 1171695 h 1731392"/>
                  <a:gd name="connsiteX11" fmla="*/ 2422702 w 2670542"/>
                  <a:gd name="connsiteY11" fmla="*/ 1608422 h 1731392"/>
                  <a:gd name="connsiteX12" fmla="*/ 1834432 w 2670542"/>
                  <a:gd name="connsiteY12" fmla="*/ 1644048 h 1731392"/>
                  <a:gd name="connsiteX13" fmla="*/ 1633702 w 2670542"/>
                  <a:gd name="connsiteY13" fmla="*/ 1722391 h 1731392"/>
                  <a:gd name="connsiteX14" fmla="*/ 1434658 w 2670542"/>
                  <a:gd name="connsiteY14" fmla="*/ 1715213 h 1731392"/>
                  <a:gd name="connsiteX15" fmla="*/ 1167108 w 2670542"/>
                  <a:gd name="connsiteY15" fmla="*/ 1608423 h 1731392"/>
                  <a:gd name="connsiteX16" fmla="*/ 784971 w 2670542"/>
                  <a:gd name="connsiteY16" fmla="*/ 1731253 h 1731392"/>
                  <a:gd name="connsiteX17" fmla="*/ 341153 w 2670542"/>
                  <a:gd name="connsiteY17" fmla="*/ 1553210 h 1731392"/>
                  <a:gd name="connsiteX18" fmla="*/ 83972 w 2670542"/>
                  <a:gd name="connsiteY18" fmla="*/ 1140499 h 1731392"/>
                  <a:gd name="connsiteX19" fmla="*/ 9442 w 2670542"/>
                  <a:gd name="connsiteY19" fmla="*/ 896080 h 1731392"/>
                  <a:gd name="connsiteX0" fmla="*/ 9442 w 2670542"/>
                  <a:gd name="connsiteY0" fmla="*/ 834615 h 1669927"/>
                  <a:gd name="connsiteX1" fmla="*/ 269282 w 2670542"/>
                  <a:gd name="connsiteY1" fmla="*/ 254054 h 1669927"/>
                  <a:gd name="connsiteX2" fmla="*/ 398668 w 2670542"/>
                  <a:gd name="connsiteY2" fmla="*/ 123070 h 1669927"/>
                  <a:gd name="connsiteX3" fmla="*/ 607550 w 2670542"/>
                  <a:gd name="connsiteY3" fmla="*/ 141239 h 1669927"/>
                  <a:gd name="connsiteX4" fmla="*/ 1213102 w 2670542"/>
                  <a:gd name="connsiteY4" fmla="*/ 125818 h 1669927"/>
                  <a:gd name="connsiteX5" fmla="*/ 1641235 w 2670542"/>
                  <a:gd name="connsiteY5" fmla="*/ 184840 h 1669927"/>
                  <a:gd name="connsiteX6" fmla="*/ 2088333 w 2670542"/>
                  <a:gd name="connsiteY6" fmla="*/ 270892 h 1669927"/>
                  <a:gd name="connsiteX7" fmla="*/ 2477293 w 2670542"/>
                  <a:gd name="connsiteY7" fmla="*/ 373250 h 1669927"/>
                  <a:gd name="connsiteX8" fmla="*/ 2531886 w 2670542"/>
                  <a:gd name="connsiteY8" fmla="*/ 680325 h 1669927"/>
                  <a:gd name="connsiteX9" fmla="*/ 2668362 w 2670542"/>
                  <a:gd name="connsiteY9" fmla="*/ 1110230 h 1669927"/>
                  <a:gd name="connsiteX10" fmla="*/ 2422702 w 2670542"/>
                  <a:gd name="connsiteY10" fmla="*/ 1546957 h 1669927"/>
                  <a:gd name="connsiteX11" fmla="*/ 1834432 w 2670542"/>
                  <a:gd name="connsiteY11" fmla="*/ 1582583 h 1669927"/>
                  <a:gd name="connsiteX12" fmla="*/ 1633702 w 2670542"/>
                  <a:gd name="connsiteY12" fmla="*/ 1660926 h 1669927"/>
                  <a:gd name="connsiteX13" fmla="*/ 1434658 w 2670542"/>
                  <a:gd name="connsiteY13" fmla="*/ 1653748 h 1669927"/>
                  <a:gd name="connsiteX14" fmla="*/ 1167108 w 2670542"/>
                  <a:gd name="connsiteY14" fmla="*/ 1546958 h 1669927"/>
                  <a:gd name="connsiteX15" fmla="*/ 784971 w 2670542"/>
                  <a:gd name="connsiteY15" fmla="*/ 1669788 h 1669927"/>
                  <a:gd name="connsiteX16" fmla="*/ 341153 w 2670542"/>
                  <a:gd name="connsiteY16" fmla="*/ 1491745 h 1669927"/>
                  <a:gd name="connsiteX17" fmla="*/ 83972 w 2670542"/>
                  <a:gd name="connsiteY17" fmla="*/ 1079034 h 1669927"/>
                  <a:gd name="connsiteX18" fmla="*/ 9442 w 2670542"/>
                  <a:gd name="connsiteY18" fmla="*/ 834615 h 1669927"/>
                  <a:gd name="connsiteX0" fmla="*/ 9442 w 2670542"/>
                  <a:gd name="connsiteY0" fmla="*/ 834615 h 1669927"/>
                  <a:gd name="connsiteX1" fmla="*/ 269282 w 2670542"/>
                  <a:gd name="connsiteY1" fmla="*/ 254054 h 1669927"/>
                  <a:gd name="connsiteX2" fmla="*/ 398668 w 2670542"/>
                  <a:gd name="connsiteY2" fmla="*/ 123070 h 1669927"/>
                  <a:gd name="connsiteX3" fmla="*/ 730380 w 2670542"/>
                  <a:gd name="connsiteY3" fmla="*/ 141239 h 1669927"/>
                  <a:gd name="connsiteX4" fmla="*/ 1213102 w 2670542"/>
                  <a:gd name="connsiteY4" fmla="*/ 125818 h 1669927"/>
                  <a:gd name="connsiteX5" fmla="*/ 1641235 w 2670542"/>
                  <a:gd name="connsiteY5" fmla="*/ 184840 h 1669927"/>
                  <a:gd name="connsiteX6" fmla="*/ 2088333 w 2670542"/>
                  <a:gd name="connsiteY6" fmla="*/ 270892 h 1669927"/>
                  <a:gd name="connsiteX7" fmla="*/ 2477293 w 2670542"/>
                  <a:gd name="connsiteY7" fmla="*/ 373250 h 1669927"/>
                  <a:gd name="connsiteX8" fmla="*/ 2531886 w 2670542"/>
                  <a:gd name="connsiteY8" fmla="*/ 680325 h 1669927"/>
                  <a:gd name="connsiteX9" fmla="*/ 2668362 w 2670542"/>
                  <a:gd name="connsiteY9" fmla="*/ 1110230 h 1669927"/>
                  <a:gd name="connsiteX10" fmla="*/ 2422702 w 2670542"/>
                  <a:gd name="connsiteY10" fmla="*/ 1546957 h 1669927"/>
                  <a:gd name="connsiteX11" fmla="*/ 1834432 w 2670542"/>
                  <a:gd name="connsiteY11" fmla="*/ 1582583 h 1669927"/>
                  <a:gd name="connsiteX12" fmla="*/ 1633702 w 2670542"/>
                  <a:gd name="connsiteY12" fmla="*/ 1660926 h 1669927"/>
                  <a:gd name="connsiteX13" fmla="*/ 1434658 w 2670542"/>
                  <a:gd name="connsiteY13" fmla="*/ 1653748 h 1669927"/>
                  <a:gd name="connsiteX14" fmla="*/ 1167108 w 2670542"/>
                  <a:gd name="connsiteY14" fmla="*/ 1546958 h 1669927"/>
                  <a:gd name="connsiteX15" fmla="*/ 784971 w 2670542"/>
                  <a:gd name="connsiteY15" fmla="*/ 1669788 h 1669927"/>
                  <a:gd name="connsiteX16" fmla="*/ 341153 w 2670542"/>
                  <a:gd name="connsiteY16" fmla="*/ 1491745 h 1669927"/>
                  <a:gd name="connsiteX17" fmla="*/ 83972 w 2670542"/>
                  <a:gd name="connsiteY17" fmla="*/ 1079034 h 1669927"/>
                  <a:gd name="connsiteX18" fmla="*/ 9442 w 2670542"/>
                  <a:gd name="connsiteY18" fmla="*/ 834615 h 1669927"/>
                  <a:gd name="connsiteX0" fmla="*/ 9442 w 2670542"/>
                  <a:gd name="connsiteY0" fmla="*/ 834615 h 1669927"/>
                  <a:gd name="connsiteX1" fmla="*/ 269282 w 2670542"/>
                  <a:gd name="connsiteY1" fmla="*/ 254054 h 1669927"/>
                  <a:gd name="connsiteX2" fmla="*/ 398668 w 2670542"/>
                  <a:gd name="connsiteY2" fmla="*/ 123070 h 1669927"/>
                  <a:gd name="connsiteX3" fmla="*/ 730380 w 2670542"/>
                  <a:gd name="connsiteY3" fmla="*/ 141239 h 1669927"/>
                  <a:gd name="connsiteX4" fmla="*/ 1213102 w 2670542"/>
                  <a:gd name="connsiteY4" fmla="*/ 125818 h 1669927"/>
                  <a:gd name="connsiteX5" fmla="*/ 1641235 w 2670542"/>
                  <a:gd name="connsiteY5" fmla="*/ 184840 h 1669927"/>
                  <a:gd name="connsiteX6" fmla="*/ 2088333 w 2670542"/>
                  <a:gd name="connsiteY6" fmla="*/ 270892 h 1669927"/>
                  <a:gd name="connsiteX7" fmla="*/ 2477293 w 2670542"/>
                  <a:gd name="connsiteY7" fmla="*/ 373250 h 1669927"/>
                  <a:gd name="connsiteX8" fmla="*/ 2531886 w 2670542"/>
                  <a:gd name="connsiteY8" fmla="*/ 680325 h 1669927"/>
                  <a:gd name="connsiteX9" fmla="*/ 2668362 w 2670542"/>
                  <a:gd name="connsiteY9" fmla="*/ 1110230 h 1669927"/>
                  <a:gd name="connsiteX10" fmla="*/ 2422702 w 2670542"/>
                  <a:gd name="connsiteY10" fmla="*/ 1546957 h 1669927"/>
                  <a:gd name="connsiteX11" fmla="*/ 1834432 w 2670542"/>
                  <a:gd name="connsiteY11" fmla="*/ 1582583 h 1669927"/>
                  <a:gd name="connsiteX12" fmla="*/ 1633702 w 2670542"/>
                  <a:gd name="connsiteY12" fmla="*/ 1660926 h 1669927"/>
                  <a:gd name="connsiteX13" fmla="*/ 1434658 w 2670542"/>
                  <a:gd name="connsiteY13" fmla="*/ 1653748 h 1669927"/>
                  <a:gd name="connsiteX14" fmla="*/ 1167108 w 2670542"/>
                  <a:gd name="connsiteY14" fmla="*/ 1546958 h 1669927"/>
                  <a:gd name="connsiteX15" fmla="*/ 784971 w 2670542"/>
                  <a:gd name="connsiteY15" fmla="*/ 1669788 h 1669927"/>
                  <a:gd name="connsiteX16" fmla="*/ 341153 w 2670542"/>
                  <a:gd name="connsiteY16" fmla="*/ 1491745 h 1669927"/>
                  <a:gd name="connsiteX17" fmla="*/ 83972 w 2670542"/>
                  <a:gd name="connsiteY17" fmla="*/ 1079034 h 1669927"/>
                  <a:gd name="connsiteX18" fmla="*/ 9442 w 2670542"/>
                  <a:gd name="connsiteY18" fmla="*/ 834615 h 1669927"/>
                  <a:gd name="connsiteX0" fmla="*/ 9442 w 2670542"/>
                  <a:gd name="connsiteY0" fmla="*/ 836257 h 1671569"/>
                  <a:gd name="connsiteX1" fmla="*/ 269282 w 2670542"/>
                  <a:gd name="connsiteY1" fmla="*/ 255696 h 1671569"/>
                  <a:gd name="connsiteX2" fmla="*/ 398668 w 2670542"/>
                  <a:gd name="connsiteY2" fmla="*/ 124712 h 1671569"/>
                  <a:gd name="connsiteX3" fmla="*/ 730380 w 2670542"/>
                  <a:gd name="connsiteY3" fmla="*/ 142881 h 1671569"/>
                  <a:gd name="connsiteX4" fmla="*/ 1213102 w 2670542"/>
                  <a:gd name="connsiteY4" fmla="*/ 127460 h 1671569"/>
                  <a:gd name="connsiteX5" fmla="*/ 1641235 w 2670542"/>
                  <a:gd name="connsiteY5" fmla="*/ 186482 h 1671569"/>
                  <a:gd name="connsiteX6" fmla="*/ 2088333 w 2670542"/>
                  <a:gd name="connsiteY6" fmla="*/ 272534 h 1671569"/>
                  <a:gd name="connsiteX7" fmla="*/ 2477293 w 2670542"/>
                  <a:gd name="connsiteY7" fmla="*/ 374892 h 1671569"/>
                  <a:gd name="connsiteX8" fmla="*/ 2531886 w 2670542"/>
                  <a:gd name="connsiteY8" fmla="*/ 681967 h 1671569"/>
                  <a:gd name="connsiteX9" fmla="*/ 2668362 w 2670542"/>
                  <a:gd name="connsiteY9" fmla="*/ 1111872 h 1671569"/>
                  <a:gd name="connsiteX10" fmla="*/ 2422702 w 2670542"/>
                  <a:gd name="connsiteY10" fmla="*/ 1548599 h 1671569"/>
                  <a:gd name="connsiteX11" fmla="*/ 1834432 w 2670542"/>
                  <a:gd name="connsiteY11" fmla="*/ 1584225 h 1671569"/>
                  <a:gd name="connsiteX12" fmla="*/ 1633702 w 2670542"/>
                  <a:gd name="connsiteY12" fmla="*/ 1662568 h 1671569"/>
                  <a:gd name="connsiteX13" fmla="*/ 1434658 w 2670542"/>
                  <a:gd name="connsiteY13" fmla="*/ 1655390 h 1671569"/>
                  <a:gd name="connsiteX14" fmla="*/ 1167108 w 2670542"/>
                  <a:gd name="connsiteY14" fmla="*/ 1548600 h 1671569"/>
                  <a:gd name="connsiteX15" fmla="*/ 784971 w 2670542"/>
                  <a:gd name="connsiteY15" fmla="*/ 1671430 h 1671569"/>
                  <a:gd name="connsiteX16" fmla="*/ 341153 w 2670542"/>
                  <a:gd name="connsiteY16" fmla="*/ 1493387 h 1671569"/>
                  <a:gd name="connsiteX17" fmla="*/ 83972 w 2670542"/>
                  <a:gd name="connsiteY17" fmla="*/ 1080676 h 1671569"/>
                  <a:gd name="connsiteX18" fmla="*/ 9442 w 2670542"/>
                  <a:gd name="connsiteY18" fmla="*/ 836257 h 1671569"/>
                  <a:gd name="connsiteX0" fmla="*/ 9442 w 2670542"/>
                  <a:gd name="connsiteY0" fmla="*/ 836257 h 1671569"/>
                  <a:gd name="connsiteX1" fmla="*/ 269282 w 2670542"/>
                  <a:gd name="connsiteY1" fmla="*/ 255696 h 1671569"/>
                  <a:gd name="connsiteX2" fmla="*/ 730380 w 2670542"/>
                  <a:gd name="connsiteY2" fmla="*/ 142881 h 1671569"/>
                  <a:gd name="connsiteX3" fmla="*/ 1213102 w 2670542"/>
                  <a:gd name="connsiteY3" fmla="*/ 127460 h 1671569"/>
                  <a:gd name="connsiteX4" fmla="*/ 1641235 w 2670542"/>
                  <a:gd name="connsiteY4" fmla="*/ 186482 h 1671569"/>
                  <a:gd name="connsiteX5" fmla="*/ 2088333 w 2670542"/>
                  <a:gd name="connsiteY5" fmla="*/ 272534 h 1671569"/>
                  <a:gd name="connsiteX6" fmla="*/ 2477293 w 2670542"/>
                  <a:gd name="connsiteY6" fmla="*/ 374892 h 1671569"/>
                  <a:gd name="connsiteX7" fmla="*/ 2531886 w 2670542"/>
                  <a:gd name="connsiteY7" fmla="*/ 681967 h 1671569"/>
                  <a:gd name="connsiteX8" fmla="*/ 2668362 w 2670542"/>
                  <a:gd name="connsiteY8" fmla="*/ 1111872 h 1671569"/>
                  <a:gd name="connsiteX9" fmla="*/ 2422702 w 2670542"/>
                  <a:gd name="connsiteY9" fmla="*/ 1548599 h 1671569"/>
                  <a:gd name="connsiteX10" fmla="*/ 1834432 w 2670542"/>
                  <a:gd name="connsiteY10" fmla="*/ 1584225 h 1671569"/>
                  <a:gd name="connsiteX11" fmla="*/ 1633702 w 2670542"/>
                  <a:gd name="connsiteY11" fmla="*/ 1662568 h 1671569"/>
                  <a:gd name="connsiteX12" fmla="*/ 1434658 w 2670542"/>
                  <a:gd name="connsiteY12" fmla="*/ 1655390 h 1671569"/>
                  <a:gd name="connsiteX13" fmla="*/ 1167108 w 2670542"/>
                  <a:gd name="connsiteY13" fmla="*/ 1548600 h 1671569"/>
                  <a:gd name="connsiteX14" fmla="*/ 784971 w 2670542"/>
                  <a:gd name="connsiteY14" fmla="*/ 1671430 h 1671569"/>
                  <a:gd name="connsiteX15" fmla="*/ 341153 w 2670542"/>
                  <a:gd name="connsiteY15" fmla="*/ 1493387 h 1671569"/>
                  <a:gd name="connsiteX16" fmla="*/ 83972 w 2670542"/>
                  <a:gd name="connsiteY16" fmla="*/ 1080676 h 1671569"/>
                  <a:gd name="connsiteX17" fmla="*/ 9442 w 2670542"/>
                  <a:gd name="connsiteY17" fmla="*/ 836257 h 1671569"/>
                  <a:gd name="connsiteX0" fmla="*/ 9442 w 2670542"/>
                  <a:gd name="connsiteY0" fmla="*/ 836257 h 1671569"/>
                  <a:gd name="connsiteX1" fmla="*/ 269282 w 2670542"/>
                  <a:gd name="connsiteY1" fmla="*/ 255696 h 1671569"/>
                  <a:gd name="connsiteX2" fmla="*/ 730380 w 2670542"/>
                  <a:gd name="connsiteY2" fmla="*/ 142881 h 1671569"/>
                  <a:gd name="connsiteX3" fmla="*/ 1213102 w 2670542"/>
                  <a:gd name="connsiteY3" fmla="*/ 127460 h 1671569"/>
                  <a:gd name="connsiteX4" fmla="*/ 1641235 w 2670542"/>
                  <a:gd name="connsiteY4" fmla="*/ 186482 h 1671569"/>
                  <a:gd name="connsiteX5" fmla="*/ 2088333 w 2670542"/>
                  <a:gd name="connsiteY5" fmla="*/ 272534 h 1671569"/>
                  <a:gd name="connsiteX6" fmla="*/ 2477293 w 2670542"/>
                  <a:gd name="connsiteY6" fmla="*/ 374892 h 1671569"/>
                  <a:gd name="connsiteX7" fmla="*/ 2531886 w 2670542"/>
                  <a:gd name="connsiteY7" fmla="*/ 681967 h 1671569"/>
                  <a:gd name="connsiteX8" fmla="*/ 2668362 w 2670542"/>
                  <a:gd name="connsiteY8" fmla="*/ 1111872 h 1671569"/>
                  <a:gd name="connsiteX9" fmla="*/ 2422702 w 2670542"/>
                  <a:gd name="connsiteY9" fmla="*/ 1548599 h 1671569"/>
                  <a:gd name="connsiteX10" fmla="*/ 1834432 w 2670542"/>
                  <a:gd name="connsiteY10" fmla="*/ 1584225 h 1671569"/>
                  <a:gd name="connsiteX11" fmla="*/ 1633702 w 2670542"/>
                  <a:gd name="connsiteY11" fmla="*/ 1662568 h 1671569"/>
                  <a:gd name="connsiteX12" fmla="*/ 1434658 w 2670542"/>
                  <a:gd name="connsiteY12" fmla="*/ 1655390 h 1671569"/>
                  <a:gd name="connsiteX13" fmla="*/ 1167108 w 2670542"/>
                  <a:gd name="connsiteY13" fmla="*/ 1548600 h 1671569"/>
                  <a:gd name="connsiteX14" fmla="*/ 784971 w 2670542"/>
                  <a:gd name="connsiteY14" fmla="*/ 1671430 h 1671569"/>
                  <a:gd name="connsiteX15" fmla="*/ 341153 w 2670542"/>
                  <a:gd name="connsiteY15" fmla="*/ 1493387 h 1671569"/>
                  <a:gd name="connsiteX16" fmla="*/ 83972 w 2670542"/>
                  <a:gd name="connsiteY16" fmla="*/ 1080676 h 1671569"/>
                  <a:gd name="connsiteX17" fmla="*/ 9442 w 2670542"/>
                  <a:gd name="connsiteY17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85328 w 2671898"/>
                  <a:gd name="connsiteY16" fmla="*/ 1080676 h 1671569"/>
                  <a:gd name="connsiteX17" fmla="*/ 10798 w 2671898"/>
                  <a:gd name="connsiteY17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85328 w 2671898"/>
                  <a:gd name="connsiteY16" fmla="*/ 1080676 h 1671569"/>
                  <a:gd name="connsiteX17" fmla="*/ 10798 w 2671898"/>
                  <a:gd name="connsiteY17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85328 w 2671898"/>
                  <a:gd name="connsiteY16" fmla="*/ 1080676 h 1671569"/>
                  <a:gd name="connsiteX17" fmla="*/ 10798 w 2671898"/>
                  <a:gd name="connsiteY17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224997 w 2671898"/>
                  <a:gd name="connsiteY16" fmla="*/ 1294674 h 1671569"/>
                  <a:gd name="connsiteX17" fmla="*/ 85328 w 2671898"/>
                  <a:gd name="connsiteY17" fmla="*/ 1080676 h 1671569"/>
                  <a:gd name="connsiteX18" fmla="*/ 10798 w 2671898"/>
                  <a:gd name="connsiteY18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224997 w 2671898"/>
                  <a:gd name="connsiteY16" fmla="*/ 1294674 h 1671569"/>
                  <a:gd name="connsiteX17" fmla="*/ 85328 w 2671898"/>
                  <a:gd name="connsiteY17" fmla="*/ 1080676 h 1671569"/>
                  <a:gd name="connsiteX18" fmla="*/ 10798 w 2671898"/>
                  <a:gd name="connsiteY18" fmla="*/ 836257 h 1671569"/>
                  <a:gd name="connsiteX0" fmla="*/ 10798 w 2671898"/>
                  <a:gd name="connsiteY0" fmla="*/ 836257 h 1671569"/>
                  <a:gd name="connsiteX1" fmla="*/ 291109 w 2671898"/>
                  <a:gd name="connsiteY1" fmla="*/ 282992 h 1671569"/>
                  <a:gd name="connsiteX2" fmla="*/ 731736 w 2671898"/>
                  <a:gd name="connsiteY2" fmla="*/ 142881 h 1671569"/>
                  <a:gd name="connsiteX3" fmla="*/ 1214458 w 2671898"/>
                  <a:gd name="connsiteY3" fmla="*/ 127460 h 1671569"/>
                  <a:gd name="connsiteX4" fmla="*/ 1642591 w 2671898"/>
                  <a:gd name="connsiteY4" fmla="*/ 186482 h 1671569"/>
                  <a:gd name="connsiteX5" fmla="*/ 2089689 w 2671898"/>
                  <a:gd name="connsiteY5" fmla="*/ 272534 h 1671569"/>
                  <a:gd name="connsiteX6" fmla="*/ 2478649 w 2671898"/>
                  <a:gd name="connsiteY6" fmla="*/ 374892 h 1671569"/>
                  <a:gd name="connsiteX7" fmla="*/ 2533242 w 2671898"/>
                  <a:gd name="connsiteY7" fmla="*/ 681967 h 1671569"/>
                  <a:gd name="connsiteX8" fmla="*/ 2669718 w 2671898"/>
                  <a:gd name="connsiteY8" fmla="*/ 1111872 h 1671569"/>
                  <a:gd name="connsiteX9" fmla="*/ 2424058 w 2671898"/>
                  <a:gd name="connsiteY9" fmla="*/ 1548599 h 1671569"/>
                  <a:gd name="connsiteX10" fmla="*/ 1835788 w 2671898"/>
                  <a:gd name="connsiteY10" fmla="*/ 1584225 h 1671569"/>
                  <a:gd name="connsiteX11" fmla="*/ 1635058 w 2671898"/>
                  <a:gd name="connsiteY11" fmla="*/ 1662568 h 1671569"/>
                  <a:gd name="connsiteX12" fmla="*/ 1436014 w 2671898"/>
                  <a:gd name="connsiteY12" fmla="*/ 1655390 h 1671569"/>
                  <a:gd name="connsiteX13" fmla="*/ 1168464 w 2671898"/>
                  <a:gd name="connsiteY13" fmla="*/ 1548600 h 1671569"/>
                  <a:gd name="connsiteX14" fmla="*/ 786327 w 2671898"/>
                  <a:gd name="connsiteY14" fmla="*/ 1671430 h 1671569"/>
                  <a:gd name="connsiteX15" fmla="*/ 342509 w 2671898"/>
                  <a:gd name="connsiteY15" fmla="*/ 1493387 h 1671569"/>
                  <a:gd name="connsiteX16" fmla="*/ 224997 w 2671898"/>
                  <a:gd name="connsiteY16" fmla="*/ 1294674 h 1671569"/>
                  <a:gd name="connsiteX17" fmla="*/ 85328 w 2671898"/>
                  <a:gd name="connsiteY17" fmla="*/ 1080676 h 1671569"/>
                  <a:gd name="connsiteX18" fmla="*/ 10798 w 2671898"/>
                  <a:gd name="connsiteY18" fmla="*/ 836257 h 1671569"/>
                  <a:gd name="connsiteX0" fmla="*/ 14030 w 2675130"/>
                  <a:gd name="connsiteY0" fmla="*/ 836257 h 1671569"/>
                  <a:gd name="connsiteX1" fmla="*/ 342108 w 2675130"/>
                  <a:gd name="connsiteY1" fmla="*/ 358055 h 1671569"/>
                  <a:gd name="connsiteX2" fmla="*/ 734968 w 2675130"/>
                  <a:gd name="connsiteY2" fmla="*/ 142881 h 1671569"/>
                  <a:gd name="connsiteX3" fmla="*/ 1217690 w 2675130"/>
                  <a:gd name="connsiteY3" fmla="*/ 127460 h 1671569"/>
                  <a:gd name="connsiteX4" fmla="*/ 1645823 w 2675130"/>
                  <a:gd name="connsiteY4" fmla="*/ 186482 h 1671569"/>
                  <a:gd name="connsiteX5" fmla="*/ 2092921 w 2675130"/>
                  <a:gd name="connsiteY5" fmla="*/ 272534 h 1671569"/>
                  <a:gd name="connsiteX6" fmla="*/ 2481881 w 2675130"/>
                  <a:gd name="connsiteY6" fmla="*/ 374892 h 1671569"/>
                  <a:gd name="connsiteX7" fmla="*/ 2536474 w 2675130"/>
                  <a:gd name="connsiteY7" fmla="*/ 681967 h 1671569"/>
                  <a:gd name="connsiteX8" fmla="*/ 2672950 w 2675130"/>
                  <a:gd name="connsiteY8" fmla="*/ 1111872 h 1671569"/>
                  <a:gd name="connsiteX9" fmla="*/ 2427290 w 2675130"/>
                  <a:gd name="connsiteY9" fmla="*/ 1548599 h 1671569"/>
                  <a:gd name="connsiteX10" fmla="*/ 1839020 w 2675130"/>
                  <a:gd name="connsiteY10" fmla="*/ 1584225 h 1671569"/>
                  <a:gd name="connsiteX11" fmla="*/ 1638290 w 2675130"/>
                  <a:gd name="connsiteY11" fmla="*/ 1662568 h 1671569"/>
                  <a:gd name="connsiteX12" fmla="*/ 1439246 w 2675130"/>
                  <a:gd name="connsiteY12" fmla="*/ 1655390 h 1671569"/>
                  <a:gd name="connsiteX13" fmla="*/ 1171696 w 2675130"/>
                  <a:gd name="connsiteY13" fmla="*/ 1548600 h 1671569"/>
                  <a:gd name="connsiteX14" fmla="*/ 789559 w 2675130"/>
                  <a:gd name="connsiteY14" fmla="*/ 1671430 h 1671569"/>
                  <a:gd name="connsiteX15" fmla="*/ 345741 w 2675130"/>
                  <a:gd name="connsiteY15" fmla="*/ 1493387 h 1671569"/>
                  <a:gd name="connsiteX16" fmla="*/ 228229 w 2675130"/>
                  <a:gd name="connsiteY16" fmla="*/ 1294674 h 1671569"/>
                  <a:gd name="connsiteX17" fmla="*/ 88560 w 2675130"/>
                  <a:gd name="connsiteY17" fmla="*/ 1080676 h 1671569"/>
                  <a:gd name="connsiteX18" fmla="*/ 14030 w 2675130"/>
                  <a:gd name="connsiteY18" fmla="*/ 836257 h 1671569"/>
                  <a:gd name="connsiteX0" fmla="*/ 49797 w 2615363"/>
                  <a:gd name="connsiteY0" fmla="*/ 713428 h 1671569"/>
                  <a:gd name="connsiteX1" fmla="*/ 282341 w 2615363"/>
                  <a:gd name="connsiteY1" fmla="*/ 358055 h 1671569"/>
                  <a:gd name="connsiteX2" fmla="*/ 675201 w 2615363"/>
                  <a:gd name="connsiteY2" fmla="*/ 142881 h 1671569"/>
                  <a:gd name="connsiteX3" fmla="*/ 1157923 w 2615363"/>
                  <a:gd name="connsiteY3" fmla="*/ 127460 h 1671569"/>
                  <a:gd name="connsiteX4" fmla="*/ 1586056 w 2615363"/>
                  <a:gd name="connsiteY4" fmla="*/ 186482 h 1671569"/>
                  <a:gd name="connsiteX5" fmla="*/ 2033154 w 2615363"/>
                  <a:gd name="connsiteY5" fmla="*/ 272534 h 1671569"/>
                  <a:gd name="connsiteX6" fmla="*/ 2422114 w 2615363"/>
                  <a:gd name="connsiteY6" fmla="*/ 374892 h 1671569"/>
                  <a:gd name="connsiteX7" fmla="*/ 2476707 w 2615363"/>
                  <a:gd name="connsiteY7" fmla="*/ 681967 h 1671569"/>
                  <a:gd name="connsiteX8" fmla="*/ 2613183 w 2615363"/>
                  <a:gd name="connsiteY8" fmla="*/ 1111872 h 1671569"/>
                  <a:gd name="connsiteX9" fmla="*/ 2367523 w 2615363"/>
                  <a:gd name="connsiteY9" fmla="*/ 1548599 h 1671569"/>
                  <a:gd name="connsiteX10" fmla="*/ 1779253 w 2615363"/>
                  <a:gd name="connsiteY10" fmla="*/ 1584225 h 1671569"/>
                  <a:gd name="connsiteX11" fmla="*/ 1578523 w 2615363"/>
                  <a:gd name="connsiteY11" fmla="*/ 1662568 h 1671569"/>
                  <a:gd name="connsiteX12" fmla="*/ 1379479 w 2615363"/>
                  <a:gd name="connsiteY12" fmla="*/ 1655390 h 1671569"/>
                  <a:gd name="connsiteX13" fmla="*/ 1111929 w 2615363"/>
                  <a:gd name="connsiteY13" fmla="*/ 1548600 h 1671569"/>
                  <a:gd name="connsiteX14" fmla="*/ 729792 w 2615363"/>
                  <a:gd name="connsiteY14" fmla="*/ 1671430 h 1671569"/>
                  <a:gd name="connsiteX15" fmla="*/ 285974 w 2615363"/>
                  <a:gd name="connsiteY15" fmla="*/ 1493387 h 1671569"/>
                  <a:gd name="connsiteX16" fmla="*/ 168462 w 2615363"/>
                  <a:gd name="connsiteY16" fmla="*/ 1294674 h 1671569"/>
                  <a:gd name="connsiteX17" fmla="*/ 28793 w 2615363"/>
                  <a:gd name="connsiteY17" fmla="*/ 1080676 h 1671569"/>
                  <a:gd name="connsiteX18" fmla="*/ 49797 w 2615363"/>
                  <a:gd name="connsiteY18" fmla="*/ 713428 h 1671569"/>
                  <a:gd name="connsiteX0" fmla="*/ 35619 w 2601185"/>
                  <a:gd name="connsiteY0" fmla="*/ 713428 h 1671569"/>
                  <a:gd name="connsiteX1" fmla="*/ 268163 w 2601185"/>
                  <a:gd name="connsiteY1" fmla="*/ 358055 h 1671569"/>
                  <a:gd name="connsiteX2" fmla="*/ 661023 w 2601185"/>
                  <a:gd name="connsiteY2" fmla="*/ 142881 h 1671569"/>
                  <a:gd name="connsiteX3" fmla="*/ 1143745 w 2601185"/>
                  <a:gd name="connsiteY3" fmla="*/ 127460 h 1671569"/>
                  <a:gd name="connsiteX4" fmla="*/ 1571878 w 2601185"/>
                  <a:gd name="connsiteY4" fmla="*/ 186482 h 1671569"/>
                  <a:gd name="connsiteX5" fmla="*/ 2018976 w 2601185"/>
                  <a:gd name="connsiteY5" fmla="*/ 272534 h 1671569"/>
                  <a:gd name="connsiteX6" fmla="*/ 2407936 w 2601185"/>
                  <a:gd name="connsiteY6" fmla="*/ 374892 h 1671569"/>
                  <a:gd name="connsiteX7" fmla="*/ 2462529 w 2601185"/>
                  <a:gd name="connsiteY7" fmla="*/ 681967 h 1671569"/>
                  <a:gd name="connsiteX8" fmla="*/ 2599005 w 2601185"/>
                  <a:gd name="connsiteY8" fmla="*/ 1111872 h 1671569"/>
                  <a:gd name="connsiteX9" fmla="*/ 2353345 w 2601185"/>
                  <a:gd name="connsiteY9" fmla="*/ 1548599 h 1671569"/>
                  <a:gd name="connsiteX10" fmla="*/ 1765075 w 2601185"/>
                  <a:gd name="connsiteY10" fmla="*/ 1584225 h 1671569"/>
                  <a:gd name="connsiteX11" fmla="*/ 1564345 w 2601185"/>
                  <a:gd name="connsiteY11" fmla="*/ 1662568 h 1671569"/>
                  <a:gd name="connsiteX12" fmla="*/ 1365301 w 2601185"/>
                  <a:gd name="connsiteY12" fmla="*/ 1655390 h 1671569"/>
                  <a:gd name="connsiteX13" fmla="*/ 1097751 w 2601185"/>
                  <a:gd name="connsiteY13" fmla="*/ 1548600 h 1671569"/>
                  <a:gd name="connsiteX14" fmla="*/ 715614 w 2601185"/>
                  <a:gd name="connsiteY14" fmla="*/ 1671430 h 1671569"/>
                  <a:gd name="connsiteX15" fmla="*/ 271796 w 2601185"/>
                  <a:gd name="connsiteY15" fmla="*/ 1493387 h 1671569"/>
                  <a:gd name="connsiteX16" fmla="*/ 154284 w 2601185"/>
                  <a:gd name="connsiteY16" fmla="*/ 1294674 h 1671569"/>
                  <a:gd name="connsiteX17" fmla="*/ 14615 w 2601185"/>
                  <a:gd name="connsiteY17" fmla="*/ 1080676 h 1671569"/>
                  <a:gd name="connsiteX18" fmla="*/ 35619 w 2601185"/>
                  <a:gd name="connsiteY18" fmla="*/ 713428 h 1671569"/>
                  <a:gd name="connsiteX0" fmla="*/ 35619 w 2601185"/>
                  <a:gd name="connsiteY0" fmla="*/ 713428 h 1671569"/>
                  <a:gd name="connsiteX1" fmla="*/ 268163 w 2601185"/>
                  <a:gd name="connsiteY1" fmla="*/ 358055 h 1671569"/>
                  <a:gd name="connsiteX2" fmla="*/ 661023 w 2601185"/>
                  <a:gd name="connsiteY2" fmla="*/ 142881 h 1671569"/>
                  <a:gd name="connsiteX3" fmla="*/ 1143745 w 2601185"/>
                  <a:gd name="connsiteY3" fmla="*/ 127460 h 1671569"/>
                  <a:gd name="connsiteX4" fmla="*/ 1571878 w 2601185"/>
                  <a:gd name="connsiteY4" fmla="*/ 186482 h 1671569"/>
                  <a:gd name="connsiteX5" fmla="*/ 2018976 w 2601185"/>
                  <a:gd name="connsiteY5" fmla="*/ 272534 h 1671569"/>
                  <a:gd name="connsiteX6" fmla="*/ 2407936 w 2601185"/>
                  <a:gd name="connsiteY6" fmla="*/ 374892 h 1671569"/>
                  <a:gd name="connsiteX7" fmla="*/ 2462529 w 2601185"/>
                  <a:gd name="connsiteY7" fmla="*/ 681967 h 1671569"/>
                  <a:gd name="connsiteX8" fmla="*/ 2599005 w 2601185"/>
                  <a:gd name="connsiteY8" fmla="*/ 1111872 h 1671569"/>
                  <a:gd name="connsiteX9" fmla="*/ 2353345 w 2601185"/>
                  <a:gd name="connsiteY9" fmla="*/ 1548599 h 1671569"/>
                  <a:gd name="connsiteX10" fmla="*/ 1765075 w 2601185"/>
                  <a:gd name="connsiteY10" fmla="*/ 1584225 h 1671569"/>
                  <a:gd name="connsiteX11" fmla="*/ 1564345 w 2601185"/>
                  <a:gd name="connsiteY11" fmla="*/ 1662568 h 1671569"/>
                  <a:gd name="connsiteX12" fmla="*/ 1365301 w 2601185"/>
                  <a:gd name="connsiteY12" fmla="*/ 1655390 h 1671569"/>
                  <a:gd name="connsiteX13" fmla="*/ 1097751 w 2601185"/>
                  <a:gd name="connsiteY13" fmla="*/ 1548600 h 1671569"/>
                  <a:gd name="connsiteX14" fmla="*/ 715614 w 2601185"/>
                  <a:gd name="connsiteY14" fmla="*/ 1671430 h 1671569"/>
                  <a:gd name="connsiteX15" fmla="*/ 271796 w 2601185"/>
                  <a:gd name="connsiteY15" fmla="*/ 1493387 h 1671569"/>
                  <a:gd name="connsiteX16" fmla="*/ 154284 w 2601185"/>
                  <a:gd name="connsiteY16" fmla="*/ 1294674 h 1671569"/>
                  <a:gd name="connsiteX17" fmla="*/ 14615 w 2601185"/>
                  <a:gd name="connsiteY17" fmla="*/ 1080676 h 1671569"/>
                  <a:gd name="connsiteX18" fmla="*/ 35619 w 2601185"/>
                  <a:gd name="connsiteY18" fmla="*/ 713428 h 1671569"/>
                  <a:gd name="connsiteX0" fmla="*/ 35619 w 2601185"/>
                  <a:gd name="connsiteY0" fmla="*/ 713428 h 1676123"/>
                  <a:gd name="connsiteX1" fmla="*/ 268163 w 2601185"/>
                  <a:gd name="connsiteY1" fmla="*/ 358055 h 1676123"/>
                  <a:gd name="connsiteX2" fmla="*/ 661023 w 2601185"/>
                  <a:gd name="connsiteY2" fmla="*/ 142881 h 1676123"/>
                  <a:gd name="connsiteX3" fmla="*/ 1143745 w 2601185"/>
                  <a:gd name="connsiteY3" fmla="*/ 127460 h 1676123"/>
                  <a:gd name="connsiteX4" fmla="*/ 1571878 w 2601185"/>
                  <a:gd name="connsiteY4" fmla="*/ 186482 h 1676123"/>
                  <a:gd name="connsiteX5" fmla="*/ 2018976 w 2601185"/>
                  <a:gd name="connsiteY5" fmla="*/ 272534 h 1676123"/>
                  <a:gd name="connsiteX6" fmla="*/ 2407936 w 2601185"/>
                  <a:gd name="connsiteY6" fmla="*/ 374892 h 1676123"/>
                  <a:gd name="connsiteX7" fmla="*/ 2462529 w 2601185"/>
                  <a:gd name="connsiteY7" fmla="*/ 681967 h 1676123"/>
                  <a:gd name="connsiteX8" fmla="*/ 2599005 w 2601185"/>
                  <a:gd name="connsiteY8" fmla="*/ 1111872 h 1676123"/>
                  <a:gd name="connsiteX9" fmla="*/ 2353345 w 2601185"/>
                  <a:gd name="connsiteY9" fmla="*/ 1548599 h 1676123"/>
                  <a:gd name="connsiteX10" fmla="*/ 1765075 w 2601185"/>
                  <a:gd name="connsiteY10" fmla="*/ 1584225 h 1676123"/>
                  <a:gd name="connsiteX11" fmla="*/ 1564345 w 2601185"/>
                  <a:gd name="connsiteY11" fmla="*/ 1662568 h 1676123"/>
                  <a:gd name="connsiteX12" fmla="*/ 1365301 w 2601185"/>
                  <a:gd name="connsiteY12" fmla="*/ 1655390 h 1676123"/>
                  <a:gd name="connsiteX13" fmla="*/ 1097751 w 2601185"/>
                  <a:gd name="connsiteY13" fmla="*/ 1548600 h 1676123"/>
                  <a:gd name="connsiteX14" fmla="*/ 715614 w 2601185"/>
                  <a:gd name="connsiteY14" fmla="*/ 1671430 h 1676123"/>
                  <a:gd name="connsiteX15" fmla="*/ 271796 w 2601185"/>
                  <a:gd name="connsiteY15" fmla="*/ 1493387 h 1676123"/>
                  <a:gd name="connsiteX16" fmla="*/ 154284 w 2601185"/>
                  <a:gd name="connsiteY16" fmla="*/ 1294674 h 1676123"/>
                  <a:gd name="connsiteX17" fmla="*/ 14615 w 2601185"/>
                  <a:gd name="connsiteY17" fmla="*/ 1080676 h 1676123"/>
                  <a:gd name="connsiteX18" fmla="*/ 35619 w 2601185"/>
                  <a:gd name="connsiteY18" fmla="*/ 713428 h 1676123"/>
                  <a:gd name="connsiteX0" fmla="*/ 35619 w 2601185"/>
                  <a:gd name="connsiteY0" fmla="*/ 713428 h 1676123"/>
                  <a:gd name="connsiteX1" fmla="*/ 268163 w 2601185"/>
                  <a:gd name="connsiteY1" fmla="*/ 358055 h 1676123"/>
                  <a:gd name="connsiteX2" fmla="*/ 661023 w 2601185"/>
                  <a:gd name="connsiteY2" fmla="*/ 142881 h 1676123"/>
                  <a:gd name="connsiteX3" fmla="*/ 1143745 w 2601185"/>
                  <a:gd name="connsiteY3" fmla="*/ 127460 h 1676123"/>
                  <a:gd name="connsiteX4" fmla="*/ 1571878 w 2601185"/>
                  <a:gd name="connsiteY4" fmla="*/ 186482 h 1676123"/>
                  <a:gd name="connsiteX5" fmla="*/ 2018976 w 2601185"/>
                  <a:gd name="connsiteY5" fmla="*/ 272534 h 1676123"/>
                  <a:gd name="connsiteX6" fmla="*/ 2407936 w 2601185"/>
                  <a:gd name="connsiteY6" fmla="*/ 374892 h 1676123"/>
                  <a:gd name="connsiteX7" fmla="*/ 2462529 w 2601185"/>
                  <a:gd name="connsiteY7" fmla="*/ 681967 h 1676123"/>
                  <a:gd name="connsiteX8" fmla="*/ 2599005 w 2601185"/>
                  <a:gd name="connsiteY8" fmla="*/ 1111872 h 1676123"/>
                  <a:gd name="connsiteX9" fmla="*/ 2353345 w 2601185"/>
                  <a:gd name="connsiteY9" fmla="*/ 1548599 h 1676123"/>
                  <a:gd name="connsiteX10" fmla="*/ 1765075 w 2601185"/>
                  <a:gd name="connsiteY10" fmla="*/ 1584225 h 1676123"/>
                  <a:gd name="connsiteX11" fmla="*/ 1564345 w 2601185"/>
                  <a:gd name="connsiteY11" fmla="*/ 1662568 h 1676123"/>
                  <a:gd name="connsiteX12" fmla="*/ 1365301 w 2601185"/>
                  <a:gd name="connsiteY12" fmla="*/ 1655390 h 1676123"/>
                  <a:gd name="connsiteX13" fmla="*/ 1097751 w 2601185"/>
                  <a:gd name="connsiteY13" fmla="*/ 1548600 h 1676123"/>
                  <a:gd name="connsiteX14" fmla="*/ 715614 w 2601185"/>
                  <a:gd name="connsiteY14" fmla="*/ 1671430 h 1676123"/>
                  <a:gd name="connsiteX15" fmla="*/ 271796 w 2601185"/>
                  <a:gd name="connsiteY15" fmla="*/ 1493387 h 1676123"/>
                  <a:gd name="connsiteX16" fmla="*/ 154284 w 2601185"/>
                  <a:gd name="connsiteY16" fmla="*/ 1294674 h 1676123"/>
                  <a:gd name="connsiteX17" fmla="*/ 14615 w 2601185"/>
                  <a:gd name="connsiteY17" fmla="*/ 1080676 h 1676123"/>
                  <a:gd name="connsiteX18" fmla="*/ 35619 w 2601185"/>
                  <a:gd name="connsiteY18" fmla="*/ 713428 h 1676123"/>
                  <a:gd name="connsiteX0" fmla="*/ 35619 w 2601185"/>
                  <a:gd name="connsiteY0" fmla="*/ 713428 h 1676123"/>
                  <a:gd name="connsiteX1" fmla="*/ 268163 w 2601185"/>
                  <a:gd name="connsiteY1" fmla="*/ 358055 h 1676123"/>
                  <a:gd name="connsiteX2" fmla="*/ 661023 w 2601185"/>
                  <a:gd name="connsiteY2" fmla="*/ 142881 h 1676123"/>
                  <a:gd name="connsiteX3" fmla="*/ 1143745 w 2601185"/>
                  <a:gd name="connsiteY3" fmla="*/ 127460 h 1676123"/>
                  <a:gd name="connsiteX4" fmla="*/ 1571878 w 2601185"/>
                  <a:gd name="connsiteY4" fmla="*/ 186482 h 1676123"/>
                  <a:gd name="connsiteX5" fmla="*/ 2018976 w 2601185"/>
                  <a:gd name="connsiteY5" fmla="*/ 272534 h 1676123"/>
                  <a:gd name="connsiteX6" fmla="*/ 2407936 w 2601185"/>
                  <a:gd name="connsiteY6" fmla="*/ 374892 h 1676123"/>
                  <a:gd name="connsiteX7" fmla="*/ 2462529 w 2601185"/>
                  <a:gd name="connsiteY7" fmla="*/ 681967 h 1676123"/>
                  <a:gd name="connsiteX8" fmla="*/ 2599005 w 2601185"/>
                  <a:gd name="connsiteY8" fmla="*/ 1111872 h 1676123"/>
                  <a:gd name="connsiteX9" fmla="*/ 2353345 w 2601185"/>
                  <a:gd name="connsiteY9" fmla="*/ 1548599 h 1676123"/>
                  <a:gd name="connsiteX10" fmla="*/ 1765075 w 2601185"/>
                  <a:gd name="connsiteY10" fmla="*/ 1584225 h 1676123"/>
                  <a:gd name="connsiteX11" fmla="*/ 1584816 w 2601185"/>
                  <a:gd name="connsiteY11" fmla="*/ 1560209 h 1676123"/>
                  <a:gd name="connsiteX12" fmla="*/ 1365301 w 2601185"/>
                  <a:gd name="connsiteY12" fmla="*/ 1655390 h 1676123"/>
                  <a:gd name="connsiteX13" fmla="*/ 1097751 w 2601185"/>
                  <a:gd name="connsiteY13" fmla="*/ 1548600 h 1676123"/>
                  <a:gd name="connsiteX14" fmla="*/ 715614 w 2601185"/>
                  <a:gd name="connsiteY14" fmla="*/ 1671430 h 1676123"/>
                  <a:gd name="connsiteX15" fmla="*/ 271796 w 2601185"/>
                  <a:gd name="connsiteY15" fmla="*/ 1493387 h 1676123"/>
                  <a:gd name="connsiteX16" fmla="*/ 154284 w 2601185"/>
                  <a:gd name="connsiteY16" fmla="*/ 1294674 h 1676123"/>
                  <a:gd name="connsiteX17" fmla="*/ 14615 w 2601185"/>
                  <a:gd name="connsiteY17" fmla="*/ 1080676 h 1676123"/>
                  <a:gd name="connsiteX18" fmla="*/ 35619 w 2601185"/>
                  <a:gd name="connsiteY18" fmla="*/ 713428 h 1676123"/>
                  <a:gd name="connsiteX0" fmla="*/ 35619 w 2601185"/>
                  <a:gd name="connsiteY0" fmla="*/ 713428 h 1671465"/>
                  <a:gd name="connsiteX1" fmla="*/ 268163 w 2601185"/>
                  <a:gd name="connsiteY1" fmla="*/ 358055 h 1671465"/>
                  <a:gd name="connsiteX2" fmla="*/ 661023 w 2601185"/>
                  <a:gd name="connsiteY2" fmla="*/ 142881 h 1671465"/>
                  <a:gd name="connsiteX3" fmla="*/ 1143745 w 2601185"/>
                  <a:gd name="connsiteY3" fmla="*/ 127460 h 1671465"/>
                  <a:gd name="connsiteX4" fmla="*/ 1571878 w 2601185"/>
                  <a:gd name="connsiteY4" fmla="*/ 186482 h 1671465"/>
                  <a:gd name="connsiteX5" fmla="*/ 2018976 w 2601185"/>
                  <a:gd name="connsiteY5" fmla="*/ 272534 h 1671465"/>
                  <a:gd name="connsiteX6" fmla="*/ 2407936 w 2601185"/>
                  <a:gd name="connsiteY6" fmla="*/ 374892 h 1671465"/>
                  <a:gd name="connsiteX7" fmla="*/ 2462529 w 2601185"/>
                  <a:gd name="connsiteY7" fmla="*/ 681967 h 1671465"/>
                  <a:gd name="connsiteX8" fmla="*/ 2599005 w 2601185"/>
                  <a:gd name="connsiteY8" fmla="*/ 1111872 h 1671465"/>
                  <a:gd name="connsiteX9" fmla="*/ 2353345 w 2601185"/>
                  <a:gd name="connsiteY9" fmla="*/ 1548599 h 1671465"/>
                  <a:gd name="connsiteX10" fmla="*/ 1765075 w 2601185"/>
                  <a:gd name="connsiteY10" fmla="*/ 1584225 h 1671465"/>
                  <a:gd name="connsiteX11" fmla="*/ 1584816 w 2601185"/>
                  <a:gd name="connsiteY11" fmla="*/ 1560209 h 1671465"/>
                  <a:gd name="connsiteX12" fmla="*/ 1097751 w 2601185"/>
                  <a:gd name="connsiteY12" fmla="*/ 1548600 h 1671465"/>
                  <a:gd name="connsiteX13" fmla="*/ 715614 w 2601185"/>
                  <a:gd name="connsiteY13" fmla="*/ 1671430 h 1671465"/>
                  <a:gd name="connsiteX14" fmla="*/ 271796 w 2601185"/>
                  <a:gd name="connsiteY14" fmla="*/ 1493387 h 1671465"/>
                  <a:gd name="connsiteX15" fmla="*/ 154284 w 2601185"/>
                  <a:gd name="connsiteY15" fmla="*/ 1294674 h 1671465"/>
                  <a:gd name="connsiteX16" fmla="*/ 14615 w 2601185"/>
                  <a:gd name="connsiteY16" fmla="*/ 1080676 h 1671465"/>
                  <a:gd name="connsiteX17" fmla="*/ 35619 w 2601185"/>
                  <a:gd name="connsiteY17" fmla="*/ 713428 h 1671465"/>
                  <a:gd name="connsiteX0" fmla="*/ 35619 w 2601185"/>
                  <a:gd name="connsiteY0" fmla="*/ 713428 h 1671465"/>
                  <a:gd name="connsiteX1" fmla="*/ 268163 w 2601185"/>
                  <a:gd name="connsiteY1" fmla="*/ 358055 h 1671465"/>
                  <a:gd name="connsiteX2" fmla="*/ 661023 w 2601185"/>
                  <a:gd name="connsiteY2" fmla="*/ 142881 h 1671465"/>
                  <a:gd name="connsiteX3" fmla="*/ 1143745 w 2601185"/>
                  <a:gd name="connsiteY3" fmla="*/ 127460 h 1671465"/>
                  <a:gd name="connsiteX4" fmla="*/ 1571878 w 2601185"/>
                  <a:gd name="connsiteY4" fmla="*/ 186482 h 1671465"/>
                  <a:gd name="connsiteX5" fmla="*/ 2018976 w 2601185"/>
                  <a:gd name="connsiteY5" fmla="*/ 272534 h 1671465"/>
                  <a:gd name="connsiteX6" fmla="*/ 2407936 w 2601185"/>
                  <a:gd name="connsiteY6" fmla="*/ 374892 h 1671465"/>
                  <a:gd name="connsiteX7" fmla="*/ 2462529 w 2601185"/>
                  <a:gd name="connsiteY7" fmla="*/ 681967 h 1671465"/>
                  <a:gd name="connsiteX8" fmla="*/ 2599005 w 2601185"/>
                  <a:gd name="connsiteY8" fmla="*/ 1111872 h 1671465"/>
                  <a:gd name="connsiteX9" fmla="*/ 2353345 w 2601185"/>
                  <a:gd name="connsiteY9" fmla="*/ 1548599 h 1671465"/>
                  <a:gd name="connsiteX10" fmla="*/ 1765075 w 2601185"/>
                  <a:gd name="connsiteY10" fmla="*/ 1584225 h 1671465"/>
                  <a:gd name="connsiteX11" fmla="*/ 1584816 w 2601185"/>
                  <a:gd name="connsiteY11" fmla="*/ 1560209 h 1671465"/>
                  <a:gd name="connsiteX12" fmla="*/ 1097751 w 2601185"/>
                  <a:gd name="connsiteY12" fmla="*/ 1548600 h 1671465"/>
                  <a:gd name="connsiteX13" fmla="*/ 715614 w 2601185"/>
                  <a:gd name="connsiteY13" fmla="*/ 1671430 h 1671465"/>
                  <a:gd name="connsiteX14" fmla="*/ 271796 w 2601185"/>
                  <a:gd name="connsiteY14" fmla="*/ 1493387 h 1671465"/>
                  <a:gd name="connsiteX15" fmla="*/ 154284 w 2601185"/>
                  <a:gd name="connsiteY15" fmla="*/ 1294674 h 1671465"/>
                  <a:gd name="connsiteX16" fmla="*/ 14615 w 2601185"/>
                  <a:gd name="connsiteY16" fmla="*/ 1080676 h 1671465"/>
                  <a:gd name="connsiteX17" fmla="*/ 35619 w 2601185"/>
                  <a:gd name="connsiteY17" fmla="*/ 713428 h 1671465"/>
                  <a:gd name="connsiteX0" fmla="*/ 35619 w 2601185"/>
                  <a:gd name="connsiteY0" fmla="*/ 713428 h 1679836"/>
                  <a:gd name="connsiteX1" fmla="*/ 268163 w 2601185"/>
                  <a:gd name="connsiteY1" fmla="*/ 358055 h 1679836"/>
                  <a:gd name="connsiteX2" fmla="*/ 661023 w 2601185"/>
                  <a:gd name="connsiteY2" fmla="*/ 142881 h 1679836"/>
                  <a:gd name="connsiteX3" fmla="*/ 1143745 w 2601185"/>
                  <a:gd name="connsiteY3" fmla="*/ 127460 h 1679836"/>
                  <a:gd name="connsiteX4" fmla="*/ 1571878 w 2601185"/>
                  <a:gd name="connsiteY4" fmla="*/ 186482 h 1679836"/>
                  <a:gd name="connsiteX5" fmla="*/ 2018976 w 2601185"/>
                  <a:gd name="connsiteY5" fmla="*/ 272534 h 1679836"/>
                  <a:gd name="connsiteX6" fmla="*/ 2407936 w 2601185"/>
                  <a:gd name="connsiteY6" fmla="*/ 374892 h 1679836"/>
                  <a:gd name="connsiteX7" fmla="*/ 2462529 w 2601185"/>
                  <a:gd name="connsiteY7" fmla="*/ 681967 h 1679836"/>
                  <a:gd name="connsiteX8" fmla="*/ 2599005 w 2601185"/>
                  <a:gd name="connsiteY8" fmla="*/ 1111872 h 1679836"/>
                  <a:gd name="connsiteX9" fmla="*/ 2353345 w 2601185"/>
                  <a:gd name="connsiteY9" fmla="*/ 1548599 h 1679836"/>
                  <a:gd name="connsiteX10" fmla="*/ 1765075 w 2601185"/>
                  <a:gd name="connsiteY10" fmla="*/ 1584225 h 1679836"/>
                  <a:gd name="connsiteX11" fmla="*/ 1584816 w 2601185"/>
                  <a:gd name="connsiteY11" fmla="*/ 1560209 h 1679836"/>
                  <a:gd name="connsiteX12" fmla="*/ 1097751 w 2601185"/>
                  <a:gd name="connsiteY12" fmla="*/ 1548600 h 1679836"/>
                  <a:gd name="connsiteX13" fmla="*/ 715614 w 2601185"/>
                  <a:gd name="connsiteY13" fmla="*/ 1671430 h 1679836"/>
                  <a:gd name="connsiteX14" fmla="*/ 271796 w 2601185"/>
                  <a:gd name="connsiteY14" fmla="*/ 1493387 h 1679836"/>
                  <a:gd name="connsiteX15" fmla="*/ 154284 w 2601185"/>
                  <a:gd name="connsiteY15" fmla="*/ 1294674 h 1679836"/>
                  <a:gd name="connsiteX16" fmla="*/ 14615 w 2601185"/>
                  <a:gd name="connsiteY16" fmla="*/ 1080676 h 1679836"/>
                  <a:gd name="connsiteX17" fmla="*/ 35619 w 2601185"/>
                  <a:gd name="connsiteY17" fmla="*/ 713428 h 1679836"/>
                  <a:gd name="connsiteX0" fmla="*/ 35619 w 2601185"/>
                  <a:gd name="connsiteY0" fmla="*/ 713428 h 1639480"/>
                  <a:gd name="connsiteX1" fmla="*/ 268163 w 2601185"/>
                  <a:gd name="connsiteY1" fmla="*/ 358055 h 1639480"/>
                  <a:gd name="connsiteX2" fmla="*/ 661023 w 2601185"/>
                  <a:gd name="connsiteY2" fmla="*/ 142881 h 1639480"/>
                  <a:gd name="connsiteX3" fmla="*/ 1143745 w 2601185"/>
                  <a:gd name="connsiteY3" fmla="*/ 127460 h 1639480"/>
                  <a:gd name="connsiteX4" fmla="*/ 1571878 w 2601185"/>
                  <a:gd name="connsiteY4" fmla="*/ 186482 h 1639480"/>
                  <a:gd name="connsiteX5" fmla="*/ 2018976 w 2601185"/>
                  <a:gd name="connsiteY5" fmla="*/ 272534 h 1639480"/>
                  <a:gd name="connsiteX6" fmla="*/ 2407936 w 2601185"/>
                  <a:gd name="connsiteY6" fmla="*/ 374892 h 1639480"/>
                  <a:gd name="connsiteX7" fmla="*/ 2462529 w 2601185"/>
                  <a:gd name="connsiteY7" fmla="*/ 681967 h 1639480"/>
                  <a:gd name="connsiteX8" fmla="*/ 2599005 w 2601185"/>
                  <a:gd name="connsiteY8" fmla="*/ 1111872 h 1639480"/>
                  <a:gd name="connsiteX9" fmla="*/ 2353345 w 2601185"/>
                  <a:gd name="connsiteY9" fmla="*/ 1548599 h 1639480"/>
                  <a:gd name="connsiteX10" fmla="*/ 1765075 w 2601185"/>
                  <a:gd name="connsiteY10" fmla="*/ 1584225 h 1639480"/>
                  <a:gd name="connsiteX11" fmla="*/ 1584816 w 2601185"/>
                  <a:gd name="connsiteY11" fmla="*/ 1560209 h 1639480"/>
                  <a:gd name="connsiteX12" fmla="*/ 1097751 w 2601185"/>
                  <a:gd name="connsiteY12" fmla="*/ 1548600 h 1639480"/>
                  <a:gd name="connsiteX13" fmla="*/ 852092 w 2601185"/>
                  <a:gd name="connsiteY13" fmla="*/ 1589543 h 1639480"/>
                  <a:gd name="connsiteX14" fmla="*/ 271796 w 2601185"/>
                  <a:gd name="connsiteY14" fmla="*/ 1493387 h 1639480"/>
                  <a:gd name="connsiteX15" fmla="*/ 154284 w 2601185"/>
                  <a:gd name="connsiteY15" fmla="*/ 1294674 h 1639480"/>
                  <a:gd name="connsiteX16" fmla="*/ 14615 w 2601185"/>
                  <a:gd name="connsiteY16" fmla="*/ 1080676 h 1639480"/>
                  <a:gd name="connsiteX17" fmla="*/ 35619 w 2601185"/>
                  <a:gd name="connsiteY17" fmla="*/ 713428 h 1639480"/>
                  <a:gd name="connsiteX0" fmla="*/ 35619 w 2601185"/>
                  <a:gd name="connsiteY0" fmla="*/ 713428 h 1687520"/>
                  <a:gd name="connsiteX1" fmla="*/ 268163 w 2601185"/>
                  <a:gd name="connsiteY1" fmla="*/ 358055 h 1687520"/>
                  <a:gd name="connsiteX2" fmla="*/ 661023 w 2601185"/>
                  <a:gd name="connsiteY2" fmla="*/ 142881 h 1687520"/>
                  <a:gd name="connsiteX3" fmla="*/ 1143745 w 2601185"/>
                  <a:gd name="connsiteY3" fmla="*/ 127460 h 1687520"/>
                  <a:gd name="connsiteX4" fmla="*/ 1571878 w 2601185"/>
                  <a:gd name="connsiteY4" fmla="*/ 186482 h 1687520"/>
                  <a:gd name="connsiteX5" fmla="*/ 2018976 w 2601185"/>
                  <a:gd name="connsiteY5" fmla="*/ 272534 h 1687520"/>
                  <a:gd name="connsiteX6" fmla="*/ 2407936 w 2601185"/>
                  <a:gd name="connsiteY6" fmla="*/ 374892 h 1687520"/>
                  <a:gd name="connsiteX7" fmla="*/ 2462529 w 2601185"/>
                  <a:gd name="connsiteY7" fmla="*/ 681967 h 1687520"/>
                  <a:gd name="connsiteX8" fmla="*/ 2599005 w 2601185"/>
                  <a:gd name="connsiteY8" fmla="*/ 1111872 h 1687520"/>
                  <a:gd name="connsiteX9" fmla="*/ 2353345 w 2601185"/>
                  <a:gd name="connsiteY9" fmla="*/ 1548599 h 1687520"/>
                  <a:gd name="connsiteX10" fmla="*/ 1765075 w 2601185"/>
                  <a:gd name="connsiteY10" fmla="*/ 1584225 h 1687520"/>
                  <a:gd name="connsiteX11" fmla="*/ 1584816 w 2601185"/>
                  <a:gd name="connsiteY11" fmla="*/ 1560209 h 1687520"/>
                  <a:gd name="connsiteX12" fmla="*/ 1097751 w 2601185"/>
                  <a:gd name="connsiteY12" fmla="*/ 1548600 h 1687520"/>
                  <a:gd name="connsiteX13" fmla="*/ 852092 w 2601185"/>
                  <a:gd name="connsiteY13" fmla="*/ 1589543 h 1687520"/>
                  <a:gd name="connsiteX14" fmla="*/ 271796 w 2601185"/>
                  <a:gd name="connsiteY14" fmla="*/ 1493387 h 1687520"/>
                  <a:gd name="connsiteX15" fmla="*/ 154284 w 2601185"/>
                  <a:gd name="connsiteY15" fmla="*/ 1294674 h 1687520"/>
                  <a:gd name="connsiteX16" fmla="*/ 14615 w 2601185"/>
                  <a:gd name="connsiteY16" fmla="*/ 1080676 h 1687520"/>
                  <a:gd name="connsiteX17" fmla="*/ 35619 w 2601185"/>
                  <a:gd name="connsiteY17" fmla="*/ 713428 h 1687520"/>
                  <a:gd name="connsiteX0" fmla="*/ 35619 w 2601185"/>
                  <a:gd name="connsiteY0" fmla="*/ 713428 h 1687520"/>
                  <a:gd name="connsiteX1" fmla="*/ 268163 w 2601185"/>
                  <a:gd name="connsiteY1" fmla="*/ 358055 h 1687520"/>
                  <a:gd name="connsiteX2" fmla="*/ 661023 w 2601185"/>
                  <a:gd name="connsiteY2" fmla="*/ 142881 h 1687520"/>
                  <a:gd name="connsiteX3" fmla="*/ 1143745 w 2601185"/>
                  <a:gd name="connsiteY3" fmla="*/ 127460 h 1687520"/>
                  <a:gd name="connsiteX4" fmla="*/ 1571878 w 2601185"/>
                  <a:gd name="connsiteY4" fmla="*/ 186482 h 1687520"/>
                  <a:gd name="connsiteX5" fmla="*/ 2018976 w 2601185"/>
                  <a:gd name="connsiteY5" fmla="*/ 272534 h 1687520"/>
                  <a:gd name="connsiteX6" fmla="*/ 2407936 w 2601185"/>
                  <a:gd name="connsiteY6" fmla="*/ 374892 h 1687520"/>
                  <a:gd name="connsiteX7" fmla="*/ 2462529 w 2601185"/>
                  <a:gd name="connsiteY7" fmla="*/ 681967 h 1687520"/>
                  <a:gd name="connsiteX8" fmla="*/ 2599005 w 2601185"/>
                  <a:gd name="connsiteY8" fmla="*/ 1111872 h 1687520"/>
                  <a:gd name="connsiteX9" fmla="*/ 2353345 w 2601185"/>
                  <a:gd name="connsiteY9" fmla="*/ 1548599 h 1687520"/>
                  <a:gd name="connsiteX10" fmla="*/ 1765075 w 2601185"/>
                  <a:gd name="connsiteY10" fmla="*/ 1584225 h 1687520"/>
                  <a:gd name="connsiteX11" fmla="*/ 1584816 w 2601185"/>
                  <a:gd name="connsiteY11" fmla="*/ 1560209 h 1687520"/>
                  <a:gd name="connsiteX12" fmla="*/ 1097751 w 2601185"/>
                  <a:gd name="connsiteY12" fmla="*/ 1548600 h 1687520"/>
                  <a:gd name="connsiteX13" fmla="*/ 852092 w 2601185"/>
                  <a:gd name="connsiteY13" fmla="*/ 1589543 h 1687520"/>
                  <a:gd name="connsiteX14" fmla="*/ 271796 w 2601185"/>
                  <a:gd name="connsiteY14" fmla="*/ 1493387 h 1687520"/>
                  <a:gd name="connsiteX15" fmla="*/ 154284 w 2601185"/>
                  <a:gd name="connsiteY15" fmla="*/ 1294674 h 1687520"/>
                  <a:gd name="connsiteX16" fmla="*/ 14615 w 2601185"/>
                  <a:gd name="connsiteY16" fmla="*/ 1080676 h 1687520"/>
                  <a:gd name="connsiteX17" fmla="*/ 35619 w 2601185"/>
                  <a:gd name="connsiteY17" fmla="*/ 713428 h 1687520"/>
                  <a:gd name="connsiteX0" fmla="*/ 35619 w 2601185"/>
                  <a:gd name="connsiteY0" fmla="*/ 713428 h 1687520"/>
                  <a:gd name="connsiteX1" fmla="*/ 268163 w 2601185"/>
                  <a:gd name="connsiteY1" fmla="*/ 358055 h 1687520"/>
                  <a:gd name="connsiteX2" fmla="*/ 661023 w 2601185"/>
                  <a:gd name="connsiteY2" fmla="*/ 142881 h 1687520"/>
                  <a:gd name="connsiteX3" fmla="*/ 1143745 w 2601185"/>
                  <a:gd name="connsiteY3" fmla="*/ 127460 h 1687520"/>
                  <a:gd name="connsiteX4" fmla="*/ 1571878 w 2601185"/>
                  <a:gd name="connsiteY4" fmla="*/ 186482 h 1687520"/>
                  <a:gd name="connsiteX5" fmla="*/ 2018976 w 2601185"/>
                  <a:gd name="connsiteY5" fmla="*/ 272534 h 1687520"/>
                  <a:gd name="connsiteX6" fmla="*/ 2407936 w 2601185"/>
                  <a:gd name="connsiteY6" fmla="*/ 374892 h 1687520"/>
                  <a:gd name="connsiteX7" fmla="*/ 2462529 w 2601185"/>
                  <a:gd name="connsiteY7" fmla="*/ 681967 h 1687520"/>
                  <a:gd name="connsiteX8" fmla="*/ 2599005 w 2601185"/>
                  <a:gd name="connsiteY8" fmla="*/ 1111872 h 1687520"/>
                  <a:gd name="connsiteX9" fmla="*/ 2353345 w 2601185"/>
                  <a:gd name="connsiteY9" fmla="*/ 1548599 h 1687520"/>
                  <a:gd name="connsiteX10" fmla="*/ 1765075 w 2601185"/>
                  <a:gd name="connsiteY10" fmla="*/ 1584225 h 1687520"/>
                  <a:gd name="connsiteX11" fmla="*/ 1584816 w 2601185"/>
                  <a:gd name="connsiteY11" fmla="*/ 1560209 h 1687520"/>
                  <a:gd name="connsiteX12" fmla="*/ 1097751 w 2601185"/>
                  <a:gd name="connsiteY12" fmla="*/ 1548600 h 1687520"/>
                  <a:gd name="connsiteX13" fmla="*/ 852092 w 2601185"/>
                  <a:gd name="connsiteY13" fmla="*/ 1589543 h 1687520"/>
                  <a:gd name="connsiteX14" fmla="*/ 271796 w 2601185"/>
                  <a:gd name="connsiteY14" fmla="*/ 1493387 h 1687520"/>
                  <a:gd name="connsiteX15" fmla="*/ 154284 w 2601185"/>
                  <a:gd name="connsiteY15" fmla="*/ 1294674 h 1687520"/>
                  <a:gd name="connsiteX16" fmla="*/ 14615 w 2601185"/>
                  <a:gd name="connsiteY16" fmla="*/ 1080676 h 1687520"/>
                  <a:gd name="connsiteX17" fmla="*/ 35619 w 2601185"/>
                  <a:gd name="connsiteY17" fmla="*/ 713428 h 1687520"/>
                  <a:gd name="connsiteX0" fmla="*/ 35619 w 2601185"/>
                  <a:gd name="connsiteY0" fmla="*/ 713428 h 1687520"/>
                  <a:gd name="connsiteX1" fmla="*/ 268163 w 2601185"/>
                  <a:gd name="connsiteY1" fmla="*/ 358055 h 1687520"/>
                  <a:gd name="connsiteX2" fmla="*/ 661023 w 2601185"/>
                  <a:gd name="connsiteY2" fmla="*/ 142881 h 1687520"/>
                  <a:gd name="connsiteX3" fmla="*/ 1143745 w 2601185"/>
                  <a:gd name="connsiteY3" fmla="*/ 127460 h 1687520"/>
                  <a:gd name="connsiteX4" fmla="*/ 1571878 w 2601185"/>
                  <a:gd name="connsiteY4" fmla="*/ 186482 h 1687520"/>
                  <a:gd name="connsiteX5" fmla="*/ 2018976 w 2601185"/>
                  <a:gd name="connsiteY5" fmla="*/ 272534 h 1687520"/>
                  <a:gd name="connsiteX6" fmla="*/ 2407936 w 2601185"/>
                  <a:gd name="connsiteY6" fmla="*/ 374892 h 1687520"/>
                  <a:gd name="connsiteX7" fmla="*/ 2462529 w 2601185"/>
                  <a:gd name="connsiteY7" fmla="*/ 681967 h 1687520"/>
                  <a:gd name="connsiteX8" fmla="*/ 2599005 w 2601185"/>
                  <a:gd name="connsiteY8" fmla="*/ 1111872 h 1687520"/>
                  <a:gd name="connsiteX9" fmla="*/ 2353345 w 2601185"/>
                  <a:gd name="connsiteY9" fmla="*/ 1548599 h 1687520"/>
                  <a:gd name="connsiteX10" fmla="*/ 1765075 w 2601185"/>
                  <a:gd name="connsiteY10" fmla="*/ 1584225 h 1687520"/>
                  <a:gd name="connsiteX11" fmla="*/ 1455162 w 2601185"/>
                  <a:gd name="connsiteY11" fmla="*/ 1567033 h 1687520"/>
                  <a:gd name="connsiteX12" fmla="*/ 1097751 w 2601185"/>
                  <a:gd name="connsiteY12" fmla="*/ 1548600 h 1687520"/>
                  <a:gd name="connsiteX13" fmla="*/ 852092 w 2601185"/>
                  <a:gd name="connsiteY13" fmla="*/ 1589543 h 1687520"/>
                  <a:gd name="connsiteX14" fmla="*/ 271796 w 2601185"/>
                  <a:gd name="connsiteY14" fmla="*/ 1493387 h 1687520"/>
                  <a:gd name="connsiteX15" fmla="*/ 154284 w 2601185"/>
                  <a:gd name="connsiteY15" fmla="*/ 1294674 h 1687520"/>
                  <a:gd name="connsiteX16" fmla="*/ 14615 w 2601185"/>
                  <a:gd name="connsiteY16" fmla="*/ 1080676 h 1687520"/>
                  <a:gd name="connsiteX17" fmla="*/ 35619 w 2601185"/>
                  <a:gd name="connsiteY17" fmla="*/ 713428 h 1687520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765075 w 2601185"/>
                  <a:gd name="connsiteY10" fmla="*/ 1584225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765075 w 2601185"/>
                  <a:gd name="connsiteY10" fmla="*/ 1584225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765075 w 2601185"/>
                  <a:gd name="connsiteY10" fmla="*/ 1584225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765075 w 2601185"/>
                  <a:gd name="connsiteY10" fmla="*/ 1584225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955788 w 2601185"/>
                  <a:gd name="connsiteY10" fmla="*/ 1635867 h 1697151"/>
                  <a:gd name="connsiteX11" fmla="*/ 1765075 w 2601185"/>
                  <a:gd name="connsiteY11" fmla="*/ 1584225 h 1697151"/>
                  <a:gd name="connsiteX12" fmla="*/ 1455162 w 2601185"/>
                  <a:gd name="connsiteY12" fmla="*/ 1567033 h 1697151"/>
                  <a:gd name="connsiteX13" fmla="*/ 1200109 w 2601185"/>
                  <a:gd name="connsiteY13" fmla="*/ 1569071 h 1697151"/>
                  <a:gd name="connsiteX14" fmla="*/ 852092 w 2601185"/>
                  <a:gd name="connsiteY14" fmla="*/ 1589543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955788 w 2601185"/>
                  <a:gd name="connsiteY10" fmla="*/ 1635867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955788 w 2601185"/>
                  <a:gd name="connsiteY10" fmla="*/ 1635867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271796 w 2601185"/>
                  <a:gd name="connsiteY14" fmla="*/ 1493387 h 1697151"/>
                  <a:gd name="connsiteX15" fmla="*/ 154284 w 2601185"/>
                  <a:gd name="connsiteY15" fmla="*/ 1294674 h 1697151"/>
                  <a:gd name="connsiteX16" fmla="*/ 14615 w 2601185"/>
                  <a:gd name="connsiteY16" fmla="*/ 1080676 h 1697151"/>
                  <a:gd name="connsiteX17" fmla="*/ 35619 w 2601185"/>
                  <a:gd name="connsiteY17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61358 w 2601185"/>
                  <a:gd name="connsiteY14" fmla="*/ 1663163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61358 w 2601185"/>
                  <a:gd name="connsiteY14" fmla="*/ 1663163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61358 w 2601185"/>
                  <a:gd name="connsiteY14" fmla="*/ 1663163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88654 w 2601185"/>
                  <a:gd name="connsiteY14" fmla="*/ 1615395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88654 w 2601185"/>
                  <a:gd name="connsiteY14" fmla="*/ 1615395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  <a:gd name="connsiteX0" fmla="*/ 35619 w 2601185"/>
                  <a:gd name="connsiteY0" fmla="*/ 713428 h 1697151"/>
                  <a:gd name="connsiteX1" fmla="*/ 268163 w 2601185"/>
                  <a:gd name="connsiteY1" fmla="*/ 358055 h 1697151"/>
                  <a:gd name="connsiteX2" fmla="*/ 661023 w 2601185"/>
                  <a:gd name="connsiteY2" fmla="*/ 142881 h 1697151"/>
                  <a:gd name="connsiteX3" fmla="*/ 1143745 w 2601185"/>
                  <a:gd name="connsiteY3" fmla="*/ 127460 h 1697151"/>
                  <a:gd name="connsiteX4" fmla="*/ 1571878 w 2601185"/>
                  <a:gd name="connsiteY4" fmla="*/ 186482 h 1697151"/>
                  <a:gd name="connsiteX5" fmla="*/ 2018976 w 2601185"/>
                  <a:gd name="connsiteY5" fmla="*/ 272534 h 1697151"/>
                  <a:gd name="connsiteX6" fmla="*/ 2407936 w 2601185"/>
                  <a:gd name="connsiteY6" fmla="*/ 374892 h 1697151"/>
                  <a:gd name="connsiteX7" fmla="*/ 2462529 w 2601185"/>
                  <a:gd name="connsiteY7" fmla="*/ 681967 h 1697151"/>
                  <a:gd name="connsiteX8" fmla="*/ 2599005 w 2601185"/>
                  <a:gd name="connsiteY8" fmla="*/ 1111872 h 1697151"/>
                  <a:gd name="connsiteX9" fmla="*/ 2353345 w 2601185"/>
                  <a:gd name="connsiteY9" fmla="*/ 1548599 h 1697151"/>
                  <a:gd name="connsiteX10" fmla="*/ 1860254 w 2601185"/>
                  <a:gd name="connsiteY10" fmla="*/ 1608572 h 1697151"/>
                  <a:gd name="connsiteX11" fmla="*/ 1455162 w 2601185"/>
                  <a:gd name="connsiteY11" fmla="*/ 1567033 h 1697151"/>
                  <a:gd name="connsiteX12" fmla="*/ 1200109 w 2601185"/>
                  <a:gd name="connsiteY12" fmla="*/ 1569071 h 1697151"/>
                  <a:gd name="connsiteX13" fmla="*/ 852092 w 2601185"/>
                  <a:gd name="connsiteY13" fmla="*/ 1589543 h 1697151"/>
                  <a:gd name="connsiteX14" fmla="*/ 488654 w 2601185"/>
                  <a:gd name="connsiteY14" fmla="*/ 1615395 h 1697151"/>
                  <a:gd name="connsiteX15" fmla="*/ 271796 w 2601185"/>
                  <a:gd name="connsiteY15" fmla="*/ 1493387 h 1697151"/>
                  <a:gd name="connsiteX16" fmla="*/ 154284 w 2601185"/>
                  <a:gd name="connsiteY16" fmla="*/ 1294674 h 1697151"/>
                  <a:gd name="connsiteX17" fmla="*/ 14615 w 2601185"/>
                  <a:gd name="connsiteY17" fmla="*/ 1080676 h 1697151"/>
                  <a:gd name="connsiteX18" fmla="*/ 35619 w 2601185"/>
                  <a:gd name="connsiteY18" fmla="*/ 713428 h 169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01185" h="1697151">
                    <a:moveTo>
                      <a:pt x="35619" y="713428"/>
                    </a:moveTo>
                    <a:cubicBezTo>
                      <a:pt x="-10833" y="640758"/>
                      <a:pt x="-42324" y="447903"/>
                      <a:pt x="268163" y="358055"/>
                    </a:cubicBezTo>
                    <a:cubicBezTo>
                      <a:pt x="299609" y="215197"/>
                      <a:pt x="374067" y="20952"/>
                      <a:pt x="661023" y="142881"/>
                    </a:cubicBezTo>
                    <a:cubicBezTo>
                      <a:pt x="837706" y="-95496"/>
                      <a:pt x="998760" y="11011"/>
                      <a:pt x="1143745" y="127460"/>
                    </a:cubicBezTo>
                    <a:cubicBezTo>
                      <a:pt x="1304653" y="-124536"/>
                      <a:pt x="1548836" y="58808"/>
                      <a:pt x="1571878" y="186482"/>
                    </a:cubicBezTo>
                    <a:cubicBezTo>
                      <a:pt x="1825942" y="-14778"/>
                      <a:pt x="1934224" y="84183"/>
                      <a:pt x="2018976" y="272534"/>
                    </a:cubicBezTo>
                    <a:cubicBezTo>
                      <a:pt x="2212911" y="181106"/>
                      <a:pt x="2341972" y="303241"/>
                      <a:pt x="2407936" y="374892"/>
                    </a:cubicBezTo>
                    <a:cubicBezTo>
                      <a:pt x="2473900" y="446543"/>
                      <a:pt x="2491065" y="565961"/>
                      <a:pt x="2462529" y="681967"/>
                    </a:cubicBezTo>
                    <a:cubicBezTo>
                      <a:pt x="2517120" y="797973"/>
                      <a:pt x="2617202" y="967433"/>
                      <a:pt x="2599005" y="1111872"/>
                    </a:cubicBezTo>
                    <a:cubicBezTo>
                      <a:pt x="2580808" y="1256311"/>
                      <a:pt x="2465097" y="1472640"/>
                      <a:pt x="2353345" y="1548599"/>
                    </a:cubicBezTo>
                    <a:cubicBezTo>
                      <a:pt x="2241593" y="1624558"/>
                      <a:pt x="2009951" y="1605500"/>
                      <a:pt x="1860254" y="1608572"/>
                    </a:cubicBezTo>
                    <a:cubicBezTo>
                      <a:pt x="1778796" y="1761769"/>
                      <a:pt x="1581108" y="1680524"/>
                      <a:pt x="1455162" y="1567033"/>
                    </a:cubicBezTo>
                    <a:cubicBezTo>
                      <a:pt x="1405355" y="1704398"/>
                      <a:pt x="1297210" y="1659716"/>
                      <a:pt x="1200109" y="1569071"/>
                    </a:cubicBezTo>
                    <a:cubicBezTo>
                      <a:pt x="1137129" y="1744558"/>
                      <a:pt x="854366" y="1728295"/>
                      <a:pt x="852092" y="1589543"/>
                    </a:cubicBezTo>
                    <a:cubicBezTo>
                      <a:pt x="747164" y="1706446"/>
                      <a:pt x="517132" y="1726955"/>
                      <a:pt x="488654" y="1615395"/>
                    </a:cubicBezTo>
                    <a:cubicBezTo>
                      <a:pt x="357818" y="1688079"/>
                      <a:pt x="327524" y="1546841"/>
                      <a:pt x="271796" y="1493387"/>
                    </a:cubicBezTo>
                    <a:cubicBezTo>
                      <a:pt x="178241" y="1493146"/>
                      <a:pt x="108436" y="1438522"/>
                      <a:pt x="154284" y="1294674"/>
                    </a:cubicBezTo>
                    <a:cubicBezTo>
                      <a:pt x="-31880" y="1287304"/>
                      <a:pt x="36667" y="1158216"/>
                      <a:pt x="14615" y="1080676"/>
                    </a:cubicBezTo>
                    <a:cubicBezTo>
                      <a:pt x="-40670" y="971154"/>
                      <a:pt x="82071" y="786098"/>
                      <a:pt x="35619" y="71342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45" name="Csoportba foglalás 144"/>
              <p:cNvGrpSpPr/>
              <p:nvPr/>
            </p:nvGrpSpPr>
            <p:grpSpPr>
              <a:xfrm>
                <a:off x="1886415" y="7663113"/>
                <a:ext cx="41480" cy="39879"/>
                <a:chOff x="1867838" y="3409467"/>
                <a:chExt cx="61066" cy="60230"/>
              </a:xfrm>
            </p:grpSpPr>
            <p:sp>
              <p:nvSpPr>
                <p:cNvPr id="149" name="Ellipszis 148"/>
                <p:cNvSpPr>
                  <a:spLocks noChangeAspect="1"/>
                </p:cNvSpPr>
                <p:nvPr/>
              </p:nvSpPr>
              <p:spPr>
                <a:xfrm flipH="1">
                  <a:off x="1867838" y="3409467"/>
                  <a:ext cx="61066" cy="6023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50" name="Ellipszis 149"/>
                <p:cNvSpPr>
                  <a:spLocks noChangeAspect="1"/>
                </p:cNvSpPr>
                <p:nvPr/>
              </p:nvSpPr>
              <p:spPr>
                <a:xfrm flipH="1">
                  <a:off x="1891244" y="3417416"/>
                  <a:ext cx="18250" cy="1800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grpSp>
            <p:nvGrpSpPr>
              <p:cNvPr id="146" name="Csoportba foglalás 145"/>
              <p:cNvGrpSpPr/>
              <p:nvPr/>
            </p:nvGrpSpPr>
            <p:grpSpPr>
              <a:xfrm>
                <a:off x="1968508" y="7664842"/>
                <a:ext cx="41480" cy="39879"/>
                <a:chOff x="1867838" y="3409467"/>
                <a:chExt cx="61066" cy="60230"/>
              </a:xfrm>
            </p:grpSpPr>
            <p:sp>
              <p:nvSpPr>
                <p:cNvPr id="147" name="Ellipszis 146"/>
                <p:cNvSpPr>
                  <a:spLocks noChangeAspect="1"/>
                </p:cNvSpPr>
                <p:nvPr/>
              </p:nvSpPr>
              <p:spPr>
                <a:xfrm flipH="1">
                  <a:off x="1867838" y="3409467"/>
                  <a:ext cx="61066" cy="6023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48" name="Ellipszis 147"/>
                <p:cNvSpPr>
                  <a:spLocks noChangeAspect="1"/>
                </p:cNvSpPr>
                <p:nvPr/>
              </p:nvSpPr>
              <p:spPr>
                <a:xfrm flipH="1">
                  <a:off x="1891244" y="3417416"/>
                  <a:ext cx="18250" cy="18000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  <p:grpSp>
          <p:nvGrpSpPr>
            <p:cNvPr id="30" name="Csoportba foglalás 29"/>
            <p:cNvGrpSpPr/>
            <p:nvPr/>
          </p:nvGrpSpPr>
          <p:grpSpPr>
            <a:xfrm rot="5400000">
              <a:off x="2355339" y="6091069"/>
              <a:ext cx="579786" cy="1387903"/>
              <a:chOff x="6475604" y="1455180"/>
              <a:chExt cx="1249696" cy="3238058"/>
            </a:xfrm>
          </p:grpSpPr>
          <p:sp>
            <p:nvSpPr>
              <p:cNvPr id="118" name="Lekerekített téglalap 23"/>
              <p:cNvSpPr/>
              <p:nvPr/>
            </p:nvSpPr>
            <p:spPr>
              <a:xfrm rot="21434351">
                <a:off x="6670299" y="1655701"/>
                <a:ext cx="837359" cy="1049184"/>
              </a:xfrm>
              <a:custGeom>
                <a:avLst/>
                <a:gdLst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811396 w 2173684"/>
                  <a:gd name="connsiteY2" fmla="*/ 0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202019 w 2088624"/>
                  <a:gd name="connsiteY0" fmla="*/ 1616930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202019 w 2088624"/>
                  <a:gd name="connsiteY7" fmla="*/ 1616930 h 3038592"/>
                  <a:gd name="connsiteX0" fmla="*/ 202019 w 2088624"/>
                  <a:gd name="connsiteY0" fmla="*/ 1561481 h 2983143"/>
                  <a:gd name="connsiteX1" fmla="*/ 1301033 w 2088624"/>
                  <a:gd name="connsiteY1" fmla="*/ 18979 h 2983143"/>
                  <a:gd name="connsiteX2" fmla="*/ 2088624 w 2088624"/>
                  <a:gd name="connsiteY2" fmla="*/ 2705915 h 2983143"/>
                  <a:gd name="connsiteX3" fmla="*/ 1811396 w 2088624"/>
                  <a:gd name="connsiteY3" fmla="*/ 2983143 h 2983143"/>
                  <a:gd name="connsiteX4" fmla="*/ 362288 w 2088624"/>
                  <a:gd name="connsiteY4" fmla="*/ 2983143 h 2983143"/>
                  <a:gd name="connsiteX5" fmla="*/ 0 w 2088624"/>
                  <a:gd name="connsiteY5" fmla="*/ 2620855 h 2983143"/>
                  <a:gd name="connsiteX6" fmla="*/ 202019 w 2088624"/>
                  <a:gd name="connsiteY6" fmla="*/ 1561481 h 2983143"/>
                  <a:gd name="connsiteX0" fmla="*/ 202019 w 2088624"/>
                  <a:gd name="connsiteY0" fmla="*/ 1707294 h 3128956"/>
                  <a:gd name="connsiteX1" fmla="*/ 564678 w 2088624"/>
                  <a:gd name="connsiteY1" fmla="*/ 459593 h 3128956"/>
                  <a:gd name="connsiteX2" fmla="*/ 1301033 w 2088624"/>
                  <a:gd name="connsiteY2" fmla="*/ 164792 h 3128956"/>
                  <a:gd name="connsiteX3" fmla="*/ 2088624 w 2088624"/>
                  <a:gd name="connsiteY3" fmla="*/ 2851728 h 3128956"/>
                  <a:gd name="connsiteX4" fmla="*/ 1811396 w 2088624"/>
                  <a:gd name="connsiteY4" fmla="*/ 3128956 h 3128956"/>
                  <a:gd name="connsiteX5" fmla="*/ 362288 w 2088624"/>
                  <a:gd name="connsiteY5" fmla="*/ 3128956 h 3128956"/>
                  <a:gd name="connsiteX6" fmla="*/ 0 w 2088624"/>
                  <a:gd name="connsiteY6" fmla="*/ 2766668 h 3128956"/>
                  <a:gd name="connsiteX7" fmla="*/ 202019 w 2088624"/>
                  <a:gd name="connsiteY7" fmla="*/ 1707294 h 3128956"/>
                  <a:gd name="connsiteX0" fmla="*/ 202019 w 2088624"/>
                  <a:gd name="connsiteY0" fmla="*/ 1671164 h 3092826"/>
                  <a:gd name="connsiteX1" fmla="*/ 564678 w 2088624"/>
                  <a:gd name="connsiteY1" fmla="*/ 423463 h 3092826"/>
                  <a:gd name="connsiteX2" fmla="*/ 1301033 w 2088624"/>
                  <a:gd name="connsiteY2" fmla="*/ 128662 h 3092826"/>
                  <a:gd name="connsiteX3" fmla="*/ 2088624 w 2088624"/>
                  <a:gd name="connsiteY3" fmla="*/ 2815598 h 3092826"/>
                  <a:gd name="connsiteX4" fmla="*/ 1811396 w 2088624"/>
                  <a:gd name="connsiteY4" fmla="*/ 3092826 h 3092826"/>
                  <a:gd name="connsiteX5" fmla="*/ 362288 w 2088624"/>
                  <a:gd name="connsiteY5" fmla="*/ 3092826 h 3092826"/>
                  <a:gd name="connsiteX6" fmla="*/ 0 w 2088624"/>
                  <a:gd name="connsiteY6" fmla="*/ 2730538 h 3092826"/>
                  <a:gd name="connsiteX7" fmla="*/ 202019 w 2088624"/>
                  <a:gd name="connsiteY7" fmla="*/ 1671164 h 3092826"/>
                  <a:gd name="connsiteX0" fmla="*/ 202019 w 2088624"/>
                  <a:gd name="connsiteY0" fmla="*/ 1542535 h 2964197"/>
                  <a:gd name="connsiteX1" fmla="*/ 564678 w 2088624"/>
                  <a:gd name="connsiteY1" fmla="*/ 294834 h 2964197"/>
                  <a:gd name="connsiteX2" fmla="*/ 1301033 w 2088624"/>
                  <a:gd name="connsiteY2" fmla="*/ 33 h 2964197"/>
                  <a:gd name="connsiteX3" fmla="*/ 2088624 w 2088624"/>
                  <a:gd name="connsiteY3" fmla="*/ 2686969 h 2964197"/>
                  <a:gd name="connsiteX4" fmla="*/ 1811396 w 2088624"/>
                  <a:gd name="connsiteY4" fmla="*/ 2964197 h 2964197"/>
                  <a:gd name="connsiteX5" fmla="*/ 362288 w 2088624"/>
                  <a:gd name="connsiteY5" fmla="*/ 2964197 h 2964197"/>
                  <a:gd name="connsiteX6" fmla="*/ 0 w 2088624"/>
                  <a:gd name="connsiteY6" fmla="*/ 2601909 h 2964197"/>
                  <a:gd name="connsiteX7" fmla="*/ 202019 w 2088624"/>
                  <a:gd name="connsiteY7" fmla="*/ 1542535 h 2964197"/>
                  <a:gd name="connsiteX0" fmla="*/ 202019 w 2088624"/>
                  <a:gd name="connsiteY0" fmla="*/ 1542522 h 2964184"/>
                  <a:gd name="connsiteX1" fmla="*/ 438211 w 2088624"/>
                  <a:gd name="connsiteY1" fmla="*/ 506748 h 2964184"/>
                  <a:gd name="connsiteX2" fmla="*/ 1301033 w 2088624"/>
                  <a:gd name="connsiteY2" fmla="*/ 20 h 2964184"/>
                  <a:gd name="connsiteX3" fmla="*/ 2088624 w 2088624"/>
                  <a:gd name="connsiteY3" fmla="*/ 2686956 h 2964184"/>
                  <a:gd name="connsiteX4" fmla="*/ 1811396 w 2088624"/>
                  <a:gd name="connsiteY4" fmla="*/ 2964184 h 2964184"/>
                  <a:gd name="connsiteX5" fmla="*/ 362288 w 2088624"/>
                  <a:gd name="connsiteY5" fmla="*/ 2964184 h 2964184"/>
                  <a:gd name="connsiteX6" fmla="*/ 0 w 2088624"/>
                  <a:gd name="connsiteY6" fmla="*/ 2601896 h 2964184"/>
                  <a:gd name="connsiteX7" fmla="*/ 202019 w 2088624"/>
                  <a:gd name="connsiteY7" fmla="*/ 1542522 h 2964184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474413 h 2836701"/>
                  <a:gd name="connsiteX1" fmla="*/ 438211 w 2088624"/>
                  <a:gd name="connsiteY1" fmla="*/ 379265 h 2836701"/>
                  <a:gd name="connsiteX2" fmla="*/ 1377111 w 2088624"/>
                  <a:gd name="connsiteY2" fmla="*/ 25 h 2836701"/>
                  <a:gd name="connsiteX3" fmla="*/ 2088624 w 2088624"/>
                  <a:gd name="connsiteY3" fmla="*/ 2559473 h 2836701"/>
                  <a:gd name="connsiteX4" fmla="*/ 1811396 w 2088624"/>
                  <a:gd name="connsiteY4" fmla="*/ 2836701 h 2836701"/>
                  <a:gd name="connsiteX5" fmla="*/ 362288 w 2088624"/>
                  <a:gd name="connsiteY5" fmla="*/ 2836701 h 2836701"/>
                  <a:gd name="connsiteX6" fmla="*/ 0 w 2088624"/>
                  <a:gd name="connsiteY6" fmla="*/ 2474413 h 2836701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26511 h 2888799"/>
                  <a:gd name="connsiteX1" fmla="*/ 438211 w 2088624"/>
                  <a:gd name="connsiteY1" fmla="*/ 431363 h 2888799"/>
                  <a:gd name="connsiteX2" fmla="*/ 1554627 w 2088624"/>
                  <a:gd name="connsiteY2" fmla="*/ 37958 h 2888799"/>
                  <a:gd name="connsiteX3" fmla="*/ 2088624 w 2088624"/>
                  <a:gd name="connsiteY3" fmla="*/ 2611571 h 2888799"/>
                  <a:gd name="connsiteX4" fmla="*/ 1811396 w 2088624"/>
                  <a:gd name="connsiteY4" fmla="*/ 2888799 h 2888799"/>
                  <a:gd name="connsiteX5" fmla="*/ 362288 w 2088624"/>
                  <a:gd name="connsiteY5" fmla="*/ 2888799 h 2888799"/>
                  <a:gd name="connsiteX6" fmla="*/ 0 w 2088624"/>
                  <a:gd name="connsiteY6" fmla="*/ 2526511 h 2888799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37398 h 2899686"/>
                  <a:gd name="connsiteX1" fmla="*/ 565008 w 2088624"/>
                  <a:gd name="connsiteY1" fmla="*/ 286431 h 2899686"/>
                  <a:gd name="connsiteX2" fmla="*/ 1554627 w 2088624"/>
                  <a:gd name="connsiteY2" fmla="*/ 48845 h 2899686"/>
                  <a:gd name="connsiteX3" fmla="*/ 2088624 w 2088624"/>
                  <a:gd name="connsiteY3" fmla="*/ 2622458 h 2899686"/>
                  <a:gd name="connsiteX4" fmla="*/ 1811396 w 2088624"/>
                  <a:gd name="connsiteY4" fmla="*/ 2899686 h 2899686"/>
                  <a:gd name="connsiteX5" fmla="*/ 362288 w 2088624"/>
                  <a:gd name="connsiteY5" fmla="*/ 2899686 h 2899686"/>
                  <a:gd name="connsiteX6" fmla="*/ 0 w 2088624"/>
                  <a:gd name="connsiteY6" fmla="*/ 2537398 h 2899686"/>
                  <a:gd name="connsiteX0" fmla="*/ 0 w 2088624"/>
                  <a:gd name="connsiteY0" fmla="*/ 2543069 h 2905357"/>
                  <a:gd name="connsiteX1" fmla="*/ 565008 w 2088624"/>
                  <a:gd name="connsiteY1" fmla="*/ 235441 h 2905357"/>
                  <a:gd name="connsiteX2" fmla="*/ 1554627 w 2088624"/>
                  <a:gd name="connsiteY2" fmla="*/ 54516 h 2905357"/>
                  <a:gd name="connsiteX3" fmla="*/ 2088624 w 2088624"/>
                  <a:gd name="connsiteY3" fmla="*/ 2628129 h 2905357"/>
                  <a:gd name="connsiteX4" fmla="*/ 1811396 w 2088624"/>
                  <a:gd name="connsiteY4" fmla="*/ 2905357 h 2905357"/>
                  <a:gd name="connsiteX5" fmla="*/ 362288 w 2088624"/>
                  <a:gd name="connsiteY5" fmla="*/ 2905357 h 2905357"/>
                  <a:gd name="connsiteX6" fmla="*/ 0 w 2088624"/>
                  <a:gd name="connsiteY6" fmla="*/ 2543069 h 2905357"/>
                  <a:gd name="connsiteX0" fmla="*/ 0 w 2088624"/>
                  <a:gd name="connsiteY0" fmla="*/ 2543069 h 2905357"/>
                  <a:gd name="connsiteX1" fmla="*/ 354867 w 2088624"/>
                  <a:gd name="connsiteY1" fmla="*/ 601380 h 2905357"/>
                  <a:gd name="connsiteX2" fmla="*/ 565008 w 2088624"/>
                  <a:gd name="connsiteY2" fmla="*/ 235441 h 2905357"/>
                  <a:gd name="connsiteX3" fmla="*/ 1554627 w 2088624"/>
                  <a:gd name="connsiteY3" fmla="*/ 54516 h 2905357"/>
                  <a:gd name="connsiteX4" fmla="*/ 2088624 w 2088624"/>
                  <a:gd name="connsiteY4" fmla="*/ 2628129 h 2905357"/>
                  <a:gd name="connsiteX5" fmla="*/ 1811396 w 2088624"/>
                  <a:gd name="connsiteY5" fmla="*/ 2905357 h 2905357"/>
                  <a:gd name="connsiteX6" fmla="*/ 362288 w 2088624"/>
                  <a:gd name="connsiteY6" fmla="*/ 2905357 h 2905357"/>
                  <a:gd name="connsiteX7" fmla="*/ 0 w 2088624"/>
                  <a:gd name="connsiteY7" fmla="*/ 2543069 h 2905357"/>
                  <a:gd name="connsiteX0" fmla="*/ 0 w 2088624"/>
                  <a:gd name="connsiteY0" fmla="*/ 2604121 h 2966409"/>
                  <a:gd name="connsiteX1" fmla="*/ 354867 w 2088624"/>
                  <a:gd name="connsiteY1" fmla="*/ 662432 h 2966409"/>
                  <a:gd name="connsiteX2" fmla="*/ 1554627 w 2088624"/>
                  <a:gd name="connsiteY2" fmla="*/ 115568 h 2966409"/>
                  <a:gd name="connsiteX3" fmla="*/ 2088624 w 2088624"/>
                  <a:gd name="connsiteY3" fmla="*/ 2689181 h 2966409"/>
                  <a:gd name="connsiteX4" fmla="*/ 1811396 w 2088624"/>
                  <a:gd name="connsiteY4" fmla="*/ 2966409 h 2966409"/>
                  <a:gd name="connsiteX5" fmla="*/ 362288 w 2088624"/>
                  <a:gd name="connsiteY5" fmla="*/ 2966409 h 2966409"/>
                  <a:gd name="connsiteX6" fmla="*/ 0 w 2088624"/>
                  <a:gd name="connsiteY6" fmla="*/ 2604121 h 2966409"/>
                  <a:gd name="connsiteX0" fmla="*/ 0 w 2088624"/>
                  <a:gd name="connsiteY0" fmla="*/ 2611945 h 2974233"/>
                  <a:gd name="connsiteX1" fmla="*/ 354867 w 2088624"/>
                  <a:gd name="connsiteY1" fmla="*/ 670256 h 2974233"/>
                  <a:gd name="connsiteX2" fmla="*/ 1554627 w 2088624"/>
                  <a:gd name="connsiteY2" fmla="*/ 123392 h 2974233"/>
                  <a:gd name="connsiteX3" fmla="*/ 2088624 w 2088624"/>
                  <a:gd name="connsiteY3" fmla="*/ 2697005 h 2974233"/>
                  <a:gd name="connsiteX4" fmla="*/ 1811396 w 2088624"/>
                  <a:gd name="connsiteY4" fmla="*/ 2974233 h 2974233"/>
                  <a:gd name="connsiteX5" fmla="*/ 362288 w 2088624"/>
                  <a:gd name="connsiteY5" fmla="*/ 2974233 h 2974233"/>
                  <a:gd name="connsiteX6" fmla="*/ 0 w 2088624"/>
                  <a:gd name="connsiteY6" fmla="*/ 2611945 h 2974233"/>
                  <a:gd name="connsiteX0" fmla="*/ 0 w 2088624"/>
                  <a:gd name="connsiteY0" fmla="*/ 2673429 h 3035717"/>
                  <a:gd name="connsiteX1" fmla="*/ 456305 w 2088624"/>
                  <a:gd name="connsiteY1" fmla="*/ 462598 h 3035717"/>
                  <a:gd name="connsiteX2" fmla="*/ 1554627 w 2088624"/>
                  <a:gd name="connsiteY2" fmla="*/ 184876 h 3035717"/>
                  <a:gd name="connsiteX3" fmla="*/ 2088624 w 2088624"/>
                  <a:gd name="connsiteY3" fmla="*/ 2758489 h 3035717"/>
                  <a:gd name="connsiteX4" fmla="*/ 1811396 w 2088624"/>
                  <a:gd name="connsiteY4" fmla="*/ 3035717 h 3035717"/>
                  <a:gd name="connsiteX5" fmla="*/ 362288 w 2088624"/>
                  <a:gd name="connsiteY5" fmla="*/ 3035717 h 3035717"/>
                  <a:gd name="connsiteX6" fmla="*/ 0 w 2088624"/>
                  <a:gd name="connsiteY6" fmla="*/ 2673429 h 3035717"/>
                  <a:gd name="connsiteX0" fmla="*/ 0 w 2123955"/>
                  <a:gd name="connsiteY0" fmla="*/ 2600914 h 2963202"/>
                  <a:gd name="connsiteX1" fmla="*/ 456305 w 2123955"/>
                  <a:gd name="connsiteY1" fmla="*/ 390083 h 2963202"/>
                  <a:gd name="connsiteX2" fmla="*/ 1668744 w 2123955"/>
                  <a:gd name="connsiteY2" fmla="*/ 225683 h 2963202"/>
                  <a:gd name="connsiteX3" fmla="*/ 2088624 w 2123955"/>
                  <a:gd name="connsiteY3" fmla="*/ 2685974 h 2963202"/>
                  <a:gd name="connsiteX4" fmla="*/ 1811396 w 2123955"/>
                  <a:gd name="connsiteY4" fmla="*/ 2963202 h 2963202"/>
                  <a:gd name="connsiteX5" fmla="*/ 362288 w 2123955"/>
                  <a:gd name="connsiteY5" fmla="*/ 2963202 h 2963202"/>
                  <a:gd name="connsiteX6" fmla="*/ 0 w 2123955"/>
                  <a:gd name="connsiteY6" fmla="*/ 2600914 h 2963202"/>
                  <a:gd name="connsiteX0" fmla="*/ 0 w 2088624"/>
                  <a:gd name="connsiteY0" fmla="*/ 2600914 h 2963202"/>
                  <a:gd name="connsiteX1" fmla="*/ 456305 w 2088624"/>
                  <a:gd name="connsiteY1" fmla="*/ 390083 h 2963202"/>
                  <a:gd name="connsiteX2" fmla="*/ 1668744 w 2088624"/>
                  <a:gd name="connsiteY2" fmla="*/ 225683 h 2963202"/>
                  <a:gd name="connsiteX3" fmla="*/ 2088624 w 2088624"/>
                  <a:gd name="connsiteY3" fmla="*/ 2685974 h 2963202"/>
                  <a:gd name="connsiteX4" fmla="*/ 1811396 w 2088624"/>
                  <a:gd name="connsiteY4" fmla="*/ 2963202 h 2963202"/>
                  <a:gd name="connsiteX5" fmla="*/ 362288 w 2088624"/>
                  <a:gd name="connsiteY5" fmla="*/ 2963202 h 2963202"/>
                  <a:gd name="connsiteX6" fmla="*/ 0 w 2088624"/>
                  <a:gd name="connsiteY6" fmla="*/ 2600914 h 2963202"/>
                  <a:gd name="connsiteX0" fmla="*/ 0 w 2116084"/>
                  <a:gd name="connsiteY0" fmla="*/ 2568934 h 2931222"/>
                  <a:gd name="connsiteX1" fmla="*/ 456305 w 2116084"/>
                  <a:gd name="connsiteY1" fmla="*/ 358103 h 2931222"/>
                  <a:gd name="connsiteX2" fmla="*/ 1757501 w 2116084"/>
                  <a:gd name="connsiteY2" fmla="*/ 250365 h 2931222"/>
                  <a:gd name="connsiteX3" fmla="*/ 2088624 w 2116084"/>
                  <a:gd name="connsiteY3" fmla="*/ 2653994 h 2931222"/>
                  <a:gd name="connsiteX4" fmla="*/ 1811396 w 2116084"/>
                  <a:gd name="connsiteY4" fmla="*/ 2931222 h 2931222"/>
                  <a:gd name="connsiteX5" fmla="*/ 362288 w 2116084"/>
                  <a:gd name="connsiteY5" fmla="*/ 2931222 h 2931222"/>
                  <a:gd name="connsiteX6" fmla="*/ 0 w 2116084"/>
                  <a:gd name="connsiteY6" fmla="*/ 2568934 h 2931222"/>
                  <a:gd name="connsiteX0" fmla="*/ 255 w 1939157"/>
                  <a:gd name="connsiteY0" fmla="*/ 2392984 h 2931222"/>
                  <a:gd name="connsiteX1" fmla="*/ 279378 w 1939157"/>
                  <a:gd name="connsiteY1" fmla="*/ 358103 h 2931222"/>
                  <a:gd name="connsiteX2" fmla="*/ 1580574 w 1939157"/>
                  <a:gd name="connsiteY2" fmla="*/ 250365 h 2931222"/>
                  <a:gd name="connsiteX3" fmla="*/ 1911697 w 1939157"/>
                  <a:gd name="connsiteY3" fmla="*/ 2653994 h 2931222"/>
                  <a:gd name="connsiteX4" fmla="*/ 1634469 w 1939157"/>
                  <a:gd name="connsiteY4" fmla="*/ 2931222 h 2931222"/>
                  <a:gd name="connsiteX5" fmla="*/ 185361 w 1939157"/>
                  <a:gd name="connsiteY5" fmla="*/ 2931222 h 2931222"/>
                  <a:gd name="connsiteX6" fmla="*/ 255 w 1939157"/>
                  <a:gd name="connsiteY6" fmla="*/ 2392984 h 29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9157" h="2931222">
                    <a:moveTo>
                      <a:pt x="255" y="2392984"/>
                    </a:moveTo>
                    <a:cubicBezTo>
                      <a:pt x="7471" y="1994823"/>
                      <a:pt x="20274" y="772862"/>
                      <a:pt x="279378" y="358103"/>
                    </a:cubicBezTo>
                    <a:cubicBezTo>
                      <a:pt x="665280" y="-113318"/>
                      <a:pt x="1291615" y="-87426"/>
                      <a:pt x="1580574" y="250365"/>
                    </a:cubicBezTo>
                    <a:cubicBezTo>
                      <a:pt x="2180123" y="1060876"/>
                      <a:pt x="1826636" y="2159967"/>
                      <a:pt x="1911697" y="2653994"/>
                    </a:cubicBezTo>
                    <a:cubicBezTo>
                      <a:pt x="1911697" y="2854080"/>
                      <a:pt x="1834555" y="2931222"/>
                      <a:pt x="1634469" y="2931222"/>
                    </a:cubicBezTo>
                    <a:lnTo>
                      <a:pt x="185361" y="2931222"/>
                    </a:lnTo>
                    <a:cubicBezTo>
                      <a:pt x="-14725" y="2931222"/>
                      <a:pt x="255" y="2593070"/>
                      <a:pt x="255" y="23929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9" name="Téglalap 21"/>
              <p:cNvSpPr/>
              <p:nvPr/>
            </p:nvSpPr>
            <p:spPr>
              <a:xfrm rot="21434351">
                <a:off x="6475604" y="2439323"/>
                <a:ext cx="1249696" cy="2253915"/>
              </a:xfrm>
              <a:custGeom>
                <a:avLst/>
                <a:gdLst>
                  <a:gd name="connsiteX0" fmla="*/ 0 w 2500256"/>
                  <a:gd name="connsiteY0" fmla="*/ 0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0 w 2500256"/>
                  <a:gd name="connsiteY4" fmla="*/ 0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49183 h 3547259"/>
                  <a:gd name="connsiteX1" fmla="*/ 2117484 w 2500256"/>
                  <a:gd name="connsiteY1" fmla="*/ 70448 h 3547259"/>
                  <a:gd name="connsiteX2" fmla="*/ 2500256 w 2500256"/>
                  <a:gd name="connsiteY2" fmla="*/ 3547259 h 3547259"/>
                  <a:gd name="connsiteX3" fmla="*/ 0 w 2500256"/>
                  <a:gd name="connsiteY3" fmla="*/ 3547259 h 3547259"/>
                  <a:gd name="connsiteX4" fmla="*/ 372139 w 2500256"/>
                  <a:gd name="connsiteY4" fmla="*/ 49183 h 3547259"/>
                  <a:gd name="connsiteX0" fmla="*/ 372139 w 2500256"/>
                  <a:gd name="connsiteY0" fmla="*/ 106089 h 3604165"/>
                  <a:gd name="connsiteX1" fmla="*/ 2117484 w 2500256"/>
                  <a:gd name="connsiteY1" fmla="*/ 127354 h 3604165"/>
                  <a:gd name="connsiteX2" fmla="*/ 2500256 w 2500256"/>
                  <a:gd name="connsiteY2" fmla="*/ 3604165 h 3604165"/>
                  <a:gd name="connsiteX3" fmla="*/ 0 w 2500256"/>
                  <a:gd name="connsiteY3" fmla="*/ 3604165 h 3604165"/>
                  <a:gd name="connsiteX4" fmla="*/ 372139 w 2500256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72294"/>
                  <a:gd name="connsiteX1" fmla="*/ 2117484 w 2276973"/>
                  <a:gd name="connsiteY1" fmla="*/ 127354 h 3672294"/>
                  <a:gd name="connsiteX2" fmla="*/ 2276973 w 2276973"/>
                  <a:gd name="connsiteY2" fmla="*/ 3317086 h 3672294"/>
                  <a:gd name="connsiteX3" fmla="*/ 0 w 2276973"/>
                  <a:gd name="connsiteY3" fmla="*/ 3604165 h 3672294"/>
                  <a:gd name="connsiteX4" fmla="*/ 372139 w 2276973"/>
                  <a:gd name="connsiteY4" fmla="*/ 106089 h 3672294"/>
                  <a:gd name="connsiteX0" fmla="*/ 244548 w 2149382"/>
                  <a:gd name="connsiteY0" fmla="*/ 106089 h 3627417"/>
                  <a:gd name="connsiteX1" fmla="*/ 1989893 w 2149382"/>
                  <a:gd name="connsiteY1" fmla="*/ 127354 h 3627417"/>
                  <a:gd name="connsiteX2" fmla="*/ 2149382 w 2149382"/>
                  <a:gd name="connsiteY2" fmla="*/ 3317086 h 3627417"/>
                  <a:gd name="connsiteX3" fmla="*/ 0 w 2149382"/>
                  <a:gd name="connsiteY3" fmla="*/ 3476574 h 3627417"/>
                  <a:gd name="connsiteX4" fmla="*/ 244548 w 2149382"/>
                  <a:gd name="connsiteY4" fmla="*/ 106089 h 3627417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6521 w 2151355"/>
                  <a:gd name="connsiteY0" fmla="*/ 106089 h 3771669"/>
                  <a:gd name="connsiteX1" fmla="*/ 1991866 w 2151355"/>
                  <a:gd name="connsiteY1" fmla="*/ 127354 h 3771669"/>
                  <a:gd name="connsiteX2" fmla="*/ 2151355 w 2151355"/>
                  <a:gd name="connsiteY2" fmla="*/ 3317086 h 3771669"/>
                  <a:gd name="connsiteX3" fmla="*/ 1973 w 2151355"/>
                  <a:gd name="connsiteY3" fmla="*/ 3476574 h 3771669"/>
                  <a:gd name="connsiteX4" fmla="*/ 246521 w 2151355"/>
                  <a:gd name="connsiteY4" fmla="*/ 106089 h 3771669"/>
                  <a:gd name="connsiteX0" fmla="*/ 246521 w 2151355"/>
                  <a:gd name="connsiteY0" fmla="*/ 106089 h 3759676"/>
                  <a:gd name="connsiteX1" fmla="*/ 1991866 w 2151355"/>
                  <a:gd name="connsiteY1" fmla="*/ 127354 h 3759676"/>
                  <a:gd name="connsiteX2" fmla="*/ 2151355 w 2151355"/>
                  <a:gd name="connsiteY2" fmla="*/ 3317086 h 3759676"/>
                  <a:gd name="connsiteX3" fmla="*/ 1973 w 2151355"/>
                  <a:gd name="connsiteY3" fmla="*/ 3476574 h 3759676"/>
                  <a:gd name="connsiteX4" fmla="*/ 246521 w 2151355"/>
                  <a:gd name="connsiteY4" fmla="*/ 106089 h 3759676"/>
                  <a:gd name="connsiteX0" fmla="*/ 246521 w 2151355"/>
                  <a:gd name="connsiteY0" fmla="*/ 130414 h 3784001"/>
                  <a:gd name="connsiteX1" fmla="*/ 1991866 w 2151355"/>
                  <a:gd name="connsiteY1" fmla="*/ 151679 h 3784001"/>
                  <a:gd name="connsiteX2" fmla="*/ 2151355 w 2151355"/>
                  <a:gd name="connsiteY2" fmla="*/ 3341411 h 3784001"/>
                  <a:gd name="connsiteX3" fmla="*/ 1973 w 2151355"/>
                  <a:gd name="connsiteY3" fmla="*/ 3500899 h 3784001"/>
                  <a:gd name="connsiteX4" fmla="*/ 246521 w 2151355"/>
                  <a:gd name="connsiteY4" fmla="*/ 130414 h 3784001"/>
                  <a:gd name="connsiteX0" fmla="*/ 245539 w 2150373"/>
                  <a:gd name="connsiteY0" fmla="*/ 130414 h 3784001"/>
                  <a:gd name="connsiteX1" fmla="*/ 1990884 w 2150373"/>
                  <a:gd name="connsiteY1" fmla="*/ 151679 h 3784001"/>
                  <a:gd name="connsiteX2" fmla="*/ 2150373 w 2150373"/>
                  <a:gd name="connsiteY2" fmla="*/ 3341411 h 3784001"/>
                  <a:gd name="connsiteX3" fmla="*/ 991 w 2150373"/>
                  <a:gd name="connsiteY3" fmla="*/ 3500899 h 3784001"/>
                  <a:gd name="connsiteX4" fmla="*/ 245539 w 2150373"/>
                  <a:gd name="connsiteY4" fmla="*/ 130414 h 3784001"/>
                  <a:gd name="connsiteX0" fmla="*/ 245539 w 2150373"/>
                  <a:gd name="connsiteY0" fmla="*/ 133508 h 3787095"/>
                  <a:gd name="connsiteX1" fmla="*/ 1990884 w 2150373"/>
                  <a:gd name="connsiteY1" fmla="*/ 154773 h 3787095"/>
                  <a:gd name="connsiteX2" fmla="*/ 2150373 w 2150373"/>
                  <a:gd name="connsiteY2" fmla="*/ 3344505 h 3787095"/>
                  <a:gd name="connsiteX3" fmla="*/ 991 w 2150373"/>
                  <a:gd name="connsiteY3" fmla="*/ 3503993 h 3787095"/>
                  <a:gd name="connsiteX4" fmla="*/ 245539 w 2150373"/>
                  <a:gd name="connsiteY4" fmla="*/ 133508 h 3787095"/>
                  <a:gd name="connsiteX0" fmla="*/ 245495 w 2150329"/>
                  <a:gd name="connsiteY0" fmla="*/ 133508 h 3787095"/>
                  <a:gd name="connsiteX1" fmla="*/ 1990840 w 2150329"/>
                  <a:gd name="connsiteY1" fmla="*/ 154773 h 3787095"/>
                  <a:gd name="connsiteX2" fmla="*/ 2150329 w 2150329"/>
                  <a:gd name="connsiteY2" fmla="*/ 3344505 h 3787095"/>
                  <a:gd name="connsiteX3" fmla="*/ 947 w 2150329"/>
                  <a:gd name="connsiteY3" fmla="*/ 3503993 h 3787095"/>
                  <a:gd name="connsiteX4" fmla="*/ 245495 w 2150329"/>
                  <a:gd name="connsiteY4" fmla="*/ 133508 h 3787095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286107 h 3939694"/>
                  <a:gd name="connsiteX1" fmla="*/ 410102 w 2150329"/>
                  <a:gd name="connsiteY1" fmla="*/ 185084 h 3939694"/>
                  <a:gd name="connsiteX2" fmla="*/ 1990840 w 2150329"/>
                  <a:gd name="connsiteY2" fmla="*/ 307372 h 3939694"/>
                  <a:gd name="connsiteX3" fmla="*/ 2150329 w 2150329"/>
                  <a:gd name="connsiteY3" fmla="*/ 3497104 h 3939694"/>
                  <a:gd name="connsiteX4" fmla="*/ 947 w 2150329"/>
                  <a:gd name="connsiteY4" fmla="*/ 3656592 h 3939694"/>
                  <a:gd name="connsiteX5" fmla="*/ 245495 w 2150329"/>
                  <a:gd name="connsiteY5" fmla="*/ 286107 h 3939694"/>
                  <a:gd name="connsiteX0" fmla="*/ 105100 w 2254482"/>
                  <a:gd name="connsiteY0" fmla="*/ 3628783 h 3911885"/>
                  <a:gd name="connsiteX1" fmla="*/ 514255 w 2254482"/>
                  <a:gd name="connsiteY1" fmla="*/ 157275 h 3911885"/>
                  <a:gd name="connsiteX2" fmla="*/ 2094993 w 2254482"/>
                  <a:gd name="connsiteY2" fmla="*/ 279563 h 3911885"/>
                  <a:gd name="connsiteX3" fmla="*/ 2254482 w 2254482"/>
                  <a:gd name="connsiteY3" fmla="*/ 3469295 h 3911885"/>
                  <a:gd name="connsiteX4" fmla="*/ 105100 w 2254482"/>
                  <a:gd name="connsiteY4" fmla="*/ 3628783 h 3911885"/>
                  <a:gd name="connsiteX0" fmla="*/ 105100 w 2254482"/>
                  <a:gd name="connsiteY0" fmla="*/ 3688176 h 3971278"/>
                  <a:gd name="connsiteX1" fmla="*/ 514255 w 2254482"/>
                  <a:gd name="connsiteY1" fmla="*/ 216668 h 3971278"/>
                  <a:gd name="connsiteX2" fmla="*/ 2094993 w 2254482"/>
                  <a:gd name="connsiteY2" fmla="*/ 338956 h 3971278"/>
                  <a:gd name="connsiteX3" fmla="*/ 2254482 w 2254482"/>
                  <a:gd name="connsiteY3" fmla="*/ 3528688 h 3971278"/>
                  <a:gd name="connsiteX4" fmla="*/ 105100 w 2254482"/>
                  <a:gd name="connsiteY4" fmla="*/ 3688176 h 3971278"/>
                  <a:gd name="connsiteX0" fmla="*/ 105100 w 2254482"/>
                  <a:gd name="connsiteY0" fmla="*/ 3772159 h 4055261"/>
                  <a:gd name="connsiteX1" fmla="*/ 514255 w 2254482"/>
                  <a:gd name="connsiteY1" fmla="*/ 300651 h 4055261"/>
                  <a:gd name="connsiteX2" fmla="*/ 1253090 w 2254482"/>
                  <a:gd name="connsiteY2" fmla="*/ 220184 h 4055261"/>
                  <a:gd name="connsiteX3" fmla="*/ 2094993 w 2254482"/>
                  <a:gd name="connsiteY3" fmla="*/ 422939 h 4055261"/>
                  <a:gd name="connsiteX4" fmla="*/ 2254482 w 2254482"/>
                  <a:gd name="connsiteY4" fmla="*/ 3612671 h 4055261"/>
                  <a:gd name="connsiteX5" fmla="*/ 105100 w 2254482"/>
                  <a:gd name="connsiteY5" fmla="*/ 3772159 h 4055261"/>
                  <a:gd name="connsiteX0" fmla="*/ 105100 w 2258263"/>
                  <a:gd name="connsiteY0" fmla="*/ 3772159 h 4055261"/>
                  <a:gd name="connsiteX1" fmla="*/ 514255 w 2258263"/>
                  <a:gd name="connsiteY1" fmla="*/ 300651 h 4055261"/>
                  <a:gd name="connsiteX2" fmla="*/ 1253090 w 2258263"/>
                  <a:gd name="connsiteY2" fmla="*/ 220184 h 4055261"/>
                  <a:gd name="connsiteX3" fmla="*/ 2160829 w 2258263"/>
                  <a:gd name="connsiteY3" fmla="*/ 759438 h 4055261"/>
                  <a:gd name="connsiteX4" fmla="*/ 2254482 w 2258263"/>
                  <a:gd name="connsiteY4" fmla="*/ 3612671 h 4055261"/>
                  <a:gd name="connsiteX5" fmla="*/ 105100 w 2258263"/>
                  <a:gd name="connsiteY5" fmla="*/ 3772159 h 4055261"/>
                  <a:gd name="connsiteX0" fmla="*/ 148303 w 2301466"/>
                  <a:gd name="connsiteY0" fmla="*/ 3622567 h 3905669"/>
                  <a:gd name="connsiteX1" fmla="*/ 359947 w 2301466"/>
                  <a:gd name="connsiteY1" fmla="*/ 407091 h 3905669"/>
                  <a:gd name="connsiteX2" fmla="*/ 1296293 w 2301466"/>
                  <a:gd name="connsiteY2" fmla="*/ 70592 h 3905669"/>
                  <a:gd name="connsiteX3" fmla="*/ 2204032 w 2301466"/>
                  <a:gd name="connsiteY3" fmla="*/ 609846 h 3905669"/>
                  <a:gd name="connsiteX4" fmla="*/ 2297685 w 2301466"/>
                  <a:gd name="connsiteY4" fmla="*/ 3463079 h 3905669"/>
                  <a:gd name="connsiteX5" fmla="*/ 148303 w 2301466"/>
                  <a:gd name="connsiteY5" fmla="*/ 3622567 h 3905669"/>
                  <a:gd name="connsiteX0" fmla="*/ 164410 w 2317573"/>
                  <a:gd name="connsiteY0" fmla="*/ 3574384 h 3857486"/>
                  <a:gd name="connsiteX1" fmla="*/ 324848 w 2317573"/>
                  <a:gd name="connsiteY1" fmla="*/ 497897 h 3857486"/>
                  <a:gd name="connsiteX2" fmla="*/ 1312400 w 2317573"/>
                  <a:gd name="connsiteY2" fmla="*/ 22409 h 3857486"/>
                  <a:gd name="connsiteX3" fmla="*/ 2220139 w 2317573"/>
                  <a:gd name="connsiteY3" fmla="*/ 561663 h 3857486"/>
                  <a:gd name="connsiteX4" fmla="*/ 2313792 w 2317573"/>
                  <a:gd name="connsiteY4" fmla="*/ 3414896 h 3857486"/>
                  <a:gd name="connsiteX5" fmla="*/ 164410 w 2317573"/>
                  <a:gd name="connsiteY5" fmla="*/ 3574384 h 3857486"/>
                  <a:gd name="connsiteX0" fmla="*/ 136284 w 2289447"/>
                  <a:gd name="connsiteY0" fmla="*/ 3574384 h 3857486"/>
                  <a:gd name="connsiteX1" fmla="*/ 296722 w 2289447"/>
                  <a:gd name="connsiteY1" fmla="*/ 497897 h 3857486"/>
                  <a:gd name="connsiteX2" fmla="*/ 1284274 w 2289447"/>
                  <a:gd name="connsiteY2" fmla="*/ 22409 h 3857486"/>
                  <a:gd name="connsiteX3" fmla="*/ 2192013 w 2289447"/>
                  <a:gd name="connsiteY3" fmla="*/ 561663 h 3857486"/>
                  <a:gd name="connsiteX4" fmla="*/ 2285666 w 2289447"/>
                  <a:gd name="connsiteY4" fmla="*/ 3414896 h 3857486"/>
                  <a:gd name="connsiteX5" fmla="*/ 136284 w 2289447"/>
                  <a:gd name="connsiteY5" fmla="*/ 3574384 h 3857486"/>
                  <a:gd name="connsiteX0" fmla="*/ 258953 w 2412116"/>
                  <a:gd name="connsiteY0" fmla="*/ 3574384 h 3857486"/>
                  <a:gd name="connsiteX1" fmla="*/ 46953 w 2412116"/>
                  <a:gd name="connsiteY1" fmla="*/ 3360368 h 3857486"/>
                  <a:gd name="connsiteX2" fmla="*/ 419391 w 2412116"/>
                  <a:gd name="connsiteY2" fmla="*/ 497897 h 3857486"/>
                  <a:gd name="connsiteX3" fmla="*/ 1406943 w 2412116"/>
                  <a:gd name="connsiteY3" fmla="*/ 22409 h 3857486"/>
                  <a:gd name="connsiteX4" fmla="*/ 2314682 w 2412116"/>
                  <a:gd name="connsiteY4" fmla="*/ 561663 h 3857486"/>
                  <a:gd name="connsiteX5" fmla="*/ 2408335 w 2412116"/>
                  <a:gd name="connsiteY5" fmla="*/ 3414896 h 3857486"/>
                  <a:gd name="connsiteX6" fmla="*/ 258953 w 2412116"/>
                  <a:gd name="connsiteY6" fmla="*/ 3574384 h 3857486"/>
                  <a:gd name="connsiteX0" fmla="*/ 2361382 w 2365163"/>
                  <a:gd name="connsiteY0" fmla="*/ 3414896 h 3745648"/>
                  <a:gd name="connsiteX1" fmla="*/ 0 w 2365163"/>
                  <a:gd name="connsiteY1" fmla="*/ 3360368 h 3745648"/>
                  <a:gd name="connsiteX2" fmla="*/ 372438 w 2365163"/>
                  <a:gd name="connsiteY2" fmla="*/ 497897 h 3745648"/>
                  <a:gd name="connsiteX3" fmla="*/ 1359990 w 2365163"/>
                  <a:gd name="connsiteY3" fmla="*/ 22409 h 3745648"/>
                  <a:gd name="connsiteX4" fmla="*/ 2267729 w 2365163"/>
                  <a:gd name="connsiteY4" fmla="*/ 561663 h 3745648"/>
                  <a:gd name="connsiteX5" fmla="*/ 2361382 w 2365163"/>
                  <a:gd name="connsiteY5" fmla="*/ 3414896 h 3745648"/>
                  <a:gd name="connsiteX0" fmla="*/ 2401139 w 2401139"/>
                  <a:gd name="connsiteY0" fmla="*/ 3780656 h 3987791"/>
                  <a:gd name="connsiteX1" fmla="*/ 0 w 2401139"/>
                  <a:gd name="connsiteY1" fmla="*/ 3360368 h 3987791"/>
                  <a:gd name="connsiteX2" fmla="*/ 372438 w 2401139"/>
                  <a:gd name="connsiteY2" fmla="*/ 497897 h 3987791"/>
                  <a:gd name="connsiteX3" fmla="*/ 1359990 w 2401139"/>
                  <a:gd name="connsiteY3" fmla="*/ 22409 h 3987791"/>
                  <a:gd name="connsiteX4" fmla="*/ 2267729 w 2401139"/>
                  <a:gd name="connsiteY4" fmla="*/ 561663 h 3987791"/>
                  <a:gd name="connsiteX5" fmla="*/ 2401139 w 2401139"/>
                  <a:gd name="connsiteY5" fmla="*/ 3780656 h 3987791"/>
                  <a:gd name="connsiteX0" fmla="*/ 2472391 w 2472391"/>
                  <a:gd name="connsiteY0" fmla="*/ 3780656 h 4107026"/>
                  <a:gd name="connsiteX1" fmla="*/ 0 w 2472391"/>
                  <a:gd name="connsiteY1" fmla="*/ 3716628 h 4107026"/>
                  <a:gd name="connsiteX2" fmla="*/ 443690 w 2472391"/>
                  <a:gd name="connsiteY2" fmla="*/ 497897 h 4107026"/>
                  <a:gd name="connsiteX3" fmla="*/ 1431242 w 2472391"/>
                  <a:gd name="connsiteY3" fmla="*/ 22409 h 4107026"/>
                  <a:gd name="connsiteX4" fmla="*/ 2338981 w 2472391"/>
                  <a:gd name="connsiteY4" fmla="*/ 561663 h 4107026"/>
                  <a:gd name="connsiteX5" fmla="*/ 2472391 w 2472391"/>
                  <a:gd name="connsiteY5" fmla="*/ 3780656 h 4107026"/>
                  <a:gd name="connsiteX0" fmla="*/ 2472391 w 2472391"/>
                  <a:gd name="connsiteY0" fmla="*/ 3780656 h 4082548"/>
                  <a:gd name="connsiteX1" fmla="*/ 0 w 2472391"/>
                  <a:gd name="connsiteY1" fmla="*/ 3716628 h 4082548"/>
                  <a:gd name="connsiteX2" fmla="*/ 443690 w 2472391"/>
                  <a:gd name="connsiteY2" fmla="*/ 497897 h 4082548"/>
                  <a:gd name="connsiteX3" fmla="*/ 1431242 w 2472391"/>
                  <a:gd name="connsiteY3" fmla="*/ 22409 h 4082548"/>
                  <a:gd name="connsiteX4" fmla="*/ 2338981 w 2472391"/>
                  <a:gd name="connsiteY4" fmla="*/ 561663 h 4082548"/>
                  <a:gd name="connsiteX5" fmla="*/ 2472391 w 2472391"/>
                  <a:gd name="connsiteY5" fmla="*/ 3780656 h 4082548"/>
                  <a:gd name="connsiteX0" fmla="*/ 2424890 w 2435089"/>
                  <a:gd name="connsiteY0" fmla="*/ 3531274 h 3965143"/>
                  <a:gd name="connsiteX1" fmla="*/ 0 w 2435089"/>
                  <a:gd name="connsiteY1" fmla="*/ 3716628 h 3965143"/>
                  <a:gd name="connsiteX2" fmla="*/ 443690 w 2435089"/>
                  <a:gd name="connsiteY2" fmla="*/ 497897 h 3965143"/>
                  <a:gd name="connsiteX3" fmla="*/ 1431242 w 2435089"/>
                  <a:gd name="connsiteY3" fmla="*/ 22409 h 3965143"/>
                  <a:gd name="connsiteX4" fmla="*/ 2338981 w 2435089"/>
                  <a:gd name="connsiteY4" fmla="*/ 561663 h 3965143"/>
                  <a:gd name="connsiteX5" fmla="*/ 2424890 w 2435089"/>
                  <a:gd name="connsiteY5" fmla="*/ 3531274 h 3965143"/>
                  <a:gd name="connsiteX0" fmla="*/ 2401139 w 2411338"/>
                  <a:gd name="connsiteY0" fmla="*/ 3531274 h 3823297"/>
                  <a:gd name="connsiteX1" fmla="*/ 0 w 2411338"/>
                  <a:gd name="connsiteY1" fmla="*/ 3443496 h 3823297"/>
                  <a:gd name="connsiteX2" fmla="*/ 419939 w 2411338"/>
                  <a:gd name="connsiteY2" fmla="*/ 497897 h 3823297"/>
                  <a:gd name="connsiteX3" fmla="*/ 1407491 w 2411338"/>
                  <a:gd name="connsiteY3" fmla="*/ 22409 h 3823297"/>
                  <a:gd name="connsiteX4" fmla="*/ 2315230 w 2411338"/>
                  <a:gd name="connsiteY4" fmla="*/ 561663 h 3823297"/>
                  <a:gd name="connsiteX5" fmla="*/ 2401139 w 2411338"/>
                  <a:gd name="connsiteY5" fmla="*/ 3531274 h 3823297"/>
                  <a:gd name="connsiteX0" fmla="*/ 2282386 w 2394929"/>
                  <a:gd name="connsiteY0" fmla="*/ 3614401 h 3875286"/>
                  <a:gd name="connsiteX1" fmla="*/ 0 w 2394929"/>
                  <a:gd name="connsiteY1" fmla="*/ 3443496 h 3875286"/>
                  <a:gd name="connsiteX2" fmla="*/ 419939 w 2394929"/>
                  <a:gd name="connsiteY2" fmla="*/ 497897 h 3875286"/>
                  <a:gd name="connsiteX3" fmla="*/ 1407491 w 2394929"/>
                  <a:gd name="connsiteY3" fmla="*/ 22409 h 3875286"/>
                  <a:gd name="connsiteX4" fmla="*/ 2315230 w 2394929"/>
                  <a:gd name="connsiteY4" fmla="*/ 561663 h 3875286"/>
                  <a:gd name="connsiteX5" fmla="*/ 2282386 w 2394929"/>
                  <a:gd name="connsiteY5" fmla="*/ 3614401 h 3875286"/>
                  <a:gd name="connsiteX0" fmla="*/ 2282386 w 2339269"/>
                  <a:gd name="connsiteY0" fmla="*/ 3614401 h 3875286"/>
                  <a:gd name="connsiteX1" fmla="*/ 0 w 2339269"/>
                  <a:gd name="connsiteY1" fmla="*/ 3443496 h 3875286"/>
                  <a:gd name="connsiteX2" fmla="*/ 419939 w 2339269"/>
                  <a:gd name="connsiteY2" fmla="*/ 497897 h 3875286"/>
                  <a:gd name="connsiteX3" fmla="*/ 1407491 w 2339269"/>
                  <a:gd name="connsiteY3" fmla="*/ 22409 h 3875286"/>
                  <a:gd name="connsiteX4" fmla="*/ 2315230 w 2339269"/>
                  <a:gd name="connsiteY4" fmla="*/ 561663 h 3875286"/>
                  <a:gd name="connsiteX5" fmla="*/ 2282386 w 2339269"/>
                  <a:gd name="connsiteY5" fmla="*/ 3614401 h 3875286"/>
                  <a:gd name="connsiteX0" fmla="*/ 2282386 w 2522298"/>
                  <a:gd name="connsiteY0" fmla="*/ 3614401 h 3875286"/>
                  <a:gd name="connsiteX1" fmla="*/ 0 w 2522298"/>
                  <a:gd name="connsiteY1" fmla="*/ 3443496 h 3875286"/>
                  <a:gd name="connsiteX2" fmla="*/ 419939 w 2522298"/>
                  <a:gd name="connsiteY2" fmla="*/ 497897 h 3875286"/>
                  <a:gd name="connsiteX3" fmla="*/ 1407491 w 2522298"/>
                  <a:gd name="connsiteY3" fmla="*/ 22409 h 3875286"/>
                  <a:gd name="connsiteX4" fmla="*/ 2315230 w 2522298"/>
                  <a:gd name="connsiteY4" fmla="*/ 561663 h 3875286"/>
                  <a:gd name="connsiteX5" fmla="*/ 2282386 w 2522298"/>
                  <a:gd name="connsiteY5" fmla="*/ 3614401 h 3875286"/>
                  <a:gd name="connsiteX0" fmla="*/ 2051972 w 2291884"/>
                  <a:gd name="connsiteY0" fmla="*/ 3614401 h 3941290"/>
                  <a:gd name="connsiteX1" fmla="*/ 0 w 2291884"/>
                  <a:gd name="connsiteY1" fmla="*/ 3606175 h 3941290"/>
                  <a:gd name="connsiteX2" fmla="*/ 189525 w 2291884"/>
                  <a:gd name="connsiteY2" fmla="*/ 497897 h 3941290"/>
                  <a:gd name="connsiteX3" fmla="*/ 1177077 w 2291884"/>
                  <a:gd name="connsiteY3" fmla="*/ 22409 h 3941290"/>
                  <a:gd name="connsiteX4" fmla="*/ 2084816 w 2291884"/>
                  <a:gd name="connsiteY4" fmla="*/ 561663 h 3941290"/>
                  <a:gd name="connsiteX5" fmla="*/ 2051972 w 2291884"/>
                  <a:gd name="connsiteY5" fmla="*/ 3614401 h 3941290"/>
                  <a:gd name="connsiteX0" fmla="*/ 2051972 w 2291884"/>
                  <a:gd name="connsiteY0" fmla="*/ 3614401 h 3868625"/>
                  <a:gd name="connsiteX1" fmla="*/ 0 w 2291884"/>
                  <a:gd name="connsiteY1" fmla="*/ 3606175 h 3868625"/>
                  <a:gd name="connsiteX2" fmla="*/ 189525 w 2291884"/>
                  <a:gd name="connsiteY2" fmla="*/ 497897 h 3868625"/>
                  <a:gd name="connsiteX3" fmla="*/ 1177077 w 2291884"/>
                  <a:gd name="connsiteY3" fmla="*/ 22409 h 3868625"/>
                  <a:gd name="connsiteX4" fmla="*/ 2084816 w 2291884"/>
                  <a:gd name="connsiteY4" fmla="*/ 561663 h 3868625"/>
                  <a:gd name="connsiteX5" fmla="*/ 2051972 w 2291884"/>
                  <a:gd name="connsiteY5" fmla="*/ 3614401 h 3868625"/>
                  <a:gd name="connsiteX0" fmla="*/ 2155306 w 2395218"/>
                  <a:gd name="connsiteY0" fmla="*/ 3614401 h 3868625"/>
                  <a:gd name="connsiteX1" fmla="*/ 103334 w 2395218"/>
                  <a:gd name="connsiteY1" fmla="*/ 3606175 h 3868625"/>
                  <a:gd name="connsiteX2" fmla="*/ 292859 w 2395218"/>
                  <a:gd name="connsiteY2" fmla="*/ 497897 h 3868625"/>
                  <a:gd name="connsiteX3" fmla="*/ 1280411 w 2395218"/>
                  <a:gd name="connsiteY3" fmla="*/ 22409 h 3868625"/>
                  <a:gd name="connsiteX4" fmla="*/ 2188150 w 2395218"/>
                  <a:gd name="connsiteY4" fmla="*/ 561663 h 3868625"/>
                  <a:gd name="connsiteX5" fmla="*/ 2155306 w 2395218"/>
                  <a:gd name="connsiteY5" fmla="*/ 3614401 h 3868625"/>
                  <a:gd name="connsiteX0" fmla="*/ 2122992 w 2362904"/>
                  <a:gd name="connsiteY0" fmla="*/ 3605702 h 3859926"/>
                  <a:gd name="connsiteX1" fmla="*/ 71020 w 2362904"/>
                  <a:gd name="connsiteY1" fmla="*/ 3597476 h 3859926"/>
                  <a:gd name="connsiteX2" fmla="*/ 458043 w 2362904"/>
                  <a:gd name="connsiteY2" fmla="*/ 533565 h 3859926"/>
                  <a:gd name="connsiteX3" fmla="*/ 1248097 w 2362904"/>
                  <a:gd name="connsiteY3" fmla="*/ 13710 h 3859926"/>
                  <a:gd name="connsiteX4" fmla="*/ 2155836 w 2362904"/>
                  <a:gd name="connsiteY4" fmla="*/ 552964 h 3859926"/>
                  <a:gd name="connsiteX5" fmla="*/ 2122992 w 2362904"/>
                  <a:gd name="connsiteY5" fmla="*/ 3605702 h 3859926"/>
                  <a:gd name="connsiteX0" fmla="*/ 2122992 w 2279868"/>
                  <a:gd name="connsiteY0" fmla="*/ 3605702 h 3859926"/>
                  <a:gd name="connsiteX1" fmla="*/ 71020 w 2279868"/>
                  <a:gd name="connsiteY1" fmla="*/ 3597476 h 3859926"/>
                  <a:gd name="connsiteX2" fmla="*/ 458043 w 2279868"/>
                  <a:gd name="connsiteY2" fmla="*/ 533565 h 3859926"/>
                  <a:gd name="connsiteX3" fmla="*/ 1248097 w 2279868"/>
                  <a:gd name="connsiteY3" fmla="*/ 13710 h 3859926"/>
                  <a:gd name="connsiteX4" fmla="*/ 1810215 w 2279868"/>
                  <a:gd name="connsiteY4" fmla="*/ 508597 h 3859926"/>
                  <a:gd name="connsiteX5" fmla="*/ 2122992 w 2279868"/>
                  <a:gd name="connsiteY5" fmla="*/ 3605702 h 3859926"/>
                  <a:gd name="connsiteX0" fmla="*/ 2139450 w 2293730"/>
                  <a:gd name="connsiteY0" fmla="*/ 3546547 h 3823338"/>
                  <a:gd name="connsiteX1" fmla="*/ 71020 w 2293730"/>
                  <a:gd name="connsiteY1" fmla="*/ 3597476 h 3823338"/>
                  <a:gd name="connsiteX2" fmla="*/ 458043 w 2293730"/>
                  <a:gd name="connsiteY2" fmla="*/ 533565 h 3823338"/>
                  <a:gd name="connsiteX3" fmla="*/ 1248097 w 2293730"/>
                  <a:gd name="connsiteY3" fmla="*/ 13710 h 3823338"/>
                  <a:gd name="connsiteX4" fmla="*/ 1810215 w 2293730"/>
                  <a:gd name="connsiteY4" fmla="*/ 508597 h 3823338"/>
                  <a:gd name="connsiteX5" fmla="*/ 2139450 w 2293730"/>
                  <a:gd name="connsiteY5" fmla="*/ 3546547 h 3823338"/>
                  <a:gd name="connsiteX0" fmla="*/ 2139450 w 2232464"/>
                  <a:gd name="connsiteY0" fmla="*/ 3546547 h 3823338"/>
                  <a:gd name="connsiteX1" fmla="*/ 71020 w 2232464"/>
                  <a:gd name="connsiteY1" fmla="*/ 3597476 h 3823338"/>
                  <a:gd name="connsiteX2" fmla="*/ 458043 w 2232464"/>
                  <a:gd name="connsiteY2" fmla="*/ 533565 h 3823338"/>
                  <a:gd name="connsiteX3" fmla="*/ 1248097 w 2232464"/>
                  <a:gd name="connsiteY3" fmla="*/ 13710 h 3823338"/>
                  <a:gd name="connsiteX4" fmla="*/ 1810215 w 2232464"/>
                  <a:gd name="connsiteY4" fmla="*/ 508597 h 3823338"/>
                  <a:gd name="connsiteX5" fmla="*/ 2139450 w 2232464"/>
                  <a:gd name="connsiteY5" fmla="*/ 3546547 h 3823338"/>
                  <a:gd name="connsiteX0" fmla="*/ 2054097 w 2147111"/>
                  <a:gd name="connsiteY0" fmla="*/ 3546547 h 3829494"/>
                  <a:gd name="connsiteX1" fmla="*/ 84416 w 2147111"/>
                  <a:gd name="connsiteY1" fmla="*/ 3612265 h 3829494"/>
                  <a:gd name="connsiteX2" fmla="*/ 372690 w 2147111"/>
                  <a:gd name="connsiteY2" fmla="*/ 533565 h 3829494"/>
                  <a:gd name="connsiteX3" fmla="*/ 1162744 w 2147111"/>
                  <a:gd name="connsiteY3" fmla="*/ 13710 h 3829494"/>
                  <a:gd name="connsiteX4" fmla="*/ 1724862 w 2147111"/>
                  <a:gd name="connsiteY4" fmla="*/ 508597 h 3829494"/>
                  <a:gd name="connsiteX5" fmla="*/ 2054097 w 2147111"/>
                  <a:gd name="connsiteY5" fmla="*/ 3546547 h 3829494"/>
                  <a:gd name="connsiteX0" fmla="*/ 2054097 w 2147111"/>
                  <a:gd name="connsiteY0" fmla="*/ 3488956 h 3771903"/>
                  <a:gd name="connsiteX1" fmla="*/ 84416 w 2147111"/>
                  <a:gd name="connsiteY1" fmla="*/ 3554674 h 3771903"/>
                  <a:gd name="connsiteX2" fmla="*/ 372690 w 2147111"/>
                  <a:gd name="connsiteY2" fmla="*/ 475974 h 3771903"/>
                  <a:gd name="connsiteX3" fmla="*/ 1162744 w 2147111"/>
                  <a:gd name="connsiteY3" fmla="*/ 30064 h 3771903"/>
                  <a:gd name="connsiteX4" fmla="*/ 1724862 w 2147111"/>
                  <a:gd name="connsiteY4" fmla="*/ 451006 h 3771903"/>
                  <a:gd name="connsiteX5" fmla="*/ 2054097 w 2147111"/>
                  <a:gd name="connsiteY5" fmla="*/ 3488956 h 3771903"/>
                  <a:gd name="connsiteX0" fmla="*/ 2095465 w 2188479"/>
                  <a:gd name="connsiteY0" fmla="*/ 3488956 h 3771903"/>
                  <a:gd name="connsiteX1" fmla="*/ 125784 w 2188479"/>
                  <a:gd name="connsiteY1" fmla="*/ 3554674 h 3771903"/>
                  <a:gd name="connsiteX2" fmla="*/ 222799 w 2188479"/>
                  <a:gd name="connsiteY2" fmla="*/ 1502613 h 3771903"/>
                  <a:gd name="connsiteX3" fmla="*/ 414058 w 2188479"/>
                  <a:gd name="connsiteY3" fmla="*/ 475974 h 3771903"/>
                  <a:gd name="connsiteX4" fmla="*/ 1204112 w 2188479"/>
                  <a:gd name="connsiteY4" fmla="*/ 30064 h 3771903"/>
                  <a:gd name="connsiteX5" fmla="*/ 1766230 w 2188479"/>
                  <a:gd name="connsiteY5" fmla="*/ 451006 h 3771903"/>
                  <a:gd name="connsiteX6" fmla="*/ 2095465 w 2188479"/>
                  <a:gd name="connsiteY6" fmla="*/ 3488956 h 3771903"/>
                  <a:gd name="connsiteX0" fmla="*/ 2095465 w 2188479"/>
                  <a:gd name="connsiteY0" fmla="*/ 3488956 h 3771903"/>
                  <a:gd name="connsiteX1" fmla="*/ 125784 w 2188479"/>
                  <a:gd name="connsiteY1" fmla="*/ 3554674 h 3771903"/>
                  <a:gd name="connsiteX2" fmla="*/ 222799 w 2188479"/>
                  <a:gd name="connsiteY2" fmla="*/ 1502613 h 3771903"/>
                  <a:gd name="connsiteX3" fmla="*/ 414058 w 2188479"/>
                  <a:gd name="connsiteY3" fmla="*/ 475974 h 3771903"/>
                  <a:gd name="connsiteX4" fmla="*/ 1204112 w 2188479"/>
                  <a:gd name="connsiteY4" fmla="*/ 30064 h 3771903"/>
                  <a:gd name="connsiteX5" fmla="*/ 1766230 w 2188479"/>
                  <a:gd name="connsiteY5" fmla="*/ 451006 h 3771903"/>
                  <a:gd name="connsiteX6" fmla="*/ 2095465 w 2188479"/>
                  <a:gd name="connsiteY6" fmla="*/ 3488956 h 3771903"/>
                  <a:gd name="connsiteX0" fmla="*/ 2188034 w 2281048"/>
                  <a:gd name="connsiteY0" fmla="*/ 3614142 h 3897089"/>
                  <a:gd name="connsiteX1" fmla="*/ 218353 w 2281048"/>
                  <a:gd name="connsiteY1" fmla="*/ 3679860 h 3897089"/>
                  <a:gd name="connsiteX2" fmla="*/ 315368 w 2281048"/>
                  <a:gd name="connsiteY2" fmla="*/ 1627799 h 3897089"/>
                  <a:gd name="connsiteX3" fmla="*/ 193922 w 2281048"/>
                  <a:gd name="connsiteY3" fmla="*/ 334959 h 3897089"/>
                  <a:gd name="connsiteX4" fmla="*/ 1296681 w 2281048"/>
                  <a:gd name="connsiteY4" fmla="*/ 155250 h 3897089"/>
                  <a:gd name="connsiteX5" fmla="*/ 1858799 w 2281048"/>
                  <a:gd name="connsiteY5" fmla="*/ 576192 h 3897089"/>
                  <a:gd name="connsiteX6" fmla="*/ 2188034 w 2281048"/>
                  <a:gd name="connsiteY6" fmla="*/ 3614142 h 3897089"/>
                  <a:gd name="connsiteX0" fmla="*/ 2188034 w 2281048"/>
                  <a:gd name="connsiteY0" fmla="*/ 3578506 h 3861453"/>
                  <a:gd name="connsiteX1" fmla="*/ 218353 w 2281048"/>
                  <a:gd name="connsiteY1" fmla="*/ 3644224 h 3861453"/>
                  <a:gd name="connsiteX2" fmla="*/ 315368 w 2281048"/>
                  <a:gd name="connsiteY2" fmla="*/ 1592163 h 3861453"/>
                  <a:gd name="connsiteX3" fmla="*/ 193922 w 2281048"/>
                  <a:gd name="connsiteY3" fmla="*/ 299323 h 3861453"/>
                  <a:gd name="connsiteX4" fmla="*/ 2103130 w 2281048"/>
                  <a:gd name="connsiteY4" fmla="*/ 223137 h 3861453"/>
                  <a:gd name="connsiteX5" fmla="*/ 1858799 w 2281048"/>
                  <a:gd name="connsiteY5" fmla="*/ 540556 h 3861453"/>
                  <a:gd name="connsiteX6" fmla="*/ 2188034 w 2281048"/>
                  <a:gd name="connsiteY6" fmla="*/ 3578506 h 3861453"/>
                  <a:gd name="connsiteX0" fmla="*/ 2188034 w 2455764"/>
                  <a:gd name="connsiteY0" fmla="*/ 3578506 h 3861453"/>
                  <a:gd name="connsiteX1" fmla="*/ 218353 w 2455764"/>
                  <a:gd name="connsiteY1" fmla="*/ 3644224 h 3861453"/>
                  <a:gd name="connsiteX2" fmla="*/ 315368 w 2455764"/>
                  <a:gd name="connsiteY2" fmla="*/ 1592163 h 3861453"/>
                  <a:gd name="connsiteX3" fmla="*/ 193922 w 2455764"/>
                  <a:gd name="connsiteY3" fmla="*/ 299323 h 3861453"/>
                  <a:gd name="connsiteX4" fmla="*/ 2103130 w 2455764"/>
                  <a:gd name="connsiteY4" fmla="*/ 223137 h 3861453"/>
                  <a:gd name="connsiteX5" fmla="*/ 2385460 w 2455764"/>
                  <a:gd name="connsiteY5" fmla="*/ 658868 h 3861453"/>
                  <a:gd name="connsiteX6" fmla="*/ 2188034 w 2455764"/>
                  <a:gd name="connsiteY6" fmla="*/ 3578506 h 3861453"/>
                  <a:gd name="connsiteX0" fmla="*/ 2188034 w 2455764"/>
                  <a:gd name="connsiteY0" fmla="*/ 3578506 h 3861453"/>
                  <a:gd name="connsiteX1" fmla="*/ 218353 w 2455764"/>
                  <a:gd name="connsiteY1" fmla="*/ 3644224 h 3861453"/>
                  <a:gd name="connsiteX2" fmla="*/ 315368 w 2455764"/>
                  <a:gd name="connsiteY2" fmla="*/ 1592163 h 3861453"/>
                  <a:gd name="connsiteX3" fmla="*/ 193922 w 2455764"/>
                  <a:gd name="connsiteY3" fmla="*/ 299323 h 3861453"/>
                  <a:gd name="connsiteX4" fmla="*/ 2103130 w 2455764"/>
                  <a:gd name="connsiteY4" fmla="*/ 223137 h 3861453"/>
                  <a:gd name="connsiteX5" fmla="*/ 2385460 w 2455764"/>
                  <a:gd name="connsiteY5" fmla="*/ 658868 h 3861453"/>
                  <a:gd name="connsiteX6" fmla="*/ 2188034 w 2455764"/>
                  <a:gd name="connsiteY6" fmla="*/ 3578506 h 3861453"/>
                  <a:gd name="connsiteX0" fmla="*/ 2188034 w 2455764"/>
                  <a:gd name="connsiteY0" fmla="*/ 3625853 h 3908800"/>
                  <a:gd name="connsiteX1" fmla="*/ 218353 w 2455764"/>
                  <a:gd name="connsiteY1" fmla="*/ 3691571 h 3908800"/>
                  <a:gd name="connsiteX2" fmla="*/ 315368 w 2455764"/>
                  <a:gd name="connsiteY2" fmla="*/ 1639510 h 3908800"/>
                  <a:gd name="connsiteX3" fmla="*/ 193922 w 2455764"/>
                  <a:gd name="connsiteY3" fmla="*/ 346670 h 3908800"/>
                  <a:gd name="connsiteX4" fmla="*/ 1922091 w 2455764"/>
                  <a:gd name="connsiteY4" fmla="*/ 137383 h 3908800"/>
                  <a:gd name="connsiteX5" fmla="*/ 2385460 w 2455764"/>
                  <a:gd name="connsiteY5" fmla="*/ 706215 h 3908800"/>
                  <a:gd name="connsiteX6" fmla="*/ 2188034 w 2455764"/>
                  <a:gd name="connsiteY6" fmla="*/ 3625853 h 3908800"/>
                  <a:gd name="connsiteX0" fmla="*/ 2195483 w 2463213"/>
                  <a:gd name="connsiteY0" fmla="*/ 3671868 h 3954815"/>
                  <a:gd name="connsiteX1" fmla="*/ 225802 w 2463213"/>
                  <a:gd name="connsiteY1" fmla="*/ 3737586 h 3954815"/>
                  <a:gd name="connsiteX2" fmla="*/ 322817 w 2463213"/>
                  <a:gd name="connsiteY2" fmla="*/ 1685525 h 3954815"/>
                  <a:gd name="connsiteX3" fmla="*/ 184913 w 2463213"/>
                  <a:gd name="connsiteY3" fmla="*/ 318740 h 3954815"/>
                  <a:gd name="connsiteX4" fmla="*/ 1929540 w 2463213"/>
                  <a:gd name="connsiteY4" fmla="*/ 183398 h 3954815"/>
                  <a:gd name="connsiteX5" fmla="*/ 2392909 w 2463213"/>
                  <a:gd name="connsiteY5" fmla="*/ 752230 h 3954815"/>
                  <a:gd name="connsiteX6" fmla="*/ 2195483 w 2463213"/>
                  <a:gd name="connsiteY6" fmla="*/ 3671868 h 3954815"/>
                  <a:gd name="connsiteX0" fmla="*/ 2195483 w 2463213"/>
                  <a:gd name="connsiteY0" fmla="*/ 3529616 h 3812563"/>
                  <a:gd name="connsiteX1" fmla="*/ 225802 w 2463213"/>
                  <a:gd name="connsiteY1" fmla="*/ 3595334 h 3812563"/>
                  <a:gd name="connsiteX2" fmla="*/ 322817 w 2463213"/>
                  <a:gd name="connsiteY2" fmla="*/ 1543273 h 3812563"/>
                  <a:gd name="connsiteX3" fmla="*/ 184913 w 2463213"/>
                  <a:gd name="connsiteY3" fmla="*/ 176488 h 3812563"/>
                  <a:gd name="connsiteX4" fmla="*/ 536774 w 2463213"/>
                  <a:gd name="connsiteY4" fmla="*/ 123533 h 3812563"/>
                  <a:gd name="connsiteX5" fmla="*/ 1929540 w 2463213"/>
                  <a:gd name="connsiteY5" fmla="*/ 41146 h 3812563"/>
                  <a:gd name="connsiteX6" fmla="*/ 2392909 w 2463213"/>
                  <a:gd name="connsiteY6" fmla="*/ 609978 h 3812563"/>
                  <a:gd name="connsiteX7" fmla="*/ 2195483 w 2463213"/>
                  <a:gd name="connsiteY7" fmla="*/ 3529616 h 3812563"/>
                  <a:gd name="connsiteX0" fmla="*/ 2195483 w 2405801"/>
                  <a:gd name="connsiteY0" fmla="*/ 3529616 h 3812563"/>
                  <a:gd name="connsiteX1" fmla="*/ 225802 w 2405801"/>
                  <a:gd name="connsiteY1" fmla="*/ 3595334 h 3812563"/>
                  <a:gd name="connsiteX2" fmla="*/ 322817 w 2405801"/>
                  <a:gd name="connsiteY2" fmla="*/ 1543273 h 3812563"/>
                  <a:gd name="connsiteX3" fmla="*/ 184913 w 2405801"/>
                  <a:gd name="connsiteY3" fmla="*/ 176488 h 3812563"/>
                  <a:gd name="connsiteX4" fmla="*/ 536774 w 2405801"/>
                  <a:gd name="connsiteY4" fmla="*/ 123533 h 3812563"/>
                  <a:gd name="connsiteX5" fmla="*/ 1929540 w 2405801"/>
                  <a:gd name="connsiteY5" fmla="*/ 41146 h 3812563"/>
                  <a:gd name="connsiteX6" fmla="*/ 2392909 w 2405801"/>
                  <a:gd name="connsiteY6" fmla="*/ 609978 h 3812563"/>
                  <a:gd name="connsiteX7" fmla="*/ 2050923 w 2405801"/>
                  <a:gd name="connsiteY7" fmla="*/ 1543274 h 3812563"/>
                  <a:gd name="connsiteX8" fmla="*/ 2195483 w 2405801"/>
                  <a:gd name="connsiteY8" fmla="*/ 3529616 h 3812563"/>
                  <a:gd name="connsiteX0" fmla="*/ 2195483 w 2405801"/>
                  <a:gd name="connsiteY0" fmla="*/ 3529616 h 3812563"/>
                  <a:gd name="connsiteX1" fmla="*/ 225802 w 2405801"/>
                  <a:gd name="connsiteY1" fmla="*/ 3595334 h 3812563"/>
                  <a:gd name="connsiteX2" fmla="*/ 322817 w 2405801"/>
                  <a:gd name="connsiteY2" fmla="*/ 1543273 h 3812563"/>
                  <a:gd name="connsiteX3" fmla="*/ 184913 w 2405801"/>
                  <a:gd name="connsiteY3" fmla="*/ 176488 h 3812563"/>
                  <a:gd name="connsiteX4" fmla="*/ 536774 w 2405801"/>
                  <a:gd name="connsiteY4" fmla="*/ 123533 h 3812563"/>
                  <a:gd name="connsiteX5" fmla="*/ 1929540 w 2405801"/>
                  <a:gd name="connsiteY5" fmla="*/ 41146 h 3812563"/>
                  <a:gd name="connsiteX6" fmla="*/ 2392909 w 2405801"/>
                  <a:gd name="connsiteY6" fmla="*/ 609978 h 3812563"/>
                  <a:gd name="connsiteX7" fmla="*/ 2050923 w 2405801"/>
                  <a:gd name="connsiteY7" fmla="*/ 1543274 h 3812563"/>
                  <a:gd name="connsiteX8" fmla="*/ 2195483 w 2405801"/>
                  <a:gd name="connsiteY8" fmla="*/ 3529616 h 3812563"/>
                  <a:gd name="connsiteX0" fmla="*/ 2195483 w 2416899"/>
                  <a:gd name="connsiteY0" fmla="*/ 3529616 h 3812563"/>
                  <a:gd name="connsiteX1" fmla="*/ 225802 w 2416899"/>
                  <a:gd name="connsiteY1" fmla="*/ 3595334 h 3812563"/>
                  <a:gd name="connsiteX2" fmla="*/ 322817 w 2416899"/>
                  <a:gd name="connsiteY2" fmla="*/ 1543273 h 3812563"/>
                  <a:gd name="connsiteX3" fmla="*/ 184913 w 2416899"/>
                  <a:gd name="connsiteY3" fmla="*/ 176488 h 3812563"/>
                  <a:gd name="connsiteX4" fmla="*/ 536774 w 2416899"/>
                  <a:gd name="connsiteY4" fmla="*/ 123533 h 3812563"/>
                  <a:gd name="connsiteX5" fmla="*/ 1929540 w 2416899"/>
                  <a:gd name="connsiteY5" fmla="*/ 41146 h 3812563"/>
                  <a:gd name="connsiteX6" fmla="*/ 2392909 w 2416899"/>
                  <a:gd name="connsiteY6" fmla="*/ 609978 h 3812563"/>
                  <a:gd name="connsiteX7" fmla="*/ 2050923 w 2416899"/>
                  <a:gd name="connsiteY7" fmla="*/ 1543274 h 3812563"/>
                  <a:gd name="connsiteX8" fmla="*/ 2195483 w 2416899"/>
                  <a:gd name="connsiteY8" fmla="*/ 3529616 h 3812563"/>
                  <a:gd name="connsiteX0" fmla="*/ 2195483 w 2416899"/>
                  <a:gd name="connsiteY0" fmla="*/ 3534665 h 3817612"/>
                  <a:gd name="connsiteX1" fmla="*/ 225802 w 2416899"/>
                  <a:gd name="connsiteY1" fmla="*/ 3600383 h 3817612"/>
                  <a:gd name="connsiteX2" fmla="*/ 322817 w 2416899"/>
                  <a:gd name="connsiteY2" fmla="*/ 1548322 h 3817612"/>
                  <a:gd name="connsiteX3" fmla="*/ 184913 w 2416899"/>
                  <a:gd name="connsiteY3" fmla="*/ 181537 h 3817612"/>
                  <a:gd name="connsiteX4" fmla="*/ 668439 w 2416899"/>
                  <a:gd name="connsiteY4" fmla="*/ 99004 h 3817612"/>
                  <a:gd name="connsiteX5" fmla="*/ 1929540 w 2416899"/>
                  <a:gd name="connsiteY5" fmla="*/ 46195 h 3817612"/>
                  <a:gd name="connsiteX6" fmla="*/ 2392909 w 2416899"/>
                  <a:gd name="connsiteY6" fmla="*/ 615027 h 3817612"/>
                  <a:gd name="connsiteX7" fmla="*/ 2050923 w 2416899"/>
                  <a:gd name="connsiteY7" fmla="*/ 1548323 h 3817612"/>
                  <a:gd name="connsiteX8" fmla="*/ 2195483 w 2416899"/>
                  <a:gd name="connsiteY8" fmla="*/ 3534665 h 3817612"/>
                  <a:gd name="connsiteX0" fmla="*/ 2246390 w 2467806"/>
                  <a:gd name="connsiteY0" fmla="*/ 3534665 h 3817612"/>
                  <a:gd name="connsiteX1" fmla="*/ 276709 w 2467806"/>
                  <a:gd name="connsiteY1" fmla="*/ 3600383 h 3817612"/>
                  <a:gd name="connsiteX2" fmla="*/ 373724 w 2467806"/>
                  <a:gd name="connsiteY2" fmla="*/ 1548322 h 3817612"/>
                  <a:gd name="connsiteX3" fmla="*/ 137071 w 2467806"/>
                  <a:gd name="connsiteY3" fmla="*/ 432949 h 3817612"/>
                  <a:gd name="connsiteX4" fmla="*/ 719346 w 2467806"/>
                  <a:gd name="connsiteY4" fmla="*/ 99004 h 3817612"/>
                  <a:gd name="connsiteX5" fmla="*/ 1980447 w 2467806"/>
                  <a:gd name="connsiteY5" fmla="*/ 46195 h 3817612"/>
                  <a:gd name="connsiteX6" fmla="*/ 2443816 w 2467806"/>
                  <a:gd name="connsiteY6" fmla="*/ 615027 h 3817612"/>
                  <a:gd name="connsiteX7" fmla="*/ 2101830 w 2467806"/>
                  <a:gd name="connsiteY7" fmla="*/ 1548323 h 3817612"/>
                  <a:gd name="connsiteX8" fmla="*/ 2246390 w 2467806"/>
                  <a:gd name="connsiteY8" fmla="*/ 3534665 h 3817612"/>
                  <a:gd name="connsiteX0" fmla="*/ 2194782 w 2416198"/>
                  <a:gd name="connsiteY0" fmla="*/ 3534665 h 3817612"/>
                  <a:gd name="connsiteX1" fmla="*/ 225101 w 2416198"/>
                  <a:gd name="connsiteY1" fmla="*/ 3600383 h 3817612"/>
                  <a:gd name="connsiteX2" fmla="*/ 322116 w 2416198"/>
                  <a:gd name="connsiteY2" fmla="*/ 1548322 h 3817612"/>
                  <a:gd name="connsiteX3" fmla="*/ 85463 w 2416198"/>
                  <a:gd name="connsiteY3" fmla="*/ 432949 h 3817612"/>
                  <a:gd name="connsiteX4" fmla="*/ 667738 w 2416198"/>
                  <a:gd name="connsiteY4" fmla="*/ 99004 h 3817612"/>
                  <a:gd name="connsiteX5" fmla="*/ 1928839 w 2416198"/>
                  <a:gd name="connsiteY5" fmla="*/ 46195 h 3817612"/>
                  <a:gd name="connsiteX6" fmla="*/ 2392208 w 2416198"/>
                  <a:gd name="connsiteY6" fmla="*/ 615027 h 3817612"/>
                  <a:gd name="connsiteX7" fmla="*/ 2050222 w 2416198"/>
                  <a:gd name="connsiteY7" fmla="*/ 1548323 h 3817612"/>
                  <a:gd name="connsiteX8" fmla="*/ 2194782 w 2416198"/>
                  <a:gd name="connsiteY8" fmla="*/ 3534665 h 3817612"/>
                  <a:gd name="connsiteX0" fmla="*/ 2194782 w 2416198"/>
                  <a:gd name="connsiteY0" fmla="*/ 3534665 h 3817612"/>
                  <a:gd name="connsiteX1" fmla="*/ 225101 w 2416198"/>
                  <a:gd name="connsiteY1" fmla="*/ 3600383 h 3817612"/>
                  <a:gd name="connsiteX2" fmla="*/ 322116 w 2416198"/>
                  <a:gd name="connsiteY2" fmla="*/ 1548322 h 3817612"/>
                  <a:gd name="connsiteX3" fmla="*/ 85463 w 2416198"/>
                  <a:gd name="connsiteY3" fmla="*/ 432949 h 3817612"/>
                  <a:gd name="connsiteX4" fmla="*/ 667738 w 2416198"/>
                  <a:gd name="connsiteY4" fmla="*/ 99004 h 3817612"/>
                  <a:gd name="connsiteX5" fmla="*/ 1928839 w 2416198"/>
                  <a:gd name="connsiteY5" fmla="*/ 46195 h 3817612"/>
                  <a:gd name="connsiteX6" fmla="*/ 2392208 w 2416198"/>
                  <a:gd name="connsiteY6" fmla="*/ 615027 h 3817612"/>
                  <a:gd name="connsiteX7" fmla="*/ 2050222 w 2416198"/>
                  <a:gd name="connsiteY7" fmla="*/ 1548323 h 3817612"/>
                  <a:gd name="connsiteX8" fmla="*/ 2194782 w 2416198"/>
                  <a:gd name="connsiteY8" fmla="*/ 3534665 h 3817612"/>
                  <a:gd name="connsiteX0" fmla="*/ 2221008 w 2442424"/>
                  <a:gd name="connsiteY0" fmla="*/ 3534665 h 3817612"/>
                  <a:gd name="connsiteX1" fmla="*/ 251327 w 2442424"/>
                  <a:gd name="connsiteY1" fmla="*/ 3600383 h 3817612"/>
                  <a:gd name="connsiteX2" fmla="*/ 348342 w 2442424"/>
                  <a:gd name="connsiteY2" fmla="*/ 1548322 h 3817612"/>
                  <a:gd name="connsiteX3" fmla="*/ 62315 w 2442424"/>
                  <a:gd name="connsiteY3" fmla="*/ 388582 h 3817612"/>
                  <a:gd name="connsiteX4" fmla="*/ 693964 w 2442424"/>
                  <a:gd name="connsiteY4" fmla="*/ 99004 h 3817612"/>
                  <a:gd name="connsiteX5" fmla="*/ 1955065 w 2442424"/>
                  <a:gd name="connsiteY5" fmla="*/ 46195 h 3817612"/>
                  <a:gd name="connsiteX6" fmla="*/ 2418434 w 2442424"/>
                  <a:gd name="connsiteY6" fmla="*/ 615027 h 3817612"/>
                  <a:gd name="connsiteX7" fmla="*/ 2076448 w 2442424"/>
                  <a:gd name="connsiteY7" fmla="*/ 1548323 h 3817612"/>
                  <a:gd name="connsiteX8" fmla="*/ 2221008 w 2442424"/>
                  <a:gd name="connsiteY8" fmla="*/ 3534665 h 3817612"/>
                  <a:gd name="connsiteX0" fmla="*/ 2221008 w 2442424"/>
                  <a:gd name="connsiteY0" fmla="*/ 3534665 h 3817612"/>
                  <a:gd name="connsiteX1" fmla="*/ 251327 w 2442424"/>
                  <a:gd name="connsiteY1" fmla="*/ 3600383 h 3817612"/>
                  <a:gd name="connsiteX2" fmla="*/ 348342 w 2442424"/>
                  <a:gd name="connsiteY2" fmla="*/ 1548322 h 3817612"/>
                  <a:gd name="connsiteX3" fmla="*/ 62315 w 2442424"/>
                  <a:gd name="connsiteY3" fmla="*/ 388582 h 3817612"/>
                  <a:gd name="connsiteX4" fmla="*/ 693964 w 2442424"/>
                  <a:gd name="connsiteY4" fmla="*/ 99004 h 3817612"/>
                  <a:gd name="connsiteX5" fmla="*/ 1955065 w 2442424"/>
                  <a:gd name="connsiteY5" fmla="*/ 46195 h 3817612"/>
                  <a:gd name="connsiteX6" fmla="*/ 2418434 w 2442424"/>
                  <a:gd name="connsiteY6" fmla="*/ 615027 h 3817612"/>
                  <a:gd name="connsiteX7" fmla="*/ 2076448 w 2442424"/>
                  <a:gd name="connsiteY7" fmla="*/ 1548323 h 3817612"/>
                  <a:gd name="connsiteX8" fmla="*/ 2221008 w 2442424"/>
                  <a:gd name="connsiteY8" fmla="*/ 3534665 h 3817612"/>
                  <a:gd name="connsiteX0" fmla="*/ 2221008 w 2442424"/>
                  <a:gd name="connsiteY0" fmla="*/ 3549391 h 3832338"/>
                  <a:gd name="connsiteX1" fmla="*/ 251327 w 2442424"/>
                  <a:gd name="connsiteY1" fmla="*/ 3615109 h 3832338"/>
                  <a:gd name="connsiteX2" fmla="*/ 348342 w 2442424"/>
                  <a:gd name="connsiteY2" fmla="*/ 1563048 h 3832338"/>
                  <a:gd name="connsiteX3" fmla="*/ 62315 w 2442424"/>
                  <a:gd name="connsiteY3" fmla="*/ 403308 h 3832338"/>
                  <a:gd name="connsiteX4" fmla="*/ 693964 w 2442424"/>
                  <a:gd name="connsiteY4" fmla="*/ 54574 h 3832338"/>
                  <a:gd name="connsiteX5" fmla="*/ 1955065 w 2442424"/>
                  <a:gd name="connsiteY5" fmla="*/ 60921 h 3832338"/>
                  <a:gd name="connsiteX6" fmla="*/ 2418434 w 2442424"/>
                  <a:gd name="connsiteY6" fmla="*/ 629753 h 3832338"/>
                  <a:gd name="connsiteX7" fmla="*/ 2076448 w 2442424"/>
                  <a:gd name="connsiteY7" fmla="*/ 1563049 h 3832338"/>
                  <a:gd name="connsiteX8" fmla="*/ 2221008 w 2442424"/>
                  <a:gd name="connsiteY8" fmla="*/ 3549391 h 3832338"/>
                  <a:gd name="connsiteX0" fmla="*/ 2242689 w 2464105"/>
                  <a:gd name="connsiteY0" fmla="*/ 3549391 h 3999155"/>
                  <a:gd name="connsiteX1" fmla="*/ 128877 w 2464105"/>
                  <a:gd name="connsiteY1" fmla="*/ 3900788 h 3999155"/>
                  <a:gd name="connsiteX2" fmla="*/ 370023 w 2464105"/>
                  <a:gd name="connsiteY2" fmla="*/ 1563048 h 3999155"/>
                  <a:gd name="connsiteX3" fmla="*/ 83996 w 2464105"/>
                  <a:gd name="connsiteY3" fmla="*/ 403308 h 3999155"/>
                  <a:gd name="connsiteX4" fmla="*/ 715645 w 2464105"/>
                  <a:gd name="connsiteY4" fmla="*/ 54574 h 3999155"/>
                  <a:gd name="connsiteX5" fmla="*/ 1976746 w 2464105"/>
                  <a:gd name="connsiteY5" fmla="*/ 60921 h 3999155"/>
                  <a:gd name="connsiteX6" fmla="*/ 2440115 w 2464105"/>
                  <a:gd name="connsiteY6" fmla="*/ 629753 h 3999155"/>
                  <a:gd name="connsiteX7" fmla="*/ 2098129 w 2464105"/>
                  <a:gd name="connsiteY7" fmla="*/ 1563049 h 3999155"/>
                  <a:gd name="connsiteX8" fmla="*/ 2242689 w 2464105"/>
                  <a:gd name="connsiteY8" fmla="*/ 3549391 h 3999155"/>
                  <a:gd name="connsiteX0" fmla="*/ 2098555 w 2464105"/>
                  <a:gd name="connsiteY0" fmla="*/ 3930303 h 4177152"/>
                  <a:gd name="connsiteX1" fmla="*/ 128877 w 2464105"/>
                  <a:gd name="connsiteY1" fmla="*/ 3900788 h 4177152"/>
                  <a:gd name="connsiteX2" fmla="*/ 370023 w 2464105"/>
                  <a:gd name="connsiteY2" fmla="*/ 1563048 h 4177152"/>
                  <a:gd name="connsiteX3" fmla="*/ 83996 w 2464105"/>
                  <a:gd name="connsiteY3" fmla="*/ 403308 h 4177152"/>
                  <a:gd name="connsiteX4" fmla="*/ 715645 w 2464105"/>
                  <a:gd name="connsiteY4" fmla="*/ 54574 h 4177152"/>
                  <a:gd name="connsiteX5" fmla="*/ 1976746 w 2464105"/>
                  <a:gd name="connsiteY5" fmla="*/ 60921 h 4177152"/>
                  <a:gd name="connsiteX6" fmla="*/ 2440115 w 2464105"/>
                  <a:gd name="connsiteY6" fmla="*/ 629753 h 4177152"/>
                  <a:gd name="connsiteX7" fmla="*/ 2098129 w 2464105"/>
                  <a:gd name="connsiteY7" fmla="*/ 1563049 h 4177152"/>
                  <a:gd name="connsiteX8" fmla="*/ 2098555 w 2464105"/>
                  <a:gd name="connsiteY8" fmla="*/ 3930303 h 4177152"/>
                  <a:gd name="connsiteX0" fmla="*/ 2127396 w 2492946"/>
                  <a:gd name="connsiteY0" fmla="*/ 3930303 h 4242258"/>
                  <a:gd name="connsiteX1" fmla="*/ 121683 w 2492946"/>
                  <a:gd name="connsiteY1" fmla="*/ 4059503 h 4242258"/>
                  <a:gd name="connsiteX2" fmla="*/ 398864 w 2492946"/>
                  <a:gd name="connsiteY2" fmla="*/ 1563048 h 4242258"/>
                  <a:gd name="connsiteX3" fmla="*/ 112837 w 2492946"/>
                  <a:gd name="connsiteY3" fmla="*/ 403308 h 4242258"/>
                  <a:gd name="connsiteX4" fmla="*/ 744486 w 2492946"/>
                  <a:gd name="connsiteY4" fmla="*/ 54574 h 4242258"/>
                  <a:gd name="connsiteX5" fmla="*/ 2005587 w 2492946"/>
                  <a:gd name="connsiteY5" fmla="*/ 60921 h 4242258"/>
                  <a:gd name="connsiteX6" fmla="*/ 2468956 w 2492946"/>
                  <a:gd name="connsiteY6" fmla="*/ 629753 h 4242258"/>
                  <a:gd name="connsiteX7" fmla="*/ 2126970 w 2492946"/>
                  <a:gd name="connsiteY7" fmla="*/ 1563049 h 4242258"/>
                  <a:gd name="connsiteX8" fmla="*/ 2127396 w 2492946"/>
                  <a:gd name="connsiteY8" fmla="*/ 3930303 h 4242258"/>
                  <a:gd name="connsiteX0" fmla="*/ 2127398 w 2492948"/>
                  <a:gd name="connsiteY0" fmla="*/ 3930303 h 4242258"/>
                  <a:gd name="connsiteX1" fmla="*/ 121685 w 2492948"/>
                  <a:gd name="connsiteY1" fmla="*/ 4059503 h 4242258"/>
                  <a:gd name="connsiteX2" fmla="*/ 398866 w 2492948"/>
                  <a:gd name="connsiteY2" fmla="*/ 1563048 h 4242258"/>
                  <a:gd name="connsiteX3" fmla="*/ 112839 w 2492948"/>
                  <a:gd name="connsiteY3" fmla="*/ 403308 h 4242258"/>
                  <a:gd name="connsiteX4" fmla="*/ 744488 w 2492948"/>
                  <a:gd name="connsiteY4" fmla="*/ 54574 h 4242258"/>
                  <a:gd name="connsiteX5" fmla="*/ 2005589 w 2492948"/>
                  <a:gd name="connsiteY5" fmla="*/ 60921 h 4242258"/>
                  <a:gd name="connsiteX6" fmla="*/ 2468958 w 2492948"/>
                  <a:gd name="connsiteY6" fmla="*/ 629753 h 4242258"/>
                  <a:gd name="connsiteX7" fmla="*/ 2126972 w 2492948"/>
                  <a:gd name="connsiteY7" fmla="*/ 1563049 h 4242258"/>
                  <a:gd name="connsiteX8" fmla="*/ 2127398 w 2492948"/>
                  <a:gd name="connsiteY8" fmla="*/ 3930303 h 4242258"/>
                  <a:gd name="connsiteX0" fmla="*/ 2127398 w 2492948"/>
                  <a:gd name="connsiteY0" fmla="*/ 3930303 h 4242258"/>
                  <a:gd name="connsiteX1" fmla="*/ 121685 w 2492948"/>
                  <a:gd name="connsiteY1" fmla="*/ 4059503 h 4242258"/>
                  <a:gd name="connsiteX2" fmla="*/ 398866 w 2492948"/>
                  <a:gd name="connsiteY2" fmla="*/ 1563048 h 4242258"/>
                  <a:gd name="connsiteX3" fmla="*/ 159789 w 2492948"/>
                  <a:gd name="connsiteY3" fmla="*/ 265432 h 4242258"/>
                  <a:gd name="connsiteX4" fmla="*/ 744488 w 2492948"/>
                  <a:gd name="connsiteY4" fmla="*/ 54574 h 4242258"/>
                  <a:gd name="connsiteX5" fmla="*/ 2005589 w 2492948"/>
                  <a:gd name="connsiteY5" fmla="*/ 60921 h 4242258"/>
                  <a:gd name="connsiteX6" fmla="*/ 2468958 w 2492948"/>
                  <a:gd name="connsiteY6" fmla="*/ 629753 h 4242258"/>
                  <a:gd name="connsiteX7" fmla="*/ 2126972 w 2492948"/>
                  <a:gd name="connsiteY7" fmla="*/ 1563049 h 4242258"/>
                  <a:gd name="connsiteX8" fmla="*/ 2127398 w 2492948"/>
                  <a:gd name="connsiteY8" fmla="*/ 3930303 h 4242258"/>
                  <a:gd name="connsiteX0" fmla="*/ 2127398 w 2492948"/>
                  <a:gd name="connsiteY0" fmla="*/ 3922255 h 4234210"/>
                  <a:gd name="connsiteX1" fmla="*/ 121685 w 2492948"/>
                  <a:gd name="connsiteY1" fmla="*/ 4051455 h 4234210"/>
                  <a:gd name="connsiteX2" fmla="*/ 398866 w 2492948"/>
                  <a:gd name="connsiteY2" fmla="*/ 1555000 h 4234210"/>
                  <a:gd name="connsiteX3" fmla="*/ 159789 w 2492948"/>
                  <a:gd name="connsiteY3" fmla="*/ 257384 h 4234210"/>
                  <a:gd name="connsiteX4" fmla="*/ 744488 w 2492948"/>
                  <a:gd name="connsiteY4" fmla="*/ 46526 h 4234210"/>
                  <a:gd name="connsiteX5" fmla="*/ 2101218 w 2492948"/>
                  <a:gd name="connsiteY5" fmla="*/ 65128 h 4234210"/>
                  <a:gd name="connsiteX6" fmla="*/ 2468958 w 2492948"/>
                  <a:gd name="connsiteY6" fmla="*/ 621705 h 4234210"/>
                  <a:gd name="connsiteX7" fmla="*/ 2126972 w 2492948"/>
                  <a:gd name="connsiteY7" fmla="*/ 1555001 h 4234210"/>
                  <a:gd name="connsiteX8" fmla="*/ 2127398 w 2492948"/>
                  <a:gd name="connsiteY8" fmla="*/ 3922255 h 4234210"/>
                  <a:gd name="connsiteX0" fmla="*/ 2127398 w 2428626"/>
                  <a:gd name="connsiteY0" fmla="*/ 3922255 h 4234210"/>
                  <a:gd name="connsiteX1" fmla="*/ 121685 w 2428626"/>
                  <a:gd name="connsiteY1" fmla="*/ 4051455 h 4234210"/>
                  <a:gd name="connsiteX2" fmla="*/ 398866 w 2428626"/>
                  <a:gd name="connsiteY2" fmla="*/ 1555000 h 4234210"/>
                  <a:gd name="connsiteX3" fmla="*/ 159789 w 2428626"/>
                  <a:gd name="connsiteY3" fmla="*/ 257384 h 4234210"/>
                  <a:gd name="connsiteX4" fmla="*/ 744488 w 2428626"/>
                  <a:gd name="connsiteY4" fmla="*/ 46526 h 4234210"/>
                  <a:gd name="connsiteX5" fmla="*/ 2101218 w 2428626"/>
                  <a:gd name="connsiteY5" fmla="*/ 65128 h 4234210"/>
                  <a:gd name="connsiteX6" fmla="*/ 2396179 w 2428626"/>
                  <a:gd name="connsiteY6" fmla="*/ 633862 h 4234210"/>
                  <a:gd name="connsiteX7" fmla="*/ 2126972 w 2428626"/>
                  <a:gd name="connsiteY7" fmla="*/ 1555001 h 4234210"/>
                  <a:gd name="connsiteX8" fmla="*/ 2127398 w 2428626"/>
                  <a:gd name="connsiteY8" fmla="*/ 3922255 h 4234210"/>
                  <a:gd name="connsiteX0" fmla="*/ 2127398 w 2396179"/>
                  <a:gd name="connsiteY0" fmla="*/ 3922255 h 4234210"/>
                  <a:gd name="connsiteX1" fmla="*/ 121685 w 2396179"/>
                  <a:gd name="connsiteY1" fmla="*/ 4051455 h 4234210"/>
                  <a:gd name="connsiteX2" fmla="*/ 398866 w 2396179"/>
                  <a:gd name="connsiteY2" fmla="*/ 1555000 h 4234210"/>
                  <a:gd name="connsiteX3" fmla="*/ 159789 w 2396179"/>
                  <a:gd name="connsiteY3" fmla="*/ 257384 h 4234210"/>
                  <a:gd name="connsiteX4" fmla="*/ 744488 w 2396179"/>
                  <a:gd name="connsiteY4" fmla="*/ 46526 h 4234210"/>
                  <a:gd name="connsiteX5" fmla="*/ 2101218 w 2396179"/>
                  <a:gd name="connsiteY5" fmla="*/ 65128 h 4234210"/>
                  <a:gd name="connsiteX6" fmla="*/ 2396179 w 2396179"/>
                  <a:gd name="connsiteY6" fmla="*/ 633862 h 4234210"/>
                  <a:gd name="connsiteX7" fmla="*/ 2126972 w 2396179"/>
                  <a:gd name="connsiteY7" fmla="*/ 1555001 h 4234210"/>
                  <a:gd name="connsiteX8" fmla="*/ 2127398 w 2396179"/>
                  <a:gd name="connsiteY8" fmla="*/ 3922255 h 4234210"/>
                  <a:gd name="connsiteX0" fmla="*/ 2127398 w 2396179"/>
                  <a:gd name="connsiteY0" fmla="*/ 3922255 h 4234210"/>
                  <a:gd name="connsiteX1" fmla="*/ 121685 w 2396179"/>
                  <a:gd name="connsiteY1" fmla="*/ 4051455 h 4234210"/>
                  <a:gd name="connsiteX2" fmla="*/ 398866 w 2396179"/>
                  <a:gd name="connsiteY2" fmla="*/ 1555000 h 4234210"/>
                  <a:gd name="connsiteX3" fmla="*/ 159789 w 2396179"/>
                  <a:gd name="connsiteY3" fmla="*/ 257384 h 4234210"/>
                  <a:gd name="connsiteX4" fmla="*/ 744488 w 2396179"/>
                  <a:gd name="connsiteY4" fmla="*/ 46526 h 4234210"/>
                  <a:gd name="connsiteX5" fmla="*/ 2101218 w 2396179"/>
                  <a:gd name="connsiteY5" fmla="*/ 65128 h 4234210"/>
                  <a:gd name="connsiteX6" fmla="*/ 2396179 w 2396179"/>
                  <a:gd name="connsiteY6" fmla="*/ 633862 h 4234210"/>
                  <a:gd name="connsiteX7" fmla="*/ 2126972 w 2396179"/>
                  <a:gd name="connsiteY7" fmla="*/ 1555001 h 4234210"/>
                  <a:gd name="connsiteX8" fmla="*/ 2127398 w 2396179"/>
                  <a:gd name="connsiteY8" fmla="*/ 3922255 h 4234210"/>
                  <a:gd name="connsiteX0" fmla="*/ 2127398 w 2419411"/>
                  <a:gd name="connsiteY0" fmla="*/ 3922255 h 4234210"/>
                  <a:gd name="connsiteX1" fmla="*/ 121685 w 2419411"/>
                  <a:gd name="connsiteY1" fmla="*/ 4051455 h 4234210"/>
                  <a:gd name="connsiteX2" fmla="*/ 398866 w 2419411"/>
                  <a:gd name="connsiteY2" fmla="*/ 1555000 h 4234210"/>
                  <a:gd name="connsiteX3" fmla="*/ 159789 w 2419411"/>
                  <a:gd name="connsiteY3" fmla="*/ 257384 h 4234210"/>
                  <a:gd name="connsiteX4" fmla="*/ 744488 w 2419411"/>
                  <a:gd name="connsiteY4" fmla="*/ 46526 h 4234210"/>
                  <a:gd name="connsiteX5" fmla="*/ 2101218 w 2419411"/>
                  <a:gd name="connsiteY5" fmla="*/ 65128 h 4234210"/>
                  <a:gd name="connsiteX6" fmla="*/ 2419411 w 2419411"/>
                  <a:gd name="connsiteY6" fmla="*/ 650513 h 4234210"/>
                  <a:gd name="connsiteX7" fmla="*/ 2126972 w 2419411"/>
                  <a:gd name="connsiteY7" fmla="*/ 1555001 h 4234210"/>
                  <a:gd name="connsiteX8" fmla="*/ 2127398 w 2419411"/>
                  <a:gd name="connsiteY8" fmla="*/ 3922255 h 4234210"/>
                  <a:gd name="connsiteX0" fmla="*/ 2127398 w 2419411"/>
                  <a:gd name="connsiteY0" fmla="*/ 3922255 h 4234210"/>
                  <a:gd name="connsiteX1" fmla="*/ 121685 w 2419411"/>
                  <a:gd name="connsiteY1" fmla="*/ 4051455 h 4234210"/>
                  <a:gd name="connsiteX2" fmla="*/ 398866 w 2419411"/>
                  <a:gd name="connsiteY2" fmla="*/ 1555000 h 4234210"/>
                  <a:gd name="connsiteX3" fmla="*/ 159789 w 2419411"/>
                  <a:gd name="connsiteY3" fmla="*/ 257384 h 4234210"/>
                  <a:gd name="connsiteX4" fmla="*/ 744488 w 2419411"/>
                  <a:gd name="connsiteY4" fmla="*/ 46526 h 4234210"/>
                  <a:gd name="connsiteX5" fmla="*/ 2101218 w 2419411"/>
                  <a:gd name="connsiteY5" fmla="*/ 65128 h 4234210"/>
                  <a:gd name="connsiteX6" fmla="*/ 2419411 w 2419411"/>
                  <a:gd name="connsiteY6" fmla="*/ 650513 h 4234210"/>
                  <a:gd name="connsiteX7" fmla="*/ 2126972 w 2419411"/>
                  <a:gd name="connsiteY7" fmla="*/ 1555001 h 4234210"/>
                  <a:gd name="connsiteX8" fmla="*/ 2127398 w 2419411"/>
                  <a:gd name="connsiteY8" fmla="*/ 3922255 h 423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9411" h="4234210">
                    <a:moveTo>
                      <a:pt x="2127398" y="3922255"/>
                    </a:moveTo>
                    <a:cubicBezTo>
                      <a:pt x="1749443" y="4388706"/>
                      <a:pt x="527974" y="4244535"/>
                      <a:pt x="121685" y="4051455"/>
                    </a:cubicBezTo>
                    <a:cubicBezTo>
                      <a:pt x="-190426" y="3720398"/>
                      <a:pt x="169780" y="2112484"/>
                      <a:pt x="398866" y="1555000"/>
                    </a:cubicBezTo>
                    <a:cubicBezTo>
                      <a:pt x="-112665" y="1130617"/>
                      <a:pt x="41822" y="607762"/>
                      <a:pt x="159789" y="257384"/>
                    </a:cubicBezTo>
                    <a:cubicBezTo>
                      <a:pt x="361728" y="-22756"/>
                      <a:pt x="453717" y="69083"/>
                      <a:pt x="744488" y="46526"/>
                    </a:cubicBezTo>
                    <a:cubicBezTo>
                      <a:pt x="1035259" y="23969"/>
                      <a:pt x="1780890" y="-55383"/>
                      <a:pt x="2101218" y="65128"/>
                    </a:cubicBezTo>
                    <a:cubicBezTo>
                      <a:pt x="2421546" y="185639"/>
                      <a:pt x="2362996" y="393894"/>
                      <a:pt x="2419411" y="650513"/>
                    </a:cubicBezTo>
                    <a:cubicBezTo>
                      <a:pt x="2398032" y="1020224"/>
                      <a:pt x="2390290" y="1378963"/>
                      <a:pt x="2126972" y="1555001"/>
                    </a:cubicBezTo>
                    <a:cubicBezTo>
                      <a:pt x="2094068" y="2041607"/>
                      <a:pt x="2500160" y="3580245"/>
                      <a:pt x="2127398" y="3922255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0" name="Szabadkézi sokszög 119"/>
              <p:cNvSpPr/>
              <p:nvPr/>
            </p:nvSpPr>
            <p:spPr>
              <a:xfrm rot="21434351">
                <a:off x="6892754" y="2857721"/>
                <a:ext cx="362397" cy="230518"/>
              </a:xfrm>
              <a:custGeom>
                <a:avLst/>
                <a:gdLst>
                  <a:gd name="connsiteX0" fmla="*/ 186504 w 362397"/>
                  <a:gd name="connsiteY0" fmla="*/ 299 h 315407"/>
                  <a:gd name="connsiteX1" fmla="*/ 285313 w 362397"/>
                  <a:gd name="connsiteY1" fmla="*/ 45151 h 315407"/>
                  <a:gd name="connsiteX2" fmla="*/ 295728 w 362397"/>
                  <a:gd name="connsiteY2" fmla="*/ 87349 h 315407"/>
                  <a:gd name="connsiteX3" fmla="*/ 286071 w 362397"/>
                  <a:gd name="connsiteY3" fmla="*/ 120660 h 315407"/>
                  <a:gd name="connsiteX4" fmla="*/ 316926 w 362397"/>
                  <a:gd name="connsiteY4" fmla="*/ 131724 h 315407"/>
                  <a:gd name="connsiteX5" fmla="*/ 343816 w 362397"/>
                  <a:gd name="connsiteY5" fmla="*/ 147703 h 315407"/>
                  <a:gd name="connsiteX6" fmla="*/ 347163 w 362397"/>
                  <a:gd name="connsiteY6" fmla="*/ 236963 h 315407"/>
                  <a:gd name="connsiteX7" fmla="*/ 177898 w 362397"/>
                  <a:gd name="connsiteY7" fmla="*/ 315344 h 315407"/>
                  <a:gd name="connsiteX8" fmla="*/ 17246 w 362397"/>
                  <a:gd name="connsiteY8" fmla="*/ 241338 h 315407"/>
                  <a:gd name="connsiteX9" fmla="*/ 24306 w 362397"/>
                  <a:gd name="connsiteY9" fmla="*/ 143287 h 315407"/>
                  <a:gd name="connsiteX10" fmla="*/ 55559 w 362397"/>
                  <a:gd name="connsiteY10" fmla="*/ 127484 h 315407"/>
                  <a:gd name="connsiteX11" fmla="*/ 64233 w 362397"/>
                  <a:gd name="connsiteY11" fmla="*/ 125036 h 315407"/>
                  <a:gd name="connsiteX12" fmla="*/ 62749 w 362397"/>
                  <a:gd name="connsiteY12" fmla="*/ 123082 h 315407"/>
                  <a:gd name="connsiteX13" fmla="*/ 71935 w 362397"/>
                  <a:gd name="connsiteY13" fmla="*/ 30680 h 315407"/>
                  <a:gd name="connsiteX14" fmla="*/ 186504 w 362397"/>
                  <a:gd name="connsiteY14" fmla="*/ 299 h 315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62397" h="315407">
                    <a:moveTo>
                      <a:pt x="186504" y="299"/>
                    </a:moveTo>
                    <a:cubicBezTo>
                      <a:pt x="222067" y="2711"/>
                      <a:pt x="269150" y="23603"/>
                      <a:pt x="285313" y="45151"/>
                    </a:cubicBezTo>
                    <a:cubicBezTo>
                      <a:pt x="293395" y="55924"/>
                      <a:pt x="296450" y="71633"/>
                      <a:pt x="295728" y="87349"/>
                    </a:cubicBezTo>
                    <a:lnTo>
                      <a:pt x="286071" y="120660"/>
                    </a:lnTo>
                    <a:lnTo>
                      <a:pt x="316926" y="131724"/>
                    </a:lnTo>
                    <a:cubicBezTo>
                      <a:pt x="328097" y="136760"/>
                      <a:pt x="337397" y="142180"/>
                      <a:pt x="343816" y="147703"/>
                    </a:cubicBezTo>
                    <a:cubicBezTo>
                      <a:pt x="369491" y="169793"/>
                      <a:pt x="366574" y="213439"/>
                      <a:pt x="347163" y="236963"/>
                    </a:cubicBezTo>
                    <a:cubicBezTo>
                      <a:pt x="327751" y="260487"/>
                      <a:pt x="413107" y="317580"/>
                      <a:pt x="177898" y="315344"/>
                    </a:cubicBezTo>
                    <a:cubicBezTo>
                      <a:pt x="-57310" y="313109"/>
                      <a:pt x="42845" y="270014"/>
                      <a:pt x="17246" y="241338"/>
                    </a:cubicBezTo>
                    <a:cubicBezTo>
                      <a:pt x="-8353" y="212662"/>
                      <a:pt x="-5006" y="166106"/>
                      <a:pt x="24306" y="143287"/>
                    </a:cubicBezTo>
                    <a:cubicBezTo>
                      <a:pt x="31633" y="137582"/>
                      <a:pt x="42520" y="132255"/>
                      <a:pt x="55559" y="127484"/>
                    </a:cubicBezTo>
                    <a:lnTo>
                      <a:pt x="64233" y="125036"/>
                    </a:lnTo>
                    <a:lnTo>
                      <a:pt x="62749" y="123082"/>
                    </a:lnTo>
                    <a:cubicBezTo>
                      <a:pt x="46944" y="95166"/>
                      <a:pt x="51309" y="51144"/>
                      <a:pt x="71935" y="30680"/>
                    </a:cubicBezTo>
                    <a:cubicBezTo>
                      <a:pt x="92561" y="10216"/>
                      <a:pt x="150940" y="-2113"/>
                      <a:pt x="186504" y="299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hu-HU"/>
              </a:p>
            </p:txBody>
          </p:sp>
          <p:grpSp>
            <p:nvGrpSpPr>
              <p:cNvPr id="121" name="Csoportba foglalás 120"/>
              <p:cNvGrpSpPr/>
              <p:nvPr/>
            </p:nvGrpSpPr>
            <p:grpSpPr>
              <a:xfrm rot="21434351" flipH="1">
                <a:off x="6790968" y="1913353"/>
                <a:ext cx="554159" cy="236802"/>
                <a:chOff x="7256647" y="844537"/>
                <a:chExt cx="1093714" cy="573030"/>
              </a:xfrm>
            </p:grpSpPr>
            <p:sp>
              <p:nvSpPr>
                <p:cNvPr id="128" name="Ellipszis 6"/>
                <p:cNvSpPr>
                  <a:spLocks noChangeAspect="1"/>
                </p:cNvSpPr>
                <p:nvPr/>
              </p:nvSpPr>
              <p:spPr>
                <a:xfrm rot="16320000" flipH="1">
                  <a:off x="7336174" y="769726"/>
                  <a:ext cx="165555" cy="324610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079 w 959479"/>
                    <a:gd name="connsiteY0" fmla="*/ 457200 h 941696"/>
                    <a:gd name="connsiteX1" fmla="*/ 502279 w 959479"/>
                    <a:gd name="connsiteY1" fmla="*/ 0 h 941696"/>
                    <a:gd name="connsiteX2" fmla="*/ 959479 w 959479"/>
                    <a:gd name="connsiteY2" fmla="*/ 457200 h 941696"/>
                    <a:gd name="connsiteX3" fmla="*/ 188381 w 959479"/>
                    <a:gd name="connsiteY3" fmla="*/ 941696 h 941696"/>
                    <a:gd name="connsiteX4" fmla="*/ 45079 w 959479"/>
                    <a:gd name="connsiteY4" fmla="*/ 457200 h 941696"/>
                    <a:gd name="connsiteX0" fmla="*/ 11997 w 485920"/>
                    <a:gd name="connsiteY0" fmla="*/ 467011 h 1060468"/>
                    <a:gd name="connsiteX1" fmla="*/ 469197 w 485920"/>
                    <a:gd name="connsiteY1" fmla="*/ 9811 h 1060468"/>
                    <a:gd name="connsiteX2" fmla="*/ 394134 w 485920"/>
                    <a:gd name="connsiteY2" fmla="*/ 917387 h 1060468"/>
                    <a:gd name="connsiteX3" fmla="*/ 155299 w 485920"/>
                    <a:gd name="connsiteY3" fmla="*/ 951507 h 1060468"/>
                    <a:gd name="connsiteX4" fmla="*/ 11997 w 485920"/>
                    <a:gd name="connsiteY4" fmla="*/ 467011 h 1060468"/>
                    <a:gd name="connsiteX0" fmla="*/ 19263 w 609286"/>
                    <a:gd name="connsiteY0" fmla="*/ 413569 h 1007026"/>
                    <a:gd name="connsiteX1" fmla="*/ 599293 w 609286"/>
                    <a:gd name="connsiteY1" fmla="*/ 10960 h 1007026"/>
                    <a:gd name="connsiteX2" fmla="*/ 401400 w 609286"/>
                    <a:gd name="connsiteY2" fmla="*/ 863945 h 1007026"/>
                    <a:gd name="connsiteX3" fmla="*/ 162565 w 609286"/>
                    <a:gd name="connsiteY3" fmla="*/ 898065 h 1007026"/>
                    <a:gd name="connsiteX4" fmla="*/ 19263 w 609286"/>
                    <a:gd name="connsiteY4" fmla="*/ 413569 h 1007026"/>
                    <a:gd name="connsiteX0" fmla="*/ 51427 w 641450"/>
                    <a:gd name="connsiteY0" fmla="*/ 413508 h 1001835"/>
                    <a:gd name="connsiteX1" fmla="*/ 631457 w 641450"/>
                    <a:gd name="connsiteY1" fmla="*/ 10899 h 1001835"/>
                    <a:gd name="connsiteX2" fmla="*/ 433564 w 641450"/>
                    <a:gd name="connsiteY2" fmla="*/ 863884 h 1001835"/>
                    <a:gd name="connsiteX3" fmla="*/ 71899 w 641450"/>
                    <a:gd name="connsiteY3" fmla="*/ 884356 h 1001835"/>
                    <a:gd name="connsiteX4" fmla="*/ 51427 w 641450"/>
                    <a:gd name="connsiteY4" fmla="*/ 413508 h 1001835"/>
                    <a:gd name="connsiteX0" fmla="*/ 56169 w 656350"/>
                    <a:gd name="connsiteY0" fmla="*/ 410378 h 947822"/>
                    <a:gd name="connsiteX1" fmla="*/ 636199 w 656350"/>
                    <a:gd name="connsiteY1" fmla="*/ 7769 h 947822"/>
                    <a:gd name="connsiteX2" fmla="*/ 533840 w 656350"/>
                    <a:gd name="connsiteY2" fmla="*/ 778867 h 947822"/>
                    <a:gd name="connsiteX3" fmla="*/ 76641 w 656350"/>
                    <a:gd name="connsiteY3" fmla="*/ 881226 h 947822"/>
                    <a:gd name="connsiteX4" fmla="*/ 56169 w 656350"/>
                    <a:gd name="connsiteY4" fmla="*/ 410378 h 947822"/>
                    <a:gd name="connsiteX0" fmla="*/ 450 w 578929"/>
                    <a:gd name="connsiteY0" fmla="*/ 873856 h 967188"/>
                    <a:gd name="connsiteX1" fmla="*/ 560008 w 578929"/>
                    <a:gd name="connsiteY1" fmla="*/ 399 h 967188"/>
                    <a:gd name="connsiteX2" fmla="*/ 457649 w 578929"/>
                    <a:gd name="connsiteY2" fmla="*/ 771497 h 967188"/>
                    <a:gd name="connsiteX3" fmla="*/ 450 w 578929"/>
                    <a:gd name="connsiteY3" fmla="*/ 873856 h 967188"/>
                    <a:gd name="connsiteX0" fmla="*/ 450 w 716281"/>
                    <a:gd name="connsiteY0" fmla="*/ 874763 h 968095"/>
                    <a:gd name="connsiteX1" fmla="*/ 560008 w 716281"/>
                    <a:gd name="connsiteY1" fmla="*/ 1306 h 968095"/>
                    <a:gd name="connsiteX2" fmla="*/ 457649 w 716281"/>
                    <a:gd name="connsiteY2" fmla="*/ 772404 h 968095"/>
                    <a:gd name="connsiteX3" fmla="*/ 450 w 716281"/>
                    <a:gd name="connsiteY3" fmla="*/ 874763 h 968095"/>
                    <a:gd name="connsiteX0" fmla="*/ 450 w 569742"/>
                    <a:gd name="connsiteY0" fmla="*/ 873561 h 966893"/>
                    <a:gd name="connsiteX1" fmla="*/ 560008 w 569742"/>
                    <a:gd name="connsiteY1" fmla="*/ 104 h 966893"/>
                    <a:gd name="connsiteX2" fmla="*/ 457649 w 569742"/>
                    <a:gd name="connsiteY2" fmla="*/ 771202 h 966893"/>
                    <a:gd name="connsiteX3" fmla="*/ 450 w 569742"/>
                    <a:gd name="connsiteY3" fmla="*/ 873561 h 966893"/>
                    <a:gd name="connsiteX0" fmla="*/ 10518 w 579460"/>
                    <a:gd name="connsiteY0" fmla="*/ 884363 h 954026"/>
                    <a:gd name="connsiteX1" fmla="*/ 181115 w 579460"/>
                    <a:gd name="connsiteY1" fmla="*/ 365750 h 954026"/>
                    <a:gd name="connsiteX2" fmla="*/ 570076 w 579460"/>
                    <a:gd name="connsiteY2" fmla="*/ 10906 h 954026"/>
                    <a:gd name="connsiteX3" fmla="*/ 467717 w 579460"/>
                    <a:gd name="connsiteY3" fmla="*/ 782004 h 954026"/>
                    <a:gd name="connsiteX4" fmla="*/ 10518 w 579460"/>
                    <a:gd name="connsiteY4" fmla="*/ 884363 h 954026"/>
                    <a:gd name="connsiteX0" fmla="*/ 7641 w 572259"/>
                    <a:gd name="connsiteY0" fmla="*/ 885551 h 970659"/>
                    <a:gd name="connsiteX1" fmla="*/ 178238 w 572259"/>
                    <a:gd name="connsiteY1" fmla="*/ 366938 h 970659"/>
                    <a:gd name="connsiteX2" fmla="*/ 567199 w 572259"/>
                    <a:gd name="connsiteY2" fmla="*/ 12094 h 970659"/>
                    <a:gd name="connsiteX3" fmla="*/ 410249 w 572259"/>
                    <a:gd name="connsiteY3" fmla="*/ 810488 h 970659"/>
                    <a:gd name="connsiteX4" fmla="*/ 7641 w 572259"/>
                    <a:gd name="connsiteY4" fmla="*/ 885551 h 970659"/>
                    <a:gd name="connsiteX0" fmla="*/ 7641 w 570613"/>
                    <a:gd name="connsiteY0" fmla="*/ 885551 h 970659"/>
                    <a:gd name="connsiteX1" fmla="*/ 178238 w 570613"/>
                    <a:gd name="connsiteY1" fmla="*/ 366938 h 970659"/>
                    <a:gd name="connsiteX2" fmla="*/ 567199 w 570613"/>
                    <a:gd name="connsiteY2" fmla="*/ 12094 h 970659"/>
                    <a:gd name="connsiteX3" fmla="*/ 410249 w 570613"/>
                    <a:gd name="connsiteY3" fmla="*/ 810488 h 970659"/>
                    <a:gd name="connsiteX4" fmla="*/ 7641 w 570613"/>
                    <a:gd name="connsiteY4" fmla="*/ 885551 h 9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613" h="970659">
                      <a:moveTo>
                        <a:pt x="7641" y="885551"/>
                      </a:moveTo>
                      <a:cubicBezTo>
                        <a:pt x="-31028" y="811626"/>
                        <a:pt x="84978" y="512514"/>
                        <a:pt x="178238" y="366938"/>
                      </a:cubicBezTo>
                      <a:cubicBezTo>
                        <a:pt x="271498" y="221362"/>
                        <a:pt x="528531" y="-61831"/>
                        <a:pt x="567199" y="12094"/>
                      </a:cubicBezTo>
                      <a:cubicBezTo>
                        <a:pt x="605868" y="86019"/>
                        <a:pt x="301067" y="585279"/>
                        <a:pt x="410249" y="810488"/>
                      </a:cubicBezTo>
                      <a:cubicBezTo>
                        <a:pt x="410249" y="1062993"/>
                        <a:pt x="46310" y="959476"/>
                        <a:pt x="7641" y="885551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29" name="Ellipszis 6"/>
                <p:cNvSpPr>
                  <a:spLocks noChangeAspect="1"/>
                </p:cNvSpPr>
                <p:nvPr/>
              </p:nvSpPr>
              <p:spPr>
                <a:xfrm flipH="1">
                  <a:off x="7792188" y="1092960"/>
                  <a:ext cx="165556" cy="324607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079 w 959479"/>
                    <a:gd name="connsiteY0" fmla="*/ 457200 h 941696"/>
                    <a:gd name="connsiteX1" fmla="*/ 502279 w 959479"/>
                    <a:gd name="connsiteY1" fmla="*/ 0 h 941696"/>
                    <a:gd name="connsiteX2" fmla="*/ 959479 w 959479"/>
                    <a:gd name="connsiteY2" fmla="*/ 457200 h 941696"/>
                    <a:gd name="connsiteX3" fmla="*/ 188381 w 959479"/>
                    <a:gd name="connsiteY3" fmla="*/ 941696 h 941696"/>
                    <a:gd name="connsiteX4" fmla="*/ 45079 w 959479"/>
                    <a:gd name="connsiteY4" fmla="*/ 457200 h 941696"/>
                    <a:gd name="connsiteX0" fmla="*/ 11997 w 485920"/>
                    <a:gd name="connsiteY0" fmla="*/ 467011 h 1060468"/>
                    <a:gd name="connsiteX1" fmla="*/ 469197 w 485920"/>
                    <a:gd name="connsiteY1" fmla="*/ 9811 h 1060468"/>
                    <a:gd name="connsiteX2" fmla="*/ 394134 w 485920"/>
                    <a:gd name="connsiteY2" fmla="*/ 917387 h 1060468"/>
                    <a:gd name="connsiteX3" fmla="*/ 155299 w 485920"/>
                    <a:gd name="connsiteY3" fmla="*/ 951507 h 1060468"/>
                    <a:gd name="connsiteX4" fmla="*/ 11997 w 485920"/>
                    <a:gd name="connsiteY4" fmla="*/ 467011 h 1060468"/>
                    <a:gd name="connsiteX0" fmla="*/ 19263 w 609286"/>
                    <a:gd name="connsiteY0" fmla="*/ 413569 h 1007026"/>
                    <a:gd name="connsiteX1" fmla="*/ 599293 w 609286"/>
                    <a:gd name="connsiteY1" fmla="*/ 10960 h 1007026"/>
                    <a:gd name="connsiteX2" fmla="*/ 401400 w 609286"/>
                    <a:gd name="connsiteY2" fmla="*/ 863945 h 1007026"/>
                    <a:gd name="connsiteX3" fmla="*/ 162565 w 609286"/>
                    <a:gd name="connsiteY3" fmla="*/ 898065 h 1007026"/>
                    <a:gd name="connsiteX4" fmla="*/ 19263 w 609286"/>
                    <a:gd name="connsiteY4" fmla="*/ 413569 h 1007026"/>
                    <a:gd name="connsiteX0" fmla="*/ 51427 w 641450"/>
                    <a:gd name="connsiteY0" fmla="*/ 413508 h 1001835"/>
                    <a:gd name="connsiteX1" fmla="*/ 631457 w 641450"/>
                    <a:gd name="connsiteY1" fmla="*/ 10899 h 1001835"/>
                    <a:gd name="connsiteX2" fmla="*/ 433564 w 641450"/>
                    <a:gd name="connsiteY2" fmla="*/ 863884 h 1001835"/>
                    <a:gd name="connsiteX3" fmla="*/ 71899 w 641450"/>
                    <a:gd name="connsiteY3" fmla="*/ 884356 h 1001835"/>
                    <a:gd name="connsiteX4" fmla="*/ 51427 w 641450"/>
                    <a:gd name="connsiteY4" fmla="*/ 413508 h 1001835"/>
                    <a:gd name="connsiteX0" fmla="*/ 56169 w 656350"/>
                    <a:gd name="connsiteY0" fmla="*/ 410378 h 947822"/>
                    <a:gd name="connsiteX1" fmla="*/ 636199 w 656350"/>
                    <a:gd name="connsiteY1" fmla="*/ 7769 h 947822"/>
                    <a:gd name="connsiteX2" fmla="*/ 533840 w 656350"/>
                    <a:gd name="connsiteY2" fmla="*/ 778867 h 947822"/>
                    <a:gd name="connsiteX3" fmla="*/ 76641 w 656350"/>
                    <a:gd name="connsiteY3" fmla="*/ 881226 h 947822"/>
                    <a:gd name="connsiteX4" fmla="*/ 56169 w 656350"/>
                    <a:gd name="connsiteY4" fmla="*/ 410378 h 947822"/>
                    <a:gd name="connsiteX0" fmla="*/ 450 w 578929"/>
                    <a:gd name="connsiteY0" fmla="*/ 873856 h 967188"/>
                    <a:gd name="connsiteX1" fmla="*/ 560008 w 578929"/>
                    <a:gd name="connsiteY1" fmla="*/ 399 h 967188"/>
                    <a:gd name="connsiteX2" fmla="*/ 457649 w 578929"/>
                    <a:gd name="connsiteY2" fmla="*/ 771497 h 967188"/>
                    <a:gd name="connsiteX3" fmla="*/ 450 w 578929"/>
                    <a:gd name="connsiteY3" fmla="*/ 873856 h 967188"/>
                    <a:gd name="connsiteX0" fmla="*/ 450 w 716281"/>
                    <a:gd name="connsiteY0" fmla="*/ 874763 h 968095"/>
                    <a:gd name="connsiteX1" fmla="*/ 560008 w 716281"/>
                    <a:gd name="connsiteY1" fmla="*/ 1306 h 968095"/>
                    <a:gd name="connsiteX2" fmla="*/ 457649 w 716281"/>
                    <a:gd name="connsiteY2" fmla="*/ 772404 h 968095"/>
                    <a:gd name="connsiteX3" fmla="*/ 450 w 716281"/>
                    <a:gd name="connsiteY3" fmla="*/ 874763 h 968095"/>
                    <a:gd name="connsiteX0" fmla="*/ 450 w 569742"/>
                    <a:gd name="connsiteY0" fmla="*/ 873561 h 966893"/>
                    <a:gd name="connsiteX1" fmla="*/ 560008 w 569742"/>
                    <a:gd name="connsiteY1" fmla="*/ 104 h 966893"/>
                    <a:gd name="connsiteX2" fmla="*/ 457649 w 569742"/>
                    <a:gd name="connsiteY2" fmla="*/ 771202 h 966893"/>
                    <a:gd name="connsiteX3" fmla="*/ 450 w 569742"/>
                    <a:gd name="connsiteY3" fmla="*/ 873561 h 966893"/>
                    <a:gd name="connsiteX0" fmla="*/ 10518 w 579460"/>
                    <a:gd name="connsiteY0" fmla="*/ 884363 h 954026"/>
                    <a:gd name="connsiteX1" fmla="*/ 181115 w 579460"/>
                    <a:gd name="connsiteY1" fmla="*/ 365750 h 954026"/>
                    <a:gd name="connsiteX2" fmla="*/ 570076 w 579460"/>
                    <a:gd name="connsiteY2" fmla="*/ 10906 h 954026"/>
                    <a:gd name="connsiteX3" fmla="*/ 467717 w 579460"/>
                    <a:gd name="connsiteY3" fmla="*/ 782004 h 954026"/>
                    <a:gd name="connsiteX4" fmla="*/ 10518 w 579460"/>
                    <a:gd name="connsiteY4" fmla="*/ 884363 h 954026"/>
                    <a:gd name="connsiteX0" fmla="*/ 7641 w 572259"/>
                    <a:gd name="connsiteY0" fmla="*/ 885551 h 970659"/>
                    <a:gd name="connsiteX1" fmla="*/ 178238 w 572259"/>
                    <a:gd name="connsiteY1" fmla="*/ 366938 h 970659"/>
                    <a:gd name="connsiteX2" fmla="*/ 567199 w 572259"/>
                    <a:gd name="connsiteY2" fmla="*/ 12094 h 970659"/>
                    <a:gd name="connsiteX3" fmla="*/ 410249 w 572259"/>
                    <a:gd name="connsiteY3" fmla="*/ 810488 h 970659"/>
                    <a:gd name="connsiteX4" fmla="*/ 7641 w 572259"/>
                    <a:gd name="connsiteY4" fmla="*/ 885551 h 970659"/>
                    <a:gd name="connsiteX0" fmla="*/ 7641 w 570613"/>
                    <a:gd name="connsiteY0" fmla="*/ 885551 h 970659"/>
                    <a:gd name="connsiteX1" fmla="*/ 178238 w 570613"/>
                    <a:gd name="connsiteY1" fmla="*/ 366938 h 970659"/>
                    <a:gd name="connsiteX2" fmla="*/ 567199 w 570613"/>
                    <a:gd name="connsiteY2" fmla="*/ 12094 h 970659"/>
                    <a:gd name="connsiteX3" fmla="*/ 410249 w 570613"/>
                    <a:gd name="connsiteY3" fmla="*/ 810488 h 970659"/>
                    <a:gd name="connsiteX4" fmla="*/ 7641 w 570613"/>
                    <a:gd name="connsiteY4" fmla="*/ 885551 h 9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613" h="970659">
                      <a:moveTo>
                        <a:pt x="7641" y="885551"/>
                      </a:moveTo>
                      <a:cubicBezTo>
                        <a:pt x="-31028" y="811626"/>
                        <a:pt x="84978" y="512514"/>
                        <a:pt x="178238" y="366938"/>
                      </a:cubicBezTo>
                      <a:cubicBezTo>
                        <a:pt x="271498" y="221362"/>
                        <a:pt x="528531" y="-61831"/>
                        <a:pt x="567199" y="12094"/>
                      </a:cubicBezTo>
                      <a:cubicBezTo>
                        <a:pt x="605868" y="86019"/>
                        <a:pt x="301067" y="585279"/>
                        <a:pt x="410249" y="810488"/>
                      </a:cubicBezTo>
                      <a:cubicBezTo>
                        <a:pt x="410249" y="1062993"/>
                        <a:pt x="46310" y="959476"/>
                        <a:pt x="7641" y="885551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0" name="Ellipszis 6"/>
                <p:cNvSpPr>
                  <a:spLocks/>
                </p:cNvSpPr>
                <p:nvPr/>
              </p:nvSpPr>
              <p:spPr>
                <a:xfrm rot="5280000">
                  <a:off x="8118497" y="751791"/>
                  <a:ext cx="139117" cy="324610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079 w 959479"/>
                    <a:gd name="connsiteY0" fmla="*/ 457200 h 941696"/>
                    <a:gd name="connsiteX1" fmla="*/ 502279 w 959479"/>
                    <a:gd name="connsiteY1" fmla="*/ 0 h 941696"/>
                    <a:gd name="connsiteX2" fmla="*/ 959479 w 959479"/>
                    <a:gd name="connsiteY2" fmla="*/ 457200 h 941696"/>
                    <a:gd name="connsiteX3" fmla="*/ 188381 w 959479"/>
                    <a:gd name="connsiteY3" fmla="*/ 941696 h 941696"/>
                    <a:gd name="connsiteX4" fmla="*/ 45079 w 959479"/>
                    <a:gd name="connsiteY4" fmla="*/ 457200 h 941696"/>
                    <a:gd name="connsiteX0" fmla="*/ 11997 w 485920"/>
                    <a:gd name="connsiteY0" fmla="*/ 467011 h 1060468"/>
                    <a:gd name="connsiteX1" fmla="*/ 469197 w 485920"/>
                    <a:gd name="connsiteY1" fmla="*/ 9811 h 1060468"/>
                    <a:gd name="connsiteX2" fmla="*/ 394134 w 485920"/>
                    <a:gd name="connsiteY2" fmla="*/ 917387 h 1060468"/>
                    <a:gd name="connsiteX3" fmla="*/ 155299 w 485920"/>
                    <a:gd name="connsiteY3" fmla="*/ 951507 h 1060468"/>
                    <a:gd name="connsiteX4" fmla="*/ 11997 w 485920"/>
                    <a:gd name="connsiteY4" fmla="*/ 467011 h 1060468"/>
                    <a:gd name="connsiteX0" fmla="*/ 19263 w 609286"/>
                    <a:gd name="connsiteY0" fmla="*/ 413569 h 1007026"/>
                    <a:gd name="connsiteX1" fmla="*/ 599293 w 609286"/>
                    <a:gd name="connsiteY1" fmla="*/ 10960 h 1007026"/>
                    <a:gd name="connsiteX2" fmla="*/ 401400 w 609286"/>
                    <a:gd name="connsiteY2" fmla="*/ 863945 h 1007026"/>
                    <a:gd name="connsiteX3" fmla="*/ 162565 w 609286"/>
                    <a:gd name="connsiteY3" fmla="*/ 898065 h 1007026"/>
                    <a:gd name="connsiteX4" fmla="*/ 19263 w 609286"/>
                    <a:gd name="connsiteY4" fmla="*/ 413569 h 1007026"/>
                    <a:gd name="connsiteX0" fmla="*/ 51427 w 641450"/>
                    <a:gd name="connsiteY0" fmla="*/ 413508 h 1001835"/>
                    <a:gd name="connsiteX1" fmla="*/ 631457 w 641450"/>
                    <a:gd name="connsiteY1" fmla="*/ 10899 h 1001835"/>
                    <a:gd name="connsiteX2" fmla="*/ 433564 w 641450"/>
                    <a:gd name="connsiteY2" fmla="*/ 863884 h 1001835"/>
                    <a:gd name="connsiteX3" fmla="*/ 71899 w 641450"/>
                    <a:gd name="connsiteY3" fmla="*/ 884356 h 1001835"/>
                    <a:gd name="connsiteX4" fmla="*/ 51427 w 641450"/>
                    <a:gd name="connsiteY4" fmla="*/ 413508 h 1001835"/>
                    <a:gd name="connsiteX0" fmla="*/ 56169 w 656350"/>
                    <a:gd name="connsiteY0" fmla="*/ 410378 h 947822"/>
                    <a:gd name="connsiteX1" fmla="*/ 636199 w 656350"/>
                    <a:gd name="connsiteY1" fmla="*/ 7769 h 947822"/>
                    <a:gd name="connsiteX2" fmla="*/ 533840 w 656350"/>
                    <a:gd name="connsiteY2" fmla="*/ 778867 h 947822"/>
                    <a:gd name="connsiteX3" fmla="*/ 76641 w 656350"/>
                    <a:gd name="connsiteY3" fmla="*/ 881226 h 947822"/>
                    <a:gd name="connsiteX4" fmla="*/ 56169 w 656350"/>
                    <a:gd name="connsiteY4" fmla="*/ 410378 h 947822"/>
                    <a:gd name="connsiteX0" fmla="*/ 450 w 578929"/>
                    <a:gd name="connsiteY0" fmla="*/ 873856 h 967188"/>
                    <a:gd name="connsiteX1" fmla="*/ 560008 w 578929"/>
                    <a:gd name="connsiteY1" fmla="*/ 399 h 967188"/>
                    <a:gd name="connsiteX2" fmla="*/ 457649 w 578929"/>
                    <a:gd name="connsiteY2" fmla="*/ 771497 h 967188"/>
                    <a:gd name="connsiteX3" fmla="*/ 450 w 578929"/>
                    <a:gd name="connsiteY3" fmla="*/ 873856 h 967188"/>
                    <a:gd name="connsiteX0" fmla="*/ 450 w 716281"/>
                    <a:gd name="connsiteY0" fmla="*/ 874763 h 968095"/>
                    <a:gd name="connsiteX1" fmla="*/ 560008 w 716281"/>
                    <a:gd name="connsiteY1" fmla="*/ 1306 h 968095"/>
                    <a:gd name="connsiteX2" fmla="*/ 457649 w 716281"/>
                    <a:gd name="connsiteY2" fmla="*/ 772404 h 968095"/>
                    <a:gd name="connsiteX3" fmla="*/ 450 w 716281"/>
                    <a:gd name="connsiteY3" fmla="*/ 874763 h 968095"/>
                    <a:gd name="connsiteX0" fmla="*/ 450 w 569742"/>
                    <a:gd name="connsiteY0" fmla="*/ 873561 h 966893"/>
                    <a:gd name="connsiteX1" fmla="*/ 560008 w 569742"/>
                    <a:gd name="connsiteY1" fmla="*/ 104 h 966893"/>
                    <a:gd name="connsiteX2" fmla="*/ 457649 w 569742"/>
                    <a:gd name="connsiteY2" fmla="*/ 771202 h 966893"/>
                    <a:gd name="connsiteX3" fmla="*/ 450 w 569742"/>
                    <a:gd name="connsiteY3" fmla="*/ 873561 h 966893"/>
                    <a:gd name="connsiteX0" fmla="*/ 10518 w 579460"/>
                    <a:gd name="connsiteY0" fmla="*/ 884363 h 954026"/>
                    <a:gd name="connsiteX1" fmla="*/ 181115 w 579460"/>
                    <a:gd name="connsiteY1" fmla="*/ 365750 h 954026"/>
                    <a:gd name="connsiteX2" fmla="*/ 570076 w 579460"/>
                    <a:gd name="connsiteY2" fmla="*/ 10906 h 954026"/>
                    <a:gd name="connsiteX3" fmla="*/ 467717 w 579460"/>
                    <a:gd name="connsiteY3" fmla="*/ 782004 h 954026"/>
                    <a:gd name="connsiteX4" fmla="*/ 10518 w 579460"/>
                    <a:gd name="connsiteY4" fmla="*/ 884363 h 954026"/>
                    <a:gd name="connsiteX0" fmla="*/ 7641 w 572259"/>
                    <a:gd name="connsiteY0" fmla="*/ 885551 h 970659"/>
                    <a:gd name="connsiteX1" fmla="*/ 178238 w 572259"/>
                    <a:gd name="connsiteY1" fmla="*/ 366938 h 970659"/>
                    <a:gd name="connsiteX2" fmla="*/ 567199 w 572259"/>
                    <a:gd name="connsiteY2" fmla="*/ 12094 h 970659"/>
                    <a:gd name="connsiteX3" fmla="*/ 410249 w 572259"/>
                    <a:gd name="connsiteY3" fmla="*/ 810488 h 970659"/>
                    <a:gd name="connsiteX4" fmla="*/ 7641 w 572259"/>
                    <a:gd name="connsiteY4" fmla="*/ 885551 h 970659"/>
                    <a:gd name="connsiteX0" fmla="*/ 7641 w 570613"/>
                    <a:gd name="connsiteY0" fmla="*/ 885551 h 970659"/>
                    <a:gd name="connsiteX1" fmla="*/ 178238 w 570613"/>
                    <a:gd name="connsiteY1" fmla="*/ 366938 h 970659"/>
                    <a:gd name="connsiteX2" fmla="*/ 567199 w 570613"/>
                    <a:gd name="connsiteY2" fmla="*/ 12094 h 970659"/>
                    <a:gd name="connsiteX3" fmla="*/ 410249 w 570613"/>
                    <a:gd name="connsiteY3" fmla="*/ 810488 h 970659"/>
                    <a:gd name="connsiteX4" fmla="*/ 7641 w 570613"/>
                    <a:gd name="connsiteY4" fmla="*/ 885551 h 9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613" h="970659">
                      <a:moveTo>
                        <a:pt x="7641" y="885551"/>
                      </a:moveTo>
                      <a:cubicBezTo>
                        <a:pt x="-31028" y="811626"/>
                        <a:pt x="84978" y="512514"/>
                        <a:pt x="178238" y="366938"/>
                      </a:cubicBezTo>
                      <a:cubicBezTo>
                        <a:pt x="271498" y="221362"/>
                        <a:pt x="528531" y="-61831"/>
                        <a:pt x="567199" y="12094"/>
                      </a:cubicBezTo>
                      <a:cubicBezTo>
                        <a:pt x="605868" y="86019"/>
                        <a:pt x="301067" y="585279"/>
                        <a:pt x="410249" y="810488"/>
                      </a:cubicBezTo>
                      <a:cubicBezTo>
                        <a:pt x="410249" y="1062993"/>
                        <a:pt x="46310" y="959476"/>
                        <a:pt x="7641" y="885551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1" name="Ellipszis 1"/>
                <p:cNvSpPr>
                  <a:spLocks noChangeAspect="1"/>
                </p:cNvSpPr>
                <p:nvPr/>
              </p:nvSpPr>
              <p:spPr>
                <a:xfrm flipH="1">
                  <a:off x="8132284" y="1031408"/>
                  <a:ext cx="182748" cy="139117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83 w 914483"/>
                    <a:gd name="connsiteY0" fmla="*/ 457200 h 696166"/>
                    <a:gd name="connsiteX1" fmla="*/ 457283 w 914483"/>
                    <a:gd name="connsiteY1" fmla="*/ 0 h 696166"/>
                    <a:gd name="connsiteX2" fmla="*/ 914483 w 914483"/>
                    <a:gd name="connsiteY2" fmla="*/ 457200 h 696166"/>
                    <a:gd name="connsiteX3" fmla="*/ 429987 w 914483"/>
                    <a:gd name="connsiteY3" fmla="*/ 696036 h 696166"/>
                    <a:gd name="connsiteX4" fmla="*/ 83 w 914483"/>
                    <a:gd name="connsiteY4" fmla="*/ 457200 h 69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83" h="696166">
                      <a:moveTo>
                        <a:pt x="83" y="457200"/>
                      </a:moveTo>
                      <a:cubicBezTo>
                        <a:pt x="4632" y="341194"/>
                        <a:pt x="204778" y="0"/>
                        <a:pt x="457283" y="0"/>
                      </a:cubicBezTo>
                      <a:cubicBezTo>
                        <a:pt x="709788" y="0"/>
                        <a:pt x="914483" y="204695"/>
                        <a:pt x="914483" y="457200"/>
                      </a:cubicBezTo>
                      <a:cubicBezTo>
                        <a:pt x="914483" y="709705"/>
                        <a:pt x="682492" y="696036"/>
                        <a:pt x="429987" y="696036"/>
                      </a:cubicBezTo>
                      <a:cubicBezTo>
                        <a:pt x="177482" y="696036"/>
                        <a:pt x="-4466" y="573206"/>
                        <a:pt x="83" y="4572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2" name="Ellipszis 1"/>
                <p:cNvSpPr>
                  <a:spLocks noChangeAspect="1"/>
                </p:cNvSpPr>
                <p:nvPr/>
              </p:nvSpPr>
              <p:spPr>
                <a:xfrm flipH="1">
                  <a:off x="8149831" y="1054392"/>
                  <a:ext cx="92746" cy="70603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83 w 914483"/>
                    <a:gd name="connsiteY0" fmla="*/ 457200 h 696166"/>
                    <a:gd name="connsiteX1" fmla="*/ 457283 w 914483"/>
                    <a:gd name="connsiteY1" fmla="*/ 0 h 696166"/>
                    <a:gd name="connsiteX2" fmla="*/ 914483 w 914483"/>
                    <a:gd name="connsiteY2" fmla="*/ 457200 h 696166"/>
                    <a:gd name="connsiteX3" fmla="*/ 429987 w 914483"/>
                    <a:gd name="connsiteY3" fmla="*/ 696036 h 696166"/>
                    <a:gd name="connsiteX4" fmla="*/ 83 w 914483"/>
                    <a:gd name="connsiteY4" fmla="*/ 457200 h 69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83" h="696166">
                      <a:moveTo>
                        <a:pt x="83" y="457200"/>
                      </a:moveTo>
                      <a:cubicBezTo>
                        <a:pt x="4632" y="341194"/>
                        <a:pt x="204778" y="0"/>
                        <a:pt x="457283" y="0"/>
                      </a:cubicBezTo>
                      <a:cubicBezTo>
                        <a:pt x="709788" y="0"/>
                        <a:pt x="914483" y="204695"/>
                        <a:pt x="914483" y="457200"/>
                      </a:cubicBezTo>
                      <a:cubicBezTo>
                        <a:pt x="914483" y="709705"/>
                        <a:pt x="682492" y="696036"/>
                        <a:pt x="429987" y="696036"/>
                      </a:cubicBezTo>
                      <a:cubicBezTo>
                        <a:pt x="177482" y="696036"/>
                        <a:pt x="-4466" y="573206"/>
                        <a:pt x="83" y="45720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3" name="Ellipszis 1"/>
                <p:cNvSpPr>
                  <a:spLocks noChangeAspect="1"/>
                </p:cNvSpPr>
                <p:nvPr/>
              </p:nvSpPr>
              <p:spPr>
                <a:xfrm flipH="1">
                  <a:off x="7360721" y="1049662"/>
                  <a:ext cx="182748" cy="139117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83 w 914483"/>
                    <a:gd name="connsiteY0" fmla="*/ 457200 h 696166"/>
                    <a:gd name="connsiteX1" fmla="*/ 457283 w 914483"/>
                    <a:gd name="connsiteY1" fmla="*/ 0 h 696166"/>
                    <a:gd name="connsiteX2" fmla="*/ 914483 w 914483"/>
                    <a:gd name="connsiteY2" fmla="*/ 457200 h 696166"/>
                    <a:gd name="connsiteX3" fmla="*/ 429987 w 914483"/>
                    <a:gd name="connsiteY3" fmla="*/ 696036 h 696166"/>
                    <a:gd name="connsiteX4" fmla="*/ 83 w 914483"/>
                    <a:gd name="connsiteY4" fmla="*/ 457200 h 69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83" h="696166">
                      <a:moveTo>
                        <a:pt x="83" y="457200"/>
                      </a:moveTo>
                      <a:cubicBezTo>
                        <a:pt x="4632" y="341194"/>
                        <a:pt x="204778" y="0"/>
                        <a:pt x="457283" y="0"/>
                      </a:cubicBezTo>
                      <a:cubicBezTo>
                        <a:pt x="709788" y="0"/>
                        <a:pt x="914483" y="204695"/>
                        <a:pt x="914483" y="457200"/>
                      </a:cubicBezTo>
                      <a:cubicBezTo>
                        <a:pt x="914483" y="709705"/>
                        <a:pt x="682492" y="696036"/>
                        <a:pt x="429987" y="696036"/>
                      </a:cubicBezTo>
                      <a:cubicBezTo>
                        <a:pt x="177482" y="696036"/>
                        <a:pt x="-4466" y="573206"/>
                        <a:pt x="83" y="4572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34" name="Ellipszis 1"/>
                <p:cNvSpPr>
                  <a:spLocks noChangeAspect="1"/>
                </p:cNvSpPr>
                <p:nvPr/>
              </p:nvSpPr>
              <p:spPr>
                <a:xfrm flipH="1">
                  <a:off x="7378268" y="1072646"/>
                  <a:ext cx="92746" cy="70603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83 w 914483"/>
                    <a:gd name="connsiteY0" fmla="*/ 457200 h 696166"/>
                    <a:gd name="connsiteX1" fmla="*/ 457283 w 914483"/>
                    <a:gd name="connsiteY1" fmla="*/ 0 h 696166"/>
                    <a:gd name="connsiteX2" fmla="*/ 914483 w 914483"/>
                    <a:gd name="connsiteY2" fmla="*/ 457200 h 696166"/>
                    <a:gd name="connsiteX3" fmla="*/ 429987 w 914483"/>
                    <a:gd name="connsiteY3" fmla="*/ 696036 h 696166"/>
                    <a:gd name="connsiteX4" fmla="*/ 83 w 914483"/>
                    <a:gd name="connsiteY4" fmla="*/ 457200 h 69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83" h="696166">
                      <a:moveTo>
                        <a:pt x="83" y="457200"/>
                      </a:moveTo>
                      <a:cubicBezTo>
                        <a:pt x="4632" y="341194"/>
                        <a:pt x="204778" y="0"/>
                        <a:pt x="457283" y="0"/>
                      </a:cubicBezTo>
                      <a:cubicBezTo>
                        <a:pt x="709788" y="0"/>
                        <a:pt x="914483" y="204695"/>
                        <a:pt x="914483" y="457200"/>
                      </a:cubicBezTo>
                      <a:cubicBezTo>
                        <a:pt x="914483" y="709705"/>
                        <a:pt x="682492" y="696036"/>
                        <a:pt x="429987" y="696036"/>
                      </a:cubicBezTo>
                      <a:cubicBezTo>
                        <a:pt x="177482" y="696036"/>
                        <a:pt x="-4466" y="573206"/>
                        <a:pt x="83" y="45720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22" name="Ellipszis 6"/>
              <p:cNvSpPr>
                <a:spLocks noChangeAspect="1"/>
              </p:cNvSpPr>
              <p:nvPr/>
            </p:nvSpPr>
            <p:spPr>
              <a:xfrm rot="14474351">
                <a:off x="7199749" y="2983865"/>
                <a:ext cx="177575" cy="331144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3" name="Ellipszis 6"/>
              <p:cNvSpPr>
                <a:spLocks noChangeAspect="1"/>
              </p:cNvSpPr>
              <p:nvPr/>
            </p:nvSpPr>
            <p:spPr>
              <a:xfrm rot="6794351" flipH="1">
                <a:off x="6774480" y="3004373"/>
                <a:ext cx="177575" cy="331144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4" name="Ellipszis 30"/>
              <p:cNvSpPr/>
              <p:nvPr/>
            </p:nvSpPr>
            <p:spPr>
              <a:xfrm rot="21434351">
                <a:off x="6754772" y="1752861"/>
                <a:ext cx="661166" cy="647485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74018 w 1107231"/>
                  <a:gd name="connsiteY0" fmla="*/ 672272 h 1129556"/>
                  <a:gd name="connsiteX1" fmla="*/ 51693 w 1107231"/>
                  <a:gd name="connsiteY1" fmla="*/ 204062 h 1129556"/>
                  <a:gd name="connsiteX2" fmla="*/ 578719 w 1107231"/>
                  <a:gd name="connsiteY2" fmla="*/ 119 h 1129556"/>
                  <a:gd name="connsiteX3" fmla="*/ 1049221 w 1107231"/>
                  <a:gd name="connsiteY3" fmla="*/ 227812 h 1129556"/>
                  <a:gd name="connsiteX4" fmla="*/ 1059670 w 1107231"/>
                  <a:gd name="connsiteY4" fmla="*/ 707898 h 1129556"/>
                  <a:gd name="connsiteX5" fmla="*/ 531218 w 1107231"/>
                  <a:gd name="connsiteY5" fmla="*/ 1129472 h 1129556"/>
                  <a:gd name="connsiteX6" fmla="*/ 74018 w 1107231"/>
                  <a:gd name="connsiteY6" fmla="*/ 672272 h 1129556"/>
                  <a:gd name="connsiteX0" fmla="*/ 53842 w 1131423"/>
                  <a:gd name="connsiteY0" fmla="*/ 731440 h 1129530"/>
                  <a:gd name="connsiteX1" fmla="*/ 75884 w 1131423"/>
                  <a:gd name="connsiteY1" fmla="*/ 204074 h 1129530"/>
                  <a:gd name="connsiteX2" fmla="*/ 602910 w 1131423"/>
                  <a:gd name="connsiteY2" fmla="*/ 131 h 1129530"/>
                  <a:gd name="connsiteX3" fmla="*/ 1073412 w 1131423"/>
                  <a:gd name="connsiteY3" fmla="*/ 227824 h 1129530"/>
                  <a:gd name="connsiteX4" fmla="*/ 1083861 w 1131423"/>
                  <a:gd name="connsiteY4" fmla="*/ 707910 h 1129530"/>
                  <a:gd name="connsiteX5" fmla="*/ 555409 w 1131423"/>
                  <a:gd name="connsiteY5" fmla="*/ 1129484 h 1129530"/>
                  <a:gd name="connsiteX6" fmla="*/ 53842 w 1131423"/>
                  <a:gd name="connsiteY6" fmla="*/ 731440 h 112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1423" h="1129530">
                    <a:moveTo>
                      <a:pt x="53842" y="731440"/>
                    </a:moveTo>
                    <a:cubicBezTo>
                      <a:pt x="-26079" y="577205"/>
                      <a:pt x="-15627" y="325959"/>
                      <a:pt x="75884" y="204074"/>
                    </a:cubicBezTo>
                    <a:cubicBezTo>
                      <a:pt x="167395" y="82189"/>
                      <a:pt x="436655" y="-3827"/>
                      <a:pt x="602910" y="131"/>
                    </a:cubicBezTo>
                    <a:cubicBezTo>
                      <a:pt x="769165" y="4089"/>
                      <a:pt x="993253" y="109861"/>
                      <a:pt x="1073412" y="227824"/>
                    </a:cubicBezTo>
                    <a:cubicBezTo>
                      <a:pt x="1153571" y="345787"/>
                      <a:pt x="1144465" y="581384"/>
                      <a:pt x="1083861" y="707910"/>
                    </a:cubicBezTo>
                    <a:cubicBezTo>
                      <a:pt x="1023257" y="834436"/>
                      <a:pt x="727079" y="1125562"/>
                      <a:pt x="555409" y="1129484"/>
                    </a:cubicBezTo>
                    <a:cubicBezTo>
                      <a:pt x="383739" y="1133406"/>
                      <a:pt x="133763" y="885675"/>
                      <a:pt x="53842" y="73144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5" name="Ellipszis 30"/>
              <p:cNvSpPr/>
              <p:nvPr/>
            </p:nvSpPr>
            <p:spPr>
              <a:xfrm rot="21434351">
                <a:off x="6756799" y="2072616"/>
                <a:ext cx="651417" cy="467544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482571 h 939855"/>
                  <a:gd name="connsiteX1" fmla="*/ 44288 w 1098361"/>
                  <a:gd name="connsiteY1" fmla="*/ 14361 h 939855"/>
                  <a:gd name="connsiteX2" fmla="*/ 505477 w 1098361"/>
                  <a:gd name="connsiteY2" fmla="*/ 355599 h 939855"/>
                  <a:gd name="connsiteX3" fmla="*/ 1041816 w 1098361"/>
                  <a:gd name="connsiteY3" fmla="*/ 38111 h 939855"/>
                  <a:gd name="connsiteX4" fmla="*/ 1052265 w 1098361"/>
                  <a:gd name="connsiteY4" fmla="*/ 518197 h 939855"/>
                  <a:gd name="connsiteX5" fmla="*/ 523813 w 1098361"/>
                  <a:gd name="connsiteY5" fmla="*/ 939771 h 939855"/>
                  <a:gd name="connsiteX6" fmla="*/ 66613 w 1098361"/>
                  <a:gd name="connsiteY6" fmla="*/ 482571 h 939855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1602 h 938886"/>
                  <a:gd name="connsiteX1" fmla="*/ 44288 w 1087002"/>
                  <a:gd name="connsiteY1" fmla="*/ 13392 h 938886"/>
                  <a:gd name="connsiteX2" fmla="*/ 505477 w 1087002"/>
                  <a:gd name="connsiteY2" fmla="*/ 354630 h 938886"/>
                  <a:gd name="connsiteX3" fmla="*/ 892901 w 1087002"/>
                  <a:gd name="connsiteY3" fmla="*/ 338291 h 938886"/>
                  <a:gd name="connsiteX4" fmla="*/ 1041816 w 1087002"/>
                  <a:gd name="connsiteY4" fmla="*/ 37142 h 938886"/>
                  <a:gd name="connsiteX5" fmla="*/ 1052265 w 1087002"/>
                  <a:gd name="connsiteY5" fmla="*/ 517228 h 938886"/>
                  <a:gd name="connsiteX6" fmla="*/ 523813 w 1087002"/>
                  <a:gd name="connsiteY6" fmla="*/ 938802 h 938886"/>
                  <a:gd name="connsiteX7" fmla="*/ 66613 w 1087002"/>
                  <a:gd name="connsiteY7" fmla="*/ 481602 h 93888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109753"/>
                  <a:gd name="connsiteY0" fmla="*/ 475942 h 933226"/>
                  <a:gd name="connsiteX1" fmla="*/ 44288 w 1109753"/>
                  <a:gd name="connsiteY1" fmla="*/ 7732 h 933226"/>
                  <a:gd name="connsiteX2" fmla="*/ 197957 w 1109753"/>
                  <a:gd name="connsiteY2" fmla="*/ 354577 h 933226"/>
                  <a:gd name="connsiteX3" fmla="*/ 505477 w 1109753"/>
                  <a:gd name="connsiteY3" fmla="*/ 348970 h 933226"/>
                  <a:gd name="connsiteX4" fmla="*/ 892901 w 1109753"/>
                  <a:gd name="connsiteY4" fmla="*/ 332631 h 933226"/>
                  <a:gd name="connsiteX5" fmla="*/ 1085707 w 1109753"/>
                  <a:gd name="connsiteY5" fmla="*/ 133895 h 933226"/>
                  <a:gd name="connsiteX6" fmla="*/ 1052265 w 1109753"/>
                  <a:gd name="connsiteY6" fmla="*/ 511568 h 933226"/>
                  <a:gd name="connsiteX7" fmla="*/ 523813 w 1109753"/>
                  <a:gd name="connsiteY7" fmla="*/ 933142 h 933226"/>
                  <a:gd name="connsiteX8" fmla="*/ 66613 w 1109753"/>
                  <a:gd name="connsiteY8" fmla="*/ 475942 h 933226"/>
                  <a:gd name="connsiteX0" fmla="*/ 62084 w 1105224"/>
                  <a:gd name="connsiteY0" fmla="*/ 425867 h 883149"/>
                  <a:gd name="connsiteX1" fmla="*/ 47074 w 1105224"/>
                  <a:gd name="connsiteY1" fmla="*/ 8863 h 883149"/>
                  <a:gd name="connsiteX2" fmla="*/ 193428 w 1105224"/>
                  <a:gd name="connsiteY2" fmla="*/ 304502 h 883149"/>
                  <a:gd name="connsiteX3" fmla="*/ 500948 w 1105224"/>
                  <a:gd name="connsiteY3" fmla="*/ 298895 h 883149"/>
                  <a:gd name="connsiteX4" fmla="*/ 888372 w 1105224"/>
                  <a:gd name="connsiteY4" fmla="*/ 282556 h 883149"/>
                  <a:gd name="connsiteX5" fmla="*/ 1081178 w 1105224"/>
                  <a:gd name="connsiteY5" fmla="*/ 83820 h 883149"/>
                  <a:gd name="connsiteX6" fmla="*/ 1047736 w 1105224"/>
                  <a:gd name="connsiteY6" fmla="*/ 461493 h 883149"/>
                  <a:gd name="connsiteX7" fmla="*/ 519284 w 1105224"/>
                  <a:gd name="connsiteY7" fmla="*/ 883067 h 883149"/>
                  <a:gd name="connsiteX8" fmla="*/ 62084 w 1105224"/>
                  <a:gd name="connsiteY8" fmla="*/ 425867 h 883149"/>
                  <a:gd name="connsiteX0" fmla="*/ 63376 w 1106516"/>
                  <a:gd name="connsiteY0" fmla="*/ 425867 h 802702"/>
                  <a:gd name="connsiteX1" fmla="*/ 48366 w 1106516"/>
                  <a:gd name="connsiteY1" fmla="*/ 8863 h 802702"/>
                  <a:gd name="connsiteX2" fmla="*/ 194720 w 1106516"/>
                  <a:gd name="connsiteY2" fmla="*/ 304502 h 802702"/>
                  <a:gd name="connsiteX3" fmla="*/ 502240 w 1106516"/>
                  <a:gd name="connsiteY3" fmla="*/ 298895 h 802702"/>
                  <a:gd name="connsiteX4" fmla="*/ 889664 w 1106516"/>
                  <a:gd name="connsiteY4" fmla="*/ 282556 h 802702"/>
                  <a:gd name="connsiteX5" fmla="*/ 1082470 w 1106516"/>
                  <a:gd name="connsiteY5" fmla="*/ 83820 h 802702"/>
                  <a:gd name="connsiteX6" fmla="*/ 1049028 w 1106516"/>
                  <a:gd name="connsiteY6" fmla="*/ 461493 h 802702"/>
                  <a:gd name="connsiteX7" fmla="*/ 542521 w 1106516"/>
                  <a:gd name="connsiteY7" fmla="*/ 802599 h 802702"/>
                  <a:gd name="connsiteX8" fmla="*/ 63376 w 1106516"/>
                  <a:gd name="connsiteY8" fmla="*/ 425867 h 802702"/>
                  <a:gd name="connsiteX0" fmla="*/ 63376 w 1095875"/>
                  <a:gd name="connsiteY0" fmla="*/ 425867 h 802716"/>
                  <a:gd name="connsiteX1" fmla="*/ 48366 w 1095875"/>
                  <a:gd name="connsiteY1" fmla="*/ 8863 h 802716"/>
                  <a:gd name="connsiteX2" fmla="*/ 194720 w 1095875"/>
                  <a:gd name="connsiteY2" fmla="*/ 304502 h 802716"/>
                  <a:gd name="connsiteX3" fmla="*/ 502240 w 1095875"/>
                  <a:gd name="connsiteY3" fmla="*/ 298895 h 802716"/>
                  <a:gd name="connsiteX4" fmla="*/ 889664 w 1095875"/>
                  <a:gd name="connsiteY4" fmla="*/ 282556 h 802716"/>
                  <a:gd name="connsiteX5" fmla="*/ 1082470 w 1095875"/>
                  <a:gd name="connsiteY5" fmla="*/ 83820 h 802716"/>
                  <a:gd name="connsiteX6" fmla="*/ 997822 w 1095875"/>
                  <a:gd name="connsiteY6" fmla="*/ 461493 h 802716"/>
                  <a:gd name="connsiteX7" fmla="*/ 542521 w 1095875"/>
                  <a:gd name="connsiteY7" fmla="*/ 802599 h 802716"/>
                  <a:gd name="connsiteX8" fmla="*/ 63376 w 1095875"/>
                  <a:gd name="connsiteY8" fmla="*/ 425867 h 802716"/>
                  <a:gd name="connsiteX0" fmla="*/ 63376 w 1085109"/>
                  <a:gd name="connsiteY0" fmla="*/ 425867 h 802716"/>
                  <a:gd name="connsiteX1" fmla="*/ 48366 w 1085109"/>
                  <a:gd name="connsiteY1" fmla="*/ 8863 h 802716"/>
                  <a:gd name="connsiteX2" fmla="*/ 194720 w 1085109"/>
                  <a:gd name="connsiteY2" fmla="*/ 304502 h 802716"/>
                  <a:gd name="connsiteX3" fmla="*/ 502240 w 1085109"/>
                  <a:gd name="connsiteY3" fmla="*/ 298895 h 802716"/>
                  <a:gd name="connsiteX4" fmla="*/ 889664 w 1085109"/>
                  <a:gd name="connsiteY4" fmla="*/ 282556 h 802716"/>
                  <a:gd name="connsiteX5" fmla="*/ 1082470 w 1085109"/>
                  <a:gd name="connsiteY5" fmla="*/ 83820 h 802716"/>
                  <a:gd name="connsiteX6" fmla="*/ 997822 w 1085109"/>
                  <a:gd name="connsiteY6" fmla="*/ 461493 h 802716"/>
                  <a:gd name="connsiteX7" fmla="*/ 542521 w 1085109"/>
                  <a:gd name="connsiteY7" fmla="*/ 802599 h 802716"/>
                  <a:gd name="connsiteX8" fmla="*/ 63376 w 1085109"/>
                  <a:gd name="connsiteY8" fmla="*/ 425867 h 802716"/>
                  <a:gd name="connsiteX0" fmla="*/ 104437 w 1126170"/>
                  <a:gd name="connsiteY0" fmla="*/ 418741 h 795590"/>
                  <a:gd name="connsiteX1" fmla="*/ 30906 w 1126170"/>
                  <a:gd name="connsiteY1" fmla="*/ 9052 h 795590"/>
                  <a:gd name="connsiteX2" fmla="*/ 235781 w 1126170"/>
                  <a:gd name="connsiteY2" fmla="*/ 297376 h 795590"/>
                  <a:gd name="connsiteX3" fmla="*/ 543301 w 1126170"/>
                  <a:gd name="connsiteY3" fmla="*/ 291769 h 795590"/>
                  <a:gd name="connsiteX4" fmla="*/ 930725 w 1126170"/>
                  <a:gd name="connsiteY4" fmla="*/ 275430 h 795590"/>
                  <a:gd name="connsiteX5" fmla="*/ 1123531 w 1126170"/>
                  <a:gd name="connsiteY5" fmla="*/ 76694 h 795590"/>
                  <a:gd name="connsiteX6" fmla="*/ 1038883 w 1126170"/>
                  <a:gd name="connsiteY6" fmla="*/ 454367 h 795590"/>
                  <a:gd name="connsiteX7" fmla="*/ 583582 w 1126170"/>
                  <a:gd name="connsiteY7" fmla="*/ 795473 h 795590"/>
                  <a:gd name="connsiteX8" fmla="*/ 104437 w 1126170"/>
                  <a:gd name="connsiteY8" fmla="*/ 418741 h 795590"/>
                  <a:gd name="connsiteX0" fmla="*/ 81723 w 1103456"/>
                  <a:gd name="connsiteY0" fmla="*/ 418741 h 795590"/>
                  <a:gd name="connsiteX1" fmla="*/ 8192 w 1103456"/>
                  <a:gd name="connsiteY1" fmla="*/ 9052 h 795590"/>
                  <a:gd name="connsiteX2" fmla="*/ 213067 w 1103456"/>
                  <a:gd name="connsiteY2" fmla="*/ 297376 h 795590"/>
                  <a:gd name="connsiteX3" fmla="*/ 520587 w 1103456"/>
                  <a:gd name="connsiteY3" fmla="*/ 291769 h 795590"/>
                  <a:gd name="connsiteX4" fmla="*/ 908011 w 1103456"/>
                  <a:gd name="connsiteY4" fmla="*/ 275430 h 795590"/>
                  <a:gd name="connsiteX5" fmla="*/ 1100817 w 1103456"/>
                  <a:gd name="connsiteY5" fmla="*/ 76694 h 795590"/>
                  <a:gd name="connsiteX6" fmla="*/ 1016169 w 1103456"/>
                  <a:gd name="connsiteY6" fmla="*/ 454367 h 795590"/>
                  <a:gd name="connsiteX7" fmla="*/ 560868 w 1103456"/>
                  <a:gd name="connsiteY7" fmla="*/ 795473 h 795590"/>
                  <a:gd name="connsiteX8" fmla="*/ 81723 w 110345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6344"/>
                  <a:gd name="connsiteX1" fmla="*/ 8192 w 1117506"/>
                  <a:gd name="connsiteY1" fmla="*/ 9052 h 796344"/>
                  <a:gd name="connsiteX2" fmla="*/ 213067 w 1117506"/>
                  <a:gd name="connsiteY2" fmla="*/ 297376 h 796344"/>
                  <a:gd name="connsiteX3" fmla="*/ 520587 w 1117506"/>
                  <a:gd name="connsiteY3" fmla="*/ 291769 h 796344"/>
                  <a:gd name="connsiteX4" fmla="*/ 908011 w 1117506"/>
                  <a:gd name="connsiteY4" fmla="*/ 275430 h 796344"/>
                  <a:gd name="connsiteX5" fmla="*/ 1115448 w 1117506"/>
                  <a:gd name="connsiteY5" fmla="*/ 76694 h 796344"/>
                  <a:gd name="connsiteX6" fmla="*/ 1016169 w 1117506"/>
                  <a:gd name="connsiteY6" fmla="*/ 454367 h 796344"/>
                  <a:gd name="connsiteX7" fmla="*/ 560868 w 1117506"/>
                  <a:gd name="connsiteY7" fmla="*/ 795473 h 796344"/>
                  <a:gd name="connsiteX8" fmla="*/ 81723 w 1117506"/>
                  <a:gd name="connsiteY8" fmla="*/ 418741 h 796344"/>
                  <a:gd name="connsiteX0" fmla="*/ 75176 w 1110959"/>
                  <a:gd name="connsiteY0" fmla="*/ 418741 h 797212"/>
                  <a:gd name="connsiteX1" fmla="*/ 1645 w 1110959"/>
                  <a:gd name="connsiteY1" fmla="*/ 9052 h 797212"/>
                  <a:gd name="connsiteX2" fmla="*/ 206520 w 1110959"/>
                  <a:gd name="connsiteY2" fmla="*/ 297376 h 797212"/>
                  <a:gd name="connsiteX3" fmla="*/ 514040 w 1110959"/>
                  <a:gd name="connsiteY3" fmla="*/ 291769 h 797212"/>
                  <a:gd name="connsiteX4" fmla="*/ 901464 w 1110959"/>
                  <a:gd name="connsiteY4" fmla="*/ 275430 h 797212"/>
                  <a:gd name="connsiteX5" fmla="*/ 1108901 w 1110959"/>
                  <a:gd name="connsiteY5" fmla="*/ 76694 h 797212"/>
                  <a:gd name="connsiteX6" fmla="*/ 1009622 w 1110959"/>
                  <a:gd name="connsiteY6" fmla="*/ 454367 h 797212"/>
                  <a:gd name="connsiteX7" fmla="*/ 554321 w 1110959"/>
                  <a:gd name="connsiteY7" fmla="*/ 795473 h 797212"/>
                  <a:gd name="connsiteX8" fmla="*/ 75176 w 1110959"/>
                  <a:gd name="connsiteY8" fmla="*/ 418741 h 797212"/>
                  <a:gd name="connsiteX0" fmla="*/ 50 w 1133227"/>
                  <a:gd name="connsiteY0" fmla="*/ 418739 h 795590"/>
                  <a:gd name="connsiteX1" fmla="*/ 23913 w 1133227"/>
                  <a:gd name="connsiteY1" fmla="*/ 9052 h 795590"/>
                  <a:gd name="connsiteX2" fmla="*/ 228788 w 1133227"/>
                  <a:gd name="connsiteY2" fmla="*/ 297376 h 795590"/>
                  <a:gd name="connsiteX3" fmla="*/ 536308 w 1133227"/>
                  <a:gd name="connsiteY3" fmla="*/ 291769 h 795590"/>
                  <a:gd name="connsiteX4" fmla="*/ 923732 w 1133227"/>
                  <a:gd name="connsiteY4" fmla="*/ 275430 h 795590"/>
                  <a:gd name="connsiteX5" fmla="*/ 1131169 w 1133227"/>
                  <a:gd name="connsiteY5" fmla="*/ 76694 h 795590"/>
                  <a:gd name="connsiteX6" fmla="*/ 1031890 w 1133227"/>
                  <a:gd name="connsiteY6" fmla="*/ 454367 h 795590"/>
                  <a:gd name="connsiteX7" fmla="*/ 576589 w 1133227"/>
                  <a:gd name="connsiteY7" fmla="*/ 795473 h 795590"/>
                  <a:gd name="connsiteX8" fmla="*/ 50 w 1133227"/>
                  <a:gd name="connsiteY8" fmla="*/ 418739 h 795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3227" h="795590">
                    <a:moveTo>
                      <a:pt x="50" y="418739"/>
                    </a:moveTo>
                    <a:cubicBezTo>
                      <a:pt x="5331" y="144446"/>
                      <a:pt x="8816" y="33871"/>
                      <a:pt x="23913" y="9052"/>
                    </a:cubicBezTo>
                    <a:cubicBezTo>
                      <a:pt x="45804" y="-55067"/>
                      <a:pt x="151923" y="240503"/>
                      <a:pt x="228788" y="297376"/>
                    </a:cubicBezTo>
                    <a:cubicBezTo>
                      <a:pt x="386875" y="21268"/>
                      <a:pt x="537027" y="306023"/>
                      <a:pt x="536308" y="291769"/>
                    </a:cubicBezTo>
                    <a:cubicBezTo>
                      <a:pt x="535589" y="277515"/>
                      <a:pt x="685512" y="11764"/>
                      <a:pt x="923732" y="275430"/>
                    </a:cubicBezTo>
                    <a:cubicBezTo>
                      <a:pt x="1013122" y="222515"/>
                      <a:pt x="1118020" y="68817"/>
                      <a:pt x="1131169" y="76694"/>
                    </a:cubicBezTo>
                    <a:cubicBezTo>
                      <a:pt x="1144318" y="84571"/>
                      <a:pt x="1092494" y="327841"/>
                      <a:pt x="1031890" y="454367"/>
                    </a:cubicBezTo>
                    <a:cubicBezTo>
                      <a:pt x="971286" y="580893"/>
                      <a:pt x="748562" y="801411"/>
                      <a:pt x="576589" y="795473"/>
                    </a:cubicBezTo>
                    <a:cubicBezTo>
                      <a:pt x="404616" y="789535"/>
                      <a:pt x="-5231" y="693032"/>
                      <a:pt x="50" y="418739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6" name="Ellipszis 30"/>
              <p:cNvSpPr/>
              <p:nvPr/>
            </p:nvSpPr>
            <p:spPr>
              <a:xfrm rot="10634351" flipV="1">
                <a:off x="6658867" y="1455180"/>
                <a:ext cx="826685" cy="40839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74018 w 1107231"/>
                  <a:gd name="connsiteY0" fmla="*/ 672272 h 1129556"/>
                  <a:gd name="connsiteX1" fmla="*/ 51693 w 1107231"/>
                  <a:gd name="connsiteY1" fmla="*/ 204062 h 1129556"/>
                  <a:gd name="connsiteX2" fmla="*/ 578719 w 1107231"/>
                  <a:gd name="connsiteY2" fmla="*/ 119 h 1129556"/>
                  <a:gd name="connsiteX3" fmla="*/ 1049221 w 1107231"/>
                  <a:gd name="connsiteY3" fmla="*/ 227812 h 1129556"/>
                  <a:gd name="connsiteX4" fmla="*/ 1059670 w 1107231"/>
                  <a:gd name="connsiteY4" fmla="*/ 707898 h 1129556"/>
                  <a:gd name="connsiteX5" fmla="*/ 531218 w 1107231"/>
                  <a:gd name="connsiteY5" fmla="*/ 1129472 h 1129556"/>
                  <a:gd name="connsiteX6" fmla="*/ 74018 w 1107231"/>
                  <a:gd name="connsiteY6" fmla="*/ 672272 h 1129556"/>
                  <a:gd name="connsiteX0" fmla="*/ 53842 w 1131423"/>
                  <a:gd name="connsiteY0" fmla="*/ 731440 h 1129530"/>
                  <a:gd name="connsiteX1" fmla="*/ 75884 w 1131423"/>
                  <a:gd name="connsiteY1" fmla="*/ 204074 h 1129530"/>
                  <a:gd name="connsiteX2" fmla="*/ 602910 w 1131423"/>
                  <a:gd name="connsiteY2" fmla="*/ 131 h 1129530"/>
                  <a:gd name="connsiteX3" fmla="*/ 1073412 w 1131423"/>
                  <a:gd name="connsiteY3" fmla="*/ 227824 h 1129530"/>
                  <a:gd name="connsiteX4" fmla="*/ 1083861 w 1131423"/>
                  <a:gd name="connsiteY4" fmla="*/ 707910 h 1129530"/>
                  <a:gd name="connsiteX5" fmla="*/ 555409 w 1131423"/>
                  <a:gd name="connsiteY5" fmla="*/ 1129484 h 1129530"/>
                  <a:gd name="connsiteX6" fmla="*/ 53842 w 1131423"/>
                  <a:gd name="connsiteY6" fmla="*/ 731440 h 1129530"/>
                  <a:gd name="connsiteX0" fmla="*/ 53842 w 1464892"/>
                  <a:gd name="connsiteY0" fmla="*/ 731440 h 1149973"/>
                  <a:gd name="connsiteX1" fmla="*/ 75884 w 1464892"/>
                  <a:gd name="connsiteY1" fmla="*/ 204074 h 1149973"/>
                  <a:gd name="connsiteX2" fmla="*/ 602910 w 1464892"/>
                  <a:gd name="connsiteY2" fmla="*/ 131 h 1149973"/>
                  <a:gd name="connsiteX3" fmla="*/ 1073412 w 1464892"/>
                  <a:gd name="connsiteY3" fmla="*/ 227824 h 1149973"/>
                  <a:gd name="connsiteX4" fmla="*/ 1456955 w 1464892"/>
                  <a:gd name="connsiteY4" fmla="*/ 1016424 h 1149973"/>
                  <a:gd name="connsiteX5" fmla="*/ 555409 w 1464892"/>
                  <a:gd name="connsiteY5" fmla="*/ 1129484 h 1149973"/>
                  <a:gd name="connsiteX6" fmla="*/ 53842 w 1464892"/>
                  <a:gd name="connsiteY6" fmla="*/ 731440 h 1149973"/>
                  <a:gd name="connsiteX0" fmla="*/ 8948 w 1979639"/>
                  <a:gd name="connsiteY0" fmla="*/ 945109 h 1134720"/>
                  <a:gd name="connsiteX1" fmla="*/ 590631 w 1979639"/>
                  <a:gd name="connsiteY1" fmla="*/ 204156 h 1134720"/>
                  <a:gd name="connsiteX2" fmla="*/ 1117657 w 1979639"/>
                  <a:gd name="connsiteY2" fmla="*/ 213 h 1134720"/>
                  <a:gd name="connsiteX3" fmla="*/ 1588159 w 1979639"/>
                  <a:gd name="connsiteY3" fmla="*/ 227906 h 1134720"/>
                  <a:gd name="connsiteX4" fmla="*/ 1971702 w 1979639"/>
                  <a:gd name="connsiteY4" fmla="*/ 1016506 h 1134720"/>
                  <a:gd name="connsiteX5" fmla="*/ 1070156 w 1979639"/>
                  <a:gd name="connsiteY5" fmla="*/ 1129566 h 1134720"/>
                  <a:gd name="connsiteX6" fmla="*/ 8948 w 1979639"/>
                  <a:gd name="connsiteY6" fmla="*/ 945109 h 1134720"/>
                  <a:gd name="connsiteX0" fmla="*/ 70914 w 2041605"/>
                  <a:gd name="connsiteY0" fmla="*/ 948915 h 1138526"/>
                  <a:gd name="connsiteX1" fmla="*/ 217320 w 2041605"/>
                  <a:gd name="connsiteY1" fmla="*/ 374085 h 1138526"/>
                  <a:gd name="connsiteX2" fmla="*/ 1179623 w 2041605"/>
                  <a:gd name="connsiteY2" fmla="*/ 4019 h 1138526"/>
                  <a:gd name="connsiteX3" fmla="*/ 1650125 w 2041605"/>
                  <a:gd name="connsiteY3" fmla="*/ 231712 h 1138526"/>
                  <a:gd name="connsiteX4" fmla="*/ 2033668 w 2041605"/>
                  <a:gd name="connsiteY4" fmla="*/ 1020312 h 1138526"/>
                  <a:gd name="connsiteX5" fmla="*/ 1132122 w 2041605"/>
                  <a:gd name="connsiteY5" fmla="*/ 1133372 h 1138526"/>
                  <a:gd name="connsiteX6" fmla="*/ 70914 w 2041605"/>
                  <a:gd name="connsiteY6" fmla="*/ 948915 h 1138526"/>
                  <a:gd name="connsiteX0" fmla="*/ 70914 w 2106172"/>
                  <a:gd name="connsiteY0" fmla="*/ 945176 h 1134787"/>
                  <a:gd name="connsiteX1" fmla="*/ 217320 w 2106172"/>
                  <a:gd name="connsiteY1" fmla="*/ 370346 h 1134787"/>
                  <a:gd name="connsiteX2" fmla="*/ 1179623 w 2106172"/>
                  <a:gd name="connsiteY2" fmla="*/ 280 h 1134787"/>
                  <a:gd name="connsiteX3" fmla="*/ 2023220 w 2106172"/>
                  <a:gd name="connsiteY3" fmla="*/ 322900 h 1134787"/>
                  <a:gd name="connsiteX4" fmla="*/ 2033668 w 2106172"/>
                  <a:gd name="connsiteY4" fmla="*/ 1016573 h 1134787"/>
                  <a:gd name="connsiteX5" fmla="*/ 1132122 w 2106172"/>
                  <a:gd name="connsiteY5" fmla="*/ 1129633 h 1134787"/>
                  <a:gd name="connsiteX6" fmla="*/ 70914 w 2106172"/>
                  <a:gd name="connsiteY6" fmla="*/ 945176 h 1134787"/>
                  <a:gd name="connsiteX0" fmla="*/ 88651 w 2054496"/>
                  <a:gd name="connsiteY0" fmla="*/ 998160 h 1131200"/>
                  <a:gd name="connsiteX1" fmla="*/ 165643 w 2054496"/>
                  <a:gd name="connsiteY1" fmla="*/ 370346 h 1131200"/>
                  <a:gd name="connsiteX2" fmla="*/ 1127946 w 2054496"/>
                  <a:gd name="connsiteY2" fmla="*/ 280 h 1131200"/>
                  <a:gd name="connsiteX3" fmla="*/ 1971543 w 2054496"/>
                  <a:gd name="connsiteY3" fmla="*/ 322900 h 1131200"/>
                  <a:gd name="connsiteX4" fmla="*/ 1981991 w 2054496"/>
                  <a:gd name="connsiteY4" fmla="*/ 1016573 h 1131200"/>
                  <a:gd name="connsiteX5" fmla="*/ 1080445 w 2054496"/>
                  <a:gd name="connsiteY5" fmla="*/ 1129633 h 1131200"/>
                  <a:gd name="connsiteX6" fmla="*/ 88651 w 2054496"/>
                  <a:gd name="connsiteY6" fmla="*/ 998160 h 1131200"/>
                  <a:gd name="connsiteX0" fmla="*/ 35931 w 2001776"/>
                  <a:gd name="connsiteY0" fmla="*/ 998160 h 1131201"/>
                  <a:gd name="connsiteX1" fmla="*/ 112923 w 2001776"/>
                  <a:gd name="connsiteY1" fmla="*/ 370346 h 1131201"/>
                  <a:gd name="connsiteX2" fmla="*/ 1075226 w 2001776"/>
                  <a:gd name="connsiteY2" fmla="*/ 280 h 1131201"/>
                  <a:gd name="connsiteX3" fmla="*/ 1918823 w 2001776"/>
                  <a:gd name="connsiteY3" fmla="*/ 322900 h 1131201"/>
                  <a:gd name="connsiteX4" fmla="*/ 1929271 w 2001776"/>
                  <a:gd name="connsiteY4" fmla="*/ 1016573 h 1131201"/>
                  <a:gd name="connsiteX5" fmla="*/ 1027725 w 2001776"/>
                  <a:gd name="connsiteY5" fmla="*/ 1129633 h 1131201"/>
                  <a:gd name="connsiteX6" fmla="*/ 35931 w 2001776"/>
                  <a:gd name="connsiteY6" fmla="*/ 998160 h 1131201"/>
                  <a:gd name="connsiteX0" fmla="*/ 35931 w 2013318"/>
                  <a:gd name="connsiteY0" fmla="*/ 998156 h 1129745"/>
                  <a:gd name="connsiteX1" fmla="*/ 112923 w 2013318"/>
                  <a:gd name="connsiteY1" fmla="*/ 370342 h 1129745"/>
                  <a:gd name="connsiteX2" fmla="*/ 1075226 w 2013318"/>
                  <a:gd name="connsiteY2" fmla="*/ 276 h 1129745"/>
                  <a:gd name="connsiteX3" fmla="*/ 1918823 w 2013318"/>
                  <a:gd name="connsiteY3" fmla="*/ 322896 h 1129745"/>
                  <a:gd name="connsiteX4" fmla="*/ 1952410 w 2013318"/>
                  <a:gd name="connsiteY4" fmla="*/ 1003323 h 1129745"/>
                  <a:gd name="connsiteX5" fmla="*/ 1027725 w 2013318"/>
                  <a:gd name="connsiteY5" fmla="*/ 1129629 h 1129745"/>
                  <a:gd name="connsiteX6" fmla="*/ 35931 w 2013318"/>
                  <a:gd name="connsiteY6" fmla="*/ 998156 h 1129745"/>
                  <a:gd name="connsiteX0" fmla="*/ 35931 w 2013318"/>
                  <a:gd name="connsiteY0" fmla="*/ 998156 h 1129632"/>
                  <a:gd name="connsiteX1" fmla="*/ 112923 w 2013318"/>
                  <a:gd name="connsiteY1" fmla="*/ 370342 h 1129632"/>
                  <a:gd name="connsiteX2" fmla="*/ 1075226 w 2013318"/>
                  <a:gd name="connsiteY2" fmla="*/ 276 h 1129632"/>
                  <a:gd name="connsiteX3" fmla="*/ 1918823 w 2013318"/>
                  <a:gd name="connsiteY3" fmla="*/ 322896 h 1129632"/>
                  <a:gd name="connsiteX4" fmla="*/ 1952410 w 2013318"/>
                  <a:gd name="connsiteY4" fmla="*/ 1003323 h 1129632"/>
                  <a:gd name="connsiteX5" fmla="*/ 1027725 w 2013318"/>
                  <a:gd name="connsiteY5" fmla="*/ 1129629 h 1129632"/>
                  <a:gd name="connsiteX6" fmla="*/ 35931 w 2013318"/>
                  <a:gd name="connsiteY6" fmla="*/ 998156 h 1129632"/>
                  <a:gd name="connsiteX0" fmla="*/ 91151 w 2068538"/>
                  <a:gd name="connsiteY0" fmla="*/ 998156 h 1027258"/>
                  <a:gd name="connsiteX1" fmla="*/ 168143 w 2068538"/>
                  <a:gd name="connsiteY1" fmla="*/ 370342 h 1027258"/>
                  <a:gd name="connsiteX2" fmla="*/ 1130446 w 2068538"/>
                  <a:gd name="connsiteY2" fmla="*/ 276 h 1027258"/>
                  <a:gd name="connsiteX3" fmla="*/ 1974043 w 2068538"/>
                  <a:gd name="connsiteY3" fmla="*/ 322896 h 1027258"/>
                  <a:gd name="connsiteX4" fmla="*/ 2007630 w 2068538"/>
                  <a:gd name="connsiteY4" fmla="*/ 1003323 h 1027258"/>
                  <a:gd name="connsiteX5" fmla="*/ 1117652 w 2068538"/>
                  <a:gd name="connsiteY5" fmla="*/ 930943 h 1027258"/>
                  <a:gd name="connsiteX6" fmla="*/ 91151 w 2068538"/>
                  <a:gd name="connsiteY6" fmla="*/ 998156 h 1027258"/>
                  <a:gd name="connsiteX0" fmla="*/ 61983 w 2039370"/>
                  <a:gd name="connsiteY0" fmla="*/ 998156 h 1027258"/>
                  <a:gd name="connsiteX1" fmla="*/ 138975 w 2039370"/>
                  <a:gd name="connsiteY1" fmla="*/ 370342 h 1027258"/>
                  <a:gd name="connsiteX2" fmla="*/ 1101278 w 2039370"/>
                  <a:gd name="connsiteY2" fmla="*/ 276 h 1027258"/>
                  <a:gd name="connsiteX3" fmla="*/ 1944875 w 2039370"/>
                  <a:gd name="connsiteY3" fmla="*/ 322896 h 1027258"/>
                  <a:gd name="connsiteX4" fmla="*/ 1978462 w 2039370"/>
                  <a:gd name="connsiteY4" fmla="*/ 1003323 h 1027258"/>
                  <a:gd name="connsiteX5" fmla="*/ 1088484 w 2039370"/>
                  <a:gd name="connsiteY5" fmla="*/ 930943 h 1027258"/>
                  <a:gd name="connsiteX6" fmla="*/ 61983 w 2039370"/>
                  <a:gd name="connsiteY6" fmla="*/ 998156 h 1027258"/>
                  <a:gd name="connsiteX0" fmla="*/ 8343 w 1985730"/>
                  <a:gd name="connsiteY0" fmla="*/ 998156 h 1003323"/>
                  <a:gd name="connsiteX1" fmla="*/ 85335 w 1985730"/>
                  <a:gd name="connsiteY1" fmla="*/ 370342 h 1003323"/>
                  <a:gd name="connsiteX2" fmla="*/ 1047638 w 1985730"/>
                  <a:gd name="connsiteY2" fmla="*/ 276 h 1003323"/>
                  <a:gd name="connsiteX3" fmla="*/ 1891235 w 1985730"/>
                  <a:gd name="connsiteY3" fmla="*/ 322896 h 1003323"/>
                  <a:gd name="connsiteX4" fmla="*/ 1924822 w 1985730"/>
                  <a:gd name="connsiteY4" fmla="*/ 1003323 h 1003323"/>
                  <a:gd name="connsiteX5" fmla="*/ 1034844 w 1985730"/>
                  <a:gd name="connsiteY5" fmla="*/ 930943 h 1003323"/>
                  <a:gd name="connsiteX6" fmla="*/ 8343 w 1985730"/>
                  <a:gd name="connsiteY6" fmla="*/ 998156 h 1003323"/>
                  <a:gd name="connsiteX0" fmla="*/ 84362 w 2061749"/>
                  <a:gd name="connsiteY0" fmla="*/ 998026 h 1028023"/>
                  <a:gd name="connsiteX1" fmla="*/ 91942 w 2061749"/>
                  <a:gd name="connsiteY1" fmla="*/ 356967 h 1028023"/>
                  <a:gd name="connsiteX2" fmla="*/ 1123657 w 2061749"/>
                  <a:gd name="connsiteY2" fmla="*/ 146 h 1028023"/>
                  <a:gd name="connsiteX3" fmla="*/ 1967254 w 2061749"/>
                  <a:gd name="connsiteY3" fmla="*/ 322766 h 1028023"/>
                  <a:gd name="connsiteX4" fmla="*/ 2000841 w 2061749"/>
                  <a:gd name="connsiteY4" fmla="*/ 1003193 h 1028023"/>
                  <a:gd name="connsiteX5" fmla="*/ 1110863 w 2061749"/>
                  <a:gd name="connsiteY5" fmla="*/ 930813 h 1028023"/>
                  <a:gd name="connsiteX6" fmla="*/ 84362 w 2061749"/>
                  <a:gd name="connsiteY6" fmla="*/ 998026 h 1028023"/>
                  <a:gd name="connsiteX0" fmla="*/ 91931 w 2069318"/>
                  <a:gd name="connsiteY0" fmla="*/ 997924 h 1027921"/>
                  <a:gd name="connsiteX1" fmla="*/ 99511 w 2069318"/>
                  <a:gd name="connsiteY1" fmla="*/ 356865 h 1027921"/>
                  <a:gd name="connsiteX2" fmla="*/ 534326 w 2069318"/>
                  <a:gd name="connsiteY2" fmla="*/ 299987 h 1027921"/>
                  <a:gd name="connsiteX3" fmla="*/ 1131226 w 2069318"/>
                  <a:gd name="connsiteY3" fmla="*/ 44 h 1027921"/>
                  <a:gd name="connsiteX4" fmla="*/ 1974823 w 2069318"/>
                  <a:gd name="connsiteY4" fmla="*/ 322664 h 1027921"/>
                  <a:gd name="connsiteX5" fmla="*/ 2008410 w 2069318"/>
                  <a:gd name="connsiteY5" fmla="*/ 1003091 h 1027921"/>
                  <a:gd name="connsiteX6" fmla="*/ 1118432 w 2069318"/>
                  <a:gd name="connsiteY6" fmla="*/ 930711 h 1027921"/>
                  <a:gd name="connsiteX7" fmla="*/ 91931 w 2069318"/>
                  <a:gd name="connsiteY7" fmla="*/ 997924 h 1027921"/>
                  <a:gd name="connsiteX0" fmla="*/ 91931 w 2069318"/>
                  <a:gd name="connsiteY0" fmla="*/ 998462 h 1028459"/>
                  <a:gd name="connsiteX1" fmla="*/ 99511 w 2069318"/>
                  <a:gd name="connsiteY1" fmla="*/ 357403 h 1028459"/>
                  <a:gd name="connsiteX2" fmla="*/ 534326 w 2069318"/>
                  <a:gd name="connsiteY2" fmla="*/ 300525 h 1028459"/>
                  <a:gd name="connsiteX3" fmla="*/ 1131226 w 2069318"/>
                  <a:gd name="connsiteY3" fmla="*/ 582 h 1028459"/>
                  <a:gd name="connsiteX4" fmla="*/ 1974823 w 2069318"/>
                  <a:gd name="connsiteY4" fmla="*/ 323202 h 1028459"/>
                  <a:gd name="connsiteX5" fmla="*/ 2008410 w 2069318"/>
                  <a:gd name="connsiteY5" fmla="*/ 1003629 h 1028459"/>
                  <a:gd name="connsiteX6" fmla="*/ 1118432 w 2069318"/>
                  <a:gd name="connsiteY6" fmla="*/ 931249 h 1028459"/>
                  <a:gd name="connsiteX7" fmla="*/ 91931 w 2069318"/>
                  <a:gd name="connsiteY7" fmla="*/ 998462 h 1028459"/>
                  <a:gd name="connsiteX0" fmla="*/ 91931 w 2039410"/>
                  <a:gd name="connsiteY0" fmla="*/ 998574 h 1028571"/>
                  <a:gd name="connsiteX1" fmla="*/ 99511 w 2039410"/>
                  <a:gd name="connsiteY1" fmla="*/ 357515 h 1028571"/>
                  <a:gd name="connsiteX2" fmla="*/ 534326 w 2039410"/>
                  <a:gd name="connsiteY2" fmla="*/ 300637 h 1028571"/>
                  <a:gd name="connsiteX3" fmla="*/ 1131226 w 2039410"/>
                  <a:gd name="connsiteY3" fmla="*/ 694 h 1028571"/>
                  <a:gd name="connsiteX4" fmla="*/ 1668070 w 2039410"/>
                  <a:gd name="connsiteY4" fmla="*/ 221162 h 1028571"/>
                  <a:gd name="connsiteX5" fmla="*/ 1974823 w 2039410"/>
                  <a:gd name="connsiteY5" fmla="*/ 323314 h 1028571"/>
                  <a:gd name="connsiteX6" fmla="*/ 2008410 w 2039410"/>
                  <a:gd name="connsiteY6" fmla="*/ 1003741 h 1028571"/>
                  <a:gd name="connsiteX7" fmla="*/ 1118432 w 2039410"/>
                  <a:gd name="connsiteY7" fmla="*/ 931361 h 1028571"/>
                  <a:gd name="connsiteX8" fmla="*/ 91931 w 2039410"/>
                  <a:gd name="connsiteY8" fmla="*/ 998574 h 1028571"/>
                  <a:gd name="connsiteX0" fmla="*/ 91931 w 2039409"/>
                  <a:gd name="connsiteY0" fmla="*/ 1077843 h 1107840"/>
                  <a:gd name="connsiteX1" fmla="*/ 99511 w 2039409"/>
                  <a:gd name="connsiteY1" fmla="*/ 436784 h 1107840"/>
                  <a:gd name="connsiteX2" fmla="*/ 534326 w 2039409"/>
                  <a:gd name="connsiteY2" fmla="*/ 379906 h 1107840"/>
                  <a:gd name="connsiteX3" fmla="*/ 1108089 w 2039409"/>
                  <a:gd name="connsiteY3" fmla="*/ 488 h 1107840"/>
                  <a:gd name="connsiteX4" fmla="*/ 1668070 w 2039409"/>
                  <a:gd name="connsiteY4" fmla="*/ 300431 h 1107840"/>
                  <a:gd name="connsiteX5" fmla="*/ 1974823 w 2039409"/>
                  <a:gd name="connsiteY5" fmla="*/ 402583 h 1107840"/>
                  <a:gd name="connsiteX6" fmla="*/ 2008410 w 2039409"/>
                  <a:gd name="connsiteY6" fmla="*/ 1083010 h 1107840"/>
                  <a:gd name="connsiteX7" fmla="*/ 1118432 w 2039409"/>
                  <a:gd name="connsiteY7" fmla="*/ 1010630 h 1107840"/>
                  <a:gd name="connsiteX8" fmla="*/ 91931 w 2039409"/>
                  <a:gd name="connsiteY8" fmla="*/ 1077843 h 1107840"/>
                  <a:gd name="connsiteX0" fmla="*/ 91931 w 2039409"/>
                  <a:gd name="connsiteY0" fmla="*/ 1108172 h 1138169"/>
                  <a:gd name="connsiteX1" fmla="*/ 99511 w 2039409"/>
                  <a:gd name="connsiteY1" fmla="*/ 467113 h 1138169"/>
                  <a:gd name="connsiteX2" fmla="*/ 534326 w 2039409"/>
                  <a:gd name="connsiteY2" fmla="*/ 410235 h 1138169"/>
                  <a:gd name="connsiteX3" fmla="*/ 765704 w 2039409"/>
                  <a:gd name="connsiteY3" fmla="*/ 52602 h 1138169"/>
                  <a:gd name="connsiteX4" fmla="*/ 1108089 w 2039409"/>
                  <a:gd name="connsiteY4" fmla="*/ 30817 h 1138169"/>
                  <a:gd name="connsiteX5" fmla="*/ 1668070 w 2039409"/>
                  <a:gd name="connsiteY5" fmla="*/ 330760 h 1138169"/>
                  <a:gd name="connsiteX6" fmla="*/ 1974823 w 2039409"/>
                  <a:gd name="connsiteY6" fmla="*/ 432912 h 1138169"/>
                  <a:gd name="connsiteX7" fmla="*/ 2008410 w 2039409"/>
                  <a:gd name="connsiteY7" fmla="*/ 1113339 h 1138169"/>
                  <a:gd name="connsiteX8" fmla="*/ 1118432 w 2039409"/>
                  <a:gd name="connsiteY8" fmla="*/ 1040959 h 1138169"/>
                  <a:gd name="connsiteX9" fmla="*/ 91931 w 2039409"/>
                  <a:gd name="connsiteY9" fmla="*/ 1108172 h 1138169"/>
                  <a:gd name="connsiteX0" fmla="*/ 91931 w 2039409"/>
                  <a:gd name="connsiteY0" fmla="*/ 1089943 h 1119940"/>
                  <a:gd name="connsiteX1" fmla="*/ 99511 w 2039409"/>
                  <a:gd name="connsiteY1" fmla="*/ 448884 h 1119940"/>
                  <a:gd name="connsiteX2" fmla="*/ 534326 w 2039409"/>
                  <a:gd name="connsiteY2" fmla="*/ 392006 h 1119940"/>
                  <a:gd name="connsiteX3" fmla="*/ 765704 w 2039409"/>
                  <a:gd name="connsiteY3" fmla="*/ 34373 h 1119940"/>
                  <a:gd name="connsiteX4" fmla="*/ 1397310 w 2039409"/>
                  <a:gd name="connsiteY4" fmla="*/ 52324 h 1119940"/>
                  <a:gd name="connsiteX5" fmla="*/ 1668070 w 2039409"/>
                  <a:gd name="connsiteY5" fmla="*/ 312531 h 1119940"/>
                  <a:gd name="connsiteX6" fmla="*/ 1974823 w 2039409"/>
                  <a:gd name="connsiteY6" fmla="*/ 414683 h 1119940"/>
                  <a:gd name="connsiteX7" fmla="*/ 2008410 w 2039409"/>
                  <a:gd name="connsiteY7" fmla="*/ 1095110 h 1119940"/>
                  <a:gd name="connsiteX8" fmla="*/ 1118432 w 2039409"/>
                  <a:gd name="connsiteY8" fmla="*/ 1022730 h 1119940"/>
                  <a:gd name="connsiteX9" fmla="*/ 91931 w 2039409"/>
                  <a:gd name="connsiteY9" fmla="*/ 1089943 h 1119940"/>
                  <a:gd name="connsiteX0" fmla="*/ 88682 w 2036160"/>
                  <a:gd name="connsiteY0" fmla="*/ 1089943 h 1119940"/>
                  <a:gd name="connsiteX1" fmla="*/ 96262 w 2036160"/>
                  <a:gd name="connsiteY1" fmla="*/ 448884 h 1119940"/>
                  <a:gd name="connsiteX2" fmla="*/ 461665 w 2036160"/>
                  <a:gd name="connsiteY2" fmla="*/ 365514 h 1119940"/>
                  <a:gd name="connsiteX3" fmla="*/ 762455 w 2036160"/>
                  <a:gd name="connsiteY3" fmla="*/ 34373 h 1119940"/>
                  <a:gd name="connsiteX4" fmla="*/ 1394061 w 2036160"/>
                  <a:gd name="connsiteY4" fmla="*/ 52324 h 1119940"/>
                  <a:gd name="connsiteX5" fmla="*/ 1664821 w 2036160"/>
                  <a:gd name="connsiteY5" fmla="*/ 312531 h 1119940"/>
                  <a:gd name="connsiteX6" fmla="*/ 1971574 w 2036160"/>
                  <a:gd name="connsiteY6" fmla="*/ 414683 h 1119940"/>
                  <a:gd name="connsiteX7" fmla="*/ 2005161 w 2036160"/>
                  <a:gd name="connsiteY7" fmla="*/ 1095110 h 1119940"/>
                  <a:gd name="connsiteX8" fmla="*/ 1115183 w 2036160"/>
                  <a:gd name="connsiteY8" fmla="*/ 1022730 h 1119940"/>
                  <a:gd name="connsiteX9" fmla="*/ 88682 w 2036160"/>
                  <a:gd name="connsiteY9" fmla="*/ 1089943 h 1119940"/>
                  <a:gd name="connsiteX0" fmla="*/ 88682 w 2036160"/>
                  <a:gd name="connsiteY0" fmla="*/ 1037884 h 1067881"/>
                  <a:gd name="connsiteX1" fmla="*/ 96262 w 2036160"/>
                  <a:gd name="connsiteY1" fmla="*/ 396825 h 1067881"/>
                  <a:gd name="connsiteX2" fmla="*/ 461665 w 2036160"/>
                  <a:gd name="connsiteY2" fmla="*/ 313455 h 1067881"/>
                  <a:gd name="connsiteX3" fmla="*/ 1394061 w 2036160"/>
                  <a:gd name="connsiteY3" fmla="*/ 265 h 1067881"/>
                  <a:gd name="connsiteX4" fmla="*/ 1664821 w 2036160"/>
                  <a:gd name="connsiteY4" fmla="*/ 260472 h 1067881"/>
                  <a:gd name="connsiteX5" fmla="*/ 1971574 w 2036160"/>
                  <a:gd name="connsiteY5" fmla="*/ 362624 h 1067881"/>
                  <a:gd name="connsiteX6" fmla="*/ 2005161 w 2036160"/>
                  <a:gd name="connsiteY6" fmla="*/ 1043051 h 1067881"/>
                  <a:gd name="connsiteX7" fmla="*/ 1115183 w 2036160"/>
                  <a:gd name="connsiteY7" fmla="*/ 970671 h 1067881"/>
                  <a:gd name="connsiteX8" fmla="*/ 88682 w 2036160"/>
                  <a:gd name="connsiteY8" fmla="*/ 1037884 h 1067881"/>
                  <a:gd name="connsiteX0" fmla="*/ 88682 w 2036160"/>
                  <a:gd name="connsiteY0" fmla="*/ 1011426 h 1041423"/>
                  <a:gd name="connsiteX1" fmla="*/ 96262 w 2036160"/>
                  <a:gd name="connsiteY1" fmla="*/ 370367 h 1041423"/>
                  <a:gd name="connsiteX2" fmla="*/ 461665 w 2036160"/>
                  <a:gd name="connsiteY2" fmla="*/ 286997 h 1041423"/>
                  <a:gd name="connsiteX3" fmla="*/ 1046996 w 2036160"/>
                  <a:gd name="connsiteY3" fmla="*/ 299 h 1041423"/>
                  <a:gd name="connsiteX4" fmla="*/ 1664821 w 2036160"/>
                  <a:gd name="connsiteY4" fmla="*/ 234014 h 1041423"/>
                  <a:gd name="connsiteX5" fmla="*/ 1971574 w 2036160"/>
                  <a:gd name="connsiteY5" fmla="*/ 336166 h 1041423"/>
                  <a:gd name="connsiteX6" fmla="*/ 2005161 w 2036160"/>
                  <a:gd name="connsiteY6" fmla="*/ 1016593 h 1041423"/>
                  <a:gd name="connsiteX7" fmla="*/ 1115183 w 2036160"/>
                  <a:gd name="connsiteY7" fmla="*/ 944213 h 1041423"/>
                  <a:gd name="connsiteX8" fmla="*/ 88682 w 2036160"/>
                  <a:gd name="connsiteY8" fmla="*/ 1011426 h 1041423"/>
                  <a:gd name="connsiteX0" fmla="*/ 88682 w 2036160"/>
                  <a:gd name="connsiteY0" fmla="*/ 1011192 h 1041189"/>
                  <a:gd name="connsiteX1" fmla="*/ 96262 w 2036160"/>
                  <a:gd name="connsiteY1" fmla="*/ 370133 h 1041189"/>
                  <a:gd name="connsiteX2" fmla="*/ 461665 w 2036160"/>
                  <a:gd name="connsiteY2" fmla="*/ 286763 h 1041189"/>
                  <a:gd name="connsiteX3" fmla="*/ 1046996 w 2036160"/>
                  <a:gd name="connsiteY3" fmla="*/ 65 h 1041189"/>
                  <a:gd name="connsiteX4" fmla="*/ 1664821 w 2036160"/>
                  <a:gd name="connsiteY4" fmla="*/ 233780 h 1041189"/>
                  <a:gd name="connsiteX5" fmla="*/ 1971574 w 2036160"/>
                  <a:gd name="connsiteY5" fmla="*/ 335932 h 1041189"/>
                  <a:gd name="connsiteX6" fmla="*/ 2005161 w 2036160"/>
                  <a:gd name="connsiteY6" fmla="*/ 1016359 h 1041189"/>
                  <a:gd name="connsiteX7" fmla="*/ 1115183 w 2036160"/>
                  <a:gd name="connsiteY7" fmla="*/ 943979 h 1041189"/>
                  <a:gd name="connsiteX8" fmla="*/ 88682 w 2036160"/>
                  <a:gd name="connsiteY8" fmla="*/ 1011192 h 1041189"/>
                  <a:gd name="connsiteX0" fmla="*/ 88682 w 2036160"/>
                  <a:gd name="connsiteY0" fmla="*/ 1011192 h 1041189"/>
                  <a:gd name="connsiteX1" fmla="*/ 96262 w 2036160"/>
                  <a:gd name="connsiteY1" fmla="*/ 370133 h 1041189"/>
                  <a:gd name="connsiteX2" fmla="*/ 461665 w 2036160"/>
                  <a:gd name="connsiteY2" fmla="*/ 286763 h 1041189"/>
                  <a:gd name="connsiteX3" fmla="*/ 1046996 w 2036160"/>
                  <a:gd name="connsiteY3" fmla="*/ 65 h 1041189"/>
                  <a:gd name="connsiteX4" fmla="*/ 1664821 w 2036160"/>
                  <a:gd name="connsiteY4" fmla="*/ 233780 h 1041189"/>
                  <a:gd name="connsiteX5" fmla="*/ 1971574 w 2036160"/>
                  <a:gd name="connsiteY5" fmla="*/ 335932 h 1041189"/>
                  <a:gd name="connsiteX6" fmla="*/ 2005161 w 2036160"/>
                  <a:gd name="connsiteY6" fmla="*/ 1016359 h 1041189"/>
                  <a:gd name="connsiteX7" fmla="*/ 1115183 w 2036160"/>
                  <a:gd name="connsiteY7" fmla="*/ 943979 h 1041189"/>
                  <a:gd name="connsiteX8" fmla="*/ 88682 w 2036160"/>
                  <a:gd name="connsiteY8" fmla="*/ 1011192 h 1041189"/>
                  <a:gd name="connsiteX0" fmla="*/ 35501 w 1982979"/>
                  <a:gd name="connsiteY0" fmla="*/ 1011192 h 1016360"/>
                  <a:gd name="connsiteX1" fmla="*/ 43081 w 1982979"/>
                  <a:gd name="connsiteY1" fmla="*/ 370133 h 1016360"/>
                  <a:gd name="connsiteX2" fmla="*/ 408484 w 1982979"/>
                  <a:gd name="connsiteY2" fmla="*/ 286763 h 1016360"/>
                  <a:gd name="connsiteX3" fmla="*/ 993815 w 1982979"/>
                  <a:gd name="connsiteY3" fmla="*/ 65 h 1016360"/>
                  <a:gd name="connsiteX4" fmla="*/ 1611640 w 1982979"/>
                  <a:gd name="connsiteY4" fmla="*/ 233780 h 1016360"/>
                  <a:gd name="connsiteX5" fmla="*/ 1918393 w 1982979"/>
                  <a:gd name="connsiteY5" fmla="*/ 335932 h 1016360"/>
                  <a:gd name="connsiteX6" fmla="*/ 1951980 w 1982979"/>
                  <a:gd name="connsiteY6" fmla="*/ 1016359 h 1016360"/>
                  <a:gd name="connsiteX7" fmla="*/ 1062002 w 1982979"/>
                  <a:gd name="connsiteY7" fmla="*/ 943979 h 1016360"/>
                  <a:gd name="connsiteX8" fmla="*/ 35501 w 1982979"/>
                  <a:gd name="connsiteY8" fmla="*/ 1011192 h 1016360"/>
                  <a:gd name="connsiteX0" fmla="*/ 35501 w 1957786"/>
                  <a:gd name="connsiteY0" fmla="*/ 1011192 h 1016359"/>
                  <a:gd name="connsiteX1" fmla="*/ 43081 w 1957786"/>
                  <a:gd name="connsiteY1" fmla="*/ 370133 h 1016359"/>
                  <a:gd name="connsiteX2" fmla="*/ 408484 w 1957786"/>
                  <a:gd name="connsiteY2" fmla="*/ 286763 h 1016359"/>
                  <a:gd name="connsiteX3" fmla="*/ 993815 w 1957786"/>
                  <a:gd name="connsiteY3" fmla="*/ 65 h 1016359"/>
                  <a:gd name="connsiteX4" fmla="*/ 1611640 w 1957786"/>
                  <a:gd name="connsiteY4" fmla="*/ 233780 h 1016359"/>
                  <a:gd name="connsiteX5" fmla="*/ 1918393 w 1957786"/>
                  <a:gd name="connsiteY5" fmla="*/ 335932 h 1016359"/>
                  <a:gd name="connsiteX6" fmla="*/ 1951980 w 1957786"/>
                  <a:gd name="connsiteY6" fmla="*/ 1016359 h 1016359"/>
                  <a:gd name="connsiteX7" fmla="*/ 1062002 w 1957786"/>
                  <a:gd name="connsiteY7" fmla="*/ 943979 h 1016359"/>
                  <a:gd name="connsiteX8" fmla="*/ 35501 w 1957786"/>
                  <a:gd name="connsiteY8" fmla="*/ 1011192 h 1016359"/>
                  <a:gd name="connsiteX0" fmla="*/ 35501 w 1987133"/>
                  <a:gd name="connsiteY0" fmla="*/ 1011192 h 1042850"/>
                  <a:gd name="connsiteX1" fmla="*/ 43081 w 1987133"/>
                  <a:gd name="connsiteY1" fmla="*/ 370133 h 1042850"/>
                  <a:gd name="connsiteX2" fmla="*/ 408484 w 1987133"/>
                  <a:gd name="connsiteY2" fmla="*/ 286763 h 1042850"/>
                  <a:gd name="connsiteX3" fmla="*/ 993815 w 1987133"/>
                  <a:gd name="connsiteY3" fmla="*/ 65 h 1042850"/>
                  <a:gd name="connsiteX4" fmla="*/ 1611640 w 1987133"/>
                  <a:gd name="connsiteY4" fmla="*/ 233780 h 1042850"/>
                  <a:gd name="connsiteX5" fmla="*/ 1918393 w 1987133"/>
                  <a:gd name="connsiteY5" fmla="*/ 335932 h 1042850"/>
                  <a:gd name="connsiteX6" fmla="*/ 1986687 w 1987133"/>
                  <a:gd name="connsiteY6" fmla="*/ 1042850 h 1042850"/>
                  <a:gd name="connsiteX7" fmla="*/ 1062002 w 1987133"/>
                  <a:gd name="connsiteY7" fmla="*/ 943979 h 1042850"/>
                  <a:gd name="connsiteX8" fmla="*/ 35501 w 1987133"/>
                  <a:gd name="connsiteY8" fmla="*/ 1011192 h 1042850"/>
                  <a:gd name="connsiteX0" fmla="*/ 35501 w 1994450"/>
                  <a:gd name="connsiteY0" fmla="*/ 1011192 h 1042850"/>
                  <a:gd name="connsiteX1" fmla="*/ 43081 w 1994450"/>
                  <a:gd name="connsiteY1" fmla="*/ 370133 h 1042850"/>
                  <a:gd name="connsiteX2" fmla="*/ 408484 w 1994450"/>
                  <a:gd name="connsiteY2" fmla="*/ 286763 h 1042850"/>
                  <a:gd name="connsiteX3" fmla="*/ 993815 w 1994450"/>
                  <a:gd name="connsiteY3" fmla="*/ 65 h 1042850"/>
                  <a:gd name="connsiteX4" fmla="*/ 1611640 w 1994450"/>
                  <a:gd name="connsiteY4" fmla="*/ 233780 h 1042850"/>
                  <a:gd name="connsiteX5" fmla="*/ 1953100 w 1994450"/>
                  <a:gd name="connsiteY5" fmla="*/ 309441 h 1042850"/>
                  <a:gd name="connsiteX6" fmla="*/ 1986687 w 1994450"/>
                  <a:gd name="connsiteY6" fmla="*/ 1042850 h 1042850"/>
                  <a:gd name="connsiteX7" fmla="*/ 1062002 w 1994450"/>
                  <a:gd name="connsiteY7" fmla="*/ 943979 h 1042850"/>
                  <a:gd name="connsiteX8" fmla="*/ 35501 w 1994450"/>
                  <a:gd name="connsiteY8" fmla="*/ 1011192 h 1042850"/>
                  <a:gd name="connsiteX0" fmla="*/ 35501 w 1986858"/>
                  <a:gd name="connsiteY0" fmla="*/ 1011192 h 1042850"/>
                  <a:gd name="connsiteX1" fmla="*/ 43081 w 1986858"/>
                  <a:gd name="connsiteY1" fmla="*/ 370133 h 1042850"/>
                  <a:gd name="connsiteX2" fmla="*/ 408484 w 1986858"/>
                  <a:gd name="connsiteY2" fmla="*/ 286763 h 1042850"/>
                  <a:gd name="connsiteX3" fmla="*/ 993815 w 1986858"/>
                  <a:gd name="connsiteY3" fmla="*/ 65 h 1042850"/>
                  <a:gd name="connsiteX4" fmla="*/ 1611640 w 1986858"/>
                  <a:gd name="connsiteY4" fmla="*/ 233780 h 1042850"/>
                  <a:gd name="connsiteX5" fmla="*/ 1953100 w 1986858"/>
                  <a:gd name="connsiteY5" fmla="*/ 309441 h 1042850"/>
                  <a:gd name="connsiteX6" fmla="*/ 1986687 w 1986858"/>
                  <a:gd name="connsiteY6" fmla="*/ 1042850 h 1042850"/>
                  <a:gd name="connsiteX7" fmla="*/ 1062002 w 1986858"/>
                  <a:gd name="connsiteY7" fmla="*/ 943979 h 1042850"/>
                  <a:gd name="connsiteX8" fmla="*/ 35501 w 1986858"/>
                  <a:gd name="connsiteY8" fmla="*/ 1011192 h 1042850"/>
                  <a:gd name="connsiteX0" fmla="*/ 23627 w 1974983"/>
                  <a:gd name="connsiteY0" fmla="*/ 1011192 h 1042850"/>
                  <a:gd name="connsiteX1" fmla="*/ 31207 w 1974983"/>
                  <a:gd name="connsiteY1" fmla="*/ 370133 h 1042850"/>
                  <a:gd name="connsiteX2" fmla="*/ 396610 w 1974983"/>
                  <a:gd name="connsiteY2" fmla="*/ 286763 h 1042850"/>
                  <a:gd name="connsiteX3" fmla="*/ 981941 w 1974983"/>
                  <a:gd name="connsiteY3" fmla="*/ 65 h 1042850"/>
                  <a:gd name="connsiteX4" fmla="*/ 1599766 w 1974983"/>
                  <a:gd name="connsiteY4" fmla="*/ 233780 h 1042850"/>
                  <a:gd name="connsiteX5" fmla="*/ 1941226 w 1974983"/>
                  <a:gd name="connsiteY5" fmla="*/ 309441 h 1042850"/>
                  <a:gd name="connsiteX6" fmla="*/ 1974813 w 1974983"/>
                  <a:gd name="connsiteY6" fmla="*/ 1042850 h 1042850"/>
                  <a:gd name="connsiteX7" fmla="*/ 1050128 w 1974983"/>
                  <a:gd name="connsiteY7" fmla="*/ 943979 h 1042850"/>
                  <a:gd name="connsiteX8" fmla="*/ 23627 w 1974983"/>
                  <a:gd name="connsiteY8" fmla="*/ 1011192 h 1042850"/>
                  <a:gd name="connsiteX0" fmla="*/ 23627 w 1974983"/>
                  <a:gd name="connsiteY0" fmla="*/ 1199236 h 1230894"/>
                  <a:gd name="connsiteX1" fmla="*/ 31207 w 1974983"/>
                  <a:gd name="connsiteY1" fmla="*/ 558177 h 1230894"/>
                  <a:gd name="connsiteX2" fmla="*/ 396610 w 1974983"/>
                  <a:gd name="connsiteY2" fmla="*/ 474807 h 1230894"/>
                  <a:gd name="connsiteX3" fmla="*/ 994809 w 1974983"/>
                  <a:gd name="connsiteY3" fmla="*/ 34 h 1230894"/>
                  <a:gd name="connsiteX4" fmla="*/ 1599766 w 1974983"/>
                  <a:gd name="connsiteY4" fmla="*/ 421824 h 1230894"/>
                  <a:gd name="connsiteX5" fmla="*/ 1941226 w 1974983"/>
                  <a:gd name="connsiteY5" fmla="*/ 497485 h 1230894"/>
                  <a:gd name="connsiteX6" fmla="*/ 1974813 w 1974983"/>
                  <a:gd name="connsiteY6" fmla="*/ 1230894 h 1230894"/>
                  <a:gd name="connsiteX7" fmla="*/ 1050128 w 1974983"/>
                  <a:gd name="connsiteY7" fmla="*/ 1132023 h 1230894"/>
                  <a:gd name="connsiteX8" fmla="*/ 23627 w 1974983"/>
                  <a:gd name="connsiteY8" fmla="*/ 1199236 h 1230894"/>
                  <a:gd name="connsiteX0" fmla="*/ 23627 w 1993650"/>
                  <a:gd name="connsiteY0" fmla="*/ 1199369 h 1231027"/>
                  <a:gd name="connsiteX1" fmla="*/ 31207 w 1993650"/>
                  <a:gd name="connsiteY1" fmla="*/ 558310 h 1231027"/>
                  <a:gd name="connsiteX2" fmla="*/ 396610 w 1993650"/>
                  <a:gd name="connsiteY2" fmla="*/ 474940 h 1231027"/>
                  <a:gd name="connsiteX3" fmla="*/ 994809 w 1993650"/>
                  <a:gd name="connsiteY3" fmla="*/ 167 h 1231027"/>
                  <a:gd name="connsiteX4" fmla="*/ 1427981 w 1993650"/>
                  <a:gd name="connsiteY4" fmla="*/ 419709 h 1231027"/>
                  <a:gd name="connsiteX5" fmla="*/ 1941226 w 1993650"/>
                  <a:gd name="connsiteY5" fmla="*/ 497618 h 1231027"/>
                  <a:gd name="connsiteX6" fmla="*/ 1974813 w 1993650"/>
                  <a:gd name="connsiteY6" fmla="*/ 1231027 h 1231027"/>
                  <a:gd name="connsiteX7" fmla="*/ 1050128 w 1993650"/>
                  <a:gd name="connsiteY7" fmla="*/ 1132156 h 1231027"/>
                  <a:gd name="connsiteX8" fmla="*/ 23627 w 1993650"/>
                  <a:gd name="connsiteY8" fmla="*/ 1199369 h 1231027"/>
                  <a:gd name="connsiteX0" fmla="*/ 45607 w 2015630"/>
                  <a:gd name="connsiteY0" fmla="*/ 1199475 h 1231133"/>
                  <a:gd name="connsiteX1" fmla="*/ 53187 w 2015630"/>
                  <a:gd name="connsiteY1" fmla="*/ 558416 h 1231133"/>
                  <a:gd name="connsiteX2" fmla="*/ 570708 w 2015630"/>
                  <a:gd name="connsiteY2" fmla="*/ 490951 h 1231133"/>
                  <a:gd name="connsiteX3" fmla="*/ 1016789 w 2015630"/>
                  <a:gd name="connsiteY3" fmla="*/ 273 h 1231133"/>
                  <a:gd name="connsiteX4" fmla="*/ 1449961 w 2015630"/>
                  <a:gd name="connsiteY4" fmla="*/ 419815 h 1231133"/>
                  <a:gd name="connsiteX5" fmla="*/ 1963206 w 2015630"/>
                  <a:gd name="connsiteY5" fmla="*/ 497724 h 1231133"/>
                  <a:gd name="connsiteX6" fmla="*/ 1996793 w 2015630"/>
                  <a:gd name="connsiteY6" fmla="*/ 1231133 h 1231133"/>
                  <a:gd name="connsiteX7" fmla="*/ 1072108 w 2015630"/>
                  <a:gd name="connsiteY7" fmla="*/ 1132262 h 1231133"/>
                  <a:gd name="connsiteX8" fmla="*/ 45607 w 2015630"/>
                  <a:gd name="connsiteY8" fmla="*/ 1199475 h 123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630" h="1231133">
                    <a:moveTo>
                      <a:pt x="45607" y="1199475"/>
                    </a:moveTo>
                    <a:cubicBezTo>
                      <a:pt x="3044" y="1183309"/>
                      <a:pt x="-34330" y="676503"/>
                      <a:pt x="53187" y="558416"/>
                    </a:cubicBezTo>
                    <a:cubicBezTo>
                      <a:pt x="140704" y="440329"/>
                      <a:pt x="354408" y="557044"/>
                      <a:pt x="570708" y="490951"/>
                    </a:cubicBezTo>
                    <a:cubicBezTo>
                      <a:pt x="613476" y="424858"/>
                      <a:pt x="870247" y="12129"/>
                      <a:pt x="1016789" y="273"/>
                    </a:cubicBezTo>
                    <a:cubicBezTo>
                      <a:pt x="1163331" y="-11583"/>
                      <a:pt x="1309362" y="366045"/>
                      <a:pt x="1449961" y="419815"/>
                    </a:cubicBezTo>
                    <a:cubicBezTo>
                      <a:pt x="1590561" y="473585"/>
                      <a:pt x="1872067" y="362504"/>
                      <a:pt x="1963206" y="497724"/>
                    </a:cubicBezTo>
                    <a:cubicBezTo>
                      <a:pt x="2054345" y="632944"/>
                      <a:pt x="1999553" y="1117854"/>
                      <a:pt x="1996793" y="1231133"/>
                    </a:cubicBezTo>
                    <a:cubicBezTo>
                      <a:pt x="1982464" y="1211957"/>
                      <a:pt x="1397306" y="1137538"/>
                      <a:pt x="1072108" y="1132262"/>
                    </a:cubicBezTo>
                    <a:cubicBezTo>
                      <a:pt x="746910" y="1126986"/>
                      <a:pt x="88170" y="1215641"/>
                      <a:pt x="45607" y="1199475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7" name="Szabadkézi sokszög 126"/>
              <p:cNvSpPr>
                <a:spLocks noChangeAspect="1"/>
              </p:cNvSpPr>
              <p:nvPr/>
            </p:nvSpPr>
            <p:spPr>
              <a:xfrm rot="15374351">
                <a:off x="7002947" y="2195140"/>
                <a:ext cx="80841" cy="206640"/>
              </a:xfrm>
              <a:custGeom>
                <a:avLst/>
                <a:gdLst>
                  <a:gd name="connsiteX0" fmla="*/ 225925 w 227402"/>
                  <a:gd name="connsiteY0" fmla="*/ 22085 h 527704"/>
                  <a:gd name="connsiteX1" fmla="*/ 225975 w 227402"/>
                  <a:gd name="connsiteY1" fmla="*/ 4574 h 527704"/>
                  <a:gd name="connsiteX2" fmla="*/ 102937 w 227402"/>
                  <a:gd name="connsiteY2" fmla="*/ 90664 h 527704"/>
                  <a:gd name="connsiteX3" fmla="*/ 72126 w 227402"/>
                  <a:gd name="connsiteY3" fmla="*/ 128129 h 527704"/>
                  <a:gd name="connsiteX4" fmla="*/ 72199 w 227402"/>
                  <a:gd name="connsiteY4" fmla="*/ 128143 h 527704"/>
                  <a:gd name="connsiteX5" fmla="*/ 72127 w 227402"/>
                  <a:gd name="connsiteY5" fmla="*/ 128129 h 527704"/>
                  <a:gd name="connsiteX6" fmla="*/ 63351 w 227402"/>
                  <a:gd name="connsiteY6" fmla="*/ 138799 h 527704"/>
                  <a:gd name="connsiteX7" fmla="*/ 7003 w 227402"/>
                  <a:gd name="connsiteY7" fmla="*/ 247050 h 527704"/>
                  <a:gd name="connsiteX8" fmla="*/ 0 w 227402"/>
                  <a:gd name="connsiteY8" fmla="*/ 270143 h 527704"/>
                  <a:gd name="connsiteX9" fmla="*/ 542 w 227402"/>
                  <a:gd name="connsiteY9" fmla="*/ 282913 h 527704"/>
                  <a:gd name="connsiteX10" fmla="*/ 9523 w 227402"/>
                  <a:gd name="connsiteY10" fmla="*/ 340415 h 527704"/>
                  <a:gd name="connsiteX11" fmla="*/ 12455 w 227402"/>
                  <a:gd name="connsiteY11" fmla="*/ 349752 h 527704"/>
                  <a:gd name="connsiteX12" fmla="*/ 18156 w 227402"/>
                  <a:gd name="connsiteY12" fmla="*/ 352453 h 527704"/>
                  <a:gd name="connsiteX13" fmla="*/ 12453 w 227402"/>
                  <a:gd name="connsiteY13" fmla="*/ 349751 h 527704"/>
                  <a:gd name="connsiteX14" fmla="*/ 28194 w 227402"/>
                  <a:gd name="connsiteY14" fmla="*/ 399875 h 527704"/>
                  <a:gd name="connsiteX15" fmla="*/ 110023 w 227402"/>
                  <a:gd name="connsiteY15" fmla="*/ 525787 h 527704"/>
                  <a:gd name="connsiteX16" fmla="*/ 116536 w 227402"/>
                  <a:gd name="connsiteY16" fmla="*/ 509532 h 527704"/>
                  <a:gd name="connsiteX17" fmla="*/ 117879 w 227402"/>
                  <a:gd name="connsiteY17" fmla="*/ 389243 h 527704"/>
                  <a:gd name="connsiteX18" fmla="*/ 118966 w 227402"/>
                  <a:gd name="connsiteY18" fmla="*/ 361964 h 527704"/>
                  <a:gd name="connsiteX19" fmla="*/ 118968 w 227402"/>
                  <a:gd name="connsiteY19" fmla="*/ 361964 h 527704"/>
                  <a:gd name="connsiteX20" fmla="*/ 119862 w 227402"/>
                  <a:gd name="connsiteY20" fmla="*/ 339524 h 527704"/>
                  <a:gd name="connsiteX21" fmla="*/ 139799 w 227402"/>
                  <a:gd name="connsiteY21" fmla="*/ 251232 h 527704"/>
                  <a:gd name="connsiteX22" fmla="*/ 153224 w 227402"/>
                  <a:gd name="connsiteY22" fmla="*/ 233321 h 527704"/>
                  <a:gd name="connsiteX23" fmla="*/ 153624 w 227402"/>
                  <a:gd name="connsiteY23" fmla="*/ 227385 h 527704"/>
                  <a:gd name="connsiteX24" fmla="*/ 164608 w 227402"/>
                  <a:gd name="connsiteY24" fmla="*/ 183790 h 527704"/>
                  <a:gd name="connsiteX25" fmla="*/ 164607 w 227402"/>
                  <a:gd name="connsiteY25" fmla="*/ 183789 h 527704"/>
                  <a:gd name="connsiteX26" fmla="*/ 165320 w 227402"/>
                  <a:gd name="connsiteY26" fmla="*/ 180960 h 527704"/>
                  <a:gd name="connsiteX27" fmla="*/ 225925 w 227402"/>
                  <a:gd name="connsiteY27" fmla="*/ 22085 h 527704"/>
                  <a:gd name="connsiteX0" fmla="*/ 225925 w 227402"/>
                  <a:gd name="connsiteY0" fmla="*/ 22085 h 527704"/>
                  <a:gd name="connsiteX1" fmla="*/ 225975 w 227402"/>
                  <a:gd name="connsiteY1" fmla="*/ 4574 h 527704"/>
                  <a:gd name="connsiteX2" fmla="*/ 102937 w 227402"/>
                  <a:gd name="connsiteY2" fmla="*/ 90664 h 527704"/>
                  <a:gd name="connsiteX3" fmla="*/ 72126 w 227402"/>
                  <a:gd name="connsiteY3" fmla="*/ 128129 h 527704"/>
                  <a:gd name="connsiteX4" fmla="*/ 72199 w 227402"/>
                  <a:gd name="connsiteY4" fmla="*/ 128143 h 527704"/>
                  <a:gd name="connsiteX5" fmla="*/ 72127 w 227402"/>
                  <a:gd name="connsiteY5" fmla="*/ 128129 h 527704"/>
                  <a:gd name="connsiteX6" fmla="*/ 63351 w 227402"/>
                  <a:gd name="connsiteY6" fmla="*/ 138799 h 527704"/>
                  <a:gd name="connsiteX7" fmla="*/ 7003 w 227402"/>
                  <a:gd name="connsiteY7" fmla="*/ 247050 h 527704"/>
                  <a:gd name="connsiteX8" fmla="*/ 0 w 227402"/>
                  <a:gd name="connsiteY8" fmla="*/ 270143 h 527704"/>
                  <a:gd name="connsiteX9" fmla="*/ 542 w 227402"/>
                  <a:gd name="connsiteY9" fmla="*/ 282913 h 527704"/>
                  <a:gd name="connsiteX10" fmla="*/ 9523 w 227402"/>
                  <a:gd name="connsiteY10" fmla="*/ 340415 h 527704"/>
                  <a:gd name="connsiteX11" fmla="*/ 12455 w 227402"/>
                  <a:gd name="connsiteY11" fmla="*/ 349752 h 527704"/>
                  <a:gd name="connsiteX12" fmla="*/ 18156 w 227402"/>
                  <a:gd name="connsiteY12" fmla="*/ 352453 h 527704"/>
                  <a:gd name="connsiteX13" fmla="*/ 28194 w 227402"/>
                  <a:gd name="connsiteY13" fmla="*/ 399875 h 527704"/>
                  <a:gd name="connsiteX14" fmla="*/ 110023 w 227402"/>
                  <a:gd name="connsiteY14" fmla="*/ 525787 h 527704"/>
                  <a:gd name="connsiteX15" fmla="*/ 116536 w 227402"/>
                  <a:gd name="connsiteY15" fmla="*/ 509532 h 527704"/>
                  <a:gd name="connsiteX16" fmla="*/ 117879 w 227402"/>
                  <a:gd name="connsiteY16" fmla="*/ 389243 h 527704"/>
                  <a:gd name="connsiteX17" fmla="*/ 118966 w 227402"/>
                  <a:gd name="connsiteY17" fmla="*/ 361964 h 527704"/>
                  <a:gd name="connsiteX18" fmla="*/ 118968 w 227402"/>
                  <a:gd name="connsiteY18" fmla="*/ 361964 h 527704"/>
                  <a:gd name="connsiteX19" fmla="*/ 119862 w 227402"/>
                  <a:gd name="connsiteY19" fmla="*/ 339524 h 527704"/>
                  <a:gd name="connsiteX20" fmla="*/ 139799 w 227402"/>
                  <a:gd name="connsiteY20" fmla="*/ 251232 h 527704"/>
                  <a:gd name="connsiteX21" fmla="*/ 153224 w 227402"/>
                  <a:gd name="connsiteY21" fmla="*/ 233321 h 527704"/>
                  <a:gd name="connsiteX22" fmla="*/ 153624 w 227402"/>
                  <a:gd name="connsiteY22" fmla="*/ 227385 h 527704"/>
                  <a:gd name="connsiteX23" fmla="*/ 164608 w 227402"/>
                  <a:gd name="connsiteY23" fmla="*/ 183790 h 527704"/>
                  <a:gd name="connsiteX24" fmla="*/ 164607 w 227402"/>
                  <a:gd name="connsiteY24" fmla="*/ 183789 h 527704"/>
                  <a:gd name="connsiteX25" fmla="*/ 165320 w 227402"/>
                  <a:gd name="connsiteY25" fmla="*/ 180960 h 527704"/>
                  <a:gd name="connsiteX26" fmla="*/ 225925 w 227402"/>
                  <a:gd name="connsiteY26" fmla="*/ 22085 h 527704"/>
                  <a:gd name="connsiteX0" fmla="*/ 225925 w 227402"/>
                  <a:gd name="connsiteY0" fmla="*/ 22085 h 527704"/>
                  <a:gd name="connsiteX1" fmla="*/ 225975 w 227402"/>
                  <a:gd name="connsiteY1" fmla="*/ 4574 h 527704"/>
                  <a:gd name="connsiteX2" fmla="*/ 102937 w 227402"/>
                  <a:gd name="connsiteY2" fmla="*/ 90664 h 527704"/>
                  <a:gd name="connsiteX3" fmla="*/ 72126 w 227402"/>
                  <a:gd name="connsiteY3" fmla="*/ 128129 h 527704"/>
                  <a:gd name="connsiteX4" fmla="*/ 72199 w 227402"/>
                  <a:gd name="connsiteY4" fmla="*/ 128143 h 527704"/>
                  <a:gd name="connsiteX5" fmla="*/ 72127 w 227402"/>
                  <a:gd name="connsiteY5" fmla="*/ 128129 h 527704"/>
                  <a:gd name="connsiteX6" fmla="*/ 7003 w 227402"/>
                  <a:gd name="connsiteY6" fmla="*/ 247050 h 527704"/>
                  <a:gd name="connsiteX7" fmla="*/ 0 w 227402"/>
                  <a:gd name="connsiteY7" fmla="*/ 270143 h 527704"/>
                  <a:gd name="connsiteX8" fmla="*/ 542 w 227402"/>
                  <a:gd name="connsiteY8" fmla="*/ 282913 h 527704"/>
                  <a:gd name="connsiteX9" fmla="*/ 9523 w 227402"/>
                  <a:gd name="connsiteY9" fmla="*/ 340415 h 527704"/>
                  <a:gd name="connsiteX10" fmla="*/ 12455 w 227402"/>
                  <a:gd name="connsiteY10" fmla="*/ 349752 h 527704"/>
                  <a:gd name="connsiteX11" fmla="*/ 18156 w 227402"/>
                  <a:gd name="connsiteY11" fmla="*/ 352453 h 527704"/>
                  <a:gd name="connsiteX12" fmla="*/ 28194 w 227402"/>
                  <a:gd name="connsiteY12" fmla="*/ 399875 h 527704"/>
                  <a:gd name="connsiteX13" fmla="*/ 110023 w 227402"/>
                  <a:gd name="connsiteY13" fmla="*/ 525787 h 527704"/>
                  <a:gd name="connsiteX14" fmla="*/ 116536 w 227402"/>
                  <a:gd name="connsiteY14" fmla="*/ 509532 h 527704"/>
                  <a:gd name="connsiteX15" fmla="*/ 117879 w 227402"/>
                  <a:gd name="connsiteY15" fmla="*/ 389243 h 527704"/>
                  <a:gd name="connsiteX16" fmla="*/ 118966 w 227402"/>
                  <a:gd name="connsiteY16" fmla="*/ 361964 h 527704"/>
                  <a:gd name="connsiteX17" fmla="*/ 118968 w 227402"/>
                  <a:gd name="connsiteY17" fmla="*/ 361964 h 527704"/>
                  <a:gd name="connsiteX18" fmla="*/ 119862 w 227402"/>
                  <a:gd name="connsiteY18" fmla="*/ 339524 h 527704"/>
                  <a:gd name="connsiteX19" fmla="*/ 139799 w 227402"/>
                  <a:gd name="connsiteY19" fmla="*/ 251232 h 527704"/>
                  <a:gd name="connsiteX20" fmla="*/ 153224 w 227402"/>
                  <a:gd name="connsiteY20" fmla="*/ 233321 h 527704"/>
                  <a:gd name="connsiteX21" fmla="*/ 153624 w 227402"/>
                  <a:gd name="connsiteY21" fmla="*/ 227385 h 527704"/>
                  <a:gd name="connsiteX22" fmla="*/ 164608 w 227402"/>
                  <a:gd name="connsiteY22" fmla="*/ 183790 h 527704"/>
                  <a:gd name="connsiteX23" fmla="*/ 164607 w 227402"/>
                  <a:gd name="connsiteY23" fmla="*/ 183789 h 527704"/>
                  <a:gd name="connsiteX24" fmla="*/ 165320 w 227402"/>
                  <a:gd name="connsiteY24" fmla="*/ 180960 h 527704"/>
                  <a:gd name="connsiteX25" fmla="*/ 225925 w 227402"/>
                  <a:gd name="connsiteY25" fmla="*/ 22085 h 527704"/>
                  <a:gd name="connsiteX0" fmla="*/ 225925 w 227402"/>
                  <a:gd name="connsiteY0" fmla="*/ 22085 h 527704"/>
                  <a:gd name="connsiteX1" fmla="*/ 225975 w 227402"/>
                  <a:gd name="connsiteY1" fmla="*/ 4574 h 527704"/>
                  <a:gd name="connsiteX2" fmla="*/ 102937 w 227402"/>
                  <a:gd name="connsiteY2" fmla="*/ 90664 h 527704"/>
                  <a:gd name="connsiteX3" fmla="*/ 72126 w 227402"/>
                  <a:gd name="connsiteY3" fmla="*/ 128129 h 527704"/>
                  <a:gd name="connsiteX4" fmla="*/ 72199 w 227402"/>
                  <a:gd name="connsiteY4" fmla="*/ 128143 h 527704"/>
                  <a:gd name="connsiteX5" fmla="*/ 7003 w 227402"/>
                  <a:gd name="connsiteY5" fmla="*/ 247050 h 527704"/>
                  <a:gd name="connsiteX6" fmla="*/ 0 w 227402"/>
                  <a:gd name="connsiteY6" fmla="*/ 270143 h 527704"/>
                  <a:gd name="connsiteX7" fmla="*/ 542 w 227402"/>
                  <a:gd name="connsiteY7" fmla="*/ 282913 h 527704"/>
                  <a:gd name="connsiteX8" fmla="*/ 9523 w 227402"/>
                  <a:gd name="connsiteY8" fmla="*/ 340415 h 527704"/>
                  <a:gd name="connsiteX9" fmla="*/ 12455 w 227402"/>
                  <a:gd name="connsiteY9" fmla="*/ 349752 h 527704"/>
                  <a:gd name="connsiteX10" fmla="*/ 18156 w 227402"/>
                  <a:gd name="connsiteY10" fmla="*/ 352453 h 527704"/>
                  <a:gd name="connsiteX11" fmla="*/ 28194 w 227402"/>
                  <a:gd name="connsiteY11" fmla="*/ 399875 h 527704"/>
                  <a:gd name="connsiteX12" fmla="*/ 110023 w 227402"/>
                  <a:gd name="connsiteY12" fmla="*/ 525787 h 527704"/>
                  <a:gd name="connsiteX13" fmla="*/ 116536 w 227402"/>
                  <a:gd name="connsiteY13" fmla="*/ 509532 h 527704"/>
                  <a:gd name="connsiteX14" fmla="*/ 117879 w 227402"/>
                  <a:gd name="connsiteY14" fmla="*/ 389243 h 527704"/>
                  <a:gd name="connsiteX15" fmla="*/ 118966 w 227402"/>
                  <a:gd name="connsiteY15" fmla="*/ 361964 h 527704"/>
                  <a:gd name="connsiteX16" fmla="*/ 118968 w 227402"/>
                  <a:gd name="connsiteY16" fmla="*/ 361964 h 527704"/>
                  <a:gd name="connsiteX17" fmla="*/ 119862 w 227402"/>
                  <a:gd name="connsiteY17" fmla="*/ 339524 h 527704"/>
                  <a:gd name="connsiteX18" fmla="*/ 139799 w 227402"/>
                  <a:gd name="connsiteY18" fmla="*/ 251232 h 527704"/>
                  <a:gd name="connsiteX19" fmla="*/ 153224 w 227402"/>
                  <a:gd name="connsiteY19" fmla="*/ 233321 h 527704"/>
                  <a:gd name="connsiteX20" fmla="*/ 153624 w 227402"/>
                  <a:gd name="connsiteY20" fmla="*/ 227385 h 527704"/>
                  <a:gd name="connsiteX21" fmla="*/ 164608 w 227402"/>
                  <a:gd name="connsiteY21" fmla="*/ 183790 h 527704"/>
                  <a:gd name="connsiteX22" fmla="*/ 164607 w 227402"/>
                  <a:gd name="connsiteY22" fmla="*/ 183789 h 527704"/>
                  <a:gd name="connsiteX23" fmla="*/ 165320 w 227402"/>
                  <a:gd name="connsiteY23" fmla="*/ 180960 h 527704"/>
                  <a:gd name="connsiteX24" fmla="*/ 225925 w 227402"/>
                  <a:gd name="connsiteY24" fmla="*/ 22085 h 527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7402" h="527704">
                    <a:moveTo>
                      <a:pt x="225925" y="22085"/>
                    </a:moveTo>
                    <a:cubicBezTo>
                      <a:pt x="227773" y="14079"/>
                      <a:pt x="227996" y="8070"/>
                      <a:pt x="225975" y="4574"/>
                    </a:cubicBezTo>
                    <a:cubicBezTo>
                      <a:pt x="213850" y="-16398"/>
                      <a:pt x="150369" y="38615"/>
                      <a:pt x="102937" y="90664"/>
                    </a:cubicBezTo>
                    <a:lnTo>
                      <a:pt x="72126" y="128129"/>
                    </a:lnTo>
                    <a:cubicBezTo>
                      <a:pt x="72150" y="128134"/>
                      <a:pt x="83053" y="108323"/>
                      <a:pt x="72199" y="128143"/>
                    </a:cubicBezTo>
                    <a:cubicBezTo>
                      <a:pt x="61345" y="147963"/>
                      <a:pt x="19036" y="223383"/>
                      <a:pt x="7003" y="247050"/>
                    </a:cubicBezTo>
                    <a:lnTo>
                      <a:pt x="0" y="270143"/>
                    </a:lnTo>
                    <a:cubicBezTo>
                      <a:pt x="181" y="274400"/>
                      <a:pt x="361" y="278656"/>
                      <a:pt x="542" y="282913"/>
                    </a:cubicBezTo>
                    <a:cubicBezTo>
                      <a:pt x="2570" y="303995"/>
                      <a:pt x="5642" y="323999"/>
                      <a:pt x="9523" y="340415"/>
                    </a:cubicBezTo>
                    <a:lnTo>
                      <a:pt x="12455" y="349752"/>
                    </a:lnTo>
                    <a:lnTo>
                      <a:pt x="18156" y="352453"/>
                    </a:lnTo>
                    <a:lnTo>
                      <a:pt x="28194" y="399875"/>
                    </a:lnTo>
                    <a:cubicBezTo>
                      <a:pt x="52674" y="465902"/>
                      <a:pt x="90924" y="540689"/>
                      <a:pt x="110023" y="525787"/>
                    </a:cubicBezTo>
                    <a:cubicBezTo>
                      <a:pt x="113206" y="523303"/>
                      <a:pt x="115250" y="517648"/>
                      <a:pt x="116536" y="509532"/>
                    </a:cubicBezTo>
                    <a:cubicBezTo>
                      <a:pt x="120393" y="485184"/>
                      <a:pt x="117421" y="438691"/>
                      <a:pt x="117879" y="389243"/>
                    </a:cubicBezTo>
                    <a:cubicBezTo>
                      <a:pt x="118241" y="380150"/>
                      <a:pt x="118604" y="371057"/>
                      <a:pt x="118966" y="361964"/>
                    </a:cubicBezTo>
                    <a:lnTo>
                      <a:pt x="118968" y="361964"/>
                    </a:lnTo>
                    <a:lnTo>
                      <a:pt x="119862" y="339524"/>
                    </a:lnTo>
                    <a:cubicBezTo>
                      <a:pt x="122450" y="306666"/>
                      <a:pt x="128083" y="275340"/>
                      <a:pt x="139799" y="251232"/>
                    </a:cubicBezTo>
                    <a:lnTo>
                      <a:pt x="153224" y="233321"/>
                    </a:lnTo>
                    <a:cubicBezTo>
                      <a:pt x="153357" y="231342"/>
                      <a:pt x="153491" y="229364"/>
                      <a:pt x="153624" y="227385"/>
                    </a:cubicBezTo>
                    <a:lnTo>
                      <a:pt x="164608" y="183790"/>
                    </a:lnTo>
                    <a:lnTo>
                      <a:pt x="164607" y="183789"/>
                    </a:lnTo>
                    <a:lnTo>
                      <a:pt x="165320" y="180960"/>
                    </a:lnTo>
                    <a:cubicBezTo>
                      <a:pt x="185135" y="118094"/>
                      <a:pt x="218532" y="54112"/>
                      <a:pt x="225925" y="22085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1" name="Csoportba foglalás 30"/>
            <p:cNvGrpSpPr/>
            <p:nvPr/>
          </p:nvGrpSpPr>
          <p:grpSpPr>
            <a:xfrm>
              <a:off x="2518890" y="6939916"/>
              <a:ext cx="1205947" cy="537963"/>
              <a:chOff x="2379997" y="6838091"/>
              <a:chExt cx="1069807" cy="445160"/>
            </a:xfrm>
          </p:grpSpPr>
          <p:sp>
            <p:nvSpPr>
              <p:cNvPr id="100" name="Lekerekített téglalap 23"/>
              <p:cNvSpPr/>
              <p:nvPr/>
            </p:nvSpPr>
            <p:spPr>
              <a:xfrm rot="5400000">
                <a:off x="3044429" y="6862397"/>
                <a:ext cx="295469" cy="407798"/>
              </a:xfrm>
              <a:custGeom>
                <a:avLst/>
                <a:gdLst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811396 w 2173684"/>
                  <a:gd name="connsiteY2" fmla="*/ 0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362288 h 3038592"/>
                  <a:gd name="connsiteX4" fmla="*/ 2173684 w 2173684"/>
                  <a:gd name="connsiteY4" fmla="*/ 2676304 h 3038592"/>
                  <a:gd name="connsiteX5" fmla="*/ 1811396 w 2173684"/>
                  <a:gd name="connsiteY5" fmla="*/ 3038592 h 3038592"/>
                  <a:gd name="connsiteX6" fmla="*/ 362288 w 2173684"/>
                  <a:gd name="connsiteY6" fmla="*/ 3038592 h 3038592"/>
                  <a:gd name="connsiteX7" fmla="*/ 0 w 2173684"/>
                  <a:gd name="connsiteY7" fmla="*/ 2676304 h 3038592"/>
                  <a:gd name="connsiteX8" fmla="*/ 0 w 2173684"/>
                  <a:gd name="connsiteY8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173684"/>
                  <a:gd name="connsiteY0" fmla="*/ 362288 h 3038592"/>
                  <a:gd name="connsiteX1" fmla="*/ 362288 w 2173684"/>
                  <a:gd name="connsiteY1" fmla="*/ 0 h 3038592"/>
                  <a:gd name="connsiteX2" fmla="*/ 1301033 w 2173684"/>
                  <a:gd name="connsiteY2" fmla="*/ 74428 h 3038592"/>
                  <a:gd name="connsiteX3" fmla="*/ 2173684 w 2173684"/>
                  <a:gd name="connsiteY3" fmla="*/ 2676304 h 3038592"/>
                  <a:gd name="connsiteX4" fmla="*/ 1811396 w 2173684"/>
                  <a:gd name="connsiteY4" fmla="*/ 3038592 h 3038592"/>
                  <a:gd name="connsiteX5" fmla="*/ 362288 w 2173684"/>
                  <a:gd name="connsiteY5" fmla="*/ 3038592 h 3038592"/>
                  <a:gd name="connsiteX6" fmla="*/ 0 w 2173684"/>
                  <a:gd name="connsiteY6" fmla="*/ 2676304 h 3038592"/>
                  <a:gd name="connsiteX7" fmla="*/ 0 w 217368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0 w 2088624"/>
                  <a:gd name="connsiteY0" fmla="*/ 362288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0 w 2088624"/>
                  <a:gd name="connsiteY7" fmla="*/ 362288 h 3038592"/>
                  <a:gd name="connsiteX0" fmla="*/ 202019 w 2088624"/>
                  <a:gd name="connsiteY0" fmla="*/ 1616930 h 3038592"/>
                  <a:gd name="connsiteX1" fmla="*/ 362288 w 2088624"/>
                  <a:gd name="connsiteY1" fmla="*/ 0 h 3038592"/>
                  <a:gd name="connsiteX2" fmla="*/ 1301033 w 2088624"/>
                  <a:gd name="connsiteY2" fmla="*/ 74428 h 3038592"/>
                  <a:gd name="connsiteX3" fmla="*/ 2088624 w 2088624"/>
                  <a:gd name="connsiteY3" fmla="*/ 2761364 h 3038592"/>
                  <a:gd name="connsiteX4" fmla="*/ 1811396 w 2088624"/>
                  <a:gd name="connsiteY4" fmla="*/ 3038592 h 3038592"/>
                  <a:gd name="connsiteX5" fmla="*/ 362288 w 2088624"/>
                  <a:gd name="connsiteY5" fmla="*/ 3038592 h 3038592"/>
                  <a:gd name="connsiteX6" fmla="*/ 0 w 2088624"/>
                  <a:gd name="connsiteY6" fmla="*/ 2676304 h 3038592"/>
                  <a:gd name="connsiteX7" fmla="*/ 202019 w 2088624"/>
                  <a:gd name="connsiteY7" fmla="*/ 1616930 h 3038592"/>
                  <a:gd name="connsiteX0" fmla="*/ 202019 w 2088624"/>
                  <a:gd name="connsiteY0" fmla="*/ 1561481 h 2983143"/>
                  <a:gd name="connsiteX1" fmla="*/ 1301033 w 2088624"/>
                  <a:gd name="connsiteY1" fmla="*/ 18979 h 2983143"/>
                  <a:gd name="connsiteX2" fmla="*/ 2088624 w 2088624"/>
                  <a:gd name="connsiteY2" fmla="*/ 2705915 h 2983143"/>
                  <a:gd name="connsiteX3" fmla="*/ 1811396 w 2088624"/>
                  <a:gd name="connsiteY3" fmla="*/ 2983143 h 2983143"/>
                  <a:gd name="connsiteX4" fmla="*/ 362288 w 2088624"/>
                  <a:gd name="connsiteY4" fmla="*/ 2983143 h 2983143"/>
                  <a:gd name="connsiteX5" fmla="*/ 0 w 2088624"/>
                  <a:gd name="connsiteY5" fmla="*/ 2620855 h 2983143"/>
                  <a:gd name="connsiteX6" fmla="*/ 202019 w 2088624"/>
                  <a:gd name="connsiteY6" fmla="*/ 1561481 h 2983143"/>
                  <a:gd name="connsiteX0" fmla="*/ 202019 w 2088624"/>
                  <a:gd name="connsiteY0" fmla="*/ 1707294 h 3128956"/>
                  <a:gd name="connsiteX1" fmla="*/ 564678 w 2088624"/>
                  <a:gd name="connsiteY1" fmla="*/ 459593 h 3128956"/>
                  <a:gd name="connsiteX2" fmla="*/ 1301033 w 2088624"/>
                  <a:gd name="connsiteY2" fmla="*/ 164792 h 3128956"/>
                  <a:gd name="connsiteX3" fmla="*/ 2088624 w 2088624"/>
                  <a:gd name="connsiteY3" fmla="*/ 2851728 h 3128956"/>
                  <a:gd name="connsiteX4" fmla="*/ 1811396 w 2088624"/>
                  <a:gd name="connsiteY4" fmla="*/ 3128956 h 3128956"/>
                  <a:gd name="connsiteX5" fmla="*/ 362288 w 2088624"/>
                  <a:gd name="connsiteY5" fmla="*/ 3128956 h 3128956"/>
                  <a:gd name="connsiteX6" fmla="*/ 0 w 2088624"/>
                  <a:gd name="connsiteY6" fmla="*/ 2766668 h 3128956"/>
                  <a:gd name="connsiteX7" fmla="*/ 202019 w 2088624"/>
                  <a:gd name="connsiteY7" fmla="*/ 1707294 h 3128956"/>
                  <a:gd name="connsiteX0" fmla="*/ 202019 w 2088624"/>
                  <a:gd name="connsiteY0" fmla="*/ 1671164 h 3092826"/>
                  <a:gd name="connsiteX1" fmla="*/ 564678 w 2088624"/>
                  <a:gd name="connsiteY1" fmla="*/ 423463 h 3092826"/>
                  <a:gd name="connsiteX2" fmla="*/ 1301033 w 2088624"/>
                  <a:gd name="connsiteY2" fmla="*/ 128662 h 3092826"/>
                  <a:gd name="connsiteX3" fmla="*/ 2088624 w 2088624"/>
                  <a:gd name="connsiteY3" fmla="*/ 2815598 h 3092826"/>
                  <a:gd name="connsiteX4" fmla="*/ 1811396 w 2088624"/>
                  <a:gd name="connsiteY4" fmla="*/ 3092826 h 3092826"/>
                  <a:gd name="connsiteX5" fmla="*/ 362288 w 2088624"/>
                  <a:gd name="connsiteY5" fmla="*/ 3092826 h 3092826"/>
                  <a:gd name="connsiteX6" fmla="*/ 0 w 2088624"/>
                  <a:gd name="connsiteY6" fmla="*/ 2730538 h 3092826"/>
                  <a:gd name="connsiteX7" fmla="*/ 202019 w 2088624"/>
                  <a:gd name="connsiteY7" fmla="*/ 1671164 h 3092826"/>
                  <a:gd name="connsiteX0" fmla="*/ 202019 w 2088624"/>
                  <a:gd name="connsiteY0" fmla="*/ 1542535 h 2964197"/>
                  <a:gd name="connsiteX1" fmla="*/ 564678 w 2088624"/>
                  <a:gd name="connsiteY1" fmla="*/ 294834 h 2964197"/>
                  <a:gd name="connsiteX2" fmla="*/ 1301033 w 2088624"/>
                  <a:gd name="connsiteY2" fmla="*/ 33 h 2964197"/>
                  <a:gd name="connsiteX3" fmla="*/ 2088624 w 2088624"/>
                  <a:gd name="connsiteY3" fmla="*/ 2686969 h 2964197"/>
                  <a:gd name="connsiteX4" fmla="*/ 1811396 w 2088624"/>
                  <a:gd name="connsiteY4" fmla="*/ 2964197 h 2964197"/>
                  <a:gd name="connsiteX5" fmla="*/ 362288 w 2088624"/>
                  <a:gd name="connsiteY5" fmla="*/ 2964197 h 2964197"/>
                  <a:gd name="connsiteX6" fmla="*/ 0 w 2088624"/>
                  <a:gd name="connsiteY6" fmla="*/ 2601909 h 2964197"/>
                  <a:gd name="connsiteX7" fmla="*/ 202019 w 2088624"/>
                  <a:gd name="connsiteY7" fmla="*/ 1542535 h 2964197"/>
                  <a:gd name="connsiteX0" fmla="*/ 202019 w 2088624"/>
                  <a:gd name="connsiteY0" fmla="*/ 1542522 h 2964184"/>
                  <a:gd name="connsiteX1" fmla="*/ 438211 w 2088624"/>
                  <a:gd name="connsiteY1" fmla="*/ 506748 h 2964184"/>
                  <a:gd name="connsiteX2" fmla="*/ 1301033 w 2088624"/>
                  <a:gd name="connsiteY2" fmla="*/ 20 h 2964184"/>
                  <a:gd name="connsiteX3" fmla="*/ 2088624 w 2088624"/>
                  <a:gd name="connsiteY3" fmla="*/ 2686956 h 2964184"/>
                  <a:gd name="connsiteX4" fmla="*/ 1811396 w 2088624"/>
                  <a:gd name="connsiteY4" fmla="*/ 2964184 h 2964184"/>
                  <a:gd name="connsiteX5" fmla="*/ 362288 w 2088624"/>
                  <a:gd name="connsiteY5" fmla="*/ 2964184 h 2964184"/>
                  <a:gd name="connsiteX6" fmla="*/ 0 w 2088624"/>
                  <a:gd name="connsiteY6" fmla="*/ 2601896 h 2964184"/>
                  <a:gd name="connsiteX7" fmla="*/ 202019 w 2088624"/>
                  <a:gd name="connsiteY7" fmla="*/ 1542522 h 2964184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202019 w 2088624"/>
                  <a:gd name="connsiteY0" fmla="*/ 1542521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7" fmla="*/ 202019 w 2088624"/>
                  <a:gd name="connsiteY7" fmla="*/ 1542521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601895 h 2964183"/>
                  <a:gd name="connsiteX1" fmla="*/ 438211 w 2088624"/>
                  <a:gd name="connsiteY1" fmla="*/ 506747 h 2964183"/>
                  <a:gd name="connsiteX2" fmla="*/ 1301033 w 2088624"/>
                  <a:gd name="connsiteY2" fmla="*/ 19 h 2964183"/>
                  <a:gd name="connsiteX3" fmla="*/ 2088624 w 2088624"/>
                  <a:gd name="connsiteY3" fmla="*/ 2686955 h 2964183"/>
                  <a:gd name="connsiteX4" fmla="*/ 1811396 w 2088624"/>
                  <a:gd name="connsiteY4" fmla="*/ 2964183 h 2964183"/>
                  <a:gd name="connsiteX5" fmla="*/ 362288 w 2088624"/>
                  <a:gd name="connsiteY5" fmla="*/ 2964183 h 2964183"/>
                  <a:gd name="connsiteX6" fmla="*/ 0 w 2088624"/>
                  <a:gd name="connsiteY6" fmla="*/ 2601895 h 2964183"/>
                  <a:gd name="connsiteX0" fmla="*/ 0 w 2088624"/>
                  <a:gd name="connsiteY0" fmla="*/ 2474413 h 2836701"/>
                  <a:gd name="connsiteX1" fmla="*/ 438211 w 2088624"/>
                  <a:gd name="connsiteY1" fmla="*/ 379265 h 2836701"/>
                  <a:gd name="connsiteX2" fmla="*/ 1377111 w 2088624"/>
                  <a:gd name="connsiteY2" fmla="*/ 25 h 2836701"/>
                  <a:gd name="connsiteX3" fmla="*/ 2088624 w 2088624"/>
                  <a:gd name="connsiteY3" fmla="*/ 2559473 h 2836701"/>
                  <a:gd name="connsiteX4" fmla="*/ 1811396 w 2088624"/>
                  <a:gd name="connsiteY4" fmla="*/ 2836701 h 2836701"/>
                  <a:gd name="connsiteX5" fmla="*/ 362288 w 2088624"/>
                  <a:gd name="connsiteY5" fmla="*/ 2836701 h 2836701"/>
                  <a:gd name="connsiteX6" fmla="*/ 0 w 2088624"/>
                  <a:gd name="connsiteY6" fmla="*/ 2474413 h 2836701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13132 h 2875420"/>
                  <a:gd name="connsiteX1" fmla="*/ 438211 w 2088624"/>
                  <a:gd name="connsiteY1" fmla="*/ 417984 h 2875420"/>
                  <a:gd name="connsiteX2" fmla="*/ 1377111 w 2088624"/>
                  <a:gd name="connsiteY2" fmla="*/ 38744 h 2875420"/>
                  <a:gd name="connsiteX3" fmla="*/ 2088624 w 2088624"/>
                  <a:gd name="connsiteY3" fmla="*/ 2598192 h 2875420"/>
                  <a:gd name="connsiteX4" fmla="*/ 1811396 w 2088624"/>
                  <a:gd name="connsiteY4" fmla="*/ 2875420 h 2875420"/>
                  <a:gd name="connsiteX5" fmla="*/ 362288 w 2088624"/>
                  <a:gd name="connsiteY5" fmla="*/ 2875420 h 2875420"/>
                  <a:gd name="connsiteX6" fmla="*/ 0 w 2088624"/>
                  <a:gd name="connsiteY6" fmla="*/ 2513132 h 2875420"/>
                  <a:gd name="connsiteX0" fmla="*/ 0 w 2088624"/>
                  <a:gd name="connsiteY0" fmla="*/ 2526511 h 2888799"/>
                  <a:gd name="connsiteX1" fmla="*/ 438211 w 2088624"/>
                  <a:gd name="connsiteY1" fmla="*/ 431363 h 2888799"/>
                  <a:gd name="connsiteX2" fmla="*/ 1554627 w 2088624"/>
                  <a:gd name="connsiteY2" fmla="*/ 37958 h 2888799"/>
                  <a:gd name="connsiteX3" fmla="*/ 2088624 w 2088624"/>
                  <a:gd name="connsiteY3" fmla="*/ 2611571 h 2888799"/>
                  <a:gd name="connsiteX4" fmla="*/ 1811396 w 2088624"/>
                  <a:gd name="connsiteY4" fmla="*/ 2888799 h 2888799"/>
                  <a:gd name="connsiteX5" fmla="*/ 362288 w 2088624"/>
                  <a:gd name="connsiteY5" fmla="*/ 2888799 h 2888799"/>
                  <a:gd name="connsiteX6" fmla="*/ 0 w 2088624"/>
                  <a:gd name="connsiteY6" fmla="*/ 2526511 h 2888799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44696 h 2906984"/>
                  <a:gd name="connsiteX1" fmla="*/ 603047 w 2088624"/>
                  <a:gd name="connsiteY1" fmla="*/ 222902 h 2906984"/>
                  <a:gd name="connsiteX2" fmla="*/ 1554627 w 2088624"/>
                  <a:gd name="connsiteY2" fmla="*/ 56143 h 2906984"/>
                  <a:gd name="connsiteX3" fmla="*/ 2088624 w 2088624"/>
                  <a:gd name="connsiteY3" fmla="*/ 2629756 h 2906984"/>
                  <a:gd name="connsiteX4" fmla="*/ 1811396 w 2088624"/>
                  <a:gd name="connsiteY4" fmla="*/ 2906984 h 2906984"/>
                  <a:gd name="connsiteX5" fmla="*/ 362288 w 2088624"/>
                  <a:gd name="connsiteY5" fmla="*/ 2906984 h 2906984"/>
                  <a:gd name="connsiteX6" fmla="*/ 0 w 2088624"/>
                  <a:gd name="connsiteY6" fmla="*/ 2544696 h 2906984"/>
                  <a:gd name="connsiteX0" fmla="*/ 0 w 2088624"/>
                  <a:gd name="connsiteY0" fmla="*/ 2537398 h 2899686"/>
                  <a:gd name="connsiteX1" fmla="*/ 565008 w 2088624"/>
                  <a:gd name="connsiteY1" fmla="*/ 286431 h 2899686"/>
                  <a:gd name="connsiteX2" fmla="*/ 1554627 w 2088624"/>
                  <a:gd name="connsiteY2" fmla="*/ 48845 h 2899686"/>
                  <a:gd name="connsiteX3" fmla="*/ 2088624 w 2088624"/>
                  <a:gd name="connsiteY3" fmla="*/ 2622458 h 2899686"/>
                  <a:gd name="connsiteX4" fmla="*/ 1811396 w 2088624"/>
                  <a:gd name="connsiteY4" fmla="*/ 2899686 h 2899686"/>
                  <a:gd name="connsiteX5" fmla="*/ 362288 w 2088624"/>
                  <a:gd name="connsiteY5" fmla="*/ 2899686 h 2899686"/>
                  <a:gd name="connsiteX6" fmla="*/ 0 w 2088624"/>
                  <a:gd name="connsiteY6" fmla="*/ 2537398 h 2899686"/>
                  <a:gd name="connsiteX0" fmla="*/ 0 w 2088624"/>
                  <a:gd name="connsiteY0" fmla="*/ 2543069 h 2905357"/>
                  <a:gd name="connsiteX1" fmla="*/ 565008 w 2088624"/>
                  <a:gd name="connsiteY1" fmla="*/ 235441 h 2905357"/>
                  <a:gd name="connsiteX2" fmla="*/ 1554627 w 2088624"/>
                  <a:gd name="connsiteY2" fmla="*/ 54516 h 2905357"/>
                  <a:gd name="connsiteX3" fmla="*/ 2088624 w 2088624"/>
                  <a:gd name="connsiteY3" fmla="*/ 2628129 h 2905357"/>
                  <a:gd name="connsiteX4" fmla="*/ 1811396 w 2088624"/>
                  <a:gd name="connsiteY4" fmla="*/ 2905357 h 2905357"/>
                  <a:gd name="connsiteX5" fmla="*/ 362288 w 2088624"/>
                  <a:gd name="connsiteY5" fmla="*/ 2905357 h 2905357"/>
                  <a:gd name="connsiteX6" fmla="*/ 0 w 2088624"/>
                  <a:gd name="connsiteY6" fmla="*/ 2543069 h 2905357"/>
                  <a:gd name="connsiteX0" fmla="*/ 0 w 2088624"/>
                  <a:gd name="connsiteY0" fmla="*/ 2543069 h 2905357"/>
                  <a:gd name="connsiteX1" fmla="*/ 354867 w 2088624"/>
                  <a:gd name="connsiteY1" fmla="*/ 601380 h 2905357"/>
                  <a:gd name="connsiteX2" fmla="*/ 565008 w 2088624"/>
                  <a:gd name="connsiteY2" fmla="*/ 235441 h 2905357"/>
                  <a:gd name="connsiteX3" fmla="*/ 1554627 w 2088624"/>
                  <a:gd name="connsiteY3" fmla="*/ 54516 h 2905357"/>
                  <a:gd name="connsiteX4" fmla="*/ 2088624 w 2088624"/>
                  <a:gd name="connsiteY4" fmla="*/ 2628129 h 2905357"/>
                  <a:gd name="connsiteX5" fmla="*/ 1811396 w 2088624"/>
                  <a:gd name="connsiteY5" fmla="*/ 2905357 h 2905357"/>
                  <a:gd name="connsiteX6" fmla="*/ 362288 w 2088624"/>
                  <a:gd name="connsiteY6" fmla="*/ 2905357 h 2905357"/>
                  <a:gd name="connsiteX7" fmla="*/ 0 w 2088624"/>
                  <a:gd name="connsiteY7" fmla="*/ 2543069 h 2905357"/>
                  <a:gd name="connsiteX0" fmla="*/ 0 w 2088624"/>
                  <a:gd name="connsiteY0" fmla="*/ 2604121 h 2966409"/>
                  <a:gd name="connsiteX1" fmla="*/ 354867 w 2088624"/>
                  <a:gd name="connsiteY1" fmla="*/ 662432 h 2966409"/>
                  <a:gd name="connsiteX2" fmla="*/ 1554627 w 2088624"/>
                  <a:gd name="connsiteY2" fmla="*/ 115568 h 2966409"/>
                  <a:gd name="connsiteX3" fmla="*/ 2088624 w 2088624"/>
                  <a:gd name="connsiteY3" fmla="*/ 2689181 h 2966409"/>
                  <a:gd name="connsiteX4" fmla="*/ 1811396 w 2088624"/>
                  <a:gd name="connsiteY4" fmla="*/ 2966409 h 2966409"/>
                  <a:gd name="connsiteX5" fmla="*/ 362288 w 2088624"/>
                  <a:gd name="connsiteY5" fmla="*/ 2966409 h 2966409"/>
                  <a:gd name="connsiteX6" fmla="*/ 0 w 2088624"/>
                  <a:gd name="connsiteY6" fmla="*/ 2604121 h 2966409"/>
                  <a:gd name="connsiteX0" fmla="*/ 0 w 2088624"/>
                  <a:gd name="connsiteY0" fmla="*/ 2611945 h 2974233"/>
                  <a:gd name="connsiteX1" fmla="*/ 354867 w 2088624"/>
                  <a:gd name="connsiteY1" fmla="*/ 670256 h 2974233"/>
                  <a:gd name="connsiteX2" fmla="*/ 1554627 w 2088624"/>
                  <a:gd name="connsiteY2" fmla="*/ 123392 h 2974233"/>
                  <a:gd name="connsiteX3" fmla="*/ 2088624 w 2088624"/>
                  <a:gd name="connsiteY3" fmla="*/ 2697005 h 2974233"/>
                  <a:gd name="connsiteX4" fmla="*/ 1811396 w 2088624"/>
                  <a:gd name="connsiteY4" fmla="*/ 2974233 h 2974233"/>
                  <a:gd name="connsiteX5" fmla="*/ 362288 w 2088624"/>
                  <a:gd name="connsiteY5" fmla="*/ 2974233 h 2974233"/>
                  <a:gd name="connsiteX6" fmla="*/ 0 w 2088624"/>
                  <a:gd name="connsiteY6" fmla="*/ 2611945 h 2974233"/>
                  <a:gd name="connsiteX0" fmla="*/ 0 w 2088624"/>
                  <a:gd name="connsiteY0" fmla="*/ 2673429 h 3035717"/>
                  <a:gd name="connsiteX1" fmla="*/ 456305 w 2088624"/>
                  <a:gd name="connsiteY1" fmla="*/ 462598 h 3035717"/>
                  <a:gd name="connsiteX2" fmla="*/ 1554627 w 2088624"/>
                  <a:gd name="connsiteY2" fmla="*/ 184876 h 3035717"/>
                  <a:gd name="connsiteX3" fmla="*/ 2088624 w 2088624"/>
                  <a:gd name="connsiteY3" fmla="*/ 2758489 h 3035717"/>
                  <a:gd name="connsiteX4" fmla="*/ 1811396 w 2088624"/>
                  <a:gd name="connsiteY4" fmla="*/ 3035717 h 3035717"/>
                  <a:gd name="connsiteX5" fmla="*/ 362288 w 2088624"/>
                  <a:gd name="connsiteY5" fmla="*/ 3035717 h 3035717"/>
                  <a:gd name="connsiteX6" fmla="*/ 0 w 2088624"/>
                  <a:gd name="connsiteY6" fmla="*/ 2673429 h 3035717"/>
                  <a:gd name="connsiteX0" fmla="*/ 0 w 2123955"/>
                  <a:gd name="connsiteY0" fmla="*/ 2600914 h 2963202"/>
                  <a:gd name="connsiteX1" fmla="*/ 456305 w 2123955"/>
                  <a:gd name="connsiteY1" fmla="*/ 390083 h 2963202"/>
                  <a:gd name="connsiteX2" fmla="*/ 1668744 w 2123955"/>
                  <a:gd name="connsiteY2" fmla="*/ 225683 h 2963202"/>
                  <a:gd name="connsiteX3" fmla="*/ 2088624 w 2123955"/>
                  <a:gd name="connsiteY3" fmla="*/ 2685974 h 2963202"/>
                  <a:gd name="connsiteX4" fmla="*/ 1811396 w 2123955"/>
                  <a:gd name="connsiteY4" fmla="*/ 2963202 h 2963202"/>
                  <a:gd name="connsiteX5" fmla="*/ 362288 w 2123955"/>
                  <a:gd name="connsiteY5" fmla="*/ 2963202 h 2963202"/>
                  <a:gd name="connsiteX6" fmla="*/ 0 w 2123955"/>
                  <a:gd name="connsiteY6" fmla="*/ 2600914 h 2963202"/>
                  <a:gd name="connsiteX0" fmla="*/ 0 w 2088624"/>
                  <a:gd name="connsiteY0" fmla="*/ 2600914 h 2963202"/>
                  <a:gd name="connsiteX1" fmla="*/ 456305 w 2088624"/>
                  <a:gd name="connsiteY1" fmla="*/ 390083 h 2963202"/>
                  <a:gd name="connsiteX2" fmla="*/ 1668744 w 2088624"/>
                  <a:gd name="connsiteY2" fmla="*/ 225683 h 2963202"/>
                  <a:gd name="connsiteX3" fmla="*/ 2088624 w 2088624"/>
                  <a:gd name="connsiteY3" fmla="*/ 2685974 h 2963202"/>
                  <a:gd name="connsiteX4" fmla="*/ 1811396 w 2088624"/>
                  <a:gd name="connsiteY4" fmla="*/ 2963202 h 2963202"/>
                  <a:gd name="connsiteX5" fmla="*/ 362288 w 2088624"/>
                  <a:gd name="connsiteY5" fmla="*/ 2963202 h 2963202"/>
                  <a:gd name="connsiteX6" fmla="*/ 0 w 2088624"/>
                  <a:gd name="connsiteY6" fmla="*/ 2600914 h 2963202"/>
                  <a:gd name="connsiteX0" fmla="*/ 0 w 2116084"/>
                  <a:gd name="connsiteY0" fmla="*/ 2568934 h 2931222"/>
                  <a:gd name="connsiteX1" fmla="*/ 456305 w 2116084"/>
                  <a:gd name="connsiteY1" fmla="*/ 358103 h 2931222"/>
                  <a:gd name="connsiteX2" fmla="*/ 1757501 w 2116084"/>
                  <a:gd name="connsiteY2" fmla="*/ 250365 h 2931222"/>
                  <a:gd name="connsiteX3" fmla="*/ 2088624 w 2116084"/>
                  <a:gd name="connsiteY3" fmla="*/ 2653994 h 2931222"/>
                  <a:gd name="connsiteX4" fmla="*/ 1811396 w 2116084"/>
                  <a:gd name="connsiteY4" fmla="*/ 2931222 h 2931222"/>
                  <a:gd name="connsiteX5" fmla="*/ 362288 w 2116084"/>
                  <a:gd name="connsiteY5" fmla="*/ 2931222 h 2931222"/>
                  <a:gd name="connsiteX6" fmla="*/ 0 w 2116084"/>
                  <a:gd name="connsiteY6" fmla="*/ 2568934 h 2931222"/>
                  <a:gd name="connsiteX0" fmla="*/ 255 w 1939157"/>
                  <a:gd name="connsiteY0" fmla="*/ 2392984 h 2931222"/>
                  <a:gd name="connsiteX1" fmla="*/ 279378 w 1939157"/>
                  <a:gd name="connsiteY1" fmla="*/ 358103 h 2931222"/>
                  <a:gd name="connsiteX2" fmla="*/ 1580574 w 1939157"/>
                  <a:gd name="connsiteY2" fmla="*/ 250365 h 2931222"/>
                  <a:gd name="connsiteX3" fmla="*/ 1911697 w 1939157"/>
                  <a:gd name="connsiteY3" fmla="*/ 2653994 h 2931222"/>
                  <a:gd name="connsiteX4" fmla="*/ 1634469 w 1939157"/>
                  <a:gd name="connsiteY4" fmla="*/ 2931222 h 2931222"/>
                  <a:gd name="connsiteX5" fmla="*/ 185361 w 1939157"/>
                  <a:gd name="connsiteY5" fmla="*/ 2931222 h 2931222"/>
                  <a:gd name="connsiteX6" fmla="*/ 255 w 1939157"/>
                  <a:gd name="connsiteY6" fmla="*/ 2392984 h 293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39157" h="2931222">
                    <a:moveTo>
                      <a:pt x="255" y="2392984"/>
                    </a:moveTo>
                    <a:cubicBezTo>
                      <a:pt x="7471" y="1994823"/>
                      <a:pt x="20274" y="772862"/>
                      <a:pt x="279378" y="358103"/>
                    </a:cubicBezTo>
                    <a:cubicBezTo>
                      <a:pt x="665280" y="-113318"/>
                      <a:pt x="1291615" y="-87426"/>
                      <a:pt x="1580574" y="250365"/>
                    </a:cubicBezTo>
                    <a:cubicBezTo>
                      <a:pt x="2180123" y="1060876"/>
                      <a:pt x="1826636" y="2159967"/>
                      <a:pt x="1911697" y="2653994"/>
                    </a:cubicBezTo>
                    <a:cubicBezTo>
                      <a:pt x="1911697" y="2854080"/>
                      <a:pt x="1834555" y="2931222"/>
                      <a:pt x="1634469" y="2931222"/>
                    </a:cubicBezTo>
                    <a:lnTo>
                      <a:pt x="185361" y="2931222"/>
                    </a:lnTo>
                    <a:cubicBezTo>
                      <a:pt x="-14725" y="2931222"/>
                      <a:pt x="255" y="2593070"/>
                      <a:pt x="255" y="2392984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1" name="Téglalap 21"/>
              <p:cNvSpPr/>
              <p:nvPr/>
            </p:nvSpPr>
            <p:spPr>
              <a:xfrm rot="5400000">
                <a:off x="2553871" y="6664217"/>
                <a:ext cx="445160" cy="792907"/>
              </a:xfrm>
              <a:custGeom>
                <a:avLst/>
                <a:gdLst>
                  <a:gd name="connsiteX0" fmla="*/ 0 w 2500256"/>
                  <a:gd name="connsiteY0" fmla="*/ 0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0 w 2500256"/>
                  <a:gd name="connsiteY4" fmla="*/ 0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361507 h 3859583"/>
                  <a:gd name="connsiteX1" fmla="*/ 2500256 w 2500256"/>
                  <a:gd name="connsiteY1" fmla="*/ 0 h 3859583"/>
                  <a:gd name="connsiteX2" fmla="*/ 2500256 w 2500256"/>
                  <a:gd name="connsiteY2" fmla="*/ 3859583 h 3859583"/>
                  <a:gd name="connsiteX3" fmla="*/ 0 w 2500256"/>
                  <a:gd name="connsiteY3" fmla="*/ 3859583 h 3859583"/>
                  <a:gd name="connsiteX4" fmla="*/ 372139 w 2500256"/>
                  <a:gd name="connsiteY4" fmla="*/ 361507 h 3859583"/>
                  <a:gd name="connsiteX0" fmla="*/ 372139 w 2500256"/>
                  <a:gd name="connsiteY0" fmla="*/ 49183 h 3547259"/>
                  <a:gd name="connsiteX1" fmla="*/ 2117484 w 2500256"/>
                  <a:gd name="connsiteY1" fmla="*/ 70448 h 3547259"/>
                  <a:gd name="connsiteX2" fmla="*/ 2500256 w 2500256"/>
                  <a:gd name="connsiteY2" fmla="*/ 3547259 h 3547259"/>
                  <a:gd name="connsiteX3" fmla="*/ 0 w 2500256"/>
                  <a:gd name="connsiteY3" fmla="*/ 3547259 h 3547259"/>
                  <a:gd name="connsiteX4" fmla="*/ 372139 w 2500256"/>
                  <a:gd name="connsiteY4" fmla="*/ 49183 h 3547259"/>
                  <a:gd name="connsiteX0" fmla="*/ 372139 w 2500256"/>
                  <a:gd name="connsiteY0" fmla="*/ 106089 h 3604165"/>
                  <a:gd name="connsiteX1" fmla="*/ 2117484 w 2500256"/>
                  <a:gd name="connsiteY1" fmla="*/ 127354 h 3604165"/>
                  <a:gd name="connsiteX2" fmla="*/ 2500256 w 2500256"/>
                  <a:gd name="connsiteY2" fmla="*/ 3604165 h 3604165"/>
                  <a:gd name="connsiteX3" fmla="*/ 0 w 2500256"/>
                  <a:gd name="connsiteY3" fmla="*/ 3604165 h 3604165"/>
                  <a:gd name="connsiteX4" fmla="*/ 372139 w 2500256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04165"/>
                  <a:gd name="connsiteX1" fmla="*/ 2117484 w 2276973"/>
                  <a:gd name="connsiteY1" fmla="*/ 127354 h 3604165"/>
                  <a:gd name="connsiteX2" fmla="*/ 2276973 w 2276973"/>
                  <a:gd name="connsiteY2" fmla="*/ 3317086 h 3604165"/>
                  <a:gd name="connsiteX3" fmla="*/ 0 w 2276973"/>
                  <a:gd name="connsiteY3" fmla="*/ 3604165 h 3604165"/>
                  <a:gd name="connsiteX4" fmla="*/ 372139 w 2276973"/>
                  <a:gd name="connsiteY4" fmla="*/ 106089 h 3604165"/>
                  <a:gd name="connsiteX0" fmla="*/ 372139 w 2276973"/>
                  <a:gd name="connsiteY0" fmla="*/ 106089 h 3672294"/>
                  <a:gd name="connsiteX1" fmla="*/ 2117484 w 2276973"/>
                  <a:gd name="connsiteY1" fmla="*/ 127354 h 3672294"/>
                  <a:gd name="connsiteX2" fmla="*/ 2276973 w 2276973"/>
                  <a:gd name="connsiteY2" fmla="*/ 3317086 h 3672294"/>
                  <a:gd name="connsiteX3" fmla="*/ 0 w 2276973"/>
                  <a:gd name="connsiteY3" fmla="*/ 3604165 h 3672294"/>
                  <a:gd name="connsiteX4" fmla="*/ 372139 w 2276973"/>
                  <a:gd name="connsiteY4" fmla="*/ 106089 h 3672294"/>
                  <a:gd name="connsiteX0" fmla="*/ 244548 w 2149382"/>
                  <a:gd name="connsiteY0" fmla="*/ 106089 h 3627417"/>
                  <a:gd name="connsiteX1" fmla="*/ 1989893 w 2149382"/>
                  <a:gd name="connsiteY1" fmla="*/ 127354 h 3627417"/>
                  <a:gd name="connsiteX2" fmla="*/ 2149382 w 2149382"/>
                  <a:gd name="connsiteY2" fmla="*/ 3317086 h 3627417"/>
                  <a:gd name="connsiteX3" fmla="*/ 0 w 2149382"/>
                  <a:gd name="connsiteY3" fmla="*/ 3476574 h 3627417"/>
                  <a:gd name="connsiteX4" fmla="*/ 244548 w 2149382"/>
                  <a:gd name="connsiteY4" fmla="*/ 106089 h 3627417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4548 w 2149382"/>
                  <a:gd name="connsiteY0" fmla="*/ 106089 h 3771669"/>
                  <a:gd name="connsiteX1" fmla="*/ 1989893 w 2149382"/>
                  <a:gd name="connsiteY1" fmla="*/ 127354 h 3771669"/>
                  <a:gd name="connsiteX2" fmla="*/ 2149382 w 2149382"/>
                  <a:gd name="connsiteY2" fmla="*/ 3317086 h 3771669"/>
                  <a:gd name="connsiteX3" fmla="*/ 0 w 2149382"/>
                  <a:gd name="connsiteY3" fmla="*/ 3476574 h 3771669"/>
                  <a:gd name="connsiteX4" fmla="*/ 244548 w 2149382"/>
                  <a:gd name="connsiteY4" fmla="*/ 106089 h 3771669"/>
                  <a:gd name="connsiteX0" fmla="*/ 246521 w 2151355"/>
                  <a:gd name="connsiteY0" fmla="*/ 106089 h 3771669"/>
                  <a:gd name="connsiteX1" fmla="*/ 1991866 w 2151355"/>
                  <a:gd name="connsiteY1" fmla="*/ 127354 h 3771669"/>
                  <a:gd name="connsiteX2" fmla="*/ 2151355 w 2151355"/>
                  <a:gd name="connsiteY2" fmla="*/ 3317086 h 3771669"/>
                  <a:gd name="connsiteX3" fmla="*/ 1973 w 2151355"/>
                  <a:gd name="connsiteY3" fmla="*/ 3476574 h 3771669"/>
                  <a:gd name="connsiteX4" fmla="*/ 246521 w 2151355"/>
                  <a:gd name="connsiteY4" fmla="*/ 106089 h 3771669"/>
                  <a:gd name="connsiteX0" fmla="*/ 246521 w 2151355"/>
                  <a:gd name="connsiteY0" fmla="*/ 106089 h 3759676"/>
                  <a:gd name="connsiteX1" fmla="*/ 1991866 w 2151355"/>
                  <a:gd name="connsiteY1" fmla="*/ 127354 h 3759676"/>
                  <a:gd name="connsiteX2" fmla="*/ 2151355 w 2151355"/>
                  <a:gd name="connsiteY2" fmla="*/ 3317086 h 3759676"/>
                  <a:gd name="connsiteX3" fmla="*/ 1973 w 2151355"/>
                  <a:gd name="connsiteY3" fmla="*/ 3476574 h 3759676"/>
                  <a:gd name="connsiteX4" fmla="*/ 246521 w 2151355"/>
                  <a:gd name="connsiteY4" fmla="*/ 106089 h 3759676"/>
                  <a:gd name="connsiteX0" fmla="*/ 246521 w 2151355"/>
                  <a:gd name="connsiteY0" fmla="*/ 130414 h 3784001"/>
                  <a:gd name="connsiteX1" fmla="*/ 1991866 w 2151355"/>
                  <a:gd name="connsiteY1" fmla="*/ 151679 h 3784001"/>
                  <a:gd name="connsiteX2" fmla="*/ 2151355 w 2151355"/>
                  <a:gd name="connsiteY2" fmla="*/ 3341411 h 3784001"/>
                  <a:gd name="connsiteX3" fmla="*/ 1973 w 2151355"/>
                  <a:gd name="connsiteY3" fmla="*/ 3500899 h 3784001"/>
                  <a:gd name="connsiteX4" fmla="*/ 246521 w 2151355"/>
                  <a:gd name="connsiteY4" fmla="*/ 130414 h 3784001"/>
                  <a:gd name="connsiteX0" fmla="*/ 245539 w 2150373"/>
                  <a:gd name="connsiteY0" fmla="*/ 130414 h 3784001"/>
                  <a:gd name="connsiteX1" fmla="*/ 1990884 w 2150373"/>
                  <a:gd name="connsiteY1" fmla="*/ 151679 h 3784001"/>
                  <a:gd name="connsiteX2" fmla="*/ 2150373 w 2150373"/>
                  <a:gd name="connsiteY2" fmla="*/ 3341411 h 3784001"/>
                  <a:gd name="connsiteX3" fmla="*/ 991 w 2150373"/>
                  <a:gd name="connsiteY3" fmla="*/ 3500899 h 3784001"/>
                  <a:gd name="connsiteX4" fmla="*/ 245539 w 2150373"/>
                  <a:gd name="connsiteY4" fmla="*/ 130414 h 3784001"/>
                  <a:gd name="connsiteX0" fmla="*/ 245539 w 2150373"/>
                  <a:gd name="connsiteY0" fmla="*/ 133508 h 3787095"/>
                  <a:gd name="connsiteX1" fmla="*/ 1990884 w 2150373"/>
                  <a:gd name="connsiteY1" fmla="*/ 154773 h 3787095"/>
                  <a:gd name="connsiteX2" fmla="*/ 2150373 w 2150373"/>
                  <a:gd name="connsiteY2" fmla="*/ 3344505 h 3787095"/>
                  <a:gd name="connsiteX3" fmla="*/ 991 w 2150373"/>
                  <a:gd name="connsiteY3" fmla="*/ 3503993 h 3787095"/>
                  <a:gd name="connsiteX4" fmla="*/ 245539 w 2150373"/>
                  <a:gd name="connsiteY4" fmla="*/ 133508 h 3787095"/>
                  <a:gd name="connsiteX0" fmla="*/ 245495 w 2150329"/>
                  <a:gd name="connsiteY0" fmla="*/ 133508 h 3787095"/>
                  <a:gd name="connsiteX1" fmla="*/ 1990840 w 2150329"/>
                  <a:gd name="connsiteY1" fmla="*/ 154773 h 3787095"/>
                  <a:gd name="connsiteX2" fmla="*/ 2150329 w 2150329"/>
                  <a:gd name="connsiteY2" fmla="*/ 3344505 h 3787095"/>
                  <a:gd name="connsiteX3" fmla="*/ 947 w 2150329"/>
                  <a:gd name="connsiteY3" fmla="*/ 3503993 h 3787095"/>
                  <a:gd name="connsiteX4" fmla="*/ 245495 w 2150329"/>
                  <a:gd name="connsiteY4" fmla="*/ 133508 h 3787095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162901 h 3816488"/>
                  <a:gd name="connsiteX1" fmla="*/ 1990840 w 2150329"/>
                  <a:gd name="connsiteY1" fmla="*/ 184166 h 3816488"/>
                  <a:gd name="connsiteX2" fmla="*/ 2150329 w 2150329"/>
                  <a:gd name="connsiteY2" fmla="*/ 3373898 h 3816488"/>
                  <a:gd name="connsiteX3" fmla="*/ 947 w 2150329"/>
                  <a:gd name="connsiteY3" fmla="*/ 3533386 h 3816488"/>
                  <a:gd name="connsiteX4" fmla="*/ 245495 w 2150329"/>
                  <a:gd name="connsiteY4" fmla="*/ 162901 h 3816488"/>
                  <a:gd name="connsiteX0" fmla="*/ 245495 w 2150329"/>
                  <a:gd name="connsiteY0" fmla="*/ 286107 h 3939694"/>
                  <a:gd name="connsiteX1" fmla="*/ 410102 w 2150329"/>
                  <a:gd name="connsiteY1" fmla="*/ 185084 h 3939694"/>
                  <a:gd name="connsiteX2" fmla="*/ 1990840 w 2150329"/>
                  <a:gd name="connsiteY2" fmla="*/ 307372 h 3939694"/>
                  <a:gd name="connsiteX3" fmla="*/ 2150329 w 2150329"/>
                  <a:gd name="connsiteY3" fmla="*/ 3497104 h 3939694"/>
                  <a:gd name="connsiteX4" fmla="*/ 947 w 2150329"/>
                  <a:gd name="connsiteY4" fmla="*/ 3656592 h 3939694"/>
                  <a:gd name="connsiteX5" fmla="*/ 245495 w 2150329"/>
                  <a:gd name="connsiteY5" fmla="*/ 286107 h 3939694"/>
                  <a:gd name="connsiteX0" fmla="*/ 105100 w 2254482"/>
                  <a:gd name="connsiteY0" fmla="*/ 3628783 h 3911885"/>
                  <a:gd name="connsiteX1" fmla="*/ 514255 w 2254482"/>
                  <a:gd name="connsiteY1" fmla="*/ 157275 h 3911885"/>
                  <a:gd name="connsiteX2" fmla="*/ 2094993 w 2254482"/>
                  <a:gd name="connsiteY2" fmla="*/ 279563 h 3911885"/>
                  <a:gd name="connsiteX3" fmla="*/ 2254482 w 2254482"/>
                  <a:gd name="connsiteY3" fmla="*/ 3469295 h 3911885"/>
                  <a:gd name="connsiteX4" fmla="*/ 105100 w 2254482"/>
                  <a:gd name="connsiteY4" fmla="*/ 3628783 h 3911885"/>
                  <a:gd name="connsiteX0" fmla="*/ 105100 w 2254482"/>
                  <a:gd name="connsiteY0" fmla="*/ 3688176 h 3971278"/>
                  <a:gd name="connsiteX1" fmla="*/ 514255 w 2254482"/>
                  <a:gd name="connsiteY1" fmla="*/ 216668 h 3971278"/>
                  <a:gd name="connsiteX2" fmla="*/ 2094993 w 2254482"/>
                  <a:gd name="connsiteY2" fmla="*/ 338956 h 3971278"/>
                  <a:gd name="connsiteX3" fmla="*/ 2254482 w 2254482"/>
                  <a:gd name="connsiteY3" fmla="*/ 3528688 h 3971278"/>
                  <a:gd name="connsiteX4" fmla="*/ 105100 w 2254482"/>
                  <a:gd name="connsiteY4" fmla="*/ 3688176 h 3971278"/>
                  <a:gd name="connsiteX0" fmla="*/ 105100 w 2254482"/>
                  <a:gd name="connsiteY0" fmla="*/ 3772159 h 4055261"/>
                  <a:gd name="connsiteX1" fmla="*/ 514255 w 2254482"/>
                  <a:gd name="connsiteY1" fmla="*/ 300651 h 4055261"/>
                  <a:gd name="connsiteX2" fmla="*/ 1253090 w 2254482"/>
                  <a:gd name="connsiteY2" fmla="*/ 220184 h 4055261"/>
                  <a:gd name="connsiteX3" fmla="*/ 2094993 w 2254482"/>
                  <a:gd name="connsiteY3" fmla="*/ 422939 h 4055261"/>
                  <a:gd name="connsiteX4" fmla="*/ 2254482 w 2254482"/>
                  <a:gd name="connsiteY4" fmla="*/ 3612671 h 4055261"/>
                  <a:gd name="connsiteX5" fmla="*/ 105100 w 2254482"/>
                  <a:gd name="connsiteY5" fmla="*/ 3772159 h 4055261"/>
                  <a:gd name="connsiteX0" fmla="*/ 105100 w 2258263"/>
                  <a:gd name="connsiteY0" fmla="*/ 3772159 h 4055261"/>
                  <a:gd name="connsiteX1" fmla="*/ 514255 w 2258263"/>
                  <a:gd name="connsiteY1" fmla="*/ 300651 h 4055261"/>
                  <a:gd name="connsiteX2" fmla="*/ 1253090 w 2258263"/>
                  <a:gd name="connsiteY2" fmla="*/ 220184 h 4055261"/>
                  <a:gd name="connsiteX3" fmla="*/ 2160829 w 2258263"/>
                  <a:gd name="connsiteY3" fmla="*/ 759438 h 4055261"/>
                  <a:gd name="connsiteX4" fmla="*/ 2254482 w 2258263"/>
                  <a:gd name="connsiteY4" fmla="*/ 3612671 h 4055261"/>
                  <a:gd name="connsiteX5" fmla="*/ 105100 w 2258263"/>
                  <a:gd name="connsiteY5" fmla="*/ 3772159 h 4055261"/>
                  <a:gd name="connsiteX0" fmla="*/ 148303 w 2301466"/>
                  <a:gd name="connsiteY0" fmla="*/ 3622567 h 3905669"/>
                  <a:gd name="connsiteX1" fmla="*/ 359947 w 2301466"/>
                  <a:gd name="connsiteY1" fmla="*/ 407091 h 3905669"/>
                  <a:gd name="connsiteX2" fmla="*/ 1296293 w 2301466"/>
                  <a:gd name="connsiteY2" fmla="*/ 70592 h 3905669"/>
                  <a:gd name="connsiteX3" fmla="*/ 2204032 w 2301466"/>
                  <a:gd name="connsiteY3" fmla="*/ 609846 h 3905669"/>
                  <a:gd name="connsiteX4" fmla="*/ 2297685 w 2301466"/>
                  <a:gd name="connsiteY4" fmla="*/ 3463079 h 3905669"/>
                  <a:gd name="connsiteX5" fmla="*/ 148303 w 2301466"/>
                  <a:gd name="connsiteY5" fmla="*/ 3622567 h 3905669"/>
                  <a:gd name="connsiteX0" fmla="*/ 164410 w 2317573"/>
                  <a:gd name="connsiteY0" fmla="*/ 3574384 h 3857486"/>
                  <a:gd name="connsiteX1" fmla="*/ 324848 w 2317573"/>
                  <a:gd name="connsiteY1" fmla="*/ 497897 h 3857486"/>
                  <a:gd name="connsiteX2" fmla="*/ 1312400 w 2317573"/>
                  <a:gd name="connsiteY2" fmla="*/ 22409 h 3857486"/>
                  <a:gd name="connsiteX3" fmla="*/ 2220139 w 2317573"/>
                  <a:gd name="connsiteY3" fmla="*/ 561663 h 3857486"/>
                  <a:gd name="connsiteX4" fmla="*/ 2313792 w 2317573"/>
                  <a:gd name="connsiteY4" fmla="*/ 3414896 h 3857486"/>
                  <a:gd name="connsiteX5" fmla="*/ 164410 w 2317573"/>
                  <a:gd name="connsiteY5" fmla="*/ 3574384 h 3857486"/>
                  <a:gd name="connsiteX0" fmla="*/ 136284 w 2289447"/>
                  <a:gd name="connsiteY0" fmla="*/ 3574384 h 3857486"/>
                  <a:gd name="connsiteX1" fmla="*/ 296722 w 2289447"/>
                  <a:gd name="connsiteY1" fmla="*/ 497897 h 3857486"/>
                  <a:gd name="connsiteX2" fmla="*/ 1284274 w 2289447"/>
                  <a:gd name="connsiteY2" fmla="*/ 22409 h 3857486"/>
                  <a:gd name="connsiteX3" fmla="*/ 2192013 w 2289447"/>
                  <a:gd name="connsiteY3" fmla="*/ 561663 h 3857486"/>
                  <a:gd name="connsiteX4" fmla="*/ 2285666 w 2289447"/>
                  <a:gd name="connsiteY4" fmla="*/ 3414896 h 3857486"/>
                  <a:gd name="connsiteX5" fmla="*/ 136284 w 2289447"/>
                  <a:gd name="connsiteY5" fmla="*/ 3574384 h 3857486"/>
                  <a:gd name="connsiteX0" fmla="*/ 258953 w 2412116"/>
                  <a:gd name="connsiteY0" fmla="*/ 3574384 h 3857486"/>
                  <a:gd name="connsiteX1" fmla="*/ 46953 w 2412116"/>
                  <a:gd name="connsiteY1" fmla="*/ 3360368 h 3857486"/>
                  <a:gd name="connsiteX2" fmla="*/ 419391 w 2412116"/>
                  <a:gd name="connsiteY2" fmla="*/ 497897 h 3857486"/>
                  <a:gd name="connsiteX3" fmla="*/ 1406943 w 2412116"/>
                  <a:gd name="connsiteY3" fmla="*/ 22409 h 3857486"/>
                  <a:gd name="connsiteX4" fmla="*/ 2314682 w 2412116"/>
                  <a:gd name="connsiteY4" fmla="*/ 561663 h 3857486"/>
                  <a:gd name="connsiteX5" fmla="*/ 2408335 w 2412116"/>
                  <a:gd name="connsiteY5" fmla="*/ 3414896 h 3857486"/>
                  <a:gd name="connsiteX6" fmla="*/ 258953 w 2412116"/>
                  <a:gd name="connsiteY6" fmla="*/ 3574384 h 3857486"/>
                  <a:gd name="connsiteX0" fmla="*/ 2361382 w 2365163"/>
                  <a:gd name="connsiteY0" fmla="*/ 3414896 h 3745648"/>
                  <a:gd name="connsiteX1" fmla="*/ 0 w 2365163"/>
                  <a:gd name="connsiteY1" fmla="*/ 3360368 h 3745648"/>
                  <a:gd name="connsiteX2" fmla="*/ 372438 w 2365163"/>
                  <a:gd name="connsiteY2" fmla="*/ 497897 h 3745648"/>
                  <a:gd name="connsiteX3" fmla="*/ 1359990 w 2365163"/>
                  <a:gd name="connsiteY3" fmla="*/ 22409 h 3745648"/>
                  <a:gd name="connsiteX4" fmla="*/ 2267729 w 2365163"/>
                  <a:gd name="connsiteY4" fmla="*/ 561663 h 3745648"/>
                  <a:gd name="connsiteX5" fmla="*/ 2361382 w 2365163"/>
                  <a:gd name="connsiteY5" fmla="*/ 3414896 h 3745648"/>
                  <a:gd name="connsiteX0" fmla="*/ 2401139 w 2401139"/>
                  <a:gd name="connsiteY0" fmla="*/ 3780656 h 3987791"/>
                  <a:gd name="connsiteX1" fmla="*/ 0 w 2401139"/>
                  <a:gd name="connsiteY1" fmla="*/ 3360368 h 3987791"/>
                  <a:gd name="connsiteX2" fmla="*/ 372438 w 2401139"/>
                  <a:gd name="connsiteY2" fmla="*/ 497897 h 3987791"/>
                  <a:gd name="connsiteX3" fmla="*/ 1359990 w 2401139"/>
                  <a:gd name="connsiteY3" fmla="*/ 22409 h 3987791"/>
                  <a:gd name="connsiteX4" fmla="*/ 2267729 w 2401139"/>
                  <a:gd name="connsiteY4" fmla="*/ 561663 h 3987791"/>
                  <a:gd name="connsiteX5" fmla="*/ 2401139 w 2401139"/>
                  <a:gd name="connsiteY5" fmla="*/ 3780656 h 3987791"/>
                  <a:gd name="connsiteX0" fmla="*/ 2472391 w 2472391"/>
                  <a:gd name="connsiteY0" fmla="*/ 3780656 h 4107026"/>
                  <a:gd name="connsiteX1" fmla="*/ 0 w 2472391"/>
                  <a:gd name="connsiteY1" fmla="*/ 3716628 h 4107026"/>
                  <a:gd name="connsiteX2" fmla="*/ 443690 w 2472391"/>
                  <a:gd name="connsiteY2" fmla="*/ 497897 h 4107026"/>
                  <a:gd name="connsiteX3" fmla="*/ 1431242 w 2472391"/>
                  <a:gd name="connsiteY3" fmla="*/ 22409 h 4107026"/>
                  <a:gd name="connsiteX4" fmla="*/ 2338981 w 2472391"/>
                  <a:gd name="connsiteY4" fmla="*/ 561663 h 4107026"/>
                  <a:gd name="connsiteX5" fmla="*/ 2472391 w 2472391"/>
                  <a:gd name="connsiteY5" fmla="*/ 3780656 h 4107026"/>
                  <a:gd name="connsiteX0" fmla="*/ 2472391 w 2472391"/>
                  <a:gd name="connsiteY0" fmla="*/ 3780656 h 4082548"/>
                  <a:gd name="connsiteX1" fmla="*/ 0 w 2472391"/>
                  <a:gd name="connsiteY1" fmla="*/ 3716628 h 4082548"/>
                  <a:gd name="connsiteX2" fmla="*/ 443690 w 2472391"/>
                  <a:gd name="connsiteY2" fmla="*/ 497897 h 4082548"/>
                  <a:gd name="connsiteX3" fmla="*/ 1431242 w 2472391"/>
                  <a:gd name="connsiteY3" fmla="*/ 22409 h 4082548"/>
                  <a:gd name="connsiteX4" fmla="*/ 2338981 w 2472391"/>
                  <a:gd name="connsiteY4" fmla="*/ 561663 h 4082548"/>
                  <a:gd name="connsiteX5" fmla="*/ 2472391 w 2472391"/>
                  <a:gd name="connsiteY5" fmla="*/ 3780656 h 4082548"/>
                  <a:gd name="connsiteX0" fmla="*/ 2424890 w 2435089"/>
                  <a:gd name="connsiteY0" fmla="*/ 3531274 h 3965143"/>
                  <a:gd name="connsiteX1" fmla="*/ 0 w 2435089"/>
                  <a:gd name="connsiteY1" fmla="*/ 3716628 h 3965143"/>
                  <a:gd name="connsiteX2" fmla="*/ 443690 w 2435089"/>
                  <a:gd name="connsiteY2" fmla="*/ 497897 h 3965143"/>
                  <a:gd name="connsiteX3" fmla="*/ 1431242 w 2435089"/>
                  <a:gd name="connsiteY3" fmla="*/ 22409 h 3965143"/>
                  <a:gd name="connsiteX4" fmla="*/ 2338981 w 2435089"/>
                  <a:gd name="connsiteY4" fmla="*/ 561663 h 3965143"/>
                  <a:gd name="connsiteX5" fmla="*/ 2424890 w 2435089"/>
                  <a:gd name="connsiteY5" fmla="*/ 3531274 h 3965143"/>
                  <a:gd name="connsiteX0" fmla="*/ 2401139 w 2411338"/>
                  <a:gd name="connsiteY0" fmla="*/ 3531274 h 3823297"/>
                  <a:gd name="connsiteX1" fmla="*/ 0 w 2411338"/>
                  <a:gd name="connsiteY1" fmla="*/ 3443496 h 3823297"/>
                  <a:gd name="connsiteX2" fmla="*/ 419939 w 2411338"/>
                  <a:gd name="connsiteY2" fmla="*/ 497897 h 3823297"/>
                  <a:gd name="connsiteX3" fmla="*/ 1407491 w 2411338"/>
                  <a:gd name="connsiteY3" fmla="*/ 22409 h 3823297"/>
                  <a:gd name="connsiteX4" fmla="*/ 2315230 w 2411338"/>
                  <a:gd name="connsiteY4" fmla="*/ 561663 h 3823297"/>
                  <a:gd name="connsiteX5" fmla="*/ 2401139 w 2411338"/>
                  <a:gd name="connsiteY5" fmla="*/ 3531274 h 3823297"/>
                  <a:gd name="connsiteX0" fmla="*/ 2282386 w 2394929"/>
                  <a:gd name="connsiteY0" fmla="*/ 3614401 h 3875286"/>
                  <a:gd name="connsiteX1" fmla="*/ 0 w 2394929"/>
                  <a:gd name="connsiteY1" fmla="*/ 3443496 h 3875286"/>
                  <a:gd name="connsiteX2" fmla="*/ 419939 w 2394929"/>
                  <a:gd name="connsiteY2" fmla="*/ 497897 h 3875286"/>
                  <a:gd name="connsiteX3" fmla="*/ 1407491 w 2394929"/>
                  <a:gd name="connsiteY3" fmla="*/ 22409 h 3875286"/>
                  <a:gd name="connsiteX4" fmla="*/ 2315230 w 2394929"/>
                  <a:gd name="connsiteY4" fmla="*/ 561663 h 3875286"/>
                  <a:gd name="connsiteX5" fmla="*/ 2282386 w 2394929"/>
                  <a:gd name="connsiteY5" fmla="*/ 3614401 h 3875286"/>
                  <a:gd name="connsiteX0" fmla="*/ 2282386 w 2339269"/>
                  <a:gd name="connsiteY0" fmla="*/ 3614401 h 3875286"/>
                  <a:gd name="connsiteX1" fmla="*/ 0 w 2339269"/>
                  <a:gd name="connsiteY1" fmla="*/ 3443496 h 3875286"/>
                  <a:gd name="connsiteX2" fmla="*/ 419939 w 2339269"/>
                  <a:gd name="connsiteY2" fmla="*/ 497897 h 3875286"/>
                  <a:gd name="connsiteX3" fmla="*/ 1407491 w 2339269"/>
                  <a:gd name="connsiteY3" fmla="*/ 22409 h 3875286"/>
                  <a:gd name="connsiteX4" fmla="*/ 2315230 w 2339269"/>
                  <a:gd name="connsiteY4" fmla="*/ 561663 h 3875286"/>
                  <a:gd name="connsiteX5" fmla="*/ 2282386 w 2339269"/>
                  <a:gd name="connsiteY5" fmla="*/ 3614401 h 3875286"/>
                  <a:gd name="connsiteX0" fmla="*/ 2282386 w 2522298"/>
                  <a:gd name="connsiteY0" fmla="*/ 3614401 h 3875286"/>
                  <a:gd name="connsiteX1" fmla="*/ 0 w 2522298"/>
                  <a:gd name="connsiteY1" fmla="*/ 3443496 h 3875286"/>
                  <a:gd name="connsiteX2" fmla="*/ 419939 w 2522298"/>
                  <a:gd name="connsiteY2" fmla="*/ 497897 h 3875286"/>
                  <a:gd name="connsiteX3" fmla="*/ 1407491 w 2522298"/>
                  <a:gd name="connsiteY3" fmla="*/ 22409 h 3875286"/>
                  <a:gd name="connsiteX4" fmla="*/ 2315230 w 2522298"/>
                  <a:gd name="connsiteY4" fmla="*/ 561663 h 3875286"/>
                  <a:gd name="connsiteX5" fmla="*/ 2282386 w 2522298"/>
                  <a:gd name="connsiteY5" fmla="*/ 3614401 h 3875286"/>
                  <a:gd name="connsiteX0" fmla="*/ 2051972 w 2291884"/>
                  <a:gd name="connsiteY0" fmla="*/ 3614401 h 3941290"/>
                  <a:gd name="connsiteX1" fmla="*/ 0 w 2291884"/>
                  <a:gd name="connsiteY1" fmla="*/ 3606175 h 3941290"/>
                  <a:gd name="connsiteX2" fmla="*/ 189525 w 2291884"/>
                  <a:gd name="connsiteY2" fmla="*/ 497897 h 3941290"/>
                  <a:gd name="connsiteX3" fmla="*/ 1177077 w 2291884"/>
                  <a:gd name="connsiteY3" fmla="*/ 22409 h 3941290"/>
                  <a:gd name="connsiteX4" fmla="*/ 2084816 w 2291884"/>
                  <a:gd name="connsiteY4" fmla="*/ 561663 h 3941290"/>
                  <a:gd name="connsiteX5" fmla="*/ 2051972 w 2291884"/>
                  <a:gd name="connsiteY5" fmla="*/ 3614401 h 3941290"/>
                  <a:gd name="connsiteX0" fmla="*/ 2051972 w 2291884"/>
                  <a:gd name="connsiteY0" fmla="*/ 3614401 h 3868625"/>
                  <a:gd name="connsiteX1" fmla="*/ 0 w 2291884"/>
                  <a:gd name="connsiteY1" fmla="*/ 3606175 h 3868625"/>
                  <a:gd name="connsiteX2" fmla="*/ 189525 w 2291884"/>
                  <a:gd name="connsiteY2" fmla="*/ 497897 h 3868625"/>
                  <a:gd name="connsiteX3" fmla="*/ 1177077 w 2291884"/>
                  <a:gd name="connsiteY3" fmla="*/ 22409 h 3868625"/>
                  <a:gd name="connsiteX4" fmla="*/ 2084816 w 2291884"/>
                  <a:gd name="connsiteY4" fmla="*/ 561663 h 3868625"/>
                  <a:gd name="connsiteX5" fmla="*/ 2051972 w 2291884"/>
                  <a:gd name="connsiteY5" fmla="*/ 3614401 h 3868625"/>
                  <a:gd name="connsiteX0" fmla="*/ 2155306 w 2395218"/>
                  <a:gd name="connsiteY0" fmla="*/ 3614401 h 3868625"/>
                  <a:gd name="connsiteX1" fmla="*/ 103334 w 2395218"/>
                  <a:gd name="connsiteY1" fmla="*/ 3606175 h 3868625"/>
                  <a:gd name="connsiteX2" fmla="*/ 292859 w 2395218"/>
                  <a:gd name="connsiteY2" fmla="*/ 497897 h 3868625"/>
                  <a:gd name="connsiteX3" fmla="*/ 1280411 w 2395218"/>
                  <a:gd name="connsiteY3" fmla="*/ 22409 h 3868625"/>
                  <a:gd name="connsiteX4" fmla="*/ 2188150 w 2395218"/>
                  <a:gd name="connsiteY4" fmla="*/ 561663 h 3868625"/>
                  <a:gd name="connsiteX5" fmla="*/ 2155306 w 2395218"/>
                  <a:gd name="connsiteY5" fmla="*/ 3614401 h 3868625"/>
                  <a:gd name="connsiteX0" fmla="*/ 2122992 w 2362904"/>
                  <a:gd name="connsiteY0" fmla="*/ 3605702 h 3859926"/>
                  <a:gd name="connsiteX1" fmla="*/ 71020 w 2362904"/>
                  <a:gd name="connsiteY1" fmla="*/ 3597476 h 3859926"/>
                  <a:gd name="connsiteX2" fmla="*/ 458043 w 2362904"/>
                  <a:gd name="connsiteY2" fmla="*/ 533565 h 3859926"/>
                  <a:gd name="connsiteX3" fmla="*/ 1248097 w 2362904"/>
                  <a:gd name="connsiteY3" fmla="*/ 13710 h 3859926"/>
                  <a:gd name="connsiteX4" fmla="*/ 2155836 w 2362904"/>
                  <a:gd name="connsiteY4" fmla="*/ 552964 h 3859926"/>
                  <a:gd name="connsiteX5" fmla="*/ 2122992 w 2362904"/>
                  <a:gd name="connsiteY5" fmla="*/ 3605702 h 3859926"/>
                  <a:gd name="connsiteX0" fmla="*/ 2122992 w 2279868"/>
                  <a:gd name="connsiteY0" fmla="*/ 3605702 h 3859926"/>
                  <a:gd name="connsiteX1" fmla="*/ 71020 w 2279868"/>
                  <a:gd name="connsiteY1" fmla="*/ 3597476 h 3859926"/>
                  <a:gd name="connsiteX2" fmla="*/ 458043 w 2279868"/>
                  <a:gd name="connsiteY2" fmla="*/ 533565 h 3859926"/>
                  <a:gd name="connsiteX3" fmla="*/ 1248097 w 2279868"/>
                  <a:gd name="connsiteY3" fmla="*/ 13710 h 3859926"/>
                  <a:gd name="connsiteX4" fmla="*/ 1810215 w 2279868"/>
                  <a:gd name="connsiteY4" fmla="*/ 508597 h 3859926"/>
                  <a:gd name="connsiteX5" fmla="*/ 2122992 w 2279868"/>
                  <a:gd name="connsiteY5" fmla="*/ 3605702 h 3859926"/>
                  <a:gd name="connsiteX0" fmla="*/ 2139450 w 2293730"/>
                  <a:gd name="connsiteY0" fmla="*/ 3546547 h 3823338"/>
                  <a:gd name="connsiteX1" fmla="*/ 71020 w 2293730"/>
                  <a:gd name="connsiteY1" fmla="*/ 3597476 h 3823338"/>
                  <a:gd name="connsiteX2" fmla="*/ 458043 w 2293730"/>
                  <a:gd name="connsiteY2" fmla="*/ 533565 h 3823338"/>
                  <a:gd name="connsiteX3" fmla="*/ 1248097 w 2293730"/>
                  <a:gd name="connsiteY3" fmla="*/ 13710 h 3823338"/>
                  <a:gd name="connsiteX4" fmla="*/ 1810215 w 2293730"/>
                  <a:gd name="connsiteY4" fmla="*/ 508597 h 3823338"/>
                  <a:gd name="connsiteX5" fmla="*/ 2139450 w 2293730"/>
                  <a:gd name="connsiteY5" fmla="*/ 3546547 h 3823338"/>
                  <a:gd name="connsiteX0" fmla="*/ 2139450 w 2232464"/>
                  <a:gd name="connsiteY0" fmla="*/ 3546547 h 3823338"/>
                  <a:gd name="connsiteX1" fmla="*/ 71020 w 2232464"/>
                  <a:gd name="connsiteY1" fmla="*/ 3597476 h 3823338"/>
                  <a:gd name="connsiteX2" fmla="*/ 458043 w 2232464"/>
                  <a:gd name="connsiteY2" fmla="*/ 533565 h 3823338"/>
                  <a:gd name="connsiteX3" fmla="*/ 1248097 w 2232464"/>
                  <a:gd name="connsiteY3" fmla="*/ 13710 h 3823338"/>
                  <a:gd name="connsiteX4" fmla="*/ 1810215 w 2232464"/>
                  <a:gd name="connsiteY4" fmla="*/ 508597 h 3823338"/>
                  <a:gd name="connsiteX5" fmla="*/ 2139450 w 2232464"/>
                  <a:gd name="connsiteY5" fmla="*/ 3546547 h 3823338"/>
                  <a:gd name="connsiteX0" fmla="*/ 2054097 w 2147111"/>
                  <a:gd name="connsiteY0" fmla="*/ 3546547 h 3829494"/>
                  <a:gd name="connsiteX1" fmla="*/ 84416 w 2147111"/>
                  <a:gd name="connsiteY1" fmla="*/ 3612265 h 3829494"/>
                  <a:gd name="connsiteX2" fmla="*/ 372690 w 2147111"/>
                  <a:gd name="connsiteY2" fmla="*/ 533565 h 3829494"/>
                  <a:gd name="connsiteX3" fmla="*/ 1162744 w 2147111"/>
                  <a:gd name="connsiteY3" fmla="*/ 13710 h 3829494"/>
                  <a:gd name="connsiteX4" fmla="*/ 1724862 w 2147111"/>
                  <a:gd name="connsiteY4" fmla="*/ 508597 h 3829494"/>
                  <a:gd name="connsiteX5" fmla="*/ 2054097 w 2147111"/>
                  <a:gd name="connsiteY5" fmla="*/ 3546547 h 3829494"/>
                  <a:gd name="connsiteX0" fmla="*/ 2054097 w 2147111"/>
                  <a:gd name="connsiteY0" fmla="*/ 3488956 h 3771903"/>
                  <a:gd name="connsiteX1" fmla="*/ 84416 w 2147111"/>
                  <a:gd name="connsiteY1" fmla="*/ 3554674 h 3771903"/>
                  <a:gd name="connsiteX2" fmla="*/ 372690 w 2147111"/>
                  <a:gd name="connsiteY2" fmla="*/ 475974 h 3771903"/>
                  <a:gd name="connsiteX3" fmla="*/ 1162744 w 2147111"/>
                  <a:gd name="connsiteY3" fmla="*/ 30064 h 3771903"/>
                  <a:gd name="connsiteX4" fmla="*/ 1724862 w 2147111"/>
                  <a:gd name="connsiteY4" fmla="*/ 451006 h 3771903"/>
                  <a:gd name="connsiteX5" fmla="*/ 2054097 w 2147111"/>
                  <a:gd name="connsiteY5" fmla="*/ 3488956 h 3771903"/>
                  <a:gd name="connsiteX0" fmla="*/ 2095465 w 2188479"/>
                  <a:gd name="connsiteY0" fmla="*/ 3488956 h 3771903"/>
                  <a:gd name="connsiteX1" fmla="*/ 125784 w 2188479"/>
                  <a:gd name="connsiteY1" fmla="*/ 3554674 h 3771903"/>
                  <a:gd name="connsiteX2" fmla="*/ 222799 w 2188479"/>
                  <a:gd name="connsiteY2" fmla="*/ 1502613 h 3771903"/>
                  <a:gd name="connsiteX3" fmla="*/ 414058 w 2188479"/>
                  <a:gd name="connsiteY3" fmla="*/ 475974 h 3771903"/>
                  <a:gd name="connsiteX4" fmla="*/ 1204112 w 2188479"/>
                  <a:gd name="connsiteY4" fmla="*/ 30064 h 3771903"/>
                  <a:gd name="connsiteX5" fmla="*/ 1766230 w 2188479"/>
                  <a:gd name="connsiteY5" fmla="*/ 451006 h 3771903"/>
                  <a:gd name="connsiteX6" fmla="*/ 2095465 w 2188479"/>
                  <a:gd name="connsiteY6" fmla="*/ 3488956 h 3771903"/>
                  <a:gd name="connsiteX0" fmla="*/ 2095465 w 2188479"/>
                  <a:gd name="connsiteY0" fmla="*/ 3488956 h 3771903"/>
                  <a:gd name="connsiteX1" fmla="*/ 125784 w 2188479"/>
                  <a:gd name="connsiteY1" fmla="*/ 3554674 h 3771903"/>
                  <a:gd name="connsiteX2" fmla="*/ 222799 w 2188479"/>
                  <a:gd name="connsiteY2" fmla="*/ 1502613 h 3771903"/>
                  <a:gd name="connsiteX3" fmla="*/ 414058 w 2188479"/>
                  <a:gd name="connsiteY3" fmla="*/ 475974 h 3771903"/>
                  <a:gd name="connsiteX4" fmla="*/ 1204112 w 2188479"/>
                  <a:gd name="connsiteY4" fmla="*/ 30064 h 3771903"/>
                  <a:gd name="connsiteX5" fmla="*/ 1766230 w 2188479"/>
                  <a:gd name="connsiteY5" fmla="*/ 451006 h 3771903"/>
                  <a:gd name="connsiteX6" fmla="*/ 2095465 w 2188479"/>
                  <a:gd name="connsiteY6" fmla="*/ 3488956 h 3771903"/>
                  <a:gd name="connsiteX0" fmla="*/ 2188034 w 2281048"/>
                  <a:gd name="connsiteY0" fmla="*/ 3614142 h 3897089"/>
                  <a:gd name="connsiteX1" fmla="*/ 218353 w 2281048"/>
                  <a:gd name="connsiteY1" fmla="*/ 3679860 h 3897089"/>
                  <a:gd name="connsiteX2" fmla="*/ 315368 w 2281048"/>
                  <a:gd name="connsiteY2" fmla="*/ 1627799 h 3897089"/>
                  <a:gd name="connsiteX3" fmla="*/ 193922 w 2281048"/>
                  <a:gd name="connsiteY3" fmla="*/ 334959 h 3897089"/>
                  <a:gd name="connsiteX4" fmla="*/ 1296681 w 2281048"/>
                  <a:gd name="connsiteY4" fmla="*/ 155250 h 3897089"/>
                  <a:gd name="connsiteX5" fmla="*/ 1858799 w 2281048"/>
                  <a:gd name="connsiteY5" fmla="*/ 576192 h 3897089"/>
                  <a:gd name="connsiteX6" fmla="*/ 2188034 w 2281048"/>
                  <a:gd name="connsiteY6" fmla="*/ 3614142 h 3897089"/>
                  <a:gd name="connsiteX0" fmla="*/ 2188034 w 2281048"/>
                  <a:gd name="connsiteY0" fmla="*/ 3578506 h 3861453"/>
                  <a:gd name="connsiteX1" fmla="*/ 218353 w 2281048"/>
                  <a:gd name="connsiteY1" fmla="*/ 3644224 h 3861453"/>
                  <a:gd name="connsiteX2" fmla="*/ 315368 w 2281048"/>
                  <a:gd name="connsiteY2" fmla="*/ 1592163 h 3861453"/>
                  <a:gd name="connsiteX3" fmla="*/ 193922 w 2281048"/>
                  <a:gd name="connsiteY3" fmla="*/ 299323 h 3861453"/>
                  <a:gd name="connsiteX4" fmla="*/ 2103130 w 2281048"/>
                  <a:gd name="connsiteY4" fmla="*/ 223137 h 3861453"/>
                  <a:gd name="connsiteX5" fmla="*/ 1858799 w 2281048"/>
                  <a:gd name="connsiteY5" fmla="*/ 540556 h 3861453"/>
                  <a:gd name="connsiteX6" fmla="*/ 2188034 w 2281048"/>
                  <a:gd name="connsiteY6" fmla="*/ 3578506 h 3861453"/>
                  <a:gd name="connsiteX0" fmla="*/ 2188034 w 2455764"/>
                  <a:gd name="connsiteY0" fmla="*/ 3578506 h 3861453"/>
                  <a:gd name="connsiteX1" fmla="*/ 218353 w 2455764"/>
                  <a:gd name="connsiteY1" fmla="*/ 3644224 h 3861453"/>
                  <a:gd name="connsiteX2" fmla="*/ 315368 w 2455764"/>
                  <a:gd name="connsiteY2" fmla="*/ 1592163 h 3861453"/>
                  <a:gd name="connsiteX3" fmla="*/ 193922 w 2455764"/>
                  <a:gd name="connsiteY3" fmla="*/ 299323 h 3861453"/>
                  <a:gd name="connsiteX4" fmla="*/ 2103130 w 2455764"/>
                  <a:gd name="connsiteY4" fmla="*/ 223137 h 3861453"/>
                  <a:gd name="connsiteX5" fmla="*/ 2385460 w 2455764"/>
                  <a:gd name="connsiteY5" fmla="*/ 658868 h 3861453"/>
                  <a:gd name="connsiteX6" fmla="*/ 2188034 w 2455764"/>
                  <a:gd name="connsiteY6" fmla="*/ 3578506 h 3861453"/>
                  <a:gd name="connsiteX0" fmla="*/ 2188034 w 2455764"/>
                  <a:gd name="connsiteY0" fmla="*/ 3578506 h 3861453"/>
                  <a:gd name="connsiteX1" fmla="*/ 218353 w 2455764"/>
                  <a:gd name="connsiteY1" fmla="*/ 3644224 h 3861453"/>
                  <a:gd name="connsiteX2" fmla="*/ 315368 w 2455764"/>
                  <a:gd name="connsiteY2" fmla="*/ 1592163 h 3861453"/>
                  <a:gd name="connsiteX3" fmla="*/ 193922 w 2455764"/>
                  <a:gd name="connsiteY3" fmla="*/ 299323 h 3861453"/>
                  <a:gd name="connsiteX4" fmla="*/ 2103130 w 2455764"/>
                  <a:gd name="connsiteY4" fmla="*/ 223137 h 3861453"/>
                  <a:gd name="connsiteX5" fmla="*/ 2385460 w 2455764"/>
                  <a:gd name="connsiteY5" fmla="*/ 658868 h 3861453"/>
                  <a:gd name="connsiteX6" fmla="*/ 2188034 w 2455764"/>
                  <a:gd name="connsiteY6" fmla="*/ 3578506 h 3861453"/>
                  <a:gd name="connsiteX0" fmla="*/ 2188034 w 2455764"/>
                  <a:gd name="connsiteY0" fmla="*/ 3625853 h 3908800"/>
                  <a:gd name="connsiteX1" fmla="*/ 218353 w 2455764"/>
                  <a:gd name="connsiteY1" fmla="*/ 3691571 h 3908800"/>
                  <a:gd name="connsiteX2" fmla="*/ 315368 w 2455764"/>
                  <a:gd name="connsiteY2" fmla="*/ 1639510 h 3908800"/>
                  <a:gd name="connsiteX3" fmla="*/ 193922 w 2455764"/>
                  <a:gd name="connsiteY3" fmla="*/ 346670 h 3908800"/>
                  <a:gd name="connsiteX4" fmla="*/ 1922091 w 2455764"/>
                  <a:gd name="connsiteY4" fmla="*/ 137383 h 3908800"/>
                  <a:gd name="connsiteX5" fmla="*/ 2385460 w 2455764"/>
                  <a:gd name="connsiteY5" fmla="*/ 706215 h 3908800"/>
                  <a:gd name="connsiteX6" fmla="*/ 2188034 w 2455764"/>
                  <a:gd name="connsiteY6" fmla="*/ 3625853 h 3908800"/>
                  <a:gd name="connsiteX0" fmla="*/ 2195483 w 2463213"/>
                  <a:gd name="connsiteY0" fmla="*/ 3671868 h 3954815"/>
                  <a:gd name="connsiteX1" fmla="*/ 225802 w 2463213"/>
                  <a:gd name="connsiteY1" fmla="*/ 3737586 h 3954815"/>
                  <a:gd name="connsiteX2" fmla="*/ 322817 w 2463213"/>
                  <a:gd name="connsiteY2" fmla="*/ 1685525 h 3954815"/>
                  <a:gd name="connsiteX3" fmla="*/ 184913 w 2463213"/>
                  <a:gd name="connsiteY3" fmla="*/ 318740 h 3954815"/>
                  <a:gd name="connsiteX4" fmla="*/ 1929540 w 2463213"/>
                  <a:gd name="connsiteY4" fmla="*/ 183398 h 3954815"/>
                  <a:gd name="connsiteX5" fmla="*/ 2392909 w 2463213"/>
                  <a:gd name="connsiteY5" fmla="*/ 752230 h 3954815"/>
                  <a:gd name="connsiteX6" fmla="*/ 2195483 w 2463213"/>
                  <a:gd name="connsiteY6" fmla="*/ 3671868 h 3954815"/>
                  <a:gd name="connsiteX0" fmla="*/ 2195483 w 2463213"/>
                  <a:gd name="connsiteY0" fmla="*/ 3529616 h 3812563"/>
                  <a:gd name="connsiteX1" fmla="*/ 225802 w 2463213"/>
                  <a:gd name="connsiteY1" fmla="*/ 3595334 h 3812563"/>
                  <a:gd name="connsiteX2" fmla="*/ 322817 w 2463213"/>
                  <a:gd name="connsiteY2" fmla="*/ 1543273 h 3812563"/>
                  <a:gd name="connsiteX3" fmla="*/ 184913 w 2463213"/>
                  <a:gd name="connsiteY3" fmla="*/ 176488 h 3812563"/>
                  <a:gd name="connsiteX4" fmla="*/ 536774 w 2463213"/>
                  <a:gd name="connsiteY4" fmla="*/ 123533 h 3812563"/>
                  <a:gd name="connsiteX5" fmla="*/ 1929540 w 2463213"/>
                  <a:gd name="connsiteY5" fmla="*/ 41146 h 3812563"/>
                  <a:gd name="connsiteX6" fmla="*/ 2392909 w 2463213"/>
                  <a:gd name="connsiteY6" fmla="*/ 609978 h 3812563"/>
                  <a:gd name="connsiteX7" fmla="*/ 2195483 w 2463213"/>
                  <a:gd name="connsiteY7" fmla="*/ 3529616 h 3812563"/>
                  <a:gd name="connsiteX0" fmla="*/ 2195483 w 2405801"/>
                  <a:gd name="connsiteY0" fmla="*/ 3529616 h 3812563"/>
                  <a:gd name="connsiteX1" fmla="*/ 225802 w 2405801"/>
                  <a:gd name="connsiteY1" fmla="*/ 3595334 h 3812563"/>
                  <a:gd name="connsiteX2" fmla="*/ 322817 w 2405801"/>
                  <a:gd name="connsiteY2" fmla="*/ 1543273 h 3812563"/>
                  <a:gd name="connsiteX3" fmla="*/ 184913 w 2405801"/>
                  <a:gd name="connsiteY3" fmla="*/ 176488 h 3812563"/>
                  <a:gd name="connsiteX4" fmla="*/ 536774 w 2405801"/>
                  <a:gd name="connsiteY4" fmla="*/ 123533 h 3812563"/>
                  <a:gd name="connsiteX5" fmla="*/ 1929540 w 2405801"/>
                  <a:gd name="connsiteY5" fmla="*/ 41146 h 3812563"/>
                  <a:gd name="connsiteX6" fmla="*/ 2392909 w 2405801"/>
                  <a:gd name="connsiteY6" fmla="*/ 609978 h 3812563"/>
                  <a:gd name="connsiteX7" fmla="*/ 2050923 w 2405801"/>
                  <a:gd name="connsiteY7" fmla="*/ 1543274 h 3812563"/>
                  <a:gd name="connsiteX8" fmla="*/ 2195483 w 2405801"/>
                  <a:gd name="connsiteY8" fmla="*/ 3529616 h 3812563"/>
                  <a:gd name="connsiteX0" fmla="*/ 2195483 w 2405801"/>
                  <a:gd name="connsiteY0" fmla="*/ 3529616 h 3812563"/>
                  <a:gd name="connsiteX1" fmla="*/ 225802 w 2405801"/>
                  <a:gd name="connsiteY1" fmla="*/ 3595334 h 3812563"/>
                  <a:gd name="connsiteX2" fmla="*/ 322817 w 2405801"/>
                  <a:gd name="connsiteY2" fmla="*/ 1543273 h 3812563"/>
                  <a:gd name="connsiteX3" fmla="*/ 184913 w 2405801"/>
                  <a:gd name="connsiteY3" fmla="*/ 176488 h 3812563"/>
                  <a:gd name="connsiteX4" fmla="*/ 536774 w 2405801"/>
                  <a:gd name="connsiteY4" fmla="*/ 123533 h 3812563"/>
                  <a:gd name="connsiteX5" fmla="*/ 1929540 w 2405801"/>
                  <a:gd name="connsiteY5" fmla="*/ 41146 h 3812563"/>
                  <a:gd name="connsiteX6" fmla="*/ 2392909 w 2405801"/>
                  <a:gd name="connsiteY6" fmla="*/ 609978 h 3812563"/>
                  <a:gd name="connsiteX7" fmla="*/ 2050923 w 2405801"/>
                  <a:gd name="connsiteY7" fmla="*/ 1543274 h 3812563"/>
                  <a:gd name="connsiteX8" fmla="*/ 2195483 w 2405801"/>
                  <a:gd name="connsiteY8" fmla="*/ 3529616 h 3812563"/>
                  <a:gd name="connsiteX0" fmla="*/ 2195483 w 2416899"/>
                  <a:gd name="connsiteY0" fmla="*/ 3529616 h 3812563"/>
                  <a:gd name="connsiteX1" fmla="*/ 225802 w 2416899"/>
                  <a:gd name="connsiteY1" fmla="*/ 3595334 h 3812563"/>
                  <a:gd name="connsiteX2" fmla="*/ 322817 w 2416899"/>
                  <a:gd name="connsiteY2" fmla="*/ 1543273 h 3812563"/>
                  <a:gd name="connsiteX3" fmla="*/ 184913 w 2416899"/>
                  <a:gd name="connsiteY3" fmla="*/ 176488 h 3812563"/>
                  <a:gd name="connsiteX4" fmla="*/ 536774 w 2416899"/>
                  <a:gd name="connsiteY4" fmla="*/ 123533 h 3812563"/>
                  <a:gd name="connsiteX5" fmla="*/ 1929540 w 2416899"/>
                  <a:gd name="connsiteY5" fmla="*/ 41146 h 3812563"/>
                  <a:gd name="connsiteX6" fmla="*/ 2392909 w 2416899"/>
                  <a:gd name="connsiteY6" fmla="*/ 609978 h 3812563"/>
                  <a:gd name="connsiteX7" fmla="*/ 2050923 w 2416899"/>
                  <a:gd name="connsiteY7" fmla="*/ 1543274 h 3812563"/>
                  <a:gd name="connsiteX8" fmla="*/ 2195483 w 2416899"/>
                  <a:gd name="connsiteY8" fmla="*/ 3529616 h 3812563"/>
                  <a:gd name="connsiteX0" fmla="*/ 2195483 w 2416899"/>
                  <a:gd name="connsiteY0" fmla="*/ 3534665 h 3817612"/>
                  <a:gd name="connsiteX1" fmla="*/ 225802 w 2416899"/>
                  <a:gd name="connsiteY1" fmla="*/ 3600383 h 3817612"/>
                  <a:gd name="connsiteX2" fmla="*/ 322817 w 2416899"/>
                  <a:gd name="connsiteY2" fmla="*/ 1548322 h 3817612"/>
                  <a:gd name="connsiteX3" fmla="*/ 184913 w 2416899"/>
                  <a:gd name="connsiteY3" fmla="*/ 181537 h 3817612"/>
                  <a:gd name="connsiteX4" fmla="*/ 668439 w 2416899"/>
                  <a:gd name="connsiteY4" fmla="*/ 99004 h 3817612"/>
                  <a:gd name="connsiteX5" fmla="*/ 1929540 w 2416899"/>
                  <a:gd name="connsiteY5" fmla="*/ 46195 h 3817612"/>
                  <a:gd name="connsiteX6" fmla="*/ 2392909 w 2416899"/>
                  <a:gd name="connsiteY6" fmla="*/ 615027 h 3817612"/>
                  <a:gd name="connsiteX7" fmla="*/ 2050923 w 2416899"/>
                  <a:gd name="connsiteY7" fmla="*/ 1548323 h 3817612"/>
                  <a:gd name="connsiteX8" fmla="*/ 2195483 w 2416899"/>
                  <a:gd name="connsiteY8" fmla="*/ 3534665 h 3817612"/>
                  <a:gd name="connsiteX0" fmla="*/ 2246390 w 2467806"/>
                  <a:gd name="connsiteY0" fmla="*/ 3534665 h 3817612"/>
                  <a:gd name="connsiteX1" fmla="*/ 276709 w 2467806"/>
                  <a:gd name="connsiteY1" fmla="*/ 3600383 h 3817612"/>
                  <a:gd name="connsiteX2" fmla="*/ 373724 w 2467806"/>
                  <a:gd name="connsiteY2" fmla="*/ 1548322 h 3817612"/>
                  <a:gd name="connsiteX3" fmla="*/ 137071 w 2467806"/>
                  <a:gd name="connsiteY3" fmla="*/ 432949 h 3817612"/>
                  <a:gd name="connsiteX4" fmla="*/ 719346 w 2467806"/>
                  <a:gd name="connsiteY4" fmla="*/ 99004 h 3817612"/>
                  <a:gd name="connsiteX5" fmla="*/ 1980447 w 2467806"/>
                  <a:gd name="connsiteY5" fmla="*/ 46195 h 3817612"/>
                  <a:gd name="connsiteX6" fmla="*/ 2443816 w 2467806"/>
                  <a:gd name="connsiteY6" fmla="*/ 615027 h 3817612"/>
                  <a:gd name="connsiteX7" fmla="*/ 2101830 w 2467806"/>
                  <a:gd name="connsiteY7" fmla="*/ 1548323 h 3817612"/>
                  <a:gd name="connsiteX8" fmla="*/ 2246390 w 2467806"/>
                  <a:gd name="connsiteY8" fmla="*/ 3534665 h 3817612"/>
                  <a:gd name="connsiteX0" fmla="*/ 2194782 w 2416198"/>
                  <a:gd name="connsiteY0" fmla="*/ 3534665 h 3817612"/>
                  <a:gd name="connsiteX1" fmla="*/ 225101 w 2416198"/>
                  <a:gd name="connsiteY1" fmla="*/ 3600383 h 3817612"/>
                  <a:gd name="connsiteX2" fmla="*/ 322116 w 2416198"/>
                  <a:gd name="connsiteY2" fmla="*/ 1548322 h 3817612"/>
                  <a:gd name="connsiteX3" fmla="*/ 85463 w 2416198"/>
                  <a:gd name="connsiteY3" fmla="*/ 432949 h 3817612"/>
                  <a:gd name="connsiteX4" fmla="*/ 667738 w 2416198"/>
                  <a:gd name="connsiteY4" fmla="*/ 99004 h 3817612"/>
                  <a:gd name="connsiteX5" fmla="*/ 1928839 w 2416198"/>
                  <a:gd name="connsiteY5" fmla="*/ 46195 h 3817612"/>
                  <a:gd name="connsiteX6" fmla="*/ 2392208 w 2416198"/>
                  <a:gd name="connsiteY6" fmla="*/ 615027 h 3817612"/>
                  <a:gd name="connsiteX7" fmla="*/ 2050222 w 2416198"/>
                  <a:gd name="connsiteY7" fmla="*/ 1548323 h 3817612"/>
                  <a:gd name="connsiteX8" fmla="*/ 2194782 w 2416198"/>
                  <a:gd name="connsiteY8" fmla="*/ 3534665 h 3817612"/>
                  <a:gd name="connsiteX0" fmla="*/ 2194782 w 2416198"/>
                  <a:gd name="connsiteY0" fmla="*/ 3534665 h 3817612"/>
                  <a:gd name="connsiteX1" fmla="*/ 225101 w 2416198"/>
                  <a:gd name="connsiteY1" fmla="*/ 3600383 h 3817612"/>
                  <a:gd name="connsiteX2" fmla="*/ 322116 w 2416198"/>
                  <a:gd name="connsiteY2" fmla="*/ 1548322 h 3817612"/>
                  <a:gd name="connsiteX3" fmla="*/ 85463 w 2416198"/>
                  <a:gd name="connsiteY3" fmla="*/ 432949 h 3817612"/>
                  <a:gd name="connsiteX4" fmla="*/ 667738 w 2416198"/>
                  <a:gd name="connsiteY4" fmla="*/ 99004 h 3817612"/>
                  <a:gd name="connsiteX5" fmla="*/ 1928839 w 2416198"/>
                  <a:gd name="connsiteY5" fmla="*/ 46195 h 3817612"/>
                  <a:gd name="connsiteX6" fmla="*/ 2392208 w 2416198"/>
                  <a:gd name="connsiteY6" fmla="*/ 615027 h 3817612"/>
                  <a:gd name="connsiteX7" fmla="*/ 2050222 w 2416198"/>
                  <a:gd name="connsiteY7" fmla="*/ 1548323 h 3817612"/>
                  <a:gd name="connsiteX8" fmla="*/ 2194782 w 2416198"/>
                  <a:gd name="connsiteY8" fmla="*/ 3534665 h 3817612"/>
                  <a:gd name="connsiteX0" fmla="*/ 2221008 w 2442424"/>
                  <a:gd name="connsiteY0" fmla="*/ 3534665 h 3817612"/>
                  <a:gd name="connsiteX1" fmla="*/ 251327 w 2442424"/>
                  <a:gd name="connsiteY1" fmla="*/ 3600383 h 3817612"/>
                  <a:gd name="connsiteX2" fmla="*/ 348342 w 2442424"/>
                  <a:gd name="connsiteY2" fmla="*/ 1548322 h 3817612"/>
                  <a:gd name="connsiteX3" fmla="*/ 62315 w 2442424"/>
                  <a:gd name="connsiteY3" fmla="*/ 388582 h 3817612"/>
                  <a:gd name="connsiteX4" fmla="*/ 693964 w 2442424"/>
                  <a:gd name="connsiteY4" fmla="*/ 99004 h 3817612"/>
                  <a:gd name="connsiteX5" fmla="*/ 1955065 w 2442424"/>
                  <a:gd name="connsiteY5" fmla="*/ 46195 h 3817612"/>
                  <a:gd name="connsiteX6" fmla="*/ 2418434 w 2442424"/>
                  <a:gd name="connsiteY6" fmla="*/ 615027 h 3817612"/>
                  <a:gd name="connsiteX7" fmla="*/ 2076448 w 2442424"/>
                  <a:gd name="connsiteY7" fmla="*/ 1548323 h 3817612"/>
                  <a:gd name="connsiteX8" fmla="*/ 2221008 w 2442424"/>
                  <a:gd name="connsiteY8" fmla="*/ 3534665 h 3817612"/>
                  <a:gd name="connsiteX0" fmla="*/ 2221008 w 2442424"/>
                  <a:gd name="connsiteY0" fmla="*/ 3534665 h 3817612"/>
                  <a:gd name="connsiteX1" fmla="*/ 251327 w 2442424"/>
                  <a:gd name="connsiteY1" fmla="*/ 3600383 h 3817612"/>
                  <a:gd name="connsiteX2" fmla="*/ 348342 w 2442424"/>
                  <a:gd name="connsiteY2" fmla="*/ 1548322 h 3817612"/>
                  <a:gd name="connsiteX3" fmla="*/ 62315 w 2442424"/>
                  <a:gd name="connsiteY3" fmla="*/ 388582 h 3817612"/>
                  <a:gd name="connsiteX4" fmla="*/ 693964 w 2442424"/>
                  <a:gd name="connsiteY4" fmla="*/ 99004 h 3817612"/>
                  <a:gd name="connsiteX5" fmla="*/ 1955065 w 2442424"/>
                  <a:gd name="connsiteY5" fmla="*/ 46195 h 3817612"/>
                  <a:gd name="connsiteX6" fmla="*/ 2418434 w 2442424"/>
                  <a:gd name="connsiteY6" fmla="*/ 615027 h 3817612"/>
                  <a:gd name="connsiteX7" fmla="*/ 2076448 w 2442424"/>
                  <a:gd name="connsiteY7" fmla="*/ 1548323 h 3817612"/>
                  <a:gd name="connsiteX8" fmla="*/ 2221008 w 2442424"/>
                  <a:gd name="connsiteY8" fmla="*/ 3534665 h 3817612"/>
                  <a:gd name="connsiteX0" fmla="*/ 2221008 w 2442424"/>
                  <a:gd name="connsiteY0" fmla="*/ 3549391 h 3832338"/>
                  <a:gd name="connsiteX1" fmla="*/ 251327 w 2442424"/>
                  <a:gd name="connsiteY1" fmla="*/ 3615109 h 3832338"/>
                  <a:gd name="connsiteX2" fmla="*/ 348342 w 2442424"/>
                  <a:gd name="connsiteY2" fmla="*/ 1563048 h 3832338"/>
                  <a:gd name="connsiteX3" fmla="*/ 62315 w 2442424"/>
                  <a:gd name="connsiteY3" fmla="*/ 403308 h 3832338"/>
                  <a:gd name="connsiteX4" fmla="*/ 693964 w 2442424"/>
                  <a:gd name="connsiteY4" fmla="*/ 54574 h 3832338"/>
                  <a:gd name="connsiteX5" fmla="*/ 1955065 w 2442424"/>
                  <a:gd name="connsiteY5" fmla="*/ 60921 h 3832338"/>
                  <a:gd name="connsiteX6" fmla="*/ 2418434 w 2442424"/>
                  <a:gd name="connsiteY6" fmla="*/ 629753 h 3832338"/>
                  <a:gd name="connsiteX7" fmla="*/ 2076448 w 2442424"/>
                  <a:gd name="connsiteY7" fmla="*/ 1563049 h 3832338"/>
                  <a:gd name="connsiteX8" fmla="*/ 2221008 w 2442424"/>
                  <a:gd name="connsiteY8" fmla="*/ 3549391 h 3832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42424" h="3832338">
                    <a:moveTo>
                      <a:pt x="2221008" y="3549391"/>
                    </a:moveTo>
                    <a:cubicBezTo>
                      <a:pt x="1843053" y="4015842"/>
                      <a:pt x="657616" y="3808189"/>
                      <a:pt x="251327" y="3615109"/>
                    </a:cubicBezTo>
                    <a:cubicBezTo>
                      <a:pt x="-60784" y="3284052"/>
                      <a:pt x="119256" y="2120532"/>
                      <a:pt x="348342" y="1563048"/>
                    </a:cubicBezTo>
                    <a:cubicBezTo>
                      <a:pt x="-163189" y="1138665"/>
                      <a:pt x="30428" y="796623"/>
                      <a:pt x="62315" y="403308"/>
                    </a:cubicBezTo>
                    <a:cubicBezTo>
                      <a:pt x="284500" y="38514"/>
                      <a:pt x="403193" y="77131"/>
                      <a:pt x="693964" y="54574"/>
                    </a:cubicBezTo>
                    <a:cubicBezTo>
                      <a:pt x="984735" y="32017"/>
                      <a:pt x="1634737" y="-59590"/>
                      <a:pt x="1955065" y="60921"/>
                    </a:cubicBezTo>
                    <a:cubicBezTo>
                      <a:pt x="2275393" y="181432"/>
                      <a:pt x="2329628" y="379398"/>
                      <a:pt x="2418434" y="629753"/>
                    </a:cubicBezTo>
                    <a:cubicBezTo>
                      <a:pt x="2507240" y="880108"/>
                      <a:pt x="2339766" y="1387011"/>
                      <a:pt x="2076448" y="1563049"/>
                    </a:cubicBezTo>
                    <a:cubicBezTo>
                      <a:pt x="2043544" y="2049655"/>
                      <a:pt x="2593770" y="3207381"/>
                      <a:pt x="2221008" y="3549391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2" name="Ellipszis 30"/>
              <p:cNvSpPr/>
              <p:nvPr/>
            </p:nvSpPr>
            <p:spPr>
              <a:xfrm rot="5400000">
                <a:off x="2817523" y="6981616"/>
                <a:ext cx="163740" cy="134101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74018 w 1107231"/>
                  <a:gd name="connsiteY0" fmla="*/ 672272 h 1129556"/>
                  <a:gd name="connsiteX1" fmla="*/ 51693 w 1107231"/>
                  <a:gd name="connsiteY1" fmla="*/ 204062 h 1129556"/>
                  <a:gd name="connsiteX2" fmla="*/ 578719 w 1107231"/>
                  <a:gd name="connsiteY2" fmla="*/ 119 h 1129556"/>
                  <a:gd name="connsiteX3" fmla="*/ 1049221 w 1107231"/>
                  <a:gd name="connsiteY3" fmla="*/ 227812 h 1129556"/>
                  <a:gd name="connsiteX4" fmla="*/ 1059670 w 1107231"/>
                  <a:gd name="connsiteY4" fmla="*/ 707898 h 1129556"/>
                  <a:gd name="connsiteX5" fmla="*/ 531218 w 1107231"/>
                  <a:gd name="connsiteY5" fmla="*/ 1129472 h 1129556"/>
                  <a:gd name="connsiteX6" fmla="*/ 74018 w 1107231"/>
                  <a:gd name="connsiteY6" fmla="*/ 672272 h 1129556"/>
                  <a:gd name="connsiteX0" fmla="*/ 53842 w 1131423"/>
                  <a:gd name="connsiteY0" fmla="*/ 731440 h 1129530"/>
                  <a:gd name="connsiteX1" fmla="*/ 75884 w 1131423"/>
                  <a:gd name="connsiteY1" fmla="*/ 204074 h 1129530"/>
                  <a:gd name="connsiteX2" fmla="*/ 602910 w 1131423"/>
                  <a:gd name="connsiteY2" fmla="*/ 131 h 1129530"/>
                  <a:gd name="connsiteX3" fmla="*/ 1073412 w 1131423"/>
                  <a:gd name="connsiteY3" fmla="*/ 227824 h 1129530"/>
                  <a:gd name="connsiteX4" fmla="*/ 1083861 w 1131423"/>
                  <a:gd name="connsiteY4" fmla="*/ 707910 h 1129530"/>
                  <a:gd name="connsiteX5" fmla="*/ 555409 w 1131423"/>
                  <a:gd name="connsiteY5" fmla="*/ 1129484 h 1129530"/>
                  <a:gd name="connsiteX6" fmla="*/ 53842 w 1131423"/>
                  <a:gd name="connsiteY6" fmla="*/ 731440 h 112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1423" h="1129530">
                    <a:moveTo>
                      <a:pt x="53842" y="731440"/>
                    </a:moveTo>
                    <a:cubicBezTo>
                      <a:pt x="-26079" y="577205"/>
                      <a:pt x="-15627" y="325959"/>
                      <a:pt x="75884" y="204074"/>
                    </a:cubicBezTo>
                    <a:cubicBezTo>
                      <a:pt x="167395" y="82189"/>
                      <a:pt x="436655" y="-3827"/>
                      <a:pt x="602910" y="131"/>
                    </a:cubicBezTo>
                    <a:cubicBezTo>
                      <a:pt x="769165" y="4089"/>
                      <a:pt x="993253" y="109861"/>
                      <a:pt x="1073412" y="227824"/>
                    </a:cubicBezTo>
                    <a:cubicBezTo>
                      <a:pt x="1153571" y="345787"/>
                      <a:pt x="1144465" y="581384"/>
                      <a:pt x="1083861" y="707910"/>
                    </a:cubicBezTo>
                    <a:cubicBezTo>
                      <a:pt x="1023257" y="834436"/>
                      <a:pt x="727079" y="1125562"/>
                      <a:pt x="555409" y="1129484"/>
                    </a:cubicBezTo>
                    <a:cubicBezTo>
                      <a:pt x="383739" y="1133406"/>
                      <a:pt x="133763" y="885675"/>
                      <a:pt x="53842" y="73144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03" name="Csoportba foglalás 102"/>
              <p:cNvGrpSpPr/>
              <p:nvPr/>
            </p:nvGrpSpPr>
            <p:grpSpPr>
              <a:xfrm rot="5400000" flipH="1">
                <a:off x="3187171" y="7050898"/>
                <a:ext cx="125346" cy="91284"/>
                <a:chOff x="7256647" y="849253"/>
                <a:chExt cx="701097" cy="568314"/>
              </a:xfrm>
            </p:grpSpPr>
            <p:sp>
              <p:nvSpPr>
                <p:cNvPr id="114" name="Ellipszis 6"/>
                <p:cNvSpPr>
                  <a:spLocks noChangeAspect="1"/>
                </p:cNvSpPr>
                <p:nvPr/>
              </p:nvSpPr>
              <p:spPr>
                <a:xfrm rot="16320000" flipH="1">
                  <a:off x="7336174" y="769726"/>
                  <a:ext cx="165555" cy="324610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079 w 959479"/>
                    <a:gd name="connsiteY0" fmla="*/ 457200 h 941696"/>
                    <a:gd name="connsiteX1" fmla="*/ 502279 w 959479"/>
                    <a:gd name="connsiteY1" fmla="*/ 0 h 941696"/>
                    <a:gd name="connsiteX2" fmla="*/ 959479 w 959479"/>
                    <a:gd name="connsiteY2" fmla="*/ 457200 h 941696"/>
                    <a:gd name="connsiteX3" fmla="*/ 188381 w 959479"/>
                    <a:gd name="connsiteY3" fmla="*/ 941696 h 941696"/>
                    <a:gd name="connsiteX4" fmla="*/ 45079 w 959479"/>
                    <a:gd name="connsiteY4" fmla="*/ 457200 h 941696"/>
                    <a:gd name="connsiteX0" fmla="*/ 11997 w 485920"/>
                    <a:gd name="connsiteY0" fmla="*/ 467011 h 1060468"/>
                    <a:gd name="connsiteX1" fmla="*/ 469197 w 485920"/>
                    <a:gd name="connsiteY1" fmla="*/ 9811 h 1060468"/>
                    <a:gd name="connsiteX2" fmla="*/ 394134 w 485920"/>
                    <a:gd name="connsiteY2" fmla="*/ 917387 h 1060468"/>
                    <a:gd name="connsiteX3" fmla="*/ 155299 w 485920"/>
                    <a:gd name="connsiteY3" fmla="*/ 951507 h 1060468"/>
                    <a:gd name="connsiteX4" fmla="*/ 11997 w 485920"/>
                    <a:gd name="connsiteY4" fmla="*/ 467011 h 1060468"/>
                    <a:gd name="connsiteX0" fmla="*/ 19263 w 609286"/>
                    <a:gd name="connsiteY0" fmla="*/ 413569 h 1007026"/>
                    <a:gd name="connsiteX1" fmla="*/ 599293 w 609286"/>
                    <a:gd name="connsiteY1" fmla="*/ 10960 h 1007026"/>
                    <a:gd name="connsiteX2" fmla="*/ 401400 w 609286"/>
                    <a:gd name="connsiteY2" fmla="*/ 863945 h 1007026"/>
                    <a:gd name="connsiteX3" fmla="*/ 162565 w 609286"/>
                    <a:gd name="connsiteY3" fmla="*/ 898065 h 1007026"/>
                    <a:gd name="connsiteX4" fmla="*/ 19263 w 609286"/>
                    <a:gd name="connsiteY4" fmla="*/ 413569 h 1007026"/>
                    <a:gd name="connsiteX0" fmla="*/ 51427 w 641450"/>
                    <a:gd name="connsiteY0" fmla="*/ 413508 h 1001835"/>
                    <a:gd name="connsiteX1" fmla="*/ 631457 w 641450"/>
                    <a:gd name="connsiteY1" fmla="*/ 10899 h 1001835"/>
                    <a:gd name="connsiteX2" fmla="*/ 433564 w 641450"/>
                    <a:gd name="connsiteY2" fmla="*/ 863884 h 1001835"/>
                    <a:gd name="connsiteX3" fmla="*/ 71899 w 641450"/>
                    <a:gd name="connsiteY3" fmla="*/ 884356 h 1001835"/>
                    <a:gd name="connsiteX4" fmla="*/ 51427 w 641450"/>
                    <a:gd name="connsiteY4" fmla="*/ 413508 h 1001835"/>
                    <a:gd name="connsiteX0" fmla="*/ 56169 w 656350"/>
                    <a:gd name="connsiteY0" fmla="*/ 410378 h 947822"/>
                    <a:gd name="connsiteX1" fmla="*/ 636199 w 656350"/>
                    <a:gd name="connsiteY1" fmla="*/ 7769 h 947822"/>
                    <a:gd name="connsiteX2" fmla="*/ 533840 w 656350"/>
                    <a:gd name="connsiteY2" fmla="*/ 778867 h 947822"/>
                    <a:gd name="connsiteX3" fmla="*/ 76641 w 656350"/>
                    <a:gd name="connsiteY3" fmla="*/ 881226 h 947822"/>
                    <a:gd name="connsiteX4" fmla="*/ 56169 w 656350"/>
                    <a:gd name="connsiteY4" fmla="*/ 410378 h 947822"/>
                    <a:gd name="connsiteX0" fmla="*/ 450 w 578929"/>
                    <a:gd name="connsiteY0" fmla="*/ 873856 h 967188"/>
                    <a:gd name="connsiteX1" fmla="*/ 560008 w 578929"/>
                    <a:gd name="connsiteY1" fmla="*/ 399 h 967188"/>
                    <a:gd name="connsiteX2" fmla="*/ 457649 w 578929"/>
                    <a:gd name="connsiteY2" fmla="*/ 771497 h 967188"/>
                    <a:gd name="connsiteX3" fmla="*/ 450 w 578929"/>
                    <a:gd name="connsiteY3" fmla="*/ 873856 h 967188"/>
                    <a:gd name="connsiteX0" fmla="*/ 450 w 716281"/>
                    <a:gd name="connsiteY0" fmla="*/ 874763 h 968095"/>
                    <a:gd name="connsiteX1" fmla="*/ 560008 w 716281"/>
                    <a:gd name="connsiteY1" fmla="*/ 1306 h 968095"/>
                    <a:gd name="connsiteX2" fmla="*/ 457649 w 716281"/>
                    <a:gd name="connsiteY2" fmla="*/ 772404 h 968095"/>
                    <a:gd name="connsiteX3" fmla="*/ 450 w 716281"/>
                    <a:gd name="connsiteY3" fmla="*/ 874763 h 968095"/>
                    <a:gd name="connsiteX0" fmla="*/ 450 w 569742"/>
                    <a:gd name="connsiteY0" fmla="*/ 873561 h 966893"/>
                    <a:gd name="connsiteX1" fmla="*/ 560008 w 569742"/>
                    <a:gd name="connsiteY1" fmla="*/ 104 h 966893"/>
                    <a:gd name="connsiteX2" fmla="*/ 457649 w 569742"/>
                    <a:gd name="connsiteY2" fmla="*/ 771202 h 966893"/>
                    <a:gd name="connsiteX3" fmla="*/ 450 w 569742"/>
                    <a:gd name="connsiteY3" fmla="*/ 873561 h 966893"/>
                    <a:gd name="connsiteX0" fmla="*/ 10518 w 579460"/>
                    <a:gd name="connsiteY0" fmla="*/ 884363 h 954026"/>
                    <a:gd name="connsiteX1" fmla="*/ 181115 w 579460"/>
                    <a:gd name="connsiteY1" fmla="*/ 365750 h 954026"/>
                    <a:gd name="connsiteX2" fmla="*/ 570076 w 579460"/>
                    <a:gd name="connsiteY2" fmla="*/ 10906 h 954026"/>
                    <a:gd name="connsiteX3" fmla="*/ 467717 w 579460"/>
                    <a:gd name="connsiteY3" fmla="*/ 782004 h 954026"/>
                    <a:gd name="connsiteX4" fmla="*/ 10518 w 579460"/>
                    <a:gd name="connsiteY4" fmla="*/ 884363 h 954026"/>
                    <a:gd name="connsiteX0" fmla="*/ 7641 w 572259"/>
                    <a:gd name="connsiteY0" fmla="*/ 885551 h 970659"/>
                    <a:gd name="connsiteX1" fmla="*/ 178238 w 572259"/>
                    <a:gd name="connsiteY1" fmla="*/ 366938 h 970659"/>
                    <a:gd name="connsiteX2" fmla="*/ 567199 w 572259"/>
                    <a:gd name="connsiteY2" fmla="*/ 12094 h 970659"/>
                    <a:gd name="connsiteX3" fmla="*/ 410249 w 572259"/>
                    <a:gd name="connsiteY3" fmla="*/ 810488 h 970659"/>
                    <a:gd name="connsiteX4" fmla="*/ 7641 w 572259"/>
                    <a:gd name="connsiteY4" fmla="*/ 885551 h 970659"/>
                    <a:gd name="connsiteX0" fmla="*/ 7641 w 570613"/>
                    <a:gd name="connsiteY0" fmla="*/ 885551 h 970659"/>
                    <a:gd name="connsiteX1" fmla="*/ 178238 w 570613"/>
                    <a:gd name="connsiteY1" fmla="*/ 366938 h 970659"/>
                    <a:gd name="connsiteX2" fmla="*/ 567199 w 570613"/>
                    <a:gd name="connsiteY2" fmla="*/ 12094 h 970659"/>
                    <a:gd name="connsiteX3" fmla="*/ 410249 w 570613"/>
                    <a:gd name="connsiteY3" fmla="*/ 810488 h 970659"/>
                    <a:gd name="connsiteX4" fmla="*/ 7641 w 570613"/>
                    <a:gd name="connsiteY4" fmla="*/ 885551 h 9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613" h="970659">
                      <a:moveTo>
                        <a:pt x="7641" y="885551"/>
                      </a:moveTo>
                      <a:cubicBezTo>
                        <a:pt x="-31028" y="811626"/>
                        <a:pt x="84978" y="512514"/>
                        <a:pt x="178238" y="366938"/>
                      </a:cubicBezTo>
                      <a:cubicBezTo>
                        <a:pt x="271498" y="221362"/>
                        <a:pt x="528531" y="-61831"/>
                        <a:pt x="567199" y="12094"/>
                      </a:cubicBezTo>
                      <a:cubicBezTo>
                        <a:pt x="605868" y="86019"/>
                        <a:pt x="301067" y="585279"/>
                        <a:pt x="410249" y="810488"/>
                      </a:cubicBezTo>
                      <a:cubicBezTo>
                        <a:pt x="410249" y="1062993"/>
                        <a:pt x="46310" y="959476"/>
                        <a:pt x="7641" y="885551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5" name="Ellipszis 6"/>
                <p:cNvSpPr>
                  <a:spLocks noChangeAspect="1"/>
                </p:cNvSpPr>
                <p:nvPr/>
              </p:nvSpPr>
              <p:spPr>
                <a:xfrm flipH="1">
                  <a:off x="7792188" y="1092960"/>
                  <a:ext cx="165556" cy="324607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079 w 959479"/>
                    <a:gd name="connsiteY0" fmla="*/ 457200 h 941696"/>
                    <a:gd name="connsiteX1" fmla="*/ 502279 w 959479"/>
                    <a:gd name="connsiteY1" fmla="*/ 0 h 941696"/>
                    <a:gd name="connsiteX2" fmla="*/ 959479 w 959479"/>
                    <a:gd name="connsiteY2" fmla="*/ 457200 h 941696"/>
                    <a:gd name="connsiteX3" fmla="*/ 188381 w 959479"/>
                    <a:gd name="connsiteY3" fmla="*/ 941696 h 941696"/>
                    <a:gd name="connsiteX4" fmla="*/ 45079 w 959479"/>
                    <a:gd name="connsiteY4" fmla="*/ 457200 h 941696"/>
                    <a:gd name="connsiteX0" fmla="*/ 11997 w 485920"/>
                    <a:gd name="connsiteY0" fmla="*/ 467011 h 1060468"/>
                    <a:gd name="connsiteX1" fmla="*/ 469197 w 485920"/>
                    <a:gd name="connsiteY1" fmla="*/ 9811 h 1060468"/>
                    <a:gd name="connsiteX2" fmla="*/ 394134 w 485920"/>
                    <a:gd name="connsiteY2" fmla="*/ 917387 h 1060468"/>
                    <a:gd name="connsiteX3" fmla="*/ 155299 w 485920"/>
                    <a:gd name="connsiteY3" fmla="*/ 951507 h 1060468"/>
                    <a:gd name="connsiteX4" fmla="*/ 11997 w 485920"/>
                    <a:gd name="connsiteY4" fmla="*/ 467011 h 1060468"/>
                    <a:gd name="connsiteX0" fmla="*/ 19263 w 609286"/>
                    <a:gd name="connsiteY0" fmla="*/ 413569 h 1007026"/>
                    <a:gd name="connsiteX1" fmla="*/ 599293 w 609286"/>
                    <a:gd name="connsiteY1" fmla="*/ 10960 h 1007026"/>
                    <a:gd name="connsiteX2" fmla="*/ 401400 w 609286"/>
                    <a:gd name="connsiteY2" fmla="*/ 863945 h 1007026"/>
                    <a:gd name="connsiteX3" fmla="*/ 162565 w 609286"/>
                    <a:gd name="connsiteY3" fmla="*/ 898065 h 1007026"/>
                    <a:gd name="connsiteX4" fmla="*/ 19263 w 609286"/>
                    <a:gd name="connsiteY4" fmla="*/ 413569 h 1007026"/>
                    <a:gd name="connsiteX0" fmla="*/ 51427 w 641450"/>
                    <a:gd name="connsiteY0" fmla="*/ 413508 h 1001835"/>
                    <a:gd name="connsiteX1" fmla="*/ 631457 w 641450"/>
                    <a:gd name="connsiteY1" fmla="*/ 10899 h 1001835"/>
                    <a:gd name="connsiteX2" fmla="*/ 433564 w 641450"/>
                    <a:gd name="connsiteY2" fmla="*/ 863884 h 1001835"/>
                    <a:gd name="connsiteX3" fmla="*/ 71899 w 641450"/>
                    <a:gd name="connsiteY3" fmla="*/ 884356 h 1001835"/>
                    <a:gd name="connsiteX4" fmla="*/ 51427 w 641450"/>
                    <a:gd name="connsiteY4" fmla="*/ 413508 h 1001835"/>
                    <a:gd name="connsiteX0" fmla="*/ 56169 w 656350"/>
                    <a:gd name="connsiteY0" fmla="*/ 410378 h 947822"/>
                    <a:gd name="connsiteX1" fmla="*/ 636199 w 656350"/>
                    <a:gd name="connsiteY1" fmla="*/ 7769 h 947822"/>
                    <a:gd name="connsiteX2" fmla="*/ 533840 w 656350"/>
                    <a:gd name="connsiteY2" fmla="*/ 778867 h 947822"/>
                    <a:gd name="connsiteX3" fmla="*/ 76641 w 656350"/>
                    <a:gd name="connsiteY3" fmla="*/ 881226 h 947822"/>
                    <a:gd name="connsiteX4" fmla="*/ 56169 w 656350"/>
                    <a:gd name="connsiteY4" fmla="*/ 410378 h 947822"/>
                    <a:gd name="connsiteX0" fmla="*/ 450 w 578929"/>
                    <a:gd name="connsiteY0" fmla="*/ 873856 h 967188"/>
                    <a:gd name="connsiteX1" fmla="*/ 560008 w 578929"/>
                    <a:gd name="connsiteY1" fmla="*/ 399 h 967188"/>
                    <a:gd name="connsiteX2" fmla="*/ 457649 w 578929"/>
                    <a:gd name="connsiteY2" fmla="*/ 771497 h 967188"/>
                    <a:gd name="connsiteX3" fmla="*/ 450 w 578929"/>
                    <a:gd name="connsiteY3" fmla="*/ 873856 h 967188"/>
                    <a:gd name="connsiteX0" fmla="*/ 450 w 716281"/>
                    <a:gd name="connsiteY0" fmla="*/ 874763 h 968095"/>
                    <a:gd name="connsiteX1" fmla="*/ 560008 w 716281"/>
                    <a:gd name="connsiteY1" fmla="*/ 1306 h 968095"/>
                    <a:gd name="connsiteX2" fmla="*/ 457649 w 716281"/>
                    <a:gd name="connsiteY2" fmla="*/ 772404 h 968095"/>
                    <a:gd name="connsiteX3" fmla="*/ 450 w 716281"/>
                    <a:gd name="connsiteY3" fmla="*/ 874763 h 968095"/>
                    <a:gd name="connsiteX0" fmla="*/ 450 w 569742"/>
                    <a:gd name="connsiteY0" fmla="*/ 873561 h 966893"/>
                    <a:gd name="connsiteX1" fmla="*/ 560008 w 569742"/>
                    <a:gd name="connsiteY1" fmla="*/ 104 h 966893"/>
                    <a:gd name="connsiteX2" fmla="*/ 457649 w 569742"/>
                    <a:gd name="connsiteY2" fmla="*/ 771202 h 966893"/>
                    <a:gd name="connsiteX3" fmla="*/ 450 w 569742"/>
                    <a:gd name="connsiteY3" fmla="*/ 873561 h 966893"/>
                    <a:gd name="connsiteX0" fmla="*/ 10518 w 579460"/>
                    <a:gd name="connsiteY0" fmla="*/ 884363 h 954026"/>
                    <a:gd name="connsiteX1" fmla="*/ 181115 w 579460"/>
                    <a:gd name="connsiteY1" fmla="*/ 365750 h 954026"/>
                    <a:gd name="connsiteX2" fmla="*/ 570076 w 579460"/>
                    <a:gd name="connsiteY2" fmla="*/ 10906 h 954026"/>
                    <a:gd name="connsiteX3" fmla="*/ 467717 w 579460"/>
                    <a:gd name="connsiteY3" fmla="*/ 782004 h 954026"/>
                    <a:gd name="connsiteX4" fmla="*/ 10518 w 579460"/>
                    <a:gd name="connsiteY4" fmla="*/ 884363 h 954026"/>
                    <a:gd name="connsiteX0" fmla="*/ 7641 w 572259"/>
                    <a:gd name="connsiteY0" fmla="*/ 885551 h 970659"/>
                    <a:gd name="connsiteX1" fmla="*/ 178238 w 572259"/>
                    <a:gd name="connsiteY1" fmla="*/ 366938 h 970659"/>
                    <a:gd name="connsiteX2" fmla="*/ 567199 w 572259"/>
                    <a:gd name="connsiteY2" fmla="*/ 12094 h 970659"/>
                    <a:gd name="connsiteX3" fmla="*/ 410249 w 572259"/>
                    <a:gd name="connsiteY3" fmla="*/ 810488 h 970659"/>
                    <a:gd name="connsiteX4" fmla="*/ 7641 w 572259"/>
                    <a:gd name="connsiteY4" fmla="*/ 885551 h 970659"/>
                    <a:gd name="connsiteX0" fmla="*/ 7641 w 570613"/>
                    <a:gd name="connsiteY0" fmla="*/ 885551 h 970659"/>
                    <a:gd name="connsiteX1" fmla="*/ 178238 w 570613"/>
                    <a:gd name="connsiteY1" fmla="*/ 366938 h 970659"/>
                    <a:gd name="connsiteX2" fmla="*/ 567199 w 570613"/>
                    <a:gd name="connsiteY2" fmla="*/ 12094 h 970659"/>
                    <a:gd name="connsiteX3" fmla="*/ 410249 w 570613"/>
                    <a:gd name="connsiteY3" fmla="*/ 810488 h 970659"/>
                    <a:gd name="connsiteX4" fmla="*/ 7641 w 570613"/>
                    <a:gd name="connsiteY4" fmla="*/ 885551 h 9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613" h="970659">
                      <a:moveTo>
                        <a:pt x="7641" y="885551"/>
                      </a:moveTo>
                      <a:cubicBezTo>
                        <a:pt x="-31028" y="811626"/>
                        <a:pt x="84978" y="512514"/>
                        <a:pt x="178238" y="366938"/>
                      </a:cubicBezTo>
                      <a:cubicBezTo>
                        <a:pt x="271498" y="221362"/>
                        <a:pt x="528531" y="-61831"/>
                        <a:pt x="567199" y="12094"/>
                      </a:cubicBezTo>
                      <a:cubicBezTo>
                        <a:pt x="605868" y="86019"/>
                        <a:pt x="301067" y="585279"/>
                        <a:pt x="410249" y="810488"/>
                      </a:cubicBezTo>
                      <a:cubicBezTo>
                        <a:pt x="410249" y="1062993"/>
                        <a:pt x="46310" y="959476"/>
                        <a:pt x="7641" y="885551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6" name="Ellipszis 1"/>
                <p:cNvSpPr>
                  <a:spLocks noChangeAspect="1"/>
                </p:cNvSpPr>
                <p:nvPr/>
              </p:nvSpPr>
              <p:spPr>
                <a:xfrm flipH="1">
                  <a:off x="7360721" y="1049662"/>
                  <a:ext cx="182748" cy="139117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83 w 914483"/>
                    <a:gd name="connsiteY0" fmla="*/ 457200 h 696166"/>
                    <a:gd name="connsiteX1" fmla="*/ 457283 w 914483"/>
                    <a:gd name="connsiteY1" fmla="*/ 0 h 696166"/>
                    <a:gd name="connsiteX2" fmla="*/ 914483 w 914483"/>
                    <a:gd name="connsiteY2" fmla="*/ 457200 h 696166"/>
                    <a:gd name="connsiteX3" fmla="*/ 429987 w 914483"/>
                    <a:gd name="connsiteY3" fmla="*/ 696036 h 696166"/>
                    <a:gd name="connsiteX4" fmla="*/ 83 w 914483"/>
                    <a:gd name="connsiteY4" fmla="*/ 457200 h 69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83" h="696166">
                      <a:moveTo>
                        <a:pt x="83" y="457200"/>
                      </a:moveTo>
                      <a:cubicBezTo>
                        <a:pt x="4632" y="341194"/>
                        <a:pt x="204778" y="0"/>
                        <a:pt x="457283" y="0"/>
                      </a:cubicBezTo>
                      <a:cubicBezTo>
                        <a:pt x="709788" y="0"/>
                        <a:pt x="914483" y="204695"/>
                        <a:pt x="914483" y="457200"/>
                      </a:cubicBezTo>
                      <a:cubicBezTo>
                        <a:pt x="914483" y="709705"/>
                        <a:pt x="682492" y="696036"/>
                        <a:pt x="429987" y="696036"/>
                      </a:cubicBezTo>
                      <a:cubicBezTo>
                        <a:pt x="177482" y="696036"/>
                        <a:pt x="-4466" y="573206"/>
                        <a:pt x="83" y="4572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7" name="Ellipszis 1"/>
                <p:cNvSpPr>
                  <a:spLocks noChangeAspect="1"/>
                </p:cNvSpPr>
                <p:nvPr/>
              </p:nvSpPr>
              <p:spPr>
                <a:xfrm flipH="1">
                  <a:off x="7378268" y="1072646"/>
                  <a:ext cx="92746" cy="70603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83 w 914483"/>
                    <a:gd name="connsiteY0" fmla="*/ 457200 h 696166"/>
                    <a:gd name="connsiteX1" fmla="*/ 457283 w 914483"/>
                    <a:gd name="connsiteY1" fmla="*/ 0 h 696166"/>
                    <a:gd name="connsiteX2" fmla="*/ 914483 w 914483"/>
                    <a:gd name="connsiteY2" fmla="*/ 457200 h 696166"/>
                    <a:gd name="connsiteX3" fmla="*/ 429987 w 914483"/>
                    <a:gd name="connsiteY3" fmla="*/ 696036 h 696166"/>
                    <a:gd name="connsiteX4" fmla="*/ 83 w 914483"/>
                    <a:gd name="connsiteY4" fmla="*/ 457200 h 69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83" h="696166">
                      <a:moveTo>
                        <a:pt x="83" y="457200"/>
                      </a:moveTo>
                      <a:cubicBezTo>
                        <a:pt x="4632" y="341194"/>
                        <a:pt x="204778" y="0"/>
                        <a:pt x="457283" y="0"/>
                      </a:cubicBezTo>
                      <a:cubicBezTo>
                        <a:pt x="709788" y="0"/>
                        <a:pt x="914483" y="204695"/>
                        <a:pt x="914483" y="457200"/>
                      </a:cubicBezTo>
                      <a:cubicBezTo>
                        <a:pt x="914483" y="709705"/>
                        <a:pt x="682492" y="696036"/>
                        <a:pt x="429987" y="696036"/>
                      </a:cubicBezTo>
                      <a:cubicBezTo>
                        <a:pt x="177482" y="696036"/>
                        <a:pt x="-4466" y="573206"/>
                        <a:pt x="83" y="45720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104" name="Ellipszis 6"/>
              <p:cNvSpPr>
                <a:spLocks noChangeAspect="1"/>
              </p:cNvSpPr>
              <p:nvPr/>
            </p:nvSpPr>
            <p:spPr>
              <a:xfrm rot="20040000">
                <a:off x="2777667" y="7061734"/>
                <a:ext cx="69020" cy="116847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5" name="Ellipszis 6"/>
              <p:cNvSpPr>
                <a:spLocks noChangeAspect="1"/>
              </p:cNvSpPr>
              <p:nvPr/>
            </p:nvSpPr>
            <p:spPr>
              <a:xfrm rot="12360000" flipH="1">
                <a:off x="2777666" y="6911499"/>
                <a:ext cx="69020" cy="116847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6" name="Ellipszis 30"/>
              <p:cNvSpPr/>
              <p:nvPr/>
            </p:nvSpPr>
            <p:spPr>
              <a:xfrm rot="5400000">
                <a:off x="3115837" y="6940948"/>
                <a:ext cx="233298" cy="251666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74018 w 1107231"/>
                  <a:gd name="connsiteY0" fmla="*/ 672272 h 1129556"/>
                  <a:gd name="connsiteX1" fmla="*/ 51693 w 1107231"/>
                  <a:gd name="connsiteY1" fmla="*/ 204062 h 1129556"/>
                  <a:gd name="connsiteX2" fmla="*/ 578719 w 1107231"/>
                  <a:gd name="connsiteY2" fmla="*/ 119 h 1129556"/>
                  <a:gd name="connsiteX3" fmla="*/ 1049221 w 1107231"/>
                  <a:gd name="connsiteY3" fmla="*/ 227812 h 1129556"/>
                  <a:gd name="connsiteX4" fmla="*/ 1059670 w 1107231"/>
                  <a:gd name="connsiteY4" fmla="*/ 707898 h 1129556"/>
                  <a:gd name="connsiteX5" fmla="*/ 531218 w 1107231"/>
                  <a:gd name="connsiteY5" fmla="*/ 1129472 h 1129556"/>
                  <a:gd name="connsiteX6" fmla="*/ 74018 w 1107231"/>
                  <a:gd name="connsiteY6" fmla="*/ 672272 h 1129556"/>
                  <a:gd name="connsiteX0" fmla="*/ 53842 w 1131423"/>
                  <a:gd name="connsiteY0" fmla="*/ 731440 h 1129530"/>
                  <a:gd name="connsiteX1" fmla="*/ 75884 w 1131423"/>
                  <a:gd name="connsiteY1" fmla="*/ 204074 h 1129530"/>
                  <a:gd name="connsiteX2" fmla="*/ 602910 w 1131423"/>
                  <a:gd name="connsiteY2" fmla="*/ 131 h 1129530"/>
                  <a:gd name="connsiteX3" fmla="*/ 1073412 w 1131423"/>
                  <a:gd name="connsiteY3" fmla="*/ 227824 h 1129530"/>
                  <a:gd name="connsiteX4" fmla="*/ 1083861 w 1131423"/>
                  <a:gd name="connsiteY4" fmla="*/ 707910 h 1129530"/>
                  <a:gd name="connsiteX5" fmla="*/ 555409 w 1131423"/>
                  <a:gd name="connsiteY5" fmla="*/ 1129484 h 1129530"/>
                  <a:gd name="connsiteX6" fmla="*/ 53842 w 1131423"/>
                  <a:gd name="connsiteY6" fmla="*/ 731440 h 112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31423" h="1129530">
                    <a:moveTo>
                      <a:pt x="53842" y="731440"/>
                    </a:moveTo>
                    <a:cubicBezTo>
                      <a:pt x="-26079" y="577205"/>
                      <a:pt x="-15627" y="325959"/>
                      <a:pt x="75884" y="204074"/>
                    </a:cubicBezTo>
                    <a:cubicBezTo>
                      <a:pt x="167395" y="82189"/>
                      <a:pt x="436655" y="-3827"/>
                      <a:pt x="602910" y="131"/>
                    </a:cubicBezTo>
                    <a:cubicBezTo>
                      <a:pt x="769165" y="4089"/>
                      <a:pt x="993253" y="109861"/>
                      <a:pt x="1073412" y="227824"/>
                    </a:cubicBezTo>
                    <a:cubicBezTo>
                      <a:pt x="1153571" y="345787"/>
                      <a:pt x="1144465" y="581384"/>
                      <a:pt x="1083861" y="707910"/>
                    </a:cubicBezTo>
                    <a:cubicBezTo>
                      <a:pt x="1023257" y="834436"/>
                      <a:pt x="727079" y="1125562"/>
                      <a:pt x="555409" y="1129484"/>
                    </a:cubicBezTo>
                    <a:cubicBezTo>
                      <a:pt x="383739" y="1133406"/>
                      <a:pt x="133763" y="885675"/>
                      <a:pt x="53842" y="731440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7" name="Ellipszis 30"/>
              <p:cNvSpPr/>
              <p:nvPr/>
            </p:nvSpPr>
            <p:spPr>
              <a:xfrm rot="5400000">
                <a:off x="3038555" y="6981164"/>
                <a:ext cx="226670" cy="164607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482571 h 939855"/>
                  <a:gd name="connsiteX1" fmla="*/ 44288 w 1098361"/>
                  <a:gd name="connsiteY1" fmla="*/ 14361 h 939855"/>
                  <a:gd name="connsiteX2" fmla="*/ 505477 w 1098361"/>
                  <a:gd name="connsiteY2" fmla="*/ 355599 h 939855"/>
                  <a:gd name="connsiteX3" fmla="*/ 1041816 w 1098361"/>
                  <a:gd name="connsiteY3" fmla="*/ 38111 h 939855"/>
                  <a:gd name="connsiteX4" fmla="*/ 1052265 w 1098361"/>
                  <a:gd name="connsiteY4" fmla="*/ 518197 h 939855"/>
                  <a:gd name="connsiteX5" fmla="*/ 523813 w 1098361"/>
                  <a:gd name="connsiteY5" fmla="*/ 939771 h 939855"/>
                  <a:gd name="connsiteX6" fmla="*/ 66613 w 1098361"/>
                  <a:gd name="connsiteY6" fmla="*/ 482571 h 939855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4094 h 941378"/>
                  <a:gd name="connsiteX1" fmla="*/ 44288 w 1087002"/>
                  <a:gd name="connsiteY1" fmla="*/ 15884 h 941378"/>
                  <a:gd name="connsiteX2" fmla="*/ 505477 w 1087002"/>
                  <a:gd name="connsiteY2" fmla="*/ 357122 h 941378"/>
                  <a:gd name="connsiteX3" fmla="*/ 892901 w 1087002"/>
                  <a:gd name="connsiteY3" fmla="*/ 340783 h 941378"/>
                  <a:gd name="connsiteX4" fmla="*/ 1041816 w 1087002"/>
                  <a:gd name="connsiteY4" fmla="*/ 39634 h 941378"/>
                  <a:gd name="connsiteX5" fmla="*/ 1052265 w 1087002"/>
                  <a:gd name="connsiteY5" fmla="*/ 519720 h 941378"/>
                  <a:gd name="connsiteX6" fmla="*/ 523813 w 1087002"/>
                  <a:gd name="connsiteY6" fmla="*/ 941294 h 941378"/>
                  <a:gd name="connsiteX7" fmla="*/ 66613 w 1087002"/>
                  <a:gd name="connsiteY7" fmla="*/ 484094 h 941378"/>
                  <a:gd name="connsiteX0" fmla="*/ 66613 w 1087002"/>
                  <a:gd name="connsiteY0" fmla="*/ 481602 h 938886"/>
                  <a:gd name="connsiteX1" fmla="*/ 44288 w 1087002"/>
                  <a:gd name="connsiteY1" fmla="*/ 13392 h 938886"/>
                  <a:gd name="connsiteX2" fmla="*/ 505477 w 1087002"/>
                  <a:gd name="connsiteY2" fmla="*/ 354630 h 938886"/>
                  <a:gd name="connsiteX3" fmla="*/ 892901 w 1087002"/>
                  <a:gd name="connsiteY3" fmla="*/ 338291 h 938886"/>
                  <a:gd name="connsiteX4" fmla="*/ 1041816 w 1087002"/>
                  <a:gd name="connsiteY4" fmla="*/ 37142 h 938886"/>
                  <a:gd name="connsiteX5" fmla="*/ 1052265 w 1087002"/>
                  <a:gd name="connsiteY5" fmla="*/ 517228 h 938886"/>
                  <a:gd name="connsiteX6" fmla="*/ 523813 w 1087002"/>
                  <a:gd name="connsiteY6" fmla="*/ 938802 h 938886"/>
                  <a:gd name="connsiteX7" fmla="*/ 66613 w 1087002"/>
                  <a:gd name="connsiteY7" fmla="*/ 481602 h 93888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087002"/>
                  <a:gd name="connsiteY0" fmla="*/ 475942 h 933226"/>
                  <a:gd name="connsiteX1" fmla="*/ 44288 w 1087002"/>
                  <a:gd name="connsiteY1" fmla="*/ 7732 h 933226"/>
                  <a:gd name="connsiteX2" fmla="*/ 197957 w 1087002"/>
                  <a:gd name="connsiteY2" fmla="*/ 354577 h 933226"/>
                  <a:gd name="connsiteX3" fmla="*/ 505477 w 1087002"/>
                  <a:gd name="connsiteY3" fmla="*/ 348970 h 933226"/>
                  <a:gd name="connsiteX4" fmla="*/ 892901 w 1087002"/>
                  <a:gd name="connsiteY4" fmla="*/ 332631 h 933226"/>
                  <a:gd name="connsiteX5" fmla="*/ 1041816 w 1087002"/>
                  <a:gd name="connsiteY5" fmla="*/ 31482 h 933226"/>
                  <a:gd name="connsiteX6" fmla="*/ 1052265 w 1087002"/>
                  <a:gd name="connsiteY6" fmla="*/ 511568 h 933226"/>
                  <a:gd name="connsiteX7" fmla="*/ 523813 w 1087002"/>
                  <a:gd name="connsiteY7" fmla="*/ 933142 h 933226"/>
                  <a:gd name="connsiteX8" fmla="*/ 66613 w 1087002"/>
                  <a:gd name="connsiteY8" fmla="*/ 475942 h 933226"/>
                  <a:gd name="connsiteX0" fmla="*/ 66613 w 1109753"/>
                  <a:gd name="connsiteY0" fmla="*/ 475942 h 933226"/>
                  <a:gd name="connsiteX1" fmla="*/ 44288 w 1109753"/>
                  <a:gd name="connsiteY1" fmla="*/ 7732 h 933226"/>
                  <a:gd name="connsiteX2" fmla="*/ 197957 w 1109753"/>
                  <a:gd name="connsiteY2" fmla="*/ 354577 h 933226"/>
                  <a:gd name="connsiteX3" fmla="*/ 505477 w 1109753"/>
                  <a:gd name="connsiteY3" fmla="*/ 348970 h 933226"/>
                  <a:gd name="connsiteX4" fmla="*/ 892901 w 1109753"/>
                  <a:gd name="connsiteY4" fmla="*/ 332631 h 933226"/>
                  <a:gd name="connsiteX5" fmla="*/ 1085707 w 1109753"/>
                  <a:gd name="connsiteY5" fmla="*/ 133895 h 933226"/>
                  <a:gd name="connsiteX6" fmla="*/ 1052265 w 1109753"/>
                  <a:gd name="connsiteY6" fmla="*/ 511568 h 933226"/>
                  <a:gd name="connsiteX7" fmla="*/ 523813 w 1109753"/>
                  <a:gd name="connsiteY7" fmla="*/ 933142 h 933226"/>
                  <a:gd name="connsiteX8" fmla="*/ 66613 w 1109753"/>
                  <a:gd name="connsiteY8" fmla="*/ 475942 h 933226"/>
                  <a:gd name="connsiteX0" fmla="*/ 62084 w 1105224"/>
                  <a:gd name="connsiteY0" fmla="*/ 425867 h 883149"/>
                  <a:gd name="connsiteX1" fmla="*/ 47074 w 1105224"/>
                  <a:gd name="connsiteY1" fmla="*/ 8863 h 883149"/>
                  <a:gd name="connsiteX2" fmla="*/ 193428 w 1105224"/>
                  <a:gd name="connsiteY2" fmla="*/ 304502 h 883149"/>
                  <a:gd name="connsiteX3" fmla="*/ 500948 w 1105224"/>
                  <a:gd name="connsiteY3" fmla="*/ 298895 h 883149"/>
                  <a:gd name="connsiteX4" fmla="*/ 888372 w 1105224"/>
                  <a:gd name="connsiteY4" fmla="*/ 282556 h 883149"/>
                  <a:gd name="connsiteX5" fmla="*/ 1081178 w 1105224"/>
                  <a:gd name="connsiteY5" fmla="*/ 83820 h 883149"/>
                  <a:gd name="connsiteX6" fmla="*/ 1047736 w 1105224"/>
                  <a:gd name="connsiteY6" fmla="*/ 461493 h 883149"/>
                  <a:gd name="connsiteX7" fmla="*/ 519284 w 1105224"/>
                  <a:gd name="connsiteY7" fmla="*/ 883067 h 883149"/>
                  <a:gd name="connsiteX8" fmla="*/ 62084 w 1105224"/>
                  <a:gd name="connsiteY8" fmla="*/ 425867 h 883149"/>
                  <a:gd name="connsiteX0" fmla="*/ 63376 w 1106516"/>
                  <a:gd name="connsiteY0" fmla="*/ 425867 h 802702"/>
                  <a:gd name="connsiteX1" fmla="*/ 48366 w 1106516"/>
                  <a:gd name="connsiteY1" fmla="*/ 8863 h 802702"/>
                  <a:gd name="connsiteX2" fmla="*/ 194720 w 1106516"/>
                  <a:gd name="connsiteY2" fmla="*/ 304502 h 802702"/>
                  <a:gd name="connsiteX3" fmla="*/ 502240 w 1106516"/>
                  <a:gd name="connsiteY3" fmla="*/ 298895 h 802702"/>
                  <a:gd name="connsiteX4" fmla="*/ 889664 w 1106516"/>
                  <a:gd name="connsiteY4" fmla="*/ 282556 h 802702"/>
                  <a:gd name="connsiteX5" fmla="*/ 1082470 w 1106516"/>
                  <a:gd name="connsiteY5" fmla="*/ 83820 h 802702"/>
                  <a:gd name="connsiteX6" fmla="*/ 1049028 w 1106516"/>
                  <a:gd name="connsiteY6" fmla="*/ 461493 h 802702"/>
                  <a:gd name="connsiteX7" fmla="*/ 542521 w 1106516"/>
                  <a:gd name="connsiteY7" fmla="*/ 802599 h 802702"/>
                  <a:gd name="connsiteX8" fmla="*/ 63376 w 1106516"/>
                  <a:gd name="connsiteY8" fmla="*/ 425867 h 802702"/>
                  <a:gd name="connsiteX0" fmla="*/ 63376 w 1095875"/>
                  <a:gd name="connsiteY0" fmla="*/ 425867 h 802716"/>
                  <a:gd name="connsiteX1" fmla="*/ 48366 w 1095875"/>
                  <a:gd name="connsiteY1" fmla="*/ 8863 h 802716"/>
                  <a:gd name="connsiteX2" fmla="*/ 194720 w 1095875"/>
                  <a:gd name="connsiteY2" fmla="*/ 304502 h 802716"/>
                  <a:gd name="connsiteX3" fmla="*/ 502240 w 1095875"/>
                  <a:gd name="connsiteY3" fmla="*/ 298895 h 802716"/>
                  <a:gd name="connsiteX4" fmla="*/ 889664 w 1095875"/>
                  <a:gd name="connsiteY4" fmla="*/ 282556 h 802716"/>
                  <a:gd name="connsiteX5" fmla="*/ 1082470 w 1095875"/>
                  <a:gd name="connsiteY5" fmla="*/ 83820 h 802716"/>
                  <a:gd name="connsiteX6" fmla="*/ 997822 w 1095875"/>
                  <a:gd name="connsiteY6" fmla="*/ 461493 h 802716"/>
                  <a:gd name="connsiteX7" fmla="*/ 542521 w 1095875"/>
                  <a:gd name="connsiteY7" fmla="*/ 802599 h 802716"/>
                  <a:gd name="connsiteX8" fmla="*/ 63376 w 1095875"/>
                  <a:gd name="connsiteY8" fmla="*/ 425867 h 802716"/>
                  <a:gd name="connsiteX0" fmla="*/ 63376 w 1085109"/>
                  <a:gd name="connsiteY0" fmla="*/ 425867 h 802716"/>
                  <a:gd name="connsiteX1" fmla="*/ 48366 w 1085109"/>
                  <a:gd name="connsiteY1" fmla="*/ 8863 h 802716"/>
                  <a:gd name="connsiteX2" fmla="*/ 194720 w 1085109"/>
                  <a:gd name="connsiteY2" fmla="*/ 304502 h 802716"/>
                  <a:gd name="connsiteX3" fmla="*/ 502240 w 1085109"/>
                  <a:gd name="connsiteY3" fmla="*/ 298895 h 802716"/>
                  <a:gd name="connsiteX4" fmla="*/ 889664 w 1085109"/>
                  <a:gd name="connsiteY4" fmla="*/ 282556 h 802716"/>
                  <a:gd name="connsiteX5" fmla="*/ 1082470 w 1085109"/>
                  <a:gd name="connsiteY5" fmla="*/ 83820 h 802716"/>
                  <a:gd name="connsiteX6" fmla="*/ 997822 w 1085109"/>
                  <a:gd name="connsiteY6" fmla="*/ 461493 h 802716"/>
                  <a:gd name="connsiteX7" fmla="*/ 542521 w 1085109"/>
                  <a:gd name="connsiteY7" fmla="*/ 802599 h 802716"/>
                  <a:gd name="connsiteX8" fmla="*/ 63376 w 1085109"/>
                  <a:gd name="connsiteY8" fmla="*/ 425867 h 802716"/>
                  <a:gd name="connsiteX0" fmla="*/ 104437 w 1126170"/>
                  <a:gd name="connsiteY0" fmla="*/ 418741 h 795590"/>
                  <a:gd name="connsiteX1" fmla="*/ 30906 w 1126170"/>
                  <a:gd name="connsiteY1" fmla="*/ 9052 h 795590"/>
                  <a:gd name="connsiteX2" fmla="*/ 235781 w 1126170"/>
                  <a:gd name="connsiteY2" fmla="*/ 297376 h 795590"/>
                  <a:gd name="connsiteX3" fmla="*/ 543301 w 1126170"/>
                  <a:gd name="connsiteY3" fmla="*/ 291769 h 795590"/>
                  <a:gd name="connsiteX4" fmla="*/ 930725 w 1126170"/>
                  <a:gd name="connsiteY4" fmla="*/ 275430 h 795590"/>
                  <a:gd name="connsiteX5" fmla="*/ 1123531 w 1126170"/>
                  <a:gd name="connsiteY5" fmla="*/ 76694 h 795590"/>
                  <a:gd name="connsiteX6" fmla="*/ 1038883 w 1126170"/>
                  <a:gd name="connsiteY6" fmla="*/ 454367 h 795590"/>
                  <a:gd name="connsiteX7" fmla="*/ 583582 w 1126170"/>
                  <a:gd name="connsiteY7" fmla="*/ 795473 h 795590"/>
                  <a:gd name="connsiteX8" fmla="*/ 104437 w 1126170"/>
                  <a:gd name="connsiteY8" fmla="*/ 418741 h 795590"/>
                  <a:gd name="connsiteX0" fmla="*/ 81723 w 1103456"/>
                  <a:gd name="connsiteY0" fmla="*/ 418741 h 795590"/>
                  <a:gd name="connsiteX1" fmla="*/ 8192 w 1103456"/>
                  <a:gd name="connsiteY1" fmla="*/ 9052 h 795590"/>
                  <a:gd name="connsiteX2" fmla="*/ 213067 w 1103456"/>
                  <a:gd name="connsiteY2" fmla="*/ 297376 h 795590"/>
                  <a:gd name="connsiteX3" fmla="*/ 520587 w 1103456"/>
                  <a:gd name="connsiteY3" fmla="*/ 291769 h 795590"/>
                  <a:gd name="connsiteX4" fmla="*/ 908011 w 1103456"/>
                  <a:gd name="connsiteY4" fmla="*/ 275430 h 795590"/>
                  <a:gd name="connsiteX5" fmla="*/ 1100817 w 1103456"/>
                  <a:gd name="connsiteY5" fmla="*/ 76694 h 795590"/>
                  <a:gd name="connsiteX6" fmla="*/ 1016169 w 1103456"/>
                  <a:gd name="connsiteY6" fmla="*/ 454367 h 795590"/>
                  <a:gd name="connsiteX7" fmla="*/ 560868 w 1103456"/>
                  <a:gd name="connsiteY7" fmla="*/ 795473 h 795590"/>
                  <a:gd name="connsiteX8" fmla="*/ 81723 w 110345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  <a:gd name="connsiteX0" fmla="*/ 81723 w 1117506"/>
                  <a:gd name="connsiteY0" fmla="*/ 418741 h 795590"/>
                  <a:gd name="connsiteX1" fmla="*/ 8192 w 1117506"/>
                  <a:gd name="connsiteY1" fmla="*/ 9052 h 795590"/>
                  <a:gd name="connsiteX2" fmla="*/ 213067 w 1117506"/>
                  <a:gd name="connsiteY2" fmla="*/ 297376 h 795590"/>
                  <a:gd name="connsiteX3" fmla="*/ 520587 w 1117506"/>
                  <a:gd name="connsiteY3" fmla="*/ 291769 h 795590"/>
                  <a:gd name="connsiteX4" fmla="*/ 908011 w 1117506"/>
                  <a:gd name="connsiteY4" fmla="*/ 275430 h 795590"/>
                  <a:gd name="connsiteX5" fmla="*/ 1115448 w 1117506"/>
                  <a:gd name="connsiteY5" fmla="*/ 76694 h 795590"/>
                  <a:gd name="connsiteX6" fmla="*/ 1016169 w 1117506"/>
                  <a:gd name="connsiteY6" fmla="*/ 454367 h 795590"/>
                  <a:gd name="connsiteX7" fmla="*/ 560868 w 1117506"/>
                  <a:gd name="connsiteY7" fmla="*/ 795473 h 795590"/>
                  <a:gd name="connsiteX8" fmla="*/ 81723 w 1117506"/>
                  <a:gd name="connsiteY8" fmla="*/ 418741 h 795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7506" h="795590">
                    <a:moveTo>
                      <a:pt x="81723" y="418741"/>
                    </a:moveTo>
                    <a:cubicBezTo>
                      <a:pt x="-10390" y="287671"/>
                      <a:pt x="-6905" y="33871"/>
                      <a:pt x="8192" y="9052"/>
                    </a:cubicBezTo>
                    <a:cubicBezTo>
                      <a:pt x="30083" y="-55067"/>
                      <a:pt x="136202" y="240503"/>
                      <a:pt x="213067" y="297376"/>
                    </a:cubicBezTo>
                    <a:cubicBezTo>
                      <a:pt x="371154" y="21268"/>
                      <a:pt x="521306" y="306023"/>
                      <a:pt x="520587" y="291769"/>
                    </a:cubicBezTo>
                    <a:cubicBezTo>
                      <a:pt x="519868" y="277515"/>
                      <a:pt x="669791" y="11764"/>
                      <a:pt x="908011" y="275430"/>
                    </a:cubicBezTo>
                    <a:cubicBezTo>
                      <a:pt x="997401" y="222515"/>
                      <a:pt x="1102299" y="68817"/>
                      <a:pt x="1115448" y="76694"/>
                    </a:cubicBezTo>
                    <a:cubicBezTo>
                      <a:pt x="1128597" y="84571"/>
                      <a:pt x="1076773" y="327841"/>
                      <a:pt x="1016169" y="454367"/>
                    </a:cubicBezTo>
                    <a:cubicBezTo>
                      <a:pt x="955565" y="580893"/>
                      <a:pt x="716609" y="801411"/>
                      <a:pt x="560868" y="795473"/>
                    </a:cubicBezTo>
                    <a:cubicBezTo>
                      <a:pt x="405127" y="789535"/>
                      <a:pt x="173836" y="549811"/>
                      <a:pt x="81723" y="418741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8" name="Ellipszis 30"/>
              <p:cNvSpPr/>
              <p:nvPr/>
            </p:nvSpPr>
            <p:spPr>
              <a:xfrm rot="16200000" flipV="1">
                <a:off x="3239666" y="7001771"/>
                <a:ext cx="285820" cy="134457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0 w 1007128"/>
                  <a:gd name="connsiteY0" fmla="*/ 507523 h 964723"/>
                  <a:gd name="connsiteX1" fmla="*/ 457200 w 1007128"/>
                  <a:gd name="connsiteY1" fmla="*/ 50323 h 964723"/>
                  <a:gd name="connsiteX2" fmla="*/ 975203 w 1007128"/>
                  <a:gd name="connsiteY2" fmla="*/ 63063 h 964723"/>
                  <a:gd name="connsiteX3" fmla="*/ 914400 w 1007128"/>
                  <a:gd name="connsiteY3" fmla="*/ 507523 h 964723"/>
                  <a:gd name="connsiteX4" fmla="*/ 457200 w 1007128"/>
                  <a:gd name="connsiteY4" fmla="*/ 964723 h 964723"/>
                  <a:gd name="connsiteX5" fmla="*/ 0 w 1007128"/>
                  <a:gd name="connsiteY5" fmla="*/ 507523 h 964723"/>
                  <a:gd name="connsiteX0" fmla="*/ 290 w 1007418"/>
                  <a:gd name="connsiteY0" fmla="*/ 608682 h 1065882"/>
                  <a:gd name="connsiteX1" fmla="*/ 398113 w 1007418"/>
                  <a:gd name="connsiteY1" fmla="*/ 20853 h 1065882"/>
                  <a:gd name="connsiteX2" fmla="*/ 975493 w 1007418"/>
                  <a:gd name="connsiteY2" fmla="*/ 164222 h 1065882"/>
                  <a:gd name="connsiteX3" fmla="*/ 914690 w 1007418"/>
                  <a:gd name="connsiteY3" fmla="*/ 608682 h 1065882"/>
                  <a:gd name="connsiteX4" fmla="*/ 457490 w 1007418"/>
                  <a:gd name="connsiteY4" fmla="*/ 1065882 h 1065882"/>
                  <a:gd name="connsiteX5" fmla="*/ 290 w 1007418"/>
                  <a:gd name="connsiteY5" fmla="*/ 608682 h 1065882"/>
                  <a:gd name="connsiteX0" fmla="*/ 66613 w 1073741"/>
                  <a:gd name="connsiteY0" fmla="*/ 588215 h 1045415"/>
                  <a:gd name="connsiteX1" fmla="*/ 44288 w 1073741"/>
                  <a:gd name="connsiteY1" fmla="*/ 120005 h 1045415"/>
                  <a:gd name="connsiteX2" fmla="*/ 464436 w 1073741"/>
                  <a:gd name="connsiteY2" fmla="*/ 386 h 1045415"/>
                  <a:gd name="connsiteX3" fmla="*/ 1041816 w 1073741"/>
                  <a:gd name="connsiteY3" fmla="*/ 143755 h 1045415"/>
                  <a:gd name="connsiteX4" fmla="*/ 981013 w 1073741"/>
                  <a:gd name="connsiteY4" fmla="*/ 588215 h 1045415"/>
                  <a:gd name="connsiteX5" fmla="*/ 523813 w 1073741"/>
                  <a:gd name="connsiteY5" fmla="*/ 1045415 h 1045415"/>
                  <a:gd name="connsiteX6" fmla="*/ 66613 w 1073741"/>
                  <a:gd name="connsiteY6" fmla="*/ 588215 h 1045415"/>
                  <a:gd name="connsiteX0" fmla="*/ 66613 w 1098361"/>
                  <a:gd name="connsiteY0" fmla="*/ 588215 h 1045501"/>
                  <a:gd name="connsiteX1" fmla="*/ 44288 w 1098361"/>
                  <a:gd name="connsiteY1" fmla="*/ 120005 h 1045501"/>
                  <a:gd name="connsiteX2" fmla="*/ 464436 w 1098361"/>
                  <a:gd name="connsiteY2" fmla="*/ 386 h 1045501"/>
                  <a:gd name="connsiteX3" fmla="*/ 1041816 w 1098361"/>
                  <a:gd name="connsiteY3" fmla="*/ 143755 h 1045501"/>
                  <a:gd name="connsiteX4" fmla="*/ 1052265 w 1098361"/>
                  <a:gd name="connsiteY4" fmla="*/ 623841 h 1045501"/>
                  <a:gd name="connsiteX5" fmla="*/ 523813 w 1098361"/>
                  <a:gd name="connsiteY5" fmla="*/ 1045415 h 1045501"/>
                  <a:gd name="connsiteX6" fmla="*/ 66613 w 1098361"/>
                  <a:gd name="connsiteY6" fmla="*/ 588215 h 1045501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464436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66613 w 1098361"/>
                  <a:gd name="connsiteY0" fmla="*/ 588215 h 1045499"/>
                  <a:gd name="connsiteX1" fmla="*/ 44288 w 1098361"/>
                  <a:gd name="connsiteY1" fmla="*/ 120005 h 1045499"/>
                  <a:gd name="connsiteX2" fmla="*/ 571314 w 1098361"/>
                  <a:gd name="connsiteY2" fmla="*/ 386 h 1045499"/>
                  <a:gd name="connsiteX3" fmla="*/ 1041816 w 1098361"/>
                  <a:gd name="connsiteY3" fmla="*/ 143755 h 1045499"/>
                  <a:gd name="connsiteX4" fmla="*/ 1052265 w 1098361"/>
                  <a:gd name="connsiteY4" fmla="*/ 623841 h 1045499"/>
                  <a:gd name="connsiteX5" fmla="*/ 523813 w 1098361"/>
                  <a:gd name="connsiteY5" fmla="*/ 1045415 h 1045499"/>
                  <a:gd name="connsiteX6" fmla="*/ 66613 w 1098361"/>
                  <a:gd name="connsiteY6" fmla="*/ 588215 h 1045499"/>
                  <a:gd name="connsiteX0" fmla="*/ 74018 w 1107231"/>
                  <a:gd name="connsiteY0" fmla="*/ 672272 h 1129556"/>
                  <a:gd name="connsiteX1" fmla="*/ 51693 w 1107231"/>
                  <a:gd name="connsiteY1" fmla="*/ 204062 h 1129556"/>
                  <a:gd name="connsiteX2" fmla="*/ 578719 w 1107231"/>
                  <a:gd name="connsiteY2" fmla="*/ 119 h 1129556"/>
                  <a:gd name="connsiteX3" fmla="*/ 1049221 w 1107231"/>
                  <a:gd name="connsiteY3" fmla="*/ 227812 h 1129556"/>
                  <a:gd name="connsiteX4" fmla="*/ 1059670 w 1107231"/>
                  <a:gd name="connsiteY4" fmla="*/ 707898 h 1129556"/>
                  <a:gd name="connsiteX5" fmla="*/ 531218 w 1107231"/>
                  <a:gd name="connsiteY5" fmla="*/ 1129472 h 1129556"/>
                  <a:gd name="connsiteX6" fmla="*/ 74018 w 1107231"/>
                  <a:gd name="connsiteY6" fmla="*/ 672272 h 1129556"/>
                  <a:gd name="connsiteX0" fmla="*/ 53842 w 1131423"/>
                  <a:gd name="connsiteY0" fmla="*/ 731440 h 1129530"/>
                  <a:gd name="connsiteX1" fmla="*/ 75884 w 1131423"/>
                  <a:gd name="connsiteY1" fmla="*/ 204074 h 1129530"/>
                  <a:gd name="connsiteX2" fmla="*/ 602910 w 1131423"/>
                  <a:gd name="connsiteY2" fmla="*/ 131 h 1129530"/>
                  <a:gd name="connsiteX3" fmla="*/ 1073412 w 1131423"/>
                  <a:gd name="connsiteY3" fmla="*/ 227824 h 1129530"/>
                  <a:gd name="connsiteX4" fmla="*/ 1083861 w 1131423"/>
                  <a:gd name="connsiteY4" fmla="*/ 707910 h 1129530"/>
                  <a:gd name="connsiteX5" fmla="*/ 555409 w 1131423"/>
                  <a:gd name="connsiteY5" fmla="*/ 1129484 h 1129530"/>
                  <a:gd name="connsiteX6" fmla="*/ 53842 w 1131423"/>
                  <a:gd name="connsiteY6" fmla="*/ 731440 h 1129530"/>
                  <a:gd name="connsiteX0" fmla="*/ 53842 w 1464892"/>
                  <a:gd name="connsiteY0" fmla="*/ 731440 h 1149973"/>
                  <a:gd name="connsiteX1" fmla="*/ 75884 w 1464892"/>
                  <a:gd name="connsiteY1" fmla="*/ 204074 h 1149973"/>
                  <a:gd name="connsiteX2" fmla="*/ 602910 w 1464892"/>
                  <a:gd name="connsiteY2" fmla="*/ 131 h 1149973"/>
                  <a:gd name="connsiteX3" fmla="*/ 1073412 w 1464892"/>
                  <a:gd name="connsiteY3" fmla="*/ 227824 h 1149973"/>
                  <a:gd name="connsiteX4" fmla="*/ 1456955 w 1464892"/>
                  <a:gd name="connsiteY4" fmla="*/ 1016424 h 1149973"/>
                  <a:gd name="connsiteX5" fmla="*/ 555409 w 1464892"/>
                  <a:gd name="connsiteY5" fmla="*/ 1129484 h 1149973"/>
                  <a:gd name="connsiteX6" fmla="*/ 53842 w 1464892"/>
                  <a:gd name="connsiteY6" fmla="*/ 731440 h 1149973"/>
                  <a:gd name="connsiteX0" fmla="*/ 8948 w 1979639"/>
                  <a:gd name="connsiteY0" fmla="*/ 945109 h 1134720"/>
                  <a:gd name="connsiteX1" fmla="*/ 590631 w 1979639"/>
                  <a:gd name="connsiteY1" fmla="*/ 204156 h 1134720"/>
                  <a:gd name="connsiteX2" fmla="*/ 1117657 w 1979639"/>
                  <a:gd name="connsiteY2" fmla="*/ 213 h 1134720"/>
                  <a:gd name="connsiteX3" fmla="*/ 1588159 w 1979639"/>
                  <a:gd name="connsiteY3" fmla="*/ 227906 h 1134720"/>
                  <a:gd name="connsiteX4" fmla="*/ 1971702 w 1979639"/>
                  <a:gd name="connsiteY4" fmla="*/ 1016506 h 1134720"/>
                  <a:gd name="connsiteX5" fmla="*/ 1070156 w 1979639"/>
                  <a:gd name="connsiteY5" fmla="*/ 1129566 h 1134720"/>
                  <a:gd name="connsiteX6" fmla="*/ 8948 w 1979639"/>
                  <a:gd name="connsiteY6" fmla="*/ 945109 h 1134720"/>
                  <a:gd name="connsiteX0" fmla="*/ 70914 w 2041605"/>
                  <a:gd name="connsiteY0" fmla="*/ 948915 h 1138526"/>
                  <a:gd name="connsiteX1" fmla="*/ 217320 w 2041605"/>
                  <a:gd name="connsiteY1" fmla="*/ 374085 h 1138526"/>
                  <a:gd name="connsiteX2" fmla="*/ 1179623 w 2041605"/>
                  <a:gd name="connsiteY2" fmla="*/ 4019 h 1138526"/>
                  <a:gd name="connsiteX3" fmla="*/ 1650125 w 2041605"/>
                  <a:gd name="connsiteY3" fmla="*/ 231712 h 1138526"/>
                  <a:gd name="connsiteX4" fmla="*/ 2033668 w 2041605"/>
                  <a:gd name="connsiteY4" fmla="*/ 1020312 h 1138526"/>
                  <a:gd name="connsiteX5" fmla="*/ 1132122 w 2041605"/>
                  <a:gd name="connsiteY5" fmla="*/ 1133372 h 1138526"/>
                  <a:gd name="connsiteX6" fmla="*/ 70914 w 2041605"/>
                  <a:gd name="connsiteY6" fmla="*/ 948915 h 1138526"/>
                  <a:gd name="connsiteX0" fmla="*/ 70914 w 2106172"/>
                  <a:gd name="connsiteY0" fmla="*/ 945176 h 1134787"/>
                  <a:gd name="connsiteX1" fmla="*/ 217320 w 2106172"/>
                  <a:gd name="connsiteY1" fmla="*/ 370346 h 1134787"/>
                  <a:gd name="connsiteX2" fmla="*/ 1179623 w 2106172"/>
                  <a:gd name="connsiteY2" fmla="*/ 280 h 1134787"/>
                  <a:gd name="connsiteX3" fmla="*/ 2023220 w 2106172"/>
                  <a:gd name="connsiteY3" fmla="*/ 322900 h 1134787"/>
                  <a:gd name="connsiteX4" fmla="*/ 2033668 w 2106172"/>
                  <a:gd name="connsiteY4" fmla="*/ 1016573 h 1134787"/>
                  <a:gd name="connsiteX5" fmla="*/ 1132122 w 2106172"/>
                  <a:gd name="connsiteY5" fmla="*/ 1129633 h 1134787"/>
                  <a:gd name="connsiteX6" fmla="*/ 70914 w 2106172"/>
                  <a:gd name="connsiteY6" fmla="*/ 945176 h 1134787"/>
                  <a:gd name="connsiteX0" fmla="*/ 88651 w 2054496"/>
                  <a:gd name="connsiteY0" fmla="*/ 998160 h 1131200"/>
                  <a:gd name="connsiteX1" fmla="*/ 165643 w 2054496"/>
                  <a:gd name="connsiteY1" fmla="*/ 370346 h 1131200"/>
                  <a:gd name="connsiteX2" fmla="*/ 1127946 w 2054496"/>
                  <a:gd name="connsiteY2" fmla="*/ 280 h 1131200"/>
                  <a:gd name="connsiteX3" fmla="*/ 1971543 w 2054496"/>
                  <a:gd name="connsiteY3" fmla="*/ 322900 h 1131200"/>
                  <a:gd name="connsiteX4" fmla="*/ 1981991 w 2054496"/>
                  <a:gd name="connsiteY4" fmla="*/ 1016573 h 1131200"/>
                  <a:gd name="connsiteX5" fmla="*/ 1080445 w 2054496"/>
                  <a:gd name="connsiteY5" fmla="*/ 1129633 h 1131200"/>
                  <a:gd name="connsiteX6" fmla="*/ 88651 w 2054496"/>
                  <a:gd name="connsiteY6" fmla="*/ 998160 h 1131200"/>
                  <a:gd name="connsiteX0" fmla="*/ 35931 w 2001776"/>
                  <a:gd name="connsiteY0" fmla="*/ 998160 h 1131201"/>
                  <a:gd name="connsiteX1" fmla="*/ 112923 w 2001776"/>
                  <a:gd name="connsiteY1" fmla="*/ 370346 h 1131201"/>
                  <a:gd name="connsiteX2" fmla="*/ 1075226 w 2001776"/>
                  <a:gd name="connsiteY2" fmla="*/ 280 h 1131201"/>
                  <a:gd name="connsiteX3" fmla="*/ 1918823 w 2001776"/>
                  <a:gd name="connsiteY3" fmla="*/ 322900 h 1131201"/>
                  <a:gd name="connsiteX4" fmla="*/ 1929271 w 2001776"/>
                  <a:gd name="connsiteY4" fmla="*/ 1016573 h 1131201"/>
                  <a:gd name="connsiteX5" fmla="*/ 1027725 w 2001776"/>
                  <a:gd name="connsiteY5" fmla="*/ 1129633 h 1131201"/>
                  <a:gd name="connsiteX6" fmla="*/ 35931 w 2001776"/>
                  <a:gd name="connsiteY6" fmla="*/ 998160 h 1131201"/>
                  <a:gd name="connsiteX0" fmla="*/ 35931 w 2013318"/>
                  <a:gd name="connsiteY0" fmla="*/ 998156 h 1129745"/>
                  <a:gd name="connsiteX1" fmla="*/ 112923 w 2013318"/>
                  <a:gd name="connsiteY1" fmla="*/ 370342 h 1129745"/>
                  <a:gd name="connsiteX2" fmla="*/ 1075226 w 2013318"/>
                  <a:gd name="connsiteY2" fmla="*/ 276 h 1129745"/>
                  <a:gd name="connsiteX3" fmla="*/ 1918823 w 2013318"/>
                  <a:gd name="connsiteY3" fmla="*/ 322896 h 1129745"/>
                  <a:gd name="connsiteX4" fmla="*/ 1952410 w 2013318"/>
                  <a:gd name="connsiteY4" fmla="*/ 1003323 h 1129745"/>
                  <a:gd name="connsiteX5" fmla="*/ 1027725 w 2013318"/>
                  <a:gd name="connsiteY5" fmla="*/ 1129629 h 1129745"/>
                  <a:gd name="connsiteX6" fmla="*/ 35931 w 2013318"/>
                  <a:gd name="connsiteY6" fmla="*/ 998156 h 1129745"/>
                  <a:gd name="connsiteX0" fmla="*/ 35931 w 2013318"/>
                  <a:gd name="connsiteY0" fmla="*/ 998156 h 1129632"/>
                  <a:gd name="connsiteX1" fmla="*/ 112923 w 2013318"/>
                  <a:gd name="connsiteY1" fmla="*/ 370342 h 1129632"/>
                  <a:gd name="connsiteX2" fmla="*/ 1075226 w 2013318"/>
                  <a:gd name="connsiteY2" fmla="*/ 276 h 1129632"/>
                  <a:gd name="connsiteX3" fmla="*/ 1918823 w 2013318"/>
                  <a:gd name="connsiteY3" fmla="*/ 322896 h 1129632"/>
                  <a:gd name="connsiteX4" fmla="*/ 1952410 w 2013318"/>
                  <a:gd name="connsiteY4" fmla="*/ 1003323 h 1129632"/>
                  <a:gd name="connsiteX5" fmla="*/ 1027725 w 2013318"/>
                  <a:gd name="connsiteY5" fmla="*/ 1129629 h 1129632"/>
                  <a:gd name="connsiteX6" fmla="*/ 35931 w 2013318"/>
                  <a:gd name="connsiteY6" fmla="*/ 998156 h 1129632"/>
                  <a:gd name="connsiteX0" fmla="*/ 91151 w 2068538"/>
                  <a:gd name="connsiteY0" fmla="*/ 998156 h 1027258"/>
                  <a:gd name="connsiteX1" fmla="*/ 168143 w 2068538"/>
                  <a:gd name="connsiteY1" fmla="*/ 370342 h 1027258"/>
                  <a:gd name="connsiteX2" fmla="*/ 1130446 w 2068538"/>
                  <a:gd name="connsiteY2" fmla="*/ 276 h 1027258"/>
                  <a:gd name="connsiteX3" fmla="*/ 1974043 w 2068538"/>
                  <a:gd name="connsiteY3" fmla="*/ 322896 h 1027258"/>
                  <a:gd name="connsiteX4" fmla="*/ 2007630 w 2068538"/>
                  <a:gd name="connsiteY4" fmla="*/ 1003323 h 1027258"/>
                  <a:gd name="connsiteX5" fmla="*/ 1117652 w 2068538"/>
                  <a:gd name="connsiteY5" fmla="*/ 930943 h 1027258"/>
                  <a:gd name="connsiteX6" fmla="*/ 91151 w 2068538"/>
                  <a:gd name="connsiteY6" fmla="*/ 998156 h 1027258"/>
                  <a:gd name="connsiteX0" fmla="*/ 61983 w 2039370"/>
                  <a:gd name="connsiteY0" fmla="*/ 998156 h 1027258"/>
                  <a:gd name="connsiteX1" fmla="*/ 138975 w 2039370"/>
                  <a:gd name="connsiteY1" fmla="*/ 370342 h 1027258"/>
                  <a:gd name="connsiteX2" fmla="*/ 1101278 w 2039370"/>
                  <a:gd name="connsiteY2" fmla="*/ 276 h 1027258"/>
                  <a:gd name="connsiteX3" fmla="*/ 1944875 w 2039370"/>
                  <a:gd name="connsiteY3" fmla="*/ 322896 h 1027258"/>
                  <a:gd name="connsiteX4" fmla="*/ 1978462 w 2039370"/>
                  <a:gd name="connsiteY4" fmla="*/ 1003323 h 1027258"/>
                  <a:gd name="connsiteX5" fmla="*/ 1088484 w 2039370"/>
                  <a:gd name="connsiteY5" fmla="*/ 930943 h 1027258"/>
                  <a:gd name="connsiteX6" fmla="*/ 61983 w 2039370"/>
                  <a:gd name="connsiteY6" fmla="*/ 998156 h 1027258"/>
                  <a:gd name="connsiteX0" fmla="*/ 8343 w 1985730"/>
                  <a:gd name="connsiteY0" fmla="*/ 998156 h 1003323"/>
                  <a:gd name="connsiteX1" fmla="*/ 85335 w 1985730"/>
                  <a:gd name="connsiteY1" fmla="*/ 370342 h 1003323"/>
                  <a:gd name="connsiteX2" fmla="*/ 1047638 w 1985730"/>
                  <a:gd name="connsiteY2" fmla="*/ 276 h 1003323"/>
                  <a:gd name="connsiteX3" fmla="*/ 1891235 w 1985730"/>
                  <a:gd name="connsiteY3" fmla="*/ 322896 h 1003323"/>
                  <a:gd name="connsiteX4" fmla="*/ 1924822 w 1985730"/>
                  <a:gd name="connsiteY4" fmla="*/ 1003323 h 1003323"/>
                  <a:gd name="connsiteX5" fmla="*/ 1034844 w 1985730"/>
                  <a:gd name="connsiteY5" fmla="*/ 930943 h 1003323"/>
                  <a:gd name="connsiteX6" fmla="*/ 8343 w 1985730"/>
                  <a:gd name="connsiteY6" fmla="*/ 998156 h 1003323"/>
                  <a:gd name="connsiteX0" fmla="*/ 84362 w 2061749"/>
                  <a:gd name="connsiteY0" fmla="*/ 998026 h 1028023"/>
                  <a:gd name="connsiteX1" fmla="*/ 91942 w 2061749"/>
                  <a:gd name="connsiteY1" fmla="*/ 356967 h 1028023"/>
                  <a:gd name="connsiteX2" fmla="*/ 1123657 w 2061749"/>
                  <a:gd name="connsiteY2" fmla="*/ 146 h 1028023"/>
                  <a:gd name="connsiteX3" fmla="*/ 1967254 w 2061749"/>
                  <a:gd name="connsiteY3" fmla="*/ 322766 h 1028023"/>
                  <a:gd name="connsiteX4" fmla="*/ 2000841 w 2061749"/>
                  <a:gd name="connsiteY4" fmla="*/ 1003193 h 1028023"/>
                  <a:gd name="connsiteX5" fmla="*/ 1110863 w 2061749"/>
                  <a:gd name="connsiteY5" fmla="*/ 930813 h 1028023"/>
                  <a:gd name="connsiteX6" fmla="*/ 84362 w 2061749"/>
                  <a:gd name="connsiteY6" fmla="*/ 998026 h 1028023"/>
                  <a:gd name="connsiteX0" fmla="*/ 91931 w 2069318"/>
                  <a:gd name="connsiteY0" fmla="*/ 997924 h 1027921"/>
                  <a:gd name="connsiteX1" fmla="*/ 99511 w 2069318"/>
                  <a:gd name="connsiteY1" fmla="*/ 356865 h 1027921"/>
                  <a:gd name="connsiteX2" fmla="*/ 534326 w 2069318"/>
                  <a:gd name="connsiteY2" fmla="*/ 299987 h 1027921"/>
                  <a:gd name="connsiteX3" fmla="*/ 1131226 w 2069318"/>
                  <a:gd name="connsiteY3" fmla="*/ 44 h 1027921"/>
                  <a:gd name="connsiteX4" fmla="*/ 1974823 w 2069318"/>
                  <a:gd name="connsiteY4" fmla="*/ 322664 h 1027921"/>
                  <a:gd name="connsiteX5" fmla="*/ 2008410 w 2069318"/>
                  <a:gd name="connsiteY5" fmla="*/ 1003091 h 1027921"/>
                  <a:gd name="connsiteX6" fmla="*/ 1118432 w 2069318"/>
                  <a:gd name="connsiteY6" fmla="*/ 930711 h 1027921"/>
                  <a:gd name="connsiteX7" fmla="*/ 91931 w 2069318"/>
                  <a:gd name="connsiteY7" fmla="*/ 997924 h 1027921"/>
                  <a:gd name="connsiteX0" fmla="*/ 91931 w 2069318"/>
                  <a:gd name="connsiteY0" fmla="*/ 998462 h 1028459"/>
                  <a:gd name="connsiteX1" fmla="*/ 99511 w 2069318"/>
                  <a:gd name="connsiteY1" fmla="*/ 357403 h 1028459"/>
                  <a:gd name="connsiteX2" fmla="*/ 534326 w 2069318"/>
                  <a:gd name="connsiteY2" fmla="*/ 300525 h 1028459"/>
                  <a:gd name="connsiteX3" fmla="*/ 1131226 w 2069318"/>
                  <a:gd name="connsiteY3" fmla="*/ 582 h 1028459"/>
                  <a:gd name="connsiteX4" fmla="*/ 1974823 w 2069318"/>
                  <a:gd name="connsiteY4" fmla="*/ 323202 h 1028459"/>
                  <a:gd name="connsiteX5" fmla="*/ 2008410 w 2069318"/>
                  <a:gd name="connsiteY5" fmla="*/ 1003629 h 1028459"/>
                  <a:gd name="connsiteX6" fmla="*/ 1118432 w 2069318"/>
                  <a:gd name="connsiteY6" fmla="*/ 931249 h 1028459"/>
                  <a:gd name="connsiteX7" fmla="*/ 91931 w 2069318"/>
                  <a:gd name="connsiteY7" fmla="*/ 998462 h 1028459"/>
                  <a:gd name="connsiteX0" fmla="*/ 91931 w 2039410"/>
                  <a:gd name="connsiteY0" fmla="*/ 998574 h 1028571"/>
                  <a:gd name="connsiteX1" fmla="*/ 99511 w 2039410"/>
                  <a:gd name="connsiteY1" fmla="*/ 357515 h 1028571"/>
                  <a:gd name="connsiteX2" fmla="*/ 534326 w 2039410"/>
                  <a:gd name="connsiteY2" fmla="*/ 300637 h 1028571"/>
                  <a:gd name="connsiteX3" fmla="*/ 1131226 w 2039410"/>
                  <a:gd name="connsiteY3" fmla="*/ 694 h 1028571"/>
                  <a:gd name="connsiteX4" fmla="*/ 1668070 w 2039410"/>
                  <a:gd name="connsiteY4" fmla="*/ 221162 h 1028571"/>
                  <a:gd name="connsiteX5" fmla="*/ 1974823 w 2039410"/>
                  <a:gd name="connsiteY5" fmla="*/ 323314 h 1028571"/>
                  <a:gd name="connsiteX6" fmla="*/ 2008410 w 2039410"/>
                  <a:gd name="connsiteY6" fmla="*/ 1003741 h 1028571"/>
                  <a:gd name="connsiteX7" fmla="*/ 1118432 w 2039410"/>
                  <a:gd name="connsiteY7" fmla="*/ 931361 h 1028571"/>
                  <a:gd name="connsiteX8" fmla="*/ 91931 w 2039410"/>
                  <a:gd name="connsiteY8" fmla="*/ 998574 h 1028571"/>
                  <a:gd name="connsiteX0" fmla="*/ 91931 w 2039409"/>
                  <a:gd name="connsiteY0" fmla="*/ 1077843 h 1107840"/>
                  <a:gd name="connsiteX1" fmla="*/ 99511 w 2039409"/>
                  <a:gd name="connsiteY1" fmla="*/ 436784 h 1107840"/>
                  <a:gd name="connsiteX2" fmla="*/ 534326 w 2039409"/>
                  <a:gd name="connsiteY2" fmla="*/ 379906 h 1107840"/>
                  <a:gd name="connsiteX3" fmla="*/ 1108089 w 2039409"/>
                  <a:gd name="connsiteY3" fmla="*/ 488 h 1107840"/>
                  <a:gd name="connsiteX4" fmla="*/ 1668070 w 2039409"/>
                  <a:gd name="connsiteY4" fmla="*/ 300431 h 1107840"/>
                  <a:gd name="connsiteX5" fmla="*/ 1974823 w 2039409"/>
                  <a:gd name="connsiteY5" fmla="*/ 402583 h 1107840"/>
                  <a:gd name="connsiteX6" fmla="*/ 2008410 w 2039409"/>
                  <a:gd name="connsiteY6" fmla="*/ 1083010 h 1107840"/>
                  <a:gd name="connsiteX7" fmla="*/ 1118432 w 2039409"/>
                  <a:gd name="connsiteY7" fmla="*/ 1010630 h 1107840"/>
                  <a:gd name="connsiteX8" fmla="*/ 91931 w 2039409"/>
                  <a:gd name="connsiteY8" fmla="*/ 1077843 h 1107840"/>
                  <a:gd name="connsiteX0" fmla="*/ 91931 w 2039409"/>
                  <a:gd name="connsiteY0" fmla="*/ 1108172 h 1138169"/>
                  <a:gd name="connsiteX1" fmla="*/ 99511 w 2039409"/>
                  <a:gd name="connsiteY1" fmla="*/ 467113 h 1138169"/>
                  <a:gd name="connsiteX2" fmla="*/ 534326 w 2039409"/>
                  <a:gd name="connsiteY2" fmla="*/ 410235 h 1138169"/>
                  <a:gd name="connsiteX3" fmla="*/ 765704 w 2039409"/>
                  <a:gd name="connsiteY3" fmla="*/ 52602 h 1138169"/>
                  <a:gd name="connsiteX4" fmla="*/ 1108089 w 2039409"/>
                  <a:gd name="connsiteY4" fmla="*/ 30817 h 1138169"/>
                  <a:gd name="connsiteX5" fmla="*/ 1668070 w 2039409"/>
                  <a:gd name="connsiteY5" fmla="*/ 330760 h 1138169"/>
                  <a:gd name="connsiteX6" fmla="*/ 1974823 w 2039409"/>
                  <a:gd name="connsiteY6" fmla="*/ 432912 h 1138169"/>
                  <a:gd name="connsiteX7" fmla="*/ 2008410 w 2039409"/>
                  <a:gd name="connsiteY7" fmla="*/ 1113339 h 1138169"/>
                  <a:gd name="connsiteX8" fmla="*/ 1118432 w 2039409"/>
                  <a:gd name="connsiteY8" fmla="*/ 1040959 h 1138169"/>
                  <a:gd name="connsiteX9" fmla="*/ 91931 w 2039409"/>
                  <a:gd name="connsiteY9" fmla="*/ 1108172 h 1138169"/>
                  <a:gd name="connsiteX0" fmla="*/ 91931 w 2039409"/>
                  <a:gd name="connsiteY0" fmla="*/ 1089943 h 1119940"/>
                  <a:gd name="connsiteX1" fmla="*/ 99511 w 2039409"/>
                  <a:gd name="connsiteY1" fmla="*/ 448884 h 1119940"/>
                  <a:gd name="connsiteX2" fmla="*/ 534326 w 2039409"/>
                  <a:gd name="connsiteY2" fmla="*/ 392006 h 1119940"/>
                  <a:gd name="connsiteX3" fmla="*/ 765704 w 2039409"/>
                  <a:gd name="connsiteY3" fmla="*/ 34373 h 1119940"/>
                  <a:gd name="connsiteX4" fmla="*/ 1397310 w 2039409"/>
                  <a:gd name="connsiteY4" fmla="*/ 52324 h 1119940"/>
                  <a:gd name="connsiteX5" fmla="*/ 1668070 w 2039409"/>
                  <a:gd name="connsiteY5" fmla="*/ 312531 h 1119940"/>
                  <a:gd name="connsiteX6" fmla="*/ 1974823 w 2039409"/>
                  <a:gd name="connsiteY6" fmla="*/ 414683 h 1119940"/>
                  <a:gd name="connsiteX7" fmla="*/ 2008410 w 2039409"/>
                  <a:gd name="connsiteY7" fmla="*/ 1095110 h 1119940"/>
                  <a:gd name="connsiteX8" fmla="*/ 1118432 w 2039409"/>
                  <a:gd name="connsiteY8" fmla="*/ 1022730 h 1119940"/>
                  <a:gd name="connsiteX9" fmla="*/ 91931 w 2039409"/>
                  <a:gd name="connsiteY9" fmla="*/ 1089943 h 1119940"/>
                  <a:gd name="connsiteX0" fmla="*/ 88682 w 2036160"/>
                  <a:gd name="connsiteY0" fmla="*/ 1089943 h 1119940"/>
                  <a:gd name="connsiteX1" fmla="*/ 96262 w 2036160"/>
                  <a:gd name="connsiteY1" fmla="*/ 448884 h 1119940"/>
                  <a:gd name="connsiteX2" fmla="*/ 461665 w 2036160"/>
                  <a:gd name="connsiteY2" fmla="*/ 365514 h 1119940"/>
                  <a:gd name="connsiteX3" fmla="*/ 762455 w 2036160"/>
                  <a:gd name="connsiteY3" fmla="*/ 34373 h 1119940"/>
                  <a:gd name="connsiteX4" fmla="*/ 1394061 w 2036160"/>
                  <a:gd name="connsiteY4" fmla="*/ 52324 h 1119940"/>
                  <a:gd name="connsiteX5" fmla="*/ 1664821 w 2036160"/>
                  <a:gd name="connsiteY5" fmla="*/ 312531 h 1119940"/>
                  <a:gd name="connsiteX6" fmla="*/ 1971574 w 2036160"/>
                  <a:gd name="connsiteY6" fmla="*/ 414683 h 1119940"/>
                  <a:gd name="connsiteX7" fmla="*/ 2005161 w 2036160"/>
                  <a:gd name="connsiteY7" fmla="*/ 1095110 h 1119940"/>
                  <a:gd name="connsiteX8" fmla="*/ 1115183 w 2036160"/>
                  <a:gd name="connsiteY8" fmla="*/ 1022730 h 1119940"/>
                  <a:gd name="connsiteX9" fmla="*/ 88682 w 2036160"/>
                  <a:gd name="connsiteY9" fmla="*/ 1089943 h 1119940"/>
                  <a:gd name="connsiteX0" fmla="*/ 88682 w 2036160"/>
                  <a:gd name="connsiteY0" fmla="*/ 1037884 h 1067881"/>
                  <a:gd name="connsiteX1" fmla="*/ 96262 w 2036160"/>
                  <a:gd name="connsiteY1" fmla="*/ 396825 h 1067881"/>
                  <a:gd name="connsiteX2" fmla="*/ 461665 w 2036160"/>
                  <a:gd name="connsiteY2" fmla="*/ 313455 h 1067881"/>
                  <a:gd name="connsiteX3" fmla="*/ 1394061 w 2036160"/>
                  <a:gd name="connsiteY3" fmla="*/ 265 h 1067881"/>
                  <a:gd name="connsiteX4" fmla="*/ 1664821 w 2036160"/>
                  <a:gd name="connsiteY4" fmla="*/ 260472 h 1067881"/>
                  <a:gd name="connsiteX5" fmla="*/ 1971574 w 2036160"/>
                  <a:gd name="connsiteY5" fmla="*/ 362624 h 1067881"/>
                  <a:gd name="connsiteX6" fmla="*/ 2005161 w 2036160"/>
                  <a:gd name="connsiteY6" fmla="*/ 1043051 h 1067881"/>
                  <a:gd name="connsiteX7" fmla="*/ 1115183 w 2036160"/>
                  <a:gd name="connsiteY7" fmla="*/ 970671 h 1067881"/>
                  <a:gd name="connsiteX8" fmla="*/ 88682 w 2036160"/>
                  <a:gd name="connsiteY8" fmla="*/ 1037884 h 1067881"/>
                  <a:gd name="connsiteX0" fmla="*/ 88682 w 2036160"/>
                  <a:gd name="connsiteY0" fmla="*/ 1011426 h 1041423"/>
                  <a:gd name="connsiteX1" fmla="*/ 96262 w 2036160"/>
                  <a:gd name="connsiteY1" fmla="*/ 370367 h 1041423"/>
                  <a:gd name="connsiteX2" fmla="*/ 461665 w 2036160"/>
                  <a:gd name="connsiteY2" fmla="*/ 286997 h 1041423"/>
                  <a:gd name="connsiteX3" fmla="*/ 1046996 w 2036160"/>
                  <a:gd name="connsiteY3" fmla="*/ 299 h 1041423"/>
                  <a:gd name="connsiteX4" fmla="*/ 1664821 w 2036160"/>
                  <a:gd name="connsiteY4" fmla="*/ 234014 h 1041423"/>
                  <a:gd name="connsiteX5" fmla="*/ 1971574 w 2036160"/>
                  <a:gd name="connsiteY5" fmla="*/ 336166 h 1041423"/>
                  <a:gd name="connsiteX6" fmla="*/ 2005161 w 2036160"/>
                  <a:gd name="connsiteY6" fmla="*/ 1016593 h 1041423"/>
                  <a:gd name="connsiteX7" fmla="*/ 1115183 w 2036160"/>
                  <a:gd name="connsiteY7" fmla="*/ 944213 h 1041423"/>
                  <a:gd name="connsiteX8" fmla="*/ 88682 w 2036160"/>
                  <a:gd name="connsiteY8" fmla="*/ 1011426 h 1041423"/>
                  <a:gd name="connsiteX0" fmla="*/ 88682 w 2036160"/>
                  <a:gd name="connsiteY0" fmla="*/ 1011192 h 1041189"/>
                  <a:gd name="connsiteX1" fmla="*/ 96262 w 2036160"/>
                  <a:gd name="connsiteY1" fmla="*/ 370133 h 1041189"/>
                  <a:gd name="connsiteX2" fmla="*/ 461665 w 2036160"/>
                  <a:gd name="connsiteY2" fmla="*/ 286763 h 1041189"/>
                  <a:gd name="connsiteX3" fmla="*/ 1046996 w 2036160"/>
                  <a:gd name="connsiteY3" fmla="*/ 65 h 1041189"/>
                  <a:gd name="connsiteX4" fmla="*/ 1664821 w 2036160"/>
                  <a:gd name="connsiteY4" fmla="*/ 233780 h 1041189"/>
                  <a:gd name="connsiteX5" fmla="*/ 1971574 w 2036160"/>
                  <a:gd name="connsiteY5" fmla="*/ 335932 h 1041189"/>
                  <a:gd name="connsiteX6" fmla="*/ 2005161 w 2036160"/>
                  <a:gd name="connsiteY6" fmla="*/ 1016359 h 1041189"/>
                  <a:gd name="connsiteX7" fmla="*/ 1115183 w 2036160"/>
                  <a:gd name="connsiteY7" fmla="*/ 943979 h 1041189"/>
                  <a:gd name="connsiteX8" fmla="*/ 88682 w 2036160"/>
                  <a:gd name="connsiteY8" fmla="*/ 1011192 h 1041189"/>
                  <a:gd name="connsiteX0" fmla="*/ 88682 w 2036160"/>
                  <a:gd name="connsiteY0" fmla="*/ 1011192 h 1041189"/>
                  <a:gd name="connsiteX1" fmla="*/ 96262 w 2036160"/>
                  <a:gd name="connsiteY1" fmla="*/ 370133 h 1041189"/>
                  <a:gd name="connsiteX2" fmla="*/ 461665 w 2036160"/>
                  <a:gd name="connsiteY2" fmla="*/ 286763 h 1041189"/>
                  <a:gd name="connsiteX3" fmla="*/ 1046996 w 2036160"/>
                  <a:gd name="connsiteY3" fmla="*/ 65 h 1041189"/>
                  <a:gd name="connsiteX4" fmla="*/ 1664821 w 2036160"/>
                  <a:gd name="connsiteY4" fmla="*/ 233780 h 1041189"/>
                  <a:gd name="connsiteX5" fmla="*/ 1971574 w 2036160"/>
                  <a:gd name="connsiteY5" fmla="*/ 335932 h 1041189"/>
                  <a:gd name="connsiteX6" fmla="*/ 2005161 w 2036160"/>
                  <a:gd name="connsiteY6" fmla="*/ 1016359 h 1041189"/>
                  <a:gd name="connsiteX7" fmla="*/ 1115183 w 2036160"/>
                  <a:gd name="connsiteY7" fmla="*/ 943979 h 1041189"/>
                  <a:gd name="connsiteX8" fmla="*/ 88682 w 2036160"/>
                  <a:gd name="connsiteY8" fmla="*/ 1011192 h 1041189"/>
                  <a:gd name="connsiteX0" fmla="*/ 35501 w 1982979"/>
                  <a:gd name="connsiteY0" fmla="*/ 1011192 h 1016360"/>
                  <a:gd name="connsiteX1" fmla="*/ 43081 w 1982979"/>
                  <a:gd name="connsiteY1" fmla="*/ 370133 h 1016360"/>
                  <a:gd name="connsiteX2" fmla="*/ 408484 w 1982979"/>
                  <a:gd name="connsiteY2" fmla="*/ 286763 h 1016360"/>
                  <a:gd name="connsiteX3" fmla="*/ 993815 w 1982979"/>
                  <a:gd name="connsiteY3" fmla="*/ 65 h 1016360"/>
                  <a:gd name="connsiteX4" fmla="*/ 1611640 w 1982979"/>
                  <a:gd name="connsiteY4" fmla="*/ 233780 h 1016360"/>
                  <a:gd name="connsiteX5" fmla="*/ 1918393 w 1982979"/>
                  <a:gd name="connsiteY5" fmla="*/ 335932 h 1016360"/>
                  <a:gd name="connsiteX6" fmla="*/ 1951980 w 1982979"/>
                  <a:gd name="connsiteY6" fmla="*/ 1016359 h 1016360"/>
                  <a:gd name="connsiteX7" fmla="*/ 1062002 w 1982979"/>
                  <a:gd name="connsiteY7" fmla="*/ 943979 h 1016360"/>
                  <a:gd name="connsiteX8" fmla="*/ 35501 w 1982979"/>
                  <a:gd name="connsiteY8" fmla="*/ 1011192 h 1016360"/>
                  <a:gd name="connsiteX0" fmla="*/ 35501 w 1957786"/>
                  <a:gd name="connsiteY0" fmla="*/ 1011192 h 1016359"/>
                  <a:gd name="connsiteX1" fmla="*/ 43081 w 1957786"/>
                  <a:gd name="connsiteY1" fmla="*/ 370133 h 1016359"/>
                  <a:gd name="connsiteX2" fmla="*/ 408484 w 1957786"/>
                  <a:gd name="connsiteY2" fmla="*/ 286763 h 1016359"/>
                  <a:gd name="connsiteX3" fmla="*/ 993815 w 1957786"/>
                  <a:gd name="connsiteY3" fmla="*/ 65 h 1016359"/>
                  <a:gd name="connsiteX4" fmla="*/ 1611640 w 1957786"/>
                  <a:gd name="connsiteY4" fmla="*/ 233780 h 1016359"/>
                  <a:gd name="connsiteX5" fmla="*/ 1918393 w 1957786"/>
                  <a:gd name="connsiteY5" fmla="*/ 335932 h 1016359"/>
                  <a:gd name="connsiteX6" fmla="*/ 1951980 w 1957786"/>
                  <a:gd name="connsiteY6" fmla="*/ 1016359 h 1016359"/>
                  <a:gd name="connsiteX7" fmla="*/ 1062002 w 1957786"/>
                  <a:gd name="connsiteY7" fmla="*/ 943979 h 1016359"/>
                  <a:gd name="connsiteX8" fmla="*/ 35501 w 1957786"/>
                  <a:gd name="connsiteY8" fmla="*/ 1011192 h 1016359"/>
                  <a:gd name="connsiteX0" fmla="*/ 35501 w 1987133"/>
                  <a:gd name="connsiteY0" fmla="*/ 1011192 h 1042850"/>
                  <a:gd name="connsiteX1" fmla="*/ 43081 w 1987133"/>
                  <a:gd name="connsiteY1" fmla="*/ 370133 h 1042850"/>
                  <a:gd name="connsiteX2" fmla="*/ 408484 w 1987133"/>
                  <a:gd name="connsiteY2" fmla="*/ 286763 h 1042850"/>
                  <a:gd name="connsiteX3" fmla="*/ 993815 w 1987133"/>
                  <a:gd name="connsiteY3" fmla="*/ 65 h 1042850"/>
                  <a:gd name="connsiteX4" fmla="*/ 1611640 w 1987133"/>
                  <a:gd name="connsiteY4" fmla="*/ 233780 h 1042850"/>
                  <a:gd name="connsiteX5" fmla="*/ 1918393 w 1987133"/>
                  <a:gd name="connsiteY5" fmla="*/ 335932 h 1042850"/>
                  <a:gd name="connsiteX6" fmla="*/ 1986687 w 1987133"/>
                  <a:gd name="connsiteY6" fmla="*/ 1042850 h 1042850"/>
                  <a:gd name="connsiteX7" fmla="*/ 1062002 w 1987133"/>
                  <a:gd name="connsiteY7" fmla="*/ 943979 h 1042850"/>
                  <a:gd name="connsiteX8" fmla="*/ 35501 w 1987133"/>
                  <a:gd name="connsiteY8" fmla="*/ 1011192 h 1042850"/>
                  <a:gd name="connsiteX0" fmla="*/ 35501 w 1994450"/>
                  <a:gd name="connsiteY0" fmla="*/ 1011192 h 1042850"/>
                  <a:gd name="connsiteX1" fmla="*/ 43081 w 1994450"/>
                  <a:gd name="connsiteY1" fmla="*/ 370133 h 1042850"/>
                  <a:gd name="connsiteX2" fmla="*/ 408484 w 1994450"/>
                  <a:gd name="connsiteY2" fmla="*/ 286763 h 1042850"/>
                  <a:gd name="connsiteX3" fmla="*/ 993815 w 1994450"/>
                  <a:gd name="connsiteY3" fmla="*/ 65 h 1042850"/>
                  <a:gd name="connsiteX4" fmla="*/ 1611640 w 1994450"/>
                  <a:gd name="connsiteY4" fmla="*/ 233780 h 1042850"/>
                  <a:gd name="connsiteX5" fmla="*/ 1953100 w 1994450"/>
                  <a:gd name="connsiteY5" fmla="*/ 309441 h 1042850"/>
                  <a:gd name="connsiteX6" fmla="*/ 1986687 w 1994450"/>
                  <a:gd name="connsiteY6" fmla="*/ 1042850 h 1042850"/>
                  <a:gd name="connsiteX7" fmla="*/ 1062002 w 1994450"/>
                  <a:gd name="connsiteY7" fmla="*/ 943979 h 1042850"/>
                  <a:gd name="connsiteX8" fmla="*/ 35501 w 1994450"/>
                  <a:gd name="connsiteY8" fmla="*/ 1011192 h 1042850"/>
                  <a:gd name="connsiteX0" fmla="*/ 35501 w 1986858"/>
                  <a:gd name="connsiteY0" fmla="*/ 1011192 h 1042850"/>
                  <a:gd name="connsiteX1" fmla="*/ 43081 w 1986858"/>
                  <a:gd name="connsiteY1" fmla="*/ 370133 h 1042850"/>
                  <a:gd name="connsiteX2" fmla="*/ 408484 w 1986858"/>
                  <a:gd name="connsiteY2" fmla="*/ 286763 h 1042850"/>
                  <a:gd name="connsiteX3" fmla="*/ 993815 w 1986858"/>
                  <a:gd name="connsiteY3" fmla="*/ 65 h 1042850"/>
                  <a:gd name="connsiteX4" fmla="*/ 1611640 w 1986858"/>
                  <a:gd name="connsiteY4" fmla="*/ 233780 h 1042850"/>
                  <a:gd name="connsiteX5" fmla="*/ 1953100 w 1986858"/>
                  <a:gd name="connsiteY5" fmla="*/ 309441 h 1042850"/>
                  <a:gd name="connsiteX6" fmla="*/ 1986687 w 1986858"/>
                  <a:gd name="connsiteY6" fmla="*/ 1042850 h 1042850"/>
                  <a:gd name="connsiteX7" fmla="*/ 1062002 w 1986858"/>
                  <a:gd name="connsiteY7" fmla="*/ 943979 h 1042850"/>
                  <a:gd name="connsiteX8" fmla="*/ 35501 w 1986858"/>
                  <a:gd name="connsiteY8" fmla="*/ 1011192 h 1042850"/>
                  <a:gd name="connsiteX0" fmla="*/ 23627 w 1974983"/>
                  <a:gd name="connsiteY0" fmla="*/ 1011192 h 1042850"/>
                  <a:gd name="connsiteX1" fmla="*/ 31207 w 1974983"/>
                  <a:gd name="connsiteY1" fmla="*/ 370133 h 1042850"/>
                  <a:gd name="connsiteX2" fmla="*/ 396610 w 1974983"/>
                  <a:gd name="connsiteY2" fmla="*/ 286763 h 1042850"/>
                  <a:gd name="connsiteX3" fmla="*/ 981941 w 1974983"/>
                  <a:gd name="connsiteY3" fmla="*/ 65 h 1042850"/>
                  <a:gd name="connsiteX4" fmla="*/ 1599766 w 1974983"/>
                  <a:gd name="connsiteY4" fmla="*/ 233780 h 1042850"/>
                  <a:gd name="connsiteX5" fmla="*/ 1941226 w 1974983"/>
                  <a:gd name="connsiteY5" fmla="*/ 309441 h 1042850"/>
                  <a:gd name="connsiteX6" fmla="*/ 1974813 w 1974983"/>
                  <a:gd name="connsiteY6" fmla="*/ 1042850 h 1042850"/>
                  <a:gd name="connsiteX7" fmla="*/ 1050128 w 1974983"/>
                  <a:gd name="connsiteY7" fmla="*/ 943979 h 1042850"/>
                  <a:gd name="connsiteX8" fmla="*/ 23627 w 1974983"/>
                  <a:gd name="connsiteY8" fmla="*/ 1011192 h 104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4983" h="1042850">
                    <a:moveTo>
                      <a:pt x="23627" y="1011192"/>
                    </a:moveTo>
                    <a:cubicBezTo>
                      <a:pt x="-18936" y="995026"/>
                      <a:pt x="3749" y="371659"/>
                      <a:pt x="31207" y="370133"/>
                    </a:cubicBezTo>
                    <a:cubicBezTo>
                      <a:pt x="58665" y="368607"/>
                      <a:pt x="180310" y="352856"/>
                      <a:pt x="396610" y="286763"/>
                    </a:cubicBezTo>
                    <a:cubicBezTo>
                      <a:pt x="439378" y="220670"/>
                      <a:pt x="445919" y="-4351"/>
                      <a:pt x="981941" y="65"/>
                    </a:cubicBezTo>
                    <a:cubicBezTo>
                      <a:pt x="1517963" y="4481"/>
                      <a:pt x="1459167" y="180010"/>
                      <a:pt x="1599766" y="233780"/>
                    </a:cubicBezTo>
                    <a:cubicBezTo>
                      <a:pt x="1740366" y="287550"/>
                      <a:pt x="1936562" y="280562"/>
                      <a:pt x="1941226" y="309441"/>
                    </a:cubicBezTo>
                    <a:cubicBezTo>
                      <a:pt x="1945890" y="338320"/>
                      <a:pt x="1977573" y="929571"/>
                      <a:pt x="1974813" y="1042850"/>
                    </a:cubicBezTo>
                    <a:cubicBezTo>
                      <a:pt x="1960484" y="1023674"/>
                      <a:pt x="1375326" y="949255"/>
                      <a:pt x="1050128" y="943979"/>
                    </a:cubicBezTo>
                    <a:cubicBezTo>
                      <a:pt x="724930" y="938703"/>
                      <a:pt x="66190" y="1027358"/>
                      <a:pt x="23627" y="101119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9" name="Ellipszis 6"/>
              <p:cNvSpPr>
                <a:spLocks noChangeAspect="1"/>
              </p:cNvSpPr>
              <p:nvPr/>
            </p:nvSpPr>
            <p:spPr>
              <a:xfrm rot="11460000" flipH="1">
                <a:off x="3133272" y="7027484"/>
                <a:ext cx="33485" cy="56687"/>
              </a:xfrm>
              <a:custGeom>
                <a:avLst/>
                <a:gdLst>
                  <a:gd name="connsiteX0" fmla="*/ 0 w 914400"/>
                  <a:gd name="connsiteY0" fmla="*/ 457200 h 914400"/>
                  <a:gd name="connsiteX1" fmla="*/ 457200 w 914400"/>
                  <a:gd name="connsiteY1" fmla="*/ 0 h 914400"/>
                  <a:gd name="connsiteX2" fmla="*/ 914400 w 914400"/>
                  <a:gd name="connsiteY2" fmla="*/ 457200 h 914400"/>
                  <a:gd name="connsiteX3" fmla="*/ 457200 w 914400"/>
                  <a:gd name="connsiteY3" fmla="*/ 914400 h 914400"/>
                  <a:gd name="connsiteX4" fmla="*/ 0 w 914400"/>
                  <a:gd name="connsiteY4" fmla="*/ 457200 h 914400"/>
                  <a:gd name="connsiteX0" fmla="*/ 45079 w 959479"/>
                  <a:gd name="connsiteY0" fmla="*/ 457200 h 941696"/>
                  <a:gd name="connsiteX1" fmla="*/ 502279 w 959479"/>
                  <a:gd name="connsiteY1" fmla="*/ 0 h 941696"/>
                  <a:gd name="connsiteX2" fmla="*/ 959479 w 959479"/>
                  <a:gd name="connsiteY2" fmla="*/ 457200 h 941696"/>
                  <a:gd name="connsiteX3" fmla="*/ 188381 w 959479"/>
                  <a:gd name="connsiteY3" fmla="*/ 941696 h 941696"/>
                  <a:gd name="connsiteX4" fmla="*/ 45079 w 959479"/>
                  <a:gd name="connsiteY4" fmla="*/ 457200 h 941696"/>
                  <a:gd name="connsiteX0" fmla="*/ 11997 w 485920"/>
                  <a:gd name="connsiteY0" fmla="*/ 467011 h 1060468"/>
                  <a:gd name="connsiteX1" fmla="*/ 469197 w 485920"/>
                  <a:gd name="connsiteY1" fmla="*/ 9811 h 1060468"/>
                  <a:gd name="connsiteX2" fmla="*/ 394134 w 485920"/>
                  <a:gd name="connsiteY2" fmla="*/ 917387 h 1060468"/>
                  <a:gd name="connsiteX3" fmla="*/ 155299 w 485920"/>
                  <a:gd name="connsiteY3" fmla="*/ 951507 h 1060468"/>
                  <a:gd name="connsiteX4" fmla="*/ 11997 w 485920"/>
                  <a:gd name="connsiteY4" fmla="*/ 467011 h 1060468"/>
                  <a:gd name="connsiteX0" fmla="*/ 19263 w 609286"/>
                  <a:gd name="connsiteY0" fmla="*/ 413569 h 1007026"/>
                  <a:gd name="connsiteX1" fmla="*/ 599293 w 609286"/>
                  <a:gd name="connsiteY1" fmla="*/ 10960 h 1007026"/>
                  <a:gd name="connsiteX2" fmla="*/ 401400 w 609286"/>
                  <a:gd name="connsiteY2" fmla="*/ 863945 h 1007026"/>
                  <a:gd name="connsiteX3" fmla="*/ 162565 w 609286"/>
                  <a:gd name="connsiteY3" fmla="*/ 898065 h 1007026"/>
                  <a:gd name="connsiteX4" fmla="*/ 19263 w 609286"/>
                  <a:gd name="connsiteY4" fmla="*/ 413569 h 1007026"/>
                  <a:gd name="connsiteX0" fmla="*/ 51427 w 641450"/>
                  <a:gd name="connsiteY0" fmla="*/ 413508 h 1001835"/>
                  <a:gd name="connsiteX1" fmla="*/ 631457 w 641450"/>
                  <a:gd name="connsiteY1" fmla="*/ 10899 h 1001835"/>
                  <a:gd name="connsiteX2" fmla="*/ 433564 w 641450"/>
                  <a:gd name="connsiteY2" fmla="*/ 863884 h 1001835"/>
                  <a:gd name="connsiteX3" fmla="*/ 71899 w 641450"/>
                  <a:gd name="connsiteY3" fmla="*/ 884356 h 1001835"/>
                  <a:gd name="connsiteX4" fmla="*/ 51427 w 641450"/>
                  <a:gd name="connsiteY4" fmla="*/ 413508 h 1001835"/>
                  <a:gd name="connsiteX0" fmla="*/ 56169 w 656350"/>
                  <a:gd name="connsiteY0" fmla="*/ 410378 h 947822"/>
                  <a:gd name="connsiteX1" fmla="*/ 636199 w 656350"/>
                  <a:gd name="connsiteY1" fmla="*/ 7769 h 947822"/>
                  <a:gd name="connsiteX2" fmla="*/ 533840 w 656350"/>
                  <a:gd name="connsiteY2" fmla="*/ 778867 h 947822"/>
                  <a:gd name="connsiteX3" fmla="*/ 76641 w 656350"/>
                  <a:gd name="connsiteY3" fmla="*/ 881226 h 947822"/>
                  <a:gd name="connsiteX4" fmla="*/ 56169 w 656350"/>
                  <a:gd name="connsiteY4" fmla="*/ 410378 h 947822"/>
                  <a:gd name="connsiteX0" fmla="*/ 450 w 578929"/>
                  <a:gd name="connsiteY0" fmla="*/ 873856 h 967188"/>
                  <a:gd name="connsiteX1" fmla="*/ 560008 w 578929"/>
                  <a:gd name="connsiteY1" fmla="*/ 399 h 967188"/>
                  <a:gd name="connsiteX2" fmla="*/ 457649 w 578929"/>
                  <a:gd name="connsiteY2" fmla="*/ 771497 h 967188"/>
                  <a:gd name="connsiteX3" fmla="*/ 450 w 578929"/>
                  <a:gd name="connsiteY3" fmla="*/ 873856 h 967188"/>
                  <a:gd name="connsiteX0" fmla="*/ 450 w 716281"/>
                  <a:gd name="connsiteY0" fmla="*/ 874763 h 968095"/>
                  <a:gd name="connsiteX1" fmla="*/ 560008 w 716281"/>
                  <a:gd name="connsiteY1" fmla="*/ 1306 h 968095"/>
                  <a:gd name="connsiteX2" fmla="*/ 457649 w 716281"/>
                  <a:gd name="connsiteY2" fmla="*/ 772404 h 968095"/>
                  <a:gd name="connsiteX3" fmla="*/ 450 w 716281"/>
                  <a:gd name="connsiteY3" fmla="*/ 874763 h 968095"/>
                  <a:gd name="connsiteX0" fmla="*/ 450 w 569742"/>
                  <a:gd name="connsiteY0" fmla="*/ 873561 h 966893"/>
                  <a:gd name="connsiteX1" fmla="*/ 560008 w 569742"/>
                  <a:gd name="connsiteY1" fmla="*/ 104 h 966893"/>
                  <a:gd name="connsiteX2" fmla="*/ 457649 w 569742"/>
                  <a:gd name="connsiteY2" fmla="*/ 771202 h 966893"/>
                  <a:gd name="connsiteX3" fmla="*/ 450 w 569742"/>
                  <a:gd name="connsiteY3" fmla="*/ 873561 h 966893"/>
                  <a:gd name="connsiteX0" fmla="*/ 10518 w 579460"/>
                  <a:gd name="connsiteY0" fmla="*/ 884363 h 954026"/>
                  <a:gd name="connsiteX1" fmla="*/ 181115 w 579460"/>
                  <a:gd name="connsiteY1" fmla="*/ 365750 h 954026"/>
                  <a:gd name="connsiteX2" fmla="*/ 570076 w 579460"/>
                  <a:gd name="connsiteY2" fmla="*/ 10906 h 954026"/>
                  <a:gd name="connsiteX3" fmla="*/ 467717 w 579460"/>
                  <a:gd name="connsiteY3" fmla="*/ 782004 h 954026"/>
                  <a:gd name="connsiteX4" fmla="*/ 10518 w 579460"/>
                  <a:gd name="connsiteY4" fmla="*/ 884363 h 954026"/>
                  <a:gd name="connsiteX0" fmla="*/ 7641 w 572259"/>
                  <a:gd name="connsiteY0" fmla="*/ 885551 h 970659"/>
                  <a:gd name="connsiteX1" fmla="*/ 178238 w 572259"/>
                  <a:gd name="connsiteY1" fmla="*/ 366938 h 970659"/>
                  <a:gd name="connsiteX2" fmla="*/ 567199 w 572259"/>
                  <a:gd name="connsiteY2" fmla="*/ 12094 h 970659"/>
                  <a:gd name="connsiteX3" fmla="*/ 410249 w 572259"/>
                  <a:gd name="connsiteY3" fmla="*/ 810488 h 970659"/>
                  <a:gd name="connsiteX4" fmla="*/ 7641 w 572259"/>
                  <a:gd name="connsiteY4" fmla="*/ 885551 h 970659"/>
                  <a:gd name="connsiteX0" fmla="*/ 7641 w 570613"/>
                  <a:gd name="connsiteY0" fmla="*/ 885551 h 970659"/>
                  <a:gd name="connsiteX1" fmla="*/ 178238 w 570613"/>
                  <a:gd name="connsiteY1" fmla="*/ 366938 h 970659"/>
                  <a:gd name="connsiteX2" fmla="*/ 567199 w 570613"/>
                  <a:gd name="connsiteY2" fmla="*/ 12094 h 970659"/>
                  <a:gd name="connsiteX3" fmla="*/ 410249 w 570613"/>
                  <a:gd name="connsiteY3" fmla="*/ 810488 h 970659"/>
                  <a:gd name="connsiteX4" fmla="*/ 7641 w 570613"/>
                  <a:gd name="connsiteY4" fmla="*/ 885551 h 97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613" h="970659">
                    <a:moveTo>
                      <a:pt x="7641" y="885551"/>
                    </a:moveTo>
                    <a:cubicBezTo>
                      <a:pt x="-31028" y="811626"/>
                      <a:pt x="84978" y="512514"/>
                      <a:pt x="178238" y="366938"/>
                    </a:cubicBezTo>
                    <a:cubicBezTo>
                      <a:pt x="271498" y="221362"/>
                      <a:pt x="528531" y="-61831"/>
                      <a:pt x="567199" y="12094"/>
                    </a:cubicBezTo>
                    <a:cubicBezTo>
                      <a:pt x="605868" y="86019"/>
                      <a:pt x="301067" y="585279"/>
                      <a:pt x="410249" y="810488"/>
                    </a:cubicBezTo>
                    <a:cubicBezTo>
                      <a:pt x="410249" y="1062993"/>
                      <a:pt x="46310" y="959476"/>
                      <a:pt x="7641" y="885551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grpSp>
            <p:nvGrpSpPr>
              <p:cNvPr id="110" name="Csoportba foglalás 109"/>
              <p:cNvGrpSpPr/>
              <p:nvPr/>
            </p:nvGrpSpPr>
            <p:grpSpPr>
              <a:xfrm rot="5400000">
                <a:off x="3241781" y="6963874"/>
                <a:ext cx="58035" cy="54534"/>
                <a:chOff x="7256647" y="849253"/>
                <a:chExt cx="324610" cy="339526"/>
              </a:xfrm>
            </p:grpSpPr>
            <p:sp>
              <p:nvSpPr>
                <p:cNvPr id="111" name="Ellipszis 6"/>
                <p:cNvSpPr>
                  <a:spLocks noChangeAspect="1"/>
                </p:cNvSpPr>
                <p:nvPr/>
              </p:nvSpPr>
              <p:spPr>
                <a:xfrm rot="16320000" flipH="1">
                  <a:off x="7336174" y="769726"/>
                  <a:ext cx="165555" cy="324610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079 w 959479"/>
                    <a:gd name="connsiteY0" fmla="*/ 457200 h 941696"/>
                    <a:gd name="connsiteX1" fmla="*/ 502279 w 959479"/>
                    <a:gd name="connsiteY1" fmla="*/ 0 h 941696"/>
                    <a:gd name="connsiteX2" fmla="*/ 959479 w 959479"/>
                    <a:gd name="connsiteY2" fmla="*/ 457200 h 941696"/>
                    <a:gd name="connsiteX3" fmla="*/ 188381 w 959479"/>
                    <a:gd name="connsiteY3" fmla="*/ 941696 h 941696"/>
                    <a:gd name="connsiteX4" fmla="*/ 45079 w 959479"/>
                    <a:gd name="connsiteY4" fmla="*/ 457200 h 941696"/>
                    <a:gd name="connsiteX0" fmla="*/ 11997 w 485920"/>
                    <a:gd name="connsiteY0" fmla="*/ 467011 h 1060468"/>
                    <a:gd name="connsiteX1" fmla="*/ 469197 w 485920"/>
                    <a:gd name="connsiteY1" fmla="*/ 9811 h 1060468"/>
                    <a:gd name="connsiteX2" fmla="*/ 394134 w 485920"/>
                    <a:gd name="connsiteY2" fmla="*/ 917387 h 1060468"/>
                    <a:gd name="connsiteX3" fmla="*/ 155299 w 485920"/>
                    <a:gd name="connsiteY3" fmla="*/ 951507 h 1060468"/>
                    <a:gd name="connsiteX4" fmla="*/ 11997 w 485920"/>
                    <a:gd name="connsiteY4" fmla="*/ 467011 h 1060468"/>
                    <a:gd name="connsiteX0" fmla="*/ 19263 w 609286"/>
                    <a:gd name="connsiteY0" fmla="*/ 413569 h 1007026"/>
                    <a:gd name="connsiteX1" fmla="*/ 599293 w 609286"/>
                    <a:gd name="connsiteY1" fmla="*/ 10960 h 1007026"/>
                    <a:gd name="connsiteX2" fmla="*/ 401400 w 609286"/>
                    <a:gd name="connsiteY2" fmla="*/ 863945 h 1007026"/>
                    <a:gd name="connsiteX3" fmla="*/ 162565 w 609286"/>
                    <a:gd name="connsiteY3" fmla="*/ 898065 h 1007026"/>
                    <a:gd name="connsiteX4" fmla="*/ 19263 w 609286"/>
                    <a:gd name="connsiteY4" fmla="*/ 413569 h 1007026"/>
                    <a:gd name="connsiteX0" fmla="*/ 51427 w 641450"/>
                    <a:gd name="connsiteY0" fmla="*/ 413508 h 1001835"/>
                    <a:gd name="connsiteX1" fmla="*/ 631457 w 641450"/>
                    <a:gd name="connsiteY1" fmla="*/ 10899 h 1001835"/>
                    <a:gd name="connsiteX2" fmla="*/ 433564 w 641450"/>
                    <a:gd name="connsiteY2" fmla="*/ 863884 h 1001835"/>
                    <a:gd name="connsiteX3" fmla="*/ 71899 w 641450"/>
                    <a:gd name="connsiteY3" fmla="*/ 884356 h 1001835"/>
                    <a:gd name="connsiteX4" fmla="*/ 51427 w 641450"/>
                    <a:gd name="connsiteY4" fmla="*/ 413508 h 1001835"/>
                    <a:gd name="connsiteX0" fmla="*/ 56169 w 656350"/>
                    <a:gd name="connsiteY0" fmla="*/ 410378 h 947822"/>
                    <a:gd name="connsiteX1" fmla="*/ 636199 w 656350"/>
                    <a:gd name="connsiteY1" fmla="*/ 7769 h 947822"/>
                    <a:gd name="connsiteX2" fmla="*/ 533840 w 656350"/>
                    <a:gd name="connsiteY2" fmla="*/ 778867 h 947822"/>
                    <a:gd name="connsiteX3" fmla="*/ 76641 w 656350"/>
                    <a:gd name="connsiteY3" fmla="*/ 881226 h 947822"/>
                    <a:gd name="connsiteX4" fmla="*/ 56169 w 656350"/>
                    <a:gd name="connsiteY4" fmla="*/ 410378 h 947822"/>
                    <a:gd name="connsiteX0" fmla="*/ 450 w 578929"/>
                    <a:gd name="connsiteY0" fmla="*/ 873856 h 967188"/>
                    <a:gd name="connsiteX1" fmla="*/ 560008 w 578929"/>
                    <a:gd name="connsiteY1" fmla="*/ 399 h 967188"/>
                    <a:gd name="connsiteX2" fmla="*/ 457649 w 578929"/>
                    <a:gd name="connsiteY2" fmla="*/ 771497 h 967188"/>
                    <a:gd name="connsiteX3" fmla="*/ 450 w 578929"/>
                    <a:gd name="connsiteY3" fmla="*/ 873856 h 967188"/>
                    <a:gd name="connsiteX0" fmla="*/ 450 w 716281"/>
                    <a:gd name="connsiteY0" fmla="*/ 874763 h 968095"/>
                    <a:gd name="connsiteX1" fmla="*/ 560008 w 716281"/>
                    <a:gd name="connsiteY1" fmla="*/ 1306 h 968095"/>
                    <a:gd name="connsiteX2" fmla="*/ 457649 w 716281"/>
                    <a:gd name="connsiteY2" fmla="*/ 772404 h 968095"/>
                    <a:gd name="connsiteX3" fmla="*/ 450 w 716281"/>
                    <a:gd name="connsiteY3" fmla="*/ 874763 h 968095"/>
                    <a:gd name="connsiteX0" fmla="*/ 450 w 569742"/>
                    <a:gd name="connsiteY0" fmla="*/ 873561 h 966893"/>
                    <a:gd name="connsiteX1" fmla="*/ 560008 w 569742"/>
                    <a:gd name="connsiteY1" fmla="*/ 104 h 966893"/>
                    <a:gd name="connsiteX2" fmla="*/ 457649 w 569742"/>
                    <a:gd name="connsiteY2" fmla="*/ 771202 h 966893"/>
                    <a:gd name="connsiteX3" fmla="*/ 450 w 569742"/>
                    <a:gd name="connsiteY3" fmla="*/ 873561 h 966893"/>
                    <a:gd name="connsiteX0" fmla="*/ 10518 w 579460"/>
                    <a:gd name="connsiteY0" fmla="*/ 884363 h 954026"/>
                    <a:gd name="connsiteX1" fmla="*/ 181115 w 579460"/>
                    <a:gd name="connsiteY1" fmla="*/ 365750 h 954026"/>
                    <a:gd name="connsiteX2" fmla="*/ 570076 w 579460"/>
                    <a:gd name="connsiteY2" fmla="*/ 10906 h 954026"/>
                    <a:gd name="connsiteX3" fmla="*/ 467717 w 579460"/>
                    <a:gd name="connsiteY3" fmla="*/ 782004 h 954026"/>
                    <a:gd name="connsiteX4" fmla="*/ 10518 w 579460"/>
                    <a:gd name="connsiteY4" fmla="*/ 884363 h 954026"/>
                    <a:gd name="connsiteX0" fmla="*/ 7641 w 572259"/>
                    <a:gd name="connsiteY0" fmla="*/ 885551 h 970659"/>
                    <a:gd name="connsiteX1" fmla="*/ 178238 w 572259"/>
                    <a:gd name="connsiteY1" fmla="*/ 366938 h 970659"/>
                    <a:gd name="connsiteX2" fmla="*/ 567199 w 572259"/>
                    <a:gd name="connsiteY2" fmla="*/ 12094 h 970659"/>
                    <a:gd name="connsiteX3" fmla="*/ 410249 w 572259"/>
                    <a:gd name="connsiteY3" fmla="*/ 810488 h 970659"/>
                    <a:gd name="connsiteX4" fmla="*/ 7641 w 572259"/>
                    <a:gd name="connsiteY4" fmla="*/ 885551 h 970659"/>
                    <a:gd name="connsiteX0" fmla="*/ 7641 w 570613"/>
                    <a:gd name="connsiteY0" fmla="*/ 885551 h 970659"/>
                    <a:gd name="connsiteX1" fmla="*/ 178238 w 570613"/>
                    <a:gd name="connsiteY1" fmla="*/ 366938 h 970659"/>
                    <a:gd name="connsiteX2" fmla="*/ 567199 w 570613"/>
                    <a:gd name="connsiteY2" fmla="*/ 12094 h 970659"/>
                    <a:gd name="connsiteX3" fmla="*/ 410249 w 570613"/>
                    <a:gd name="connsiteY3" fmla="*/ 810488 h 970659"/>
                    <a:gd name="connsiteX4" fmla="*/ 7641 w 570613"/>
                    <a:gd name="connsiteY4" fmla="*/ 885551 h 9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613" h="970659">
                      <a:moveTo>
                        <a:pt x="7641" y="885551"/>
                      </a:moveTo>
                      <a:cubicBezTo>
                        <a:pt x="-31028" y="811626"/>
                        <a:pt x="84978" y="512514"/>
                        <a:pt x="178238" y="366938"/>
                      </a:cubicBezTo>
                      <a:cubicBezTo>
                        <a:pt x="271498" y="221362"/>
                        <a:pt x="528531" y="-61831"/>
                        <a:pt x="567199" y="12094"/>
                      </a:cubicBezTo>
                      <a:cubicBezTo>
                        <a:pt x="605868" y="86019"/>
                        <a:pt x="301067" y="585279"/>
                        <a:pt x="410249" y="810488"/>
                      </a:cubicBezTo>
                      <a:cubicBezTo>
                        <a:pt x="410249" y="1062993"/>
                        <a:pt x="46310" y="959476"/>
                        <a:pt x="7641" y="885551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2" name="Ellipszis 1"/>
                <p:cNvSpPr>
                  <a:spLocks noChangeAspect="1"/>
                </p:cNvSpPr>
                <p:nvPr/>
              </p:nvSpPr>
              <p:spPr>
                <a:xfrm flipH="1">
                  <a:off x="7360721" y="1049662"/>
                  <a:ext cx="182748" cy="139117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83 w 914483"/>
                    <a:gd name="connsiteY0" fmla="*/ 457200 h 696166"/>
                    <a:gd name="connsiteX1" fmla="*/ 457283 w 914483"/>
                    <a:gd name="connsiteY1" fmla="*/ 0 h 696166"/>
                    <a:gd name="connsiteX2" fmla="*/ 914483 w 914483"/>
                    <a:gd name="connsiteY2" fmla="*/ 457200 h 696166"/>
                    <a:gd name="connsiteX3" fmla="*/ 429987 w 914483"/>
                    <a:gd name="connsiteY3" fmla="*/ 696036 h 696166"/>
                    <a:gd name="connsiteX4" fmla="*/ 83 w 914483"/>
                    <a:gd name="connsiteY4" fmla="*/ 457200 h 69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83" h="696166">
                      <a:moveTo>
                        <a:pt x="83" y="457200"/>
                      </a:moveTo>
                      <a:cubicBezTo>
                        <a:pt x="4632" y="341194"/>
                        <a:pt x="204778" y="0"/>
                        <a:pt x="457283" y="0"/>
                      </a:cubicBezTo>
                      <a:cubicBezTo>
                        <a:pt x="709788" y="0"/>
                        <a:pt x="914483" y="204695"/>
                        <a:pt x="914483" y="457200"/>
                      </a:cubicBezTo>
                      <a:cubicBezTo>
                        <a:pt x="914483" y="709705"/>
                        <a:pt x="682492" y="696036"/>
                        <a:pt x="429987" y="696036"/>
                      </a:cubicBezTo>
                      <a:cubicBezTo>
                        <a:pt x="177482" y="696036"/>
                        <a:pt x="-4466" y="573206"/>
                        <a:pt x="83" y="4572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113" name="Ellipszis 1"/>
                <p:cNvSpPr>
                  <a:spLocks noChangeAspect="1"/>
                </p:cNvSpPr>
                <p:nvPr/>
              </p:nvSpPr>
              <p:spPr>
                <a:xfrm flipH="1">
                  <a:off x="7378268" y="1072646"/>
                  <a:ext cx="92746" cy="70603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83 w 914483"/>
                    <a:gd name="connsiteY0" fmla="*/ 457200 h 696166"/>
                    <a:gd name="connsiteX1" fmla="*/ 457283 w 914483"/>
                    <a:gd name="connsiteY1" fmla="*/ 0 h 696166"/>
                    <a:gd name="connsiteX2" fmla="*/ 914483 w 914483"/>
                    <a:gd name="connsiteY2" fmla="*/ 457200 h 696166"/>
                    <a:gd name="connsiteX3" fmla="*/ 429987 w 914483"/>
                    <a:gd name="connsiteY3" fmla="*/ 696036 h 696166"/>
                    <a:gd name="connsiteX4" fmla="*/ 83 w 914483"/>
                    <a:gd name="connsiteY4" fmla="*/ 457200 h 696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83" h="696166">
                      <a:moveTo>
                        <a:pt x="83" y="457200"/>
                      </a:moveTo>
                      <a:cubicBezTo>
                        <a:pt x="4632" y="341194"/>
                        <a:pt x="204778" y="0"/>
                        <a:pt x="457283" y="0"/>
                      </a:cubicBezTo>
                      <a:cubicBezTo>
                        <a:pt x="709788" y="0"/>
                        <a:pt x="914483" y="204695"/>
                        <a:pt x="914483" y="457200"/>
                      </a:cubicBezTo>
                      <a:cubicBezTo>
                        <a:pt x="914483" y="709705"/>
                        <a:pt x="682492" y="696036"/>
                        <a:pt x="429987" y="696036"/>
                      </a:cubicBezTo>
                      <a:cubicBezTo>
                        <a:pt x="177482" y="696036"/>
                        <a:pt x="-4466" y="573206"/>
                        <a:pt x="83" y="457200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</p:grpSp>
        <p:grpSp>
          <p:nvGrpSpPr>
            <p:cNvPr id="32" name="Csoportba foglalás 31"/>
            <p:cNvGrpSpPr/>
            <p:nvPr/>
          </p:nvGrpSpPr>
          <p:grpSpPr>
            <a:xfrm rot="5400000">
              <a:off x="2990124" y="4557337"/>
              <a:ext cx="605462" cy="432037"/>
              <a:chOff x="2972867" y="1400960"/>
              <a:chExt cx="680620" cy="485667"/>
            </a:xfrm>
          </p:grpSpPr>
          <p:sp>
            <p:nvSpPr>
              <p:cNvPr id="98" name="Szabadkézi sokszög 97"/>
              <p:cNvSpPr/>
              <p:nvPr/>
            </p:nvSpPr>
            <p:spPr>
              <a:xfrm>
                <a:off x="3067849" y="1400960"/>
                <a:ext cx="585638" cy="485667"/>
              </a:xfrm>
              <a:custGeom>
                <a:avLst/>
                <a:gdLst>
                  <a:gd name="connsiteX0" fmla="*/ 408446 w 712535"/>
                  <a:gd name="connsiteY0" fmla="*/ 2094 h 1271605"/>
                  <a:gd name="connsiteX1" fmla="*/ 702375 w 712535"/>
                  <a:gd name="connsiteY1" fmla="*/ 170605 h 1271605"/>
                  <a:gd name="connsiteX2" fmla="*/ 712535 w 712535"/>
                  <a:gd name="connsiteY2" fmla="*/ 1271605 h 1271605"/>
                  <a:gd name="connsiteX3" fmla="*/ 0 w 712535"/>
                  <a:gd name="connsiteY3" fmla="*/ 1271605 h 1271605"/>
                  <a:gd name="connsiteX4" fmla="*/ 0 w 712535"/>
                  <a:gd name="connsiteY4" fmla="*/ 188112 h 1271605"/>
                  <a:gd name="connsiteX5" fmla="*/ 408446 w 712535"/>
                  <a:gd name="connsiteY5" fmla="*/ 2094 h 1271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535" h="1271605">
                    <a:moveTo>
                      <a:pt x="408446" y="2094"/>
                    </a:moveTo>
                    <a:cubicBezTo>
                      <a:pt x="544040" y="15120"/>
                      <a:pt x="660548" y="87235"/>
                      <a:pt x="702375" y="170605"/>
                    </a:cubicBezTo>
                    <a:lnTo>
                      <a:pt x="712535" y="1271605"/>
                    </a:lnTo>
                    <a:lnTo>
                      <a:pt x="0" y="1271605"/>
                    </a:lnTo>
                    <a:lnTo>
                      <a:pt x="0" y="188112"/>
                    </a:lnTo>
                    <a:cubicBezTo>
                      <a:pt x="118171" y="35129"/>
                      <a:pt x="272852" y="-10933"/>
                      <a:pt x="408446" y="209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hu-HU"/>
              </a:p>
            </p:txBody>
          </p:sp>
          <p:sp>
            <p:nvSpPr>
              <p:cNvPr id="99" name="Szabadkézi sokszög 98"/>
              <p:cNvSpPr/>
              <p:nvPr/>
            </p:nvSpPr>
            <p:spPr>
              <a:xfrm>
                <a:off x="2972867" y="1400960"/>
                <a:ext cx="585638" cy="485667"/>
              </a:xfrm>
              <a:custGeom>
                <a:avLst/>
                <a:gdLst>
                  <a:gd name="connsiteX0" fmla="*/ 408446 w 712535"/>
                  <a:gd name="connsiteY0" fmla="*/ 2094 h 1271605"/>
                  <a:gd name="connsiteX1" fmla="*/ 702375 w 712535"/>
                  <a:gd name="connsiteY1" fmla="*/ 170605 h 1271605"/>
                  <a:gd name="connsiteX2" fmla="*/ 712535 w 712535"/>
                  <a:gd name="connsiteY2" fmla="*/ 1271605 h 1271605"/>
                  <a:gd name="connsiteX3" fmla="*/ 0 w 712535"/>
                  <a:gd name="connsiteY3" fmla="*/ 1271605 h 1271605"/>
                  <a:gd name="connsiteX4" fmla="*/ 0 w 712535"/>
                  <a:gd name="connsiteY4" fmla="*/ 188112 h 1271605"/>
                  <a:gd name="connsiteX5" fmla="*/ 408446 w 712535"/>
                  <a:gd name="connsiteY5" fmla="*/ 2094 h 1271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535" h="1271605">
                    <a:moveTo>
                      <a:pt x="408446" y="2094"/>
                    </a:moveTo>
                    <a:cubicBezTo>
                      <a:pt x="544040" y="15120"/>
                      <a:pt x="660548" y="87235"/>
                      <a:pt x="702375" y="170605"/>
                    </a:cubicBezTo>
                    <a:lnTo>
                      <a:pt x="712535" y="1271605"/>
                    </a:lnTo>
                    <a:lnTo>
                      <a:pt x="0" y="1271605"/>
                    </a:lnTo>
                    <a:lnTo>
                      <a:pt x="0" y="188112"/>
                    </a:lnTo>
                    <a:cubicBezTo>
                      <a:pt x="118171" y="35129"/>
                      <a:pt x="272852" y="-10933"/>
                      <a:pt x="408446" y="2094"/>
                    </a:cubicBez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3" name="Csoportba foglalás 32"/>
            <p:cNvGrpSpPr/>
            <p:nvPr/>
          </p:nvGrpSpPr>
          <p:grpSpPr>
            <a:xfrm rot="5400000">
              <a:off x="2990125" y="5793642"/>
              <a:ext cx="605462" cy="432037"/>
              <a:chOff x="2972867" y="1400960"/>
              <a:chExt cx="680620" cy="485667"/>
            </a:xfrm>
          </p:grpSpPr>
          <p:sp>
            <p:nvSpPr>
              <p:cNvPr id="96" name="Szabadkézi sokszög 95"/>
              <p:cNvSpPr/>
              <p:nvPr/>
            </p:nvSpPr>
            <p:spPr>
              <a:xfrm>
                <a:off x="3067849" y="1400960"/>
                <a:ext cx="585638" cy="485667"/>
              </a:xfrm>
              <a:custGeom>
                <a:avLst/>
                <a:gdLst>
                  <a:gd name="connsiteX0" fmla="*/ 408446 w 712535"/>
                  <a:gd name="connsiteY0" fmla="*/ 2094 h 1271605"/>
                  <a:gd name="connsiteX1" fmla="*/ 702375 w 712535"/>
                  <a:gd name="connsiteY1" fmla="*/ 170605 h 1271605"/>
                  <a:gd name="connsiteX2" fmla="*/ 712535 w 712535"/>
                  <a:gd name="connsiteY2" fmla="*/ 1271605 h 1271605"/>
                  <a:gd name="connsiteX3" fmla="*/ 0 w 712535"/>
                  <a:gd name="connsiteY3" fmla="*/ 1271605 h 1271605"/>
                  <a:gd name="connsiteX4" fmla="*/ 0 w 712535"/>
                  <a:gd name="connsiteY4" fmla="*/ 188112 h 1271605"/>
                  <a:gd name="connsiteX5" fmla="*/ 408446 w 712535"/>
                  <a:gd name="connsiteY5" fmla="*/ 2094 h 1271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535" h="1271605">
                    <a:moveTo>
                      <a:pt x="408446" y="2094"/>
                    </a:moveTo>
                    <a:cubicBezTo>
                      <a:pt x="544040" y="15120"/>
                      <a:pt x="660548" y="87235"/>
                      <a:pt x="702375" y="170605"/>
                    </a:cubicBezTo>
                    <a:lnTo>
                      <a:pt x="712535" y="1271605"/>
                    </a:lnTo>
                    <a:lnTo>
                      <a:pt x="0" y="1271605"/>
                    </a:lnTo>
                    <a:lnTo>
                      <a:pt x="0" y="188112"/>
                    </a:lnTo>
                    <a:cubicBezTo>
                      <a:pt x="118171" y="35129"/>
                      <a:pt x="272852" y="-10933"/>
                      <a:pt x="408446" y="2094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hu-HU"/>
              </a:p>
            </p:txBody>
          </p:sp>
          <p:sp>
            <p:nvSpPr>
              <p:cNvPr id="97" name="Szabadkézi sokszög 96"/>
              <p:cNvSpPr/>
              <p:nvPr/>
            </p:nvSpPr>
            <p:spPr>
              <a:xfrm>
                <a:off x="2972867" y="1400960"/>
                <a:ext cx="585638" cy="485667"/>
              </a:xfrm>
              <a:custGeom>
                <a:avLst/>
                <a:gdLst>
                  <a:gd name="connsiteX0" fmla="*/ 408446 w 712535"/>
                  <a:gd name="connsiteY0" fmla="*/ 2094 h 1271605"/>
                  <a:gd name="connsiteX1" fmla="*/ 702375 w 712535"/>
                  <a:gd name="connsiteY1" fmla="*/ 170605 h 1271605"/>
                  <a:gd name="connsiteX2" fmla="*/ 712535 w 712535"/>
                  <a:gd name="connsiteY2" fmla="*/ 1271605 h 1271605"/>
                  <a:gd name="connsiteX3" fmla="*/ 0 w 712535"/>
                  <a:gd name="connsiteY3" fmla="*/ 1271605 h 1271605"/>
                  <a:gd name="connsiteX4" fmla="*/ 0 w 712535"/>
                  <a:gd name="connsiteY4" fmla="*/ 188112 h 1271605"/>
                  <a:gd name="connsiteX5" fmla="*/ 408446 w 712535"/>
                  <a:gd name="connsiteY5" fmla="*/ 2094 h 1271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535" h="1271605">
                    <a:moveTo>
                      <a:pt x="408446" y="2094"/>
                    </a:moveTo>
                    <a:cubicBezTo>
                      <a:pt x="544040" y="15120"/>
                      <a:pt x="660548" y="87235"/>
                      <a:pt x="702375" y="170605"/>
                    </a:cubicBezTo>
                    <a:lnTo>
                      <a:pt x="712535" y="1271605"/>
                    </a:lnTo>
                    <a:lnTo>
                      <a:pt x="0" y="1271605"/>
                    </a:lnTo>
                    <a:lnTo>
                      <a:pt x="0" y="188112"/>
                    </a:lnTo>
                    <a:cubicBezTo>
                      <a:pt x="118171" y="35129"/>
                      <a:pt x="272852" y="-10933"/>
                      <a:pt x="408446" y="2094"/>
                    </a:cubicBezTo>
                    <a:close/>
                  </a:path>
                </a:pathLst>
              </a:custGeom>
              <a:noFill/>
              <a:ln w="12700">
                <a:solidFill>
                  <a:schemeClr val="bg1">
                    <a:lumMod val="50000"/>
                  </a:schemeClr>
                </a:solidFill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34" name="Csoportba foglalás 33"/>
            <p:cNvGrpSpPr/>
            <p:nvPr/>
          </p:nvGrpSpPr>
          <p:grpSpPr>
            <a:xfrm rot="5400000">
              <a:off x="1644503" y="4561005"/>
              <a:ext cx="998464" cy="1651869"/>
              <a:chOff x="4112739" y="4703854"/>
              <a:chExt cx="1346829" cy="2087007"/>
            </a:xfrm>
          </p:grpSpPr>
          <p:grpSp>
            <p:nvGrpSpPr>
              <p:cNvPr id="60" name="Csoportba foglalás 59"/>
              <p:cNvGrpSpPr/>
              <p:nvPr/>
            </p:nvGrpSpPr>
            <p:grpSpPr>
              <a:xfrm flipH="1">
                <a:off x="4763865" y="4703854"/>
                <a:ext cx="695703" cy="2087007"/>
                <a:chOff x="1555304" y="279704"/>
                <a:chExt cx="2488826" cy="7477358"/>
              </a:xfrm>
            </p:grpSpPr>
            <p:sp>
              <p:nvSpPr>
                <p:cNvPr id="85" name="Ellipszis 109"/>
                <p:cNvSpPr/>
                <p:nvPr/>
              </p:nvSpPr>
              <p:spPr>
                <a:xfrm rot="20544309">
                  <a:off x="1977836" y="279704"/>
                  <a:ext cx="2066294" cy="1897382"/>
                </a:xfrm>
                <a:custGeom>
                  <a:avLst/>
                  <a:gdLst>
                    <a:gd name="connsiteX0" fmla="*/ 0 w 1807178"/>
                    <a:gd name="connsiteY0" fmla="*/ 267078 h 534155"/>
                    <a:gd name="connsiteX1" fmla="*/ 903589 w 1807178"/>
                    <a:gd name="connsiteY1" fmla="*/ 0 h 534155"/>
                    <a:gd name="connsiteX2" fmla="*/ 1807178 w 1807178"/>
                    <a:gd name="connsiteY2" fmla="*/ 267078 h 534155"/>
                    <a:gd name="connsiteX3" fmla="*/ 903589 w 1807178"/>
                    <a:gd name="connsiteY3" fmla="*/ 534156 h 534155"/>
                    <a:gd name="connsiteX4" fmla="*/ 0 w 1807178"/>
                    <a:gd name="connsiteY4" fmla="*/ 267078 h 534155"/>
                    <a:gd name="connsiteX0" fmla="*/ 0 w 1874158"/>
                    <a:gd name="connsiteY0" fmla="*/ 284949 h 552027"/>
                    <a:gd name="connsiteX1" fmla="*/ 903589 w 1874158"/>
                    <a:gd name="connsiteY1" fmla="*/ 17871 h 552027"/>
                    <a:gd name="connsiteX2" fmla="*/ 1734041 w 1874158"/>
                    <a:gd name="connsiteY2" fmla="*/ 53319 h 552027"/>
                    <a:gd name="connsiteX3" fmla="*/ 1807178 w 1874158"/>
                    <a:gd name="connsiteY3" fmla="*/ 284949 h 552027"/>
                    <a:gd name="connsiteX4" fmla="*/ 903589 w 1874158"/>
                    <a:gd name="connsiteY4" fmla="*/ 552027 h 552027"/>
                    <a:gd name="connsiteX5" fmla="*/ 0 w 1874158"/>
                    <a:gd name="connsiteY5" fmla="*/ 284949 h 552027"/>
                    <a:gd name="connsiteX0" fmla="*/ 0 w 1860087"/>
                    <a:gd name="connsiteY0" fmla="*/ 284949 h 554506"/>
                    <a:gd name="connsiteX1" fmla="*/ 903589 w 1860087"/>
                    <a:gd name="connsiteY1" fmla="*/ 17871 h 554506"/>
                    <a:gd name="connsiteX2" fmla="*/ 1734041 w 1860087"/>
                    <a:gd name="connsiteY2" fmla="*/ 53319 h 554506"/>
                    <a:gd name="connsiteX3" fmla="*/ 1784545 w 1860087"/>
                    <a:gd name="connsiteY3" fmla="*/ 401243 h 554506"/>
                    <a:gd name="connsiteX4" fmla="*/ 903589 w 1860087"/>
                    <a:gd name="connsiteY4" fmla="*/ 552027 h 554506"/>
                    <a:gd name="connsiteX5" fmla="*/ 0 w 1860087"/>
                    <a:gd name="connsiteY5" fmla="*/ 284949 h 554506"/>
                    <a:gd name="connsiteX0" fmla="*/ 53440 w 1913527"/>
                    <a:gd name="connsiteY0" fmla="*/ 273352 h 542909"/>
                    <a:gd name="connsiteX1" fmla="*/ 196606 w 1913527"/>
                    <a:gd name="connsiteY1" fmla="*/ 116589 h 542909"/>
                    <a:gd name="connsiteX2" fmla="*/ 957029 w 1913527"/>
                    <a:gd name="connsiteY2" fmla="*/ 6274 h 542909"/>
                    <a:gd name="connsiteX3" fmla="*/ 1787481 w 1913527"/>
                    <a:gd name="connsiteY3" fmla="*/ 41722 h 542909"/>
                    <a:gd name="connsiteX4" fmla="*/ 1837985 w 1913527"/>
                    <a:gd name="connsiteY4" fmla="*/ 389646 h 542909"/>
                    <a:gd name="connsiteX5" fmla="*/ 957029 w 1913527"/>
                    <a:gd name="connsiteY5" fmla="*/ 540430 h 542909"/>
                    <a:gd name="connsiteX6" fmla="*/ 53440 w 1913527"/>
                    <a:gd name="connsiteY6" fmla="*/ 273352 h 542909"/>
                    <a:gd name="connsiteX0" fmla="*/ 55171 w 1907266"/>
                    <a:gd name="connsiteY0" fmla="*/ 427851 h 540992"/>
                    <a:gd name="connsiteX1" fmla="*/ 190345 w 1907266"/>
                    <a:gd name="connsiteY1" fmla="*/ 116589 h 540992"/>
                    <a:gd name="connsiteX2" fmla="*/ 950768 w 1907266"/>
                    <a:gd name="connsiteY2" fmla="*/ 6274 h 540992"/>
                    <a:gd name="connsiteX3" fmla="*/ 1781220 w 1907266"/>
                    <a:gd name="connsiteY3" fmla="*/ 41722 h 540992"/>
                    <a:gd name="connsiteX4" fmla="*/ 1831724 w 1907266"/>
                    <a:gd name="connsiteY4" fmla="*/ 389646 h 540992"/>
                    <a:gd name="connsiteX5" fmla="*/ 950768 w 1907266"/>
                    <a:gd name="connsiteY5" fmla="*/ 540430 h 540992"/>
                    <a:gd name="connsiteX6" fmla="*/ 55171 w 1907266"/>
                    <a:gd name="connsiteY6" fmla="*/ 427851 h 540992"/>
                    <a:gd name="connsiteX0" fmla="*/ 19317 w 1871412"/>
                    <a:gd name="connsiteY0" fmla="*/ 427851 h 541019"/>
                    <a:gd name="connsiteX1" fmla="*/ 154491 w 1871412"/>
                    <a:gd name="connsiteY1" fmla="*/ 116589 h 541019"/>
                    <a:gd name="connsiteX2" fmla="*/ 914914 w 1871412"/>
                    <a:gd name="connsiteY2" fmla="*/ 6274 h 541019"/>
                    <a:gd name="connsiteX3" fmla="*/ 1745366 w 1871412"/>
                    <a:gd name="connsiteY3" fmla="*/ 41722 h 541019"/>
                    <a:gd name="connsiteX4" fmla="*/ 1795870 w 1871412"/>
                    <a:gd name="connsiteY4" fmla="*/ 389646 h 541019"/>
                    <a:gd name="connsiteX5" fmla="*/ 914914 w 1871412"/>
                    <a:gd name="connsiteY5" fmla="*/ 540430 h 541019"/>
                    <a:gd name="connsiteX6" fmla="*/ 19317 w 1871412"/>
                    <a:gd name="connsiteY6" fmla="*/ 427851 h 541019"/>
                    <a:gd name="connsiteX0" fmla="*/ 54829 w 1906924"/>
                    <a:gd name="connsiteY0" fmla="*/ 427851 h 449807"/>
                    <a:gd name="connsiteX1" fmla="*/ 190003 w 1906924"/>
                    <a:gd name="connsiteY1" fmla="*/ 116589 h 449807"/>
                    <a:gd name="connsiteX2" fmla="*/ 950426 w 1906924"/>
                    <a:gd name="connsiteY2" fmla="*/ 6274 h 449807"/>
                    <a:gd name="connsiteX3" fmla="*/ 1780878 w 1906924"/>
                    <a:gd name="connsiteY3" fmla="*/ 41722 h 449807"/>
                    <a:gd name="connsiteX4" fmla="*/ 1831382 w 1906924"/>
                    <a:gd name="connsiteY4" fmla="*/ 389646 h 449807"/>
                    <a:gd name="connsiteX5" fmla="*/ 945801 w 1906924"/>
                    <a:gd name="connsiteY5" fmla="*/ 420239 h 449807"/>
                    <a:gd name="connsiteX6" fmla="*/ 54829 w 1906924"/>
                    <a:gd name="connsiteY6" fmla="*/ 427851 h 449807"/>
                    <a:gd name="connsiteX0" fmla="*/ 59142 w 1893028"/>
                    <a:gd name="connsiteY0" fmla="*/ 400383 h 431385"/>
                    <a:gd name="connsiteX1" fmla="*/ 176107 w 1893028"/>
                    <a:gd name="connsiteY1" fmla="*/ 116589 h 431385"/>
                    <a:gd name="connsiteX2" fmla="*/ 936530 w 1893028"/>
                    <a:gd name="connsiteY2" fmla="*/ 6274 h 431385"/>
                    <a:gd name="connsiteX3" fmla="*/ 1766982 w 1893028"/>
                    <a:gd name="connsiteY3" fmla="*/ 41722 h 431385"/>
                    <a:gd name="connsiteX4" fmla="*/ 1817486 w 1893028"/>
                    <a:gd name="connsiteY4" fmla="*/ 389646 h 431385"/>
                    <a:gd name="connsiteX5" fmla="*/ 931905 w 1893028"/>
                    <a:gd name="connsiteY5" fmla="*/ 420239 h 431385"/>
                    <a:gd name="connsiteX6" fmla="*/ 59142 w 1893028"/>
                    <a:gd name="connsiteY6" fmla="*/ 400383 h 431385"/>
                    <a:gd name="connsiteX0" fmla="*/ 16829 w 1850715"/>
                    <a:gd name="connsiteY0" fmla="*/ 400383 h 449548"/>
                    <a:gd name="connsiteX1" fmla="*/ 133794 w 1850715"/>
                    <a:gd name="connsiteY1" fmla="*/ 116589 h 449548"/>
                    <a:gd name="connsiteX2" fmla="*/ 894217 w 1850715"/>
                    <a:gd name="connsiteY2" fmla="*/ 6274 h 449548"/>
                    <a:gd name="connsiteX3" fmla="*/ 1724669 w 1850715"/>
                    <a:gd name="connsiteY3" fmla="*/ 41722 h 449548"/>
                    <a:gd name="connsiteX4" fmla="*/ 1775173 w 1850715"/>
                    <a:gd name="connsiteY4" fmla="*/ 389646 h 449548"/>
                    <a:gd name="connsiteX5" fmla="*/ 889592 w 1850715"/>
                    <a:gd name="connsiteY5" fmla="*/ 420239 h 449548"/>
                    <a:gd name="connsiteX6" fmla="*/ 16829 w 1850715"/>
                    <a:gd name="connsiteY6" fmla="*/ 400383 h 449548"/>
                    <a:gd name="connsiteX0" fmla="*/ 16829 w 1826711"/>
                    <a:gd name="connsiteY0" fmla="*/ 400383 h 450522"/>
                    <a:gd name="connsiteX1" fmla="*/ 133794 w 1826711"/>
                    <a:gd name="connsiteY1" fmla="*/ 116589 h 450522"/>
                    <a:gd name="connsiteX2" fmla="*/ 894217 w 1826711"/>
                    <a:gd name="connsiteY2" fmla="*/ 6274 h 450522"/>
                    <a:gd name="connsiteX3" fmla="*/ 1724669 w 1826711"/>
                    <a:gd name="connsiteY3" fmla="*/ 41722 h 450522"/>
                    <a:gd name="connsiteX4" fmla="*/ 1775173 w 1826711"/>
                    <a:gd name="connsiteY4" fmla="*/ 389646 h 450522"/>
                    <a:gd name="connsiteX5" fmla="*/ 1378719 w 1826711"/>
                    <a:gd name="connsiteY5" fmla="*/ 368911 h 450522"/>
                    <a:gd name="connsiteX6" fmla="*/ 889592 w 1826711"/>
                    <a:gd name="connsiteY6" fmla="*/ 420239 h 450522"/>
                    <a:gd name="connsiteX7" fmla="*/ 16829 w 1826711"/>
                    <a:gd name="connsiteY7" fmla="*/ 400383 h 450522"/>
                    <a:gd name="connsiteX0" fmla="*/ 56468 w 1866350"/>
                    <a:gd name="connsiteY0" fmla="*/ 400383 h 422233"/>
                    <a:gd name="connsiteX1" fmla="*/ 173433 w 1866350"/>
                    <a:gd name="connsiteY1" fmla="*/ 116589 h 422233"/>
                    <a:gd name="connsiteX2" fmla="*/ 933856 w 1866350"/>
                    <a:gd name="connsiteY2" fmla="*/ 6274 h 422233"/>
                    <a:gd name="connsiteX3" fmla="*/ 1764308 w 1866350"/>
                    <a:gd name="connsiteY3" fmla="*/ 41722 h 422233"/>
                    <a:gd name="connsiteX4" fmla="*/ 1814812 w 1866350"/>
                    <a:gd name="connsiteY4" fmla="*/ 389646 h 422233"/>
                    <a:gd name="connsiteX5" fmla="*/ 1418358 w 1866350"/>
                    <a:gd name="connsiteY5" fmla="*/ 368911 h 422233"/>
                    <a:gd name="connsiteX6" fmla="*/ 893133 w 1866350"/>
                    <a:gd name="connsiteY6" fmla="*/ 399294 h 422233"/>
                    <a:gd name="connsiteX7" fmla="*/ 56468 w 1866350"/>
                    <a:gd name="connsiteY7" fmla="*/ 400383 h 422233"/>
                    <a:gd name="connsiteX0" fmla="*/ 56468 w 1866350"/>
                    <a:gd name="connsiteY0" fmla="*/ 371405 h 393255"/>
                    <a:gd name="connsiteX1" fmla="*/ 173433 w 1866350"/>
                    <a:gd name="connsiteY1" fmla="*/ 87611 h 393255"/>
                    <a:gd name="connsiteX2" fmla="*/ 929433 w 1866350"/>
                    <a:gd name="connsiteY2" fmla="*/ 66121 h 393255"/>
                    <a:gd name="connsiteX3" fmla="*/ 1764308 w 1866350"/>
                    <a:gd name="connsiteY3" fmla="*/ 12744 h 393255"/>
                    <a:gd name="connsiteX4" fmla="*/ 1814812 w 1866350"/>
                    <a:gd name="connsiteY4" fmla="*/ 360668 h 393255"/>
                    <a:gd name="connsiteX5" fmla="*/ 1418358 w 1866350"/>
                    <a:gd name="connsiteY5" fmla="*/ 339933 h 393255"/>
                    <a:gd name="connsiteX6" fmla="*/ 893133 w 1866350"/>
                    <a:gd name="connsiteY6" fmla="*/ 370316 h 393255"/>
                    <a:gd name="connsiteX7" fmla="*/ 56468 w 1866350"/>
                    <a:gd name="connsiteY7" fmla="*/ 371405 h 393255"/>
                    <a:gd name="connsiteX0" fmla="*/ 56468 w 1866091"/>
                    <a:gd name="connsiteY0" fmla="*/ 319856 h 341706"/>
                    <a:gd name="connsiteX1" fmla="*/ 173433 w 1866091"/>
                    <a:gd name="connsiteY1" fmla="*/ 36062 h 341706"/>
                    <a:gd name="connsiteX2" fmla="*/ 929433 w 1866091"/>
                    <a:gd name="connsiteY2" fmla="*/ 14572 h 341706"/>
                    <a:gd name="connsiteX3" fmla="*/ 1763780 w 1866091"/>
                    <a:gd name="connsiteY3" fmla="*/ 22762 h 341706"/>
                    <a:gd name="connsiteX4" fmla="*/ 1814812 w 1866091"/>
                    <a:gd name="connsiteY4" fmla="*/ 309119 h 341706"/>
                    <a:gd name="connsiteX5" fmla="*/ 1418358 w 1866091"/>
                    <a:gd name="connsiteY5" fmla="*/ 288384 h 341706"/>
                    <a:gd name="connsiteX6" fmla="*/ 893133 w 1866091"/>
                    <a:gd name="connsiteY6" fmla="*/ 318767 h 341706"/>
                    <a:gd name="connsiteX7" fmla="*/ 56468 w 1866091"/>
                    <a:gd name="connsiteY7" fmla="*/ 319856 h 341706"/>
                    <a:gd name="connsiteX0" fmla="*/ 68484 w 1878107"/>
                    <a:gd name="connsiteY0" fmla="*/ 319856 h 333050"/>
                    <a:gd name="connsiteX1" fmla="*/ 63253 w 1878107"/>
                    <a:gd name="connsiteY1" fmla="*/ 196764 h 333050"/>
                    <a:gd name="connsiteX2" fmla="*/ 185449 w 1878107"/>
                    <a:gd name="connsiteY2" fmla="*/ 36062 h 333050"/>
                    <a:gd name="connsiteX3" fmla="*/ 941449 w 1878107"/>
                    <a:gd name="connsiteY3" fmla="*/ 14572 h 333050"/>
                    <a:gd name="connsiteX4" fmla="*/ 1775796 w 1878107"/>
                    <a:gd name="connsiteY4" fmla="*/ 22762 h 333050"/>
                    <a:gd name="connsiteX5" fmla="*/ 1826828 w 1878107"/>
                    <a:gd name="connsiteY5" fmla="*/ 309119 h 333050"/>
                    <a:gd name="connsiteX6" fmla="*/ 1430374 w 1878107"/>
                    <a:gd name="connsiteY6" fmla="*/ 288384 h 333050"/>
                    <a:gd name="connsiteX7" fmla="*/ 905149 w 1878107"/>
                    <a:gd name="connsiteY7" fmla="*/ 318767 h 333050"/>
                    <a:gd name="connsiteX8" fmla="*/ 68484 w 1878107"/>
                    <a:gd name="connsiteY8" fmla="*/ 319856 h 333050"/>
                    <a:gd name="connsiteX0" fmla="*/ 19084 w 1828707"/>
                    <a:gd name="connsiteY0" fmla="*/ 319856 h 333050"/>
                    <a:gd name="connsiteX1" fmla="*/ 13853 w 1828707"/>
                    <a:gd name="connsiteY1" fmla="*/ 196764 h 333050"/>
                    <a:gd name="connsiteX2" fmla="*/ 136049 w 1828707"/>
                    <a:gd name="connsiteY2" fmla="*/ 36062 h 333050"/>
                    <a:gd name="connsiteX3" fmla="*/ 892049 w 1828707"/>
                    <a:gd name="connsiteY3" fmla="*/ 14572 h 333050"/>
                    <a:gd name="connsiteX4" fmla="*/ 1726396 w 1828707"/>
                    <a:gd name="connsiteY4" fmla="*/ 22762 h 333050"/>
                    <a:gd name="connsiteX5" fmla="*/ 1777428 w 1828707"/>
                    <a:gd name="connsiteY5" fmla="*/ 309119 h 333050"/>
                    <a:gd name="connsiteX6" fmla="*/ 1380974 w 1828707"/>
                    <a:gd name="connsiteY6" fmla="*/ 288384 h 333050"/>
                    <a:gd name="connsiteX7" fmla="*/ 855749 w 1828707"/>
                    <a:gd name="connsiteY7" fmla="*/ 318767 h 333050"/>
                    <a:gd name="connsiteX8" fmla="*/ 19084 w 1828707"/>
                    <a:gd name="connsiteY8" fmla="*/ 319856 h 333050"/>
                    <a:gd name="connsiteX0" fmla="*/ 20349 w 1829972"/>
                    <a:gd name="connsiteY0" fmla="*/ 319856 h 333050"/>
                    <a:gd name="connsiteX1" fmla="*/ 15118 w 1829972"/>
                    <a:gd name="connsiteY1" fmla="*/ 196764 h 333050"/>
                    <a:gd name="connsiteX2" fmla="*/ 137314 w 1829972"/>
                    <a:gd name="connsiteY2" fmla="*/ 36062 h 333050"/>
                    <a:gd name="connsiteX3" fmla="*/ 893314 w 1829972"/>
                    <a:gd name="connsiteY3" fmla="*/ 14572 h 333050"/>
                    <a:gd name="connsiteX4" fmla="*/ 1727661 w 1829972"/>
                    <a:gd name="connsiteY4" fmla="*/ 22762 h 333050"/>
                    <a:gd name="connsiteX5" fmla="*/ 1778693 w 1829972"/>
                    <a:gd name="connsiteY5" fmla="*/ 309119 h 333050"/>
                    <a:gd name="connsiteX6" fmla="*/ 1382239 w 1829972"/>
                    <a:gd name="connsiteY6" fmla="*/ 288384 h 333050"/>
                    <a:gd name="connsiteX7" fmla="*/ 857014 w 1829972"/>
                    <a:gd name="connsiteY7" fmla="*/ 318767 h 333050"/>
                    <a:gd name="connsiteX8" fmla="*/ 20349 w 1829972"/>
                    <a:gd name="connsiteY8" fmla="*/ 319856 h 333050"/>
                    <a:gd name="connsiteX0" fmla="*/ 20349 w 1829972"/>
                    <a:gd name="connsiteY0" fmla="*/ 319856 h 333050"/>
                    <a:gd name="connsiteX1" fmla="*/ 15118 w 1829972"/>
                    <a:gd name="connsiteY1" fmla="*/ 196764 h 333050"/>
                    <a:gd name="connsiteX2" fmla="*/ 137314 w 1829972"/>
                    <a:gd name="connsiteY2" fmla="*/ 36062 h 333050"/>
                    <a:gd name="connsiteX3" fmla="*/ 893314 w 1829972"/>
                    <a:gd name="connsiteY3" fmla="*/ 14572 h 333050"/>
                    <a:gd name="connsiteX4" fmla="*/ 1727661 w 1829972"/>
                    <a:gd name="connsiteY4" fmla="*/ 22762 h 333050"/>
                    <a:gd name="connsiteX5" fmla="*/ 1778693 w 1829972"/>
                    <a:gd name="connsiteY5" fmla="*/ 309119 h 333050"/>
                    <a:gd name="connsiteX6" fmla="*/ 1382239 w 1829972"/>
                    <a:gd name="connsiteY6" fmla="*/ 288384 h 333050"/>
                    <a:gd name="connsiteX7" fmla="*/ 857014 w 1829972"/>
                    <a:gd name="connsiteY7" fmla="*/ 318767 h 333050"/>
                    <a:gd name="connsiteX8" fmla="*/ 20349 w 1829972"/>
                    <a:gd name="connsiteY8" fmla="*/ 319856 h 333050"/>
                    <a:gd name="connsiteX0" fmla="*/ 11252 w 1820875"/>
                    <a:gd name="connsiteY0" fmla="*/ 319856 h 333050"/>
                    <a:gd name="connsiteX1" fmla="*/ 6021 w 1820875"/>
                    <a:gd name="connsiteY1" fmla="*/ 196764 h 333050"/>
                    <a:gd name="connsiteX2" fmla="*/ 128217 w 1820875"/>
                    <a:gd name="connsiteY2" fmla="*/ 36062 h 333050"/>
                    <a:gd name="connsiteX3" fmla="*/ 884217 w 1820875"/>
                    <a:gd name="connsiteY3" fmla="*/ 14572 h 333050"/>
                    <a:gd name="connsiteX4" fmla="*/ 1718564 w 1820875"/>
                    <a:gd name="connsiteY4" fmla="*/ 22762 h 333050"/>
                    <a:gd name="connsiteX5" fmla="*/ 1769596 w 1820875"/>
                    <a:gd name="connsiteY5" fmla="*/ 309119 h 333050"/>
                    <a:gd name="connsiteX6" fmla="*/ 1373142 w 1820875"/>
                    <a:gd name="connsiteY6" fmla="*/ 288384 h 333050"/>
                    <a:gd name="connsiteX7" fmla="*/ 847917 w 1820875"/>
                    <a:gd name="connsiteY7" fmla="*/ 318767 h 333050"/>
                    <a:gd name="connsiteX8" fmla="*/ 11252 w 1820875"/>
                    <a:gd name="connsiteY8" fmla="*/ 319856 h 333050"/>
                    <a:gd name="connsiteX0" fmla="*/ 11252 w 1820875"/>
                    <a:gd name="connsiteY0" fmla="*/ 324474 h 337668"/>
                    <a:gd name="connsiteX1" fmla="*/ 6021 w 1820875"/>
                    <a:gd name="connsiteY1" fmla="*/ 201382 h 337668"/>
                    <a:gd name="connsiteX2" fmla="*/ 250933 w 1820875"/>
                    <a:gd name="connsiteY2" fmla="*/ 13111 h 337668"/>
                    <a:gd name="connsiteX3" fmla="*/ 884217 w 1820875"/>
                    <a:gd name="connsiteY3" fmla="*/ 19190 h 337668"/>
                    <a:gd name="connsiteX4" fmla="*/ 1718564 w 1820875"/>
                    <a:gd name="connsiteY4" fmla="*/ 27380 h 337668"/>
                    <a:gd name="connsiteX5" fmla="*/ 1769596 w 1820875"/>
                    <a:gd name="connsiteY5" fmla="*/ 313737 h 337668"/>
                    <a:gd name="connsiteX6" fmla="*/ 1373142 w 1820875"/>
                    <a:gd name="connsiteY6" fmla="*/ 293002 h 337668"/>
                    <a:gd name="connsiteX7" fmla="*/ 847917 w 1820875"/>
                    <a:gd name="connsiteY7" fmla="*/ 323385 h 337668"/>
                    <a:gd name="connsiteX8" fmla="*/ 11252 w 1820875"/>
                    <a:gd name="connsiteY8" fmla="*/ 324474 h 337668"/>
                    <a:gd name="connsiteX0" fmla="*/ 63292 w 1872915"/>
                    <a:gd name="connsiteY0" fmla="*/ 324474 h 337668"/>
                    <a:gd name="connsiteX1" fmla="*/ 58061 w 1872915"/>
                    <a:gd name="connsiteY1" fmla="*/ 201382 h 337668"/>
                    <a:gd name="connsiteX2" fmla="*/ 302973 w 1872915"/>
                    <a:gd name="connsiteY2" fmla="*/ 13111 h 337668"/>
                    <a:gd name="connsiteX3" fmla="*/ 936257 w 1872915"/>
                    <a:gd name="connsiteY3" fmla="*/ 19190 h 337668"/>
                    <a:gd name="connsiteX4" fmla="*/ 1770604 w 1872915"/>
                    <a:gd name="connsiteY4" fmla="*/ 27380 h 337668"/>
                    <a:gd name="connsiteX5" fmla="*/ 1821636 w 1872915"/>
                    <a:gd name="connsiteY5" fmla="*/ 313737 h 337668"/>
                    <a:gd name="connsiteX6" fmla="*/ 1425182 w 1872915"/>
                    <a:gd name="connsiteY6" fmla="*/ 293002 h 337668"/>
                    <a:gd name="connsiteX7" fmla="*/ 906380 w 1872915"/>
                    <a:gd name="connsiteY7" fmla="*/ 273183 h 337668"/>
                    <a:gd name="connsiteX8" fmla="*/ 63292 w 1872915"/>
                    <a:gd name="connsiteY8" fmla="*/ 324474 h 337668"/>
                    <a:gd name="connsiteX0" fmla="*/ 63292 w 1872915"/>
                    <a:gd name="connsiteY0" fmla="*/ 324474 h 329528"/>
                    <a:gd name="connsiteX1" fmla="*/ 58061 w 1872915"/>
                    <a:gd name="connsiteY1" fmla="*/ 201382 h 329528"/>
                    <a:gd name="connsiteX2" fmla="*/ 302973 w 1872915"/>
                    <a:gd name="connsiteY2" fmla="*/ 13111 h 329528"/>
                    <a:gd name="connsiteX3" fmla="*/ 936257 w 1872915"/>
                    <a:gd name="connsiteY3" fmla="*/ 19190 h 329528"/>
                    <a:gd name="connsiteX4" fmla="*/ 1770604 w 1872915"/>
                    <a:gd name="connsiteY4" fmla="*/ 27380 h 329528"/>
                    <a:gd name="connsiteX5" fmla="*/ 1821636 w 1872915"/>
                    <a:gd name="connsiteY5" fmla="*/ 313737 h 329528"/>
                    <a:gd name="connsiteX6" fmla="*/ 1442761 w 1872915"/>
                    <a:gd name="connsiteY6" fmla="*/ 222594 h 329528"/>
                    <a:gd name="connsiteX7" fmla="*/ 906380 w 1872915"/>
                    <a:gd name="connsiteY7" fmla="*/ 273183 h 329528"/>
                    <a:gd name="connsiteX8" fmla="*/ 63292 w 1872915"/>
                    <a:gd name="connsiteY8" fmla="*/ 324474 h 329528"/>
                    <a:gd name="connsiteX0" fmla="*/ 63292 w 1882592"/>
                    <a:gd name="connsiteY0" fmla="*/ 324474 h 326426"/>
                    <a:gd name="connsiteX1" fmla="*/ 58061 w 1882592"/>
                    <a:gd name="connsiteY1" fmla="*/ 201382 h 326426"/>
                    <a:gd name="connsiteX2" fmla="*/ 302973 w 1882592"/>
                    <a:gd name="connsiteY2" fmla="*/ 13111 h 326426"/>
                    <a:gd name="connsiteX3" fmla="*/ 936257 w 1882592"/>
                    <a:gd name="connsiteY3" fmla="*/ 19190 h 326426"/>
                    <a:gd name="connsiteX4" fmla="*/ 1770604 w 1882592"/>
                    <a:gd name="connsiteY4" fmla="*/ 27380 h 326426"/>
                    <a:gd name="connsiteX5" fmla="*/ 1839425 w 1882592"/>
                    <a:gd name="connsiteY5" fmla="*/ 257642 h 326426"/>
                    <a:gd name="connsiteX6" fmla="*/ 1442761 w 1882592"/>
                    <a:gd name="connsiteY6" fmla="*/ 222594 h 326426"/>
                    <a:gd name="connsiteX7" fmla="*/ 906380 w 1882592"/>
                    <a:gd name="connsiteY7" fmla="*/ 273183 h 326426"/>
                    <a:gd name="connsiteX8" fmla="*/ 63292 w 1882592"/>
                    <a:gd name="connsiteY8" fmla="*/ 324474 h 326426"/>
                    <a:gd name="connsiteX0" fmla="*/ 63292 w 1882592"/>
                    <a:gd name="connsiteY0" fmla="*/ 324474 h 326255"/>
                    <a:gd name="connsiteX1" fmla="*/ 58061 w 1882592"/>
                    <a:gd name="connsiteY1" fmla="*/ 201382 h 326255"/>
                    <a:gd name="connsiteX2" fmla="*/ 302973 w 1882592"/>
                    <a:gd name="connsiteY2" fmla="*/ 13111 h 326255"/>
                    <a:gd name="connsiteX3" fmla="*/ 936257 w 1882592"/>
                    <a:gd name="connsiteY3" fmla="*/ 19190 h 326255"/>
                    <a:gd name="connsiteX4" fmla="*/ 1770604 w 1882592"/>
                    <a:gd name="connsiteY4" fmla="*/ 27380 h 326255"/>
                    <a:gd name="connsiteX5" fmla="*/ 1839425 w 1882592"/>
                    <a:gd name="connsiteY5" fmla="*/ 257642 h 326255"/>
                    <a:gd name="connsiteX6" fmla="*/ 1413186 w 1882592"/>
                    <a:gd name="connsiteY6" fmla="*/ 255956 h 326255"/>
                    <a:gd name="connsiteX7" fmla="*/ 906380 w 1882592"/>
                    <a:gd name="connsiteY7" fmla="*/ 273183 h 326255"/>
                    <a:gd name="connsiteX8" fmla="*/ 63292 w 1882592"/>
                    <a:gd name="connsiteY8" fmla="*/ 324474 h 326255"/>
                    <a:gd name="connsiteX0" fmla="*/ 55065 w 1874365"/>
                    <a:gd name="connsiteY0" fmla="*/ 324474 h 328800"/>
                    <a:gd name="connsiteX1" fmla="*/ 76252 w 1874365"/>
                    <a:gd name="connsiteY1" fmla="*/ 148024 h 328800"/>
                    <a:gd name="connsiteX2" fmla="*/ 294746 w 1874365"/>
                    <a:gd name="connsiteY2" fmla="*/ 13111 h 328800"/>
                    <a:gd name="connsiteX3" fmla="*/ 928030 w 1874365"/>
                    <a:gd name="connsiteY3" fmla="*/ 19190 h 328800"/>
                    <a:gd name="connsiteX4" fmla="*/ 1762377 w 1874365"/>
                    <a:gd name="connsiteY4" fmla="*/ 27380 h 328800"/>
                    <a:gd name="connsiteX5" fmla="*/ 1831198 w 1874365"/>
                    <a:gd name="connsiteY5" fmla="*/ 257642 h 328800"/>
                    <a:gd name="connsiteX6" fmla="*/ 1404959 w 1874365"/>
                    <a:gd name="connsiteY6" fmla="*/ 255956 h 328800"/>
                    <a:gd name="connsiteX7" fmla="*/ 898153 w 1874365"/>
                    <a:gd name="connsiteY7" fmla="*/ 273183 h 328800"/>
                    <a:gd name="connsiteX8" fmla="*/ 55065 w 1874365"/>
                    <a:gd name="connsiteY8" fmla="*/ 324474 h 328800"/>
                    <a:gd name="connsiteX0" fmla="*/ 900 w 1820200"/>
                    <a:gd name="connsiteY0" fmla="*/ 324474 h 326452"/>
                    <a:gd name="connsiteX1" fmla="*/ 22087 w 1820200"/>
                    <a:gd name="connsiteY1" fmla="*/ 148024 h 326452"/>
                    <a:gd name="connsiteX2" fmla="*/ 240581 w 1820200"/>
                    <a:gd name="connsiteY2" fmla="*/ 13111 h 326452"/>
                    <a:gd name="connsiteX3" fmla="*/ 873865 w 1820200"/>
                    <a:gd name="connsiteY3" fmla="*/ 19190 h 326452"/>
                    <a:gd name="connsiteX4" fmla="*/ 1708212 w 1820200"/>
                    <a:gd name="connsiteY4" fmla="*/ 27380 h 326452"/>
                    <a:gd name="connsiteX5" fmla="*/ 1777033 w 1820200"/>
                    <a:gd name="connsiteY5" fmla="*/ 257642 h 326452"/>
                    <a:gd name="connsiteX6" fmla="*/ 1350794 w 1820200"/>
                    <a:gd name="connsiteY6" fmla="*/ 255956 h 326452"/>
                    <a:gd name="connsiteX7" fmla="*/ 843988 w 1820200"/>
                    <a:gd name="connsiteY7" fmla="*/ 273183 h 326452"/>
                    <a:gd name="connsiteX8" fmla="*/ 900 w 1820200"/>
                    <a:gd name="connsiteY8" fmla="*/ 324474 h 326452"/>
                    <a:gd name="connsiteX0" fmla="*/ 1016 w 1816211"/>
                    <a:gd name="connsiteY0" fmla="*/ 311530 h 313926"/>
                    <a:gd name="connsiteX1" fmla="*/ 18098 w 1816211"/>
                    <a:gd name="connsiteY1" fmla="*/ 148024 h 313926"/>
                    <a:gd name="connsiteX2" fmla="*/ 236592 w 1816211"/>
                    <a:gd name="connsiteY2" fmla="*/ 13111 h 313926"/>
                    <a:gd name="connsiteX3" fmla="*/ 869876 w 1816211"/>
                    <a:gd name="connsiteY3" fmla="*/ 19190 h 313926"/>
                    <a:gd name="connsiteX4" fmla="*/ 1704223 w 1816211"/>
                    <a:gd name="connsiteY4" fmla="*/ 27380 h 313926"/>
                    <a:gd name="connsiteX5" fmla="*/ 1773044 w 1816211"/>
                    <a:gd name="connsiteY5" fmla="*/ 257642 h 313926"/>
                    <a:gd name="connsiteX6" fmla="*/ 1346805 w 1816211"/>
                    <a:gd name="connsiteY6" fmla="*/ 255956 h 313926"/>
                    <a:gd name="connsiteX7" fmla="*/ 839999 w 1816211"/>
                    <a:gd name="connsiteY7" fmla="*/ 273183 h 313926"/>
                    <a:gd name="connsiteX8" fmla="*/ 1016 w 1816211"/>
                    <a:gd name="connsiteY8" fmla="*/ 311530 h 313926"/>
                    <a:gd name="connsiteX0" fmla="*/ 852758 w 1828970"/>
                    <a:gd name="connsiteY0" fmla="*/ 273183 h 285441"/>
                    <a:gd name="connsiteX1" fmla="*/ 30857 w 1828970"/>
                    <a:gd name="connsiteY1" fmla="*/ 148024 h 285441"/>
                    <a:gd name="connsiteX2" fmla="*/ 249351 w 1828970"/>
                    <a:gd name="connsiteY2" fmla="*/ 13111 h 285441"/>
                    <a:gd name="connsiteX3" fmla="*/ 882635 w 1828970"/>
                    <a:gd name="connsiteY3" fmla="*/ 19190 h 285441"/>
                    <a:gd name="connsiteX4" fmla="*/ 1716982 w 1828970"/>
                    <a:gd name="connsiteY4" fmla="*/ 27380 h 285441"/>
                    <a:gd name="connsiteX5" fmla="*/ 1785803 w 1828970"/>
                    <a:gd name="connsiteY5" fmla="*/ 257642 h 285441"/>
                    <a:gd name="connsiteX6" fmla="*/ 1359564 w 1828970"/>
                    <a:gd name="connsiteY6" fmla="*/ 255956 h 285441"/>
                    <a:gd name="connsiteX7" fmla="*/ 852758 w 1828970"/>
                    <a:gd name="connsiteY7" fmla="*/ 273183 h 285441"/>
                    <a:gd name="connsiteX0" fmla="*/ 843152 w 1819364"/>
                    <a:gd name="connsiteY0" fmla="*/ 273183 h 322300"/>
                    <a:gd name="connsiteX1" fmla="*/ 32191 w 1819364"/>
                    <a:gd name="connsiteY1" fmla="*/ 308207 h 322300"/>
                    <a:gd name="connsiteX2" fmla="*/ 239745 w 1819364"/>
                    <a:gd name="connsiteY2" fmla="*/ 13111 h 322300"/>
                    <a:gd name="connsiteX3" fmla="*/ 873029 w 1819364"/>
                    <a:gd name="connsiteY3" fmla="*/ 19190 h 322300"/>
                    <a:gd name="connsiteX4" fmla="*/ 1707376 w 1819364"/>
                    <a:gd name="connsiteY4" fmla="*/ 27380 h 322300"/>
                    <a:gd name="connsiteX5" fmla="*/ 1776197 w 1819364"/>
                    <a:gd name="connsiteY5" fmla="*/ 257642 h 322300"/>
                    <a:gd name="connsiteX6" fmla="*/ 1349958 w 1819364"/>
                    <a:gd name="connsiteY6" fmla="*/ 255956 h 322300"/>
                    <a:gd name="connsiteX7" fmla="*/ 843152 w 1819364"/>
                    <a:gd name="connsiteY7" fmla="*/ 273183 h 322300"/>
                    <a:gd name="connsiteX0" fmla="*/ 843152 w 1819364"/>
                    <a:gd name="connsiteY0" fmla="*/ 367065 h 416182"/>
                    <a:gd name="connsiteX1" fmla="*/ 32191 w 1819364"/>
                    <a:gd name="connsiteY1" fmla="*/ 402089 h 416182"/>
                    <a:gd name="connsiteX2" fmla="*/ 239745 w 1819364"/>
                    <a:gd name="connsiteY2" fmla="*/ 106993 h 416182"/>
                    <a:gd name="connsiteX3" fmla="*/ 1047642 w 1819364"/>
                    <a:gd name="connsiteY3" fmla="*/ 53 h 416182"/>
                    <a:gd name="connsiteX4" fmla="*/ 1707376 w 1819364"/>
                    <a:gd name="connsiteY4" fmla="*/ 121262 h 416182"/>
                    <a:gd name="connsiteX5" fmla="*/ 1776197 w 1819364"/>
                    <a:gd name="connsiteY5" fmla="*/ 351524 h 416182"/>
                    <a:gd name="connsiteX6" fmla="*/ 1349958 w 1819364"/>
                    <a:gd name="connsiteY6" fmla="*/ 349838 h 416182"/>
                    <a:gd name="connsiteX7" fmla="*/ 843152 w 1819364"/>
                    <a:gd name="connsiteY7" fmla="*/ 367065 h 416182"/>
                    <a:gd name="connsiteX0" fmla="*/ 839576 w 1815788"/>
                    <a:gd name="connsiteY0" fmla="*/ 367135 h 416252"/>
                    <a:gd name="connsiteX1" fmla="*/ 28615 w 1815788"/>
                    <a:gd name="connsiteY1" fmla="*/ 402159 h 416252"/>
                    <a:gd name="connsiteX2" fmla="*/ 267633 w 1815788"/>
                    <a:gd name="connsiteY2" fmla="*/ 143506 h 416252"/>
                    <a:gd name="connsiteX3" fmla="*/ 1044066 w 1815788"/>
                    <a:gd name="connsiteY3" fmla="*/ 123 h 416252"/>
                    <a:gd name="connsiteX4" fmla="*/ 1703800 w 1815788"/>
                    <a:gd name="connsiteY4" fmla="*/ 121332 h 416252"/>
                    <a:gd name="connsiteX5" fmla="*/ 1772621 w 1815788"/>
                    <a:gd name="connsiteY5" fmla="*/ 351594 h 416252"/>
                    <a:gd name="connsiteX6" fmla="*/ 1346382 w 1815788"/>
                    <a:gd name="connsiteY6" fmla="*/ 349908 h 416252"/>
                    <a:gd name="connsiteX7" fmla="*/ 839576 w 1815788"/>
                    <a:gd name="connsiteY7" fmla="*/ 367135 h 416252"/>
                    <a:gd name="connsiteX0" fmla="*/ 839576 w 1871294"/>
                    <a:gd name="connsiteY0" fmla="*/ 367135 h 416252"/>
                    <a:gd name="connsiteX1" fmla="*/ 28615 w 1871294"/>
                    <a:gd name="connsiteY1" fmla="*/ 402159 h 416252"/>
                    <a:gd name="connsiteX2" fmla="*/ 267633 w 1871294"/>
                    <a:gd name="connsiteY2" fmla="*/ 143506 h 416252"/>
                    <a:gd name="connsiteX3" fmla="*/ 1044066 w 1871294"/>
                    <a:gd name="connsiteY3" fmla="*/ 123 h 416252"/>
                    <a:gd name="connsiteX4" fmla="*/ 1703800 w 1871294"/>
                    <a:gd name="connsiteY4" fmla="*/ 121332 h 416252"/>
                    <a:gd name="connsiteX5" fmla="*/ 1850089 w 1871294"/>
                    <a:gd name="connsiteY5" fmla="*/ 281203 h 416252"/>
                    <a:gd name="connsiteX6" fmla="*/ 1346382 w 1871294"/>
                    <a:gd name="connsiteY6" fmla="*/ 349908 h 416252"/>
                    <a:gd name="connsiteX7" fmla="*/ 839576 w 1871294"/>
                    <a:gd name="connsiteY7" fmla="*/ 367135 h 416252"/>
                    <a:gd name="connsiteX0" fmla="*/ 839576 w 1871294"/>
                    <a:gd name="connsiteY0" fmla="*/ 367135 h 418360"/>
                    <a:gd name="connsiteX1" fmla="*/ 28615 w 1871294"/>
                    <a:gd name="connsiteY1" fmla="*/ 402159 h 418360"/>
                    <a:gd name="connsiteX2" fmla="*/ 267633 w 1871294"/>
                    <a:gd name="connsiteY2" fmla="*/ 143506 h 418360"/>
                    <a:gd name="connsiteX3" fmla="*/ 1044066 w 1871294"/>
                    <a:gd name="connsiteY3" fmla="*/ 123 h 418360"/>
                    <a:gd name="connsiteX4" fmla="*/ 1703800 w 1871294"/>
                    <a:gd name="connsiteY4" fmla="*/ 121332 h 418360"/>
                    <a:gd name="connsiteX5" fmla="*/ 1850089 w 1871294"/>
                    <a:gd name="connsiteY5" fmla="*/ 281203 h 418360"/>
                    <a:gd name="connsiteX6" fmla="*/ 936359 w 1871294"/>
                    <a:gd name="connsiteY6" fmla="*/ 260384 h 418360"/>
                    <a:gd name="connsiteX7" fmla="*/ 839576 w 1871294"/>
                    <a:gd name="connsiteY7" fmla="*/ 367135 h 418360"/>
                    <a:gd name="connsiteX0" fmla="*/ 628219 w 1871294"/>
                    <a:gd name="connsiteY0" fmla="*/ 604425 h 606526"/>
                    <a:gd name="connsiteX1" fmla="*/ 28615 w 1871294"/>
                    <a:gd name="connsiteY1" fmla="*/ 402159 h 606526"/>
                    <a:gd name="connsiteX2" fmla="*/ 267633 w 1871294"/>
                    <a:gd name="connsiteY2" fmla="*/ 143506 h 606526"/>
                    <a:gd name="connsiteX3" fmla="*/ 1044066 w 1871294"/>
                    <a:gd name="connsiteY3" fmla="*/ 123 h 606526"/>
                    <a:gd name="connsiteX4" fmla="*/ 1703800 w 1871294"/>
                    <a:gd name="connsiteY4" fmla="*/ 121332 h 606526"/>
                    <a:gd name="connsiteX5" fmla="*/ 1850089 w 1871294"/>
                    <a:gd name="connsiteY5" fmla="*/ 281203 h 606526"/>
                    <a:gd name="connsiteX6" fmla="*/ 936359 w 1871294"/>
                    <a:gd name="connsiteY6" fmla="*/ 260384 h 606526"/>
                    <a:gd name="connsiteX7" fmla="*/ 628219 w 1871294"/>
                    <a:gd name="connsiteY7" fmla="*/ 604425 h 606526"/>
                    <a:gd name="connsiteX0" fmla="*/ 628219 w 1871294"/>
                    <a:gd name="connsiteY0" fmla="*/ 604425 h 606526"/>
                    <a:gd name="connsiteX1" fmla="*/ 28615 w 1871294"/>
                    <a:gd name="connsiteY1" fmla="*/ 402159 h 606526"/>
                    <a:gd name="connsiteX2" fmla="*/ 267633 w 1871294"/>
                    <a:gd name="connsiteY2" fmla="*/ 143506 h 606526"/>
                    <a:gd name="connsiteX3" fmla="*/ 1044066 w 1871294"/>
                    <a:gd name="connsiteY3" fmla="*/ 123 h 606526"/>
                    <a:gd name="connsiteX4" fmla="*/ 1703800 w 1871294"/>
                    <a:gd name="connsiteY4" fmla="*/ 121332 h 606526"/>
                    <a:gd name="connsiteX5" fmla="*/ 1850089 w 1871294"/>
                    <a:gd name="connsiteY5" fmla="*/ 281203 h 606526"/>
                    <a:gd name="connsiteX6" fmla="*/ 936359 w 1871294"/>
                    <a:gd name="connsiteY6" fmla="*/ 260384 h 606526"/>
                    <a:gd name="connsiteX7" fmla="*/ 628219 w 1871294"/>
                    <a:gd name="connsiteY7" fmla="*/ 604425 h 606526"/>
                    <a:gd name="connsiteX0" fmla="*/ 867480 w 2110555"/>
                    <a:gd name="connsiteY0" fmla="*/ 604425 h 689963"/>
                    <a:gd name="connsiteX1" fmla="*/ 14839 w 2110555"/>
                    <a:gd name="connsiteY1" fmla="*/ 672475 h 689963"/>
                    <a:gd name="connsiteX2" fmla="*/ 506894 w 2110555"/>
                    <a:gd name="connsiteY2" fmla="*/ 143506 h 689963"/>
                    <a:gd name="connsiteX3" fmla="*/ 1283327 w 2110555"/>
                    <a:gd name="connsiteY3" fmla="*/ 123 h 689963"/>
                    <a:gd name="connsiteX4" fmla="*/ 1943061 w 2110555"/>
                    <a:gd name="connsiteY4" fmla="*/ 121332 h 689963"/>
                    <a:gd name="connsiteX5" fmla="*/ 2089350 w 2110555"/>
                    <a:gd name="connsiteY5" fmla="*/ 281203 h 689963"/>
                    <a:gd name="connsiteX6" fmla="*/ 1175620 w 2110555"/>
                    <a:gd name="connsiteY6" fmla="*/ 260384 h 689963"/>
                    <a:gd name="connsiteX7" fmla="*/ 867480 w 2110555"/>
                    <a:gd name="connsiteY7" fmla="*/ 604425 h 689963"/>
                    <a:gd name="connsiteX0" fmla="*/ 865975 w 2109050"/>
                    <a:gd name="connsiteY0" fmla="*/ 604358 h 689896"/>
                    <a:gd name="connsiteX1" fmla="*/ 13334 w 2109050"/>
                    <a:gd name="connsiteY1" fmla="*/ 672408 h 689896"/>
                    <a:gd name="connsiteX2" fmla="*/ 563800 w 2109050"/>
                    <a:gd name="connsiteY2" fmla="*/ 136007 h 689896"/>
                    <a:gd name="connsiteX3" fmla="*/ 1281822 w 2109050"/>
                    <a:gd name="connsiteY3" fmla="*/ 56 h 689896"/>
                    <a:gd name="connsiteX4" fmla="*/ 1941556 w 2109050"/>
                    <a:gd name="connsiteY4" fmla="*/ 121265 h 689896"/>
                    <a:gd name="connsiteX5" fmla="*/ 2087845 w 2109050"/>
                    <a:gd name="connsiteY5" fmla="*/ 281136 h 689896"/>
                    <a:gd name="connsiteX6" fmla="*/ 1174115 w 2109050"/>
                    <a:gd name="connsiteY6" fmla="*/ 260317 h 689896"/>
                    <a:gd name="connsiteX7" fmla="*/ 865975 w 2109050"/>
                    <a:gd name="connsiteY7" fmla="*/ 604358 h 689896"/>
                    <a:gd name="connsiteX0" fmla="*/ 865975 w 2109050"/>
                    <a:gd name="connsiteY0" fmla="*/ 604358 h 689896"/>
                    <a:gd name="connsiteX1" fmla="*/ 13334 w 2109050"/>
                    <a:gd name="connsiteY1" fmla="*/ 672408 h 689896"/>
                    <a:gd name="connsiteX2" fmla="*/ 563800 w 2109050"/>
                    <a:gd name="connsiteY2" fmla="*/ 136007 h 689896"/>
                    <a:gd name="connsiteX3" fmla="*/ 1281822 w 2109050"/>
                    <a:gd name="connsiteY3" fmla="*/ 56 h 689896"/>
                    <a:gd name="connsiteX4" fmla="*/ 1941556 w 2109050"/>
                    <a:gd name="connsiteY4" fmla="*/ 121265 h 689896"/>
                    <a:gd name="connsiteX5" fmla="*/ 2087845 w 2109050"/>
                    <a:gd name="connsiteY5" fmla="*/ 281136 h 689896"/>
                    <a:gd name="connsiteX6" fmla="*/ 1174115 w 2109050"/>
                    <a:gd name="connsiteY6" fmla="*/ 260317 h 689896"/>
                    <a:gd name="connsiteX7" fmla="*/ 865975 w 2109050"/>
                    <a:gd name="connsiteY7" fmla="*/ 604358 h 689896"/>
                    <a:gd name="connsiteX0" fmla="*/ 865975 w 2113833"/>
                    <a:gd name="connsiteY0" fmla="*/ 604420 h 689958"/>
                    <a:gd name="connsiteX1" fmla="*/ 13334 w 2113833"/>
                    <a:gd name="connsiteY1" fmla="*/ 672470 h 689958"/>
                    <a:gd name="connsiteX2" fmla="*/ 563800 w 2113833"/>
                    <a:gd name="connsiteY2" fmla="*/ 136069 h 689958"/>
                    <a:gd name="connsiteX3" fmla="*/ 1281822 w 2113833"/>
                    <a:gd name="connsiteY3" fmla="*/ 118 h 689958"/>
                    <a:gd name="connsiteX4" fmla="*/ 1965657 w 2113833"/>
                    <a:gd name="connsiteY4" fmla="*/ 115180 h 689958"/>
                    <a:gd name="connsiteX5" fmla="*/ 2087845 w 2113833"/>
                    <a:gd name="connsiteY5" fmla="*/ 281198 h 689958"/>
                    <a:gd name="connsiteX6" fmla="*/ 1174115 w 2113833"/>
                    <a:gd name="connsiteY6" fmla="*/ 260379 h 689958"/>
                    <a:gd name="connsiteX7" fmla="*/ 865975 w 2113833"/>
                    <a:gd name="connsiteY7" fmla="*/ 604420 h 689958"/>
                    <a:gd name="connsiteX0" fmla="*/ 865975 w 2113833"/>
                    <a:gd name="connsiteY0" fmla="*/ 604420 h 689870"/>
                    <a:gd name="connsiteX1" fmla="*/ 13334 w 2113833"/>
                    <a:gd name="connsiteY1" fmla="*/ 672470 h 689870"/>
                    <a:gd name="connsiteX2" fmla="*/ 563800 w 2113833"/>
                    <a:gd name="connsiteY2" fmla="*/ 136069 h 689870"/>
                    <a:gd name="connsiteX3" fmla="*/ 1281822 w 2113833"/>
                    <a:gd name="connsiteY3" fmla="*/ 118 h 689870"/>
                    <a:gd name="connsiteX4" fmla="*/ 1965657 w 2113833"/>
                    <a:gd name="connsiteY4" fmla="*/ 115180 h 689870"/>
                    <a:gd name="connsiteX5" fmla="*/ 2087845 w 2113833"/>
                    <a:gd name="connsiteY5" fmla="*/ 281198 h 689870"/>
                    <a:gd name="connsiteX6" fmla="*/ 1200004 w 2113833"/>
                    <a:gd name="connsiteY6" fmla="*/ 263514 h 689870"/>
                    <a:gd name="connsiteX7" fmla="*/ 865975 w 2113833"/>
                    <a:gd name="connsiteY7" fmla="*/ 604420 h 689870"/>
                    <a:gd name="connsiteX0" fmla="*/ 865975 w 2031631"/>
                    <a:gd name="connsiteY0" fmla="*/ 604420 h 689870"/>
                    <a:gd name="connsiteX1" fmla="*/ 13334 w 2031631"/>
                    <a:gd name="connsiteY1" fmla="*/ 672470 h 689870"/>
                    <a:gd name="connsiteX2" fmla="*/ 563800 w 2031631"/>
                    <a:gd name="connsiteY2" fmla="*/ 136069 h 689870"/>
                    <a:gd name="connsiteX3" fmla="*/ 1281822 w 2031631"/>
                    <a:gd name="connsiteY3" fmla="*/ 118 h 689870"/>
                    <a:gd name="connsiteX4" fmla="*/ 1965657 w 2031631"/>
                    <a:gd name="connsiteY4" fmla="*/ 115180 h 689870"/>
                    <a:gd name="connsiteX5" fmla="*/ 1915221 w 2031631"/>
                    <a:gd name="connsiteY5" fmla="*/ 254941 h 689870"/>
                    <a:gd name="connsiteX6" fmla="*/ 1200004 w 2031631"/>
                    <a:gd name="connsiteY6" fmla="*/ 263514 h 689870"/>
                    <a:gd name="connsiteX7" fmla="*/ 865975 w 2031631"/>
                    <a:gd name="connsiteY7" fmla="*/ 604420 h 689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31631" h="689870">
                      <a:moveTo>
                        <a:pt x="865975" y="604420"/>
                      </a:moveTo>
                      <a:cubicBezTo>
                        <a:pt x="668197" y="672579"/>
                        <a:pt x="113902" y="715815"/>
                        <a:pt x="13334" y="672470"/>
                      </a:cubicBezTo>
                      <a:cubicBezTo>
                        <a:pt x="-87234" y="629125"/>
                        <a:pt x="409102" y="167749"/>
                        <a:pt x="563800" y="136069"/>
                      </a:cubicBezTo>
                      <a:cubicBezTo>
                        <a:pt x="800701" y="45448"/>
                        <a:pt x="1048179" y="3599"/>
                        <a:pt x="1281822" y="118"/>
                      </a:cubicBezTo>
                      <a:cubicBezTo>
                        <a:pt x="1515465" y="-3363"/>
                        <a:pt x="1815059" y="70667"/>
                        <a:pt x="1965657" y="115180"/>
                      </a:cubicBezTo>
                      <a:cubicBezTo>
                        <a:pt x="2116255" y="159693"/>
                        <a:pt x="1969372" y="189008"/>
                        <a:pt x="1915221" y="254941"/>
                      </a:cubicBezTo>
                      <a:cubicBezTo>
                        <a:pt x="1861070" y="320874"/>
                        <a:pt x="1347601" y="258415"/>
                        <a:pt x="1200004" y="263514"/>
                      </a:cubicBezTo>
                      <a:cubicBezTo>
                        <a:pt x="762850" y="454944"/>
                        <a:pt x="1063753" y="536261"/>
                        <a:pt x="865975" y="60442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6" name="Ellipszis 108"/>
                <p:cNvSpPr/>
                <p:nvPr/>
              </p:nvSpPr>
              <p:spPr>
                <a:xfrm>
                  <a:off x="2903935" y="633802"/>
                  <a:ext cx="1129386" cy="1709516"/>
                </a:xfrm>
                <a:custGeom>
                  <a:avLst/>
                  <a:gdLst>
                    <a:gd name="connsiteX0" fmla="*/ 0 w 1333500"/>
                    <a:gd name="connsiteY0" fmla="*/ 733425 h 1466850"/>
                    <a:gd name="connsiteX1" fmla="*/ 666750 w 1333500"/>
                    <a:gd name="connsiteY1" fmla="*/ 0 h 1466850"/>
                    <a:gd name="connsiteX2" fmla="*/ 1333500 w 1333500"/>
                    <a:gd name="connsiteY2" fmla="*/ 733425 h 1466850"/>
                    <a:gd name="connsiteX3" fmla="*/ 666750 w 1333500"/>
                    <a:gd name="connsiteY3" fmla="*/ 1466850 h 1466850"/>
                    <a:gd name="connsiteX4" fmla="*/ 0 w 1333500"/>
                    <a:gd name="connsiteY4" fmla="*/ 733425 h 1466850"/>
                    <a:gd name="connsiteX0" fmla="*/ 0 w 1380182"/>
                    <a:gd name="connsiteY0" fmla="*/ 733425 h 1524136"/>
                    <a:gd name="connsiteX1" fmla="*/ 666750 w 1380182"/>
                    <a:gd name="connsiteY1" fmla="*/ 0 h 1524136"/>
                    <a:gd name="connsiteX2" fmla="*/ 1333500 w 1380182"/>
                    <a:gd name="connsiteY2" fmla="*/ 733425 h 1524136"/>
                    <a:gd name="connsiteX3" fmla="*/ 1280758 w 1380182"/>
                    <a:gd name="connsiteY3" fmla="*/ 1393158 h 1524136"/>
                    <a:gd name="connsiteX4" fmla="*/ 666750 w 1380182"/>
                    <a:gd name="connsiteY4" fmla="*/ 1466850 h 1524136"/>
                    <a:gd name="connsiteX5" fmla="*/ 0 w 1380182"/>
                    <a:gd name="connsiteY5" fmla="*/ 733425 h 1524136"/>
                    <a:gd name="connsiteX0" fmla="*/ 691 w 1380873"/>
                    <a:gd name="connsiteY0" fmla="*/ 733425 h 1488676"/>
                    <a:gd name="connsiteX1" fmla="*/ 667441 w 1380873"/>
                    <a:gd name="connsiteY1" fmla="*/ 0 h 1488676"/>
                    <a:gd name="connsiteX2" fmla="*/ 1334191 w 1380873"/>
                    <a:gd name="connsiteY2" fmla="*/ 733425 h 1488676"/>
                    <a:gd name="connsiteX3" fmla="*/ 1281449 w 1380873"/>
                    <a:gd name="connsiteY3" fmla="*/ 1393158 h 1488676"/>
                    <a:gd name="connsiteX4" fmla="*/ 772216 w 1380873"/>
                    <a:gd name="connsiteY4" fmla="*/ 1409700 h 1488676"/>
                    <a:gd name="connsiteX5" fmla="*/ 691 w 1380873"/>
                    <a:gd name="connsiteY5" fmla="*/ 733425 h 1488676"/>
                    <a:gd name="connsiteX0" fmla="*/ 691 w 1380873"/>
                    <a:gd name="connsiteY0" fmla="*/ 733425 h 1458773"/>
                    <a:gd name="connsiteX1" fmla="*/ 667441 w 1380873"/>
                    <a:gd name="connsiteY1" fmla="*/ 0 h 1458773"/>
                    <a:gd name="connsiteX2" fmla="*/ 1334191 w 1380873"/>
                    <a:gd name="connsiteY2" fmla="*/ 733425 h 1458773"/>
                    <a:gd name="connsiteX3" fmla="*/ 1281449 w 1380873"/>
                    <a:gd name="connsiteY3" fmla="*/ 1393158 h 1458773"/>
                    <a:gd name="connsiteX4" fmla="*/ 772216 w 1380873"/>
                    <a:gd name="connsiteY4" fmla="*/ 1409700 h 1458773"/>
                    <a:gd name="connsiteX5" fmla="*/ 691 w 1380873"/>
                    <a:gd name="connsiteY5" fmla="*/ 733425 h 1458773"/>
                    <a:gd name="connsiteX0" fmla="*/ 74 w 1380256"/>
                    <a:gd name="connsiteY0" fmla="*/ 733425 h 1594617"/>
                    <a:gd name="connsiteX1" fmla="*/ 666824 w 1380256"/>
                    <a:gd name="connsiteY1" fmla="*/ 0 h 1594617"/>
                    <a:gd name="connsiteX2" fmla="*/ 1333574 w 1380256"/>
                    <a:gd name="connsiteY2" fmla="*/ 733425 h 1594617"/>
                    <a:gd name="connsiteX3" fmla="*/ 1280832 w 1380256"/>
                    <a:gd name="connsiteY3" fmla="*/ 1393158 h 1594617"/>
                    <a:gd name="connsiteX4" fmla="*/ 771599 w 1380256"/>
                    <a:gd name="connsiteY4" fmla="*/ 1409700 h 1594617"/>
                    <a:gd name="connsiteX5" fmla="*/ 699808 w 1380256"/>
                    <a:gd name="connsiteY5" fmla="*/ 1564609 h 1594617"/>
                    <a:gd name="connsiteX6" fmla="*/ 74 w 1380256"/>
                    <a:gd name="connsiteY6" fmla="*/ 733425 h 1594617"/>
                    <a:gd name="connsiteX0" fmla="*/ 3271 w 1383453"/>
                    <a:gd name="connsiteY0" fmla="*/ 733425 h 1584782"/>
                    <a:gd name="connsiteX1" fmla="*/ 670021 w 1383453"/>
                    <a:gd name="connsiteY1" fmla="*/ 0 h 1584782"/>
                    <a:gd name="connsiteX2" fmla="*/ 1336771 w 1383453"/>
                    <a:gd name="connsiteY2" fmla="*/ 733425 h 1584782"/>
                    <a:gd name="connsiteX3" fmla="*/ 1284029 w 1383453"/>
                    <a:gd name="connsiteY3" fmla="*/ 1393158 h 1584782"/>
                    <a:gd name="connsiteX4" fmla="*/ 774796 w 1383453"/>
                    <a:gd name="connsiteY4" fmla="*/ 1409700 h 1584782"/>
                    <a:gd name="connsiteX5" fmla="*/ 703005 w 1383453"/>
                    <a:gd name="connsiteY5" fmla="*/ 1564609 h 1584782"/>
                    <a:gd name="connsiteX6" fmla="*/ 426779 w 1383453"/>
                    <a:gd name="connsiteY6" fmla="*/ 1507459 h 1584782"/>
                    <a:gd name="connsiteX7" fmla="*/ 3271 w 1383453"/>
                    <a:gd name="connsiteY7" fmla="*/ 733425 h 1584782"/>
                    <a:gd name="connsiteX0" fmla="*/ 29525 w 1047757"/>
                    <a:gd name="connsiteY0" fmla="*/ 733425 h 1584782"/>
                    <a:gd name="connsiteX1" fmla="*/ 334325 w 1047757"/>
                    <a:gd name="connsiteY1" fmla="*/ 0 h 1584782"/>
                    <a:gd name="connsiteX2" fmla="*/ 1001075 w 1047757"/>
                    <a:gd name="connsiteY2" fmla="*/ 733425 h 1584782"/>
                    <a:gd name="connsiteX3" fmla="*/ 948333 w 1047757"/>
                    <a:gd name="connsiteY3" fmla="*/ 1393158 h 1584782"/>
                    <a:gd name="connsiteX4" fmla="*/ 439100 w 1047757"/>
                    <a:gd name="connsiteY4" fmla="*/ 1409700 h 1584782"/>
                    <a:gd name="connsiteX5" fmla="*/ 367309 w 1047757"/>
                    <a:gd name="connsiteY5" fmla="*/ 1564609 h 1584782"/>
                    <a:gd name="connsiteX6" fmla="*/ 91083 w 1047757"/>
                    <a:gd name="connsiteY6" fmla="*/ 1507459 h 1584782"/>
                    <a:gd name="connsiteX7" fmla="*/ 29525 w 1047757"/>
                    <a:gd name="connsiteY7" fmla="*/ 733425 h 1584782"/>
                    <a:gd name="connsiteX0" fmla="*/ 29525 w 1030039"/>
                    <a:gd name="connsiteY0" fmla="*/ 742143 h 1593500"/>
                    <a:gd name="connsiteX1" fmla="*/ 334325 w 1030039"/>
                    <a:gd name="connsiteY1" fmla="*/ 8718 h 1593500"/>
                    <a:gd name="connsiteX2" fmla="*/ 872134 w 1030039"/>
                    <a:gd name="connsiteY2" fmla="*/ 363652 h 1593500"/>
                    <a:gd name="connsiteX3" fmla="*/ 1001075 w 1030039"/>
                    <a:gd name="connsiteY3" fmla="*/ 742143 h 1593500"/>
                    <a:gd name="connsiteX4" fmla="*/ 948333 w 1030039"/>
                    <a:gd name="connsiteY4" fmla="*/ 1401876 h 1593500"/>
                    <a:gd name="connsiteX5" fmla="*/ 439100 w 1030039"/>
                    <a:gd name="connsiteY5" fmla="*/ 1418418 h 1593500"/>
                    <a:gd name="connsiteX6" fmla="*/ 367309 w 1030039"/>
                    <a:gd name="connsiteY6" fmla="*/ 1573327 h 1593500"/>
                    <a:gd name="connsiteX7" fmla="*/ 91083 w 1030039"/>
                    <a:gd name="connsiteY7" fmla="*/ 1516177 h 1593500"/>
                    <a:gd name="connsiteX8" fmla="*/ 29525 w 1030039"/>
                    <a:gd name="connsiteY8" fmla="*/ 742143 h 1593500"/>
                    <a:gd name="connsiteX0" fmla="*/ 34256 w 1034770"/>
                    <a:gd name="connsiteY0" fmla="*/ 430490 h 1281847"/>
                    <a:gd name="connsiteX1" fmla="*/ 405731 w 1034770"/>
                    <a:gd name="connsiteY1" fmla="*/ 116165 h 1281847"/>
                    <a:gd name="connsiteX2" fmla="*/ 876865 w 1034770"/>
                    <a:gd name="connsiteY2" fmla="*/ 51999 h 1281847"/>
                    <a:gd name="connsiteX3" fmla="*/ 1005806 w 1034770"/>
                    <a:gd name="connsiteY3" fmla="*/ 430490 h 1281847"/>
                    <a:gd name="connsiteX4" fmla="*/ 953064 w 1034770"/>
                    <a:gd name="connsiteY4" fmla="*/ 1090223 h 1281847"/>
                    <a:gd name="connsiteX5" fmla="*/ 443831 w 1034770"/>
                    <a:gd name="connsiteY5" fmla="*/ 1106765 h 1281847"/>
                    <a:gd name="connsiteX6" fmla="*/ 372040 w 1034770"/>
                    <a:gd name="connsiteY6" fmla="*/ 1261674 h 1281847"/>
                    <a:gd name="connsiteX7" fmla="*/ 95814 w 1034770"/>
                    <a:gd name="connsiteY7" fmla="*/ 1204524 h 1281847"/>
                    <a:gd name="connsiteX8" fmla="*/ 34256 w 1034770"/>
                    <a:gd name="connsiteY8" fmla="*/ 430490 h 1281847"/>
                    <a:gd name="connsiteX0" fmla="*/ 34256 w 1034770"/>
                    <a:gd name="connsiteY0" fmla="*/ 430490 h 1281847"/>
                    <a:gd name="connsiteX1" fmla="*/ 405731 w 1034770"/>
                    <a:gd name="connsiteY1" fmla="*/ 116165 h 1281847"/>
                    <a:gd name="connsiteX2" fmla="*/ 876865 w 1034770"/>
                    <a:gd name="connsiteY2" fmla="*/ 51999 h 1281847"/>
                    <a:gd name="connsiteX3" fmla="*/ 1005806 w 1034770"/>
                    <a:gd name="connsiteY3" fmla="*/ 430490 h 1281847"/>
                    <a:gd name="connsiteX4" fmla="*/ 953064 w 1034770"/>
                    <a:gd name="connsiteY4" fmla="*/ 1090223 h 1281847"/>
                    <a:gd name="connsiteX5" fmla="*/ 430250 w 1034770"/>
                    <a:gd name="connsiteY5" fmla="*/ 1115818 h 1281847"/>
                    <a:gd name="connsiteX6" fmla="*/ 372040 w 1034770"/>
                    <a:gd name="connsiteY6" fmla="*/ 1261674 h 1281847"/>
                    <a:gd name="connsiteX7" fmla="*/ 95814 w 1034770"/>
                    <a:gd name="connsiteY7" fmla="*/ 1204524 h 1281847"/>
                    <a:gd name="connsiteX8" fmla="*/ 34256 w 1034770"/>
                    <a:gd name="connsiteY8" fmla="*/ 430490 h 1281847"/>
                    <a:gd name="connsiteX0" fmla="*/ 34256 w 1029554"/>
                    <a:gd name="connsiteY0" fmla="*/ 430490 h 1281847"/>
                    <a:gd name="connsiteX1" fmla="*/ 405731 w 1029554"/>
                    <a:gd name="connsiteY1" fmla="*/ 116165 h 1281847"/>
                    <a:gd name="connsiteX2" fmla="*/ 876865 w 1029554"/>
                    <a:gd name="connsiteY2" fmla="*/ 51999 h 1281847"/>
                    <a:gd name="connsiteX3" fmla="*/ 1005806 w 1029554"/>
                    <a:gd name="connsiteY3" fmla="*/ 430490 h 1281847"/>
                    <a:gd name="connsiteX4" fmla="*/ 939484 w 1029554"/>
                    <a:gd name="connsiteY4" fmla="*/ 1121910 h 1281847"/>
                    <a:gd name="connsiteX5" fmla="*/ 430250 w 1029554"/>
                    <a:gd name="connsiteY5" fmla="*/ 1115818 h 1281847"/>
                    <a:gd name="connsiteX6" fmla="*/ 372040 w 1029554"/>
                    <a:gd name="connsiteY6" fmla="*/ 1261674 h 1281847"/>
                    <a:gd name="connsiteX7" fmla="*/ 95814 w 1029554"/>
                    <a:gd name="connsiteY7" fmla="*/ 1204524 h 1281847"/>
                    <a:gd name="connsiteX8" fmla="*/ 34256 w 1029554"/>
                    <a:gd name="connsiteY8" fmla="*/ 430490 h 1281847"/>
                    <a:gd name="connsiteX0" fmla="*/ 34256 w 1073149"/>
                    <a:gd name="connsiteY0" fmla="*/ 430490 h 1281847"/>
                    <a:gd name="connsiteX1" fmla="*/ 405731 w 1073149"/>
                    <a:gd name="connsiteY1" fmla="*/ 116165 h 1281847"/>
                    <a:gd name="connsiteX2" fmla="*/ 876865 w 1073149"/>
                    <a:gd name="connsiteY2" fmla="*/ 51999 h 1281847"/>
                    <a:gd name="connsiteX3" fmla="*/ 1005806 w 1073149"/>
                    <a:gd name="connsiteY3" fmla="*/ 430490 h 1281847"/>
                    <a:gd name="connsiteX4" fmla="*/ 1071609 w 1073149"/>
                    <a:gd name="connsiteY4" fmla="*/ 665371 h 1281847"/>
                    <a:gd name="connsiteX5" fmla="*/ 939484 w 1073149"/>
                    <a:gd name="connsiteY5" fmla="*/ 1121910 h 1281847"/>
                    <a:gd name="connsiteX6" fmla="*/ 430250 w 1073149"/>
                    <a:gd name="connsiteY6" fmla="*/ 1115818 h 1281847"/>
                    <a:gd name="connsiteX7" fmla="*/ 372040 w 1073149"/>
                    <a:gd name="connsiteY7" fmla="*/ 1261674 h 1281847"/>
                    <a:gd name="connsiteX8" fmla="*/ 95814 w 1073149"/>
                    <a:gd name="connsiteY8" fmla="*/ 1204524 h 1281847"/>
                    <a:gd name="connsiteX9" fmla="*/ 34256 w 1073149"/>
                    <a:gd name="connsiteY9" fmla="*/ 430490 h 1281847"/>
                    <a:gd name="connsiteX0" fmla="*/ 34256 w 1073149"/>
                    <a:gd name="connsiteY0" fmla="*/ 430490 h 1281847"/>
                    <a:gd name="connsiteX1" fmla="*/ 405731 w 1073149"/>
                    <a:gd name="connsiteY1" fmla="*/ 116165 h 1281847"/>
                    <a:gd name="connsiteX2" fmla="*/ 876865 w 1073149"/>
                    <a:gd name="connsiteY2" fmla="*/ 51999 h 1281847"/>
                    <a:gd name="connsiteX3" fmla="*/ 1005806 w 1073149"/>
                    <a:gd name="connsiteY3" fmla="*/ 430490 h 1281847"/>
                    <a:gd name="connsiteX4" fmla="*/ 1071609 w 1073149"/>
                    <a:gd name="connsiteY4" fmla="*/ 665371 h 1281847"/>
                    <a:gd name="connsiteX5" fmla="*/ 939484 w 1073149"/>
                    <a:gd name="connsiteY5" fmla="*/ 1121910 h 1281847"/>
                    <a:gd name="connsiteX6" fmla="*/ 430250 w 1073149"/>
                    <a:gd name="connsiteY6" fmla="*/ 1115818 h 1281847"/>
                    <a:gd name="connsiteX7" fmla="*/ 372040 w 1073149"/>
                    <a:gd name="connsiteY7" fmla="*/ 1261674 h 1281847"/>
                    <a:gd name="connsiteX8" fmla="*/ 95814 w 1073149"/>
                    <a:gd name="connsiteY8" fmla="*/ 1204524 h 1281847"/>
                    <a:gd name="connsiteX9" fmla="*/ 34256 w 1073149"/>
                    <a:gd name="connsiteY9" fmla="*/ 430490 h 1281847"/>
                    <a:gd name="connsiteX0" fmla="*/ 34256 w 1071611"/>
                    <a:gd name="connsiteY0" fmla="*/ 430490 h 1281847"/>
                    <a:gd name="connsiteX1" fmla="*/ 405731 w 1071611"/>
                    <a:gd name="connsiteY1" fmla="*/ 116165 h 1281847"/>
                    <a:gd name="connsiteX2" fmla="*/ 876865 w 1071611"/>
                    <a:gd name="connsiteY2" fmla="*/ 51999 h 1281847"/>
                    <a:gd name="connsiteX3" fmla="*/ 1005806 w 1071611"/>
                    <a:gd name="connsiteY3" fmla="*/ 430490 h 1281847"/>
                    <a:gd name="connsiteX4" fmla="*/ 1071609 w 1071611"/>
                    <a:gd name="connsiteY4" fmla="*/ 665371 h 1281847"/>
                    <a:gd name="connsiteX5" fmla="*/ 981074 w 1071611"/>
                    <a:gd name="connsiteY5" fmla="*/ 719692 h 1281847"/>
                    <a:gd name="connsiteX6" fmla="*/ 939484 w 1071611"/>
                    <a:gd name="connsiteY6" fmla="*/ 1121910 h 1281847"/>
                    <a:gd name="connsiteX7" fmla="*/ 430250 w 1071611"/>
                    <a:gd name="connsiteY7" fmla="*/ 1115818 h 1281847"/>
                    <a:gd name="connsiteX8" fmla="*/ 372040 w 1071611"/>
                    <a:gd name="connsiteY8" fmla="*/ 1261674 h 1281847"/>
                    <a:gd name="connsiteX9" fmla="*/ 95814 w 1071611"/>
                    <a:gd name="connsiteY9" fmla="*/ 1204524 h 1281847"/>
                    <a:gd name="connsiteX10" fmla="*/ 34256 w 1071611"/>
                    <a:gd name="connsiteY10" fmla="*/ 430490 h 1281847"/>
                    <a:gd name="connsiteX0" fmla="*/ 34256 w 1071611"/>
                    <a:gd name="connsiteY0" fmla="*/ 430490 h 1281847"/>
                    <a:gd name="connsiteX1" fmla="*/ 405731 w 1071611"/>
                    <a:gd name="connsiteY1" fmla="*/ 116165 h 1281847"/>
                    <a:gd name="connsiteX2" fmla="*/ 876865 w 1071611"/>
                    <a:gd name="connsiteY2" fmla="*/ 51999 h 1281847"/>
                    <a:gd name="connsiteX3" fmla="*/ 1005806 w 1071611"/>
                    <a:gd name="connsiteY3" fmla="*/ 430490 h 1281847"/>
                    <a:gd name="connsiteX4" fmla="*/ 1071609 w 1071611"/>
                    <a:gd name="connsiteY4" fmla="*/ 665371 h 1281847"/>
                    <a:gd name="connsiteX5" fmla="*/ 981074 w 1071611"/>
                    <a:gd name="connsiteY5" fmla="*/ 719692 h 1281847"/>
                    <a:gd name="connsiteX6" fmla="*/ 1012761 w 1071611"/>
                    <a:gd name="connsiteY6" fmla="*/ 855494 h 1281847"/>
                    <a:gd name="connsiteX7" fmla="*/ 939484 w 1071611"/>
                    <a:gd name="connsiteY7" fmla="*/ 1121910 h 1281847"/>
                    <a:gd name="connsiteX8" fmla="*/ 430250 w 1071611"/>
                    <a:gd name="connsiteY8" fmla="*/ 1115818 h 1281847"/>
                    <a:gd name="connsiteX9" fmla="*/ 372040 w 1071611"/>
                    <a:gd name="connsiteY9" fmla="*/ 1261674 h 1281847"/>
                    <a:gd name="connsiteX10" fmla="*/ 95814 w 1071611"/>
                    <a:gd name="connsiteY10" fmla="*/ 1204524 h 1281847"/>
                    <a:gd name="connsiteX11" fmla="*/ 34256 w 1071611"/>
                    <a:gd name="connsiteY11" fmla="*/ 430490 h 1281847"/>
                    <a:gd name="connsiteX0" fmla="*/ 34256 w 1071611"/>
                    <a:gd name="connsiteY0" fmla="*/ 430490 h 1281847"/>
                    <a:gd name="connsiteX1" fmla="*/ 405731 w 1071611"/>
                    <a:gd name="connsiteY1" fmla="*/ 116165 h 1281847"/>
                    <a:gd name="connsiteX2" fmla="*/ 876865 w 1071611"/>
                    <a:gd name="connsiteY2" fmla="*/ 51999 h 1281847"/>
                    <a:gd name="connsiteX3" fmla="*/ 1005806 w 1071611"/>
                    <a:gd name="connsiteY3" fmla="*/ 430490 h 1281847"/>
                    <a:gd name="connsiteX4" fmla="*/ 1071609 w 1071611"/>
                    <a:gd name="connsiteY4" fmla="*/ 665371 h 1281847"/>
                    <a:gd name="connsiteX5" fmla="*/ 981074 w 1071611"/>
                    <a:gd name="connsiteY5" fmla="*/ 719692 h 1281847"/>
                    <a:gd name="connsiteX6" fmla="*/ 1027833 w 1071611"/>
                    <a:gd name="connsiteY6" fmla="*/ 895688 h 1281847"/>
                    <a:gd name="connsiteX7" fmla="*/ 939484 w 1071611"/>
                    <a:gd name="connsiteY7" fmla="*/ 1121910 h 1281847"/>
                    <a:gd name="connsiteX8" fmla="*/ 430250 w 1071611"/>
                    <a:gd name="connsiteY8" fmla="*/ 1115818 h 1281847"/>
                    <a:gd name="connsiteX9" fmla="*/ 372040 w 1071611"/>
                    <a:gd name="connsiteY9" fmla="*/ 1261674 h 1281847"/>
                    <a:gd name="connsiteX10" fmla="*/ 95814 w 1071611"/>
                    <a:gd name="connsiteY10" fmla="*/ 1204524 h 1281847"/>
                    <a:gd name="connsiteX11" fmla="*/ 34256 w 1071611"/>
                    <a:gd name="connsiteY11" fmla="*/ 430490 h 1281847"/>
                    <a:gd name="connsiteX0" fmla="*/ 34256 w 1071611"/>
                    <a:gd name="connsiteY0" fmla="*/ 430490 h 1281847"/>
                    <a:gd name="connsiteX1" fmla="*/ 405731 w 1071611"/>
                    <a:gd name="connsiteY1" fmla="*/ 116165 h 1281847"/>
                    <a:gd name="connsiteX2" fmla="*/ 876865 w 1071611"/>
                    <a:gd name="connsiteY2" fmla="*/ 51999 h 1281847"/>
                    <a:gd name="connsiteX3" fmla="*/ 1005806 w 1071611"/>
                    <a:gd name="connsiteY3" fmla="*/ 430490 h 1281847"/>
                    <a:gd name="connsiteX4" fmla="*/ 1071609 w 1071611"/>
                    <a:gd name="connsiteY4" fmla="*/ 665371 h 1281847"/>
                    <a:gd name="connsiteX5" fmla="*/ 981074 w 1071611"/>
                    <a:gd name="connsiteY5" fmla="*/ 719692 h 1281847"/>
                    <a:gd name="connsiteX6" fmla="*/ 977591 w 1071611"/>
                    <a:gd name="connsiteY6" fmla="*/ 905736 h 1281847"/>
                    <a:gd name="connsiteX7" fmla="*/ 939484 w 1071611"/>
                    <a:gd name="connsiteY7" fmla="*/ 1121910 h 1281847"/>
                    <a:gd name="connsiteX8" fmla="*/ 430250 w 1071611"/>
                    <a:gd name="connsiteY8" fmla="*/ 1115818 h 1281847"/>
                    <a:gd name="connsiteX9" fmla="*/ 372040 w 1071611"/>
                    <a:gd name="connsiteY9" fmla="*/ 1261674 h 1281847"/>
                    <a:gd name="connsiteX10" fmla="*/ 95814 w 1071611"/>
                    <a:gd name="connsiteY10" fmla="*/ 1204524 h 1281847"/>
                    <a:gd name="connsiteX11" fmla="*/ 34256 w 1071611"/>
                    <a:gd name="connsiteY11" fmla="*/ 430490 h 1281847"/>
                    <a:gd name="connsiteX0" fmla="*/ 34256 w 1071611"/>
                    <a:gd name="connsiteY0" fmla="*/ 430490 h 1281847"/>
                    <a:gd name="connsiteX1" fmla="*/ 405731 w 1071611"/>
                    <a:gd name="connsiteY1" fmla="*/ 116165 h 1281847"/>
                    <a:gd name="connsiteX2" fmla="*/ 876865 w 1071611"/>
                    <a:gd name="connsiteY2" fmla="*/ 51999 h 1281847"/>
                    <a:gd name="connsiteX3" fmla="*/ 1005806 w 1071611"/>
                    <a:gd name="connsiteY3" fmla="*/ 430490 h 1281847"/>
                    <a:gd name="connsiteX4" fmla="*/ 1071609 w 1071611"/>
                    <a:gd name="connsiteY4" fmla="*/ 665371 h 1281847"/>
                    <a:gd name="connsiteX5" fmla="*/ 981074 w 1071611"/>
                    <a:gd name="connsiteY5" fmla="*/ 719692 h 1281847"/>
                    <a:gd name="connsiteX6" fmla="*/ 977591 w 1071611"/>
                    <a:gd name="connsiteY6" fmla="*/ 905736 h 1281847"/>
                    <a:gd name="connsiteX7" fmla="*/ 849049 w 1071611"/>
                    <a:gd name="connsiteY7" fmla="*/ 1212346 h 1281847"/>
                    <a:gd name="connsiteX8" fmla="*/ 430250 w 1071611"/>
                    <a:gd name="connsiteY8" fmla="*/ 1115818 h 1281847"/>
                    <a:gd name="connsiteX9" fmla="*/ 372040 w 1071611"/>
                    <a:gd name="connsiteY9" fmla="*/ 1261674 h 1281847"/>
                    <a:gd name="connsiteX10" fmla="*/ 95814 w 1071611"/>
                    <a:gd name="connsiteY10" fmla="*/ 1204524 h 1281847"/>
                    <a:gd name="connsiteX11" fmla="*/ 34256 w 1071611"/>
                    <a:gd name="connsiteY11" fmla="*/ 430490 h 1281847"/>
                    <a:gd name="connsiteX0" fmla="*/ 34256 w 1071611"/>
                    <a:gd name="connsiteY0" fmla="*/ 430490 h 1281847"/>
                    <a:gd name="connsiteX1" fmla="*/ 405731 w 1071611"/>
                    <a:gd name="connsiteY1" fmla="*/ 116165 h 1281847"/>
                    <a:gd name="connsiteX2" fmla="*/ 876865 w 1071611"/>
                    <a:gd name="connsiteY2" fmla="*/ 51999 h 1281847"/>
                    <a:gd name="connsiteX3" fmla="*/ 1005806 w 1071611"/>
                    <a:gd name="connsiteY3" fmla="*/ 430490 h 1281847"/>
                    <a:gd name="connsiteX4" fmla="*/ 1071609 w 1071611"/>
                    <a:gd name="connsiteY4" fmla="*/ 665371 h 1281847"/>
                    <a:gd name="connsiteX5" fmla="*/ 981074 w 1071611"/>
                    <a:gd name="connsiteY5" fmla="*/ 719692 h 1281847"/>
                    <a:gd name="connsiteX6" fmla="*/ 977591 w 1071611"/>
                    <a:gd name="connsiteY6" fmla="*/ 905736 h 1281847"/>
                    <a:gd name="connsiteX7" fmla="*/ 982268 w 1071611"/>
                    <a:gd name="connsiteY7" fmla="*/ 1049298 h 1281847"/>
                    <a:gd name="connsiteX8" fmla="*/ 849049 w 1071611"/>
                    <a:gd name="connsiteY8" fmla="*/ 1212346 h 1281847"/>
                    <a:gd name="connsiteX9" fmla="*/ 430250 w 1071611"/>
                    <a:gd name="connsiteY9" fmla="*/ 1115818 h 1281847"/>
                    <a:gd name="connsiteX10" fmla="*/ 372040 w 1071611"/>
                    <a:gd name="connsiteY10" fmla="*/ 1261674 h 1281847"/>
                    <a:gd name="connsiteX11" fmla="*/ 95814 w 1071611"/>
                    <a:gd name="connsiteY11" fmla="*/ 1204524 h 1281847"/>
                    <a:gd name="connsiteX12" fmla="*/ 34256 w 1071611"/>
                    <a:gd name="connsiteY12" fmla="*/ 430490 h 1281847"/>
                    <a:gd name="connsiteX0" fmla="*/ 982268 w 1073708"/>
                    <a:gd name="connsiteY0" fmla="*/ 1049298 h 1281847"/>
                    <a:gd name="connsiteX1" fmla="*/ 849049 w 1073708"/>
                    <a:gd name="connsiteY1" fmla="*/ 1212346 h 1281847"/>
                    <a:gd name="connsiteX2" fmla="*/ 430250 w 1073708"/>
                    <a:gd name="connsiteY2" fmla="*/ 1115818 h 1281847"/>
                    <a:gd name="connsiteX3" fmla="*/ 372040 w 1073708"/>
                    <a:gd name="connsiteY3" fmla="*/ 1261674 h 1281847"/>
                    <a:gd name="connsiteX4" fmla="*/ 95814 w 1073708"/>
                    <a:gd name="connsiteY4" fmla="*/ 1204524 h 1281847"/>
                    <a:gd name="connsiteX5" fmla="*/ 34256 w 1073708"/>
                    <a:gd name="connsiteY5" fmla="*/ 430490 h 1281847"/>
                    <a:gd name="connsiteX6" fmla="*/ 405731 w 1073708"/>
                    <a:gd name="connsiteY6" fmla="*/ 116165 h 1281847"/>
                    <a:gd name="connsiteX7" fmla="*/ 876865 w 1073708"/>
                    <a:gd name="connsiteY7" fmla="*/ 51999 h 1281847"/>
                    <a:gd name="connsiteX8" fmla="*/ 1005806 w 1073708"/>
                    <a:gd name="connsiteY8" fmla="*/ 430490 h 1281847"/>
                    <a:gd name="connsiteX9" fmla="*/ 1071609 w 1073708"/>
                    <a:gd name="connsiteY9" fmla="*/ 665371 h 1281847"/>
                    <a:gd name="connsiteX10" fmla="*/ 981074 w 1073708"/>
                    <a:gd name="connsiteY10" fmla="*/ 719692 h 1281847"/>
                    <a:gd name="connsiteX11" fmla="*/ 977591 w 1073708"/>
                    <a:gd name="connsiteY11" fmla="*/ 905736 h 1281847"/>
                    <a:gd name="connsiteX12" fmla="*/ 1073708 w 1073708"/>
                    <a:gd name="connsiteY12" fmla="*/ 1140738 h 1281847"/>
                    <a:gd name="connsiteX0" fmla="*/ 982268 w 1071611"/>
                    <a:gd name="connsiteY0" fmla="*/ 1049298 h 1281847"/>
                    <a:gd name="connsiteX1" fmla="*/ 849049 w 1071611"/>
                    <a:gd name="connsiteY1" fmla="*/ 1212346 h 1281847"/>
                    <a:gd name="connsiteX2" fmla="*/ 430250 w 1071611"/>
                    <a:gd name="connsiteY2" fmla="*/ 1115818 h 1281847"/>
                    <a:gd name="connsiteX3" fmla="*/ 372040 w 1071611"/>
                    <a:gd name="connsiteY3" fmla="*/ 1261674 h 1281847"/>
                    <a:gd name="connsiteX4" fmla="*/ 95814 w 1071611"/>
                    <a:gd name="connsiteY4" fmla="*/ 1204524 h 1281847"/>
                    <a:gd name="connsiteX5" fmla="*/ 34256 w 1071611"/>
                    <a:gd name="connsiteY5" fmla="*/ 430490 h 1281847"/>
                    <a:gd name="connsiteX6" fmla="*/ 405731 w 1071611"/>
                    <a:gd name="connsiteY6" fmla="*/ 116165 h 1281847"/>
                    <a:gd name="connsiteX7" fmla="*/ 876865 w 1071611"/>
                    <a:gd name="connsiteY7" fmla="*/ 51999 h 1281847"/>
                    <a:gd name="connsiteX8" fmla="*/ 1005806 w 1071611"/>
                    <a:gd name="connsiteY8" fmla="*/ 430490 h 1281847"/>
                    <a:gd name="connsiteX9" fmla="*/ 1071609 w 1071611"/>
                    <a:gd name="connsiteY9" fmla="*/ 665371 h 1281847"/>
                    <a:gd name="connsiteX10" fmla="*/ 981074 w 1071611"/>
                    <a:gd name="connsiteY10" fmla="*/ 719692 h 1281847"/>
                    <a:gd name="connsiteX11" fmla="*/ 977591 w 1071611"/>
                    <a:gd name="connsiteY11" fmla="*/ 905736 h 1281847"/>
                    <a:gd name="connsiteX12" fmla="*/ 1063660 w 1071611"/>
                    <a:gd name="connsiteY12" fmla="*/ 1125665 h 1281847"/>
                    <a:gd name="connsiteX0" fmla="*/ 982268 w 1071611"/>
                    <a:gd name="connsiteY0" fmla="*/ 1049298 h 1281847"/>
                    <a:gd name="connsiteX1" fmla="*/ 849049 w 1071611"/>
                    <a:gd name="connsiteY1" fmla="*/ 1212346 h 1281847"/>
                    <a:gd name="connsiteX2" fmla="*/ 430250 w 1071611"/>
                    <a:gd name="connsiteY2" fmla="*/ 1115818 h 1281847"/>
                    <a:gd name="connsiteX3" fmla="*/ 372040 w 1071611"/>
                    <a:gd name="connsiteY3" fmla="*/ 1261674 h 1281847"/>
                    <a:gd name="connsiteX4" fmla="*/ 95814 w 1071611"/>
                    <a:gd name="connsiteY4" fmla="*/ 1204524 h 1281847"/>
                    <a:gd name="connsiteX5" fmla="*/ 34256 w 1071611"/>
                    <a:gd name="connsiteY5" fmla="*/ 430490 h 1281847"/>
                    <a:gd name="connsiteX6" fmla="*/ 405731 w 1071611"/>
                    <a:gd name="connsiteY6" fmla="*/ 116165 h 1281847"/>
                    <a:gd name="connsiteX7" fmla="*/ 876865 w 1071611"/>
                    <a:gd name="connsiteY7" fmla="*/ 51999 h 1281847"/>
                    <a:gd name="connsiteX8" fmla="*/ 1005806 w 1071611"/>
                    <a:gd name="connsiteY8" fmla="*/ 430490 h 1281847"/>
                    <a:gd name="connsiteX9" fmla="*/ 1071609 w 1071611"/>
                    <a:gd name="connsiteY9" fmla="*/ 665371 h 1281847"/>
                    <a:gd name="connsiteX10" fmla="*/ 981074 w 1071611"/>
                    <a:gd name="connsiteY10" fmla="*/ 719692 h 1281847"/>
                    <a:gd name="connsiteX11" fmla="*/ 977591 w 1071611"/>
                    <a:gd name="connsiteY11" fmla="*/ 905736 h 1281847"/>
                    <a:gd name="connsiteX0" fmla="*/ 982268 w 1071611"/>
                    <a:gd name="connsiteY0" fmla="*/ 1049298 h 1689141"/>
                    <a:gd name="connsiteX1" fmla="*/ 849049 w 1071611"/>
                    <a:gd name="connsiteY1" fmla="*/ 1212346 h 1689141"/>
                    <a:gd name="connsiteX2" fmla="*/ 525784 w 1071611"/>
                    <a:gd name="connsiteY2" fmla="*/ 1689024 h 1689141"/>
                    <a:gd name="connsiteX3" fmla="*/ 372040 w 1071611"/>
                    <a:gd name="connsiteY3" fmla="*/ 1261674 h 1689141"/>
                    <a:gd name="connsiteX4" fmla="*/ 95814 w 1071611"/>
                    <a:gd name="connsiteY4" fmla="*/ 1204524 h 1689141"/>
                    <a:gd name="connsiteX5" fmla="*/ 34256 w 1071611"/>
                    <a:gd name="connsiteY5" fmla="*/ 430490 h 1689141"/>
                    <a:gd name="connsiteX6" fmla="*/ 405731 w 1071611"/>
                    <a:gd name="connsiteY6" fmla="*/ 116165 h 1689141"/>
                    <a:gd name="connsiteX7" fmla="*/ 876865 w 1071611"/>
                    <a:gd name="connsiteY7" fmla="*/ 51999 h 1689141"/>
                    <a:gd name="connsiteX8" fmla="*/ 1005806 w 1071611"/>
                    <a:gd name="connsiteY8" fmla="*/ 430490 h 1689141"/>
                    <a:gd name="connsiteX9" fmla="*/ 1071609 w 1071611"/>
                    <a:gd name="connsiteY9" fmla="*/ 665371 h 1689141"/>
                    <a:gd name="connsiteX10" fmla="*/ 981074 w 1071611"/>
                    <a:gd name="connsiteY10" fmla="*/ 719692 h 1689141"/>
                    <a:gd name="connsiteX11" fmla="*/ 977591 w 1071611"/>
                    <a:gd name="connsiteY11" fmla="*/ 905736 h 1689141"/>
                    <a:gd name="connsiteX0" fmla="*/ 1040043 w 1129386"/>
                    <a:gd name="connsiteY0" fmla="*/ 1049298 h 1717104"/>
                    <a:gd name="connsiteX1" fmla="*/ 906824 w 1129386"/>
                    <a:gd name="connsiteY1" fmla="*/ 1212346 h 1717104"/>
                    <a:gd name="connsiteX2" fmla="*/ 583559 w 1129386"/>
                    <a:gd name="connsiteY2" fmla="*/ 1689024 h 1717104"/>
                    <a:gd name="connsiteX3" fmla="*/ 6735 w 1129386"/>
                    <a:gd name="connsiteY3" fmla="*/ 1657459 h 1717104"/>
                    <a:gd name="connsiteX4" fmla="*/ 153589 w 1129386"/>
                    <a:gd name="connsiteY4" fmla="*/ 1204524 h 1717104"/>
                    <a:gd name="connsiteX5" fmla="*/ 92031 w 1129386"/>
                    <a:gd name="connsiteY5" fmla="*/ 430490 h 1717104"/>
                    <a:gd name="connsiteX6" fmla="*/ 463506 w 1129386"/>
                    <a:gd name="connsiteY6" fmla="*/ 116165 h 1717104"/>
                    <a:gd name="connsiteX7" fmla="*/ 934640 w 1129386"/>
                    <a:gd name="connsiteY7" fmla="*/ 51999 h 1717104"/>
                    <a:gd name="connsiteX8" fmla="*/ 1063581 w 1129386"/>
                    <a:gd name="connsiteY8" fmla="*/ 430490 h 1717104"/>
                    <a:gd name="connsiteX9" fmla="*/ 1129384 w 1129386"/>
                    <a:gd name="connsiteY9" fmla="*/ 665371 h 1717104"/>
                    <a:gd name="connsiteX10" fmla="*/ 1038849 w 1129386"/>
                    <a:gd name="connsiteY10" fmla="*/ 719692 h 1717104"/>
                    <a:gd name="connsiteX11" fmla="*/ 1035366 w 1129386"/>
                    <a:gd name="connsiteY11" fmla="*/ 905736 h 1717104"/>
                    <a:gd name="connsiteX0" fmla="*/ 1040043 w 1129386"/>
                    <a:gd name="connsiteY0" fmla="*/ 1049298 h 1709516"/>
                    <a:gd name="connsiteX1" fmla="*/ 906824 w 1129386"/>
                    <a:gd name="connsiteY1" fmla="*/ 1212346 h 1709516"/>
                    <a:gd name="connsiteX2" fmla="*/ 508005 w 1129386"/>
                    <a:gd name="connsiteY2" fmla="*/ 1317828 h 1709516"/>
                    <a:gd name="connsiteX3" fmla="*/ 583559 w 1129386"/>
                    <a:gd name="connsiteY3" fmla="*/ 1689024 h 1709516"/>
                    <a:gd name="connsiteX4" fmla="*/ 6735 w 1129386"/>
                    <a:gd name="connsiteY4" fmla="*/ 1657459 h 1709516"/>
                    <a:gd name="connsiteX5" fmla="*/ 153589 w 1129386"/>
                    <a:gd name="connsiteY5" fmla="*/ 1204524 h 1709516"/>
                    <a:gd name="connsiteX6" fmla="*/ 92031 w 1129386"/>
                    <a:gd name="connsiteY6" fmla="*/ 430490 h 1709516"/>
                    <a:gd name="connsiteX7" fmla="*/ 463506 w 1129386"/>
                    <a:gd name="connsiteY7" fmla="*/ 116165 h 1709516"/>
                    <a:gd name="connsiteX8" fmla="*/ 934640 w 1129386"/>
                    <a:gd name="connsiteY8" fmla="*/ 51999 h 1709516"/>
                    <a:gd name="connsiteX9" fmla="*/ 1063581 w 1129386"/>
                    <a:gd name="connsiteY9" fmla="*/ 430490 h 1709516"/>
                    <a:gd name="connsiteX10" fmla="*/ 1129384 w 1129386"/>
                    <a:gd name="connsiteY10" fmla="*/ 665371 h 1709516"/>
                    <a:gd name="connsiteX11" fmla="*/ 1038849 w 1129386"/>
                    <a:gd name="connsiteY11" fmla="*/ 719692 h 1709516"/>
                    <a:gd name="connsiteX12" fmla="*/ 1035366 w 1129386"/>
                    <a:gd name="connsiteY12" fmla="*/ 905736 h 170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29386" h="1709516">
                      <a:moveTo>
                        <a:pt x="1040043" y="1049298"/>
                      </a:moveTo>
                      <a:cubicBezTo>
                        <a:pt x="1018619" y="1100400"/>
                        <a:pt x="993803" y="1198747"/>
                        <a:pt x="906824" y="1212346"/>
                      </a:cubicBezTo>
                      <a:cubicBezTo>
                        <a:pt x="854545" y="1284396"/>
                        <a:pt x="561883" y="1238382"/>
                        <a:pt x="508005" y="1317828"/>
                      </a:cubicBezTo>
                      <a:cubicBezTo>
                        <a:pt x="454128" y="1397274"/>
                        <a:pt x="667104" y="1632419"/>
                        <a:pt x="583559" y="1689024"/>
                      </a:cubicBezTo>
                      <a:cubicBezTo>
                        <a:pt x="500014" y="1745629"/>
                        <a:pt x="63150" y="1668153"/>
                        <a:pt x="6735" y="1657459"/>
                      </a:cubicBezTo>
                      <a:cubicBezTo>
                        <a:pt x="-49680" y="1646765"/>
                        <a:pt x="270211" y="1343055"/>
                        <a:pt x="153589" y="1204524"/>
                      </a:cubicBezTo>
                      <a:cubicBezTo>
                        <a:pt x="36967" y="1065993"/>
                        <a:pt x="40378" y="611883"/>
                        <a:pt x="92031" y="430490"/>
                      </a:cubicBezTo>
                      <a:cubicBezTo>
                        <a:pt x="143684" y="249097"/>
                        <a:pt x="323071" y="179247"/>
                        <a:pt x="463506" y="116165"/>
                      </a:cubicBezTo>
                      <a:cubicBezTo>
                        <a:pt x="603941" y="53083"/>
                        <a:pt x="823515" y="-70239"/>
                        <a:pt x="934640" y="51999"/>
                      </a:cubicBezTo>
                      <a:cubicBezTo>
                        <a:pt x="1045765" y="174237"/>
                        <a:pt x="1037914" y="332788"/>
                        <a:pt x="1063581" y="430490"/>
                      </a:cubicBezTo>
                      <a:cubicBezTo>
                        <a:pt x="1089248" y="528192"/>
                        <a:pt x="1129734" y="608117"/>
                        <a:pt x="1129384" y="665371"/>
                      </a:cubicBezTo>
                      <a:cubicBezTo>
                        <a:pt x="1129034" y="722625"/>
                        <a:pt x="1053938" y="691023"/>
                        <a:pt x="1038849" y="719692"/>
                      </a:cubicBezTo>
                      <a:cubicBezTo>
                        <a:pt x="1023760" y="748361"/>
                        <a:pt x="1040191" y="853314"/>
                        <a:pt x="1035366" y="905736"/>
                      </a:cubicBezTo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7" name="Ellipszis 107"/>
                <p:cNvSpPr/>
                <p:nvPr/>
              </p:nvSpPr>
              <p:spPr>
                <a:xfrm>
                  <a:off x="1555304" y="2022027"/>
                  <a:ext cx="2419576" cy="5735035"/>
                </a:xfrm>
                <a:custGeom>
                  <a:avLst/>
                  <a:gdLst>
                    <a:gd name="connsiteX0" fmla="*/ 0 w 2006221"/>
                    <a:gd name="connsiteY0" fmla="*/ 1910687 h 3821373"/>
                    <a:gd name="connsiteX1" fmla="*/ 1003111 w 2006221"/>
                    <a:gd name="connsiteY1" fmla="*/ 0 h 3821373"/>
                    <a:gd name="connsiteX2" fmla="*/ 2006222 w 2006221"/>
                    <a:gd name="connsiteY2" fmla="*/ 1910687 h 3821373"/>
                    <a:gd name="connsiteX3" fmla="*/ 1003111 w 2006221"/>
                    <a:gd name="connsiteY3" fmla="*/ 3821374 h 3821373"/>
                    <a:gd name="connsiteX4" fmla="*/ 0 w 2006221"/>
                    <a:gd name="connsiteY4" fmla="*/ 1910687 h 3821373"/>
                    <a:gd name="connsiteX0" fmla="*/ 3276 w 2009498"/>
                    <a:gd name="connsiteY0" fmla="*/ 1856096 h 3766783"/>
                    <a:gd name="connsiteX1" fmla="*/ 788023 w 2009498"/>
                    <a:gd name="connsiteY1" fmla="*/ 0 h 3766783"/>
                    <a:gd name="connsiteX2" fmla="*/ 2009498 w 2009498"/>
                    <a:gd name="connsiteY2" fmla="*/ 1856096 h 3766783"/>
                    <a:gd name="connsiteX3" fmla="*/ 1006387 w 2009498"/>
                    <a:gd name="connsiteY3" fmla="*/ 3766783 h 3766783"/>
                    <a:gd name="connsiteX4" fmla="*/ 3276 w 2009498"/>
                    <a:gd name="connsiteY4" fmla="*/ 1856096 h 3766783"/>
                    <a:gd name="connsiteX0" fmla="*/ 1833 w 2042823"/>
                    <a:gd name="connsiteY0" fmla="*/ 1932036 h 3842723"/>
                    <a:gd name="connsiteX1" fmla="*/ 786580 w 2042823"/>
                    <a:gd name="connsiteY1" fmla="*/ 75940 h 3842723"/>
                    <a:gd name="connsiteX2" fmla="*/ 1844279 w 2042823"/>
                    <a:gd name="connsiteY2" fmla="*/ 512667 h 3842723"/>
                    <a:gd name="connsiteX3" fmla="*/ 2008055 w 2042823"/>
                    <a:gd name="connsiteY3" fmla="*/ 1932036 h 3842723"/>
                    <a:gd name="connsiteX4" fmla="*/ 1004944 w 2042823"/>
                    <a:gd name="connsiteY4" fmla="*/ 3842723 h 3842723"/>
                    <a:gd name="connsiteX5" fmla="*/ 1833 w 2042823"/>
                    <a:gd name="connsiteY5" fmla="*/ 1932036 h 3842723"/>
                    <a:gd name="connsiteX0" fmla="*/ 11054 w 2052044"/>
                    <a:gd name="connsiteY0" fmla="*/ 1885108 h 3795795"/>
                    <a:gd name="connsiteX1" fmla="*/ 563789 w 2052044"/>
                    <a:gd name="connsiteY1" fmla="*/ 83603 h 3795795"/>
                    <a:gd name="connsiteX2" fmla="*/ 1853500 w 2052044"/>
                    <a:gd name="connsiteY2" fmla="*/ 465739 h 3795795"/>
                    <a:gd name="connsiteX3" fmla="*/ 2017276 w 2052044"/>
                    <a:gd name="connsiteY3" fmla="*/ 1885108 h 3795795"/>
                    <a:gd name="connsiteX4" fmla="*/ 1014165 w 2052044"/>
                    <a:gd name="connsiteY4" fmla="*/ 3795795 h 3795795"/>
                    <a:gd name="connsiteX5" fmla="*/ 11054 w 2052044"/>
                    <a:gd name="connsiteY5" fmla="*/ 1885108 h 3795795"/>
                    <a:gd name="connsiteX0" fmla="*/ 11054 w 2145352"/>
                    <a:gd name="connsiteY0" fmla="*/ 1885108 h 3809538"/>
                    <a:gd name="connsiteX1" fmla="*/ 563789 w 2145352"/>
                    <a:gd name="connsiteY1" fmla="*/ 83603 h 3809538"/>
                    <a:gd name="connsiteX2" fmla="*/ 1853500 w 2145352"/>
                    <a:gd name="connsiteY2" fmla="*/ 465739 h 3809538"/>
                    <a:gd name="connsiteX3" fmla="*/ 2126458 w 2145352"/>
                    <a:gd name="connsiteY3" fmla="*/ 2622087 h 3809538"/>
                    <a:gd name="connsiteX4" fmla="*/ 1014165 w 2145352"/>
                    <a:gd name="connsiteY4" fmla="*/ 3795795 h 3809538"/>
                    <a:gd name="connsiteX5" fmla="*/ 11054 w 2145352"/>
                    <a:gd name="connsiteY5" fmla="*/ 1885108 h 3809538"/>
                    <a:gd name="connsiteX0" fmla="*/ 11054 w 2138587"/>
                    <a:gd name="connsiteY0" fmla="*/ 1885108 h 4628754"/>
                    <a:gd name="connsiteX1" fmla="*/ 563789 w 2138587"/>
                    <a:gd name="connsiteY1" fmla="*/ 83603 h 4628754"/>
                    <a:gd name="connsiteX2" fmla="*/ 1853500 w 2138587"/>
                    <a:gd name="connsiteY2" fmla="*/ 465739 h 4628754"/>
                    <a:gd name="connsiteX3" fmla="*/ 2126458 w 2138587"/>
                    <a:gd name="connsiteY3" fmla="*/ 2622087 h 4628754"/>
                    <a:gd name="connsiteX4" fmla="*/ 1798909 w 2138587"/>
                    <a:gd name="connsiteY4" fmla="*/ 4587362 h 4628754"/>
                    <a:gd name="connsiteX5" fmla="*/ 1014165 w 2138587"/>
                    <a:gd name="connsiteY5" fmla="*/ 3795795 h 4628754"/>
                    <a:gd name="connsiteX6" fmla="*/ 11054 w 2138587"/>
                    <a:gd name="connsiteY6" fmla="*/ 1885108 h 4628754"/>
                    <a:gd name="connsiteX0" fmla="*/ 322563 w 2450096"/>
                    <a:gd name="connsiteY0" fmla="*/ 1885108 h 5540814"/>
                    <a:gd name="connsiteX1" fmla="*/ 875298 w 2450096"/>
                    <a:gd name="connsiteY1" fmla="*/ 83603 h 5540814"/>
                    <a:gd name="connsiteX2" fmla="*/ 2165009 w 2450096"/>
                    <a:gd name="connsiteY2" fmla="*/ 465739 h 5540814"/>
                    <a:gd name="connsiteX3" fmla="*/ 2437967 w 2450096"/>
                    <a:gd name="connsiteY3" fmla="*/ 2622087 h 5540814"/>
                    <a:gd name="connsiteX4" fmla="*/ 2110418 w 2450096"/>
                    <a:gd name="connsiteY4" fmla="*/ 4587362 h 5540814"/>
                    <a:gd name="connsiteX5" fmla="*/ 111023 w 2450096"/>
                    <a:gd name="connsiteY5" fmla="*/ 5433527 h 5540814"/>
                    <a:gd name="connsiteX6" fmla="*/ 322563 w 2450096"/>
                    <a:gd name="connsiteY6" fmla="*/ 1885108 h 5540814"/>
                    <a:gd name="connsiteX0" fmla="*/ 375094 w 2434388"/>
                    <a:gd name="connsiteY0" fmla="*/ 1943528 h 5541485"/>
                    <a:gd name="connsiteX1" fmla="*/ 859590 w 2434388"/>
                    <a:gd name="connsiteY1" fmla="*/ 87431 h 5541485"/>
                    <a:gd name="connsiteX2" fmla="*/ 2149301 w 2434388"/>
                    <a:gd name="connsiteY2" fmla="*/ 469567 h 5541485"/>
                    <a:gd name="connsiteX3" fmla="*/ 2422259 w 2434388"/>
                    <a:gd name="connsiteY3" fmla="*/ 2625915 h 5541485"/>
                    <a:gd name="connsiteX4" fmla="*/ 2094710 w 2434388"/>
                    <a:gd name="connsiteY4" fmla="*/ 4591190 h 5541485"/>
                    <a:gd name="connsiteX5" fmla="*/ 95315 w 2434388"/>
                    <a:gd name="connsiteY5" fmla="*/ 5437355 h 5541485"/>
                    <a:gd name="connsiteX6" fmla="*/ 375094 w 2434388"/>
                    <a:gd name="connsiteY6" fmla="*/ 1943528 h 5541485"/>
                    <a:gd name="connsiteX0" fmla="*/ 373354 w 2432648"/>
                    <a:gd name="connsiteY0" fmla="*/ 1887182 h 5485139"/>
                    <a:gd name="connsiteX1" fmla="*/ 775963 w 2432648"/>
                    <a:gd name="connsiteY1" fmla="*/ 99323 h 5485139"/>
                    <a:gd name="connsiteX2" fmla="*/ 2147561 w 2432648"/>
                    <a:gd name="connsiteY2" fmla="*/ 413221 h 5485139"/>
                    <a:gd name="connsiteX3" fmla="*/ 2420519 w 2432648"/>
                    <a:gd name="connsiteY3" fmla="*/ 2569569 h 5485139"/>
                    <a:gd name="connsiteX4" fmla="*/ 2092970 w 2432648"/>
                    <a:gd name="connsiteY4" fmla="*/ 4534844 h 5485139"/>
                    <a:gd name="connsiteX5" fmla="*/ 93575 w 2432648"/>
                    <a:gd name="connsiteY5" fmla="*/ 5381009 h 5485139"/>
                    <a:gd name="connsiteX6" fmla="*/ 373354 w 2432648"/>
                    <a:gd name="connsiteY6" fmla="*/ 1887182 h 5485139"/>
                    <a:gd name="connsiteX0" fmla="*/ 386985 w 2446279"/>
                    <a:gd name="connsiteY0" fmla="*/ 1887182 h 5818978"/>
                    <a:gd name="connsiteX1" fmla="*/ 789594 w 2446279"/>
                    <a:gd name="connsiteY1" fmla="*/ 99323 h 5818978"/>
                    <a:gd name="connsiteX2" fmla="*/ 2161192 w 2446279"/>
                    <a:gd name="connsiteY2" fmla="*/ 413221 h 5818978"/>
                    <a:gd name="connsiteX3" fmla="*/ 2434150 w 2446279"/>
                    <a:gd name="connsiteY3" fmla="*/ 2569569 h 5818978"/>
                    <a:gd name="connsiteX4" fmla="*/ 2304111 w 2446279"/>
                    <a:gd name="connsiteY4" fmla="*/ 5639440 h 5818978"/>
                    <a:gd name="connsiteX5" fmla="*/ 107206 w 2446279"/>
                    <a:gd name="connsiteY5" fmla="*/ 5381009 h 5818978"/>
                    <a:gd name="connsiteX6" fmla="*/ 386985 w 2446279"/>
                    <a:gd name="connsiteY6" fmla="*/ 1887182 h 5818978"/>
                    <a:gd name="connsiteX0" fmla="*/ 458314 w 2517608"/>
                    <a:gd name="connsiteY0" fmla="*/ 1887182 h 5936080"/>
                    <a:gd name="connsiteX1" fmla="*/ 860923 w 2517608"/>
                    <a:gd name="connsiteY1" fmla="*/ 99323 h 5936080"/>
                    <a:gd name="connsiteX2" fmla="*/ 2232521 w 2517608"/>
                    <a:gd name="connsiteY2" fmla="*/ 413221 h 5936080"/>
                    <a:gd name="connsiteX3" fmla="*/ 2505479 w 2517608"/>
                    <a:gd name="connsiteY3" fmla="*/ 2569569 h 5936080"/>
                    <a:gd name="connsiteX4" fmla="*/ 2375440 w 2517608"/>
                    <a:gd name="connsiteY4" fmla="*/ 5639440 h 5936080"/>
                    <a:gd name="connsiteX5" fmla="*/ 98068 w 2517608"/>
                    <a:gd name="connsiteY5" fmla="*/ 5593150 h 5936080"/>
                    <a:gd name="connsiteX6" fmla="*/ 458314 w 2517608"/>
                    <a:gd name="connsiteY6" fmla="*/ 1887182 h 5936080"/>
                    <a:gd name="connsiteX0" fmla="*/ 360248 w 2419542"/>
                    <a:gd name="connsiteY0" fmla="*/ 1887182 h 5787176"/>
                    <a:gd name="connsiteX1" fmla="*/ 762857 w 2419542"/>
                    <a:gd name="connsiteY1" fmla="*/ 99323 h 5787176"/>
                    <a:gd name="connsiteX2" fmla="*/ 2134455 w 2419542"/>
                    <a:gd name="connsiteY2" fmla="*/ 413221 h 5787176"/>
                    <a:gd name="connsiteX3" fmla="*/ 2407413 w 2419542"/>
                    <a:gd name="connsiteY3" fmla="*/ 2569569 h 5787176"/>
                    <a:gd name="connsiteX4" fmla="*/ 2277374 w 2419542"/>
                    <a:gd name="connsiteY4" fmla="*/ 5639440 h 5787176"/>
                    <a:gd name="connsiteX5" fmla="*/ 2 w 2419542"/>
                    <a:gd name="connsiteY5" fmla="*/ 5593150 h 5787176"/>
                    <a:gd name="connsiteX6" fmla="*/ 360248 w 2419542"/>
                    <a:gd name="connsiteY6" fmla="*/ 1887182 h 5787176"/>
                    <a:gd name="connsiteX0" fmla="*/ 360279 w 2419573"/>
                    <a:gd name="connsiteY0" fmla="*/ 1887182 h 5735036"/>
                    <a:gd name="connsiteX1" fmla="*/ 762888 w 2419573"/>
                    <a:gd name="connsiteY1" fmla="*/ 99323 h 5735036"/>
                    <a:gd name="connsiteX2" fmla="*/ 2134486 w 2419573"/>
                    <a:gd name="connsiteY2" fmla="*/ 413221 h 5735036"/>
                    <a:gd name="connsiteX3" fmla="*/ 2407444 w 2419573"/>
                    <a:gd name="connsiteY3" fmla="*/ 2569569 h 5735036"/>
                    <a:gd name="connsiteX4" fmla="*/ 2277405 w 2419573"/>
                    <a:gd name="connsiteY4" fmla="*/ 5639440 h 5735036"/>
                    <a:gd name="connsiteX5" fmla="*/ 33 w 2419573"/>
                    <a:gd name="connsiteY5" fmla="*/ 5593150 h 5735036"/>
                    <a:gd name="connsiteX6" fmla="*/ 360279 w 2419573"/>
                    <a:gd name="connsiteY6" fmla="*/ 1887182 h 5735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19573" h="5735036">
                      <a:moveTo>
                        <a:pt x="360279" y="1887182"/>
                      </a:moveTo>
                      <a:cubicBezTo>
                        <a:pt x="487422" y="971544"/>
                        <a:pt x="467187" y="344983"/>
                        <a:pt x="762888" y="99323"/>
                      </a:cubicBezTo>
                      <a:cubicBezTo>
                        <a:pt x="1058589" y="-146337"/>
                        <a:pt x="1930907" y="103872"/>
                        <a:pt x="2134486" y="413221"/>
                      </a:cubicBezTo>
                      <a:cubicBezTo>
                        <a:pt x="2338065" y="722570"/>
                        <a:pt x="2459760" y="2053229"/>
                        <a:pt x="2407444" y="2569569"/>
                      </a:cubicBezTo>
                      <a:cubicBezTo>
                        <a:pt x="2355128" y="3085909"/>
                        <a:pt x="2462787" y="5443822"/>
                        <a:pt x="2277405" y="5639440"/>
                      </a:cubicBezTo>
                      <a:cubicBezTo>
                        <a:pt x="2092023" y="5835058"/>
                        <a:pt x="-9630" y="5684516"/>
                        <a:pt x="33" y="5593150"/>
                      </a:cubicBezTo>
                      <a:cubicBezTo>
                        <a:pt x="9696" y="5501784"/>
                        <a:pt x="233136" y="2802820"/>
                        <a:pt x="360279" y="18871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8" name="Ellipszis 109"/>
                <p:cNvSpPr/>
                <p:nvPr/>
              </p:nvSpPr>
              <p:spPr>
                <a:xfrm rot="20544309">
                  <a:off x="2141147" y="633003"/>
                  <a:ext cx="1819364" cy="322300"/>
                </a:xfrm>
                <a:custGeom>
                  <a:avLst/>
                  <a:gdLst>
                    <a:gd name="connsiteX0" fmla="*/ 0 w 1807178"/>
                    <a:gd name="connsiteY0" fmla="*/ 267078 h 534155"/>
                    <a:gd name="connsiteX1" fmla="*/ 903589 w 1807178"/>
                    <a:gd name="connsiteY1" fmla="*/ 0 h 534155"/>
                    <a:gd name="connsiteX2" fmla="*/ 1807178 w 1807178"/>
                    <a:gd name="connsiteY2" fmla="*/ 267078 h 534155"/>
                    <a:gd name="connsiteX3" fmla="*/ 903589 w 1807178"/>
                    <a:gd name="connsiteY3" fmla="*/ 534156 h 534155"/>
                    <a:gd name="connsiteX4" fmla="*/ 0 w 1807178"/>
                    <a:gd name="connsiteY4" fmla="*/ 267078 h 534155"/>
                    <a:gd name="connsiteX0" fmla="*/ 0 w 1874158"/>
                    <a:gd name="connsiteY0" fmla="*/ 284949 h 552027"/>
                    <a:gd name="connsiteX1" fmla="*/ 903589 w 1874158"/>
                    <a:gd name="connsiteY1" fmla="*/ 17871 h 552027"/>
                    <a:gd name="connsiteX2" fmla="*/ 1734041 w 1874158"/>
                    <a:gd name="connsiteY2" fmla="*/ 53319 h 552027"/>
                    <a:gd name="connsiteX3" fmla="*/ 1807178 w 1874158"/>
                    <a:gd name="connsiteY3" fmla="*/ 284949 h 552027"/>
                    <a:gd name="connsiteX4" fmla="*/ 903589 w 1874158"/>
                    <a:gd name="connsiteY4" fmla="*/ 552027 h 552027"/>
                    <a:gd name="connsiteX5" fmla="*/ 0 w 1874158"/>
                    <a:gd name="connsiteY5" fmla="*/ 284949 h 552027"/>
                    <a:gd name="connsiteX0" fmla="*/ 0 w 1860087"/>
                    <a:gd name="connsiteY0" fmla="*/ 284949 h 554506"/>
                    <a:gd name="connsiteX1" fmla="*/ 903589 w 1860087"/>
                    <a:gd name="connsiteY1" fmla="*/ 17871 h 554506"/>
                    <a:gd name="connsiteX2" fmla="*/ 1734041 w 1860087"/>
                    <a:gd name="connsiteY2" fmla="*/ 53319 h 554506"/>
                    <a:gd name="connsiteX3" fmla="*/ 1784545 w 1860087"/>
                    <a:gd name="connsiteY3" fmla="*/ 401243 h 554506"/>
                    <a:gd name="connsiteX4" fmla="*/ 903589 w 1860087"/>
                    <a:gd name="connsiteY4" fmla="*/ 552027 h 554506"/>
                    <a:gd name="connsiteX5" fmla="*/ 0 w 1860087"/>
                    <a:gd name="connsiteY5" fmla="*/ 284949 h 554506"/>
                    <a:gd name="connsiteX0" fmla="*/ 53440 w 1913527"/>
                    <a:gd name="connsiteY0" fmla="*/ 273352 h 542909"/>
                    <a:gd name="connsiteX1" fmla="*/ 196606 w 1913527"/>
                    <a:gd name="connsiteY1" fmla="*/ 116589 h 542909"/>
                    <a:gd name="connsiteX2" fmla="*/ 957029 w 1913527"/>
                    <a:gd name="connsiteY2" fmla="*/ 6274 h 542909"/>
                    <a:gd name="connsiteX3" fmla="*/ 1787481 w 1913527"/>
                    <a:gd name="connsiteY3" fmla="*/ 41722 h 542909"/>
                    <a:gd name="connsiteX4" fmla="*/ 1837985 w 1913527"/>
                    <a:gd name="connsiteY4" fmla="*/ 389646 h 542909"/>
                    <a:gd name="connsiteX5" fmla="*/ 957029 w 1913527"/>
                    <a:gd name="connsiteY5" fmla="*/ 540430 h 542909"/>
                    <a:gd name="connsiteX6" fmla="*/ 53440 w 1913527"/>
                    <a:gd name="connsiteY6" fmla="*/ 273352 h 542909"/>
                    <a:gd name="connsiteX0" fmla="*/ 55171 w 1907266"/>
                    <a:gd name="connsiteY0" fmla="*/ 427851 h 540992"/>
                    <a:gd name="connsiteX1" fmla="*/ 190345 w 1907266"/>
                    <a:gd name="connsiteY1" fmla="*/ 116589 h 540992"/>
                    <a:gd name="connsiteX2" fmla="*/ 950768 w 1907266"/>
                    <a:gd name="connsiteY2" fmla="*/ 6274 h 540992"/>
                    <a:gd name="connsiteX3" fmla="*/ 1781220 w 1907266"/>
                    <a:gd name="connsiteY3" fmla="*/ 41722 h 540992"/>
                    <a:gd name="connsiteX4" fmla="*/ 1831724 w 1907266"/>
                    <a:gd name="connsiteY4" fmla="*/ 389646 h 540992"/>
                    <a:gd name="connsiteX5" fmla="*/ 950768 w 1907266"/>
                    <a:gd name="connsiteY5" fmla="*/ 540430 h 540992"/>
                    <a:gd name="connsiteX6" fmla="*/ 55171 w 1907266"/>
                    <a:gd name="connsiteY6" fmla="*/ 427851 h 540992"/>
                    <a:gd name="connsiteX0" fmla="*/ 19317 w 1871412"/>
                    <a:gd name="connsiteY0" fmla="*/ 427851 h 541019"/>
                    <a:gd name="connsiteX1" fmla="*/ 154491 w 1871412"/>
                    <a:gd name="connsiteY1" fmla="*/ 116589 h 541019"/>
                    <a:gd name="connsiteX2" fmla="*/ 914914 w 1871412"/>
                    <a:gd name="connsiteY2" fmla="*/ 6274 h 541019"/>
                    <a:gd name="connsiteX3" fmla="*/ 1745366 w 1871412"/>
                    <a:gd name="connsiteY3" fmla="*/ 41722 h 541019"/>
                    <a:gd name="connsiteX4" fmla="*/ 1795870 w 1871412"/>
                    <a:gd name="connsiteY4" fmla="*/ 389646 h 541019"/>
                    <a:gd name="connsiteX5" fmla="*/ 914914 w 1871412"/>
                    <a:gd name="connsiteY5" fmla="*/ 540430 h 541019"/>
                    <a:gd name="connsiteX6" fmla="*/ 19317 w 1871412"/>
                    <a:gd name="connsiteY6" fmla="*/ 427851 h 541019"/>
                    <a:gd name="connsiteX0" fmla="*/ 54829 w 1906924"/>
                    <a:gd name="connsiteY0" fmla="*/ 427851 h 449807"/>
                    <a:gd name="connsiteX1" fmla="*/ 190003 w 1906924"/>
                    <a:gd name="connsiteY1" fmla="*/ 116589 h 449807"/>
                    <a:gd name="connsiteX2" fmla="*/ 950426 w 1906924"/>
                    <a:gd name="connsiteY2" fmla="*/ 6274 h 449807"/>
                    <a:gd name="connsiteX3" fmla="*/ 1780878 w 1906924"/>
                    <a:gd name="connsiteY3" fmla="*/ 41722 h 449807"/>
                    <a:gd name="connsiteX4" fmla="*/ 1831382 w 1906924"/>
                    <a:gd name="connsiteY4" fmla="*/ 389646 h 449807"/>
                    <a:gd name="connsiteX5" fmla="*/ 945801 w 1906924"/>
                    <a:gd name="connsiteY5" fmla="*/ 420239 h 449807"/>
                    <a:gd name="connsiteX6" fmla="*/ 54829 w 1906924"/>
                    <a:gd name="connsiteY6" fmla="*/ 427851 h 449807"/>
                    <a:gd name="connsiteX0" fmla="*/ 59142 w 1893028"/>
                    <a:gd name="connsiteY0" fmla="*/ 400383 h 431385"/>
                    <a:gd name="connsiteX1" fmla="*/ 176107 w 1893028"/>
                    <a:gd name="connsiteY1" fmla="*/ 116589 h 431385"/>
                    <a:gd name="connsiteX2" fmla="*/ 936530 w 1893028"/>
                    <a:gd name="connsiteY2" fmla="*/ 6274 h 431385"/>
                    <a:gd name="connsiteX3" fmla="*/ 1766982 w 1893028"/>
                    <a:gd name="connsiteY3" fmla="*/ 41722 h 431385"/>
                    <a:gd name="connsiteX4" fmla="*/ 1817486 w 1893028"/>
                    <a:gd name="connsiteY4" fmla="*/ 389646 h 431385"/>
                    <a:gd name="connsiteX5" fmla="*/ 931905 w 1893028"/>
                    <a:gd name="connsiteY5" fmla="*/ 420239 h 431385"/>
                    <a:gd name="connsiteX6" fmla="*/ 59142 w 1893028"/>
                    <a:gd name="connsiteY6" fmla="*/ 400383 h 431385"/>
                    <a:gd name="connsiteX0" fmla="*/ 16829 w 1850715"/>
                    <a:gd name="connsiteY0" fmla="*/ 400383 h 449548"/>
                    <a:gd name="connsiteX1" fmla="*/ 133794 w 1850715"/>
                    <a:gd name="connsiteY1" fmla="*/ 116589 h 449548"/>
                    <a:gd name="connsiteX2" fmla="*/ 894217 w 1850715"/>
                    <a:gd name="connsiteY2" fmla="*/ 6274 h 449548"/>
                    <a:gd name="connsiteX3" fmla="*/ 1724669 w 1850715"/>
                    <a:gd name="connsiteY3" fmla="*/ 41722 h 449548"/>
                    <a:gd name="connsiteX4" fmla="*/ 1775173 w 1850715"/>
                    <a:gd name="connsiteY4" fmla="*/ 389646 h 449548"/>
                    <a:gd name="connsiteX5" fmla="*/ 889592 w 1850715"/>
                    <a:gd name="connsiteY5" fmla="*/ 420239 h 449548"/>
                    <a:gd name="connsiteX6" fmla="*/ 16829 w 1850715"/>
                    <a:gd name="connsiteY6" fmla="*/ 400383 h 449548"/>
                    <a:gd name="connsiteX0" fmla="*/ 16829 w 1826711"/>
                    <a:gd name="connsiteY0" fmla="*/ 400383 h 450522"/>
                    <a:gd name="connsiteX1" fmla="*/ 133794 w 1826711"/>
                    <a:gd name="connsiteY1" fmla="*/ 116589 h 450522"/>
                    <a:gd name="connsiteX2" fmla="*/ 894217 w 1826711"/>
                    <a:gd name="connsiteY2" fmla="*/ 6274 h 450522"/>
                    <a:gd name="connsiteX3" fmla="*/ 1724669 w 1826711"/>
                    <a:gd name="connsiteY3" fmla="*/ 41722 h 450522"/>
                    <a:gd name="connsiteX4" fmla="*/ 1775173 w 1826711"/>
                    <a:gd name="connsiteY4" fmla="*/ 389646 h 450522"/>
                    <a:gd name="connsiteX5" fmla="*/ 1378719 w 1826711"/>
                    <a:gd name="connsiteY5" fmla="*/ 368911 h 450522"/>
                    <a:gd name="connsiteX6" fmla="*/ 889592 w 1826711"/>
                    <a:gd name="connsiteY6" fmla="*/ 420239 h 450522"/>
                    <a:gd name="connsiteX7" fmla="*/ 16829 w 1826711"/>
                    <a:gd name="connsiteY7" fmla="*/ 400383 h 450522"/>
                    <a:gd name="connsiteX0" fmla="*/ 56468 w 1866350"/>
                    <a:gd name="connsiteY0" fmla="*/ 400383 h 422233"/>
                    <a:gd name="connsiteX1" fmla="*/ 173433 w 1866350"/>
                    <a:gd name="connsiteY1" fmla="*/ 116589 h 422233"/>
                    <a:gd name="connsiteX2" fmla="*/ 933856 w 1866350"/>
                    <a:gd name="connsiteY2" fmla="*/ 6274 h 422233"/>
                    <a:gd name="connsiteX3" fmla="*/ 1764308 w 1866350"/>
                    <a:gd name="connsiteY3" fmla="*/ 41722 h 422233"/>
                    <a:gd name="connsiteX4" fmla="*/ 1814812 w 1866350"/>
                    <a:gd name="connsiteY4" fmla="*/ 389646 h 422233"/>
                    <a:gd name="connsiteX5" fmla="*/ 1418358 w 1866350"/>
                    <a:gd name="connsiteY5" fmla="*/ 368911 h 422233"/>
                    <a:gd name="connsiteX6" fmla="*/ 893133 w 1866350"/>
                    <a:gd name="connsiteY6" fmla="*/ 399294 h 422233"/>
                    <a:gd name="connsiteX7" fmla="*/ 56468 w 1866350"/>
                    <a:gd name="connsiteY7" fmla="*/ 400383 h 422233"/>
                    <a:gd name="connsiteX0" fmla="*/ 56468 w 1866350"/>
                    <a:gd name="connsiteY0" fmla="*/ 371405 h 393255"/>
                    <a:gd name="connsiteX1" fmla="*/ 173433 w 1866350"/>
                    <a:gd name="connsiteY1" fmla="*/ 87611 h 393255"/>
                    <a:gd name="connsiteX2" fmla="*/ 929433 w 1866350"/>
                    <a:gd name="connsiteY2" fmla="*/ 66121 h 393255"/>
                    <a:gd name="connsiteX3" fmla="*/ 1764308 w 1866350"/>
                    <a:gd name="connsiteY3" fmla="*/ 12744 h 393255"/>
                    <a:gd name="connsiteX4" fmla="*/ 1814812 w 1866350"/>
                    <a:gd name="connsiteY4" fmla="*/ 360668 h 393255"/>
                    <a:gd name="connsiteX5" fmla="*/ 1418358 w 1866350"/>
                    <a:gd name="connsiteY5" fmla="*/ 339933 h 393255"/>
                    <a:gd name="connsiteX6" fmla="*/ 893133 w 1866350"/>
                    <a:gd name="connsiteY6" fmla="*/ 370316 h 393255"/>
                    <a:gd name="connsiteX7" fmla="*/ 56468 w 1866350"/>
                    <a:gd name="connsiteY7" fmla="*/ 371405 h 393255"/>
                    <a:gd name="connsiteX0" fmla="*/ 56468 w 1866091"/>
                    <a:gd name="connsiteY0" fmla="*/ 319856 h 341706"/>
                    <a:gd name="connsiteX1" fmla="*/ 173433 w 1866091"/>
                    <a:gd name="connsiteY1" fmla="*/ 36062 h 341706"/>
                    <a:gd name="connsiteX2" fmla="*/ 929433 w 1866091"/>
                    <a:gd name="connsiteY2" fmla="*/ 14572 h 341706"/>
                    <a:gd name="connsiteX3" fmla="*/ 1763780 w 1866091"/>
                    <a:gd name="connsiteY3" fmla="*/ 22762 h 341706"/>
                    <a:gd name="connsiteX4" fmla="*/ 1814812 w 1866091"/>
                    <a:gd name="connsiteY4" fmla="*/ 309119 h 341706"/>
                    <a:gd name="connsiteX5" fmla="*/ 1418358 w 1866091"/>
                    <a:gd name="connsiteY5" fmla="*/ 288384 h 341706"/>
                    <a:gd name="connsiteX6" fmla="*/ 893133 w 1866091"/>
                    <a:gd name="connsiteY6" fmla="*/ 318767 h 341706"/>
                    <a:gd name="connsiteX7" fmla="*/ 56468 w 1866091"/>
                    <a:gd name="connsiteY7" fmla="*/ 319856 h 341706"/>
                    <a:gd name="connsiteX0" fmla="*/ 68484 w 1878107"/>
                    <a:gd name="connsiteY0" fmla="*/ 319856 h 333050"/>
                    <a:gd name="connsiteX1" fmla="*/ 63253 w 1878107"/>
                    <a:gd name="connsiteY1" fmla="*/ 196764 h 333050"/>
                    <a:gd name="connsiteX2" fmla="*/ 185449 w 1878107"/>
                    <a:gd name="connsiteY2" fmla="*/ 36062 h 333050"/>
                    <a:gd name="connsiteX3" fmla="*/ 941449 w 1878107"/>
                    <a:gd name="connsiteY3" fmla="*/ 14572 h 333050"/>
                    <a:gd name="connsiteX4" fmla="*/ 1775796 w 1878107"/>
                    <a:gd name="connsiteY4" fmla="*/ 22762 h 333050"/>
                    <a:gd name="connsiteX5" fmla="*/ 1826828 w 1878107"/>
                    <a:gd name="connsiteY5" fmla="*/ 309119 h 333050"/>
                    <a:gd name="connsiteX6" fmla="*/ 1430374 w 1878107"/>
                    <a:gd name="connsiteY6" fmla="*/ 288384 h 333050"/>
                    <a:gd name="connsiteX7" fmla="*/ 905149 w 1878107"/>
                    <a:gd name="connsiteY7" fmla="*/ 318767 h 333050"/>
                    <a:gd name="connsiteX8" fmla="*/ 68484 w 1878107"/>
                    <a:gd name="connsiteY8" fmla="*/ 319856 h 333050"/>
                    <a:gd name="connsiteX0" fmla="*/ 19084 w 1828707"/>
                    <a:gd name="connsiteY0" fmla="*/ 319856 h 333050"/>
                    <a:gd name="connsiteX1" fmla="*/ 13853 w 1828707"/>
                    <a:gd name="connsiteY1" fmla="*/ 196764 h 333050"/>
                    <a:gd name="connsiteX2" fmla="*/ 136049 w 1828707"/>
                    <a:gd name="connsiteY2" fmla="*/ 36062 h 333050"/>
                    <a:gd name="connsiteX3" fmla="*/ 892049 w 1828707"/>
                    <a:gd name="connsiteY3" fmla="*/ 14572 h 333050"/>
                    <a:gd name="connsiteX4" fmla="*/ 1726396 w 1828707"/>
                    <a:gd name="connsiteY4" fmla="*/ 22762 h 333050"/>
                    <a:gd name="connsiteX5" fmla="*/ 1777428 w 1828707"/>
                    <a:gd name="connsiteY5" fmla="*/ 309119 h 333050"/>
                    <a:gd name="connsiteX6" fmla="*/ 1380974 w 1828707"/>
                    <a:gd name="connsiteY6" fmla="*/ 288384 h 333050"/>
                    <a:gd name="connsiteX7" fmla="*/ 855749 w 1828707"/>
                    <a:gd name="connsiteY7" fmla="*/ 318767 h 333050"/>
                    <a:gd name="connsiteX8" fmla="*/ 19084 w 1828707"/>
                    <a:gd name="connsiteY8" fmla="*/ 319856 h 333050"/>
                    <a:gd name="connsiteX0" fmla="*/ 20349 w 1829972"/>
                    <a:gd name="connsiteY0" fmla="*/ 319856 h 333050"/>
                    <a:gd name="connsiteX1" fmla="*/ 15118 w 1829972"/>
                    <a:gd name="connsiteY1" fmla="*/ 196764 h 333050"/>
                    <a:gd name="connsiteX2" fmla="*/ 137314 w 1829972"/>
                    <a:gd name="connsiteY2" fmla="*/ 36062 h 333050"/>
                    <a:gd name="connsiteX3" fmla="*/ 893314 w 1829972"/>
                    <a:gd name="connsiteY3" fmla="*/ 14572 h 333050"/>
                    <a:gd name="connsiteX4" fmla="*/ 1727661 w 1829972"/>
                    <a:gd name="connsiteY4" fmla="*/ 22762 h 333050"/>
                    <a:gd name="connsiteX5" fmla="*/ 1778693 w 1829972"/>
                    <a:gd name="connsiteY5" fmla="*/ 309119 h 333050"/>
                    <a:gd name="connsiteX6" fmla="*/ 1382239 w 1829972"/>
                    <a:gd name="connsiteY6" fmla="*/ 288384 h 333050"/>
                    <a:gd name="connsiteX7" fmla="*/ 857014 w 1829972"/>
                    <a:gd name="connsiteY7" fmla="*/ 318767 h 333050"/>
                    <a:gd name="connsiteX8" fmla="*/ 20349 w 1829972"/>
                    <a:gd name="connsiteY8" fmla="*/ 319856 h 333050"/>
                    <a:gd name="connsiteX0" fmla="*/ 20349 w 1829972"/>
                    <a:gd name="connsiteY0" fmla="*/ 319856 h 333050"/>
                    <a:gd name="connsiteX1" fmla="*/ 15118 w 1829972"/>
                    <a:gd name="connsiteY1" fmla="*/ 196764 h 333050"/>
                    <a:gd name="connsiteX2" fmla="*/ 137314 w 1829972"/>
                    <a:gd name="connsiteY2" fmla="*/ 36062 h 333050"/>
                    <a:gd name="connsiteX3" fmla="*/ 893314 w 1829972"/>
                    <a:gd name="connsiteY3" fmla="*/ 14572 h 333050"/>
                    <a:gd name="connsiteX4" fmla="*/ 1727661 w 1829972"/>
                    <a:gd name="connsiteY4" fmla="*/ 22762 h 333050"/>
                    <a:gd name="connsiteX5" fmla="*/ 1778693 w 1829972"/>
                    <a:gd name="connsiteY5" fmla="*/ 309119 h 333050"/>
                    <a:gd name="connsiteX6" fmla="*/ 1382239 w 1829972"/>
                    <a:gd name="connsiteY6" fmla="*/ 288384 h 333050"/>
                    <a:gd name="connsiteX7" fmla="*/ 857014 w 1829972"/>
                    <a:gd name="connsiteY7" fmla="*/ 318767 h 333050"/>
                    <a:gd name="connsiteX8" fmla="*/ 20349 w 1829972"/>
                    <a:gd name="connsiteY8" fmla="*/ 319856 h 333050"/>
                    <a:gd name="connsiteX0" fmla="*/ 11252 w 1820875"/>
                    <a:gd name="connsiteY0" fmla="*/ 319856 h 333050"/>
                    <a:gd name="connsiteX1" fmla="*/ 6021 w 1820875"/>
                    <a:gd name="connsiteY1" fmla="*/ 196764 h 333050"/>
                    <a:gd name="connsiteX2" fmla="*/ 128217 w 1820875"/>
                    <a:gd name="connsiteY2" fmla="*/ 36062 h 333050"/>
                    <a:gd name="connsiteX3" fmla="*/ 884217 w 1820875"/>
                    <a:gd name="connsiteY3" fmla="*/ 14572 h 333050"/>
                    <a:gd name="connsiteX4" fmla="*/ 1718564 w 1820875"/>
                    <a:gd name="connsiteY4" fmla="*/ 22762 h 333050"/>
                    <a:gd name="connsiteX5" fmla="*/ 1769596 w 1820875"/>
                    <a:gd name="connsiteY5" fmla="*/ 309119 h 333050"/>
                    <a:gd name="connsiteX6" fmla="*/ 1373142 w 1820875"/>
                    <a:gd name="connsiteY6" fmla="*/ 288384 h 333050"/>
                    <a:gd name="connsiteX7" fmla="*/ 847917 w 1820875"/>
                    <a:gd name="connsiteY7" fmla="*/ 318767 h 333050"/>
                    <a:gd name="connsiteX8" fmla="*/ 11252 w 1820875"/>
                    <a:gd name="connsiteY8" fmla="*/ 319856 h 333050"/>
                    <a:gd name="connsiteX0" fmla="*/ 11252 w 1820875"/>
                    <a:gd name="connsiteY0" fmla="*/ 324474 h 337668"/>
                    <a:gd name="connsiteX1" fmla="*/ 6021 w 1820875"/>
                    <a:gd name="connsiteY1" fmla="*/ 201382 h 337668"/>
                    <a:gd name="connsiteX2" fmla="*/ 250933 w 1820875"/>
                    <a:gd name="connsiteY2" fmla="*/ 13111 h 337668"/>
                    <a:gd name="connsiteX3" fmla="*/ 884217 w 1820875"/>
                    <a:gd name="connsiteY3" fmla="*/ 19190 h 337668"/>
                    <a:gd name="connsiteX4" fmla="*/ 1718564 w 1820875"/>
                    <a:gd name="connsiteY4" fmla="*/ 27380 h 337668"/>
                    <a:gd name="connsiteX5" fmla="*/ 1769596 w 1820875"/>
                    <a:gd name="connsiteY5" fmla="*/ 313737 h 337668"/>
                    <a:gd name="connsiteX6" fmla="*/ 1373142 w 1820875"/>
                    <a:gd name="connsiteY6" fmla="*/ 293002 h 337668"/>
                    <a:gd name="connsiteX7" fmla="*/ 847917 w 1820875"/>
                    <a:gd name="connsiteY7" fmla="*/ 323385 h 337668"/>
                    <a:gd name="connsiteX8" fmla="*/ 11252 w 1820875"/>
                    <a:gd name="connsiteY8" fmla="*/ 324474 h 337668"/>
                    <a:gd name="connsiteX0" fmla="*/ 63292 w 1872915"/>
                    <a:gd name="connsiteY0" fmla="*/ 324474 h 337668"/>
                    <a:gd name="connsiteX1" fmla="*/ 58061 w 1872915"/>
                    <a:gd name="connsiteY1" fmla="*/ 201382 h 337668"/>
                    <a:gd name="connsiteX2" fmla="*/ 302973 w 1872915"/>
                    <a:gd name="connsiteY2" fmla="*/ 13111 h 337668"/>
                    <a:gd name="connsiteX3" fmla="*/ 936257 w 1872915"/>
                    <a:gd name="connsiteY3" fmla="*/ 19190 h 337668"/>
                    <a:gd name="connsiteX4" fmla="*/ 1770604 w 1872915"/>
                    <a:gd name="connsiteY4" fmla="*/ 27380 h 337668"/>
                    <a:gd name="connsiteX5" fmla="*/ 1821636 w 1872915"/>
                    <a:gd name="connsiteY5" fmla="*/ 313737 h 337668"/>
                    <a:gd name="connsiteX6" fmla="*/ 1425182 w 1872915"/>
                    <a:gd name="connsiteY6" fmla="*/ 293002 h 337668"/>
                    <a:gd name="connsiteX7" fmla="*/ 906380 w 1872915"/>
                    <a:gd name="connsiteY7" fmla="*/ 273183 h 337668"/>
                    <a:gd name="connsiteX8" fmla="*/ 63292 w 1872915"/>
                    <a:gd name="connsiteY8" fmla="*/ 324474 h 337668"/>
                    <a:gd name="connsiteX0" fmla="*/ 63292 w 1872915"/>
                    <a:gd name="connsiteY0" fmla="*/ 324474 h 329528"/>
                    <a:gd name="connsiteX1" fmla="*/ 58061 w 1872915"/>
                    <a:gd name="connsiteY1" fmla="*/ 201382 h 329528"/>
                    <a:gd name="connsiteX2" fmla="*/ 302973 w 1872915"/>
                    <a:gd name="connsiteY2" fmla="*/ 13111 h 329528"/>
                    <a:gd name="connsiteX3" fmla="*/ 936257 w 1872915"/>
                    <a:gd name="connsiteY3" fmla="*/ 19190 h 329528"/>
                    <a:gd name="connsiteX4" fmla="*/ 1770604 w 1872915"/>
                    <a:gd name="connsiteY4" fmla="*/ 27380 h 329528"/>
                    <a:gd name="connsiteX5" fmla="*/ 1821636 w 1872915"/>
                    <a:gd name="connsiteY5" fmla="*/ 313737 h 329528"/>
                    <a:gd name="connsiteX6" fmla="*/ 1442761 w 1872915"/>
                    <a:gd name="connsiteY6" fmla="*/ 222594 h 329528"/>
                    <a:gd name="connsiteX7" fmla="*/ 906380 w 1872915"/>
                    <a:gd name="connsiteY7" fmla="*/ 273183 h 329528"/>
                    <a:gd name="connsiteX8" fmla="*/ 63292 w 1872915"/>
                    <a:gd name="connsiteY8" fmla="*/ 324474 h 329528"/>
                    <a:gd name="connsiteX0" fmla="*/ 63292 w 1882592"/>
                    <a:gd name="connsiteY0" fmla="*/ 324474 h 326426"/>
                    <a:gd name="connsiteX1" fmla="*/ 58061 w 1882592"/>
                    <a:gd name="connsiteY1" fmla="*/ 201382 h 326426"/>
                    <a:gd name="connsiteX2" fmla="*/ 302973 w 1882592"/>
                    <a:gd name="connsiteY2" fmla="*/ 13111 h 326426"/>
                    <a:gd name="connsiteX3" fmla="*/ 936257 w 1882592"/>
                    <a:gd name="connsiteY3" fmla="*/ 19190 h 326426"/>
                    <a:gd name="connsiteX4" fmla="*/ 1770604 w 1882592"/>
                    <a:gd name="connsiteY4" fmla="*/ 27380 h 326426"/>
                    <a:gd name="connsiteX5" fmla="*/ 1839425 w 1882592"/>
                    <a:gd name="connsiteY5" fmla="*/ 257642 h 326426"/>
                    <a:gd name="connsiteX6" fmla="*/ 1442761 w 1882592"/>
                    <a:gd name="connsiteY6" fmla="*/ 222594 h 326426"/>
                    <a:gd name="connsiteX7" fmla="*/ 906380 w 1882592"/>
                    <a:gd name="connsiteY7" fmla="*/ 273183 h 326426"/>
                    <a:gd name="connsiteX8" fmla="*/ 63292 w 1882592"/>
                    <a:gd name="connsiteY8" fmla="*/ 324474 h 326426"/>
                    <a:gd name="connsiteX0" fmla="*/ 63292 w 1882592"/>
                    <a:gd name="connsiteY0" fmla="*/ 324474 h 326255"/>
                    <a:gd name="connsiteX1" fmla="*/ 58061 w 1882592"/>
                    <a:gd name="connsiteY1" fmla="*/ 201382 h 326255"/>
                    <a:gd name="connsiteX2" fmla="*/ 302973 w 1882592"/>
                    <a:gd name="connsiteY2" fmla="*/ 13111 h 326255"/>
                    <a:gd name="connsiteX3" fmla="*/ 936257 w 1882592"/>
                    <a:gd name="connsiteY3" fmla="*/ 19190 h 326255"/>
                    <a:gd name="connsiteX4" fmla="*/ 1770604 w 1882592"/>
                    <a:gd name="connsiteY4" fmla="*/ 27380 h 326255"/>
                    <a:gd name="connsiteX5" fmla="*/ 1839425 w 1882592"/>
                    <a:gd name="connsiteY5" fmla="*/ 257642 h 326255"/>
                    <a:gd name="connsiteX6" fmla="*/ 1413186 w 1882592"/>
                    <a:gd name="connsiteY6" fmla="*/ 255956 h 326255"/>
                    <a:gd name="connsiteX7" fmla="*/ 906380 w 1882592"/>
                    <a:gd name="connsiteY7" fmla="*/ 273183 h 326255"/>
                    <a:gd name="connsiteX8" fmla="*/ 63292 w 1882592"/>
                    <a:gd name="connsiteY8" fmla="*/ 324474 h 326255"/>
                    <a:gd name="connsiteX0" fmla="*/ 55065 w 1874365"/>
                    <a:gd name="connsiteY0" fmla="*/ 324474 h 328800"/>
                    <a:gd name="connsiteX1" fmla="*/ 76252 w 1874365"/>
                    <a:gd name="connsiteY1" fmla="*/ 148024 h 328800"/>
                    <a:gd name="connsiteX2" fmla="*/ 294746 w 1874365"/>
                    <a:gd name="connsiteY2" fmla="*/ 13111 h 328800"/>
                    <a:gd name="connsiteX3" fmla="*/ 928030 w 1874365"/>
                    <a:gd name="connsiteY3" fmla="*/ 19190 h 328800"/>
                    <a:gd name="connsiteX4" fmla="*/ 1762377 w 1874365"/>
                    <a:gd name="connsiteY4" fmla="*/ 27380 h 328800"/>
                    <a:gd name="connsiteX5" fmla="*/ 1831198 w 1874365"/>
                    <a:gd name="connsiteY5" fmla="*/ 257642 h 328800"/>
                    <a:gd name="connsiteX6" fmla="*/ 1404959 w 1874365"/>
                    <a:gd name="connsiteY6" fmla="*/ 255956 h 328800"/>
                    <a:gd name="connsiteX7" fmla="*/ 898153 w 1874365"/>
                    <a:gd name="connsiteY7" fmla="*/ 273183 h 328800"/>
                    <a:gd name="connsiteX8" fmla="*/ 55065 w 1874365"/>
                    <a:gd name="connsiteY8" fmla="*/ 324474 h 328800"/>
                    <a:gd name="connsiteX0" fmla="*/ 900 w 1820200"/>
                    <a:gd name="connsiteY0" fmla="*/ 324474 h 326452"/>
                    <a:gd name="connsiteX1" fmla="*/ 22087 w 1820200"/>
                    <a:gd name="connsiteY1" fmla="*/ 148024 h 326452"/>
                    <a:gd name="connsiteX2" fmla="*/ 240581 w 1820200"/>
                    <a:gd name="connsiteY2" fmla="*/ 13111 h 326452"/>
                    <a:gd name="connsiteX3" fmla="*/ 873865 w 1820200"/>
                    <a:gd name="connsiteY3" fmla="*/ 19190 h 326452"/>
                    <a:gd name="connsiteX4" fmla="*/ 1708212 w 1820200"/>
                    <a:gd name="connsiteY4" fmla="*/ 27380 h 326452"/>
                    <a:gd name="connsiteX5" fmla="*/ 1777033 w 1820200"/>
                    <a:gd name="connsiteY5" fmla="*/ 257642 h 326452"/>
                    <a:gd name="connsiteX6" fmla="*/ 1350794 w 1820200"/>
                    <a:gd name="connsiteY6" fmla="*/ 255956 h 326452"/>
                    <a:gd name="connsiteX7" fmla="*/ 843988 w 1820200"/>
                    <a:gd name="connsiteY7" fmla="*/ 273183 h 326452"/>
                    <a:gd name="connsiteX8" fmla="*/ 900 w 1820200"/>
                    <a:gd name="connsiteY8" fmla="*/ 324474 h 326452"/>
                    <a:gd name="connsiteX0" fmla="*/ 1016 w 1816211"/>
                    <a:gd name="connsiteY0" fmla="*/ 311530 h 313926"/>
                    <a:gd name="connsiteX1" fmla="*/ 18098 w 1816211"/>
                    <a:gd name="connsiteY1" fmla="*/ 148024 h 313926"/>
                    <a:gd name="connsiteX2" fmla="*/ 236592 w 1816211"/>
                    <a:gd name="connsiteY2" fmla="*/ 13111 h 313926"/>
                    <a:gd name="connsiteX3" fmla="*/ 869876 w 1816211"/>
                    <a:gd name="connsiteY3" fmla="*/ 19190 h 313926"/>
                    <a:gd name="connsiteX4" fmla="*/ 1704223 w 1816211"/>
                    <a:gd name="connsiteY4" fmla="*/ 27380 h 313926"/>
                    <a:gd name="connsiteX5" fmla="*/ 1773044 w 1816211"/>
                    <a:gd name="connsiteY5" fmla="*/ 257642 h 313926"/>
                    <a:gd name="connsiteX6" fmla="*/ 1346805 w 1816211"/>
                    <a:gd name="connsiteY6" fmla="*/ 255956 h 313926"/>
                    <a:gd name="connsiteX7" fmla="*/ 839999 w 1816211"/>
                    <a:gd name="connsiteY7" fmla="*/ 273183 h 313926"/>
                    <a:gd name="connsiteX8" fmla="*/ 1016 w 1816211"/>
                    <a:gd name="connsiteY8" fmla="*/ 311530 h 313926"/>
                    <a:gd name="connsiteX0" fmla="*/ 852758 w 1828970"/>
                    <a:gd name="connsiteY0" fmla="*/ 273183 h 285441"/>
                    <a:gd name="connsiteX1" fmla="*/ 30857 w 1828970"/>
                    <a:gd name="connsiteY1" fmla="*/ 148024 h 285441"/>
                    <a:gd name="connsiteX2" fmla="*/ 249351 w 1828970"/>
                    <a:gd name="connsiteY2" fmla="*/ 13111 h 285441"/>
                    <a:gd name="connsiteX3" fmla="*/ 882635 w 1828970"/>
                    <a:gd name="connsiteY3" fmla="*/ 19190 h 285441"/>
                    <a:gd name="connsiteX4" fmla="*/ 1716982 w 1828970"/>
                    <a:gd name="connsiteY4" fmla="*/ 27380 h 285441"/>
                    <a:gd name="connsiteX5" fmla="*/ 1785803 w 1828970"/>
                    <a:gd name="connsiteY5" fmla="*/ 257642 h 285441"/>
                    <a:gd name="connsiteX6" fmla="*/ 1359564 w 1828970"/>
                    <a:gd name="connsiteY6" fmla="*/ 255956 h 285441"/>
                    <a:gd name="connsiteX7" fmla="*/ 852758 w 1828970"/>
                    <a:gd name="connsiteY7" fmla="*/ 273183 h 285441"/>
                    <a:gd name="connsiteX0" fmla="*/ 843152 w 1819364"/>
                    <a:gd name="connsiteY0" fmla="*/ 273183 h 322300"/>
                    <a:gd name="connsiteX1" fmla="*/ 32191 w 1819364"/>
                    <a:gd name="connsiteY1" fmla="*/ 308207 h 322300"/>
                    <a:gd name="connsiteX2" fmla="*/ 239745 w 1819364"/>
                    <a:gd name="connsiteY2" fmla="*/ 13111 h 322300"/>
                    <a:gd name="connsiteX3" fmla="*/ 873029 w 1819364"/>
                    <a:gd name="connsiteY3" fmla="*/ 19190 h 322300"/>
                    <a:gd name="connsiteX4" fmla="*/ 1707376 w 1819364"/>
                    <a:gd name="connsiteY4" fmla="*/ 27380 h 322300"/>
                    <a:gd name="connsiteX5" fmla="*/ 1776197 w 1819364"/>
                    <a:gd name="connsiteY5" fmla="*/ 257642 h 322300"/>
                    <a:gd name="connsiteX6" fmla="*/ 1349958 w 1819364"/>
                    <a:gd name="connsiteY6" fmla="*/ 255956 h 322300"/>
                    <a:gd name="connsiteX7" fmla="*/ 843152 w 1819364"/>
                    <a:gd name="connsiteY7" fmla="*/ 273183 h 322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19364" h="322300">
                      <a:moveTo>
                        <a:pt x="843152" y="273183"/>
                      </a:moveTo>
                      <a:cubicBezTo>
                        <a:pt x="623524" y="281891"/>
                        <a:pt x="132759" y="351552"/>
                        <a:pt x="32191" y="308207"/>
                      </a:cubicBezTo>
                      <a:cubicBezTo>
                        <a:pt x="-68377" y="264862"/>
                        <a:pt x="85047" y="44791"/>
                        <a:pt x="239745" y="13111"/>
                      </a:cubicBezTo>
                      <a:cubicBezTo>
                        <a:pt x="394443" y="-18569"/>
                        <a:pt x="628424" y="16812"/>
                        <a:pt x="873029" y="19190"/>
                      </a:cubicBezTo>
                      <a:cubicBezTo>
                        <a:pt x="1117634" y="21568"/>
                        <a:pt x="1556778" y="-17133"/>
                        <a:pt x="1707376" y="27380"/>
                      </a:cubicBezTo>
                      <a:cubicBezTo>
                        <a:pt x="1857974" y="71893"/>
                        <a:pt x="1830348" y="191709"/>
                        <a:pt x="1776197" y="257642"/>
                      </a:cubicBezTo>
                      <a:cubicBezTo>
                        <a:pt x="1722046" y="323575"/>
                        <a:pt x="1497555" y="250857"/>
                        <a:pt x="1349958" y="255956"/>
                      </a:cubicBezTo>
                      <a:lnTo>
                        <a:pt x="843152" y="2731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89" name="Ellipszis 111"/>
                <p:cNvSpPr/>
                <p:nvPr/>
              </p:nvSpPr>
              <p:spPr>
                <a:xfrm>
                  <a:off x="3109895" y="1257910"/>
                  <a:ext cx="864242" cy="728953"/>
                </a:xfrm>
                <a:custGeom>
                  <a:avLst/>
                  <a:gdLst>
                    <a:gd name="connsiteX0" fmla="*/ 0 w 1727435"/>
                    <a:gd name="connsiteY0" fmla="*/ 619910 h 1239819"/>
                    <a:gd name="connsiteX1" fmla="*/ 863718 w 1727435"/>
                    <a:gd name="connsiteY1" fmla="*/ 0 h 1239819"/>
                    <a:gd name="connsiteX2" fmla="*/ 1727436 w 1727435"/>
                    <a:gd name="connsiteY2" fmla="*/ 619910 h 1239819"/>
                    <a:gd name="connsiteX3" fmla="*/ 863718 w 1727435"/>
                    <a:gd name="connsiteY3" fmla="*/ 1239820 h 1239819"/>
                    <a:gd name="connsiteX4" fmla="*/ 0 w 1727435"/>
                    <a:gd name="connsiteY4" fmla="*/ 619910 h 1239819"/>
                    <a:gd name="connsiteX0" fmla="*/ 32491 w 1759927"/>
                    <a:gd name="connsiteY0" fmla="*/ 636237 h 1256147"/>
                    <a:gd name="connsiteX1" fmla="*/ 250856 w 1759927"/>
                    <a:gd name="connsiteY1" fmla="*/ 218916 h 1256147"/>
                    <a:gd name="connsiteX2" fmla="*/ 896209 w 1759927"/>
                    <a:gd name="connsiteY2" fmla="*/ 16327 h 1256147"/>
                    <a:gd name="connsiteX3" fmla="*/ 1759927 w 1759927"/>
                    <a:gd name="connsiteY3" fmla="*/ 636237 h 1256147"/>
                    <a:gd name="connsiteX4" fmla="*/ 896209 w 1759927"/>
                    <a:gd name="connsiteY4" fmla="*/ 1256147 h 1256147"/>
                    <a:gd name="connsiteX5" fmla="*/ 32491 w 1759927"/>
                    <a:gd name="connsiteY5" fmla="*/ 636237 h 1256147"/>
                    <a:gd name="connsiteX0" fmla="*/ 32491 w 1759927"/>
                    <a:gd name="connsiteY0" fmla="*/ 620138 h 1240048"/>
                    <a:gd name="connsiteX1" fmla="*/ 250856 w 1759927"/>
                    <a:gd name="connsiteY1" fmla="*/ 202817 h 1240048"/>
                    <a:gd name="connsiteX2" fmla="*/ 257680 w 1759927"/>
                    <a:gd name="connsiteY2" fmla="*/ 544011 h 1240048"/>
                    <a:gd name="connsiteX3" fmla="*/ 896209 w 1759927"/>
                    <a:gd name="connsiteY3" fmla="*/ 228 h 1240048"/>
                    <a:gd name="connsiteX4" fmla="*/ 1759927 w 1759927"/>
                    <a:gd name="connsiteY4" fmla="*/ 620138 h 1240048"/>
                    <a:gd name="connsiteX5" fmla="*/ 896209 w 1759927"/>
                    <a:gd name="connsiteY5" fmla="*/ 1240048 h 1240048"/>
                    <a:gd name="connsiteX6" fmla="*/ 32491 w 1759927"/>
                    <a:gd name="connsiteY6" fmla="*/ 620138 h 1240048"/>
                    <a:gd name="connsiteX0" fmla="*/ 71984 w 1799420"/>
                    <a:gd name="connsiteY0" fmla="*/ 620138 h 1240048"/>
                    <a:gd name="connsiteX1" fmla="*/ 147047 w 1799420"/>
                    <a:gd name="connsiteY1" fmla="*/ 325647 h 1240048"/>
                    <a:gd name="connsiteX2" fmla="*/ 297173 w 1799420"/>
                    <a:gd name="connsiteY2" fmla="*/ 544011 h 1240048"/>
                    <a:gd name="connsiteX3" fmla="*/ 935702 w 1799420"/>
                    <a:gd name="connsiteY3" fmla="*/ 228 h 1240048"/>
                    <a:gd name="connsiteX4" fmla="*/ 1799420 w 1799420"/>
                    <a:gd name="connsiteY4" fmla="*/ 620138 h 1240048"/>
                    <a:gd name="connsiteX5" fmla="*/ 935702 w 1799420"/>
                    <a:gd name="connsiteY5" fmla="*/ 1240048 h 1240048"/>
                    <a:gd name="connsiteX6" fmla="*/ 71984 w 1799420"/>
                    <a:gd name="connsiteY6" fmla="*/ 620138 h 1240048"/>
                    <a:gd name="connsiteX0" fmla="*/ 93313 w 1766158"/>
                    <a:gd name="connsiteY0" fmla="*/ 818030 h 1242540"/>
                    <a:gd name="connsiteX1" fmla="*/ 113785 w 1766158"/>
                    <a:gd name="connsiteY1" fmla="*/ 325647 h 1242540"/>
                    <a:gd name="connsiteX2" fmla="*/ 263911 w 1766158"/>
                    <a:gd name="connsiteY2" fmla="*/ 544011 h 1242540"/>
                    <a:gd name="connsiteX3" fmla="*/ 902440 w 1766158"/>
                    <a:gd name="connsiteY3" fmla="*/ 228 h 1242540"/>
                    <a:gd name="connsiteX4" fmla="*/ 1766158 w 1766158"/>
                    <a:gd name="connsiteY4" fmla="*/ 620138 h 1242540"/>
                    <a:gd name="connsiteX5" fmla="*/ 902440 w 1766158"/>
                    <a:gd name="connsiteY5" fmla="*/ 1240048 h 1242540"/>
                    <a:gd name="connsiteX6" fmla="*/ 93313 w 1766158"/>
                    <a:gd name="connsiteY6" fmla="*/ 818030 h 1242540"/>
                    <a:gd name="connsiteX0" fmla="*/ 60873 w 1733718"/>
                    <a:gd name="connsiteY0" fmla="*/ 818030 h 1242540"/>
                    <a:gd name="connsiteX1" fmla="*/ 81345 w 1733718"/>
                    <a:gd name="connsiteY1" fmla="*/ 325647 h 1242540"/>
                    <a:gd name="connsiteX2" fmla="*/ 231471 w 1733718"/>
                    <a:gd name="connsiteY2" fmla="*/ 544011 h 1242540"/>
                    <a:gd name="connsiteX3" fmla="*/ 870000 w 1733718"/>
                    <a:gd name="connsiteY3" fmla="*/ 228 h 1242540"/>
                    <a:gd name="connsiteX4" fmla="*/ 1733718 w 1733718"/>
                    <a:gd name="connsiteY4" fmla="*/ 620138 h 1242540"/>
                    <a:gd name="connsiteX5" fmla="*/ 870000 w 1733718"/>
                    <a:gd name="connsiteY5" fmla="*/ 1240048 h 1242540"/>
                    <a:gd name="connsiteX6" fmla="*/ 60873 w 1733718"/>
                    <a:gd name="connsiteY6" fmla="*/ 818030 h 1242540"/>
                    <a:gd name="connsiteX0" fmla="*/ 60873 w 1733718"/>
                    <a:gd name="connsiteY0" fmla="*/ 508470 h 932980"/>
                    <a:gd name="connsiteX1" fmla="*/ 81345 w 1733718"/>
                    <a:gd name="connsiteY1" fmla="*/ 16087 h 932980"/>
                    <a:gd name="connsiteX2" fmla="*/ 231471 w 1733718"/>
                    <a:gd name="connsiteY2" fmla="*/ 234451 h 932980"/>
                    <a:gd name="connsiteX3" fmla="*/ 767642 w 1733718"/>
                    <a:gd name="connsiteY3" fmla="*/ 168339 h 932980"/>
                    <a:gd name="connsiteX4" fmla="*/ 1733718 w 1733718"/>
                    <a:gd name="connsiteY4" fmla="*/ 310578 h 932980"/>
                    <a:gd name="connsiteX5" fmla="*/ 870000 w 1733718"/>
                    <a:gd name="connsiteY5" fmla="*/ 930488 h 932980"/>
                    <a:gd name="connsiteX6" fmla="*/ 60873 w 1733718"/>
                    <a:gd name="connsiteY6" fmla="*/ 508470 h 932980"/>
                    <a:gd name="connsiteX0" fmla="*/ 60873 w 933643"/>
                    <a:gd name="connsiteY0" fmla="*/ 508470 h 930502"/>
                    <a:gd name="connsiteX1" fmla="*/ 81345 w 933643"/>
                    <a:gd name="connsiteY1" fmla="*/ 16087 h 930502"/>
                    <a:gd name="connsiteX2" fmla="*/ 231471 w 933643"/>
                    <a:gd name="connsiteY2" fmla="*/ 234451 h 930502"/>
                    <a:gd name="connsiteX3" fmla="*/ 767642 w 933643"/>
                    <a:gd name="connsiteY3" fmla="*/ 168339 h 930502"/>
                    <a:gd name="connsiteX4" fmla="*/ 880733 w 933643"/>
                    <a:gd name="connsiteY4" fmla="*/ 494822 h 930502"/>
                    <a:gd name="connsiteX5" fmla="*/ 870000 w 933643"/>
                    <a:gd name="connsiteY5" fmla="*/ 930488 h 930502"/>
                    <a:gd name="connsiteX6" fmla="*/ 60873 w 933643"/>
                    <a:gd name="connsiteY6" fmla="*/ 508470 h 930502"/>
                    <a:gd name="connsiteX0" fmla="*/ 41175 w 861035"/>
                    <a:gd name="connsiteY0" fmla="*/ 508470 h 697457"/>
                    <a:gd name="connsiteX1" fmla="*/ 61647 w 861035"/>
                    <a:gd name="connsiteY1" fmla="*/ 16087 h 697457"/>
                    <a:gd name="connsiteX2" fmla="*/ 211773 w 861035"/>
                    <a:gd name="connsiteY2" fmla="*/ 234451 h 697457"/>
                    <a:gd name="connsiteX3" fmla="*/ 747944 w 861035"/>
                    <a:gd name="connsiteY3" fmla="*/ 168339 h 697457"/>
                    <a:gd name="connsiteX4" fmla="*/ 861035 w 861035"/>
                    <a:gd name="connsiteY4" fmla="*/ 494822 h 697457"/>
                    <a:gd name="connsiteX5" fmla="*/ 584171 w 861035"/>
                    <a:gd name="connsiteY5" fmla="*/ 643885 h 697457"/>
                    <a:gd name="connsiteX6" fmla="*/ 41175 w 861035"/>
                    <a:gd name="connsiteY6" fmla="*/ 508470 h 697457"/>
                    <a:gd name="connsiteX0" fmla="*/ 32091 w 851951"/>
                    <a:gd name="connsiteY0" fmla="*/ 508470 h 717716"/>
                    <a:gd name="connsiteX1" fmla="*/ 52563 w 851951"/>
                    <a:gd name="connsiteY1" fmla="*/ 16087 h 717716"/>
                    <a:gd name="connsiteX2" fmla="*/ 202689 w 851951"/>
                    <a:gd name="connsiteY2" fmla="*/ 234451 h 717716"/>
                    <a:gd name="connsiteX3" fmla="*/ 738860 w 851951"/>
                    <a:gd name="connsiteY3" fmla="*/ 168339 h 717716"/>
                    <a:gd name="connsiteX4" fmla="*/ 851951 w 851951"/>
                    <a:gd name="connsiteY4" fmla="*/ 494822 h 717716"/>
                    <a:gd name="connsiteX5" fmla="*/ 452257 w 851951"/>
                    <a:gd name="connsiteY5" fmla="*/ 684828 h 717716"/>
                    <a:gd name="connsiteX6" fmla="*/ 32091 w 851951"/>
                    <a:gd name="connsiteY6" fmla="*/ 508470 h 717716"/>
                    <a:gd name="connsiteX0" fmla="*/ 32091 w 787803"/>
                    <a:gd name="connsiteY0" fmla="*/ 508470 h 690223"/>
                    <a:gd name="connsiteX1" fmla="*/ 52563 w 787803"/>
                    <a:gd name="connsiteY1" fmla="*/ 16087 h 690223"/>
                    <a:gd name="connsiteX2" fmla="*/ 202689 w 787803"/>
                    <a:gd name="connsiteY2" fmla="*/ 234451 h 690223"/>
                    <a:gd name="connsiteX3" fmla="*/ 738860 w 787803"/>
                    <a:gd name="connsiteY3" fmla="*/ 168339 h 690223"/>
                    <a:gd name="connsiteX4" fmla="*/ 763240 w 787803"/>
                    <a:gd name="connsiteY4" fmla="*/ 433407 h 690223"/>
                    <a:gd name="connsiteX5" fmla="*/ 452257 w 787803"/>
                    <a:gd name="connsiteY5" fmla="*/ 684828 h 690223"/>
                    <a:gd name="connsiteX6" fmla="*/ 32091 w 787803"/>
                    <a:gd name="connsiteY6" fmla="*/ 508470 h 690223"/>
                    <a:gd name="connsiteX0" fmla="*/ 34108 w 789820"/>
                    <a:gd name="connsiteY0" fmla="*/ 508470 h 648732"/>
                    <a:gd name="connsiteX1" fmla="*/ 54580 w 789820"/>
                    <a:gd name="connsiteY1" fmla="*/ 16087 h 648732"/>
                    <a:gd name="connsiteX2" fmla="*/ 204706 w 789820"/>
                    <a:gd name="connsiteY2" fmla="*/ 234451 h 648732"/>
                    <a:gd name="connsiteX3" fmla="*/ 740877 w 789820"/>
                    <a:gd name="connsiteY3" fmla="*/ 168339 h 648732"/>
                    <a:gd name="connsiteX4" fmla="*/ 765257 w 789820"/>
                    <a:gd name="connsiteY4" fmla="*/ 433407 h 648732"/>
                    <a:gd name="connsiteX5" fmla="*/ 481570 w 789820"/>
                    <a:gd name="connsiteY5" fmla="*/ 616589 h 648732"/>
                    <a:gd name="connsiteX6" fmla="*/ 34108 w 789820"/>
                    <a:gd name="connsiteY6" fmla="*/ 508470 h 648732"/>
                    <a:gd name="connsiteX0" fmla="*/ 25325 w 821980"/>
                    <a:gd name="connsiteY0" fmla="*/ 460703 h 651786"/>
                    <a:gd name="connsiteX1" fmla="*/ 86740 w 821980"/>
                    <a:gd name="connsiteY1" fmla="*/ 16087 h 651786"/>
                    <a:gd name="connsiteX2" fmla="*/ 236866 w 821980"/>
                    <a:gd name="connsiteY2" fmla="*/ 234451 h 651786"/>
                    <a:gd name="connsiteX3" fmla="*/ 773037 w 821980"/>
                    <a:gd name="connsiteY3" fmla="*/ 168339 h 651786"/>
                    <a:gd name="connsiteX4" fmla="*/ 797417 w 821980"/>
                    <a:gd name="connsiteY4" fmla="*/ 433407 h 651786"/>
                    <a:gd name="connsiteX5" fmla="*/ 513730 w 821980"/>
                    <a:gd name="connsiteY5" fmla="*/ 616589 h 651786"/>
                    <a:gd name="connsiteX6" fmla="*/ 25325 w 821980"/>
                    <a:gd name="connsiteY6" fmla="*/ 460703 h 651786"/>
                    <a:gd name="connsiteX0" fmla="*/ 25325 w 821980"/>
                    <a:gd name="connsiteY0" fmla="*/ 460703 h 616829"/>
                    <a:gd name="connsiteX1" fmla="*/ 86740 w 821980"/>
                    <a:gd name="connsiteY1" fmla="*/ 16087 h 616829"/>
                    <a:gd name="connsiteX2" fmla="*/ 236866 w 821980"/>
                    <a:gd name="connsiteY2" fmla="*/ 234451 h 616829"/>
                    <a:gd name="connsiteX3" fmla="*/ 773037 w 821980"/>
                    <a:gd name="connsiteY3" fmla="*/ 168339 h 616829"/>
                    <a:gd name="connsiteX4" fmla="*/ 797417 w 821980"/>
                    <a:gd name="connsiteY4" fmla="*/ 433407 h 616829"/>
                    <a:gd name="connsiteX5" fmla="*/ 513730 w 821980"/>
                    <a:gd name="connsiteY5" fmla="*/ 616589 h 616829"/>
                    <a:gd name="connsiteX6" fmla="*/ 25325 w 821980"/>
                    <a:gd name="connsiteY6" fmla="*/ 460703 h 616829"/>
                    <a:gd name="connsiteX0" fmla="*/ 25325 w 824927"/>
                    <a:gd name="connsiteY0" fmla="*/ 460703 h 616829"/>
                    <a:gd name="connsiteX1" fmla="*/ 86740 w 824927"/>
                    <a:gd name="connsiteY1" fmla="*/ 16087 h 616829"/>
                    <a:gd name="connsiteX2" fmla="*/ 236866 w 824927"/>
                    <a:gd name="connsiteY2" fmla="*/ 234451 h 616829"/>
                    <a:gd name="connsiteX3" fmla="*/ 773037 w 824927"/>
                    <a:gd name="connsiteY3" fmla="*/ 168339 h 616829"/>
                    <a:gd name="connsiteX4" fmla="*/ 797417 w 824927"/>
                    <a:gd name="connsiteY4" fmla="*/ 433407 h 616829"/>
                    <a:gd name="connsiteX5" fmla="*/ 513730 w 824927"/>
                    <a:gd name="connsiteY5" fmla="*/ 616589 h 616829"/>
                    <a:gd name="connsiteX6" fmla="*/ 25325 w 824927"/>
                    <a:gd name="connsiteY6" fmla="*/ 460703 h 616829"/>
                    <a:gd name="connsiteX0" fmla="*/ 25325 w 802971"/>
                    <a:gd name="connsiteY0" fmla="*/ 460703 h 616829"/>
                    <a:gd name="connsiteX1" fmla="*/ 86740 w 802971"/>
                    <a:gd name="connsiteY1" fmla="*/ 16087 h 616829"/>
                    <a:gd name="connsiteX2" fmla="*/ 236866 w 802971"/>
                    <a:gd name="connsiteY2" fmla="*/ 234451 h 616829"/>
                    <a:gd name="connsiteX3" fmla="*/ 773037 w 802971"/>
                    <a:gd name="connsiteY3" fmla="*/ 168339 h 616829"/>
                    <a:gd name="connsiteX4" fmla="*/ 584885 w 802971"/>
                    <a:gd name="connsiteY4" fmla="*/ 350458 h 616829"/>
                    <a:gd name="connsiteX5" fmla="*/ 797417 w 802971"/>
                    <a:gd name="connsiteY5" fmla="*/ 433407 h 616829"/>
                    <a:gd name="connsiteX6" fmla="*/ 513730 w 802971"/>
                    <a:gd name="connsiteY6" fmla="*/ 616589 h 616829"/>
                    <a:gd name="connsiteX7" fmla="*/ 25325 w 802971"/>
                    <a:gd name="connsiteY7" fmla="*/ 460703 h 616829"/>
                    <a:gd name="connsiteX0" fmla="*/ 25325 w 824944"/>
                    <a:gd name="connsiteY0" fmla="*/ 460703 h 616829"/>
                    <a:gd name="connsiteX1" fmla="*/ 86740 w 824944"/>
                    <a:gd name="connsiteY1" fmla="*/ 16087 h 616829"/>
                    <a:gd name="connsiteX2" fmla="*/ 236866 w 824944"/>
                    <a:gd name="connsiteY2" fmla="*/ 234451 h 616829"/>
                    <a:gd name="connsiteX3" fmla="*/ 773037 w 824944"/>
                    <a:gd name="connsiteY3" fmla="*/ 168339 h 616829"/>
                    <a:gd name="connsiteX4" fmla="*/ 782777 w 824944"/>
                    <a:gd name="connsiteY4" fmla="*/ 323162 h 616829"/>
                    <a:gd name="connsiteX5" fmla="*/ 584885 w 824944"/>
                    <a:gd name="connsiteY5" fmla="*/ 350458 h 616829"/>
                    <a:gd name="connsiteX6" fmla="*/ 797417 w 824944"/>
                    <a:gd name="connsiteY6" fmla="*/ 433407 h 616829"/>
                    <a:gd name="connsiteX7" fmla="*/ 513730 w 824944"/>
                    <a:gd name="connsiteY7" fmla="*/ 616589 h 616829"/>
                    <a:gd name="connsiteX8" fmla="*/ 25325 w 824944"/>
                    <a:gd name="connsiteY8" fmla="*/ 460703 h 616829"/>
                    <a:gd name="connsiteX0" fmla="*/ 25325 w 803231"/>
                    <a:gd name="connsiteY0" fmla="*/ 460703 h 616829"/>
                    <a:gd name="connsiteX1" fmla="*/ 86740 w 803231"/>
                    <a:gd name="connsiteY1" fmla="*/ 16087 h 616829"/>
                    <a:gd name="connsiteX2" fmla="*/ 236866 w 803231"/>
                    <a:gd name="connsiteY2" fmla="*/ 234451 h 616829"/>
                    <a:gd name="connsiteX3" fmla="*/ 773037 w 803231"/>
                    <a:gd name="connsiteY3" fmla="*/ 168339 h 616829"/>
                    <a:gd name="connsiteX4" fmla="*/ 782777 w 803231"/>
                    <a:gd name="connsiteY4" fmla="*/ 323162 h 616829"/>
                    <a:gd name="connsiteX5" fmla="*/ 584885 w 803231"/>
                    <a:gd name="connsiteY5" fmla="*/ 350458 h 616829"/>
                    <a:gd name="connsiteX6" fmla="*/ 797417 w 803231"/>
                    <a:gd name="connsiteY6" fmla="*/ 433407 h 616829"/>
                    <a:gd name="connsiteX7" fmla="*/ 513730 w 803231"/>
                    <a:gd name="connsiteY7" fmla="*/ 616589 h 616829"/>
                    <a:gd name="connsiteX8" fmla="*/ 25325 w 803231"/>
                    <a:gd name="connsiteY8" fmla="*/ 460703 h 616829"/>
                    <a:gd name="connsiteX0" fmla="*/ 25325 w 803231"/>
                    <a:gd name="connsiteY0" fmla="*/ 460703 h 616829"/>
                    <a:gd name="connsiteX1" fmla="*/ 86740 w 803231"/>
                    <a:gd name="connsiteY1" fmla="*/ 16087 h 616829"/>
                    <a:gd name="connsiteX2" fmla="*/ 236866 w 803231"/>
                    <a:gd name="connsiteY2" fmla="*/ 234451 h 616829"/>
                    <a:gd name="connsiteX3" fmla="*/ 773037 w 803231"/>
                    <a:gd name="connsiteY3" fmla="*/ 168339 h 616829"/>
                    <a:gd name="connsiteX4" fmla="*/ 782777 w 803231"/>
                    <a:gd name="connsiteY4" fmla="*/ 323162 h 616829"/>
                    <a:gd name="connsiteX5" fmla="*/ 584885 w 803231"/>
                    <a:gd name="connsiteY5" fmla="*/ 350458 h 616829"/>
                    <a:gd name="connsiteX6" fmla="*/ 797417 w 803231"/>
                    <a:gd name="connsiteY6" fmla="*/ 433407 h 616829"/>
                    <a:gd name="connsiteX7" fmla="*/ 513730 w 803231"/>
                    <a:gd name="connsiteY7" fmla="*/ 616589 h 616829"/>
                    <a:gd name="connsiteX8" fmla="*/ 25325 w 803231"/>
                    <a:gd name="connsiteY8" fmla="*/ 460703 h 616829"/>
                    <a:gd name="connsiteX0" fmla="*/ 25325 w 805953"/>
                    <a:gd name="connsiteY0" fmla="*/ 460703 h 616829"/>
                    <a:gd name="connsiteX1" fmla="*/ 86740 w 805953"/>
                    <a:gd name="connsiteY1" fmla="*/ 16087 h 616829"/>
                    <a:gd name="connsiteX2" fmla="*/ 236866 w 805953"/>
                    <a:gd name="connsiteY2" fmla="*/ 234451 h 616829"/>
                    <a:gd name="connsiteX3" fmla="*/ 523356 w 805953"/>
                    <a:gd name="connsiteY3" fmla="*/ 172241 h 616829"/>
                    <a:gd name="connsiteX4" fmla="*/ 773037 w 805953"/>
                    <a:gd name="connsiteY4" fmla="*/ 168339 h 616829"/>
                    <a:gd name="connsiteX5" fmla="*/ 782777 w 805953"/>
                    <a:gd name="connsiteY5" fmla="*/ 323162 h 616829"/>
                    <a:gd name="connsiteX6" fmla="*/ 584885 w 805953"/>
                    <a:gd name="connsiteY6" fmla="*/ 350458 h 616829"/>
                    <a:gd name="connsiteX7" fmla="*/ 797417 w 805953"/>
                    <a:gd name="connsiteY7" fmla="*/ 433407 h 616829"/>
                    <a:gd name="connsiteX8" fmla="*/ 513730 w 805953"/>
                    <a:gd name="connsiteY8" fmla="*/ 616589 h 616829"/>
                    <a:gd name="connsiteX9" fmla="*/ 25325 w 805953"/>
                    <a:gd name="connsiteY9" fmla="*/ 460703 h 616829"/>
                    <a:gd name="connsiteX0" fmla="*/ 25325 w 805953"/>
                    <a:gd name="connsiteY0" fmla="*/ 460703 h 616829"/>
                    <a:gd name="connsiteX1" fmla="*/ 86740 w 805953"/>
                    <a:gd name="connsiteY1" fmla="*/ 16087 h 616829"/>
                    <a:gd name="connsiteX2" fmla="*/ 236866 w 805953"/>
                    <a:gd name="connsiteY2" fmla="*/ 234451 h 616829"/>
                    <a:gd name="connsiteX3" fmla="*/ 523356 w 805953"/>
                    <a:gd name="connsiteY3" fmla="*/ 172241 h 616829"/>
                    <a:gd name="connsiteX4" fmla="*/ 773037 w 805953"/>
                    <a:gd name="connsiteY4" fmla="*/ 168339 h 616829"/>
                    <a:gd name="connsiteX5" fmla="*/ 782777 w 805953"/>
                    <a:gd name="connsiteY5" fmla="*/ 288872 h 616829"/>
                    <a:gd name="connsiteX6" fmla="*/ 584885 w 805953"/>
                    <a:gd name="connsiteY6" fmla="*/ 350458 h 616829"/>
                    <a:gd name="connsiteX7" fmla="*/ 797417 w 805953"/>
                    <a:gd name="connsiteY7" fmla="*/ 433407 h 616829"/>
                    <a:gd name="connsiteX8" fmla="*/ 513730 w 805953"/>
                    <a:gd name="connsiteY8" fmla="*/ 616589 h 616829"/>
                    <a:gd name="connsiteX9" fmla="*/ 25325 w 805953"/>
                    <a:gd name="connsiteY9" fmla="*/ 460703 h 616829"/>
                    <a:gd name="connsiteX0" fmla="*/ 25325 w 805953"/>
                    <a:gd name="connsiteY0" fmla="*/ 460703 h 616829"/>
                    <a:gd name="connsiteX1" fmla="*/ 86740 w 805953"/>
                    <a:gd name="connsiteY1" fmla="*/ 16087 h 616829"/>
                    <a:gd name="connsiteX2" fmla="*/ 236866 w 805953"/>
                    <a:gd name="connsiteY2" fmla="*/ 234451 h 616829"/>
                    <a:gd name="connsiteX3" fmla="*/ 523356 w 805953"/>
                    <a:gd name="connsiteY3" fmla="*/ 172241 h 616829"/>
                    <a:gd name="connsiteX4" fmla="*/ 773037 w 805953"/>
                    <a:gd name="connsiteY4" fmla="*/ 168339 h 616829"/>
                    <a:gd name="connsiteX5" fmla="*/ 782777 w 805953"/>
                    <a:gd name="connsiteY5" fmla="*/ 288872 h 616829"/>
                    <a:gd name="connsiteX6" fmla="*/ 573455 w 805953"/>
                    <a:gd name="connsiteY6" fmla="*/ 365698 h 616829"/>
                    <a:gd name="connsiteX7" fmla="*/ 797417 w 805953"/>
                    <a:gd name="connsiteY7" fmla="*/ 433407 h 616829"/>
                    <a:gd name="connsiteX8" fmla="*/ 513730 w 805953"/>
                    <a:gd name="connsiteY8" fmla="*/ 616589 h 616829"/>
                    <a:gd name="connsiteX9" fmla="*/ 25325 w 805953"/>
                    <a:gd name="connsiteY9" fmla="*/ 460703 h 616829"/>
                    <a:gd name="connsiteX0" fmla="*/ 25325 w 805953"/>
                    <a:gd name="connsiteY0" fmla="*/ 460703 h 617222"/>
                    <a:gd name="connsiteX1" fmla="*/ 86740 w 805953"/>
                    <a:gd name="connsiteY1" fmla="*/ 16087 h 617222"/>
                    <a:gd name="connsiteX2" fmla="*/ 236866 w 805953"/>
                    <a:gd name="connsiteY2" fmla="*/ 234451 h 617222"/>
                    <a:gd name="connsiteX3" fmla="*/ 523356 w 805953"/>
                    <a:gd name="connsiteY3" fmla="*/ 172241 h 617222"/>
                    <a:gd name="connsiteX4" fmla="*/ 773037 w 805953"/>
                    <a:gd name="connsiteY4" fmla="*/ 168339 h 617222"/>
                    <a:gd name="connsiteX5" fmla="*/ 782777 w 805953"/>
                    <a:gd name="connsiteY5" fmla="*/ 288872 h 617222"/>
                    <a:gd name="connsiteX6" fmla="*/ 573455 w 805953"/>
                    <a:gd name="connsiteY6" fmla="*/ 365698 h 617222"/>
                    <a:gd name="connsiteX7" fmla="*/ 797417 w 805953"/>
                    <a:gd name="connsiteY7" fmla="*/ 414357 h 617222"/>
                    <a:gd name="connsiteX8" fmla="*/ 513730 w 805953"/>
                    <a:gd name="connsiteY8" fmla="*/ 616589 h 617222"/>
                    <a:gd name="connsiteX9" fmla="*/ 25325 w 805953"/>
                    <a:gd name="connsiteY9" fmla="*/ 460703 h 617222"/>
                    <a:gd name="connsiteX0" fmla="*/ 25325 w 805953"/>
                    <a:gd name="connsiteY0" fmla="*/ 460703 h 617222"/>
                    <a:gd name="connsiteX1" fmla="*/ 86740 w 805953"/>
                    <a:gd name="connsiteY1" fmla="*/ 16087 h 617222"/>
                    <a:gd name="connsiteX2" fmla="*/ 236866 w 805953"/>
                    <a:gd name="connsiteY2" fmla="*/ 234451 h 617222"/>
                    <a:gd name="connsiteX3" fmla="*/ 523356 w 805953"/>
                    <a:gd name="connsiteY3" fmla="*/ 172241 h 617222"/>
                    <a:gd name="connsiteX4" fmla="*/ 773037 w 805953"/>
                    <a:gd name="connsiteY4" fmla="*/ 168339 h 617222"/>
                    <a:gd name="connsiteX5" fmla="*/ 782777 w 805953"/>
                    <a:gd name="connsiteY5" fmla="*/ 288872 h 617222"/>
                    <a:gd name="connsiteX6" fmla="*/ 573455 w 805953"/>
                    <a:gd name="connsiteY6" fmla="*/ 365698 h 617222"/>
                    <a:gd name="connsiteX7" fmla="*/ 797417 w 805953"/>
                    <a:gd name="connsiteY7" fmla="*/ 414357 h 617222"/>
                    <a:gd name="connsiteX8" fmla="*/ 513730 w 805953"/>
                    <a:gd name="connsiteY8" fmla="*/ 616589 h 617222"/>
                    <a:gd name="connsiteX9" fmla="*/ 25325 w 805953"/>
                    <a:gd name="connsiteY9" fmla="*/ 460703 h 617222"/>
                    <a:gd name="connsiteX0" fmla="*/ 25325 w 805953"/>
                    <a:gd name="connsiteY0" fmla="*/ 460703 h 617222"/>
                    <a:gd name="connsiteX1" fmla="*/ 86740 w 805953"/>
                    <a:gd name="connsiteY1" fmla="*/ 16087 h 617222"/>
                    <a:gd name="connsiteX2" fmla="*/ 236866 w 805953"/>
                    <a:gd name="connsiteY2" fmla="*/ 234451 h 617222"/>
                    <a:gd name="connsiteX3" fmla="*/ 523356 w 805953"/>
                    <a:gd name="connsiteY3" fmla="*/ 172241 h 617222"/>
                    <a:gd name="connsiteX4" fmla="*/ 773037 w 805953"/>
                    <a:gd name="connsiteY4" fmla="*/ 168339 h 617222"/>
                    <a:gd name="connsiteX5" fmla="*/ 782777 w 805953"/>
                    <a:gd name="connsiteY5" fmla="*/ 288872 h 617222"/>
                    <a:gd name="connsiteX6" fmla="*/ 573455 w 805953"/>
                    <a:gd name="connsiteY6" fmla="*/ 365698 h 617222"/>
                    <a:gd name="connsiteX7" fmla="*/ 797417 w 805953"/>
                    <a:gd name="connsiteY7" fmla="*/ 414357 h 617222"/>
                    <a:gd name="connsiteX8" fmla="*/ 513730 w 805953"/>
                    <a:gd name="connsiteY8" fmla="*/ 616589 h 617222"/>
                    <a:gd name="connsiteX9" fmla="*/ 25325 w 805953"/>
                    <a:gd name="connsiteY9" fmla="*/ 460703 h 617222"/>
                    <a:gd name="connsiteX0" fmla="*/ 25325 w 806634"/>
                    <a:gd name="connsiteY0" fmla="*/ 460703 h 617222"/>
                    <a:gd name="connsiteX1" fmla="*/ 86740 w 806634"/>
                    <a:gd name="connsiteY1" fmla="*/ 16087 h 617222"/>
                    <a:gd name="connsiteX2" fmla="*/ 236866 w 806634"/>
                    <a:gd name="connsiteY2" fmla="*/ 234451 h 617222"/>
                    <a:gd name="connsiteX3" fmla="*/ 511926 w 806634"/>
                    <a:gd name="connsiteY3" fmla="*/ 210341 h 617222"/>
                    <a:gd name="connsiteX4" fmla="*/ 773037 w 806634"/>
                    <a:gd name="connsiteY4" fmla="*/ 168339 h 617222"/>
                    <a:gd name="connsiteX5" fmla="*/ 782777 w 806634"/>
                    <a:gd name="connsiteY5" fmla="*/ 288872 h 617222"/>
                    <a:gd name="connsiteX6" fmla="*/ 573455 w 806634"/>
                    <a:gd name="connsiteY6" fmla="*/ 365698 h 617222"/>
                    <a:gd name="connsiteX7" fmla="*/ 797417 w 806634"/>
                    <a:gd name="connsiteY7" fmla="*/ 414357 h 617222"/>
                    <a:gd name="connsiteX8" fmla="*/ 513730 w 806634"/>
                    <a:gd name="connsiteY8" fmla="*/ 616589 h 617222"/>
                    <a:gd name="connsiteX9" fmla="*/ 25325 w 806634"/>
                    <a:gd name="connsiteY9" fmla="*/ 460703 h 617222"/>
                    <a:gd name="connsiteX0" fmla="*/ 25325 w 806634"/>
                    <a:gd name="connsiteY0" fmla="*/ 460703 h 617222"/>
                    <a:gd name="connsiteX1" fmla="*/ 86740 w 806634"/>
                    <a:gd name="connsiteY1" fmla="*/ 16087 h 617222"/>
                    <a:gd name="connsiteX2" fmla="*/ 236866 w 806634"/>
                    <a:gd name="connsiteY2" fmla="*/ 234451 h 617222"/>
                    <a:gd name="connsiteX3" fmla="*/ 511926 w 806634"/>
                    <a:gd name="connsiteY3" fmla="*/ 210341 h 617222"/>
                    <a:gd name="connsiteX4" fmla="*/ 773037 w 806634"/>
                    <a:gd name="connsiteY4" fmla="*/ 168339 h 617222"/>
                    <a:gd name="connsiteX5" fmla="*/ 782777 w 806634"/>
                    <a:gd name="connsiteY5" fmla="*/ 288872 h 617222"/>
                    <a:gd name="connsiteX6" fmla="*/ 588527 w 806634"/>
                    <a:gd name="connsiteY6" fmla="*/ 319183 h 617222"/>
                    <a:gd name="connsiteX7" fmla="*/ 797417 w 806634"/>
                    <a:gd name="connsiteY7" fmla="*/ 414357 h 617222"/>
                    <a:gd name="connsiteX8" fmla="*/ 513730 w 806634"/>
                    <a:gd name="connsiteY8" fmla="*/ 616589 h 617222"/>
                    <a:gd name="connsiteX9" fmla="*/ 25325 w 806634"/>
                    <a:gd name="connsiteY9" fmla="*/ 460703 h 617222"/>
                    <a:gd name="connsiteX0" fmla="*/ 25325 w 806634"/>
                    <a:gd name="connsiteY0" fmla="*/ 460703 h 617222"/>
                    <a:gd name="connsiteX1" fmla="*/ 86740 w 806634"/>
                    <a:gd name="connsiteY1" fmla="*/ 16087 h 617222"/>
                    <a:gd name="connsiteX2" fmla="*/ 236866 w 806634"/>
                    <a:gd name="connsiteY2" fmla="*/ 234451 h 617222"/>
                    <a:gd name="connsiteX3" fmla="*/ 511926 w 806634"/>
                    <a:gd name="connsiteY3" fmla="*/ 210341 h 617222"/>
                    <a:gd name="connsiteX4" fmla="*/ 773037 w 806634"/>
                    <a:gd name="connsiteY4" fmla="*/ 168339 h 617222"/>
                    <a:gd name="connsiteX5" fmla="*/ 782777 w 806634"/>
                    <a:gd name="connsiteY5" fmla="*/ 288872 h 617222"/>
                    <a:gd name="connsiteX6" fmla="*/ 588527 w 806634"/>
                    <a:gd name="connsiteY6" fmla="*/ 319183 h 617222"/>
                    <a:gd name="connsiteX7" fmla="*/ 767272 w 806634"/>
                    <a:gd name="connsiteY7" fmla="*/ 414357 h 617222"/>
                    <a:gd name="connsiteX8" fmla="*/ 513730 w 806634"/>
                    <a:gd name="connsiteY8" fmla="*/ 616589 h 617222"/>
                    <a:gd name="connsiteX9" fmla="*/ 25325 w 806634"/>
                    <a:gd name="connsiteY9" fmla="*/ 460703 h 617222"/>
                    <a:gd name="connsiteX0" fmla="*/ 25325 w 806634"/>
                    <a:gd name="connsiteY0" fmla="*/ 460703 h 634510"/>
                    <a:gd name="connsiteX1" fmla="*/ 86740 w 806634"/>
                    <a:gd name="connsiteY1" fmla="*/ 16087 h 634510"/>
                    <a:gd name="connsiteX2" fmla="*/ 236866 w 806634"/>
                    <a:gd name="connsiteY2" fmla="*/ 234451 h 634510"/>
                    <a:gd name="connsiteX3" fmla="*/ 511926 w 806634"/>
                    <a:gd name="connsiteY3" fmla="*/ 210341 h 634510"/>
                    <a:gd name="connsiteX4" fmla="*/ 773037 w 806634"/>
                    <a:gd name="connsiteY4" fmla="*/ 168339 h 634510"/>
                    <a:gd name="connsiteX5" fmla="*/ 782777 w 806634"/>
                    <a:gd name="connsiteY5" fmla="*/ 288872 h 634510"/>
                    <a:gd name="connsiteX6" fmla="*/ 588527 w 806634"/>
                    <a:gd name="connsiteY6" fmla="*/ 319183 h 634510"/>
                    <a:gd name="connsiteX7" fmla="*/ 767272 w 806634"/>
                    <a:gd name="connsiteY7" fmla="*/ 414357 h 634510"/>
                    <a:gd name="connsiteX8" fmla="*/ 513730 w 806634"/>
                    <a:gd name="connsiteY8" fmla="*/ 616589 h 634510"/>
                    <a:gd name="connsiteX9" fmla="*/ 25325 w 806634"/>
                    <a:gd name="connsiteY9" fmla="*/ 460703 h 634510"/>
                    <a:gd name="connsiteX0" fmla="*/ 25681 w 806990"/>
                    <a:gd name="connsiteY0" fmla="*/ 460703 h 646337"/>
                    <a:gd name="connsiteX1" fmla="*/ 87096 w 806990"/>
                    <a:gd name="connsiteY1" fmla="*/ 16087 h 646337"/>
                    <a:gd name="connsiteX2" fmla="*/ 237222 w 806990"/>
                    <a:gd name="connsiteY2" fmla="*/ 234451 h 646337"/>
                    <a:gd name="connsiteX3" fmla="*/ 512282 w 806990"/>
                    <a:gd name="connsiteY3" fmla="*/ 210341 h 646337"/>
                    <a:gd name="connsiteX4" fmla="*/ 773393 w 806990"/>
                    <a:gd name="connsiteY4" fmla="*/ 168339 h 646337"/>
                    <a:gd name="connsiteX5" fmla="*/ 783133 w 806990"/>
                    <a:gd name="connsiteY5" fmla="*/ 288872 h 646337"/>
                    <a:gd name="connsiteX6" fmla="*/ 588883 w 806990"/>
                    <a:gd name="connsiteY6" fmla="*/ 319183 h 646337"/>
                    <a:gd name="connsiteX7" fmla="*/ 767628 w 806990"/>
                    <a:gd name="connsiteY7" fmla="*/ 414357 h 646337"/>
                    <a:gd name="connsiteX8" fmla="*/ 519110 w 806990"/>
                    <a:gd name="connsiteY8" fmla="*/ 635194 h 646337"/>
                    <a:gd name="connsiteX9" fmla="*/ 25681 w 806990"/>
                    <a:gd name="connsiteY9" fmla="*/ 460703 h 646337"/>
                    <a:gd name="connsiteX0" fmla="*/ 25681 w 806990"/>
                    <a:gd name="connsiteY0" fmla="*/ 460703 h 668807"/>
                    <a:gd name="connsiteX1" fmla="*/ 87096 w 806990"/>
                    <a:gd name="connsiteY1" fmla="*/ 16087 h 668807"/>
                    <a:gd name="connsiteX2" fmla="*/ 237222 w 806990"/>
                    <a:gd name="connsiteY2" fmla="*/ 234451 h 668807"/>
                    <a:gd name="connsiteX3" fmla="*/ 512282 w 806990"/>
                    <a:gd name="connsiteY3" fmla="*/ 210341 h 668807"/>
                    <a:gd name="connsiteX4" fmla="*/ 773393 w 806990"/>
                    <a:gd name="connsiteY4" fmla="*/ 168339 h 668807"/>
                    <a:gd name="connsiteX5" fmla="*/ 783133 w 806990"/>
                    <a:gd name="connsiteY5" fmla="*/ 288872 h 668807"/>
                    <a:gd name="connsiteX6" fmla="*/ 588883 w 806990"/>
                    <a:gd name="connsiteY6" fmla="*/ 319183 h 668807"/>
                    <a:gd name="connsiteX7" fmla="*/ 767628 w 806990"/>
                    <a:gd name="connsiteY7" fmla="*/ 414357 h 668807"/>
                    <a:gd name="connsiteX8" fmla="*/ 519110 w 806990"/>
                    <a:gd name="connsiteY8" fmla="*/ 635194 h 668807"/>
                    <a:gd name="connsiteX9" fmla="*/ 25681 w 806990"/>
                    <a:gd name="connsiteY9" fmla="*/ 460703 h 668807"/>
                    <a:gd name="connsiteX0" fmla="*/ 24261 w 805570"/>
                    <a:gd name="connsiteY0" fmla="*/ 460703 h 707438"/>
                    <a:gd name="connsiteX1" fmla="*/ 85676 w 805570"/>
                    <a:gd name="connsiteY1" fmla="*/ 16087 h 707438"/>
                    <a:gd name="connsiteX2" fmla="*/ 235802 w 805570"/>
                    <a:gd name="connsiteY2" fmla="*/ 234451 h 707438"/>
                    <a:gd name="connsiteX3" fmla="*/ 510862 w 805570"/>
                    <a:gd name="connsiteY3" fmla="*/ 210341 h 707438"/>
                    <a:gd name="connsiteX4" fmla="*/ 771973 w 805570"/>
                    <a:gd name="connsiteY4" fmla="*/ 168339 h 707438"/>
                    <a:gd name="connsiteX5" fmla="*/ 781713 w 805570"/>
                    <a:gd name="connsiteY5" fmla="*/ 288872 h 707438"/>
                    <a:gd name="connsiteX6" fmla="*/ 587463 w 805570"/>
                    <a:gd name="connsiteY6" fmla="*/ 319183 h 707438"/>
                    <a:gd name="connsiteX7" fmla="*/ 766208 w 805570"/>
                    <a:gd name="connsiteY7" fmla="*/ 414357 h 707438"/>
                    <a:gd name="connsiteX8" fmla="*/ 497593 w 805570"/>
                    <a:gd name="connsiteY8" fmla="*/ 686361 h 707438"/>
                    <a:gd name="connsiteX9" fmla="*/ 24261 w 805570"/>
                    <a:gd name="connsiteY9" fmla="*/ 460703 h 707438"/>
                    <a:gd name="connsiteX0" fmla="*/ 24261 w 805570"/>
                    <a:gd name="connsiteY0" fmla="*/ 468666 h 715401"/>
                    <a:gd name="connsiteX1" fmla="*/ 85676 w 805570"/>
                    <a:gd name="connsiteY1" fmla="*/ 24050 h 715401"/>
                    <a:gd name="connsiteX2" fmla="*/ 235802 w 805570"/>
                    <a:gd name="connsiteY2" fmla="*/ 242414 h 715401"/>
                    <a:gd name="connsiteX3" fmla="*/ 510862 w 805570"/>
                    <a:gd name="connsiteY3" fmla="*/ 218304 h 715401"/>
                    <a:gd name="connsiteX4" fmla="*/ 771973 w 805570"/>
                    <a:gd name="connsiteY4" fmla="*/ 176302 h 715401"/>
                    <a:gd name="connsiteX5" fmla="*/ 781713 w 805570"/>
                    <a:gd name="connsiteY5" fmla="*/ 296835 h 715401"/>
                    <a:gd name="connsiteX6" fmla="*/ 587463 w 805570"/>
                    <a:gd name="connsiteY6" fmla="*/ 327146 h 715401"/>
                    <a:gd name="connsiteX7" fmla="*/ 766208 w 805570"/>
                    <a:gd name="connsiteY7" fmla="*/ 422320 h 715401"/>
                    <a:gd name="connsiteX8" fmla="*/ 497593 w 805570"/>
                    <a:gd name="connsiteY8" fmla="*/ 694324 h 715401"/>
                    <a:gd name="connsiteX9" fmla="*/ 24261 w 805570"/>
                    <a:gd name="connsiteY9" fmla="*/ 468666 h 715401"/>
                    <a:gd name="connsiteX0" fmla="*/ 82933 w 864242"/>
                    <a:gd name="connsiteY0" fmla="*/ 451751 h 698486"/>
                    <a:gd name="connsiteX1" fmla="*/ 18744 w 864242"/>
                    <a:gd name="connsiteY1" fmla="*/ 25742 h 698486"/>
                    <a:gd name="connsiteX2" fmla="*/ 294474 w 864242"/>
                    <a:gd name="connsiteY2" fmla="*/ 225499 h 698486"/>
                    <a:gd name="connsiteX3" fmla="*/ 569534 w 864242"/>
                    <a:gd name="connsiteY3" fmla="*/ 201389 h 698486"/>
                    <a:gd name="connsiteX4" fmla="*/ 830645 w 864242"/>
                    <a:gd name="connsiteY4" fmla="*/ 159387 h 698486"/>
                    <a:gd name="connsiteX5" fmla="*/ 840385 w 864242"/>
                    <a:gd name="connsiteY5" fmla="*/ 279920 h 698486"/>
                    <a:gd name="connsiteX6" fmla="*/ 646135 w 864242"/>
                    <a:gd name="connsiteY6" fmla="*/ 310231 h 698486"/>
                    <a:gd name="connsiteX7" fmla="*/ 824880 w 864242"/>
                    <a:gd name="connsiteY7" fmla="*/ 405405 h 698486"/>
                    <a:gd name="connsiteX8" fmla="*/ 556265 w 864242"/>
                    <a:gd name="connsiteY8" fmla="*/ 677409 h 698486"/>
                    <a:gd name="connsiteX9" fmla="*/ 82933 w 864242"/>
                    <a:gd name="connsiteY9" fmla="*/ 451751 h 698486"/>
                    <a:gd name="connsiteX0" fmla="*/ 82933 w 864242"/>
                    <a:gd name="connsiteY0" fmla="*/ 429180 h 675915"/>
                    <a:gd name="connsiteX1" fmla="*/ 18744 w 864242"/>
                    <a:gd name="connsiteY1" fmla="*/ 3171 h 675915"/>
                    <a:gd name="connsiteX2" fmla="*/ 294474 w 864242"/>
                    <a:gd name="connsiteY2" fmla="*/ 202928 h 675915"/>
                    <a:gd name="connsiteX3" fmla="*/ 569534 w 864242"/>
                    <a:gd name="connsiteY3" fmla="*/ 178818 h 675915"/>
                    <a:gd name="connsiteX4" fmla="*/ 830645 w 864242"/>
                    <a:gd name="connsiteY4" fmla="*/ 136816 h 675915"/>
                    <a:gd name="connsiteX5" fmla="*/ 840385 w 864242"/>
                    <a:gd name="connsiteY5" fmla="*/ 257349 h 675915"/>
                    <a:gd name="connsiteX6" fmla="*/ 646135 w 864242"/>
                    <a:gd name="connsiteY6" fmla="*/ 287660 h 675915"/>
                    <a:gd name="connsiteX7" fmla="*/ 824880 w 864242"/>
                    <a:gd name="connsiteY7" fmla="*/ 382834 h 675915"/>
                    <a:gd name="connsiteX8" fmla="*/ 556265 w 864242"/>
                    <a:gd name="connsiteY8" fmla="*/ 654838 h 675915"/>
                    <a:gd name="connsiteX9" fmla="*/ 82933 w 864242"/>
                    <a:gd name="connsiteY9" fmla="*/ 429180 h 675915"/>
                    <a:gd name="connsiteX0" fmla="*/ 82933 w 864242"/>
                    <a:gd name="connsiteY0" fmla="*/ 428149 h 674884"/>
                    <a:gd name="connsiteX1" fmla="*/ 18744 w 864242"/>
                    <a:gd name="connsiteY1" fmla="*/ 2140 h 674884"/>
                    <a:gd name="connsiteX2" fmla="*/ 239208 w 864242"/>
                    <a:gd name="connsiteY2" fmla="*/ 267018 h 674884"/>
                    <a:gd name="connsiteX3" fmla="*/ 569534 w 864242"/>
                    <a:gd name="connsiteY3" fmla="*/ 177787 h 674884"/>
                    <a:gd name="connsiteX4" fmla="*/ 830645 w 864242"/>
                    <a:gd name="connsiteY4" fmla="*/ 135785 h 674884"/>
                    <a:gd name="connsiteX5" fmla="*/ 840385 w 864242"/>
                    <a:gd name="connsiteY5" fmla="*/ 256318 h 674884"/>
                    <a:gd name="connsiteX6" fmla="*/ 646135 w 864242"/>
                    <a:gd name="connsiteY6" fmla="*/ 286629 h 674884"/>
                    <a:gd name="connsiteX7" fmla="*/ 824880 w 864242"/>
                    <a:gd name="connsiteY7" fmla="*/ 381803 h 674884"/>
                    <a:gd name="connsiteX8" fmla="*/ 556265 w 864242"/>
                    <a:gd name="connsiteY8" fmla="*/ 653807 h 674884"/>
                    <a:gd name="connsiteX9" fmla="*/ 82933 w 864242"/>
                    <a:gd name="connsiteY9" fmla="*/ 428149 h 67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64242" h="674884">
                      <a:moveTo>
                        <a:pt x="82933" y="428149"/>
                      </a:moveTo>
                      <a:cubicBezTo>
                        <a:pt x="-6654" y="319538"/>
                        <a:pt x="-16027" y="153225"/>
                        <a:pt x="18744" y="2140"/>
                      </a:cubicBezTo>
                      <a:cubicBezTo>
                        <a:pt x="56363" y="-21524"/>
                        <a:pt x="151745" y="156586"/>
                        <a:pt x="239208" y="267018"/>
                      </a:cubicBezTo>
                      <a:cubicBezTo>
                        <a:pt x="311342" y="301299"/>
                        <a:pt x="480172" y="188806"/>
                        <a:pt x="569534" y="177787"/>
                      </a:cubicBezTo>
                      <a:cubicBezTo>
                        <a:pt x="658896" y="166768"/>
                        <a:pt x="785503" y="122697"/>
                        <a:pt x="830645" y="135785"/>
                      </a:cubicBezTo>
                      <a:cubicBezTo>
                        <a:pt x="875787" y="148873"/>
                        <a:pt x="871744" y="225965"/>
                        <a:pt x="840385" y="256318"/>
                      </a:cubicBezTo>
                      <a:cubicBezTo>
                        <a:pt x="809026" y="286671"/>
                        <a:pt x="628910" y="255745"/>
                        <a:pt x="646135" y="286629"/>
                      </a:cubicBezTo>
                      <a:cubicBezTo>
                        <a:pt x="663360" y="317513"/>
                        <a:pt x="752748" y="405687"/>
                        <a:pt x="824880" y="381803"/>
                      </a:cubicBezTo>
                      <a:cubicBezTo>
                        <a:pt x="882162" y="701807"/>
                        <a:pt x="679923" y="697249"/>
                        <a:pt x="556265" y="653807"/>
                      </a:cubicBezTo>
                      <a:cubicBezTo>
                        <a:pt x="432607" y="610365"/>
                        <a:pt x="172520" y="536760"/>
                        <a:pt x="82933" y="4281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0" name="Ellipszis 89"/>
                <p:cNvSpPr/>
                <p:nvPr/>
              </p:nvSpPr>
              <p:spPr>
                <a:xfrm rot="19362040">
                  <a:off x="2959372" y="4717791"/>
                  <a:ext cx="383033" cy="100447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91" name="Ellipszis 112"/>
                <p:cNvSpPr/>
                <p:nvPr/>
              </p:nvSpPr>
              <p:spPr>
                <a:xfrm>
                  <a:off x="2290647" y="1844767"/>
                  <a:ext cx="1021626" cy="3446509"/>
                </a:xfrm>
                <a:custGeom>
                  <a:avLst/>
                  <a:gdLst>
                    <a:gd name="connsiteX0" fmla="*/ 0 w 928833"/>
                    <a:gd name="connsiteY0" fmla="*/ 1582176 h 3164352"/>
                    <a:gd name="connsiteX1" fmla="*/ 464417 w 928833"/>
                    <a:gd name="connsiteY1" fmla="*/ 0 h 3164352"/>
                    <a:gd name="connsiteX2" fmla="*/ 928834 w 928833"/>
                    <a:gd name="connsiteY2" fmla="*/ 1582176 h 3164352"/>
                    <a:gd name="connsiteX3" fmla="*/ 464417 w 928833"/>
                    <a:gd name="connsiteY3" fmla="*/ 3164352 h 3164352"/>
                    <a:gd name="connsiteX4" fmla="*/ 0 w 928833"/>
                    <a:gd name="connsiteY4" fmla="*/ 1582176 h 3164352"/>
                    <a:gd name="connsiteX0" fmla="*/ 0 w 684285"/>
                    <a:gd name="connsiteY0" fmla="*/ 1582176 h 3164352"/>
                    <a:gd name="connsiteX1" fmla="*/ 464417 w 684285"/>
                    <a:gd name="connsiteY1" fmla="*/ 0 h 3164352"/>
                    <a:gd name="connsiteX2" fmla="*/ 684285 w 684285"/>
                    <a:gd name="connsiteY2" fmla="*/ 1582176 h 3164352"/>
                    <a:gd name="connsiteX3" fmla="*/ 464417 w 684285"/>
                    <a:gd name="connsiteY3" fmla="*/ 3164352 h 3164352"/>
                    <a:gd name="connsiteX4" fmla="*/ 0 w 684285"/>
                    <a:gd name="connsiteY4" fmla="*/ 1582176 h 3164352"/>
                    <a:gd name="connsiteX0" fmla="*/ 0 w 835149"/>
                    <a:gd name="connsiteY0" fmla="*/ 1635527 h 3217703"/>
                    <a:gd name="connsiteX1" fmla="*/ 464417 w 835149"/>
                    <a:gd name="connsiteY1" fmla="*/ 53351 h 3217703"/>
                    <a:gd name="connsiteX2" fmla="*/ 829724 w 835149"/>
                    <a:gd name="connsiteY2" fmla="*/ 489419 h 3217703"/>
                    <a:gd name="connsiteX3" fmla="*/ 684285 w 835149"/>
                    <a:gd name="connsiteY3" fmla="*/ 1635527 h 3217703"/>
                    <a:gd name="connsiteX4" fmla="*/ 464417 w 835149"/>
                    <a:gd name="connsiteY4" fmla="*/ 3217703 h 3217703"/>
                    <a:gd name="connsiteX5" fmla="*/ 0 w 835149"/>
                    <a:gd name="connsiteY5" fmla="*/ 1635527 h 3217703"/>
                    <a:gd name="connsiteX0" fmla="*/ 9060 w 844209"/>
                    <a:gd name="connsiteY0" fmla="*/ 1455463 h 3037639"/>
                    <a:gd name="connsiteX1" fmla="*/ 218296 w 844209"/>
                    <a:gd name="connsiteY1" fmla="*/ 85938 h 3037639"/>
                    <a:gd name="connsiteX2" fmla="*/ 838784 w 844209"/>
                    <a:gd name="connsiteY2" fmla="*/ 309355 h 3037639"/>
                    <a:gd name="connsiteX3" fmla="*/ 693345 w 844209"/>
                    <a:gd name="connsiteY3" fmla="*/ 1455463 h 3037639"/>
                    <a:gd name="connsiteX4" fmla="*/ 473477 w 844209"/>
                    <a:gd name="connsiteY4" fmla="*/ 3037639 h 3037639"/>
                    <a:gd name="connsiteX5" fmla="*/ 9060 w 844209"/>
                    <a:gd name="connsiteY5" fmla="*/ 1455463 h 3037639"/>
                    <a:gd name="connsiteX0" fmla="*/ 10203 w 845352"/>
                    <a:gd name="connsiteY0" fmla="*/ 1455463 h 3239657"/>
                    <a:gd name="connsiteX1" fmla="*/ 219439 w 845352"/>
                    <a:gd name="connsiteY1" fmla="*/ 85938 h 3239657"/>
                    <a:gd name="connsiteX2" fmla="*/ 839927 w 845352"/>
                    <a:gd name="connsiteY2" fmla="*/ 309355 h 3239657"/>
                    <a:gd name="connsiteX3" fmla="*/ 694488 w 845352"/>
                    <a:gd name="connsiteY3" fmla="*/ 1455463 h 3239657"/>
                    <a:gd name="connsiteX4" fmla="*/ 495885 w 845352"/>
                    <a:gd name="connsiteY4" fmla="*/ 3239657 h 3239657"/>
                    <a:gd name="connsiteX5" fmla="*/ 10203 w 845352"/>
                    <a:gd name="connsiteY5" fmla="*/ 1455463 h 3239657"/>
                    <a:gd name="connsiteX0" fmla="*/ 10203 w 1024422"/>
                    <a:gd name="connsiteY0" fmla="*/ 1455463 h 3374802"/>
                    <a:gd name="connsiteX1" fmla="*/ 219439 w 1024422"/>
                    <a:gd name="connsiteY1" fmla="*/ 85938 h 3374802"/>
                    <a:gd name="connsiteX2" fmla="*/ 839927 w 1024422"/>
                    <a:gd name="connsiteY2" fmla="*/ 309355 h 3374802"/>
                    <a:gd name="connsiteX3" fmla="*/ 694488 w 1024422"/>
                    <a:gd name="connsiteY3" fmla="*/ 1455463 h 3374802"/>
                    <a:gd name="connsiteX4" fmla="*/ 1022472 w 1024422"/>
                    <a:gd name="connsiteY4" fmla="*/ 3048942 h 3374802"/>
                    <a:gd name="connsiteX5" fmla="*/ 495885 w 1024422"/>
                    <a:gd name="connsiteY5" fmla="*/ 3239657 h 3374802"/>
                    <a:gd name="connsiteX6" fmla="*/ 10203 w 1024422"/>
                    <a:gd name="connsiteY6" fmla="*/ 1455463 h 3374802"/>
                    <a:gd name="connsiteX0" fmla="*/ 10203 w 1024422"/>
                    <a:gd name="connsiteY0" fmla="*/ 1511838 h 3431177"/>
                    <a:gd name="connsiteX1" fmla="*/ 219439 w 1024422"/>
                    <a:gd name="connsiteY1" fmla="*/ 142313 h 3431177"/>
                    <a:gd name="connsiteX2" fmla="*/ 839927 w 1024422"/>
                    <a:gd name="connsiteY2" fmla="*/ 365730 h 3431177"/>
                    <a:gd name="connsiteX3" fmla="*/ 694488 w 1024422"/>
                    <a:gd name="connsiteY3" fmla="*/ 1511838 h 3431177"/>
                    <a:gd name="connsiteX4" fmla="*/ 1022472 w 1024422"/>
                    <a:gd name="connsiteY4" fmla="*/ 3105317 h 3431177"/>
                    <a:gd name="connsiteX5" fmla="*/ 495885 w 1024422"/>
                    <a:gd name="connsiteY5" fmla="*/ 3296032 h 3431177"/>
                    <a:gd name="connsiteX6" fmla="*/ 10203 w 1024422"/>
                    <a:gd name="connsiteY6" fmla="*/ 1511838 h 3431177"/>
                    <a:gd name="connsiteX0" fmla="*/ 7407 w 1021626"/>
                    <a:gd name="connsiteY0" fmla="*/ 1511838 h 3446509"/>
                    <a:gd name="connsiteX1" fmla="*/ 216643 w 1021626"/>
                    <a:gd name="connsiteY1" fmla="*/ 142313 h 3446509"/>
                    <a:gd name="connsiteX2" fmla="*/ 837131 w 1021626"/>
                    <a:gd name="connsiteY2" fmla="*/ 365730 h 3446509"/>
                    <a:gd name="connsiteX3" fmla="*/ 691692 w 1021626"/>
                    <a:gd name="connsiteY3" fmla="*/ 1511838 h 3446509"/>
                    <a:gd name="connsiteX4" fmla="*/ 1019676 w 1021626"/>
                    <a:gd name="connsiteY4" fmla="*/ 3105317 h 3446509"/>
                    <a:gd name="connsiteX5" fmla="*/ 439926 w 1021626"/>
                    <a:gd name="connsiteY5" fmla="*/ 3317297 h 3446509"/>
                    <a:gd name="connsiteX6" fmla="*/ 7407 w 1021626"/>
                    <a:gd name="connsiteY6" fmla="*/ 1511838 h 3446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21626" h="3446509">
                      <a:moveTo>
                        <a:pt x="7407" y="1511838"/>
                      </a:moveTo>
                      <a:cubicBezTo>
                        <a:pt x="-29807" y="982674"/>
                        <a:pt x="78356" y="333331"/>
                        <a:pt x="216643" y="142313"/>
                      </a:cubicBezTo>
                      <a:cubicBezTo>
                        <a:pt x="354930" y="-48705"/>
                        <a:pt x="832383" y="-110617"/>
                        <a:pt x="837131" y="365730"/>
                      </a:cubicBezTo>
                      <a:cubicBezTo>
                        <a:pt x="873776" y="629426"/>
                        <a:pt x="730379" y="1097771"/>
                        <a:pt x="691692" y="1511838"/>
                      </a:cubicBezTo>
                      <a:cubicBezTo>
                        <a:pt x="653005" y="1925905"/>
                        <a:pt x="1052776" y="2807951"/>
                        <a:pt x="1019676" y="3105317"/>
                      </a:cubicBezTo>
                      <a:cubicBezTo>
                        <a:pt x="986576" y="3402683"/>
                        <a:pt x="608637" y="3582877"/>
                        <a:pt x="439926" y="3317297"/>
                      </a:cubicBezTo>
                      <a:cubicBezTo>
                        <a:pt x="271215" y="3051717"/>
                        <a:pt x="44621" y="2041002"/>
                        <a:pt x="7407" y="15118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grpSp>
              <p:nvGrpSpPr>
                <p:cNvPr id="92" name="Csoportba foglalás 91"/>
                <p:cNvGrpSpPr/>
                <p:nvPr/>
              </p:nvGrpSpPr>
              <p:grpSpPr>
                <a:xfrm rot="20875440">
                  <a:off x="3357354" y="931300"/>
                  <a:ext cx="330689" cy="243454"/>
                  <a:chOff x="5571419" y="1238374"/>
                  <a:chExt cx="512783" cy="456157"/>
                </a:xfrm>
              </p:grpSpPr>
              <p:sp>
                <p:nvSpPr>
                  <p:cNvPr id="93" name="Ellipszis 1"/>
                  <p:cNvSpPr>
                    <a:spLocks noChangeAspect="1"/>
                  </p:cNvSpPr>
                  <p:nvPr/>
                </p:nvSpPr>
                <p:spPr>
                  <a:xfrm flipV="1">
                    <a:off x="5745260" y="1488560"/>
                    <a:ext cx="285492" cy="205971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83 w 914483"/>
                      <a:gd name="connsiteY0" fmla="*/ 457200 h 696166"/>
                      <a:gd name="connsiteX1" fmla="*/ 457283 w 914483"/>
                      <a:gd name="connsiteY1" fmla="*/ 0 h 696166"/>
                      <a:gd name="connsiteX2" fmla="*/ 914483 w 914483"/>
                      <a:gd name="connsiteY2" fmla="*/ 457200 h 696166"/>
                      <a:gd name="connsiteX3" fmla="*/ 429987 w 914483"/>
                      <a:gd name="connsiteY3" fmla="*/ 696036 h 696166"/>
                      <a:gd name="connsiteX4" fmla="*/ 83 w 914483"/>
                      <a:gd name="connsiteY4" fmla="*/ 457200 h 69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83" h="696166">
                        <a:moveTo>
                          <a:pt x="83" y="457200"/>
                        </a:moveTo>
                        <a:cubicBezTo>
                          <a:pt x="4632" y="341194"/>
                          <a:pt x="204778" y="0"/>
                          <a:pt x="457283" y="0"/>
                        </a:cubicBezTo>
                        <a:cubicBezTo>
                          <a:pt x="709788" y="0"/>
                          <a:pt x="914483" y="204695"/>
                          <a:pt x="914483" y="457200"/>
                        </a:cubicBezTo>
                        <a:cubicBezTo>
                          <a:pt x="914483" y="709705"/>
                          <a:pt x="682492" y="696036"/>
                          <a:pt x="429987" y="696036"/>
                        </a:cubicBezTo>
                        <a:cubicBezTo>
                          <a:pt x="177482" y="696036"/>
                          <a:pt x="-4466" y="573206"/>
                          <a:pt x="83" y="457200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94" name="Ellipszis 6"/>
                  <p:cNvSpPr>
                    <a:spLocks/>
                  </p:cNvSpPr>
                  <p:nvPr/>
                </p:nvSpPr>
                <p:spPr>
                  <a:xfrm rot="16320000" flipH="1">
                    <a:off x="5749198" y="1060595"/>
                    <a:ext cx="157225" cy="512783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45079 w 959479"/>
                      <a:gd name="connsiteY0" fmla="*/ 457200 h 941696"/>
                      <a:gd name="connsiteX1" fmla="*/ 502279 w 959479"/>
                      <a:gd name="connsiteY1" fmla="*/ 0 h 941696"/>
                      <a:gd name="connsiteX2" fmla="*/ 959479 w 959479"/>
                      <a:gd name="connsiteY2" fmla="*/ 457200 h 941696"/>
                      <a:gd name="connsiteX3" fmla="*/ 188381 w 959479"/>
                      <a:gd name="connsiteY3" fmla="*/ 941696 h 941696"/>
                      <a:gd name="connsiteX4" fmla="*/ 45079 w 959479"/>
                      <a:gd name="connsiteY4" fmla="*/ 457200 h 941696"/>
                      <a:gd name="connsiteX0" fmla="*/ 11997 w 485920"/>
                      <a:gd name="connsiteY0" fmla="*/ 467011 h 1060468"/>
                      <a:gd name="connsiteX1" fmla="*/ 469197 w 485920"/>
                      <a:gd name="connsiteY1" fmla="*/ 9811 h 1060468"/>
                      <a:gd name="connsiteX2" fmla="*/ 394134 w 485920"/>
                      <a:gd name="connsiteY2" fmla="*/ 917387 h 1060468"/>
                      <a:gd name="connsiteX3" fmla="*/ 155299 w 485920"/>
                      <a:gd name="connsiteY3" fmla="*/ 951507 h 1060468"/>
                      <a:gd name="connsiteX4" fmla="*/ 11997 w 485920"/>
                      <a:gd name="connsiteY4" fmla="*/ 467011 h 1060468"/>
                      <a:gd name="connsiteX0" fmla="*/ 19263 w 609286"/>
                      <a:gd name="connsiteY0" fmla="*/ 413569 h 1007026"/>
                      <a:gd name="connsiteX1" fmla="*/ 599293 w 609286"/>
                      <a:gd name="connsiteY1" fmla="*/ 10960 h 1007026"/>
                      <a:gd name="connsiteX2" fmla="*/ 401400 w 609286"/>
                      <a:gd name="connsiteY2" fmla="*/ 863945 h 1007026"/>
                      <a:gd name="connsiteX3" fmla="*/ 162565 w 609286"/>
                      <a:gd name="connsiteY3" fmla="*/ 898065 h 1007026"/>
                      <a:gd name="connsiteX4" fmla="*/ 19263 w 609286"/>
                      <a:gd name="connsiteY4" fmla="*/ 413569 h 1007026"/>
                      <a:gd name="connsiteX0" fmla="*/ 51427 w 641450"/>
                      <a:gd name="connsiteY0" fmla="*/ 413508 h 1001835"/>
                      <a:gd name="connsiteX1" fmla="*/ 631457 w 641450"/>
                      <a:gd name="connsiteY1" fmla="*/ 10899 h 1001835"/>
                      <a:gd name="connsiteX2" fmla="*/ 433564 w 641450"/>
                      <a:gd name="connsiteY2" fmla="*/ 863884 h 1001835"/>
                      <a:gd name="connsiteX3" fmla="*/ 71899 w 641450"/>
                      <a:gd name="connsiteY3" fmla="*/ 884356 h 1001835"/>
                      <a:gd name="connsiteX4" fmla="*/ 51427 w 641450"/>
                      <a:gd name="connsiteY4" fmla="*/ 413508 h 1001835"/>
                      <a:gd name="connsiteX0" fmla="*/ 56169 w 656350"/>
                      <a:gd name="connsiteY0" fmla="*/ 410378 h 947822"/>
                      <a:gd name="connsiteX1" fmla="*/ 636199 w 656350"/>
                      <a:gd name="connsiteY1" fmla="*/ 7769 h 947822"/>
                      <a:gd name="connsiteX2" fmla="*/ 533840 w 656350"/>
                      <a:gd name="connsiteY2" fmla="*/ 778867 h 947822"/>
                      <a:gd name="connsiteX3" fmla="*/ 76641 w 656350"/>
                      <a:gd name="connsiteY3" fmla="*/ 881226 h 947822"/>
                      <a:gd name="connsiteX4" fmla="*/ 56169 w 656350"/>
                      <a:gd name="connsiteY4" fmla="*/ 410378 h 947822"/>
                      <a:gd name="connsiteX0" fmla="*/ 450 w 578929"/>
                      <a:gd name="connsiteY0" fmla="*/ 873856 h 967188"/>
                      <a:gd name="connsiteX1" fmla="*/ 560008 w 578929"/>
                      <a:gd name="connsiteY1" fmla="*/ 399 h 967188"/>
                      <a:gd name="connsiteX2" fmla="*/ 457649 w 578929"/>
                      <a:gd name="connsiteY2" fmla="*/ 771497 h 967188"/>
                      <a:gd name="connsiteX3" fmla="*/ 450 w 578929"/>
                      <a:gd name="connsiteY3" fmla="*/ 873856 h 967188"/>
                      <a:gd name="connsiteX0" fmla="*/ 450 w 716281"/>
                      <a:gd name="connsiteY0" fmla="*/ 874763 h 968095"/>
                      <a:gd name="connsiteX1" fmla="*/ 560008 w 716281"/>
                      <a:gd name="connsiteY1" fmla="*/ 1306 h 968095"/>
                      <a:gd name="connsiteX2" fmla="*/ 457649 w 716281"/>
                      <a:gd name="connsiteY2" fmla="*/ 772404 h 968095"/>
                      <a:gd name="connsiteX3" fmla="*/ 450 w 716281"/>
                      <a:gd name="connsiteY3" fmla="*/ 874763 h 968095"/>
                      <a:gd name="connsiteX0" fmla="*/ 450 w 569742"/>
                      <a:gd name="connsiteY0" fmla="*/ 873561 h 966893"/>
                      <a:gd name="connsiteX1" fmla="*/ 560008 w 569742"/>
                      <a:gd name="connsiteY1" fmla="*/ 104 h 966893"/>
                      <a:gd name="connsiteX2" fmla="*/ 457649 w 569742"/>
                      <a:gd name="connsiteY2" fmla="*/ 771202 h 966893"/>
                      <a:gd name="connsiteX3" fmla="*/ 450 w 569742"/>
                      <a:gd name="connsiteY3" fmla="*/ 873561 h 966893"/>
                      <a:gd name="connsiteX0" fmla="*/ 10518 w 579460"/>
                      <a:gd name="connsiteY0" fmla="*/ 884363 h 954026"/>
                      <a:gd name="connsiteX1" fmla="*/ 181115 w 579460"/>
                      <a:gd name="connsiteY1" fmla="*/ 365750 h 954026"/>
                      <a:gd name="connsiteX2" fmla="*/ 570076 w 579460"/>
                      <a:gd name="connsiteY2" fmla="*/ 10906 h 954026"/>
                      <a:gd name="connsiteX3" fmla="*/ 467717 w 579460"/>
                      <a:gd name="connsiteY3" fmla="*/ 782004 h 954026"/>
                      <a:gd name="connsiteX4" fmla="*/ 10518 w 579460"/>
                      <a:gd name="connsiteY4" fmla="*/ 884363 h 954026"/>
                      <a:gd name="connsiteX0" fmla="*/ 7641 w 572259"/>
                      <a:gd name="connsiteY0" fmla="*/ 885551 h 970659"/>
                      <a:gd name="connsiteX1" fmla="*/ 178238 w 572259"/>
                      <a:gd name="connsiteY1" fmla="*/ 366938 h 970659"/>
                      <a:gd name="connsiteX2" fmla="*/ 567199 w 572259"/>
                      <a:gd name="connsiteY2" fmla="*/ 12094 h 970659"/>
                      <a:gd name="connsiteX3" fmla="*/ 410249 w 572259"/>
                      <a:gd name="connsiteY3" fmla="*/ 810488 h 970659"/>
                      <a:gd name="connsiteX4" fmla="*/ 7641 w 572259"/>
                      <a:gd name="connsiteY4" fmla="*/ 885551 h 970659"/>
                      <a:gd name="connsiteX0" fmla="*/ 7641 w 570613"/>
                      <a:gd name="connsiteY0" fmla="*/ 885551 h 970659"/>
                      <a:gd name="connsiteX1" fmla="*/ 178238 w 570613"/>
                      <a:gd name="connsiteY1" fmla="*/ 366938 h 970659"/>
                      <a:gd name="connsiteX2" fmla="*/ 567199 w 570613"/>
                      <a:gd name="connsiteY2" fmla="*/ 12094 h 970659"/>
                      <a:gd name="connsiteX3" fmla="*/ 410249 w 570613"/>
                      <a:gd name="connsiteY3" fmla="*/ 810488 h 970659"/>
                      <a:gd name="connsiteX4" fmla="*/ 7641 w 570613"/>
                      <a:gd name="connsiteY4" fmla="*/ 885551 h 970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613" h="970659">
                        <a:moveTo>
                          <a:pt x="7641" y="885551"/>
                        </a:moveTo>
                        <a:cubicBezTo>
                          <a:pt x="-31028" y="811626"/>
                          <a:pt x="84978" y="512514"/>
                          <a:pt x="178238" y="366938"/>
                        </a:cubicBezTo>
                        <a:cubicBezTo>
                          <a:pt x="271498" y="221362"/>
                          <a:pt x="528531" y="-61831"/>
                          <a:pt x="567199" y="12094"/>
                        </a:cubicBezTo>
                        <a:cubicBezTo>
                          <a:pt x="605868" y="86019"/>
                          <a:pt x="301067" y="585279"/>
                          <a:pt x="410249" y="810488"/>
                        </a:cubicBezTo>
                        <a:cubicBezTo>
                          <a:pt x="410249" y="1062993"/>
                          <a:pt x="46310" y="959476"/>
                          <a:pt x="7641" y="885551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95" name="Ellipszis 1"/>
                  <p:cNvSpPr>
                    <a:spLocks noChangeAspect="1"/>
                  </p:cNvSpPr>
                  <p:nvPr/>
                </p:nvSpPr>
                <p:spPr>
                  <a:xfrm flipV="1">
                    <a:off x="5843518" y="1518711"/>
                    <a:ext cx="167470" cy="120823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83 w 914483"/>
                      <a:gd name="connsiteY0" fmla="*/ 457200 h 696166"/>
                      <a:gd name="connsiteX1" fmla="*/ 457283 w 914483"/>
                      <a:gd name="connsiteY1" fmla="*/ 0 h 696166"/>
                      <a:gd name="connsiteX2" fmla="*/ 914483 w 914483"/>
                      <a:gd name="connsiteY2" fmla="*/ 457200 h 696166"/>
                      <a:gd name="connsiteX3" fmla="*/ 429987 w 914483"/>
                      <a:gd name="connsiteY3" fmla="*/ 696036 h 696166"/>
                      <a:gd name="connsiteX4" fmla="*/ 83 w 914483"/>
                      <a:gd name="connsiteY4" fmla="*/ 457200 h 69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83" h="696166">
                        <a:moveTo>
                          <a:pt x="83" y="457200"/>
                        </a:moveTo>
                        <a:cubicBezTo>
                          <a:pt x="4632" y="341194"/>
                          <a:pt x="204778" y="0"/>
                          <a:pt x="457283" y="0"/>
                        </a:cubicBezTo>
                        <a:cubicBezTo>
                          <a:pt x="709788" y="0"/>
                          <a:pt x="914483" y="204695"/>
                          <a:pt x="914483" y="457200"/>
                        </a:cubicBezTo>
                        <a:cubicBezTo>
                          <a:pt x="914483" y="709705"/>
                          <a:pt x="682492" y="696036"/>
                          <a:pt x="429987" y="696036"/>
                        </a:cubicBezTo>
                        <a:cubicBezTo>
                          <a:pt x="177482" y="696036"/>
                          <a:pt x="-4466" y="573206"/>
                          <a:pt x="83" y="45720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</p:grpSp>
          <p:grpSp>
            <p:nvGrpSpPr>
              <p:cNvPr id="61" name="Csoportba foglalás 60"/>
              <p:cNvGrpSpPr/>
              <p:nvPr/>
            </p:nvGrpSpPr>
            <p:grpSpPr>
              <a:xfrm flipH="1">
                <a:off x="4112739" y="4830107"/>
                <a:ext cx="711086" cy="1937030"/>
                <a:chOff x="2094613" y="-3134"/>
                <a:chExt cx="2928395" cy="7947144"/>
              </a:xfrm>
            </p:grpSpPr>
            <p:sp>
              <p:nvSpPr>
                <p:cNvPr id="62" name="Ellipszis 205"/>
                <p:cNvSpPr/>
                <p:nvPr/>
              </p:nvSpPr>
              <p:spPr>
                <a:xfrm flipH="1">
                  <a:off x="2289282" y="-3134"/>
                  <a:ext cx="2442396" cy="2937725"/>
                </a:xfrm>
                <a:custGeom>
                  <a:avLst/>
                  <a:gdLst>
                    <a:gd name="connsiteX0" fmla="*/ 0 w 5462179"/>
                    <a:gd name="connsiteY0" fmla="*/ 2591153 h 5182305"/>
                    <a:gd name="connsiteX1" fmla="*/ 2731090 w 5462179"/>
                    <a:gd name="connsiteY1" fmla="*/ 0 h 5182305"/>
                    <a:gd name="connsiteX2" fmla="*/ 5462180 w 5462179"/>
                    <a:gd name="connsiteY2" fmla="*/ 2591153 h 5182305"/>
                    <a:gd name="connsiteX3" fmla="*/ 2731090 w 5462179"/>
                    <a:gd name="connsiteY3" fmla="*/ 5182306 h 5182305"/>
                    <a:gd name="connsiteX4" fmla="*/ 0 w 5462179"/>
                    <a:gd name="connsiteY4" fmla="*/ 2591153 h 5182305"/>
                    <a:gd name="connsiteX0" fmla="*/ 3658 w 5465838"/>
                    <a:gd name="connsiteY0" fmla="*/ 2621696 h 5243392"/>
                    <a:gd name="connsiteX1" fmla="*/ 2734748 w 5465838"/>
                    <a:gd name="connsiteY1" fmla="*/ 30543 h 5243392"/>
                    <a:gd name="connsiteX2" fmla="*/ 5465838 w 5465838"/>
                    <a:gd name="connsiteY2" fmla="*/ 2621696 h 5243392"/>
                    <a:gd name="connsiteX3" fmla="*/ 2734748 w 5465838"/>
                    <a:gd name="connsiteY3" fmla="*/ 5212849 h 5243392"/>
                    <a:gd name="connsiteX4" fmla="*/ 3658 w 5465838"/>
                    <a:gd name="connsiteY4" fmla="*/ 2621696 h 5243392"/>
                    <a:gd name="connsiteX0" fmla="*/ 3658 w 5526352"/>
                    <a:gd name="connsiteY0" fmla="*/ 2621696 h 5271920"/>
                    <a:gd name="connsiteX1" fmla="*/ 2734748 w 5526352"/>
                    <a:gd name="connsiteY1" fmla="*/ 30543 h 5271920"/>
                    <a:gd name="connsiteX2" fmla="*/ 5465838 w 5526352"/>
                    <a:gd name="connsiteY2" fmla="*/ 2621696 h 5271920"/>
                    <a:gd name="connsiteX3" fmla="*/ 2734748 w 5526352"/>
                    <a:gd name="connsiteY3" fmla="*/ 5212849 h 5271920"/>
                    <a:gd name="connsiteX4" fmla="*/ 3658 w 5526352"/>
                    <a:gd name="connsiteY4" fmla="*/ 2621696 h 5271920"/>
                    <a:gd name="connsiteX0" fmla="*/ 3658 w 5526352"/>
                    <a:gd name="connsiteY0" fmla="*/ 2633837 h 5284061"/>
                    <a:gd name="connsiteX1" fmla="*/ 2734748 w 5526352"/>
                    <a:gd name="connsiteY1" fmla="*/ 42684 h 5284061"/>
                    <a:gd name="connsiteX2" fmla="*/ 5465838 w 5526352"/>
                    <a:gd name="connsiteY2" fmla="*/ 2633837 h 5284061"/>
                    <a:gd name="connsiteX3" fmla="*/ 2734748 w 5526352"/>
                    <a:gd name="connsiteY3" fmla="*/ 5224990 h 5284061"/>
                    <a:gd name="connsiteX4" fmla="*/ 3658 w 5526352"/>
                    <a:gd name="connsiteY4" fmla="*/ 2633837 h 5284061"/>
                    <a:gd name="connsiteX0" fmla="*/ 2631 w 5821149"/>
                    <a:gd name="connsiteY0" fmla="*/ 2633837 h 5284061"/>
                    <a:gd name="connsiteX1" fmla="*/ 2733721 w 5821149"/>
                    <a:gd name="connsiteY1" fmla="*/ 42684 h 5284061"/>
                    <a:gd name="connsiteX2" fmla="*/ 5778710 w 5821149"/>
                    <a:gd name="connsiteY2" fmla="*/ 2633837 h 5284061"/>
                    <a:gd name="connsiteX3" fmla="*/ 2733721 w 5821149"/>
                    <a:gd name="connsiteY3" fmla="*/ 5224990 h 5284061"/>
                    <a:gd name="connsiteX4" fmla="*/ 2631 w 5821149"/>
                    <a:gd name="connsiteY4" fmla="*/ 2633837 h 5284061"/>
                    <a:gd name="connsiteX0" fmla="*/ 2631 w 5780970"/>
                    <a:gd name="connsiteY0" fmla="*/ 2633837 h 5276759"/>
                    <a:gd name="connsiteX1" fmla="*/ 2733721 w 5780970"/>
                    <a:gd name="connsiteY1" fmla="*/ 42684 h 5276759"/>
                    <a:gd name="connsiteX2" fmla="*/ 5778710 w 5780970"/>
                    <a:gd name="connsiteY2" fmla="*/ 2633837 h 5276759"/>
                    <a:gd name="connsiteX3" fmla="*/ 2733721 w 5780970"/>
                    <a:gd name="connsiteY3" fmla="*/ 5224990 h 5276759"/>
                    <a:gd name="connsiteX4" fmla="*/ 2631 w 5780970"/>
                    <a:gd name="connsiteY4" fmla="*/ 2633837 h 5276759"/>
                    <a:gd name="connsiteX0" fmla="*/ 2631 w 5778776"/>
                    <a:gd name="connsiteY0" fmla="*/ 2629587 h 5272509"/>
                    <a:gd name="connsiteX1" fmla="*/ 2733721 w 5778776"/>
                    <a:gd name="connsiteY1" fmla="*/ 38434 h 5272509"/>
                    <a:gd name="connsiteX2" fmla="*/ 5778710 w 5778776"/>
                    <a:gd name="connsiteY2" fmla="*/ 2629587 h 5272509"/>
                    <a:gd name="connsiteX3" fmla="*/ 2733721 w 5778776"/>
                    <a:gd name="connsiteY3" fmla="*/ 5220740 h 5272509"/>
                    <a:gd name="connsiteX4" fmla="*/ 2631 w 5778776"/>
                    <a:gd name="connsiteY4" fmla="*/ 2629587 h 5272509"/>
                    <a:gd name="connsiteX0" fmla="*/ 2631 w 5832841"/>
                    <a:gd name="connsiteY0" fmla="*/ 323895 h 2945591"/>
                    <a:gd name="connsiteX1" fmla="*/ 5778710 w 5832841"/>
                    <a:gd name="connsiteY1" fmla="*/ 323895 h 2945591"/>
                    <a:gd name="connsiteX2" fmla="*/ 2733721 w 5832841"/>
                    <a:gd name="connsiteY2" fmla="*/ 2915048 h 2945591"/>
                    <a:gd name="connsiteX3" fmla="*/ 2631 w 5832841"/>
                    <a:gd name="connsiteY3" fmla="*/ 323895 h 2945591"/>
                    <a:gd name="connsiteX0" fmla="*/ 72865 w 5903075"/>
                    <a:gd name="connsiteY0" fmla="*/ 323895 h 2915048"/>
                    <a:gd name="connsiteX1" fmla="*/ 5848944 w 5903075"/>
                    <a:gd name="connsiteY1" fmla="*/ 323895 h 2915048"/>
                    <a:gd name="connsiteX2" fmla="*/ 2803955 w 5903075"/>
                    <a:gd name="connsiteY2" fmla="*/ 2915048 h 2915048"/>
                    <a:gd name="connsiteX3" fmla="*/ 72865 w 5903075"/>
                    <a:gd name="connsiteY3" fmla="*/ 323895 h 2915048"/>
                    <a:gd name="connsiteX0" fmla="*/ 83388 w 5920845"/>
                    <a:gd name="connsiteY0" fmla="*/ 323895 h 2915048"/>
                    <a:gd name="connsiteX1" fmla="*/ 5859467 w 5920845"/>
                    <a:gd name="connsiteY1" fmla="*/ 323895 h 2915048"/>
                    <a:gd name="connsiteX2" fmla="*/ 2814478 w 5920845"/>
                    <a:gd name="connsiteY2" fmla="*/ 2915048 h 2915048"/>
                    <a:gd name="connsiteX3" fmla="*/ 83388 w 5920845"/>
                    <a:gd name="connsiteY3" fmla="*/ 323895 h 2915048"/>
                    <a:gd name="connsiteX0" fmla="*/ 58418 w 5553346"/>
                    <a:gd name="connsiteY0" fmla="*/ 355675 h 2946856"/>
                    <a:gd name="connsiteX1" fmla="*/ 5493303 w 5553346"/>
                    <a:gd name="connsiteY1" fmla="*/ 301084 h 2946856"/>
                    <a:gd name="connsiteX2" fmla="*/ 2789508 w 5553346"/>
                    <a:gd name="connsiteY2" fmla="*/ 2946828 h 2946856"/>
                    <a:gd name="connsiteX3" fmla="*/ 58418 w 5553346"/>
                    <a:gd name="connsiteY3" fmla="*/ 355675 h 2946856"/>
                    <a:gd name="connsiteX0" fmla="*/ 211 w 5435283"/>
                    <a:gd name="connsiteY0" fmla="*/ 2872471 h 5463660"/>
                    <a:gd name="connsiteX1" fmla="*/ 2868427 w 5435283"/>
                    <a:gd name="connsiteY1" fmla="*/ 26 h 5463660"/>
                    <a:gd name="connsiteX2" fmla="*/ 5435096 w 5435283"/>
                    <a:gd name="connsiteY2" fmla="*/ 2817880 h 5463660"/>
                    <a:gd name="connsiteX3" fmla="*/ 2731301 w 5435283"/>
                    <a:gd name="connsiteY3" fmla="*/ 5463624 h 5463660"/>
                    <a:gd name="connsiteX4" fmla="*/ 211 w 5435283"/>
                    <a:gd name="connsiteY4" fmla="*/ 2872471 h 5463660"/>
                    <a:gd name="connsiteX0" fmla="*/ 211 w 5513492"/>
                    <a:gd name="connsiteY0" fmla="*/ 2933993 h 5525182"/>
                    <a:gd name="connsiteX1" fmla="*/ 2868427 w 5513492"/>
                    <a:gd name="connsiteY1" fmla="*/ 61548 h 5525182"/>
                    <a:gd name="connsiteX2" fmla="*/ 4724522 w 5513492"/>
                    <a:gd name="connsiteY2" fmla="*/ 1044187 h 5525182"/>
                    <a:gd name="connsiteX3" fmla="*/ 5435096 w 5513492"/>
                    <a:gd name="connsiteY3" fmla="*/ 2879402 h 5525182"/>
                    <a:gd name="connsiteX4" fmla="*/ 2731301 w 5513492"/>
                    <a:gd name="connsiteY4" fmla="*/ 5525146 h 5525182"/>
                    <a:gd name="connsiteX5" fmla="*/ 211 w 5513492"/>
                    <a:gd name="connsiteY5" fmla="*/ 2933993 h 5525182"/>
                    <a:gd name="connsiteX0" fmla="*/ 9 w 5513290"/>
                    <a:gd name="connsiteY0" fmla="*/ 2731475 h 5322663"/>
                    <a:gd name="connsiteX1" fmla="*/ 2759043 w 5513290"/>
                    <a:gd name="connsiteY1" fmla="*/ 77394 h 5322663"/>
                    <a:gd name="connsiteX2" fmla="*/ 4724320 w 5513290"/>
                    <a:gd name="connsiteY2" fmla="*/ 841669 h 5322663"/>
                    <a:gd name="connsiteX3" fmla="*/ 5434894 w 5513290"/>
                    <a:gd name="connsiteY3" fmla="*/ 2676884 h 5322663"/>
                    <a:gd name="connsiteX4" fmla="*/ 2731099 w 5513290"/>
                    <a:gd name="connsiteY4" fmla="*/ 5322628 h 5322663"/>
                    <a:gd name="connsiteX5" fmla="*/ 9 w 5513290"/>
                    <a:gd name="connsiteY5" fmla="*/ 2731475 h 5322663"/>
                    <a:gd name="connsiteX0" fmla="*/ 9 w 5513290"/>
                    <a:gd name="connsiteY0" fmla="*/ 2654743 h 5245931"/>
                    <a:gd name="connsiteX1" fmla="*/ 2759043 w 5513290"/>
                    <a:gd name="connsiteY1" fmla="*/ 662 h 5245931"/>
                    <a:gd name="connsiteX2" fmla="*/ 4724320 w 5513290"/>
                    <a:gd name="connsiteY2" fmla="*/ 764937 h 5245931"/>
                    <a:gd name="connsiteX3" fmla="*/ 5434894 w 5513290"/>
                    <a:gd name="connsiteY3" fmla="*/ 2600152 h 5245931"/>
                    <a:gd name="connsiteX4" fmla="*/ 2731099 w 5513290"/>
                    <a:gd name="connsiteY4" fmla="*/ 5245896 h 5245931"/>
                    <a:gd name="connsiteX5" fmla="*/ 9 w 5513290"/>
                    <a:gd name="connsiteY5" fmla="*/ 2654743 h 5245931"/>
                    <a:gd name="connsiteX0" fmla="*/ 170 w 5513451"/>
                    <a:gd name="connsiteY0" fmla="*/ 2668364 h 5259552"/>
                    <a:gd name="connsiteX1" fmla="*/ 2854739 w 5513451"/>
                    <a:gd name="connsiteY1" fmla="*/ 635 h 5259552"/>
                    <a:gd name="connsiteX2" fmla="*/ 4724481 w 5513451"/>
                    <a:gd name="connsiteY2" fmla="*/ 778558 h 5259552"/>
                    <a:gd name="connsiteX3" fmla="*/ 5435055 w 5513451"/>
                    <a:gd name="connsiteY3" fmla="*/ 2613773 h 5259552"/>
                    <a:gd name="connsiteX4" fmla="*/ 2731260 w 5513451"/>
                    <a:gd name="connsiteY4" fmla="*/ 5259517 h 5259552"/>
                    <a:gd name="connsiteX5" fmla="*/ 170 w 5513451"/>
                    <a:gd name="connsiteY5" fmla="*/ 2668364 h 5259552"/>
                    <a:gd name="connsiteX0" fmla="*/ 56242 w 5569523"/>
                    <a:gd name="connsiteY0" fmla="*/ 2668364 h 5259550"/>
                    <a:gd name="connsiteX1" fmla="*/ 1095658 w 5569523"/>
                    <a:gd name="connsiteY1" fmla="*/ 737615 h 5259550"/>
                    <a:gd name="connsiteX2" fmla="*/ 2910811 w 5569523"/>
                    <a:gd name="connsiteY2" fmla="*/ 635 h 5259550"/>
                    <a:gd name="connsiteX3" fmla="*/ 4780553 w 5569523"/>
                    <a:gd name="connsiteY3" fmla="*/ 778558 h 5259550"/>
                    <a:gd name="connsiteX4" fmla="*/ 5491127 w 5569523"/>
                    <a:gd name="connsiteY4" fmla="*/ 2613773 h 5259550"/>
                    <a:gd name="connsiteX5" fmla="*/ 2787332 w 5569523"/>
                    <a:gd name="connsiteY5" fmla="*/ 5259517 h 5259550"/>
                    <a:gd name="connsiteX6" fmla="*/ 56242 w 5569523"/>
                    <a:gd name="connsiteY6" fmla="*/ 2668364 h 5259550"/>
                    <a:gd name="connsiteX0" fmla="*/ 16368 w 5529649"/>
                    <a:gd name="connsiteY0" fmla="*/ 2668364 h 5469767"/>
                    <a:gd name="connsiteX1" fmla="*/ 1055784 w 5529649"/>
                    <a:gd name="connsiteY1" fmla="*/ 737615 h 5469767"/>
                    <a:gd name="connsiteX2" fmla="*/ 2870937 w 5529649"/>
                    <a:gd name="connsiteY2" fmla="*/ 635 h 5469767"/>
                    <a:gd name="connsiteX3" fmla="*/ 4740679 w 5529649"/>
                    <a:gd name="connsiteY3" fmla="*/ 778558 h 5469767"/>
                    <a:gd name="connsiteX4" fmla="*/ 5451253 w 5529649"/>
                    <a:gd name="connsiteY4" fmla="*/ 2613773 h 5469767"/>
                    <a:gd name="connsiteX5" fmla="*/ 2747458 w 5529649"/>
                    <a:gd name="connsiteY5" fmla="*/ 5259517 h 5469767"/>
                    <a:gd name="connsiteX6" fmla="*/ 591760 w 5529649"/>
                    <a:gd name="connsiteY6" fmla="*/ 5009364 h 5469767"/>
                    <a:gd name="connsiteX7" fmla="*/ 16368 w 5529649"/>
                    <a:gd name="connsiteY7" fmla="*/ 2668364 h 5469767"/>
                    <a:gd name="connsiteX0" fmla="*/ 16368 w 5825668"/>
                    <a:gd name="connsiteY0" fmla="*/ 2668364 h 5313317"/>
                    <a:gd name="connsiteX1" fmla="*/ 1055784 w 5825668"/>
                    <a:gd name="connsiteY1" fmla="*/ 737615 h 5313317"/>
                    <a:gd name="connsiteX2" fmla="*/ 2870937 w 5825668"/>
                    <a:gd name="connsiteY2" fmla="*/ 635 h 5313317"/>
                    <a:gd name="connsiteX3" fmla="*/ 4740679 w 5825668"/>
                    <a:gd name="connsiteY3" fmla="*/ 778558 h 5313317"/>
                    <a:gd name="connsiteX4" fmla="*/ 5451253 w 5825668"/>
                    <a:gd name="connsiteY4" fmla="*/ 2613773 h 5313317"/>
                    <a:gd name="connsiteX5" fmla="*/ 5682375 w 5825668"/>
                    <a:gd name="connsiteY5" fmla="*/ 4777353 h 5313317"/>
                    <a:gd name="connsiteX6" fmla="*/ 2747458 w 5825668"/>
                    <a:gd name="connsiteY6" fmla="*/ 5259517 h 5313317"/>
                    <a:gd name="connsiteX7" fmla="*/ 591760 w 5825668"/>
                    <a:gd name="connsiteY7" fmla="*/ 5009364 h 5313317"/>
                    <a:gd name="connsiteX8" fmla="*/ 16368 w 5825668"/>
                    <a:gd name="connsiteY8" fmla="*/ 2668364 h 5313317"/>
                    <a:gd name="connsiteX0" fmla="*/ 5588 w 5814888"/>
                    <a:gd name="connsiteY0" fmla="*/ 2668364 h 5313317"/>
                    <a:gd name="connsiteX1" fmla="*/ 812992 w 5814888"/>
                    <a:gd name="connsiteY1" fmla="*/ 770949 h 5313317"/>
                    <a:gd name="connsiteX2" fmla="*/ 2860157 w 5814888"/>
                    <a:gd name="connsiteY2" fmla="*/ 635 h 5313317"/>
                    <a:gd name="connsiteX3" fmla="*/ 4729899 w 5814888"/>
                    <a:gd name="connsiteY3" fmla="*/ 778558 h 5313317"/>
                    <a:gd name="connsiteX4" fmla="*/ 5440473 w 5814888"/>
                    <a:gd name="connsiteY4" fmla="*/ 2613773 h 5313317"/>
                    <a:gd name="connsiteX5" fmla="*/ 5671595 w 5814888"/>
                    <a:gd name="connsiteY5" fmla="*/ 4777353 h 5313317"/>
                    <a:gd name="connsiteX6" fmla="*/ 2736678 w 5814888"/>
                    <a:gd name="connsiteY6" fmla="*/ 5259517 h 5313317"/>
                    <a:gd name="connsiteX7" fmla="*/ 580980 w 5814888"/>
                    <a:gd name="connsiteY7" fmla="*/ 5009364 h 5313317"/>
                    <a:gd name="connsiteX8" fmla="*/ 5588 w 5814888"/>
                    <a:gd name="connsiteY8" fmla="*/ 2668364 h 5313317"/>
                    <a:gd name="connsiteX0" fmla="*/ 5588 w 5814888"/>
                    <a:gd name="connsiteY0" fmla="*/ 2579696 h 5224649"/>
                    <a:gd name="connsiteX1" fmla="*/ 812992 w 5814888"/>
                    <a:gd name="connsiteY1" fmla="*/ 682281 h 5224649"/>
                    <a:gd name="connsiteX2" fmla="*/ 2723680 w 5814888"/>
                    <a:gd name="connsiteY2" fmla="*/ 856 h 5224649"/>
                    <a:gd name="connsiteX3" fmla="*/ 4729899 w 5814888"/>
                    <a:gd name="connsiteY3" fmla="*/ 689890 h 5224649"/>
                    <a:gd name="connsiteX4" fmla="*/ 5440473 w 5814888"/>
                    <a:gd name="connsiteY4" fmla="*/ 2525105 h 5224649"/>
                    <a:gd name="connsiteX5" fmla="*/ 5671595 w 5814888"/>
                    <a:gd name="connsiteY5" fmla="*/ 4688685 h 5224649"/>
                    <a:gd name="connsiteX6" fmla="*/ 2736678 w 5814888"/>
                    <a:gd name="connsiteY6" fmla="*/ 5170849 h 5224649"/>
                    <a:gd name="connsiteX7" fmla="*/ 580980 w 5814888"/>
                    <a:gd name="connsiteY7" fmla="*/ 4920696 h 5224649"/>
                    <a:gd name="connsiteX8" fmla="*/ 5588 w 5814888"/>
                    <a:gd name="connsiteY8" fmla="*/ 2579696 h 5224649"/>
                    <a:gd name="connsiteX0" fmla="*/ 5588 w 5801518"/>
                    <a:gd name="connsiteY0" fmla="*/ 2579696 h 5224649"/>
                    <a:gd name="connsiteX1" fmla="*/ 812992 w 5801518"/>
                    <a:gd name="connsiteY1" fmla="*/ 682281 h 5224649"/>
                    <a:gd name="connsiteX2" fmla="*/ 2723680 w 5801518"/>
                    <a:gd name="connsiteY2" fmla="*/ 856 h 5224649"/>
                    <a:gd name="connsiteX3" fmla="*/ 4729899 w 5801518"/>
                    <a:gd name="connsiteY3" fmla="*/ 689890 h 5224649"/>
                    <a:gd name="connsiteX4" fmla="*/ 5331291 w 5801518"/>
                    <a:gd name="connsiteY4" fmla="*/ 2558438 h 5224649"/>
                    <a:gd name="connsiteX5" fmla="*/ 5671595 w 5801518"/>
                    <a:gd name="connsiteY5" fmla="*/ 4688685 h 5224649"/>
                    <a:gd name="connsiteX6" fmla="*/ 2736678 w 5801518"/>
                    <a:gd name="connsiteY6" fmla="*/ 5170849 h 5224649"/>
                    <a:gd name="connsiteX7" fmla="*/ 580980 w 5801518"/>
                    <a:gd name="connsiteY7" fmla="*/ 4920696 h 5224649"/>
                    <a:gd name="connsiteX8" fmla="*/ 5588 w 5801518"/>
                    <a:gd name="connsiteY8" fmla="*/ 2579696 h 5224649"/>
                    <a:gd name="connsiteX0" fmla="*/ 5588 w 6293186"/>
                    <a:gd name="connsiteY0" fmla="*/ 2579696 h 5227733"/>
                    <a:gd name="connsiteX1" fmla="*/ 812992 w 6293186"/>
                    <a:gd name="connsiteY1" fmla="*/ 682281 h 5227733"/>
                    <a:gd name="connsiteX2" fmla="*/ 2723680 w 6293186"/>
                    <a:gd name="connsiteY2" fmla="*/ 856 h 5227733"/>
                    <a:gd name="connsiteX3" fmla="*/ 4729899 w 6293186"/>
                    <a:gd name="connsiteY3" fmla="*/ 689890 h 5227733"/>
                    <a:gd name="connsiteX4" fmla="*/ 5331291 w 6293186"/>
                    <a:gd name="connsiteY4" fmla="*/ 2558438 h 5227733"/>
                    <a:gd name="connsiteX5" fmla="*/ 6203858 w 6293186"/>
                    <a:gd name="connsiteY5" fmla="*/ 4644241 h 5227733"/>
                    <a:gd name="connsiteX6" fmla="*/ 2736678 w 6293186"/>
                    <a:gd name="connsiteY6" fmla="*/ 5170849 h 5227733"/>
                    <a:gd name="connsiteX7" fmla="*/ 580980 w 6293186"/>
                    <a:gd name="connsiteY7" fmla="*/ 4920696 h 5227733"/>
                    <a:gd name="connsiteX8" fmla="*/ 5588 w 6293186"/>
                    <a:gd name="connsiteY8" fmla="*/ 2579696 h 5227733"/>
                    <a:gd name="connsiteX0" fmla="*/ 6344 w 6293942"/>
                    <a:gd name="connsiteY0" fmla="*/ 2579696 h 5355619"/>
                    <a:gd name="connsiteX1" fmla="*/ 813748 w 6293942"/>
                    <a:gd name="connsiteY1" fmla="*/ 682281 h 5355619"/>
                    <a:gd name="connsiteX2" fmla="*/ 2724436 w 6293942"/>
                    <a:gd name="connsiteY2" fmla="*/ 856 h 5355619"/>
                    <a:gd name="connsiteX3" fmla="*/ 4730655 w 6293942"/>
                    <a:gd name="connsiteY3" fmla="*/ 689890 h 5355619"/>
                    <a:gd name="connsiteX4" fmla="*/ 5332047 w 6293942"/>
                    <a:gd name="connsiteY4" fmla="*/ 2558438 h 5355619"/>
                    <a:gd name="connsiteX5" fmla="*/ 6204614 w 6293942"/>
                    <a:gd name="connsiteY5" fmla="*/ 4644241 h 5355619"/>
                    <a:gd name="connsiteX6" fmla="*/ 2737434 w 6293942"/>
                    <a:gd name="connsiteY6" fmla="*/ 5170849 h 5355619"/>
                    <a:gd name="connsiteX7" fmla="*/ 1182237 w 6293942"/>
                    <a:gd name="connsiteY7" fmla="*/ 5131805 h 5355619"/>
                    <a:gd name="connsiteX8" fmla="*/ 6344 w 6293942"/>
                    <a:gd name="connsiteY8" fmla="*/ 2579696 h 5355619"/>
                    <a:gd name="connsiteX0" fmla="*/ 6344 w 6293942"/>
                    <a:gd name="connsiteY0" fmla="*/ 2579696 h 5351923"/>
                    <a:gd name="connsiteX1" fmla="*/ 813748 w 6293942"/>
                    <a:gd name="connsiteY1" fmla="*/ 682281 h 5351923"/>
                    <a:gd name="connsiteX2" fmla="*/ 2724436 w 6293942"/>
                    <a:gd name="connsiteY2" fmla="*/ 856 h 5351923"/>
                    <a:gd name="connsiteX3" fmla="*/ 4730655 w 6293942"/>
                    <a:gd name="connsiteY3" fmla="*/ 689890 h 5351923"/>
                    <a:gd name="connsiteX4" fmla="*/ 5332047 w 6293942"/>
                    <a:gd name="connsiteY4" fmla="*/ 2558438 h 5351923"/>
                    <a:gd name="connsiteX5" fmla="*/ 6204614 w 6293942"/>
                    <a:gd name="connsiteY5" fmla="*/ 4644241 h 5351923"/>
                    <a:gd name="connsiteX6" fmla="*/ 3569947 w 6293942"/>
                    <a:gd name="connsiteY6" fmla="*/ 5159739 h 5351923"/>
                    <a:gd name="connsiteX7" fmla="*/ 1182237 w 6293942"/>
                    <a:gd name="connsiteY7" fmla="*/ 5131805 h 5351923"/>
                    <a:gd name="connsiteX8" fmla="*/ 6344 w 6293942"/>
                    <a:gd name="connsiteY8" fmla="*/ 2579696 h 5351923"/>
                    <a:gd name="connsiteX0" fmla="*/ 347096 w 6634694"/>
                    <a:gd name="connsiteY0" fmla="*/ 2579696 h 6505948"/>
                    <a:gd name="connsiteX1" fmla="*/ 1154500 w 6634694"/>
                    <a:gd name="connsiteY1" fmla="*/ 682281 h 6505948"/>
                    <a:gd name="connsiteX2" fmla="*/ 3065188 w 6634694"/>
                    <a:gd name="connsiteY2" fmla="*/ 856 h 6505948"/>
                    <a:gd name="connsiteX3" fmla="*/ 5071407 w 6634694"/>
                    <a:gd name="connsiteY3" fmla="*/ 689890 h 6505948"/>
                    <a:gd name="connsiteX4" fmla="*/ 5672799 w 6634694"/>
                    <a:gd name="connsiteY4" fmla="*/ 2558438 h 6505948"/>
                    <a:gd name="connsiteX5" fmla="*/ 6545366 w 6634694"/>
                    <a:gd name="connsiteY5" fmla="*/ 4644241 h 6505948"/>
                    <a:gd name="connsiteX6" fmla="*/ 3910699 w 6634694"/>
                    <a:gd name="connsiteY6" fmla="*/ 5159739 h 6505948"/>
                    <a:gd name="connsiteX7" fmla="*/ 199676 w 6634694"/>
                    <a:gd name="connsiteY7" fmla="*/ 6433025 h 6505948"/>
                    <a:gd name="connsiteX8" fmla="*/ 347096 w 6634694"/>
                    <a:gd name="connsiteY8" fmla="*/ 2579696 h 6505948"/>
                    <a:gd name="connsiteX0" fmla="*/ 347096 w 6361959"/>
                    <a:gd name="connsiteY0" fmla="*/ 2579696 h 6508633"/>
                    <a:gd name="connsiteX1" fmla="*/ 1154500 w 6361959"/>
                    <a:gd name="connsiteY1" fmla="*/ 682281 h 6508633"/>
                    <a:gd name="connsiteX2" fmla="*/ 3065188 w 6361959"/>
                    <a:gd name="connsiteY2" fmla="*/ 856 h 6508633"/>
                    <a:gd name="connsiteX3" fmla="*/ 5071407 w 6361959"/>
                    <a:gd name="connsiteY3" fmla="*/ 689890 h 6508633"/>
                    <a:gd name="connsiteX4" fmla="*/ 5672799 w 6361959"/>
                    <a:gd name="connsiteY4" fmla="*/ 2558438 h 6508633"/>
                    <a:gd name="connsiteX5" fmla="*/ 6227772 w 6361959"/>
                    <a:gd name="connsiteY5" fmla="*/ 6439027 h 6508633"/>
                    <a:gd name="connsiteX6" fmla="*/ 3910699 w 6361959"/>
                    <a:gd name="connsiteY6" fmla="*/ 5159739 h 6508633"/>
                    <a:gd name="connsiteX7" fmla="*/ 199676 w 6361959"/>
                    <a:gd name="connsiteY7" fmla="*/ 6433025 h 6508633"/>
                    <a:gd name="connsiteX8" fmla="*/ 347096 w 6361959"/>
                    <a:gd name="connsiteY8" fmla="*/ 2579696 h 6508633"/>
                    <a:gd name="connsiteX0" fmla="*/ 580283 w 6786470"/>
                    <a:gd name="connsiteY0" fmla="*/ 2579696 h 6919411"/>
                    <a:gd name="connsiteX1" fmla="*/ 1387687 w 6786470"/>
                    <a:gd name="connsiteY1" fmla="*/ 682281 h 6919411"/>
                    <a:gd name="connsiteX2" fmla="*/ 3298375 w 6786470"/>
                    <a:gd name="connsiteY2" fmla="*/ 856 h 6919411"/>
                    <a:gd name="connsiteX3" fmla="*/ 5304594 w 6786470"/>
                    <a:gd name="connsiteY3" fmla="*/ 689890 h 6919411"/>
                    <a:gd name="connsiteX4" fmla="*/ 5905986 w 6786470"/>
                    <a:gd name="connsiteY4" fmla="*/ 2558438 h 6919411"/>
                    <a:gd name="connsiteX5" fmla="*/ 6460959 w 6786470"/>
                    <a:gd name="connsiteY5" fmla="*/ 6439027 h 6919411"/>
                    <a:gd name="connsiteX6" fmla="*/ 432863 w 6786470"/>
                    <a:gd name="connsiteY6" fmla="*/ 6433025 h 6919411"/>
                    <a:gd name="connsiteX7" fmla="*/ 580283 w 6786470"/>
                    <a:gd name="connsiteY7" fmla="*/ 2579696 h 6919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86470" h="6919411">
                      <a:moveTo>
                        <a:pt x="580283" y="2579696"/>
                      </a:moveTo>
                      <a:cubicBezTo>
                        <a:pt x="739420" y="1621239"/>
                        <a:pt x="911926" y="1126902"/>
                        <a:pt x="1387687" y="682281"/>
                      </a:cubicBezTo>
                      <a:cubicBezTo>
                        <a:pt x="1863448" y="237660"/>
                        <a:pt x="2704698" y="19053"/>
                        <a:pt x="3298375" y="856"/>
                      </a:cubicBezTo>
                      <a:cubicBezTo>
                        <a:pt x="4097133" y="-16136"/>
                        <a:pt x="4876816" y="220248"/>
                        <a:pt x="5304594" y="689890"/>
                      </a:cubicBezTo>
                      <a:cubicBezTo>
                        <a:pt x="5732372" y="1159532"/>
                        <a:pt x="5713259" y="1600249"/>
                        <a:pt x="5905986" y="2558438"/>
                      </a:cubicBezTo>
                      <a:cubicBezTo>
                        <a:pt x="6098714" y="3516628"/>
                        <a:pt x="7373146" y="5793263"/>
                        <a:pt x="6460959" y="6439027"/>
                      </a:cubicBezTo>
                      <a:cubicBezTo>
                        <a:pt x="5548772" y="7084791"/>
                        <a:pt x="1412976" y="7076247"/>
                        <a:pt x="432863" y="6433025"/>
                      </a:cubicBezTo>
                      <a:cubicBezTo>
                        <a:pt x="-547250" y="5789803"/>
                        <a:pt x="421146" y="3538153"/>
                        <a:pt x="580283" y="2579696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hu-H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Téglalap 48"/>
                <p:cNvSpPr/>
                <p:nvPr/>
              </p:nvSpPr>
              <p:spPr>
                <a:xfrm>
                  <a:off x="2094613" y="1844634"/>
                  <a:ext cx="2928395" cy="6099376"/>
                </a:xfrm>
                <a:custGeom>
                  <a:avLst/>
                  <a:gdLst>
                    <a:gd name="connsiteX0" fmla="*/ 0 w 2647092"/>
                    <a:gd name="connsiteY0" fmla="*/ 0 h 6038850"/>
                    <a:gd name="connsiteX1" fmla="*/ 2647092 w 2647092"/>
                    <a:gd name="connsiteY1" fmla="*/ 0 h 6038850"/>
                    <a:gd name="connsiteX2" fmla="*/ 2647092 w 2647092"/>
                    <a:gd name="connsiteY2" fmla="*/ 6038850 h 6038850"/>
                    <a:gd name="connsiteX3" fmla="*/ 0 w 2647092"/>
                    <a:gd name="connsiteY3" fmla="*/ 6038850 h 6038850"/>
                    <a:gd name="connsiteX4" fmla="*/ 0 w 2647092"/>
                    <a:gd name="connsiteY4" fmla="*/ 0 h 6038850"/>
                    <a:gd name="connsiteX0" fmla="*/ 0 w 2647092"/>
                    <a:gd name="connsiteY0" fmla="*/ 0 h 6038850"/>
                    <a:gd name="connsiteX1" fmla="*/ 2647092 w 2647092"/>
                    <a:gd name="connsiteY1" fmla="*/ 0 h 6038850"/>
                    <a:gd name="connsiteX2" fmla="*/ 2387072 w 2647092"/>
                    <a:gd name="connsiteY2" fmla="*/ 3103171 h 6038850"/>
                    <a:gd name="connsiteX3" fmla="*/ 2647092 w 2647092"/>
                    <a:gd name="connsiteY3" fmla="*/ 6038850 h 6038850"/>
                    <a:gd name="connsiteX4" fmla="*/ 0 w 2647092"/>
                    <a:gd name="connsiteY4" fmla="*/ 6038850 h 6038850"/>
                    <a:gd name="connsiteX5" fmla="*/ 0 w 2647092"/>
                    <a:gd name="connsiteY5" fmla="*/ 0 h 6038850"/>
                    <a:gd name="connsiteX0" fmla="*/ 0 w 2919737"/>
                    <a:gd name="connsiteY0" fmla="*/ 0 h 6038850"/>
                    <a:gd name="connsiteX1" fmla="*/ 2647092 w 2919737"/>
                    <a:gd name="connsiteY1" fmla="*/ 0 h 6038850"/>
                    <a:gd name="connsiteX2" fmla="*/ 2387072 w 2919737"/>
                    <a:gd name="connsiteY2" fmla="*/ 3103171 h 6038850"/>
                    <a:gd name="connsiteX3" fmla="*/ 2647092 w 2919737"/>
                    <a:gd name="connsiteY3" fmla="*/ 6038850 h 6038850"/>
                    <a:gd name="connsiteX4" fmla="*/ 0 w 2919737"/>
                    <a:gd name="connsiteY4" fmla="*/ 6038850 h 6038850"/>
                    <a:gd name="connsiteX5" fmla="*/ 0 w 2919737"/>
                    <a:gd name="connsiteY5" fmla="*/ 0 h 6038850"/>
                    <a:gd name="connsiteX0" fmla="*/ 0 w 2793410"/>
                    <a:gd name="connsiteY0" fmla="*/ 0 h 6038850"/>
                    <a:gd name="connsiteX1" fmla="*/ 2647092 w 2793410"/>
                    <a:gd name="connsiteY1" fmla="*/ 0 h 6038850"/>
                    <a:gd name="connsiteX2" fmla="*/ 2280194 w 2793410"/>
                    <a:gd name="connsiteY2" fmla="*/ 1238745 h 6038850"/>
                    <a:gd name="connsiteX3" fmla="*/ 2387072 w 2793410"/>
                    <a:gd name="connsiteY3" fmla="*/ 3103171 h 6038850"/>
                    <a:gd name="connsiteX4" fmla="*/ 2647092 w 2793410"/>
                    <a:gd name="connsiteY4" fmla="*/ 6038850 h 6038850"/>
                    <a:gd name="connsiteX5" fmla="*/ 0 w 2793410"/>
                    <a:gd name="connsiteY5" fmla="*/ 6038850 h 6038850"/>
                    <a:gd name="connsiteX6" fmla="*/ 0 w 2793410"/>
                    <a:gd name="connsiteY6" fmla="*/ 0 h 6038850"/>
                    <a:gd name="connsiteX0" fmla="*/ 0 w 2647092"/>
                    <a:gd name="connsiteY0" fmla="*/ 0 h 6038850"/>
                    <a:gd name="connsiteX1" fmla="*/ 1711427 w 2647092"/>
                    <a:gd name="connsiteY1" fmla="*/ 31897 h 6038850"/>
                    <a:gd name="connsiteX2" fmla="*/ 2280194 w 2647092"/>
                    <a:gd name="connsiteY2" fmla="*/ 1238745 h 6038850"/>
                    <a:gd name="connsiteX3" fmla="*/ 2387072 w 2647092"/>
                    <a:gd name="connsiteY3" fmla="*/ 3103171 h 6038850"/>
                    <a:gd name="connsiteX4" fmla="*/ 2647092 w 2647092"/>
                    <a:gd name="connsiteY4" fmla="*/ 6038850 h 6038850"/>
                    <a:gd name="connsiteX5" fmla="*/ 0 w 2647092"/>
                    <a:gd name="connsiteY5" fmla="*/ 6038850 h 6038850"/>
                    <a:gd name="connsiteX6" fmla="*/ 0 w 2647092"/>
                    <a:gd name="connsiteY6" fmla="*/ 0 h 6038850"/>
                    <a:gd name="connsiteX0" fmla="*/ 42531 w 2647092"/>
                    <a:gd name="connsiteY0" fmla="*/ 648587 h 6006953"/>
                    <a:gd name="connsiteX1" fmla="*/ 1711427 w 2647092"/>
                    <a:gd name="connsiteY1" fmla="*/ 0 h 6006953"/>
                    <a:gd name="connsiteX2" fmla="*/ 2280194 w 2647092"/>
                    <a:gd name="connsiteY2" fmla="*/ 1206848 h 6006953"/>
                    <a:gd name="connsiteX3" fmla="*/ 2387072 w 2647092"/>
                    <a:gd name="connsiteY3" fmla="*/ 3071274 h 6006953"/>
                    <a:gd name="connsiteX4" fmla="*/ 2647092 w 2647092"/>
                    <a:gd name="connsiteY4" fmla="*/ 6006953 h 6006953"/>
                    <a:gd name="connsiteX5" fmla="*/ 0 w 2647092"/>
                    <a:gd name="connsiteY5" fmla="*/ 6006953 h 6006953"/>
                    <a:gd name="connsiteX6" fmla="*/ 42531 w 2647092"/>
                    <a:gd name="connsiteY6" fmla="*/ 648587 h 6006953"/>
                    <a:gd name="connsiteX0" fmla="*/ 42531 w 2647092"/>
                    <a:gd name="connsiteY0" fmla="*/ 663360 h 6021726"/>
                    <a:gd name="connsiteX1" fmla="*/ 1711427 w 2647092"/>
                    <a:gd name="connsiteY1" fmla="*/ 14773 h 6021726"/>
                    <a:gd name="connsiteX2" fmla="*/ 2280194 w 2647092"/>
                    <a:gd name="connsiteY2" fmla="*/ 1221621 h 6021726"/>
                    <a:gd name="connsiteX3" fmla="*/ 2387072 w 2647092"/>
                    <a:gd name="connsiteY3" fmla="*/ 3086047 h 6021726"/>
                    <a:gd name="connsiteX4" fmla="*/ 2647092 w 2647092"/>
                    <a:gd name="connsiteY4" fmla="*/ 6021726 h 6021726"/>
                    <a:gd name="connsiteX5" fmla="*/ 0 w 2647092"/>
                    <a:gd name="connsiteY5" fmla="*/ 6021726 h 6021726"/>
                    <a:gd name="connsiteX6" fmla="*/ 42531 w 2647092"/>
                    <a:gd name="connsiteY6" fmla="*/ 663360 h 6021726"/>
                    <a:gd name="connsiteX0" fmla="*/ 42531 w 2819555"/>
                    <a:gd name="connsiteY0" fmla="*/ 663360 h 6021726"/>
                    <a:gd name="connsiteX1" fmla="*/ 1711427 w 2819555"/>
                    <a:gd name="connsiteY1" fmla="*/ 14773 h 6021726"/>
                    <a:gd name="connsiteX2" fmla="*/ 2280194 w 2819555"/>
                    <a:gd name="connsiteY2" fmla="*/ 1221621 h 6021726"/>
                    <a:gd name="connsiteX3" fmla="*/ 2819092 w 2819555"/>
                    <a:gd name="connsiteY3" fmla="*/ 2092111 h 6021726"/>
                    <a:gd name="connsiteX4" fmla="*/ 2387072 w 2819555"/>
                    <a:gd name="connsiteY4" fmla="*/ 3086047 h 6021726"/>
                    <a:gd name="connsiteX5" fmla="*/ 2647092 w 2819555"/>
                    <a:gd name="connsiteY5" fmla="*/ 6021726 h 6021726"/>
                    <a:gd name="connsiteX6" fmla="*/ 0 w 2819555"/>
                    <a:gd name="connsiteY6" fmla="*/ 6021726 h 6021726"/>
                    <a:gd name="connsiteX7" fmla="*/ 42531 w 2819555"/>
                    <a:gd name="connsiteY7" fmla="*/ 663360 h 6021726"/>
                    <a:gd name="connsiteX0" fmla="*/ 42531 w 2819555"/>
                    <a:gd name="connsiteY0" fmla="*/ 663360 h 6021726"/>
                    <a:gd name="connsiteX1" fmla="*/ 1711427 w 2819555"/>
                    <a:gd name="connsiteY1" fmla="*/ 14773 h 6021726"/>
                    <a:gd name="connsiteX2" fmla="*/ 2280194 w 2819555"/>
                    <a:gd name="connsiteY2" fmla="*/ 1221621 h 6021726"/>
                    <a:gd name="connsiteX3" fmla="*/ 2819092 w 2819555"/>
                    <a:gd name="connsiteY3" fmla="*/ 2092111 h 6021726"/>
                    <a:gd name="connsiteX4" fmla="*/ 2387072 w 2819555"/>
                    <a:gd name="connsiteY4" fmla="*/ 3086047 h 6021726"/>
                    <a:gd name="connsiteX5" fmla="*/ 2647092 w 2819555"/>
                    <a:gd name="connsiteY5" fmla="*/ 6021726 h 6021726"/>
                    <a:gd name="connsiteX6" fmla="*/ 0 w 2819555"/>
                    <a:gd name="connsiteY6" fmla="*/ 6021726 h 6021726"/>
                    <a:gd name="connsiteX7" fmla="*/ 42531 w 2819555"/>
                    <a:gd name="connsiteY7" fmla="*/ 663360 h 6021726"/>
                    <a:gd name="connsiteX0" fmla="*/ 42531 w 2822500"/>
                    <a:gd name="connsiteY0" fmla="*/ 663360 h 6021726"/>
                    <a:gd name="connsiteX1" fmla="*/ 1711427 w 2822500"/>
                    <a:gd name="connsiteY1" fmla="*/ 14773 h 6021726"/>
                    <a:gd name="connsiteX2" fmla="*/ 2280194 w 2822500"/>
                    <a:gd name="connsiteY2" fmla="*/ 1221621 h 6021726"/>
                    <a:gd name="connsiteX3" fmla="*/ 2819092 w 2822500"/>
                    <a:gd name="connsiteY3" fmla="*/ 2092111 h 6021726"/>
                    <a:gd name="connsiteX4" fmla="*/ 2387072 w 2822500"/>
                    <a:gd name="connsiteY4" fmla="*/ 3086047 h 6021726"/>
                    <a:gd name="connsiteX5" fmla="*/ 2647092 w 2822500"/>
                    <a:gd name="connsiteY5" fmla="*/ 6021726 h 6021726"/>
                    <a:gd name="connsiteX6" fmla="*/ 0 w 2822500"/>
                    <a:gd name="connsiteY6" fmla="*/ 6021726 h 6021726"/>
                    <a:gd name="connsiteX7" fmla="*/ 42531 w 2822500"/>
                    <a:gd name="connsiteY7" fmla="*/ 663360 h 6021726"/>
                    <a:gd name="connsiteX0" fmla="*/ 501032 w 3281001"/>
                    <a:gd name="connsiteY0" fmla="*/ 663360 h 6021726"/>
                    <a:gd name="connsiteX1" fmla="*/ 2169928 w 3281001"/>
                    <a:gd name="connsiteY1" fmla="*/ 14773 h 6021726"/>
                    <a:gd name="connsiteX2" fmla="*/ 2738695 w 3281001"/>
                    <a:gd name="connsiteY2" fmla="*/ 1221621 h 6021726"/>
                    <a:gd name="connsiteX3" fmla="*/ 3277593 w 3281001"/>
                    <a:gd name="connsiteY3" fmla="*/ 2092111 h 6021726"/>
                    <a:gd name="connsiteX4" fmla="*/ 2845573 w 3281001"/>
                    <a:gd name="connsiteY4" fmla="*/ 3086047 h 6021726"/>
                    <a:gd name="connsiteX5" fmla="*/ 3105593 w 3281001"/>
                    <a:gd name="connsiteY5" fmla="*/ 6021726 h 6021726"/>
                    <a:gd name="connsiteX6" fmla="*/ 458501 w 3281001"/>
                    <a:gd name="connsiteY6" fmla="*/ 6021726 h 6021726"/>
                    <a:gd name="connsiteX7" fmla="*/ 3 w 3281001"/>
                    <a:gd name="connsiteY7" fmla="*/ 2103986 h 6021726"/>
                    <a:gd name="connsiteX8" fmla="*/ 501032 w 3281001"/>
                    <a:gd name="connsiteY8" fmla="*/ 663360 h 6021726"/>
                    <a:gd name="connsiteX0" fmla="*/ 501032 w 3281001"/>
                    <a:gd name="connsiteY0" fmla="*/ 663360 h 6021726"/>
                    <a:gd name="connsiteX1" fmla="*/ 2169928 w 3281001"/>
                    <a:gd name="connsiteY1" fmla="*/ 14773 h 6021726"/>
                    <a:gd name="connsiteX2" fmla="*/ 2738695 w 3281001"/>
                    <a:gd name="connsiteY2" fmla="*/ 1221621 h 6021726"/>
                    <a:gd name="connsiteX3" fmla="*/ 3277593 w 3281001"/>
                    <a:gd name="connsiteY3" fmla="*/ 2092111 h 6021726"/>
                    <a:gd name="connsiteX4" fmla="*/ 2845573 w 3281001"/>
                    <a:gd name="connsiteY4" fmla="*/ 3086047 h 6021726"/>
                    <a:gd name="connsiteX5" fmla="*/ 3105593 w 3281001"/>
                    <a:gd name="connsiteY5" fmla="*/ 6021726 h 6021726"/>
                    <a:gd name="connsiteX6" fmla="*/ 458501 w 3281001"/>
                    <a:gd name="connsiteY6" fmla="*/ 6021726 h 6021726"/>
                    <a:gd name="connsiteX7" fmla="*/ 3 w 3281001"/>
                    <a:gd name="connsiteY7" fmla="*/ 2103986 h 6021726"/>
                    <a:gd name="connsiteX8" fmla="*/ 475017 w 3281001"/>
                    <a:gd name="connsiteY8" fmla="*/ 1438968 h 6021726"/>
                    <a:gd name="connsiteX9" fmla="*/ 501032 w 3281001"/>
                    <a:gd name="connsiteY9" fmla="*/ 663360 h 6021726"/>
                    <a:gd name="connsiteX0" fmla="*/ 501032 w 3281001"/>
                    <a:gd name="connsiteY0" fmla="*/ 663360 h 6021726"/>
                    <a:gd name="connsiteX1" fmla="*/ 2169928 w 3281001"/>
                    <a:gd name="connsiteY1" fmla="*/ 14773 h 6021726"/>
                    <a:gd name="connsiteX2" fmla="*/ 2738695 w 3281001"/>
                    <a:gd name="connsiteY2" fmla="*/ 1221621 h 6021726"/>
                    <a:gd name="connsiteX3" fmla="*/ 3277593 w 3281001"/>
                    <a:gd name="connsiteY3" fmla="*/ 2092111 h 6021726"/>
                    <a:gd name="connsiteX4" fmla="*/ 2845573 w 3281001"/>
                    <a:gd name="connsiteY4" fmla="*/ 3086047 h 6021726"/>
                    <a:gd name="connsiteX5" fmla="*/ 3105593 w 3281001"/>
                    <a:gd name="connsiteY5" fmla="*/ 6021726 h 6021726"/>
                    <a:gd name="connsiteX6" fmla="*/ 458501 w 3281001"/>
                    <a:gd name="connsiteY6" fmla="*/ 6021726 h 6021726"/>
                    <a:gd name="connsiteX7" fmla="*/ 3 w 3281001"/>
                    <a:gd name="connsiteY7" fmla="*/ 2103986 h 6021726"/>
                    <a:gd name="connsiteX8" fmla="*/ 475017 w 3281001"/>
                    <a:gd name="connsiteY8" fmla="*/ 1438968 h 6021726"/>
                    <a:gd name="connsiteX9" fmla="*/ 501032 w 3281001"/>
                    <a:gd name="connsiteY9" fmla="*/ 663360 h 6021726"/>
                    <a:gd name="connsiteX0" fmla="*/ 501032 w 3281001"/>
                    <a:gd name="connsiteY0" fmla="*/ 663360 h 6021726"/>
                    <a:gd name="connsiteX1" fmla="*/ 2169928 w 3281001"/>
                    <a:gd name="connsiteY1" fmla="*/ 14773 h 6021726"/>
                    <a:gd name="connsiteX2" fmla="*/ 2738695 w 3281001"/>
                    <a:gd name="connsiteY2" fmla="*/ 1221621 h 6021726"/>
                    <a:gd name="connsiteX3" fmla="*/ 3277593 w 3281001"/>
                    <a:gd name="connsiteY3" fmla="*/ 2092111 h 6021726"/>
                    <a:gd name="connsiteX4" fmla="*/ 2845573 w 3281001"/>
                    <a:gd name="connsiteY4" fmla="*/ 3086047 h 6021726"/>
                    <a:gd name="connsiteX5" fmla="*/ 3105593 w 3281001"/>
                    <a:gd name="connsiteY5" fmla="*/ 6021726 h 6021726"/>
                    <a:gd name="connsiteX6" fmla="*/ 458501 w 3281001"/>
                    <a:gd name="connsiteY6" fmla="*/ 6021726 h 6021726"/>
                    <a:gd name="connsiteX7" fmla="*/ 3 w 3281001"/>
                    <a:gd name="connsiteY7" fmla="*/ 2103986 h 6021726"/>
                    <a:gd name="connsiteX8" fmla="*/ 475017 w 3281001"/>
                    <a:gd name="connsiteY8" fmla="*/ 1438968 h 6021726"/>
                    <a:gd name="connsiteX9" fmla="*/ 501032 w 3281001"/>
                    <a:gd name="connsiteY9" fmla="*/ 663360 h 6021726"/>
                    <a:gd name="connsiteX0" fmla="*/ 508144 w 3288113"/>
                    <a:gd name="connsiteY0" fmla="*/ 663360 h 6021726"/>
                    <a:gd name="connsiteX1" fmla="*/ 2177040 w 3288113"/>
                    <a:gd name="connsiteY1" fmla="*/ 14773 h 6021726"/>
                    <a:gd name="connsiteX2" fmla="*/ 2745807 w 3288113"/>
                    <a:gd name="connsiteY2" fmla="*/ 1221621 h 6021726"/>
                    <a:gd name="connsiteX3" fmla="*/ 3284705 w 3288113"/>
                    <a:gd name="connsiteY3" fmla="*/ 2092111 h 6021726"/>
                    <a:gd name="connsiteX4" fmla="*/ 2852685 w 3288113"/>
                    <a:gd name="connsiteY4" fmla="*/ 3086047 h 6021726"/>
                    <a:gd name="connsiteX5" fmla="*/ 3112705 w 3288113"/>
                    <a:gd name="connsiteY5" fmla="*/ 6021726 h 6021726"/>
                    <a:gd name="connsiteX6" fmla="*/ 465613 w 3288113"/>
                    <a:gd name="connsiteY6" fmla="*/ 6021726 h 6021726"/>
                    <a:gd name="connsiteX7" fmla="*/ 446503 w 3288113"/>
                    <a:gd name="connsiteY7" fmla="*/ 2970885 h 6021726"/>
                    <a:gd name="connsiteX8" fmla="*/ 7115 w 3288113"/>
                    <a:gd name="connsiteY8" fmla="*/ 2103986 h 6021726"/>
                    <a:gd name="connsiteX9" fmla="*/ 482129 w 3288113"/>
                    <a:gd name="connsiteY9" fmla="*/ 1438968 h 6021726"/>
                    <a:gd name="connsiteX10" fmla="*/ 508144 w 3288113"/>
                    <a:gd name="connsiteY10" fmla="*/ 663360 h 6021726"/>
                    <a:gd name="connsiteX0" fmla="*/ 525311 w 3305280"/>
                    <a:gd name="connsiteY0" fmla="*/ 663360 h 6021726"/>
                    <a:gd name="connsiteX1" fmla="*/ 2194207 w 3305280"/>
                    <a:gd name="connsiteY1" fmla="*/ 14773 h 6021726"/>
                    <a:gd name="connsiteX2" fmla="*/ 2762974 w 3305280"/>
                    <a:gd name="connsiteY2" fmla="*/ 1221621 h 6021726"/>
                    <a:gd name="connsiteX3" fmla="*/ 3301872 w 3305280"/>
                    <a:gd name="connsiteY3" fmla="*/ 2092111 h 6021726"/>
                    <a:gd name="connsiteX4" fmla="*/ 2869852 w 3305280"/>
                    <a:gd name="connsiteY4" fmla="*/ 3086047 h 6021726"/>
                    <a:gd name="connsiteX5" fmla="*/ 3129872 w 3305280"/>
                    <a:gd name="connsiteY5" fmla="*/ 6021726 h 6021726"/>
                    <a:gd name="connsiteX6" fmla="*/ 482780 w 3305280"/>
                    <a:gd name="connsiteY6" fmla="*/ 6021726 h 6021726"/>
                    <a:gd name="connsiteX7" fmla="*/ 463670 w 3305280"/>
                    <a:gd name="connsiteY7" fmla="*/ 2970885 h 6021726"/>
                    <a:gd name="connsiteX8" fmla="*/ 24282 w 3305280"/>
                    <a:gd name="connsiteY8" fmla="*/ 2103986 h 6021726"/>
                    <a:gd name="connsiteX9" fmla="*/ 499296 w 3305280"/>
                    <a:gd name="connsiteY9" fmla="*/ 1438968 h 6021726"/>
                    <a:gd name="connsiteX10" fmla="*/ 525311 w 3305280"/>
                    <a:gd name="connsiteY10" fmla="*/ 663360 h 6021726"/>
                    <a:gd name="connsiteX0" fmla="*/ 598419 w 3378388"/>
                    <a:gd name="connsiteY0" fmla="*/ 663360 h 6076317"/>
                    <a:gd name="connsiteX1" fmla="*/ 2267315 w 3378388"/>
                    <a:gd name="connsiteY1" fmla="*/ 14773 h 6076317"/>
                    <a:gd name="connsiteX2" fmla="*/ 2836082 w 3378388"/>
                    <a:gd name="connsiteY2" fmla="*/ 1221621 h 6076317"/>
                    <a:gd name="connsiteX3" fmla="*/ 3374980 w 3378388"/>
                    <a:gd name="connsiteY3" fmla="*/ 2092111 h 6076317"/>
                    <a:gd name="connsiteX4" fmla="*/ 2942960 w 3378388"/>
                    <a:gd name="connsiteY4" fmla="*/ 3086047 h 6076317"/>
                    <a:gd name="connsiteX5" fmla="*/ 3202980 w 3378388"/>
                    <a:gd name="connsiteY5" fmla="*/ 6021726 h 6076317"/>
                    <a:gd name="connsiteX6" fmla="*/ 146455 w 3378388"/>
                    <a:gd name="connsiteY6" fmla="*/ 6076317 h 6076317"/>
                    <a:gd name="connsiteX7" fmla="*/ 536778 w 3378388"/>
                    <a:gd name="connsiteY7" fmla="*/ 2970885 h 6076317"/>
                    <a:gd name="connsiteX8" fmla="*/ 97390 w 3378388"/>
                    <a:gd name="connsiteY8" fmla="*/ 2103986 h 6076317"/>
                    <a:gd name="connsiteX9" fmla="*/ 572404 w 3378388"/>
                    <a:gd name="connsiteY9" fmla="*/ 1438968 h 6076317"/>
                    <a:gd name="connsiteX10" fmla="*/ 598419 w 3378388"/>
                    <a:gd name="connsiteY10" fmla="*/ 663360 h 6076317"/>
                    <a:gd name="connsiteX0" fmla="*/ 525312 w 3305281"/>
                    <a:gd name="connsiteY0" fmla="*/ 663360 h 6076317"/>
                    <a:gd name="connsiteX1" fmla="*/ 2194208 w 3305281"/>
                    <a:gd name="connsiteY1" fmla="*/ 14773 h 6076317"/>
                    <a:gd name="connsiteX2" fmla="*/ 2762975 w 3305281"/>
                    <a:gd name="connsiteY2" fmla="*/ 1221621 h 6076317"/>
                    <a:gd name="connsiteX3" fmla="*/ 3301873 w 3305281"/>
                    <a:gd name="connsiteY3" fmla="*/ 2092111 h 6076317"/>
                    <a:gd name="connsiteX4" fmla="*/ 2869853 w 3305281"/>
                    <a:gd name="connsiteY4" fmla="*/ 3086047 h 6076317"/>
                    <a:gd name="connsiteX5" fmla="*/ 3129873 w 3305281"/>
                    <a:gd name="connsiteY5" fmla="*/ 6021726 h 6076317"/>
                    <a:gd name="connsiteX6" fmla="*/ 73348 w 3305281"/>
                    <a:gd name="connsiteY6" fmla="*/ 6076317 h 6076317"/>
                    <a:gd name="connsiteX7" fmla="*/ 463671 w 3305281"/>
                    <a:gd name="connsiteY7" fmla="*/ 2970885 h 6076317"/>
                    <a:gd name="connsiteX8" fmla="*/ 24283 w 3305281"/>
                    <a:gd name="connsiteY8" fmla="*/ 2103986 h 6076317"/>
                    <a:gd name="connsiteX9" fmla="*/ 499297 w 3305281"/>
                    <a:gd name="connsiteY9" fmla="*/ 1438968 h 6076317"/>
                    <a:gd name="connsiteX10" fmla="*/ 525312 w 3305281"/>
                    <a:gd name="connsiteY10" fmla="*/ 663360 h 6076317"/>
                    <a:gd name="connsiteX0" fmla="*/ 525312 w 3305281"/>
                    <a:gd name="connsiteY0" fmla="*/ 663360 h 6076317"/>
                    <a:gd name="connsiteX1" fmla="*/ 2194208 w 3305281"/>
                    <a:gd name="connsiteY1" fmla="*/ 14773 h 6076317"/>
                    <a:gd name="connsiteX2" fmla="*/ 2762975 w 3305281"/>
                    <a:gd name="connsiteY2" fmla="*/ 1221621 h 6076317"/>
                    <a:gd name="connsiteX3" fmla="*/ 3301873 w 3305281"/>
                    <a:gd name="connsiteY3" fmla="*/ 2092111 h 6076317"/>
                    <a:gd name="connsiteX4" fmla="*/ 2869853 w 3305281"/>
                    <a:gd name="connsiteY4" fmla="*/ 3086047 h 6076317"/>
                    <a:gd name="connsiteX5" fmla="*/ 2747736 w 3305281"/>
                    <a:gd name="connsiteY5" fmla="*/ 6021726 h 6076317"/>
                    <a:gd name="connsiteX6" fmla="*/ 73348 w 3305281"/>
                    <a:gd name="connsiteY6" fmla="*/ 6076317 h 6076317"/>
                    <a:gd name="connsiteX7" fmla="*/ 463671 w 3305281"/>
                    <a:gd name="connsiteY7" fmla="*/ 2970885 h 6076317"/>
                    <a:gd name="connsiteX8" fmla="*/ 24283 w 3305281"/>
                    <a:gd name="connsiteY8" fmla="*/ 2103986 h 6076317"/>
                    <a:gd name="connsiteX9" fmla="*/ 499297 w 3305281"/>
                    <a:gd name="connsiteY9" fmla="*/ 1438968 h 6076317"/>
                    <a:gd name="connsiteX10" fmla="*/ 525312 w 3305281"/>
                    <a:gd name="connsiteY10" fmla="*/ 663360 h 6076317"/>
                    <a:gd name="connsiteX0" fmla="*/ 525312 w 3305281"/>
                    <a:gd name="connsiteY0" fmla="*/ 663360 h 6062669"/>
                    <a:gd name="connsiteX1" fmla="*/ 2194208 w 3305281"/>
                    <a:gd name="connsiteY1" fmla="*/ 14773 h 6062669"/>
                    <a:gd name="connsiteX2" fmla="*/ 2762975 w 3305281"/>
                    <a:gd name="connsiteY2" fmla="*/ 1221621 h 6062669"/>
                    <a:gd name="connsiteX3" fmla="*/ 3301873 w 3305281"/>
                    <a:gd name="connsiteY3" fmla="*/ 2092111 h 6062669"/>
                    <a:gd name="connsiteX4" fmla="*/ 2869853 w 3305281"/>
                    <a:gd name="connsiteY4" fmla="*/ 3086047 h 6062669"/>
                    <a:gd name="connsiteX5" fmla="*/ 2747736 w 3305281"/>
                    <a:gd name="connsiteY5" fmla="*/ 6021726 h 6062669"/>
                    <a:gd name="connsiteX6" fmla="*/ 32405 w 3305281"/>
                    <a:gd name="connsiteY6" fmla="*/ 6062669 h 6062669"/>
                    <a:gd name="connsiteX7" fmla="*/ 463671 w 3305281"/>
                    <a:gd name="connsiteY7" fmla="*/ 2970885 h 6062669"/>
                    <a:gd name="connsiteX8" fmla="*/ 24283 w 3305281"/>
                    <a:gd name="connsiteY8" fmla="*/ 2103986 h 6062669"/>
                    <a:gd name="connsiteX9" fmla="*/ 499297 w 3305281"/>
                    <a:gd name="connsiteY9" fmla="*/ 1438968 h 6062669"/>
                    <a:gd name="connsiteX10" fmla="*/ 525312 w 3305281"/>
                    <a:gd name="connsiteY10" fmla="*/ 663360 h 6062669"/>
                    <a:gd name="connsiteX0" fmla="*/ 525312 w 3305281"/>
                    <a:gd name="connsiteY0" fmla="*/ 789319 h 6188628"/>
                    <a:gd name="connsiteX1" fmla="*/ 1420116 w 3305281"/>
                    <a:gd name="connsiteY1" fmla="*/ 92469 h 6188628"/>
                    <a:gd name="connsiteX2" fmla="*/ 2194208 w 3305281"/>
                    <a:gd name="connsiteY2" fmla="*/ 140732 h 6188628"/>
                    <a:gd name="connsiteX3" fmla="*/ 2762975 w 3305281"/>
                    <a:gd name="connsiteY3" fmla="*/ 1347580 h 6188628"/>
                    <a:gd name="connsiteX4" fmla="*/ 3301873 w 3305281"/>
                    <a:gd name="connsiteY4" fmla="*/ 2218070 h 6188628"/>
                    <a:gd name="connsiteX5" fmla="*/ 2869853 w 3305281"/>
                    <a:gd name="connsiteY5" fmla="*/ 3212006 h 6188628"/>
                    <a:gd name="connsiteX6" fmla="*/ 2747736 w 3305281"/>
                    <a:gd name="connsiteY6" fmla="*/ 6147685 h 6188628"/>
                    <a:gd name="connsiteX7" fmla="*/ 32405 w 3305281"/>
                    <a:gd name="connsiteY7" fmla="*/ 6188628 h 6188628"/>
                    <a:gd name="connsiteX8" fmla="*/ 463671 w 3305281"/>
                    <a:gd name="connsiteY8" fmla="*/ 3096844 h 6188628"/>
                    <a:gd name="connsiteX9" fmla="*/ 24283 w 3305281"/>
                    <a:gd name="connsiteY9" fmla="*/ 2229945 h 6188628"/>
                    <a:gd name="connsiteX10" fmla="*/ 499297 w 3305281"/>
                    <a:gd name="connsiteY10" fmla="*/ 1564927 h 6188628"/>
                    <a:gd name="connsiteX11" fmla="*/ 525312 w 3305281"/>
                    <a:gd name="connsiteY11" fmla="*/ 789319 h 6188628"/>
                    <a:gd name="connsiteX0" fmla="*/ 525312 w 3305281"/>
                    <a:gd name="connsiteY0" fmla="*/ 755076 h 6154385"/>
                    <a:gd name="connsiteX1" fmla="*/ 1420116 w 3305281"/>
                    <a:gd name="connsiteY1" fmla="*/ 58226 h 6154385"/>
                    <a:gd name="connsiteX2" fmla="*/ 2194208 w 3305281"/>
                    <a:gd name="connsiteY2" fmla="*/ 106489 h 6154385"/>
                    <a:gd name="connsiteX3" fmla="*/ 2762975 w 3305281"/>
                    <a:gd name="connsiteY3" fmla="*/ 1313337 h 6154385"/>
                    <a:gd name="connsiteX4" fmla="*/ 3301873 w 3305281"/>
                    <a:gd name="connsiteY4" fmla="*/ 2183827 h 6154385"/>
                    <a:gd name="connsiteX5" fmla="*/ 2869853 w 3305281"/>
                    <a:gd name="connsiteY5" fmla="*/ 3177763 h 6154385"/>
                    <a:gd name="connsiteX6" fmla="*/ 2747736 w 3305281"/>
                    <a:gd name="connsiteY6" fmla="*/ 6113442 h 6154385"/>
                    <a:gd name="connsiteX7" fmla="*/ 32405 w 3305281"/>
                    <a:gd name="connsiteY7" fmla="*/ 6154385 h 6154385"/>
                    <a:gd name="connsiteX8" fmla="*/ 463671 w 3305281"/>
                    <a:gd name="connsiteY8" fmla="*/ 3062601 h 6154385"/>
                    <a:gd name="connsiteX9" fmla="*/ 24283 w 3305281"/>
                    <a:gd name="connsiteY9" fmla="*/ 2195702 h 6154385"/>
                    <a:gd name="connsiteX10" fmla="*/ 499297 w 3305281"/>
                    <a:gd name="connsiteY10" fmla="*/ 1530684 h 6154385"/>
                    <a:gd name="connsiteX11" fmla="*/ 525312 w 3305281"/>
                    <a:gd name="connsiteY11" fmla="*/ 755076 h 6154385"/>
                    <a:gd name="connsiteX0" fmla="*/ 525312 w 3305281"/>
                    <a:gd name="connsiteY0" fmla="*/ 700067 h 6099376"/>
                    <a:gd name="connsiteX1" fmla="*/ 1420116 w 3305281"/>
                    <a:gd name="connsiteY1" fmla="*/ 3217 h 6099376"/>
                    <a:gd name="connsiteX2" fmla="*/ 2194208 w 3305281"/>
                    <a:gd name="connsiteY2" fmla="*/ 51480 h 6099376"/>
                    <a:gd name="connsiteX3" fmla="*/ 2762975 w 3305281"/>
                    <a:gd name="connsiteY3" fmla="*/ 1258328 h 6099376"/>
                    <a:gd name="connsiteX4" fmla="*/ 3301873 w 3305281"/>
                    <a:gd name="connsiteY4" fmla="*/ 2128818 h 6099376"/>
                    <a:gd name="connsiteX5" fmla="*/ 2869853 w 3305281"/>
                    <a:gd name="connsiteY5" fmla="*/ 3122754 h 6099376"/>
                    <a:gd name="connsiteX6" fmla="*/ 2747736 w 3305281"/>
                    <a:gd name="connsiteY6" fmla="*/ 6058433 h 6099376"/>
                    <a:gd name="connsiteX7" fmla="*/ 32405 w 3305281"/>
                    <a:gd name="connsiteY7" fmla="*/ 6099376 h 6099376"/>
                    <a:gd name="connsiteX8" fmla="*/ 463671 w 3305281"/>
                    <a:gd name="connsiteY8" fmla="*/ 3007592 h 6099376"/>
                    <a:gd name="connsiteX9" fmla="*/ 24283 w 3305281"/>
                    <a:gd name="connsiteY9" fmla="*/ 2140693 h 6099376"/>
                    <a:gd name="connsiteX10" fmla="*/ 499297 w 3305281"/>
                    <a:gd name="connsiteY10" fmla="*/ 1475675 h 6099376"/>
                    <a:gd name="connsiteX11" fmla="*/ 525312 w 3305281"/>
                    <a:gd name="connsiteY11" fmla="*/ 700067 h 6099376"/>
                    <a:gd name="connsiteX0" fmla="*/ 525312 w 3305281"/>
                    <a:gd name="connsiteY0" fmla="*/ 700067 h 6099376"/>
                    <a:gd name="connsiteX1" fmla="*/ 1420116 w 3305281"/>
                    <a:gd name="connsiteY1" fmla="*/ 3217 h 6099376"/>
                    <a:gd name="connsiteX2" fmla="*/ 2194208 w 3305281"/>
                    <a:gd name="connsiteY2" fmla="*/ 51480 h 6099376"/>
                    <a:gd name="connsiteX3" fmla="*/ 2762975 w 3305281"/>
                    <a:gd name="connsiteY3" fmla="*/ 1258328 h 6099376"/>
                    <a:gd name="connsiteX4" fmla="*/ 3301873 w 3305281"/>
                    <a:gd name="connsiteY4" fmla="*/ 2128818 h 6099376"/>
                    <a:gd name="connsiteX5" fmla="*/ 2869853 w 3305281"/>
                    <a:gd name="connsiteY5" fmla="*/ 3122754 h 6099376"/>
                    <a:gd name="connsiteX6" fmla="*/ 2747736 w 3305281"/>
                    <a:gd name="connsiteY6" fmla="*/ 6058433 h 6099376"/>
                    <a:gd name="connsiteX7" fmla="*/ 32405 w 3305281"/>
                    <a:gd name="connsiteY7" fmla="*/ 6099376 h 6099376"/>
                    <a:gd name="connsiteX8" fmla="*/ 463671 w 3305281"/>
                    <a:gd name="connsiteY8" fmla="*/ 3007592 h 6099376"/>
                    <a:gd name="connsiteX9" fmla="*/ 24283 w 3305281"/>
                    <a:gd name="connsiteY9" fmla="*/ 2140693 h 6099376"/>
                    <a:gd name="connsiteX10" fmla="*/ 499297 w 3305281"/>
                    <a:gd name="connsiteY10" fmla="*/ 1475675 h 6099376"/>
                    <a:gd name="connsiteX11" fmla="*/ 525312 w 3305281"/>
                    <a:gd name="connsiteY11" fmla="*/ 700067 h 6099376"/>
                    <a:gd name="connsiteX0" fmla="*/ 525312 w 3305281"/>
                    <a:gd name="connsiteY0" fmla="*/ 700067 h 6099376"/>
                    <a:gd name="connsiteX1" fmla="*/ 1420116 w 3305281"/>
                    <a:gd name="connsiteY1" fmla="*/ 3217 h 6099376"/>
                    <a:gd name="connsiteX2" fmla="*/ 2194208 w 3305281"/>
                    <a:gd name="connsiteY2" fmla="*/ 51480 h 6099376"/>
                    <a:gd name="connsiteX3" fmla="*/ 2762975 w 3305281"/>
                    <a:gd name="connsiteY3" fmla="*/ 1258328 h 6099376"/>
                    <a:gd name="connsiteX4" fmla="*/ 3301873 w 3305281"/>
                    <a:gd name="connsiteY4" fmla="*/ 2128818 h 6099376"/>
                    <a:gd name="connsiteX5" fmla="*/ 2869853 w 3305281"/>
                    <a:gd name="connsiteY5" fmla="*/ 3122754 h 6099376"/>
                    <a:gd name="connsiteX6" fmla="*/ 2747736 w 3305281"/>
                    <a:gd name="connsiteY6" fmla="*/ 6058433 h 6099376"/>
                    <a:gd name="connsiteX7" fmla="*/ 32405 w 3305281"/>
                    <a:gd name="connsiteY7" fmla="*/ 6099376 h 6099376"/>
                    <a:gd name="connsiteX8" fmla="*/ 463671 w 3305281"/>
                    <a:gd name="connsiteY8" fmla="*/ 3007592 h 6099376"/>
                    <a:gd name="connsiteX9" fmla="*/ 24283 w 3305281"/>
                    <a:gd name="connsiteY9" fmla="*/ 2140693 h 6099376"/>
                    <a:gd name="connsiteX10" fmla="*/ 499297 w 3305281"/>
                    <a:gd name="connsiteY10" fmla="*/ 1475675 h 6099376"/>
                    <a:gd name="connsiteX11" fmla="*/ 525312 w 3305281"/>
                    <a:gd name="connsiteY11" fmla="*/ 700067 h 6099376"/>
                    <a:gd name="connsiteX0" fmla="*/ 525312 w 3305281"/>
                    <a:gd name="connsiteY0" fmla="*/ 700067 h 6099376"/>
                    <a:gd name="connsiteX1" fmla="*/ 1420116 w 3305281"/>
                    <a:gd name="connsiteY1" fmla="*/ 3217 h 6099376"/>
                    <a:gd name="connsiteX2" fmla="*/ 2194208 w 3305281"/>
                    <a:gd name="connsiteY2" fmla="*/ 51480 h 6099376"/>
                    <a:gd name="connsiteX3" fmla="*/ 2762975 w 3305281"/>
                    <a:gd name="connsiteY3" fmla="*/ 1258328 h 6099376"/>
                    <a:gd name="connsiteX4" fmla="*/ 3301873 w 3305281"/>
                    <a:gd name="connsiteY4" fmla="*/ 2128818 h 6099376"/>
                    <a:gd name="connsiteX5" fmla="*/ 2869853 w 3305281"/>
                    <a:gd name="connsiteY5" fmla="*/ 3122754 h 6099376"/>
                    <a:gd name="connsiteX6" fmla="*/ 2747736 w 3305281"/>
                    <a:gd name="connsiteY6" fmla="*/ 6058433 h 6099376"/>
                    <a:gd name="connsiteX7" fmla="*/ 32405 w 3305281"/>
                    <a:gd name="connsiteY7" fmla="*/ 6099376 h 6099376"/>
                    <a:gd name="connsiteX8" fmla="*/ 463671 w 3305281"/>
                    <a:gd name="connsiteY8" fmla="*/ 3007592 h 6099376"/>
                    <a:gd name="connsiteX9" fmla="*/ 24283 w 3305281"/>
                    <a:gd name="connsiteY9" fmla="*/ 2140693 h 6099376"/>
                    <a:gd name="connsiteX10" fmla="*/ 499297 w 3305281"/>
                    <a:gd name="connsiteY10" fmla="*/ 1475675 h 6099376"/>
                    <a:gd name="connsiteX11" fmla="*/ 525312 w 3305281"/>
                    <a:gd name="connsiteY11" fmla="*/ 700067 h 6099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05281" h="6099376">
                      <a:moveTo>
                        <a:pt x="525312" y="700067"/>
                      </a:moveTo>
                      <a:cubicBezTo>
                        <a:pt x="677587" y="461007"/>
                        <a:pt x="672838" y="-19313"/>
                        <a:pt x="1420116" y="3217"/>
                      </a:cubicBezTo>
                      <a:cubicBezTo>
                        <a:pt x="1633760" y="-3281"/>
                        <a:pt x="1854528" y="-5305"/>
                        <a:pt x="2194208" y="51480"/>
                      </a:cubicBezTo>
                      <a:cubicBezTo>
                        <a:pt x="2659347" y="224291"/>
                        <a:pt x="2806312" y="741133"/>
                        <a:pt x="2762975" y="1258328"/>
                      </a:cubicBezTo>
                      <a:cubicBezTo>
                        <a:pt x="3127696" y="1499652"/>
                        <a:pt x="3284060" y="1818080"/>
                        <a:pt x="3301873" y="2128818"/>
                      </a:cubicBezTo>
                      <a:cubicBezTo>
                        <a:pt x="3319686" y="2439556"/>
                        <a:pt x="3280510" y="2909184"/>
                        <a:pt x="2869853" y="3122754"/>
                      </a:cubicBezTo>
                      <a:lnTo>
                        <a:pt x="2747736" y="6058433"/>
                      </a:lnTo>
                      <a:lnTo>
                        <a:pt x="32405" y="6099376"/>
                      </a:lnTo>
                      <a:cubicBezTo>
                        <a:pt x="140831" y="5515367"/>
                        <a:pt x="540087" y="3660549"/>
                        <a:pt x="463671" y="3007592"/>
                      </a:cubicBezTo>
                      <a:cubicBezTo>
                        <a:pt x="7244" y="2663393"/>
                        <a:pt x="-43010" y="2429659"/>
                        <a:pt x="24283" y="2140693"/>
                      </a:cubicBezTo>
                      <a:cubicBezTo>
                        <a:pt x="99494" y="1887353"/>
                        <a:pt x="257831" y="1586511"/>
                        <a:pt x="499297" y="1475675"/>
                      </a:cubicBezTo>
                      <a:cubicBezTo>
                        <a:pt x="389216" y="1217139"/>
                        <a:pt x="436218" y="1029855"/>
                        <a:pt x="525312" y="7000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64" name="Ellipszis 47"/>
                <p:cNvSpPr>
                  <a:spLocks noChangeAspect="1"/>
                </p:cNvSpPr>
                <p:nvPr/>
              </p:nvSpPr>
              <p:spPr>
                <a:xfrm>
                  <a:off x="3062392" y="483878"/>
                  <a:ext cx="1232225" cy="1620115"/>
                </a:xfrm>
                <a:custGeom>
                  <a:avLst/>
                  <a:gdLst>
                    <a:gd name="connsiteX0" fmla="*/ 0 w 1678639"/>
                    <a:gd name="connsiteY0" fmla="*/ 839320 h 1678639"/>
                    <a:gd name="connsiteX1" fmla="*/ 839320 w 1678639"/>
                    <a:gd name="connsiteY1" fmla="*/ 0 h 1678639"/>
                    <a:gd name="connsiteX2" fmla="*/ 1678640 w 1678639"/>
                    <a:gd name="connsiteY2" fmla="*/ 839320 h 1678639"/>
                    <a:gd name="connsiteX3" fmla="*/ 839320 w 1678639"/>
                    <a:gd name="connsiteY3" fmla="*/ 1678640 h 1678639"/>
                    <a:gd name="connsiteX4" fmla="*/ 0 w 1678639"/>
                    <a:gd name="connsiteY4" fmla="*/ 839320 h 1678639"/>
                    <a:gd name="connsiteX0" fmla="*/ 6970 w 1686151"/>
                    <a:gd name="connsiteY0" fmla="*/ 350902 h 1190222"/>
                    <a:gd name="connsiteX1" fmla="*/ 1255722 w 1686151"/>
                    <a:gd name="connsiteY1" fmla="*/ 16550 h 1190222"/>
                    <a:gd name="connsiteX2" fmla="*/ 1685610 w 1686151"/>
                    <a:gd name="connsiteY2" fmla="*/ 350902 h 1190222"/>
                    <a:gd name="connsiteX3" fmla="*/ 846290 w 1686151"/>
                    <a:gd name="connsiteY3" fmla="*/ 1190222 h 1190222"/>
                    <a:gd name="connsiteX4" fmla="*/ 6970 w 1686151"/>
                    <a:gd name="connsiteY4" fmla="*/ 350902 h 1190222"/>
                    <a:gd name="connsiteX0" fmla="*/ 6970 w 1685615"/>
                    <a:gd name="connsiteY0" fmla="*/ 490250 h 1329570"/>
                    <a:gd name="connsiteX1" fmla="*/ 1255722 w 1685615"/>
                    <a:gd name="connsiteY1" fmla="*/ 155898 h 1329570"/>
                    <a:gd name="connsiteX2" fmla="*/ 1685610 w 1685615"/>
                    <a:gd name="connsiteY2" fmla="*/ 490250 h 1329570"/>
                    <a:gd name="connsiteX3" fmla="*/ 846290 w 1685615"/>
                    <a:gd name="connsiteY3" fmla="*/ 1329570 h 1329570"/>
                    <a:gd name="connsiteX4" fmla="*/ 6970 w 1685615"/>
                    <a:gd name="connsiteY4" fmla="*/ 490250 h 1329570"/>
                    <a:gd name="connsiteX0" fmla="*/ 6970 w 1685610"/>
                    <a:gd name="connsiteY0" fmla="*/ 375096 h 1214416"/>
                    <a:gd name="connsiteX1" fmla="*/ 1255722 w 1685610"/>
                    <a:gd name="connsiteY1" fmla="*/ 40744 h 1214416"/>
                    <a:gd name="connsiteX2" fmla="*/ 1685610 w 1685610"/>
                    <a:gd name="connsiteY2" fmla="*/ 375096 h 1214416"/>
                    <a:gd name="connsiteX3" fmla="*/ 846290 w 1685610"/>
                    <a:gd name="connsiteY3" fmla="*/ 1214416 h 1214416"/>
                    <a:gd name="connsiteX4" fmla="*/ 6970 w 1685610"/>
                    <a:gd name="connsiteY4" fmla="*/ 375096 h 1214416"/>
                    <a:gd name="connsiteX0" fmla="*/ 6970 w 1706911"/>
                    <a:gd name="connsiteY0" fmla="*/ 336776 h 1176096"/>
                    <a:gd name="connsiteX1" fmla="*/ 1255722 w 1706911"/>
                    <a:gd name="connsiteY1" fmla="*/ 2424 h 1176096"/>
                    <a:gd name="connsiteX2" fmla="*/ 1249593 w 1706911"/>
                    <a:gd name="connsiteY2" fmla="*/ 193455 h 1176096"/>
                    <a:gd name="connsiteX3" fmla="*/ 1685610 w 1706911"/>
                    <a:gd name="connsiteY3" fmla="*/ 336776 h 1176096"/>
                    <a:gd name="connsiteX4" fmla="*/ 846290 w 1706911"/>
                    <a:gd name="connsiteY4" fmla="*/ 1176096 h 1176096"/>
                    <a:gd name="connsiteX5" fmla="*/ 6970 w 1706911"/>
                    <a:gd name="connsiteY5" fmla="*/ 336776 h 1176096"/>
                    <a:gd name="connsiteX0" fmla="*/ 4877 w 1486606"/>
                    <a:gd name="connsiteY0" fmla="*/ 336776 h 1197268"/>
                    <a:gd name="connsiteX1" fmla="*/ 1253629 w 1486606"/>
                    <a:gd name="connsiteY1" fmla="*/ 2424 h 1197268"/>
                    <a:gd name="connsiteX2" fmla="*/ 1247500 w 1486606"/>
                    <a:gd name="connsiteY2" fmla="*/ 193455 h 1197268"/>
                    <a:gd name="connsiteX3" fmla="*/ 1451505 w 1486606"/>
                    <a:gd name="connsiteY3" fmla="*/ 869039 h 1197268"/>
                    <a:gd name="connsiteX4" fmla="*/ 844197 w 1486606"/>
                    <a:gd name="connsiteY4" fmla="*/ 1176096 h 1197268"/>
                    <a:gd name="connsiteX5" fmla="*/ 4877 w 1486606"/>
                    <a:gd name="connsiteY5" fmla="*/ 336776 h 1197268"/>
                    <a:gd name="connsiteX0" fmla="*/ 4877 w 1514358"/>
                    <a:gd name="connsiteY0" fmla="*/ 336790 h 1194315"/>
                    <a:gd name="connsiteX1" fmla="*/ 1253629 w 1514358"/>
                    <a:gd name="connsiteY1" fmla="*/ 2438 h 1194315"/>
                    <a:gd name="connsiteX2" fmla="*/ 1247500 w 1514358"/>
                    <a:gd name="connsiteY2" fmla="*/ 193469 h 1194315"/>
                    <a:gd name="connsiteX3" fmla="*/ 1486335 w 1514358"/>
                    <a:gd name="connsiteY3" fmla="*/ 254884 h 1194315"/>
                    <a:gd name="connsiteX4" fmla="*/ 1451505 w 1514358"/>
                    <a:gd name="connsiteY4" fmla="*/ 869053 h 1194315"/>
                    <a:gd name="connsiteX5" fmla="*/ 844197 w 1514358"/>
                    <a:gd name="connsiteY5" fmla="*/ 1176110 h 1194315"/>
                    <a:gd name="connsiteX6" fmla="*/ 4877 w 1514358"/>
                    <a:gd name="connsiteY6" fmla="*/ 336790 h 1194315"/>
                    <a:gd name="connsiteX0" fmla="*/ 894 w 1510375"/>
                    <a:gd name="connsiteY0" fmla="*/ 157697 h 1015222"/>
                    <a:gd name="connsiteX1" fmla="*/ 690088 w 1510375"/>
                    <a:gd name="connsiteY1" fmla="*/ 109948 h 1015222"/>
                    <a:gd name="connsiteX2" fmla="*/ 1243517 w 1510375"/>
                    <a:gd name="connsiteY2" fmla="*/ 14376 h 1015222"/>
                    <a:gd name="connsiteX3" fmla="*/ 1482352 w 1510375"/>
                    <a:gd name="connsiteY3" fmla="*/ 75791 h 1015222"/>
                    <a:gd name="connsiteX4" fmla="*/ 1447522 w 1510375"/>
                    <a:gd name="connsiteY4" fmla="*/ 689960 h 1015222"/>
                    <a:gd name="connsiteX5" fmla="*/ 840214 w 1510375"/>
                    <a:gd name="connsiteY5" fmla="*/ 997017 h 1015222"/>
                    <a:gd name="connsiteX6" fmla="*/ 894 w 1510375"/>
                    <a:gd name="connsiteY6" fmla="*/ 157697 h 1015222"/>
                    <a:gd name="connsiteX0" fmla="*/ 886 w 1510367"/>
                    <a:gd name="connsiteY0" fmla="*/ 342101 h 1199626"/>
                    <a:gd name="connsiteX1" fmla="*/ 690080 w 1510367"/>
                    <a:gd name="connsiteY1" fmla="*/ 294352 h 1199626"/>
                    <a:gd name="connsiteX2" fmla="*/ 1216212 w 1510367"/>
                    <a:gd name="connsiteY2" fmla="*/ 887 h 1199626"/>
                    <a:gd name="connsiteX3" fmla="*/ 1243509 w 1510367"/>
                    <a:gd name="connsiteY3" fmla="*/ 198780 h 1199626"/>
                    <a:gd name="connsiteX4" fmla="*/ 1482344 w 1510367"/>
                    <a:gd name="connsiteY4" fmla="*/ 260195 h 1199626"/>
                    <a:gd name="connsiteX5" fmla="*/ 1447514 w 1510367"/>
                    <a:gd name="connsiteY5" fmla="*/ 874364 h 1199626"/>
                    <a:gd name="connsiteX6" fmla="*/ 840206 w 1510367"/>
                    <a:gd name="connsiteY6" fmla="*/ 1181421 h 1199626"/>
                    <a:gd name="connsiteX7" fmla="*/ 886 w 1510367"/>
                    <a:gd name="connsiteY7" fmla="*/ 342101 h 1199626"/>
                    <a:gd name="connsiteX0" fmla="*/ 886 w 1510367"/>
                    <a:gd name="connsiteY0" fmla="*/ 342101 h 1199626"/>
                    <a:gd name="connsiteX1" fmla="*/ 690080 w 1510367"/>
                    <a:gd name="connsiteY1" fmla="*/ 294352 h 1199626"/>
                    <a:gd name="connsiteX2" fmla="*/ 1216212 w 1510367"/>
                    <a:gd name="connsiteY2" fmla="*/ 887 h 1199626"/>
                    <a:gd name="connsiteX3" fmla="*/ 1243509 w 1510367"/>
                    <a:gd name="connsiteY3" fmla="*/ 198780 h 1199626"/>
                    <a:gd name="connsiteX4" fmla="*/ 1482344 w 1510367"/>
                    <a:gd name="connsiteY4" fmla="*/ 260195 h 1199626"/>
                    <a:gd name="connsiteX5" fmla="*/ 1447514 w 1510367"/>
                    <a:gd name="connsiteY5" fmla="*/ 874364 h 1199626"/>
                    <a:gd name="connsiteX6" fmla="*/ 840206 w 1510367"/>
                    <a:gd name="connsiteY6" fmla="*/ 1181421 h 1199626"/>
                    <a:gd name="connsiteX7" fmla="*/ 886 w 1510367"/>
                    <a:gd name="connsiteY7" fmla="*/ 342101 h 1199626"/>
                    <a:gd name="connsiteX0" fmla="*/ 2266 w 1122786"/>
                    <a:gd name="connsiteY0" fmla="*/ 273863 h 1203269"/>
                    <a:gd name="connsiteX1" fmla="*/ 302499 w 1122786"/>
                    <a:gd name="connsiteY1" fmla="*/ 294352 h 1203269"/>
                    <a:gd name="connsiteX2" fmla="*/ 828631 w 1122786"/>
                    <a:gd name="connsiteY2" fmla="*/ 887 h 1203269"/>
                    <a:gd name="connsiteX3" fmla="*/ 855928 w 1122786"/>
                    <a:gd name="connsiteY3" fmla="*/ 198780 h 1203269"/>
                    <a:gd name="connsiteX4" fmla="*/ 1094763 w 1122786"/>
                    <a:gd name="connsiteY4" fmla="*/ 260195 h 1203269"/>
                    <a:gd name="connsiteX5" fmla="*/ 1059933 w 1122786"/>
                    <a:gd name="connsiteY5" fmla="*/ 874364 h 1203269"/>
                    <a:gd name="connsiteX6" fmla="*/ 452625 w 1122786"/>
                    <a:gd name="connsiteY6" fmla="*/ 1181421 h 1203269"/>
                    <a:gd name="connsiteX7" fmla="*/ 2266 w 1122786"/>
                    <a:gd name="connsiteY7" fmla="*/ 273863 h 1203269"/>
                    <a:gd name="connsiteX0" fmla="*/ 1673 w 1210903"/>
                    <a:gd name="connsiteY0" fmla="*/ 751534 h 1182954"/>
                    <a:gd name="connsiteX1" fmla="*/ 390616 w 1210903"/>
                    <a:gd name="connsiteY1" fmla="*/ 294352 h 1182954"/>
                    <a:gd name="connsiteX2" fmla="*/ 916748 w 1210903"/>
                    <a:gd name="connsiteY2" fmla="*/ 887 h 1182954"/>
                    <a:gd name="connsiteX3" fmla="*/ 944045 w 1210903"/>
                    <a:gd name="connsiteY3" fmla="*/ 198780 h 1182954"/>
                    <a:gd name="connsiteX4" fmla="*/ 1182880 w 1210903"/>
                    <a:gd name="connsiteY4" fmla="*/ 260195 h 1182954"/>
                    <a:gd name="connsiteX5" fmla="*/ 1148050 w 1210903"/>
                    <a:gd name="connsiteY5" fmla="*/ 874364 h 1182954"/>
                    <a:gd name="connsiteX6" fmla="*/ 540742 w 1210903"/>
                    <a:gd name="connsiteY6" fmla="*/ 1181421 h 1182954"/>
                    <a:gd name="connsiteX7" fmla="*/ 1673 w 1210903"/>
                    <a:gd name="connsiteY7" fmla="*/ 751534 h 1182954"/>
                    <a:gd name="connsiteX0" fmla="*/ 43038 w 1252268"/>
                    <a:gd name="connsiteY0" fmla="*/ 751534 h 1182954"/>
                    <a:gd name="connsiteX1" fmla="*/ 77833 w 1252268"/>
                    <a:gd name="connsiteY1" fmla="*/ 307961 h 1182954"/>
                    <a:gd name="connsiteX2" fmla="*/ 431981 w 1252268"/>
                    <a:gd name="connsiteY2" fmla="*/ 294352 h 1182954"/>
                    <a:gd name="connsiteX3" fmla="*/ 958113 w 1252268"/>
                    <a:gd name="connsiteY3" fmla="*/ 887 h 1182954"/>
                    <a:gd name="connsiteX4" fmla="*/ 985410 w 1252268"/>
                    <a:gd name="connsiteY4" fmla="*/ 198780 h 1182954"/>
                    <a:gd name="connsiteX5" fmla="*/ 1224245 w 1252268"/>
                    <a:gd name="connsiteY5" fmla="*/ 260195 h 1182954"/>
                    <a:gd name="connsiteX6" fmla="*/ 1189415 w 1252268"/>
                    <a:gd name="connsiteY6" fmla="*/ 874364 h 1182954"/>
                    <a:gd name="connsiteX7" fmla="*/ 582107 w 1252268"/>
                    <a:gd name="connsiteY7" fmla="*/ 1181421 h 1182954"/>
                    <a:gd name="connsiteX8" fmla="*/ 43038 w 1252268"/>
                    <a:gd name="connsiteY8" fmla="*/ 751534 h 1182954"/>
                    <a:gd name="connsiteX0" fmla="*/ 43038 w 1252268"/>
                    <a:gd name="connsiteY0" fmla="*/ 751534 h 1182954"/>
                    <a:gd name="connsiteX1" fmla="*/ 77833 w 1252268"/>
                    <a:gd name="connsiteY1" fmla="*/ 307961 h 1182954"/>
                    <a:gd name="connsiteX2" fmla="*/ 507044 w 1252268"/>
                    <a:gd name="connsiteY2" fmla="*/ 294352 h 1182954"/>
                    <a:gd name="connsiteX3" fmla="*/ 958113 w 1252268"/>
                    <a:gd name="connsiteY3" fmla="*/ 887 h 1182954"/>
                    <a:gd name="connsiteX4" fmla="*/ 985410 w 1252268"/>
                    <a:gd name="connsiteY4" fmla="*/ 198780 h 1182954"/>
                    <a:gd name="connsiteX5" fmla="*/ 1224245 w 1252268"/>
                    <a:gd name="connsiteY5" fmla="*/ 260195 h 1182954"/>
                    <a:gd name="connsiteX6" fmla="*/ 1189415 w 1252268"/>
                    <a:gd name="connsiteY6" fmla="*/ 874364 h 1182954"/>
                    <a:gd name="connsiteX7" fmla="*/ 582107 w 1252268"/>
                    <a:gd name="connsiteY7" fmla="*/ 1181421 h 1182954"/>
                    <a:gd name="connsiteX8" fmla="*/ 43038 w 1252268"/>
                    <a:gd name="connsiteY8" fmla="*/ 751534 h 1182954"/>
                    <a:gd name="connsiteX0" fmla="*/ 43038 w 1252268"/>
                    <a:gd name="connsiteY0" fmla="*/ 751534 h 1199626"/>
                    <a:gd name="connsiteX1" fmla="*/ 77833 w 1252268"/>
                    <a:gd name="connsiteY1" fmla="*/ 307961 h 1199626"/>
                    <a:gd name="connsiteX2" fmla="*/ 507044 w 1252268"/>
                    <a:gd name="connsiteY2" fmla="*/ 294352 h 1199626"/>
                    <a:gd name="connsiteX3" fmla="*/ 958113 w 1252268"/>
                    <a:gd name="connsiteY3" fmla="*/ 887 h 1199626"/>
                    <a:gd name="connsiteX4" fmla="*/ 985410 w 1252268"/>
                    <a:gd name="connsiteY4" fmla="*/ 198780 h 1199626"/>
                    <a:gd name="connsiteX5" fmla="*/ 1224245 w 1252268"/>
                    <a:gd name="connsiteY5" fmla="*/ 260195 h 1199626"/>
                    <a:gd name="connsiteX6" fmla="*/ 1189415 w 1252268"/>
                    <a:gd name="connsiteY6" fmla="*/ 874364 h 1199626"/>
                    <a:gd name="connsiteX7" fmla="*/ 582107 w 1252268"/>
                    <a:gd name="connsiteY7" fmla="*/ 1181421 h 1199626"/>
                    <a:gd name="connsiteX8" fmla="*/ 43038 w 1252268"/>
                    <a:gd name="connsiteY8" fmla="*/ 751534 h 1199626"/>
                    <a:gd name="connsiteX0" fmla="*/ 43038 w 1252268"/>
                    <a:gd name="connsiteY0" fmla="*/ 751534 h 1182402"/>
                    <a:gd name="connsiteX1" fmla="*/ 77833 w 1252268"/>
                    <a:gd name="connsiteY1" fmla="*/ 307961 h 1182402"/>
                    <a:gd name="connsiteX2" fmla="*/ 507044 w 1252268"/>
                    <a:gd name="connsiteY2" fmla="*/ 294352 h 1182402"/>
                    <a:gd name="connsiteX3" fmla="*/ 958113 w 1252268"/>
                    <a:gd name="connsiteY3" fmla="*/ 887 h 1182402"/>
                    <a:gd name="connsiteX4" fmla="*/ 985410 w 1252268"/>
                    <a:gd name="connsiteY4" fmla="*/ 198780 h 1182402"/>
                    <a:gd name="connsiteX5" fmla="*/ 1224245 w 1252268"/>
                    <a:gd name="connsiteY5" fmla="*/ 260195 h 1182402"/>
                    <a:gd name="connsiteX6" fmla="*/ 1189415 w 1252268"/>
                    <a:gd name="connsiteY6" fmla="*/ 874364 h 1182402"/>
                    <a:gd name="connsiteX7" fmla="*/ 582107 w 1252268"/>
                    <a:gd name="connsiteY7" fmla="*/ 1181421 h 1182402"/>
                    <a:gd name="connsiteX8" fmla="*/ 43038 w 1252268"/>
                    <a:gd name="connsiteY8" fmla="*/ 751534 h 1182402"/>
                    <a:gd name="connsiteX0" fmla="*/ 47558 w 1256788"/>
                    <a:gd name="connsiteY0" fmla="*/ 751534 h 1604969"/>
                    <a:gd name="connsiteX1" fmla="*/ 82353 w 1256788"/>
                    <a:gd name="connsiteY1" fmla="*/ 307961 h 1604969"/>
                    <a:gd name="connsiteX2" fmla="*/ 511564 w 1256788"/>
                    <a:gd name="connsiteY2" fmla="*/ 294352 h 1604969"/>
                    <a:gd name="connsiteX3" fmla="*/ 962633 w 1256788"/>
                    <a:gd name="connsiteY3" fmla="*/ 887 h 1604969"/>
                    <a:gd name="connsiteX4" fmla="*/ 989930 w 1256788"/>
                    <a:gd name="connsiteY4" fmla="*/ 198780 h 1604969"/>
                    <a:gd name="connsiteX5" fmla="*/ 1228765 w 1256788"/>
                    <a:gd name="connsiteY5" fmla="*/ 260195 h 1604969"/>
                    <a:gd name="connsiteX6" fmla="*/ 1193935 w 1256788"/>
                    <a:gd name="connsiteY6" fmla="*/ 874364 h 1604969"/>
                    <a:gd name="connsiteX7" fmla="*/ 648042 w 1256788"/>
                    <a:gd name="connsiteY7" fmla="*/ 1604502 h 1604969"/>
                    <a:gd name="connsiteX8" fmla="*/ 47558 w 1256788"/>
                    <a:gd name="connsiteY8" fmla="*/ 751534 h 1604969"/>
                    <a:gd name="connsiteX0" fmla="*/ 35072 w 1244302"/>
                    <a:gd name="connsiteY0" fmla="*/ 751534 h 1607972"/>
                    <a:gd name="connsiteX1" fmla="*/ 69867 w 1244302"/>
                    <a:gd name="connsiteY1" fmla="*/ 307961 h 1607972"/>
                    <a:gd name="connsiteX2" fmla="*/ 499078 w 1244302"/>
                    <a:gd name="connsiteY2" fmla="*/ 294352 h 1607972"/>
                    <a:gd name="connsiteX3" fmla="*/ 950147 w 1244302"/>
                    <a:gd name="connsiteY3" fmla="*/ 887 h 1607972"/>
                    <a:gd name="connsiteX4" fmla="*/ 977444 w 1244302"/>
                    <a:gd name="connsiteY4" fmla="*/ 198780 h 1607972"/>
                    <a:gd name="connsiteX5" fmla="*/ 1216279 w 1244302"/>
                    <a:gd name="connsiteY5" fmla="*/ 260195 h 1607972"/>
                    <a:gd name="connsiteX6" fmla="*/ 1181449 w 1244302"/>
                    <a:gd name="connsiteY6" fmla="*/ 874364 h 1607972"/>
                    <a:gd name="connsiteX7" fmla="*/ 635556 w 1244302"/>
                    <a:gd name="connsiteY7" fmla="*/ 1604502 h 1607972"/>
                    <a:gd name="connsiteX8" fmla="*/ 465652 w 1244302"/>
                    <a:gd name="connsiteY8" fmla="*/ 1133651 h 1607972"/>
                    <a:gd name="connsiteX9" fmla="*/ 35072 w 1244302"/>
                    <a:gd name="connsiteY9" fmla="*/ 751534 h 1607972"/>
                    <a:gd name="connsiteX0" fmla="*/ 35072 w 1244302"/>
                    <a:gd name="connsiteY0" fmla="*/ 751534 h 1607972"/>
                    <a:gd name="connsiteX1" fmla="*/ 69867 w 1244302"/>
                    <a:gd name="connsiteY1" fmla="*/ 307961 h 1607972"/>
                    <a:gd name="connsiteX2" fmla="*/ 499078 w 1244302"/>
                    <a:gd name="connsiteY2" fmla="*/ 294352 h 1607972"/>
                    <a:gd name="connsiteX3" fmla="*/ 950147 w 1244302"/>
                    <a:gd name="connsiteY3" fmla="*/ 887 h 1607972"/>
                    <a:gd name="connsiteX4" fmla="*/ 977444 w 1244302"/>
                    <a:gd name="connsiteY4" fmla="*/ 198780 h 1607972"/>
                    <a:gd name="connsiteX5" fmla="*/ 1216279 w 1244302"/>
                    <a:gd name="connsiteY5" fmla="*/ 260195 h 1607972"/>
                    <a:gd name="connsiteX6" fmla="*/ 1181449 w 1244302"/>
                    <a:gd name="connsiteY6" fmla="*/ 874364 h 1607972"/>
                    <a:gd name="connsiteX7" fmla="*/ 635556 w 1244302"/>
                    <a:gd name="connsiteY7" fmla="*/ 1604502 h 1607972"/>
                    <a:gd name="connsiteX8" fmla="*/ 465652 w 1244302"/>
                    <a:gd name="connsiteY8" fmla="*/ 1133651 h 1607972"/>
                    <a:gd name="connsiteX9" fmla="*/ 35072 w 1244302"/>
                    <a:gd name="connsiteY9" fmla="*/ 751534 h 1607972"/>
                    <a:gd name="connsiteX0" fmla="*/ 35072 w 1232225"/>
                    <a:gd name="connsiteY0" fmla="*/ 751534 h 1604652"/>
                    <a:gd name="connsiteX1" fmla="*/ 69867 w 1232225"/>
                    <a:gd name="connsiteY1" fmla="*/ 307961 h 1604652"/>
                    <a:gd name="connsiteX2" fmla="*/ 499078 w 1232225"/>
                    <a:gd name="connsiteY2" fmla="*/ 294352 h 1604652"/>
                    <a:gd name="connsiteX3" fmla="*/ 950147 w 1232225"/>
                    <a:gd name="connsiteY3" fmla="*/ 887 h 1604652"/>
                    <a:gd name="connsiteX4" fmla="*/ 977444 w 1232225"/>
                    <a:gd name="connsiteY4" fmla="*/ 198780 h 1604652"/>
                    <a:gd name="connsiteX5" fmla="*/ 1216279 w 1232225"/>
                    <a:gd name="connsiteY5" fmla="*/ 260195 h 1604652"/>
                    <a:gd name="connsiteX6" fmla="*/ 1181449 w 1232225"/>
                    <a:gd name="connsiteY6" fmla="*/ 874364 h 1604652"/>
                    <a:gd name="connsiteX7" fmla="*/ 800022 w 1232225"/>
                    <a:gd name="connsiteY7" fmla="*/ 1181417 h 1604652"/>
                    <a:gd name="connsiteX8" fmla="*/ 635556 w 1232225"/>
                    <a:gd name="connsiteY8" fmla="*/ 1604502 h 1604652"/>
                    <a:gd name="connsiteX9" fmla="*/ 465652 w 1232225"/>
                    <a:gd name="connsiteY9" fmla="*/ 1133651 h 1604652"/>
                    <a:gd name="connsiteX10" fmla="*/ 35072 w 1232225"/>
                    <a:gd name="connsiteY10" fmla="*/ 751534 h 1604652"/>
                    <a:gd name="connsiteX0" fmla="*/ 35072 w 1232225"/>
                    <a:gd name="connsiteY0" fmla="*/ 751534 h 1604652"/>
                    <a:gd name="connsiteX1" fmla="*/ 69867 w 1232225"/>
                    <a:gd name="connsiteY1" fmla="*/ 307961 h 1604652"/>
                    <a:gd name="connsiteX2" fmla="*/ 499078 w 1232225"/>
                    <a:gd name="connsiteY2" fmla="*/ 294352 h 1604652"/>
                    <a:gd name="connsiteX3" fmla="*/ 950147 w 1232225"/>
                    <a:gd name="connsiteY3" fmla="*/ 887 h 1604652"/>
                    <a:gd name="connsiteX4" fmla="*/ 977444 w 1232225"/>
                    <a:gd name="connsiteY4" fmla="*/ 198780 h 1604652"/>
                    <a:gd name="connsiteX5" fmla="*/ 1216279 w 1232225"/>
                    <a:gd name="connsiteY5" fmla="*/ 260195 h 1604652"/>
                    <a:gd name="connsiteX6" fmla="*/ 1181449 w 1232225"/>
                    <a:gd name="connsiteY6" fmla="*/ 874364 h 1604652"/>
                    <a:gd name="connsiteX7" fmla="*/ 800022 w 1232225"/>
                    <a:gd name="connsiteY7" fmla="*/ 1181417 h 1604652"/>
                    <a:gd name="connsiteX8" fmla="*/ 635556 w 1232225"/>
                    <a:gd name="connsiteY8" fmla="*/ 1604502 h 1604652"/>
                    <a:gd name="connsiteX9" fmla="*/ 465652 w 1232225"/>
                    <a:gd name="connsiteY9" fmla="*/ 1133651 h 1604652"/>
                    <a:gd name="connsiteX10" fmla="*/ 35072 w 1232225"/>
                    <a:gd name="connsiteY10" fmla="*/ 751534 h 1604652"/>
                    <a:gd name="connsiteX0" fmla="*/ 35072 w 1232225"/>
                    <a:gd name="connsiteY0" fmla="*/ 751534 h 1613833"/>
                    <a:gd name="connsiteX1" fmla="*/ 69867 w 1232225"/>
                    <a:gd name="connsiteY1" fmla="*/ 307961 h 1613833"/>
                    <a:gd name="connsiteX2" fmla="*/ 499078 w 1232225"/>
                    <a:gd name="connsiteY2" fmla="*/ 294352 h 1613833"/>
                    <a:gd name="connsiteX3" fmla="*/ 950147 w 1232225"/>
                    <a:gd name="connsiteY3" fmla="*/ 887 h 1613833"/>
                    <a:gd name="connsiteX4" fmla="*/ 977444 w 1232225"/>
                    <a:gd name="connsiteY4" fmla="*/ 198780 h 1613833"/>
                    <a:gd name="connsiteX5" fmla="*/ 1216279 w 1232225"/>
                    <a:gd name="connsiteY5" fmla="*/ 260195 h 1613833"/>
                    <a:gd name="connsiteX6" fmla="*/ 1181449 w 1232225"/>
                    <a:gd name="connsiteY6" fmla="*/ 874364 h 1613833"/>
                    <a:gd name="connsiteX7" fmla="*/ 800022 w 1232225"/>
                    <a:gd name="connsiteY7" fmla="*/ 1181417 h 1613833"/>
                    <a:gd name="connsiteX8" fmla="*/ 970620 w 1232225"/>
                    <a:gd name="connsiteY8" fmla="*/ 1427077 h 1613833"/>
                    <a:gd name="connsiteX9" fmla="*/ 635556 w 1232225"/>
                    <a:gd name="connsiteY9" fmla="*/ 1604502 h 1613833"/>
                    <a:gd name="connsiteX10" fmla="*/ 465652 w 1232225"/>
                    <a:gd name="connsiteY10" fmla="*/ 1133651 h 1613833"/>
                    <a:gd name="connsiteX11" fmla="*/ 35072 w 1232225"/>
                    <a:gd name="connsiteY11" fmla="*/ 751534 h 1613833"/>
                    <a:gd name="connsiteX0" fmla="*/ 35072 w 1232225"/>
                    <a:gd name="connsiteY0" fmla="*/ 751534 h 1613833"/>
                    <a:gd name="connsiteX1" fmla="*/ 69867 w 1232225"/>
                    <a:gd name="connsiteY1" fmla="*/ 307961 h 1613833"/>
                    <a:gd name="connsiteX2" fmla="*/ 499078 w 1232225"/>
                    <a:gd name="connsiteY2" fmla="*/ 294352 h 1613833"/>
                    <a:gd name="connsiteX3" fmla="*/ 950147 w 1232225"/>
                    <a:gd name="connsiteY3" fmla="*/ 887 h 1613833"/>
                    <a:gd name="connsiteX4" fmla="*/ 977444 w 1232225"/>
                    <a:gd name="connsiteY4" fmla="*/ 198780 h 1613833"/>
                    <a:gd name="connsiteX5" fmla="*/ 1216279 w 1232225"/>
                    <a:gd name="connsiteY5" fmla="*/ 260195 h 1613833"/>
                    <a:gd name="connsiteX6" fmla="*/ 1181449 w 1232225"/>
                    <a:gd name="connsiteY6" fmla="*/ 874364 h 1613833"/>
                    <a:gd name="connsiteX7" fmla="*/ 800022 w 1232225"/>
                    <a:gd name="connsiteY7" fmla="*/ 1181417 h 1613833"/>
                    <a:gd name="connsiteX8" fmla="*/ 970620 w 1232225"/>
                    <a:gd name="connsiteY8" fmla="*/ 1427077 h 1613833"/>
                    <a:gd name="connsiteX9" fmla="*/ 635556 w 1232225"/>
                    <a:gd name="connsiteY9" fmla="*/ 1604502 h 1613833"/>
                    <a:gd name="connsiteX10" fmla="*/ 465652 w 1232225"/>
                    <a:gd name="connsiteY10" fmla="*/ 1133651 h 1613833"/>
                    <a:gd name="connsiteX11" fmla="*/ 35072 w 1232225"/>
                    <a:gd name="connsiteY11" fmla="*/ 751534 h 1613833"/>
                    <a:gd name="connsiteX0" fmla="*/ 35072 w 1232225"/>
                    <a:gd name="connsiteY0" fmla="*/ 751534 h 1604709"/>
                    <a:gd name="connsiteX1" fmla="*/ 69867 w 1232225"/>
                    <a:gd name="connsiteY1" fmla="*/ 307961 h 1604709"/>
                    <a:gd name="connsiteX2" fmla="*/ 499078 w 1232225"/>
                    <a:gd name="connsiteY2" fmla="*/ 294352 h 1604709"/>
                    <a:gd name="connsiteX3" fmla="*/ 950147 w 1232225"/>
                    <a:gd name="connsiteY3" fmla="*/ 887 h 1604709"/>
                    <a:gd name="connsiteX4" fmla="*/ 977444 w 1232225"/>
                    <a:gd name="connsiteY4" fmla="*/ 198780 h 1604709"/>
                    <a:gd name="connsiteX5" fmla="*/ 1216279 w 1232225"/>
                    <a:gd name="connsiteY5" fmla="*/ 260195 h 1604709"/>
                    <a:gd name="connsiteX6" fmla="*/ 1181449 w 1232225"/>
                    <a:gd name="connsiteY6" fmla="*/ 874364 h 1604709"/>
                    <a:gd name="connsiteX7" fmla="*/ 800022 w 1232225"/>
                    <a:gd name="connsiteY7" fmla="*/ 1181417 h 1604709"/>
                    <a:gd name="connsiteX8" fmla="*/ 970620 w 1232225"/>
                    <a:gd name="connsiteY8" fmla="*/ 1427077 h 1604709"/>
                    <a:gd name="connsiteX9" fmla="*/ 635556 w 1232225"/>
                    <a:gd name="connsiteY9" fmla="*/ 1604502 h 1604709"/>
                    <a:gd name="connsiteX10" fmla="*/ 308704 w 1232225"/>
                    <a:gd name="connsiteY10" fmla="*/ 1392957 h 1604709"/>
                    <a:gd name="connsiteX11" fmla="*/ 465652 w 1232225"/>
                    <a:gd name="connsiteY11" fmla="*/ 1133651 h 1604709"/>
                    <a:gd name="connsiteX12" fmla="*/ 35072 w 1232225"/>
                    <a:gd name="connsiteY12" fmla="*/ 751534 h 1604709"/>
                    <a:gd name="connsiteX0" fmla="*/ 35072 w 1232225"/>
                    <a:gd name="connsiteY0" fmla="*/ 751534 h 1604709"/>
                    <a:gd name="connsiteX1" fmla="*/ 69867 w 1232225"/>
                    <a:gd name="connsiteY1" fmla="*/ 307961 h 1604709"/>
                    <a:gd name="connsiteX2" fmla="*/ 499078 w 1232225"/>
                    <a:gd name="connsiteY2" fmla="*/ 294352 h 1604709"/>
                    <a:gd name="connsiteX3" fmla="*/ 950147 w 1232225"/>
                    <a:gd name="connsiteY3" fmla="*/ 887 h 1604709"/>
                    <a:gd name="connsiteX4" fmla="*/ 977444 w 1232225"/>
                    <a:gd name="connsiteY4" fmla="*/ 198780 h 1604709"/>
                    <a:gd name="connsiteX5" fmla="*/ 1216279 w 1232225"/>
                    <a:gd name="connsiteY5" fmla="*/ 260195 h 1604709"/>
                    <a:gd name="connsiteX6" fmla="*/ 1181449 w 1232225"/>
                    <a:gd name="connsiteY6" fmla="*/ 874364 h 1604709"/>
                    <a:gd name="connsiteX7" fmla="*/ 800022 w 1232225"/>
                    <a:gd name="connsiteY7" fmla="*/ 1181417 h 1604709"/>
                    <a:gd name="connsiteX8" fmla="*/ 970620 w 1232225"/>
                    <a:gd name="connsiteY8" fmla="*/ 1427077 h 1604709"/>
                    <a:gd name="connsiteX9" fmla="*/ 635556 w 1232225"/>
                    <a:gd name="connsiteY9" fmla="*/ 1604502 h 1604709"/>
                    <a:gd name="connsiteX10" fmla="*/ 308704 w 1232225"/>
                    <a:gd name="connsiteY10" fmla="*/ 1392957 h 1604709"/>
                    <a:gd name="connsiteX11" fmla="*/ 465652 w 1232225"/>
                    <a:gd name="connsiteY11" fmla="*/ 1133651 h 1604709"/>
                    <a:gd name="connsiteX12" fmla="*/ 35072 w 1232225"/>
                    <a:gd name="connsiteY12" fmla="*/ 751534 h 1604709"/>
                    <a:gd name="connsiteX0" fmla="*/ 35072 w 1232225"/>
                    <a:gd name="connsiteY0" fmla="*/ 751534 h 1605265"/>
                    <a:gd name="connsiteX1" fmla="*/ 69867 w 1232225"/>
                    <a:gd name="connsiteY1" fmla="*/ 307961 h 1605265"/>
                    <a:gd name="connsiteX2" fmla="*/ 499078 w 1232225"/>
                    <a:gd name="connsiteY2" fmla="*/ 294352 h 1605265"/>
                    <a:gd name="connsiteX3" fmla="*/ 950147 w 1232225"/>
                    <a:gd name="connsiteY3" fmla="*/ 887 h 1605265"/>
                    <a:gd name="connsiteX4" fmla="*/ 977444 w 1232225"/>
                    <a:gd name="connsiteY4" fmla="*/ 198780 h 1605265"/>
                    <a:gd name="connsiteX5" fmla="*/ 1216279 w 1232225"/>
                    <a:gd name="connsiteY5" fmla="*/ 260195 h 1605265"/>
                    <a:gd name="connsiteX6" fmla="*/ 1181449 w 1232225"/>
                    <a:gd name="connsiteY6" fmla="*/ 874364 h 1605265"/>
                    <a:gd name="connsiteX7" fmla="*/ 800022 w 1232225"/>
                    <a:gd name="connsiteY7" fmla="*/ 1181417 h 1605265"/>
                    <a:gd name="connsiteX8" fmla="*/ 970620 w 1232225"/>
                    <a:gd name="connsiteY8" fmla="*/ 1427077 h 1605265"/>
                    <a:gd name="connsiteX9" fmla="*/ 635556 w 1232225"/>
                    <a:gd name="connsiteY9" fmla="*/ 1604502 h 1605265"/>
                    <a:gd name="connsiteX10" fmla="*/ 308704 w 1232225"/>
                    <a:gd name="connsiteY10" fmla="*/ 1358837 h 1605265"/>
                    <a:gd name="connsiteX11" fmla="*/ 465652 w 1232225"/>
                    <a:gd name="connsiteY11" fmla="*/ 1133651 h 1605265"/>
                    <a:gd name="connsiteX12" fmla="*/ 35072 w 1232225"/>
                    <a:gd name="connsiteY12" fmla="*/ 751534 h 1605265"/>
                    <a:gd name="connsiteX0" fmla="*/ 35072 w 1232225"/>
                    <a:gd name="connsiteY0" fmla="*/ 751534 h 1584938"/>
                    <a:gd name="connsiteX1" fmla="*/ 69867 w 1232225"/>
                    <a:gd name="connsiteY1" fmla="*/ 307961 h 1584938"/>
                    <a:gd name="connsiteX2" fmla="*/ 499078 w 1232225"/>
                    <a:gd name="connsiteY2" fmla="*/ 294352 h 1584938"/>
                    <a:gd name="connsiteX3" fmla="*/ 950147 w 1232225"/>
                    <a:gd name="connsiteY3" fmla="*/ 887 h 1584938"/>
                    <a:gd name="connsiteX4" fmla="*/ 977444 w 1232225"/>
                    <a:gd name="connsiteY4" fmla="*/ 198780 h 1584938"/>
                    <a:gd name="connsiteX5" fmla="*/ 1216279 w 1232225"/>
                    <a:gd name="connsiteY5" fmla="*/ 260195 h 1584938"/>
                    <a:gd name="connsiteX6" fmla="*/ 1181449 w 1232225"/>
                    <a:gd name="connsiteY6" fmla="*/ 874364 h 1584938"/>
                    <a:gd name="connsiteX7" fmla="*/ 800022 w 1232225"/>
                    <a:gd name="connsiteY7" fmla="*/ 1181417 h 1584938"/>
                    <a:gd name="connsiteX8" fmla="*/ 970620 w 1232225"/>
                    <a:gd name="connsiteY8" fmla="*/ 1427077 h 1584938"/>
                    <a:gd name="connsiteX9" fmla="*/ 683323 w 1232225"/>
                    <a:gd name="connsiteY9" fmla="*/ 1584030 h 1584938"/>
                    <a:gd name="connsiteX10" fmla="*/ 308704 w 1232225"/>
                    <a:gd name="connsiteY10" fmla="*/ 1358837 h 1584938"/>
                    <a:gd name="connsiteX11" fmla="*/ 465652 w 1232225"/>
                    <a:gd name="connsiteY11" fmla="*/ 1133651 h 1584938"/>
                    <a:gd name="connsiteX12" fmla="*/ 35072 w 1232225"/>
                    <a:gd name="connsiteY12" fmla="*/ 751534 h 1584938"/>
                    <a:gd name="connsiteX0" fmla="*/ 35072 w 1232225"/>
                    <a:gd name="connsiteY0" fmla="*/ 751534 h 1623718"/>
                    <a:gd name="connsiteX1" fmla="*/ 69867 w 1232225"/>
                    <a:gd name="connsiteY1" fmla="*/ 307961 h 1623718"/>
                    <a:gd name="connsiteX2" fmla="*/ 499078 w 1232225"/>
                    <a:gd name="connsiteY2" fmla="*/ 294352 h 1623718"/>
                    <a:gd name="connsiteX3" fmla="*/ 950147 w 1232225"/>
                    <a:gd name="connsiteY3" fmla="*/ 887 h 1623718"/>
                    <a:gd name="connsiteX4" fmla="*/ 977444 w 1232225"/>
                    <a:gd name="connsiteY4" fmla="*/ 198780 h 1623718"/>
                    <a:gd name="connsiteX5" fmla="*/ 1216279 w 1232225"/>
                    <a:gd name="connsiteY5" fmla="*/ 260195 h 1623718"/>
                    <a:gd name="connsiteX6" fmla="*/ 1181449 w 1232225"/>
                    <a:gd name="connsiteY6" fmla="*/ 874364 h 1623718"/>
                    <a:gd name="connsiteX7" fmla="*/ 800022 w 1232225"/>
                    <a:gd name="connsiteY7" fmla="*/ 1181417 h 1623718"/>
                    <a:gd name="connsiteX8" fmla="*/ 970620 w 1232225"/>
                    <a:gd name="connsiteY8" fmla="*/ 1427077 h 1623718"/>
                    <a:gd name="connsiteX9" fmla="*/ 683323 w 1232225"/>
                    <a:gd name="connsiteY9" fmla="*/ 1584030 h 1623718"/>
                    <a:gd name="connsiteX10" fmla="*/ 308704 w 1232225"/>
                    <a:gd name="connsiteY10" fmla="*/ 1358837 h 1623718"/>
                    <a:gd name="connsiteX11" fmla="*/ 465652 w 1232225"/>
                    <a:gd name="connsiteY11" fmla="*/ 1133651 h 1623718"/>
                    <a:gd name="connsiteX12" fmla="*/ 35072 w 1232225"/>
                    <a:gd name="connsiteY12" fmla="*/ 751534 h 1623718"/>
                    <a:gd name="connsiteX0" fmla="*/ 35072 w 1232225"/>
                    <a:gd name="connsiteY0" fmla="*/ 751534 h 1620115"/>
                    <a:gd name="connsiteX1" fmla="*/ 69867 w 1232225"/>
                    <a:gd name="connsiteY1" fmla="*/ 307961 h 1620115"/>
                    <a:gd name="connsiteX2" fmla="*/ 499078 w 1232225"/>
                    <a:gd name="connsiteY2" fmla="*/ 294352 h 1620115"/>
                    <a:gd name="connsiteX3" fmla="*/ 950147 w 1232225"/>
                    <a:gd name="connsiteY3" fmla="*/ 887 h 1620115"/>
                    <a:gd name="connsiteX4" fmla="*/ 977444 w 1232225"/>
                    <a:gd name="connsiteY4" fmla="*/ 198780 h 1620115"/>
                    <a:gd name="connsiteX5" fmla="*/ 1216279 w 1232225"/>
                    <a:gd name="connsiteY5" fmla="*/ 260195 h 1620115"/>
                    <a:gd name="connsiteX6" fmla="*/ 1181449 w 1232225"/>
                    <a:gd name="connsiteY6" fmla="*/ 874364 h 1620115"/>
                    <a:gd name="connsiteX7" fmla="*/ 800022 w 1232225"/>
                    <a:gd name="connsiteY7" fmla="*/ 1181417 h 1620115"/>
                    <a:gd name="connsiteX8" fmla="*/ 970620 w 1232225"/>
                    <a:gd name="connsiteY8" fmla="*/ 1427077 h 1620115"/>
                    <a:gd name="connsiteX9" fmla="*/ 683323 w 1232225"/>
                    <a:gd name="connsiteY9" fmla="*/ 1584030 h 1620115"/>
                    <a:gd name="connsiteX10" fmla="*/ 308704 w 1232225"/>
                    <a:gd name="connsiteY10" fmla="*/ 1358837 h 1620115"/>
                    <a:gd name="connsiteX11" fmla="*/ 465652 w 1232225"/>
                    <a:gd name="connsiteY11" fmla="*/ 1133651 h 1620115"/>
                    <a:gd name="connsiteX12" fmla="*/ 35072 w 1232225"/>
                    <a:gd name="connsiteY12" fmla="*/ 751534 h 1620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2225" h="1620115">
                      <a:moveTo>
                        <a:pt x="35072" y="751534"/>
                      </a:moveTo>
                      <a:cubicBezTo>
                        <a:pt x="-30892" y="613919"/>
                        <a:pt x="5043" y="384158"/>
                        <a:pt x="69867" y="307961"/>
                      </a:cubicBezTo>
                      <a:cubicBezTo>
                        <a:pt x="134691" y="231764"/>
                        <a:pt x="352365" y="345531"/>
                        <a:pt x="499078" y="294352"/>
                      </a:cubicBezTo>
                      <a:cubicBezTo>
                        <a:pt x="645791" y="243173"/>
                        <a:pt x="857909" y="112351"/>
                        <a:pt x="950147" y="887"/>
                      </a:cubicBezTo>
                      <a:cubicBezTo>
                        <a:pt x="1042385" y="-15042"/>
                        <a:pt x="911480" y="188544"/>
                        <a:pt x="977444" y="198780"/>
                      </a:cubicBezTo>
                      <a:cubicBezTo>
                        <a:pt x="1043408" y="209016"/>
                        <a:pt x="1182278" y="147598"/>
                        <a:pt x="1216279" y="260195"/>
                      </a:cubicBezTo>
                      <a:cubicBezTo>
                        <a:pt x="1250280" y="372792"/>
                        <a:pt x="1225804" y="709454"/>
                        <a:pt x="1181449" y="874364"/>
                      </a:cubicBezTo>
                      <a:cubicBezTo>
                        <a:pt x="1137094" y="1039274"/>
                        <a:pt x="879515" y="1084749"/>
                        <a:pt x="800022" y="1181417"/>
                      </a:cubicBezTo>
                      <a:cubicBezTo>
                        <a:pt x="665937" y="1373620"/>
                        <a:pt x="998031" y="1356563"/>
                        <a:pt x="970620" y="1427077"/>
                      </a:cubicBezTo>
                      <a:cubicBezTo>
                        <a:pt x="602015" y="1463471"/>
                        <a:pt x="766347" y="1711409"/>
                        <a:pt x="683323" y="1584030"/>
                      </a:cubicBezTo>
                      <a:cubicBezTo>
                        <a:pt x="600299" y="1456651"/>
                        <a:pt x="337021" y="1437312"/>
                        <a:pt x="308704" y="1358837"/>
                      </a:cubicBezTo>
                      <a:cubicBezTo>
                        <a:pt x="539695" y="1294010"/>
                        <a:pt x="555612" y="1245104"/>
                        <a:pt x="465652" y="1133651"/>
                      </a:cubicBezTo>
                      <a:cubicBezTo>
                        <a:pt x="147207" y="1093848"/>
                        <a:pt x="101036" y="889149"/>
                        <a:pt x="35072" y="75153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Ellipszis 64"/>
                <p:cNvSpPr/>
                <p:nvPr/>
              </p:nvSpPr>
              <p:spPr>
                <a:xfrm>
                  <a:off x="2233075" y="3289501"/>
                  <a:ext cx="2709826" cy="1607674"/>
                </a:xfrm>
                <a:prstGeom prst="ellipse">
                  <a:avLst/>
                </a:prstGeom>
                <a:solidFill>
                  <a:schemeClr val="bg1">
                    <a:alpha val="38000"/>
                  </a:schemeClr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grpSp>
              <p:nvGrpSpPr>
                <p:cNvPr id="66" name="Csoportba foglalás 65"/>
                <p:cNvGrpSpPr/>
                <p:nvPr/>
              </p:nvGrpSpPr>
              <p:grpSpPr>
                <a:xfrm>
                  <a:off x="4008226" y="3646900"/>
                  <a:ext cx="857250" cy="811107"/>
                  <a:chOff x="8267701" y="3724275"/>
                  <a:chExt cx="857250" cy="811107"/>
                </a:xfrm>
                <a:solidFill>
                  <a:schemeClr val="bg1"/>
                </a:solidFill>
              </p:grpSpPr>
              <p:sp>
                <p:nvSpPr>
                  <p:cNvPr id="83" name="Ellipszis 82"/>
                  <p:cNvSpPr/>
                  <p:nvPr/>
                </p:nvSpPr>
                <p:spPr>
                  <a:xfrm>
                    <a:off x="8267701" y="3724275"/>
                    <a:ext cx="857250" cy="811107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84" name="Ellipszis 83"/>
                  <p:cNvSpPr/>
                  <p:nvPr/>
                </p:nvSpPr>
                <p:spPr>
                  <a:xfrm>
                    <a:off x="8267701" y="3739303"/>
                    <a:ext cx="676208" cy="796079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grpSp>
              <p:nvGrpSpPr>
                <p:cNvPr id="67" name="Csoportba foglalás 66"/>
                <p:cNvGrpSpPr/>
                <p:nvPr/>
              </p:nvGrpSpPr>
              <p:grpSpPr>
                <a:xfrm>
                  <a:off x="4335041" y="3808834"/>
                  <a:ext cx="61066" cy="60230"/>
                  <a:chOff x="1867838" y="3409467"/>
                  <a:chExt cx="61066" cy="60230"/>
                </a:xfrm>
              </p:grpSpPr>
              <p:sp>
                <p:nvSpPr>
                  <p:cNvPr id="81" name="Ellipszis 80"/>
                  <p:cNvSpPr>
                    <a:spLocks noChangeAspect="1"/>
                  </p:cNvSpPr>
                  <p:nvPr/>
                </p:nvSpPr>
                <p:spPr>
                  <a:xfrm flipH="1">
                    <a:off x="1867838" y="3409467"/>
                    <a:ext cx="61066" cy="6023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82" name="Ellipszis 81"/>
                  <p:cNvSpPr>
                    <a:spLocks noChangeAspect="1"/>
                  </p:cNvSpPr>
                  <p:nvPr/>
                </p:nvSpPr>
                <p:spPr>
                  <a:xfrm flipH="1">
                    <a:off x="1891244" y="3417416"/>
                    <a:ext cx="18250" cy="18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grpSp>
              <p:nvGrpSpPr>
                <p:cNvPr id="68" name="Csoportba foglalás 67"/>
                <p:cNvGrpSpPr/>
                <p:nvPr/>
              </p:nvGrpSpPr>
              <p:grpSpPr>
                <a:xfrm>
                  <a:off x="4346330" y="4248502"/>
                  <a:ext cx="61066" cy="60230"/>
                  <a:chOff x="1867838" y="3409467"/>
                  <a:chExt cx="61066" cy="60230"/>
                </a:xfrm>
              </p:grpSpPr>
              <p:sp>
                <p:nvSpPr>
                  <p:cNvPr id="79" name="Ellipszis 78"/>
                  <p:cNvSpPr>
                    <a:spLocks noChangeAspect="1"/>
                  </p:cNvSpPr>
                  <p:nvPr/>
                </p:nvSpPr>
                <p:spPr>
                  <a:xfrm flipH="1">
                    <a:off x="1867838" y="3409467"/>
                    <a:ext cx="61066" cy="60230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80" name="Ellipszis 79"/>
                  <p:cNvSpPr>
                    <a:spLocks noChangeAspect="1"/>
                  </p:cNvSpPr>
                  <p:nvPr/>
                </p:nvSpPr>
                <p:spPr>
                  <a:xfrm flipH="1">
                    <a:off x="1891244" y="3417416"/>
                    <a:ext cx="18250" cy="18000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69" name="Ellipszis 5"/>
                <p:cNvSpPr>
                  <a:spLocks noChangeAspect="1"/>
                </p:cNvSpPr>
                <p:nvPr/>
              </p:nvSpPr>
              <p:spPr>
                <a:xfrm rot="5830095" flipH="1">
                  <a:off x="4059696" y="4005966"/>
                  <a:ext cx="255729" cy="108000"/>
                </a:xfrm>
                <a:custGeom>
                  <a:avLst/>
                  <a:gdLst>
                    <a:gd name="connsiteX0" fmla="*/ 0 w 219693"/>
                    <a:gd name="connsiteY0" fmla="*/ 385948 h 771896"/>
                    <a:gd name="connsiteX1" fmla="*/ 109847 w 219693"/>
                    <a:gd name="connsiteY1" fmla="*/ 0 h 771896"/>
                    <a:gd name="connsiteX2" fmla="*/ 219694 w 219693"/>
                    <a:gd name="connsiteY2" fmla="*/ 385948 h 771896"/>
                    <a:gd name="connsiteX3" fmla="*/ 109847 w 219693"/>
                    <a:gd name="connsiteY3" fmla="*/ 771896 h 771896"/>
                    <a:gd name="connsiteX4" fmla="*/ 0 w 219693"/>
                    <a:gd name="connsiteY4" fmla="*/ 385948 h 771896"/>
                    <a:gd name="connsiteX0" fmla="*/ 0 w 250943"/>
                    <a:gd name="connsiteY0" fmla="*/ 386513 h 773352"/>
                    <a:gd name="connsiteX1" fmla="*/ 109847 w 250943"/>
                    <a:gd name="connsiteY1" fmla="*/ 565 h 773352"/>
                    <a:gd name="connsiteX2" fmla="*/ 250943 w 250943"/>
                    <a:gd name="connsiteY2" fmla="*/ 459307 h 773352"/>
                    <a:gd name="connsiteX3" fmla="*/ 109847 w 250943"/>
                    <a:gd name="connsiteY3" fmla="*/ 772461 h 773352"/>
                    <a:gd name="connsiteX4" fmla="*/ 0 w 250943"/>
                    <a:gd name="connsiteY4" fmla="*/ 386513 h 773352"/>
                    <a:gd name="connsiteX0" fmla="*/ 0 w 250943"/>
                    <a:gd name="connsiteY0" fmla="*/ 386513 h 772461"/>
                    <a:gd name="connsiteX1" fmla="*/ 109847 w 250943"/>
                    <a:gd name="connsiteY1" fmla="*/ 565 h 772461"/>
                    <a:gd name="connsiteX2" fmla="*/ 250943 w 250943"/>
                    <a:gd name="connsiteY2" fmla="*/ 459307 h 772461"/>
                    <a:gd name="connsiteX3" fmla="*/ 109847 w 250943"/>
                    <a:gd name="connsiteY3" fmla="*/ 772461 h 772461"/>
                    <a:gd name="connsiteX4" fmla="*/ 0 w 250943"/>
                    <a:gd name="connsiteY4" fmla="*/ 386513 h 772461"/>
                    <a:gd name="connsiteX0" fmla="*/ 61 w 251004"/>
                    <a:gd name="connsiteY0" fmla="*/ 273870 h 659818"/>
                    <a:gd name="connsiteX1" fmla="*/ 96769 w 251004"/>
                    <a:gd name="connsiteY1" fmla="*/ 598 h 659818"/>
                    <a:gd name="connsiteX2" fmla="*/ 251004 w 251004"/>
                    <a:gd name="connsiteY2" fmla="*/ 346664 h 659818"/>
                    <a:gd name="connsiteX3" fmla="*/ 109908 w 251004"/>
                    <a:gd name="connsiteY3" fmla="*/ 659818 h 659818"/>
                    <a:gd name="connsiteX4" fmla="*/ 61 w 251004"/>
                    <a:gd name="connsiteY4" fmla="*/ 273870 h 659818"/>
                    <a:gd name="connsiteX0" fmla="*/ 57 w 255367"/>
                    <a:gd name="connsiteY0" fmla="*/ 295949 h 681897"/>
                    <a:gd name="connsiteX1" fmla="*/ 96765 w 255367"/>
                    <a:gd name="connsiteY1" fmla="*/ 22677 h 681897"/>
                    <a:gd name="connsiteX2" fmla="*/ 222921 w 255367"/>
                    <a:gd name="connsiteY2" fmla="*/ 54891 h 681897"/>
                    <a:gd name="connsiteX3" fmla="*/ 251000 w 255367"/>
                    <a:gd name="connsiteY3" fmla="*/ 368743 h 681897"/>
                    <a:gd name="connsiteX4" fmla="*/ 109904 w 255367"/>
                    <a:gd name="connsiteY4" fmla="*/ 681897 h 681897"/>
                    <a:gd name="connsiteX5" fmla="*/ 57 w 255367"/>
                    <a:gd name="connsiteY5" fmla="*/ 295949 h 681897"/>
                    <a:gd name="connsiteX0" fmla="*/ 57 w 252606"/>
                    <a:gd name="connsiteY0" fmla="*/ 295949 h 703989"/>
                    <a:gd name="connsiteX1" fmla="*/ 96765 w 252606"/>
                    <a:gd name="connsiteY1" fmla="*/ 22677 h 703989"/>
                    <a:gd name="connsiteX2" fmla="*/ 222921 w 252606"/>
                    <a:gd name="connsiteY2" fmla="*/ 54891 h 703989"/>
                    <a:gd name="connsiteX3" fmla="*/ 251000 w 252606"/>
                    <a:gd name="connsiteY3" fmla="*/ 368743 h 703989"/>
                    <a:gd name="connsiteX4" fmla="*/ 207018 w 252606"/>
                    <a:gd name="connsiteY4" fmla="*/ 625954 h 703989"/>
                    <a:gd name="connsiteX5" fmla="*/ 109904 w 252606"/>
                    <a:gd name="connsiteY5" fmla="*/ 681897 h 703989"/>
                    <a:gd name="connsiteX6" fmla="*/ 57 w 252606"/>
                    <a:gd name="connsiteY6" fmla="*/ 295949 h 703989"/>
                    <a:gd name="connsiteX0" fmla="*/ 3828 w 256377"/>
                    <a:gd name="connsiteY0" fmla="*/ 295949 h 684793"/>
                    <a:gd name="connsiteX1" fmla="*/ 100536 w 256377"/>
                    <a:gd name="connsiteY1" fmla="*/ 22677 h 684793"/>
                    <a:gd name="connsiteX2" fmla="*/ 226692 w 256377"/>
                    <a:gd name="connsiteY2" fmla="*/ 54891 h 684793"/>
                    <a:gd name="connsiteX3" fmla="*/ 254771 w 256377"/>
                    <a:gd name="connsiteY3" fmla="*/ 368743 h 684793"/>
                    <a:gd name="connsiteX4" fmla="*/ 210789 w 256377"/>
                    <a:gd name="connsiteY4" fmla="*/ 625954 h 684793"/>
                    <a:gd name="connsiteX5" fmla="*/ 113675 w 256377"/>
                    <a:gd name="connsiteY5" fmla="*/ 681897 h 684793"/>
                    <a:gd name="connsiteX6" fmla="*/ 28547 w 256377"/>
                    <a:gd name="connsiteY6" fmla="*/ 568091 h 684793"/>
                    <a:gd name="connsiteX7" fmla="*/ 3828 w 256377"/>
                    <a:gd name="connsiteY7" fmla="*/ 295949 h 684793"/>
                    <a:gd name="connsiteX0" fmla="*/ 11795 w 264344"/>
                    <a:gd name="connsiteY0" fmla="*/ 283728 h 672572"/>
                    <a:gd name="connsiteX1" fmla="*/ 7029 w 264344"/>
                    <a:gd name="connsiteY1" fmla="*/ 113750 h 672572"/>
                    <a:gd name="connsiteX2" fmla="*/ 108503 w 264344"/>
                    <a:gd name="connsiteY2" fmla="*/ 10456 h 672572"/>
                    <a:gd name="connsiteX3" fmla="*/ 234659 w 264344"/>
                    <a:gd name="connsiteY3" fmla="*/ 42670 h 672572"/>
                    <a:gd name="connsiteX4" fmla="*/ 262738 w 264344"/>
                    <a:gd name="connsiteY4" fmla="*/ 356522 h 672572"/>
                    <a:gd name="connsiteX5" fmla="*/ 218756 w 264344"/>
                    <a:gd name="connsiteY5" fmla="*/ 613733 h 672572"/>
                    <a:gd name="connsiteX6" fmla="*/ 121642 w 264344"/>
                    <a:gd name="connsiteY6" fmla="*/ 669676 h 672572"/>
                    <a:gd name="connsiteX7" fmla="*/ 36514 w 264344"/>
                    <a:gd name="connsiteY7" fmla="*/ 555870 h 672572"/>
                    <a:gd name="connsiteX8" fmla="*/ 11795 w 264344"/>
                    <a:gd name="connsiteY8" fmla="*/ 283728 h 672572"/>
                    <a:gd name="connsiteX0" fmla="*/ 234659 w 326099"/>
                    <a:gd name="connsiteY0" fmla="*/ 38971 h 668873"/>
                    <a:gd name="connsiteX1" fmla="*/ 262738 w 326099"/>
                    <a:gd name="connsiteY1" fmla="*/ 352823 h 668873"/>
                    <a:gd name="connsiteX2" fmla="*/ 218756 w 326099"/>
                    <a:gd name="connsiteY2" fmla="*/ 610034 h 668873"/>
                    <a:gd name="connsiteX3" fmla="*/ 121642 w 326099"/>
                    <a:gd name="connsiteY3" fmla="*/ 665977 h 668873"/>
                    <a:gd name="connsiteX4" fmla="*/ 36514 w 326099"/>
                    <a:gd name="connsiteY4" fmla="*/ 552171 h 668873"/>
                    <a:gd name="connsiteX5" fmla="*/ 11795 w 326099"/>
                    <a:gd name="connsiteY5" fmla="*/ 280029 h 668873"/>
                    <a:gd name="connsiteX6" fmla="*/ 7029 w 326099"/>
                    <a:gd name="connsiteY6" fmla="*/ 110051 h 668873"/>
                    <a:gd name="connsiteX7" fmla="*/ 108503 w 326099"/>
                    <a:gd name="connsiteY7" fmla="*/ 6757 h 668873"/>
                    <a:gd name="connsiteX8" fmla="*/ 326099 w 326099"/>
                    <a:gd name="connsiteY8" fmla="*/ 130411 h 668873"/>
                    <a:gd name="connsiteX0" fmla="*/ 234659 w 264344"/>
                    <a:gd name="connsiteY0" fmla="*/ 32214 h 662116"/>
                    <a:gd name="connsiteX1" fmla="*/ 262738 w 264344"/>
                    <a:gd name="connsiteY1" fmla="*/ 346066 h 662116"/>
                    <a:gd name="connsiteX2" fmla="*/ 218756 w 264344"/>
                    <a:gd name="connsiteY2" fmla="*/ 603277 h 662116"/>
                    <a:gd name="connsiteX3" fmla="*/ 121642 w 264344"/>
                    <a:gd name="connsiteY3" fmla="*/ 659220 h 662116"/>
                    <a:gd name="connsiteX4" fmla="*/ 36514 w 264344"/>
                    <a:gd name="connsiteY4" fmla="*/ 545414 h 662116"/>
                    <a:gd name="connsiteX5" fmla="*/ 11795 w 264344"/>
                    <a:gd name="connsiteY5" fmla="*/ 273272 h 662116"/>
                    <a:gd name="connsiteX6" fmla="*/ 7029 w 264344"/>
                    <a:gd name="connsiteY6" fmla="*/ 103294 h 662116"/>
                    <a:gd name="connsiteX7" fmla="*/ 108503 w 264344"/>
                    <a:gd name="connsiteY7" fmla="*/ 0 h 662116"/>
                    <a:gd name="connsiteX0" fmla="*/ 234659 w 264344"/>
                    <a:gd name="connsiteY0" fmla="*/ 0 h 629902"/>
                    <a:gd name="connsiteX1" fmla="*/ 262738 w 264344"/>
                    <a:gd name="connsiteY1" fmla="*/ 313852 h 629902"/>
                    <a:gd name="connsiteX2" fmla="*/ 218756 w 264344"/>
                    <a:gd name="connsiteY2" fmla="*/ 571063 h 629902"/>
                    <a:gd name="connsiteX3" fmla="*/ 121642 w 264344"/>
                    <a:gd name="connsiteY3" fmla="*/ 627006 h 629902"/>
                    <a:gd name="connsiteX4" fmla="*/ 36514 w 264344"/>
                    <a:gd name="connsiteY4" fmla="*/ 513200 h 629902"/>
                    <a:gd name="connsiteX5" fmla="*/ 11795 w 264344"/>
                    <a:gd name="connsiteY5" fmla="*/ 241058 h 629902"/>
                    <a:gd name="connsiteX6" fmla="*/ 7029 w 264344"/>
                    <a:gd name="connsiteY6" fmla="*/ 71080 h 629902"/>
                    <a:gd name="connsiteX0" fmla="*/ 228738 w 263890"/>
                    <a:gd name="connsiteY0" fmla="*/ 0 h 559953"/>
                    <a:gd name="connsiteX1" fmla="*/ 262738 w 263890"/>
                    <a:gd name="connsiteY1" fmla="*/ 243903 h 559953"/>
                    <a:gd name="connsiteX2" fmla="*/ 218756 w 263890"/>
                    <a:gd name="connsiteY2" fmla="*/ 501114 h 559953"/>
                    <a:gd name="connsiteX3" fmla="*/ 121642 w 263890"/>
                    <a:gd name="connsiteY3" fmla="*/ 557057 h 559953"/>
                    <a:gd name="connsiteX4" fmla="*/ 36514 w 263890"/>
                    <a:gd name="connsiteY4" fmla="*/ 443251 h 559953"/>
                    <a:gd name="connsiteX5" fmla="*/ 11795 w 263890"/>
                    <a:gd name="connsiteY5" fmla="*/ 171109 h 559953"/>
                    <a:gd name="connsiteX6" fmla="*/ 7029 w 263890"/>
                    <a:gd name="connsiteY6" fmla="*/ 1131 h 559953"/>
                    <a:gd name="connsiteX0" fmla="*/ 228739 w 263893"/>
                    <a:gd name="connsiteY0" fmla="*/ 5865 h 565818"/>
                    <a:gd name="connsiteX1" fmla="*/ 262739 w 263893"/>
                    <a:gd name="connsiteY1" fmla="*/ 249768 h 565818"/>
                    <a:gd name="connsiteX2" fmla="*/ 218757 w 263893"/>
                    <a:gd name="connsiteY2" fmla="*/ 506979 h 565818"/>
                    <a:gd name="connsiteX3" fmla="*/ 121643 w 263893"/>
                    <a:gd name="connsiteY3" fmla="*/ 562922 h 565818"/>
                    <a:gd name="connsiteX4" fmla="*/ 36515 w 263893"/>
                    <a:gd name="connsiteY4" fmla="*/ 449116 h 565818"/>
                    <a:gd name="connsiteX5" fmla="*/ 11796 w 263893"/>
                    <a:gd name="connsiteY5" fmla="*/ 176974 h 565818"/>
                    <a:gd name="connsiteX6" fmla="*/ 7029 w 263893"/>
                    <a:gd name="connsiteY6" fmla="*/ 0 h 565818"/>
                    <a:gd name="connsiteX0" fmla="*/ 228739 w 253347"/>
                    <a:gd name="connsiteY0" fmla="*/ 5865 h 565818"/>
                    <a:gd name="connsiteX1" fmla="*/ 250899 w 253347"/>
                    <a:gd name="connsiteY1" fmla="*/ 249768 h 565818"/>
                    <a:gd name="connsiteX2" fmla="*/ 218757 w 253347"/>
                    <a:gd name="connsiteY2" fmla="*/ 506979 h 565818"/>
                    <a:gd name="connsiteX3" fmla="*/ 121643 w 253347"/>
                    <a:gd name="connsiteY3" fmla="*/ 562922 h 565818"/>
                    <a:gd name="connsiteX4" fmla="*/ 36515 w 253347"/>
                    <a:gd name="connsiteY4" fmla="*/ 449116 h 565818"/>
                    <a:gd name="connsiteX5" fmla="*/ 11796 w 253347"/>
                    <a:gd name="connsiteY5" fmla="*/ 176974 h 565818"/>
                    <a:gd name="connsiteX6" fmla="*/ 7029 w 253347"/>
                    <a:gd name="connsiteY6" fmla="*/ 0 h 565818"/>
                    <a:gd name="connsiteX0" fmla="*/ 216943 w 241551"/>
                    <a:gd name="connsiteY0" fmla="*/ 0 h 559953"/>
                    <a:gd name="connsiteX1" fmla="*/ 239103 w 241551"/>
                    <a:gd name="connsiteY1" fmla="*/ 243903 h 559953"/>
                    <a:gd name="connsiteX2" fmla="*/ 206961 w 241551"/>
                    <a:gd name="connsiteY2" fmla="*/ 501114 h 559953"/>
                    <a:gd name="connsiteX3" fmla="*/ 109847 w 241551"/>
                    <a:gd name="connsiteY3" fmla="*/ 557057 h 559953"/>
                    <a:gd name="connsiteX4" fmla="*/ 24719 w 241551"/>
                    <a:gd name="connsiteY4" fmla="*/ 443251 h 559953"/>
                    <a:gd name="connsiteX5" fmla="*/ 0 w 241551"/>
                    <a:gd name="connsiteY5" fmla="*/ 171109 h 559953"/>
                    <a:gd name="connsiteX0" fmla="*/ 192224 w 216832"/>
                    <a:gd name="connsiteY0" fmla="*/ 0 h 559953"/>
                    <a:gd name="connsiteX1" fmla="*/ 214384 w 216832"/>
                    <a:gd name="connsiteY1" fmla="*/ 243903 h 559953"/>
                    <a:gd name="connsiteX2" fmla="*/ 182242 w 216832"/>
                    <a:gd name="connsiteY2" fmla="*/ 501114 h 559953"/>
                    <a:gd name="connsiteX3" fmla="*/ 85128 w 216832"/>
                    <a:gd name="connsiteY3" fmla="*/ 557057 h 559953"/>
                    <a:gd name="connsiteX4" fmla="*/ 0 w 216832"/>
                    <a:gd name="connsiteY4" fmla="*/ 443251 h 559953"/>
                    <a:gd name="connsiteX0" fmla="*/ 214384 w 214384"/>
                    <a:gd name="connsiteY0" fmla="*/ 0 h 316050"/>
                    <a:gd name="connsiteX1" fmla="*/ 182242 w 214384"/>
                    <a:gd name="connsiteY1" fmla="*/ 257211 h 316050"/>
                    <a:gd name="connsiteX2" fmla="*/ 85128 w 214384"/>
                    <a:gd name="connsiteY2" fmla="*/ 313154 h 316050"/>
                    <a:gd name="connsiteX3" fmla="*/ 0 w 214384"/>
                    <a:gd name="connsiteY3" fmla="*/ 199348 h 316050"/>
                    <a:gd name="connsiteX0" fmla="*/ 182242 w 182242"/>
                    <a:gd name="connsiteY0" fmla="*/ 57863 h 116702"/>
                    <a:gd name="connsiteX1" fmla="*/ 85128 w 182242"/>
                    <a:gd name="connsiteY1" fmla="*/ 113806 h 116702"/>
                    <a:gd name="connsiteX2" fmla="*/ 0 w 182242"/>
                    <a:gd name="connsiteY2" fmla="*/ 0 h 11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2242" h="116702">
                      <a:moveTo>
                        <a:pt x="182242" y="57863"/>
                      </a:moveTo>
                      <a:cubicBezTo>
                        <a:pt x="158726" y="110055"/>
                        <a:pt x="115502" y="123450"/>
                        <a:pt x="85128" y="113806"/>
                      </a:cubicBezTo>
                      <a:cubicBezTo>
                        <a:pt x="54754" y="104162"/>
                        <a:pt x="18308" y="64325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70" name="Szabadkézi sokszög 69"/>
                <p:cNvSpPr/>
                <p:nvPr/>
              </p:nvSpPr>
              <p:spPr>
                <a:xfrm>
                  <a:off x="3546690" y="1475104"/>
                  <a:ext cx="361353" cy="101175"/>
                </a:xfrm>
                <a:custGeom>
                  <a:avLst/>
                  <a:gdLst>
                    <a:gd name="connsiteX0" fmla="*/ 647862 w 1295725"/>
                    <a:gd name="connsiteY0" fmla="*/ 0 h 619415"/>
                    <a:gd name="connsiteX1" fmla="*/ 1292734 w 1295725"/>
                    <a:gd name="connsiteY1" fmla="*/ 251969 h 619415"/>
                    <a:gd name="connsiteX2" fmla="*/ 1295725 w 1295725"/>
                    <a:gd name="connsiteY2" fmla="*/ 256018 h 619415"/>
                    <a:gd name="connsiteX3" fmla="*/ 1292734 w 1295725"/>
                    <a:gd name="connsiteY3" fmla="*/ 261765 h 619415"/>
                    <a:gd name="connsiteX4" fmla="*/ 647862 w 1295725"/>
                    <a:gd name="connsiteY4" fmla="*/ 619415 h 619415"/>
                    <a:gd name="connsiteX5" fmla="*/ 2990 w 1295725"/>
                    <a:gd name="connsiteY5" fmla="*/ 261765 h 619415"/>
                    <a:gd name="connsiteX6" fmla="*/ 0 w 1295725"/>
                    <a:gd name="connsiteY6" fmla="*/ 256018 h 619415"/>
                    <a:gd name="connsiteX7" fmla="*/ 2990 w 1295725"/>
                    <a:gd name="connsiteY7" fmla="*/ 251969 h 619415"/>
                    <a:gd name="connsiteX8" fmla="*/ 647862 w 1295725"/>
                    <a:gd name="connsiteY8" fmla="*/ 0 h 619415"/>
                    <a:gd name="connsiteX0" fmla="*/ 634232 w 1295725"/>
                    <a:gd name="connsiteY0" fmla="*/ 569 h 503032"/>
                    <a:gd name="connsiteX1" fmla="*/ 1292734 w 1295725"/>
                    <a:gd name="connsiteY1" fmla="*/ 135586 h 503032"/>
                    <a:gd name="connsiteX2" fmla="*/ 1295725 w 1295725"/>
                    <a:gd name="connsiteY2" fmla="*/ 139635 h 503032"/>
                    <a:gd name="connsiteX3" fmla="*/ 1292734 w 1295725"/>
                    <a:gd name="connsiteY3" fmla="*/ 145382 h 503032"/>
                    <a:gd name="connsiteX4" fmla="*/ 647862 w 1295725"/>
                    <a:gd name="connsiteY4" fmla="*/ 503032 h 503032"/>
                    <a:gd name="connsiteX5" fmla="*/ 2990 w 1295725"/>
                    <a:gd name="connsiteY5" fmla="*/ 145382 h 503032"/>
                    <a:gd name="connsiteX6" fmla="*/ 0 w 1295725"/>
                    <a:gd name="connsiteY6" fmla="*/ 139635 h 503032"/>
                    <a:gd name="connsiteX7" fmla="*/ 2990 w 1295725"/>
                    <a:gd name="connsiteY7" fmla="*/ 135586 h 503032"/>
                    <a:gd name="connsiteX8" fmla="*/ 634232 w 1295725"/>
                    <a:gd name="connsiteY8" fmla="*/ 569 h 503032"/>
                    <a:gd name="connsiteX0" fmla="*/ 611588 w 1295725"/>
                    <a:gd name="connsiteY0" fmla="*/ 81253 h 430621"/>
                    <a:gd name="connsiteX1" fmla="*/ 1292734 w 1295725"/>
                    <a:gd name="connsiteY1" fmla="*/ 63175 h 430621"/>
                    <a:gd name="connsiteX2" fmla="*/ 1295725 w 1295725"/>
                    <a:gd name="connsiteY2" fmla="*/ 67224 h 430621"/>
                    <a:gd name="connsiteX3" fmla="*/ 1292734 w 1295725"/>
                    <a:gd name="connsiteY3" fmla="*/ 72971 h 430621"/>
                    <a:gd name="connsiteX4" fmla="*/ 647862 w 1295725"/>
                    <a:gd name="connsiteY4" fmla="*/ 430621 h 430621"/>
                    <a:gd name="connsiteX5" fmla="*/ 2990 w 1295725"/>
                    <a:gd name="connsiteY5" fmla="*/ 72971 h 430621"/>
                    <a:gd name="connsiteX6" fmla="*/ 0 w 1295725"/>
                    <a:gd name="connsiteY6" fmla="*/ 67224 h 430621"/>
                    <a:gd name="connsiteX7" fmla="*/ 2990 w 1295725"/>
                    <a:gd name="connsiteY7" fmla="*/ 63175 h 430621"/>
                    <a:gd name="connsiteX8" fmla="*/ 611588 w 1295725"/>
                    <a:gd name="connsiteY8" fmla="*/ 81253 h 430621"/>
                    <a:gd name="connsiteX0" fmla="*/ 611588 w 1295725"/>
                    <a:gd name="connsiteY0" fmla="*/ 96470 h 445838"/>
                    <a:gd name="connsiteX1" fmla="*/ 1292734 w 1295725"/>
                    <a:gd name="connsiteY1" fmla="*/ 78392 h 445838"/>
                    <a:gd name="connsiteX2" fmla="*/ 1295725 w 1295725"/>
                    <a:gd name="connsiteY2" fmla="*/ 82441 h 445838"/>
                    <a:gd name="connsiteX3" fmla="*/ 1292734 w 1295725"/>
                    <a:gd name="connsiteY3" fmla="*/ 88188 h 445838"/>
                    <a:gd name="connsiteX4" fmla="*/ 647862 w 1295725"/>
                    <a:gd name="connsiteY4" fmla="*/ 445838 h 445838"/>
                    <a:gd name="connsiteX5" fmla="*/ 2990 w 1295725"/>
                    <a:gd name="connsiteY5" fmla="*/ 88188 h 445838"/>
                    <a:gd name="connsiteX6" fmla="*/ 0 w 1295725"/>
                    <a:gd name="connsiteY6" fmla="*/ 82441 h 445838"/>
                    <a:gd name="connsiteX7" fmla="*/ 2990 w 1295725"/>
                    <a:gd name="connsiteY7" fmla="*/ 78392 h 445838"/>
                    <a:gd name="connsiteX8" fmla="*/ 611588 w 1295725"/>
                    <a:gd name="connsiteY8" fmla="*/ 96470 h 445838"/>
                    <a:gd name="connsiteX0" fmla="*/ 611588 w 1295725"/>
                    <a:gd name="connsiteY0" fmla="*/ 90883 h 440251"/>
                    <a:gd name="connsiteX1" fmla="*/ 1292734 w 1295725"/>
                    <a:gd name="connsiteY1" fmla="*/ 72805 h 440251"/>
                    <a:gd name="connsiteX2" fmla="*/ 1295725 w 1295725"/>
                    <a:gd name="connsiteY2" fmla="*/ 76854 h 440251"/>
                    <a:gd name="connsiteX3" fmla="*/ 1292734 w 1295725"/>
                    <a:gd name="connsiteY3" fmla="*/ 82601 h 440251"/>
                    <a:gd name="connsiteX4" fmla="*/ 647862 w 1295725"/>
                    <a:gd name="connsiteY4" fmla="*/ 440251 h 440251"/>
                    <a:gd name="connsiteX5" fmla="*/ 2990 w 1295725"/>
                    <a:gd name="connsiteY5" fmla="*/ 82601 h 440251"/>
                    <a:gd name="connsiteX6" fmla="*/ 0 w 1295725"/>
                    <a:gd name="connsiteY6" fmla="*/ 76854 h 440251"/>
                    <a:gd name="connsiteX7" fmla="*/ 2990 w 1295725"/>
                    <a:gd name="connsiteY7" fmla="*/ 72805 h 440251"/>
                    <a:gd name="connsiteX8" fmla="*/ 611588 w 1295725"/>
                    <a:gd name="connsiteY8" fmla="*/ 90883 h 440251"/>
                    <a:gd name="connsiteX0" fmla="*/ 622318 w 1306455"/>
                    <a:gd name="connsiteY0" fmla="*/ 125430 h 474798"/>
                    <a:gd name="connsiteX1" fmla="*/ 1303464 w 1306455"/>
                    <a:gd name="connsiteY1" fmla="*/ 107352 h 474798"/>
                    <a:gd name="connsiteX2" fmla="*/ 1306455 w 1306455"/>
                    <a:gd name="connsiteY2" fmla="*/ 111401 h 474798"/>
                    <a:gd name="connsiteX3" fmla="*/ 1303464 w 1306455"/>
                    <a:gd name="connsiteY3" fmla="*/ 117148 h 474798"/>
                    <a:gd name="connsiteX4" fmla="*/ 658592 w 1306455"/>
                    <a:gd name="connsiteY4" fmla="*/ 474798 h 474798"/>
                    <a:gd name="connsiteX5" fmla="*/ 13720 w 1306455"/>
                    <a:gd name="connsiteY5" fmla="*/ 117148 h 474798"/>
                    <a:gd name="connsiteX6" fmla="*/ 10730 w 1306455"/>
                    <a:gd name="connsiteY6" fmla="*/ 111401 h 474798"/>
                    <a:gd name="connsiteX7" fmla="*/ 0 w 1306455"/>
                    <a:gd name="connsiteY7" fmla="*/ 54341 h 474798"/>
                    <a:gd name="connsiteX8" fmla="*/ 622318 w 1306455"/>
                    <a:gd name="connsiteY8" fmla="*/ 125430 h 474798"/>
                    <a:gd name="connsiteX0" fmla="*/ 622318 w 1306455"/>
                    <a:gd name="connsiteY0" fmla="*/ 114178 h 463546"/>
                    <a:gd name="connsiteX1" fmla="*/ 1303464 w 1306455"/>
                    <a:gd name="connsiteY1" fmla="*/ 96100 h 463546"/>
                    <a:gd name="connsiteX2" fmla="*/ 1306455 w 1306455"/>
                    <a:gd name="connsiteY2" fmla="*/ 100149 h 463546"/>
                    <a:gd name="connsiteX3" fmla="*/ 1303464 w 1306455"/>
                    <a:gd name="connsiteY3" fmla="*/ 105896 h 463546"/>
                    <a:gd name="connsiteX4" fmla="*/ 658592 w 1306455"/>
                    <a:gd name="connsiteY4" fmla="*/ 463546 h 463546"/>
                    <a:gd name="connsiteX5" fmla="*/ 13720 w 1306455"/>
                    <a:gd name="connsiteY5" fmla="*/ 105896 h 463546"/>
                    <a:gd name="connsiteX6" fmla="*/ 10730 w 1306455"/>
                    <a:gd name="connsiteY6" fmla="*/ 100149 h 463546"/>
                    <a:gd name="connsiteX7" fmla="*/ 0 w 1306455"/>
                    <a:gd name="connsiteY7" fmla="*/ 43089 h 463546"/>
                    <a:gd name="connsiteX8" fmla="*/ 622318 w 1306455"/>
                    <a:gd name="connsiteY8" fmla="*/ 114178 h 463546"/>
                    <a:gd name="connsiteX0" fmla="*/ 622318 w 1306455"/>
                    <a:gd name="connsiteY0" fmla="*/ 122818 h 472186"/>
                    <a:gd name="connsiteX1" fmla="*/ 1303464 w 1306455"/>
                    <a:gd name="connsiteY1" fmla="*/ 104740 h 472186"/>
                    <a:gd name="connsiteX2" fmla="*/ 1306455 w 1306455"/>
                    <a:gd name="connsiteY2" fmla="*/ 108789 h 472186"/>
                    <a:gd name="connsiteX3" fmla="*/ 1303464 w 1306455"/>
                    <a:gd name="connsiteY3" fmla="*/ 114536 h 472186"/>
                    <a:gd name="connsiteX4" fmla="*/ 658592 w 1306455"/>
                    <a:gd name="connsiteY4" fmla="*/ 472186 h 472186"/>
                    <a:gd name="connsiteX5" fmla="*/ 13720 w 1306455"/>
                    <a:gd name="connsiteY5" fmla="*/ 114536 h 472186"/>
                    <a:gd name="connsiteX6" fmla="*/ 10730 w 1306455"/>
                    <a:gd name="connsiteY6" fmla="*/ 108789 h 472186"/>
                    <a:gd name="connsiteX7" fmla="*/ 0 w 1306455"/>
                    <a:gd name="connsiteY7" fmla="*/ 51729 h 472186"/>
                    <a:gd name="connsiteX8" fmla="*/ 622318 w 1306455"/>
                    <a:gd name="connsiteY8" fmla="*/ 122818 h 472186"/>
                    <a:gd name="connsiteX0" fmla="*/ 677206 w 1306455"/>
                    <a:gd name="connsiteY0" fmla="*/ 122818 h 472186"/>
                    <a:gd name="connsiteX1" fmla="*/ 1303464 w 1306455"/>
                    <a:gd name="connsiteY1" fmla="*/ 104740 h 472186"/>
                    <a:gd name="connsiteX2" fmla="*/ 1306455 w 1306455"/>
                    <a:gd name="connsiteY2" fmla="*/ 108789 h 472186"/>
                    <a:gd name="connsiteX3" fmla="*/ 1303464 w 1306455"/>
                    <a:gd name="connsiteY3" fmla="*/ 114536 h 472186"/>
                    <a:gd name="connsiteX4" fmla="*/ 658592 w 1306455"/>
                    <a:gd name="connsiteY4" fmla="*/ 472186 h 472186"/>
                    <a:gd name="connsiteX5" fmla="*/ 13720 w 1306455"/>
                    <a:gd name="connsiteY5" fmla="*/ 114536 h 472186"/>
                    <a:gd name="connsiteX6" fmla="*/ 10730 w 1306455"/>
                    <a:gd name="connsiteY6" fmla="*/ 108789 h 472186"/>
                    <a:gd name="connsiteX7" fmla="*/ 0 w 1306455"/>
                    <a:gd name="connsiteY7" fmla="*/ 51729 h 472186"/>
                    <a:gd name="connsiteX8" fmla="*/ 677206 w 1306455"/>
                    <a:gd name="connsiteY8" fmla="*/ 122818 h 472186"/>
                    <a:gd name="connsiteX0" fmla="*/ 677206 w 1306455"/>
                    <a:gd name="connsiteY0" fmla="*/ 106389 h 455757"/>
                    <a:gd name="connsiteX1" fmla="*/ 1303464 w 1306455"/>
                    <a:gd name="connsiteY1" fmla="*/ 88311 h 455757"/>
                    <a:gd name="connsiteX2" fmla="*/ 1306455 w 1306455"/>
                    <a:gd name="connsiteY2" fmla="*/ 92360 h 455757"/>
                    <a:gd name="connsiteX3" fmla="*/ 1303464 w 1306455"/>
                    <a:gd name="connsiteY3" fmla="*/ 98107 h 455757"/>
                    <a:gd name="connsiteX4" fmla="*/ 658592 w 1306455"/>
                    <a:gd name="connsiteY4" fmla="*/ 455757 h 455757"/>
                    <a:gd name="connsiteX5" fmla="*/ 13720 w 1306455"/>
                    <a:gd name="connsiteY5" fmla="*/ 98107 h 455757"/>
                    <a:gd name="connsiteX6" fmla="*/ 10730 w 1306455"/>
                    <a:gd name="connsiteY6" fmla="*/ 92360 h 455757"/>
                    <a:gd name="connsiteX7" fmla="*/ 0 w 1306455"/>
                    <a:gd name="connsiteY7" fmla="*/ 35300 h 455757"/>
                    <a:gd name="connsiteX8" fmla="*/ 677206 w 1306455"/>
                    <a:gd name="connsiteY8" fmla="*/ 106389 h 455757"/>
                    <a:gd name="connsiteX0" fmla="*/ 677206 w 1306455"/>
                    <a:gd name="connsiteY0" fmla="*/ 106385 h 376235"/>
                    <a:gd name="connsiteX1" fmla="*/ 1303464 w 1306455"/>
                    <a:gd name="connsiteY1" fmla="*/ 88307 h 376235"/>
                    <a:gd name="connsiteX2" fmla="*/ 1306455 w 1306455"/>
                    <a:gd name="connsiteY2" fmla="*/ 92356 h 376235"/>
                    <a:gd name="connsiteX3" fmla="*/ 1303464 w 1306455"/>
                    <a:gd name="connsiteY3" fmla="*/ 98103 h 376235"/>
                    <a:gd name="connsiteX4" fmla="*/ 658592 w 1306455"/>
                    <a:gd name="connsiteY4" fmla="*/ 376235 h 376235"/>
                    <a:gd name="connsiteX5" fmla="*/ 13720 w 1306455"/>
                    <a:gd name="connsiteY5" fmla="*/ 98103 h 376235"/>
                    <a:gd name="connsiteX6" fmla="*/ 10730 w 1306455"/>
                    <a:gd name="connsiteY6" fmla="*/ 92356 h 376235"/>
                    <a:gd name="connsiteX7" fmla="*/ 0 w 1306455"/>
                    <a:gd name="connsiteY7" fmla="*/ 35296 h 376235"/>
                    <a:gd name="connsiteX8" fmla="*/ 677206 w 1306455"/>
                    <a:gd name="connsiteY8" fmla="*/ 106385 h 376235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306455 w 1418561"/>
                    <a:gd name="connsiteY2" fmla="*/ 92357 h 376239"/>
                    <a:gd name="connsiteX3" fmla="*/ 1418561 w 1418561"/>
                    <a:gd name="connsiteY3" fmla="*/ 101102 h 376239"/>
                    <a:gd name="connsiteX4" fmla="*/ 658592 w 1418561"/>
                    <a:gd name="connsiteY4" fmla="*/ 376236 h 376239"/>
                    <a:gd name="connsiteX5" fmla="*/ 13720 w 1418561"/>
                    <a:gd name="connsiteY5" fmla="*/ 98104 h 376239"/>
                    <a:gd name="connsiteX6" fmla="*/ 10730 w 1418561"/>
                    <a:gd name="connsiteY6" fmla="*/ 92357 h 376239"/>
                    <a:gd name="connsiteX7" fmla="*/ 0 w 1418561"/>
                    <a:gd name="connsiteY7" fmla="*/ 35297 h 376239"/>
                    <a:gd name="connsiteX8" fmla="*/ 677206 w 1418561"/>
                    <a:gd name="connsiteY8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418561 w 1418561"/>
                    <a:gd name="connsiteY2" fmla="*/ 101102 h 376239"/>
                    <a:gd name="connsiteX3" fmla="*/ 658592 w 1418561"/>
                    <a:gd name="connsiteY3" fmla="*/ 376236 h 376239"/>
                    <a:gd name="connsiteX4" fmla="*/ 13720 w 1418561"/>
                    <a:gd name="connsiteY4" fmla="*/ 98104 h 376239"/>
                    <a:gd name="connsiteX5" fmla="*/ 10730 w 1418561"/>
                    <a:gd name="connsiteY5" fmla="*/ 92357 h 376239"/>
                    <a:gd name="connsiteX6" fmla="*/ 0 w 1418561"/>
                    <a:gd name="connsiteY6" fmla="*/ 35297 h 376239"/>
                    <a:gd name="connsiteX7" fmla="*/ 677206 w 1418561"/>
                    <a:gd name="connsiteY7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293137 w 1418561"/>
                    <a:gd name="connsiteY2" fmla="*/ 88382 h 376239"/>
                    <a:gd name="connsiteX3" fmla="*/ 1418561 w 1418561"/>
                    <a:gd name="connsiteY3" fmla="*/ 101102 h 376239"/>
                    <a:gd name="connsiteX4" fmla="*/ 658592 w 1418561"/>
                    <a:gd name="connsiteY4" fmla="*/ 376236 h 376239"/>
                    <a:gd name="connsiteX5" fmla="*/ 13720 w 1418561"/>
                    <a:gd name="connsiteY5" fmla="*/ 98104 h 376239"/>
                    <a:gd name="connsiteX6" fmla="*/ 10730 w 1418561"/>
                    <a:gd name="connsiteY6" fmla="*/ 92357 h 376239"/>
                    <a:gd name="connsiteX7" fmla="*/ 0 w 1418561"/>
                    <a:gd name="connsiteY7" fmla="*/ 35297 h 376239"/>
                    <a:gd name="connsiteX8" fmla="*/ 677206 w 1418561"/>
                    <a:gd name="connsiteY8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418561 w 1418561"/>
                    <a:gd name="connsiteY2" fmla="*/ 101102 h 376239"/>
                    <a:gd name="connsiteX3" fmla="*/ 658592 w 1418561"/>
                    <a:gd name="connsiteY3" fmla="*/ 376236 h 376239"/>
                    <a:gd name="connsiteX4" fmla="*/ 13720 w 1418561"/>
                    <a:gd name="connsiteY4" fmla="*/ 98104 h 376239"/>
                    <a:gd name="connsiteX5" fmla="*/ 10730 w 1418561"/>
                    <a:gd name="connsiteY5" fmla="*/ 92357 h 376239"/>
                    <a:gd name="connsiteX6" fmla="*/ 0 w 1418561"/>
                    <a:gd name="connsiteY6" fmla="*/ 35297 h 376239"/>
                    <a:gd name="connsiteX7" fmla="*/ 677206 w 1418561"/>
                    <a:gd name="connsiteY7" fmla="*/ 106386 h 376239"/>
                    <a:gd name="connsiteX0" fmla="*/ 677206 w 1418575"/>
                    <a:gd name="connsiteY0" fmla="*/ 106386 h 376236"/>
                    <a:gd name="connsiteX1" fmla="*/ 1418561 w 1418575"/>
                    <a:gd name="connsiteY1" fmla="*/ 101102 h 376236"/>
                    <a:gd name="connsiteX2" fmla="*/ 658592 w 1418575"/>
                    <a:gd name="connsiteY2" fmla="*/ 376236 h 376236"/>
                    <a:gd name="connsiteX3" fmla="*/ 13720 w 1418575"/>
                    <a:gd name="connsiteY3" fmla="*/ 98104 h 376236"/>
                    <a:gd name="connsiteX4" fmla="*/ 10730 w 1418575"/>
                    <a:gd name="connsiteY4" fmla="*/ 92357 h 376236"/>
                    <a:gd name="connsiteX5" fmla="*/ 0 w 1418575"/>
                    <a:gd name="connsiteY5" fmla="*/ 35297 h 376236"/>
                    <a:gd name="connsiteX6" fmla="*/ 677206 w 1418575"/>
                    <a:gd name="connsiteY6" fmla="*/ 106386 h 376236"/>
                    <a:gd name="connsiteX0" fmla="*/ 677206 w 1418561"/>
                    <a:gd name="connsiteY0" fmla="*/ 106386 h 376236"/>
                    <a:gd name="connsiteX1" fmla="*/ 1418561 w 1418561"/>
                    <a:gd name="connsiteY1" fmla="*/ 101102 h 376236"/>
                    <a:gd name="connsiteX2" fmla="*/ 658592 w 1418561"/>
                    <a:gd name="connsiteY2" fmla="*/ 376236 h 376236"/>
                    <a:gd name="connsiteX3" fmla="*/ 13720 w 1418561"/>
                    <a:gd name="connsiteY3" fmla="*/ 98104 h 376236"/>
                    <a:gd name="connsiteX4" fmla="*/ 10730 w 1418561"/>
                    <a:gd name="connsiteY4" fmla="*/ 92357 h 376236"/>
                    <a:gd name="connsiteX5" fmla="*/ 0 w 1418561"/>
                    <a:gd name="connsiteY5" fmla="*/ 35297 h 376236"/>
                    <a:gd name="connsiteX6" fmla="*/ 677206 w 1418561"/>
                    <a:gd name="connsiteY6" fmla="*/ 106386 h 376236"/>
                    <a:gd name="connsiteX0" fmla="*/ 758451 w 1418561"/>
                    <a:gd name="connsiteY0" fmla="*/ 93070 h 377912"/>
                    <a:gd name="connsiteX1" fmla="*/ 1418561 w 1418561"/>
                    <a:gd name="connsiteY1" fmla="*/ 102778 h 377912"/>
                    <a:gd name="connsiteX2" fmla="*/ 658592 w 1418561"/>
                    <a:gd name="connsiteY2" fmla="*/ 377912 h 377912"/>
                    <a:gd name="connsiteX3" fmla="*/ 13720 w 1418561"/>
                    <a:gd name="connsiteY3" fmla="*/ 99780 h 377912"/>
                    <a:gd name="connsiteX4" fmla="*/ 10730 w 1418561"/>
                    <a:gd name="connsiteY4" fmla="*/ 94033 h 377912"/>
                    <a:gd name="connsiteX5" fmla="*/ 0 w 1418561"/>
                    <a:gd name="connsiteY5" fmla="*/ 36973 h 377912"/>
                    <a:gd name="connsiteX6" fmla="*/ 758451 w 1418561"/>
                    <a:gd name="connsiteY6" fmla="*/ 93070 h 377912"/>
                    <a:gd name="connsiteX0" fmla="*/ 758451 w 1418561"/>
                    <a:gd name="connsiteY0" fmla="*/ 100685 h 385527"/>
                    <a:gd name="connsiteX1" fmla="*/ 1418561 w 1418561"/>
                    <a:gd name="connsiteY1" fmla="*/ 110393 h 385527"/>
                    <a:gd name="connsiteX2" fmla="*/ 658592 w 1418561"/>
                    <a:gd name="connsiteY2" fmla="*/ 385527 h 385527"/>
                    <a:gd name="connsiteX3" fmla="*/ 13720 w 1418561"/>
                    <a:gd name="connsiteY3" fmla="*/ 107395 h 385527"/>
                    <a:gd name="connsiteX4" fmla="*/ 10730 w 1418561"/>
                    <a:gd name="connsiteY4" fmla="*/ 101648 h 385527"/>
                    <a:gd name="connsiteX5" fmla="*/ 0 w 1418561"/>
                    <a:gd name="connsiteY5" fmla="*/ 44588 h 385527"/>
                    <a:gd name="connsiteX6" fmla="*/ 758451 w 1418561"/>
                    <a:gd name="connsiteY6" fmla="*/ 100685 h 385527"/>
                    <a:gd name="connsiteX0" fmla="*/ 758451 w 1418561"/>
                    <a:gd name="connsiteY0" fmla="*/ 100685 h 385527"/>
                    <a:gd name="connsiteX1" fmla="*/ 1418561 w 1418561"/>
                    <a:gd name="connsiteY1" fmla="*/ 110393 h 385527"/>
                    <a:gd name="connsiteX2" fmla="*/ 658592 w 1418561"/>
                    <a:gd name="connsiteY2" fmla="*/ 385527 h 385527"/>
                    <a:gd name="connsiteX3" fmla="*/ 13720 w 1418561"/>
                    <a:gd name="connsiteY3" fmla="*/ 107395 h 385527"/>
                    <a:gd name="connsiteX4" fmla="*/ 10730 w 1418561"/>
                    <a:gd name="connsiteY4" fmla="*/ 101648 h 385527"/>
                    <a:gd name="connsiteX5" fmla="*/ 0 w 1418561"/>
                    <a:gd name="connsiteY5" fmla="*/ 44588 h 385527"/>
                    <a:gd name="connsiteX6" fmla="*/ 758451 w 1418561"/>
                    <a:gd name="connsiteY6" fmla="*/ 100685 h 385527"/>
                    <a:gd name="connsiteX0" fmla="*/ 758451 w 1418561"/>
                    <a:gd name="connsiteY0" fmla="*/ 100685 h 296525"/>
                    <a:gd name="connsiteX1" fmla="*/ 1418561 w 1418561"/>
                    <a:gd name="connsiteY1" fmla="*/ 110393 h 296525"/>
                    <a:gd name="connsiteX2" fmla="*/ 854932 w 1418561"/>
                    <a:gd name="connsiteY2" fmla="*/ 295573 h 296525"/>
                    <a:gd name="connsiteX3" fmla="*/ 13720 w 1418561"/>
                    <a:gd name="connsiteY3" fmla="*/ 107395 h 296525"/>
                    <a:gd name="connsiteX4" fmla="*/ 10730 w 1418561"/>
                    <a:gd name="connsiteY4" fmla="*/ 101648 h 296525"/>
                    <a:gd name="connsiteX5" fmla="*/ 0 w 1418561"/>
                    <a:gd name="connsiteY5" fmla="*/ 44588 h 296525"/>
                    <a:gd name="connsiteX6" fmla="*/ 758451 w 1418561"/>
                    <a:gd name="connsiteY6" fmla="*/ 100685 h 296525"/>
                    <a:gd name="connsiteX0" fmla="*/ 758451 w 1418561"/>
                    <a:gd name="connsiteY0" fmla="*/ 100685 h 295782"/>
                    <a:gd name="connsiteX1" fmla="*/ 1418561 w 1418561"/>
                    <a:gd name="connsiteY1" fmla="*/ 110393 h 295782"/>
                    <a:gd name="connsiteX2" fmla="*/ 854932 w 1418561"/>
                    <a:gd name="connsiteY2" fmla="*/ 295573 h 295782"/>
                    <a:gd name="connsiteX3" fmla="*/ 13720 w 1418561"/>
                    <a:gd name="connsiteY3" fmla="*/ 107395 h 295782"/>
                    <a:gd name="connsiteX4" fmla="*/ 10730 w 1418561"/>
                    <a:gd name="connsiteY4" fmla="*/ 101648 h 295782"/>
                    <a:gd name="connsiteX5" fmla="*/ 0 w 1418561"/>
                    <a:gd name="connsiteY5" fmla="*/ 44588 h 295782"/>
                    <a:gd name="connsiteX6" fmla="*/ 758451 w 1418561"/>
                    <a:gd name="connsiteY6" fmla="*/ 100685 h 295782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854932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10730 w 1418561"/>
                    <a:gd name="connsiteY4" fmla="*/ 101648 h 298907"/>
                    <a:gd name="connsiteX5" fmla="*/ 0 w 1418561"/>
                    <a:gd name="connsiteY5" fmla="*/ 44588 h 298907"/>
                    <a:gd name="connsiteX6" fmla="*/ 758451 w 1418561"/>
                    <a:gd name="connsiteY6" fmla="*/ 100685 h 298907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854932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0 w 1418561"/>
                    <a:gd name="connsiteY4" fmla="*/ 44588 h 298907"/>
                    <a:gd name="connsiteX5" fmla="*/ 758451 w 1418561"/>
                    <a:gd name="connsiteY5" fmla="*/ 100685 h 298907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1024190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0 w 1418561"/>
                    <a:gd name="connsiteY4" fmla="*/ 44588 h 298907"/>
                    <a:gd name="connsiteX5" fmla="*/ 758451 w 1418561"/>
                    <a:gd name="connsiteY5" fmla="*/ 100685 h 298907"/>
                    <a:gd name="connsiteX0" fmla="*/ 758451 w 1418561"/>
                    <a:gd name="connsiteY0" fmla="*/ 100685 h 383805"/>
                    <a:gd name="connsiteX1" fmla="*/ 1418561 w 1418561"/>
                    <a:gd name="connsiteY1" fmla="*/ 110393 h 383805"/>
                    <a:gd name="connsiteX2" fmla="*/ 1024190 w 1418561"/>
                    <a:gd name="connsiteY2" fmla="*/ 295573 h 383805"/>
                    <a:gd name="connsiteX3" fmla="*/ 690757 w 1418561"/>
                    <a:gd name="connsiteY3" fmla="*/ 275311 h 383805"/>
                    <a:gd name="connsiteX4" fmla="*/ 0 w 1418561"/>
                    <a:gd name="connsiteY4" fmla="*/ 44588 h 383805"/>
                    <a:gd name="connsiteX5" fmla="*/ 758451 w 1418561"/>
                    <a:gd name="connsiteY5" fmla="*/ 100685 h 383805"/>
                    <a:gd name="connsiteX0" fmla="*/ 758451 w 1418561"/>
                    <a:gd name="connsiteY0" fmla="*/ 100685 h 383805"/>
                    <a:gd name="connsiteX1" fmla="*/ 1418561 w 1418561"/>
                    <a:gd name="connsiteY1" fmla="*/ 110393 h 383805"/>
                    <a:gd name="connsiteX2" fmla="*/ 1024190 w 1418561"/>
                    <a:gd name="connsiteY2" fmla="*/ 295573 h 383805"/>
                    <a:gd name="connsiteX3" fmla="*/ 690757 w 1418561"/>
                    <a:gd name="connsiteY3" fmla="*/ 275311 h 383805"/>
                    <a:gd name="connsiteX4" fmla="*/ 0 w 1418561"/>
                    <a:gd name="connsiteY4" fmla="*/ 44588 h 383805"/>
                    <a:gd name="connsiteX5" fmla="*/ 758451 w 1418561"/>
                    <a:gd name="connsiteY5" fmla="*/ 100685 h 383805"/>
                    <a:gd name="connsiteX0" fmla="*/ 758451 w 1418561"/>
                    <a:gd name="connsiteY0" fmla="*/ 100685 h 275895"/>
                    <a:gd name="connsiteX1" fmla="*/ 1418561 w 1418561"/>
                    <a:gd name="connsiteY1" fmla="*/ 110393 h 275895"/>
                    <a:gd name="connsiteX2" fmla="*/ 690757 w 1418561"/>
                    <a:gd name="connsiteY2" fmla="*/ 275311 h 275895"/>
                    <a:gd name="connsiteX3" fmla="*/ 0 w 1418561"/>
                    <a:gd name="connsiteY3" fmla="*/ 44588 h 275895"/>
                    <a:gd name="connsiteX4" fmla="*/ 758451 w 1418561"/>
                    <a:gd name="connsiteY4" fmla="*/ 100685 h 275895"/>
                    <a:gd name="connsiteX0" fmla="*/ 758451 w 1418561"/>
                    <a:gd name="connsiteY0" fmla="*/ 100685 h 249032"/>
                    <a:gd name="connsiteX1" fmla="*/ 1418561 w 1418561"/>
                    <a:gd name="connsiteY1" fmla="*/ 110393 h 249032"/>
                    <a:gd name="connsiteX2" fmla="*/ 792310 w 1418561"/>
                    <a:gd name="connsiteY2" fmla="*/ 248325 h 249032"/>
                    <a:gd name="connsiteX3" fmla="*/ 0 w 1418561"/>
                    <a:gd name="connsiteY3" fmla="*/ 44588 h 249032"/>
                    <a:gd name="connsiteX4" fmla="*/ 758451 w 1418561"/>
                    <a:gd name="connsiteY4" fmla="*/ 100685 h 249032"/>
                    <a:gd name="connsiteX0" fmla="*/ 758451 w 1418561"/>
                    <a:gd name="connsiteY0" fmla="*/ 100685 h 249270"/>
                    <a:gd name="connsiteX1" fmla="*/ 1418561 w 1418561"/>
                    <a:gd name="connsiteY1" fmla="*/ 110393 h 249270"/>
                    <a:gd name="connsiteX2" fmla="*/ 792310 w 1418561"/>
                    <a:gd name="connsiteY2" fmla="*/ 248325 h 249270"/>
                    <a:gd name="connsiteX3" fmla="*/ 0 w 1418561"/>
                    <a:gd name="connsiteY3" fmla="*/ 44588 h 249270"/>
                    <a:gd name="connsiteX4" fmla="*/ 758451 w 1418561"/>
                    <a:gd name="connsiteY4" fmla="*/ 100685 h 249270"/>
                    <a:gd name="connsiteX0" fmla="*/ 758451 w 1418561"/>
                    <a:gd name="connsiteY0" fmla="*/ 100685 h 249270"/>
                    <a:gd name="connsiteX1" fmla="*/ 1418561 w 1418561"/>
                    <a:gd name="connsiteY1" fmla="*/ 110393 h 249270"/>
                    <a:gd name="connsiteX2" fmla="*/ 792310 w 1418561"/>
                    <a:gd name="connsiteY2" fmla="*/ 248325 h 249270"/>
                    <a:gd name="connsiteX3" fmla="*/ 0 w 1418561"/>
                    <a:gd name="connsiteY3" fmla="*/ 44588 h 249270"/>
                    <a:gd name="connsiteX4" fmla="*/ 758451 w 1418561"/>
                    <a:gd name="connsiteY4" fmla="*/ 100685 h 249270"/>
                    <a:gd name="connsiteX0" fmla="*/ 758451 w 1499805"/>
                    <a:gd name="connsiteY0" fmla="*/ 101972 h 250557"/>
                    <a:gd name="connsiteX1" fmla="*/ 1499805 w 1499805"/>
                    <a:gd name="connsiteY1" fmla="*/ 111680 h 250557"/>
                    <a:gd name="connsiteX2" fmla="*/ 792310 w 1499805"/>
                    <a:gd name="connsiteY2" fmla="*/ 249612 h 250557"/>
                    <a:gd name="connsiteX3" fmla="*/ 0 w 1499805"/>
                    <a:gd name="connsiteY3" fmla="*/ 45875 h 250557"/>
                    <a:gd name="connsiteX4" fmla="*/ 758451 w 1499805"/>
                    <a:gd name="connsiteY4" fmla="*/ 101972 h 250557"/>
                    <a:gd name="connsiteX0" fmla="*/ 832925 w 1499805"/>
                    <a:gd name="connsiteY0" fmla="*/ 77907 h 256477"/>
                    <a:gd name="connsiteX1" fmla="*/ 1499805 w 1499805"/>
                    <a:gd name="connsiteY1" fmla="*/ 117600 h 256477"/>
                    <a:gd name="connsiteX2" fmla="*/ 792310 w 1499805"/>
                    <a:gd name="connsiteY2" fmla="*/ 255532 h 256477"/>
                    <a:gd name="connsiteX3" fmla="*/ 0 w 1499805"/>
                    <a:gd name="connsiteY3" fmla="*/ 51795 h 256477"/>
                    <a:gd name="connsiteX4" fmla="*/ 832925 w 1499805"/>
                    <a:gd name="connsiteY4" fmla="*/ 77907 h 256477"/>
                    <a:gd name="connsiteX0" fmla="*/ 832925 w 1499805"/>
                    <a:gd name="connsiteY0" fmla="*/ 76766 h 255336"/>
                    <a:gd name="connsiteX1" fmla="*/ 1499805 w 1499805"/>
                    <a:gd name="connsiteY1" fmla="*/ 116459 h 255336"/>
                    <a:gd name="connsiteX2" fmla="*/ 792310 w 1499805"/>
                    <a:gd name="connsiteY2" fmla="*/ 254391 h 255336"/>
                    <a:gd name="connsiteX3" fmla="*/ 0 w 1499805"/>
                    <a:gd name="connsiteY3" fmla="*/ 50654 h 255336"/>
                    <a:gd name="connsiteX4" fmla="*/ 832925 w 1499805"/>
                    <a:gd name="connsiteY4" fmla="*/ 76766 h 255336"/>
                    <a:gd name="connsiteX0" fmla="*/ 832925 w 1601361"/>
                    <a:gd name="connsiteY0" fmla="*/ 77331 h 255753"/>
                    <a:gd name="connsiteX1" fmla="*/ 1601361 w 1601361"/>
                    <a:gd name="connsiteY1" fmla="*/ 99032 h 255753"/>
                    <a:gd name="connsiteX2" fmla="*/ 792310 w 1601361"/>
                    <a:gd name="connsiteY2" fmla="*/ 254956 h 255753"/>
                    <a:gd name="connsiteX3" fmla="*/ 0 w 1601361"/>
                    <a:gd name="connsiteY3" fmla="*/ 51219 h 255753"/>
                    <a:gd name="connsiteX4" fmla="*/ 832925 w 1601361"/>
                    <a:gd name="connsiteY4" fmla="*/ 77331 h 255753"/>
                    <a:gd name="connsiteX0" fmla="*/ 832925 w 1601361"/>
                    <a:gd name="connsiteY0" fmla="*/ 77331 h 255753"/>
                    <a:gd name="connsiteX1" fmla="*/ 1601361 w 1601361"/>
                    <a:gd name="connsiteY1" fmla="*/ 99032 h 255753"/>
                    <a:gd name="connsiteX2" fmla="*/ 792310 w 1601361"/>
                    <a:gd name="connsiteY2" fmla="*/ 254956 h 255753"/>
                    <a:gd name="connsiteX3" fmla="*/ 0 w 1601361"/>
                    <a:gd name="connsiteY3" fmla="*/ 51219 h 255753"/>
                    <a:gd name="connsiteX4" fmla="*/ 832925 w 1601361"/>
                    <a:gd name="connsiteY4" fmla="*/ 77331 h 255753"/>
                    <a:gd name="connsiteX0" fmla="*/ 832925 w 1418561"/>
                    <a:gd name="connsiteY0" fmla="*/ 77426 h 255869"/>
                    <a:gd name="connsiteX1" fmla="*/ 1418561 w 1418561"/>
                    <a:gd name="connsiteY1" fmla="*/ 102125 h 255869"/>
                    <a:gd name="connsiteX2" fmla="*/ 792310 w 1418561"/>
                    <a:gd name="connsiteY2" fmla="*/ 255051 h 255869"/>
                    <a:gd name="connsiteX3" fmla="*/ 0 w 1418561"/>
                    <a:gd name="connsiteY3" fmla="*/ 51314 h 255869"/>
                    <a:gd name="connsiteX4" fmla="*/ 832925 w 1418561"/>
                    <a:gd name="connsiteY4" fmla="*/ 77426 h 255869"/>
                    <a:gd name="connsiteX0" fmla="*/ 656897 w 1242533"/>
                    <a:gd name="connsiteY0" fmla="*/ 56038 h 234481"/>
                    <a:gd name="connsiteX1" fmla="*/ 1242533 w 1242533"/>
                    <a:gd name="connsiteY1" fmla="*/ 80737 h 234481"/>
                    <a:gd name="connsiteX2" fmla="*/ 616282 w 1242533"/>
                    <a:gd name="connsiteY2" fmla="*/ 233663 h 234481"/>
                    <a:gd name="connsiteX3" fmla="*/ 0 w 1242533"/>
                    <a:gd name="connsiteY3" fmla="*/ 56912 h 234481"/>
                    <a:gd name="connsiteX4" fmla="*/ 656897 w 1242533"/>
                    <a:gd name="connsiteY4" fmla="*/ 56038 h 234481"/>
                    <a:gd name="connsiteX0" fmla="*/ 656897 w 1242533"/>
                    <a:gd name="connsiteY0" fmla="*/ 44049 h 222492"/>
                    <a:gd name="connsiteX1" fmla="*/ 1242533 w 1242533"/>
                    <a:gd name="connsiteY1" fmla="*/ 68748 h 222492"/>
                    <a:gd name="connsiteX2" fmla="*/ 616282 w 1242533"/>
                    <a:gd name="connsiteY2" fmla="*/ 221674 h 222492"/>
                    <a:gd name="connsiteX3" fmla="*/ 0 w 1242533"/>
                    <a:gd name="connsiteY3" fmla="*/ 44923 h 222492"/>
                    <a:gd name="connsiteX4" fmla="*/ 656897 w 1242533"/>
                    <a:gd name="connsiteY4" fmla="*/ 44049 h 222492"/>
                    <a:gd name="connsiteX0" fmla="*/ 656897 w 1242533"/>
                    <a:gd name="connsiteY0" fmla="*/ 44049 h 192808"/>
                    <a:gd name="connsiteX1" fmla="*/ 1242533 w 1242533"/>
                    <a:gd name="connsiteY1" fmla="*/ 68748 h 192808"/>
                    <a:gd name="connsiteX2" fmla="*/ 656905 w 1242533"/>
                    <a:gd name="connsiteY2" fmla="*/ 191690 h 192808"/>
                    <a:gd name="connsiteX3" fmla="*/ 0 w 1242533"/>
                    <a:gd name="connsiteY3" fmla="*/ 44923 h 192808"/>
                    <a:gd name="connsiteX4" fmla="*/ 656897 w 1242533"/>
                    <a:gd name="connsiteY4" fmla="*/ 44049 h 192808"/>
                    <a:gd name="connsiteX0" fmla="*/ 680784 w 1266420"/>
                    <a:gd name="connsiteY0" fmla="*/ 104629 h 253388"/>
                    <a:gd name="connsiteX1" fmla="*/ 1266420 w 1266420"/>
                    <a:gd name="connsiteY1" fmla="*/ 129328 h 253388"/>
                    <a:gd name="connsiteX2" fmla="*/ 680792 w 1266420"/>
                    <a:gd name="connsiteY2" fmla="*/ 252270 h 253388"/>
                    <a:gd name="connsiteX3" fmla="*/ 0 w 1266420"/>
                    <a:gd name="connsiteY3" fmla="*/ 32644 h 253388"/>
                    <a:gd name="connsiteX4" fmla="*/ 680784 w 1266420"/>
                    <a:gd name="connsiteY4" fmla="*/ 104629 h 253388"/>
                    <a:gd name="connsiteX0" fmla="*/ 680784 w 1209911"/>
                    <a:gd name="connsiteY0" fmla="*/ 128028 h 276117"/>
                    <a:gd name="connsiteX1" fmla="*/ 1209911 w 1209911"/>
                    <a:gd name="connsiteY1" fmla="*/ 30623 h 276117"/>
                    <a:gd name="connsiteX2" fmla="*/ 680792 w 1209911"/>
                    <a:gd name="connsiteY2" fmla="*/ 275669 h 276117"/>
                    <a:gd name="connsiteX3" fmla="*/ 0 w 1209911"/>
                    <a:gd name="connsiteY3" fmla="*/ 56043 h 276117"/>
                    <a:gd name="connsiteX4" fmla="*/ 680784 w 1209911"/>
                    <a:gd name="connsiteY4" fmla="*/ 128028 h 276117"/>
                    <a:gd name="connsiteX0" fmla="*/ 680784 w 1217515"/>
                    <a:gd name="connsiteY0" fmla="*/ 128028 h 277930"/>
                    <a:gd name="connsiteX1" fmla="*/ 1209911 w 1217515"/>
                    <a:gd name="connsiteY1" fmla="*/ 30623 h 277930"/>
                    <a:gd name="connsiteX2" fmla="*/ 988846 w 1217515"/>
                    <a:gd name="connsiteY2" fmla="*/ 200325 h 277930"/>
                    <a:gd name="connsiteX3" fmla="*/ 680792 w 1217515"/>
                    <a:gd name="connsiteY3" fmla="*/ 275669 h 277930"/>
                    <a:gd name="connsiteX4" fmla="*/ 0 w 1217515"/>
                    <a:gd name="connsiteY4" fmla="*/ 56043 h 277930"/>
                    <a:gd name="connsiteX5" fmla="*/ 680784 w 1217515"/>
                    <a:gd name="connsiteY5" fmla="*/ 128028 h 277930"/>
                    <a:gd name="connsiteX0" fmla="*/ 680784 w 1217515"/>
                    <a:gd name="connsiteY0" fmla="*/ 102149 h 252051"/>
                    <a:gd name="connsiteX1" fmla="*/ 1209911 w 1217515"/>
                    <a:gd name="connsiteY1" fmla="*/ 4744 h 252051"/>
                    <a:gd name="connsiteX2" fmla="*/ 988846 w 1217515"/>
                    <a:gd name="connsiteY2" fmla="*/ 174446 h 252051"/>
                    <a:gd name="connsiteX3" fmla="*/ 680792 w 1217515"/>
                    <a:gd name="connsiteY3" fmla="*/ 249790 h 252051"/>
                    <a:gd name="connsiteX4" fmla="*/ 0 w 1217515"/>
                    <a:gd name="connsiteY4" fmla="*/ 30164 h 252051"/>
                    <a:gd name="connsiteX5" fmla="*/ 680784 w 1217515"/>
                    <a:gd name="connsiteY5" fmla="*/ 102149 h 252051"/>
                    <a:gd name="connsiteX0" fmla="*/ 746712 w 1217515"/>
                    <a:gd name="connsiteY0" fmla="*/ 77470 h 256102"/>
                    <a:gd name="connsiteX1" fmla="*/ 1209911 w 1217515"/>
                    <a:gd name="connsiteY1" fmla="*/ 8795 h 256102"/>
                    <a:gd name="connsiteX2" fmla="*/ 988846 w 1217515"/>
                    <a:gd name="connsiteY2" fmla="*/ 178497 h 256102"/>
                    <a:gd name="connsiteX3" fmla="*/ 680792 w 1217515"/>
                    <a:gd name="connsiteY3" fmla="*/ 253841 h 256102"/>
                    <a:gd name="connsiteX4" fmla="*/ 0 w 1217515"/>
                    <a:gd name="connsiteY4" fmla="*/ 34215 h 256102"/>
                    <a:gd name="connsiteX5" fmla="*/ 746712 w 1217515"/>
                    <a:gd name="connsiteY5" fmla="*/ 77470 h 256102"/>
                    <a:gd name="connsiteX0" fmla="*/ 709040 w 1179843"/>
                    <a:gd name="connsiteY0" fmla="*/ 83705 h 262337"/>
                    <a:gd name="connsiteX1" fmla="*/ 1172239 w 1179843"/>
                    <a:gd name="connsiteY1" fmla="*/ 15030 h 262337"/>
                    <a:gd name="connsiteX2" fmla="*/ 951174 w 1179843"/>
                    <a:gd name="connsiteY2" fmla="*/ 184732 h 262337"/>
                    <a:gd name="connsiteX3" fmla="*/ 643120 w 1179843"/>
                    <a:gd name="connsiteY3" fmla="*/ 260076 h 262337"/>
                    <a:gd name="connsiteX4" fmla="*/ 0 w 1179843"/>
                    <a:gd name="connsiteY4" fmla="*/ 33269 h 262337"/>
                    <a:gd name="connsiteX5" fmla="*/ 709040 w 1179843"/>
                    <a:gd name="connsiteY5" fmla="*/ 83705 h 262337"/>
                    <a:gd name="connsiteX0" fmla="*/ 709040 w 1179843"/>
                    <a:gd name="connsiteY0" fmla="*/ 73297 h 251929"/>
                    <a:gd name="connsiteX1" fmla="*/ 1172239 w 1179843"/>
                    <a:gd name="connsiteY1" fmla="*/ 4622 h 251929"/>
                    <a:gd name="connsiteX2" fmla="*/ 951174 w 1179843"/>
                    <a:gd name="connsiteY2" fmla="*/ 174324 h 251929"/>
                    <a:gd name="connsiteX3" fmla="*/ 643120 w 1179843"/>
                    <a:gd name="connsiteY3" fmla="*/ 249668 h 251929"/>
                    <a:gd name="connsiteX4" fmla="*/ 0 w 1179843"/>
                    <a:gd name="connsiteY4" fmla="*/ 22861 h 251929"/>
                    <a:gd name="connsiteX5" fmla="*/ 709040 w 1179843"/>
                    <a:gd name="connsiteY5" fmla="*/ 73297 h 251929"/>
                    <a:gd name="connsiteX0" fmla="*/ 709040 w 1179843"/>
                    <a:gd name="connsiteY0" fmla="*/ 73297 h 251929"/>
                    <a:gd name="connsiteX1" fmla="*/ 1172239 w 1179843"/>
                    <a:gd name="connsiteY1" fmla="*/ 4622 h 251929"/>
                    <a:gd name="connsiteX2" fmla="*/ 951174 w 1179843"/>
                    <a:gd name="connsiteY2" fmla="*/ 174324 h 251929"/>
                    <a:gd name="connsiteX3" fmla="*/ 643120 w 1179843"/>
                    <a:gd name="connsiteY3" fmla="*/ 249668 h 251929"/>
                    <a:gd name="connsiteX4" fmla="*/ 0 w 1179843"/>
                    <a:gd name="connsiteY4" fmla="*/ 22861 h 251929"/>
                    <a:gd name="connsiteX5" fmla="*/ 709040 w 1179843"/>
                    <a:gd name="connsiteY5" fmla="*/ 73297 h 251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9843" h="251929">
                      <a:moveTo>
                        <a:pt x="709040" y="73297"/>
                      </a:moveTo>
                      <a:cubicBezTo>
                        <a:pt x="904413" y="70257"/>
                        <a:pt x="881536" y="-21312"/>
                        <a:pt x="1172239" y="4622"/>
                      </a:cubicBezTo>
                      <a:cubicBezTo>
                        <a:pt x="1218874" y="5898"/>
                        <a:pt x="1039360" y="133483"/>
                        <a:pt x="951174" y="174324"/>
                      </a:cubicBezTo>
                      <a:cubicBezTo>
                        <a:pt x="862988" y="215165"/>
                        <a:pt x="803219" y="262941"/>
                        <a:pt x="643120" y="249668"/>
                      </a:cubicBezTo>
                      <a:cubicBezTo>
                        <a:pt x="263920" y="235728"/>
                        <a:pt x="75159" y="203264"/>
                        <a:pt x="0" y="22861"/>
                      </a:cubicBezTo>
                      <a:cubicBezTo>
                        <a:pt x="406727" y="17704"/>
                        <a:pt x="513667" y="76337"/>
                        <a:pt x="709040" y="7329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71" name="Csoportba foglalás 70"/>
                <p:cNvGrpSpPr/>
                <p:nvPr/>
              </p:nvGrpSpPr>
              <p:grpSpPr>
                <a:xfrm rot="5607021">
                  <a:off x="3209597" y="1120580"/>
                  <a:ext cx="105369" cy="127908"/>
                  <a:chOff x="1877372" y="3401232"/>
                  <a:chExt cx="53494" cy="65332"/>
                </a:xfrm>
              </p:grpSpPr>
              <p:sp>
                <p:nvSpPr>
                  <p:cNvPr id="77" name="Ellipszis 74"/>
                  <p:cNvSpPr>
                    <a:spLocks noChangeAspect="1"/>
                  </p:cNvSpPr>
                  <p:nvPr/>
                </p:nvSpPr>
                <p:spPr>
                  <a:xfrm flipH="1">
                    <a:off x="1877894" y="3401232"/>
                    <a:ext cx="52972" cy="65332"/>
                  </a:xfrm>
                  <a:custGeom>
                    <a:avLst/>
                    <a:gdLst>
                      <a:gd name="connsiteX0" fmla="*/ 0 w 198159"/>
                      <a:gd name="connsiteY0" fmla="*/ 123331 h 246661"/>
                      <a:gd name="connsiteX1" fmla="*/ 99080 w 198159"/>
                      <a:gd name="connsiteY1" fmla="*/ 0 h 246661"/>
                      <a:gd name="connsiteX2" fmla="*/ 198160 w 198159"/>
                      <a:gd name="connsiteY2" fmla="*/ 123331 h 246661"/>
                      <a:gd name="connsiteX3" fmla="*/ 99080 w 198159"/>
                      <a:gd name="connsiteY3" fmla="*/ 246662 h 246661"/>
                      <a:gd name="connsiteX4" fmla="*/ 0 w 198159"/>
                      <a:gd name="connsiteY4" fmla="*/ 123331 h 246661"/>
                      <a:gd name="connsiteX0" fmla="*/ 0 w 165526"/>
                      <a:gd name="connsiteY0" fmla="*/ 123342 h 246683"/>
                      <a:gd name="connsiteX1" fmla="*/ 99080 w 165526"/>
                      <a:gd name="connsiteY1" fmla="*/ 11 h 246683"/>
                      <a:gd name="connsiteX2" fmla="*/ 165526 w 165526"/>
                      <a:gd name="connsiteY2" fmla="*/ 118079 h 246683"/>
                      <a:gd name="connsiteX3" fmla="*/ 99080 w 165526"/>
                      <a:gd name="connsiteY3" fmla="*/ 246673 h 246683"/>
                      <a:gd name="connsiteX4" fmla="*/ 0 w 165526"/>
                      <a:gd name="connsiteY4" fmla="*/ 123342 h 246683"/>
                      <a:gd name="connsiteX0" fmla="*/ 82 w 165608"/>
                      <a:gd name="connsiteY0" fmla="*/ 123342 h 231255"/>
                      <a:gd name="connsiteX1" fmla="*/ 99162 w 165608"/>
                      <a:gd name="connsiteY1" fmla="*/ 11 h 231255"/>
                      <a:gd name="connsiteX2" fmla="*/ 165608 w 165608"/>
                      <a:gd name="connsiteY2" fmla="*/ 118079 h 231255"/>
                      <a:gd name="connsiteX3" fmla="*/ 116568 w 165608"/>
                      <a:gd name="connsiteY3" fmla="*/ 231247 h 231255"/>
                      <a:gd name="connsiteX4" fmla="*/ 82 w 165608"/>
                      <a:gd name="connsiteY4" fmla="*/ 123342 h 231255"/>
                      <a:gd name="connsiteX0" fmla="*/ 40 w 165566"/>
                      <a:gd name="connsiteY0" fmla="*/ 152691 h 260604"/>
                      <a:gd name="connsiteX1" fmla="*/ 104185 w 165566"/>
                      <a:gd name="connsiteY1" fmla="*/ 7 h 260604"/>
                      <a:gd name="connsiteX2" fmla="*/ 165566 w 165566"/>
                      <a:gd name="connsiteY2" fmla="*/ 147428 h 260604"/>
                      <a:gd name="connsiteX3" fmla="*/ 116526 w 165566"/>
                      <a:gd name="connsiteY3" fmla="*/ 260596 h 260604"/>
                      <a:gd name="connsiteX4" fmla="*/ 40 w 165566"/>
                      <a:gd name="connsiteY4" fmla="*/ 152691 h 260604"/>
                      <a:gd name="connsiteX0" fmla="*/ 40 w 172712"/>
                      <a:gd name="connsiteY0" fmla="*/ 152691 h 260769"/>
                      <a:gd name="connsiteX1" fmla="*/ 104185 w 172712"/>
                      <a:gd name="connsiteY1" fmla="*/ 7 h 260769"/>
                      <a:gd name="connsiteX2" fmla="*/ 165566 w 172712"/>
                      <a:gd name="connsiteY2" fmla="*/ 147428 h 260769"/>
                      <a:gd name="connsiteX3" fmla="*/ 116526 w 172712"/>
                      <a:gd name="connsiteY3" fmla="*/ 260596 h 260769"/>
                      <a:gd name="connsiteX4" fmla="*/ 40 w 172712"/>
                      <a:gd name="connsiteY4" fmla="*/ 152691 h 260769"/>
                      <a:gd name="connsiteX0" fmla="*/ 40 w 166007"/>
                      <a:gd name="connsiteY0" fmla="*/ 152691 h 260918"/>
                      <a:gd name="connsiteX1" fmla="*/ 104185 w 166007"/>
                      <a:gd name="connsiteY1" fmla="*/ 7 h 260918"/>
                      <a:gd name="connsiteX2" fmla="*/ 165566 w 166007"/>
                      <a:gd name="connsiteY2" fmla="*/ 147428 h 260918"/>
                      <a:gd name="connsiteX3" fmla="*/ 116526 w 166007"/>
                      <a:gd name="connsiteY3" fmla="*/ 260596 h 260918"/>
                      <a:gd name="connsiteX4" fmla="*/ 40 w 166007"/>
                      <a:gd name="connsiteY4" fmla="*/ 152691 h 260918"/>
                      <a:gd name="connsiteX0" fmla="*/ 32 w 185339"/>
                      <a:gd name="connsiteY0" fmla="*/ 208283 h 263925"/>
                      <a:gd name="connsiteX1" fmla="*/ 123958 w 185339"/>
                      <a:gd name="connsiteY1" fmla="*/ 773 h 263925"/>
                      <a:gd name="connsiteX2" fmla="*/ 185339 w 185339"/>
                      <a:gd name="connsiteY2" fmla="*/ 148194 h 263925"/>
                      <a:gd name="connsiteX3" fmla="*/ 136299 w 185339"/>
                      <a:gd name="connsiteY3" fmla="*/ 261362 h 263925"/>
                      <a:gd name="connsiteX4" fmla="*/ 32 w 185339"/>
                      <a:gd name="connsiteY4" fmla="*/ 208283 h 263925"/>
                      <a:gd name="connsiteX0" fmla="*/ 4986 w 190293"/>
                      <a:gd name="connsiteY0" fmla="*/ 211882 h 267016"/>
                      <a:gd name="connsiteX1" fmla="*/ 39031 w 190293"/>
                      <a:gd name="connsiteY1" fmla="*/ 54418 h 267016"/>
                      <a:gd name="connsiteX2" fmla="*/ 128912 w 190293"/>
                      <a:gd name="connsiteY2" fmla="*/ 4372 h 267016"/>
                      <a:gd name="connsiteX3" fmla="*/ 190293 w 190293"/>
                      <a:gd name="connsiteY3" fmla="*/ 151793 h 267016"/>
                      <a:gd name="connsiteX4" fmla="*/ 141253 w 190293"/>
                      <a:gd name="connsiteY4" fmla="*/ 264961 h 267016"/>
                      <a:gd name="connsiteX5" fmla="*/ 4986 w 190293"/>
                      <a:gd name="connsiteY5" fmla="*/ 211882 h 267016"/>
                      <a:gd name="connsiteX0" fmla="*/ 9372 w 171894"/>
                      <a:gd name="connsiteY0" fmla="*/ 216551 h 267560"/>
                      <a:gd name="connsiteX1" fmla="*/ 20632 w 171894"/>
                      <a:gd name="connsiteY1" fmla="*/ 54418 h 267560"/>
                      <a:gd name="connsiteX2" fmla="*/ 110513 w 171894"/>
                      <a:gd name="connsiteY2" fmla="*/ 4372 h 267560"/>
                      <a:gd name="connsiteX3" fmla="*/ 171894 w 171894"/>
                      <a:gd name="connsiteY3" fmla="*/ 151793 h 267560"/>
                      <a:gd name="connsiteX4" fmla="*/ 122854 w 171894"/>
                      <a:gd name="connsiteY4" fmla="*/ 264961 h 267560"/>
                      <a:gd name="connsiteX5" fmla="*/ 9372 w 171894"/>
                      <a:gd name="connsiteY5" fmla="*/ 216551 h 26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4" h="267560">
                        <a:moveTo>
                          <a:pt x="9372" y="216551"/>
                        </a:moveTo>
                        <a:cubicBezTo>
                          <a:pt x="-7665" y="181461"/>
                          <a:pt x="-22" y="89003"/>
                          <a:pt x="20632" y="54418"/>
                        </a:cubicBezTo>
                        <a:cubicBezTo>
                          <a:pt x="41286" y="19833"/>
                          <a:pt x="85303" y="-11857"/>
                          <a:pt x="110513" y="4372"/>
                        </a:cubicBezTo>
                        <a:cubicBezTo>
                          <a:pt x="135723" y="20601"/>
                          <a:pt x="171894" y="83679"/>
                          <a:pt x="171894" y="151793"/>
                        </a:cubicBezTo>
                        <a:cubicBezTo>
                          <a:pt x="171894" y="219907"/>
                          <a:pt x="149941" y="254168"/>
                          <a:pt x="122854" y="264961"/>
                        </a:cubicBezTo>
                        <a:cubicBezTo>
                          <a:pt x="95767" y="275754"/>
                          <a:pt x="26409" y="251641"/>
                          <a:pt x="9372" y="216551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78" name="Ellipszis 77"/>
                  <p:cNvSpPr>
                    <a:spLocks noChangeAspect="1"/>
                  </p:cNvSpPr>
                  <p:nvPr/>
                </p:nvSpPr>
                <p:spPr>
                  <a:xfrm flipH="1" flipV="1">
                    <a:off x="1877372" y="3426085"/>
                    <a:ext cx="28045" cy="27661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grpSp>
              <p:nvGrpSpPr>
                <p:cNvPr id="72" name="Csoportba foglalás 71"/>
                <p:cNvGrpSpPr/>
                <p:nvPr/>
              </p:nvGrpSpPr>
              <p:grpSpPr>
                <a:xfrm rot="5607021">
                  <a:off x="3944649" y="1109503"/>
                  <a:ext cx="105369" cy="127908"/>
                  <a:chOff x="1877372" y="3401232"/>
                  <a:chExt cx="53494" cy="65332"/>
                </a:xfrm>
              </p:grpSpPr>
              <p:sp>
                <p:nvSpPr>
                  <p:cNvPr id="75" name="Ellipszis 74"/>
                  <p:cNvSpPr>
                    <a:spLocks noChangeAspect="1"/>
                  </p:cNvSpPr>
                  <p:nvPr/>
                </p:nvSpPr>
                <p:spPr>
                  <a:xfrm flipH="1">
                    <a:off x="1877894" y="3401232"/>
                    <a:ext cx="52972" cy="65332"/>
                  </a:xfrm>
                  <a:custGeom>
                    <a:avLst/>
                    <a:gdLst>
                      <a:gd name="connsiteX0" fmla="*/ 0 w 198159"/>
                      <a:gd name="connsiteY0" fmla="*/ 123331 h 246661"/>
                      <a:gd name="connsiteX1" fmla="*/ 99080 w 198159"/>
                      <a:gd name="connsiteY1" fmla="*/ 0 h 246661"/>
                      <a:gd name="connsiteX2" fmla="*/ 198160 w 198159"/>
                      <a:gd name="connsiteY2" fmla="*/ 123331 h 246661"/>
                      <a:gd name="connsiteX3" fmla="*/ 99080 w 198159"/>
                      <a:gd name="connsiteY3" fmla="*/ 246662 h 246661"/>
                      <a:gd name="connsiteX4" fmla="*/ 0 w 198159"/>
                      <a:gd name="connsiteY4" fmla="*/ 123331 h 246661"/>
                      <a:gd name="connsiteX0" fmla="*/ 0 w 165526"/>
                      <a:gd name="connsiteY0" fmla="*/ 123342 h 246683"/>
                      <a:gd name="connsiteX1" fmla="*/ 99080 w 165526"/>
                      <a:gd name="connsiteY1" fmla="*/ 11 h 246683"/>
                      <a:gd name="connsiteX2" fmla="*/ 165526 w 165526"/>
                      <a:gd name="connsiteY2" fmla="*/ 118079 h 246683"/>
                      <a:gd name="connsiteX3" fmla="*/ 99080 w 165526"/>
                      <a:gd name="connsiteY3" fmla="*/ 246673 h 246683"/>
                      <a:gd name="connsiteX4" fmla="*/ 0 w 165526"/>
                      <a:gd name="connsiteY4" fmla="*/ 123342 h 246683"/>
                      <a:gd name="connsiteX0" fmla="*/ 82 w 165608"/>
                      <a:gd name="connsiteY0" fmla="*/ 123342 h 231255"/>
                      <a:gd name="connsiteX1" fmla="*/ 99162 w 165608"/>
                      <a:gd name="connsiteY1" fmla="*/ 11 h 231255"/>
                      <a:gd name="connsiteX2" fmla="*/ 165608 w 165608"/>
                      <a:gd name="connsiteY2" fmla="*/ 118079 h 231255"/>
                      <a:gd name="connsiteX3" fmla="*/ 116568 w 165608"/>
                      <a:gd name="connsiteY3" fmla="*/ 231247 h 231255"/>
                      <a:gd name="connsiteX4" fmla="*/ 82 w 165608"/>
                      <a:gd name="connsiteY4" fmla="*/ 123342 h 231255"/>
                      <a:gd name="connsiteX0" fmla="*/ 40 w 165566"/>
                      <a:gd name="connsiteY0" fmla="*/ 152691 h 260604"/>
                      <a:gd name="connsiteX1" fmla="*/ 104185 w 165566"/>
                      <a:gd name="connsiteY1" fmla="*/ 7 h 260604"/>
                      <a:gd name="connsiteX2" fmla="*/ 165566 w 165566"/>
                      <a:gd name="connsiteY2" fmla="*/ 147428 h 260604"/>
                      <a:gd name="connsiteX3" fmla="*/ 116526 w 165566"/>
                      <a:gd name="connsiteY3" fmla="*/ 260596 h 260604"/>
                      <a:gd name="connsiteX4" fmla="*/ 40 w 165566"/>
                      <a:gd name="connsiteY4" fmla="*/ 152691 h 260604"/>
                      <a:gd name="connsiteX0" fmla="*/ 40 w 172712"/>
                      <a:gd name="connsiteY0" fmla="*/ 152691 h 260769"/>
                      <a:gd name="connsiteX1" fmla="*/ 104185 w 172712"/>
                      <a:gd name="connsiteY1" fmla="*/ 7 h 260769"/>
                      <a:gd name="connsiteX2" fmla="*/ 165566 w 172712"/>
                      <a:gd name="connsiteY2" fmla="*/ 147428 h 260769"/>
                      <a:gd name="connsiteX3" fmla="*/ 116526 w 172712"/>
                      <a:gd name="connsiteY3" fmla="*/ 260596 h 260769"/>
                      <a:gd name="connsiteX4" fmla="*/ 40 w 172712"/>
                      <a:gd name="connsiteY4" fmla="*/ 152691 h 260769"/>
                      <a:gd name="connsiteX0" fmla="*/ 40 w 166007"/>
                      <a:gd name="connsiteY0" fmla="*/ 152691 h 260918"/>
                      <a:gd name="connsiteX1" fmla="*/ 104185 w 166007"/>
                      <a:gd name="connsiteY1" fmla="*/ 7 h 260918"/>
                      <a:gd name="connsiteX2" fmla="*/ 165566 w 166007"/>
                      <a:gd name="connsiteY2" fmla="*/ 147428 h 260918"/>
                      <a:gd name="connsiteX3" fmla="*/ 116526 w 166007"/>
                      <a:gd name="connsiteY3" fmla="*/ 260596 h 260918"/>
                      <a:gd name="connsiteX4" fmla="*/ 40 w 166007"/>
                      <a:gd name="connsiteY4" fmla="*/ 152691 h 260918"/>
                      <a:gd name="connsiteX0" fmla="*/ 32 w 185339"/>
                      <a:gd name="connsiteY0" fmla="*/ 208283 h 263925"/>
                      <a:gd name="connsiteX1" fmla="*/ 123958 w 185339"/>
                      <a:gd name="connsiteY1" fmla="*/ 773 h 263925"/>
                      <a:gd name="connsiteX2" fmla="*/ 185339 w 185339"/>
                      <a:gd name="connsiteY2" fmla="*/ 148194 h 263925"/>
                      <a:gd name="connsiteX3" fmla="*/ 136299 w 185339"/>
                      <a:gd name="connsiteY3" fmla="*/ 261362 h 263925"/>
                      <a:gd name="connsiteX4" fmla="*/ 32 w 185339"/>
                      <a:gd name="connsiteY4" fmla="*/ 208283 h 263925"/>
                      <a:gd name="connsiteX0" fmla="*/ 4986 w 190293"/>
                      <a:gd name="connsiteY0" fmla="*/ 211882 h 267016"/>
                      <a:gd name="connsiteX1" fmla="*/ 39031 w 190293"/>
                      <a:gd name="connsiteY1" fmla="*/ 54418 h 267016"/>
                      <a:gd name="connsiteX2" fmla="*/ 128912 w 190293"/>
                      <a:gd name="connsiteY2" fmla="*/ 4372 h 267016"/>
                      <a:gd name="connsiteX3" fmla="*/ 190293 w 190293"/>
                      <a:gd name="connsiteY3" fmla="*/ 151793 h 267016"/>
                      <a:gd name="connsiteX4" fmla="*/ 141253 w 190293"/>
                      <a:gd name="connsiteY4" fmla="*/ 264961 h 267016"/>
                      <a:gd name="connsiteX5" fmla="*/ 4986 w 190293"/>
                      <a:gd name="connsiteY5" fmla="*/ 211882 h 267016"/>
                      <a:gd name="connsiteX0" fmla="*/ 9372 w 171894"/>
                      <a:gd name="connsiteY0" fmla="*/ 216551 h 267560"/>
                      <a:gd name="connsiteX1" fmla="*/ 20632 w 171894"/>
                      <a:gd name="connsiteY1" fmla="*/ 54418 h 267560"/>
                      <a:gd name="connsiteX2" fmla="*/ 110513 w 171894"/>
                      <a:gd name="connsiteY2" fmla="*/ 4372 h 267560"/>
                      <a:gd name="connsiteX3" fmla="*/ 171894 w 171894"/>
                      <a:gd name="connsiteY3" fmla="*/ 151793 h 267560"/>
                      <a:gd name="connsiteX4" fmla="*/ 122854 w 171894"/>
                      <a:gd name="connsiteY4" fmla="*/ 264961 h 267560"/>
                      <a:gd name="connsiteX5" fmla="*/ 9372 w 171894"/>
                      <a:gd name="connsiteY5" fmla="*/ 216551 h 267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4" h="267560">
                        <a:moveTo>
                          <a:pt x="9372" y="216551"/>
                        </a:moveTo>
                        <a:cubicBezTo>
                          <a:pt x="-7665" y="181461"/>
                          <a:pt x="-22" y="89003"/>
                          <a:pt x="20632" y="54418"/>
                        </a:cubicBezTo>
                        <a:cubicBezTo>
                          <a:pt x="41286" y="19833"/>
                          <a:pt x="85303" y="-11857"/>
                          <a:pt x="110513" y="4372"/>
                        </a:cubicBezTo>
                        <a:cubicBezTo>
                          <a:pt x="135723" y="20601"/>
                          <a:pt x="171894" y="83679"/>
                          <a:pt x="171894" y="151793"/>
                        </a:cubicBezTo>
                        <a:cubicBezTo>
                          <a:pt x="171894" y="219907"/>
                          <a:pt x="149941" y="254168"/>
                          <a:pt x="122854" y="264961"/>
                        </a:cubicBezTo>
                        <a:cubicBezTo>
                          <a:pt x="95767" y="275754"/>
                          <a:pt x="26409" y="251641"/>
                          <a:pt x="9372" y="216551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76" name="Ellipszis 75"/>
                  <p:cNvSpPr>
                    <a:spLocks noChangeAspect="1"/>
                  </p:cNvSpPr>
                  <p:nvPr/>
                </p:nvSpPr>
                <p:spPr>
                  <a:xfrm flipH="1" flipV="1">
                    <a:off x="1877372" y="3426085"/>
                    <a:ext cx="28045" cy="27661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73" name="Szabadkézi sokszög 72"/>
                <p:cNvSpPr/>
                <p:nvPr/>
              </p:nvSpPr>
              <p:spPr>
                <a:xfrm flipV="1">
                  <a:off x="3139594" y="1029106"/>
                  <a:ext cx="245312" cy="47051"/>
                </a:xfrm>
                <a:custGeom>
                  <a:avLst/>
                  <a:gdLst>
                    <a:gd name="connsiteX0" fmla="*/ 647862 w 1295725"/>
                    <a:gd name="connsiteY0" fmla="*/ 0 h 619415"/>
                    <a:gd name="connsiteX1" fmla="*/ 1292734 w 1295725"/>
                    <a:gd name="connsiteY1" fmla="*/ 251969 h 619415"/>
                    <a:gd name="connsiteX2" fmla="*/ 1295725 w 1295725"/>
                    <a:gd name="connsiteY2" fmla="*/ 256018 h 619415"/>
                    <a:gd name="connsiteX3" fmla="*/ 1292734 w 1295725"/>
                    <a:gd name="connsiteY3" fmla="*/ 261765 h 619415"/>
                    <a:gd name="connsiteX4" fmla="*/ 647862 w 1295725"/>
                    <a:gd name="connsiteY4" fmla="*/ 619415 h 619415"/>
                    <a:gd name="connsiteX5" fmla="*/ 2990 w 1295725"/>
                    <a:gd name="connsiteY5" fmla="*/ 261765 h 619415"/>
                    <a:gd name="connsiteX6" fmla="*/ 0 w 1295725"/>
                    <a:gd name="connsiteY6" fmla="*/ 256018 h 619415"/>
                    <a:gd name="connsiteX7" fmla="*/ 2990 w 1295725"/>
                    <a:gd name="connsiteY7" fmla="*/ 251969 h 619415"/>
                    <a:gd name="connsiteX8" fmla="*/ 647862 w 1295725"/>
                    <a:gd name="connsiteY8" fmla="*/ 0 h 619415"/>
                    <a:gd name="connsiteX0" fmla="*/ 634232 w 1295725"/>
                    <a:gd name="connsiteY0" fmla="*/ 569 h 503032"/>
                    <a:gd name="connsiteX1" fmla="*/ 1292734 w 1295725"/>
                    <a:gd name="connsiteY1" fmla="*/ 135586 h 503032"/>
                    <a:gd name="connsiteX2" fmla="*/ 1295725 w 1295725"/>
                    <a:gd name="connsiteY2" fmla="*/ 139635 h 503032"/>
                    <a:gd name="connsiteX3" fmla="*/ 1292734 w 1295725"/>
                    <a:gd name="connsiteY3" fmla="*/ 145382 h 503032"/>
                    <a:gd name="connsiteX4" fmla="*/ 647862 w 1295725"/>
                    <a:gd name="connsiteY4" fmla="*/ 503032 h 503032"/>
                    <a:gd name="connsiteX5" fmla="*/ 2990 w 1295725"/>
                    <a:gd name="connsiteY5" fmla="*/ 145382 h 503032"/>
                    <a:gd name="connsiteX6" fmla="*/ 0 w 1295725"/>
                    <a:gd name="connsiteY6" fmla="*/ 139635 h 503032"/>
                    <a:gd name="connsiteX7" fmla="*/ 2990 w 1295725"/>
                    <a:gd name="connsiteY7" fmla="*/ 135586 h 503032"/>
                    <a:gd name="connsiteX8" fmla="*/ 634232 w 1295725"/>
                    <a:gd name="connsiteY8" fmla="*/ 569 h 503032"/>
                    <a:gd name="connsiteX0" fmla="*/ 611588 w 1295725"/>
                    <a:gd name="connsiteY0" fmla="*/ 81253 h 430621"/>
                    <a:gd name="connsiteX1" fmla="*/ 1292734 w 1295725"/>
                    <a:gd name="connsiteY1" fmla="*/ 63175 h 430621"/>
                    <a:gd name="connsiteX2" fmla="*/ 1295725 w 1295725"/>
                    <a:gd name="connsiteY2" fmla="*/ 67224 h 430621"/>
                    <a:gd name="connsiteX3" fmla="*/ 1292734 w 1295725"/>
                    <a:gd name="connsiteY3" fmla="*/ 72971 h 430621"/>
                    <a:gd name="connsiteX4" fmla="*/ 647862 w 1295725"/>
                    <a:gd name="connsiteY4" fmla="*/ 430621 h 430621"/>
                    <a:gd name="connsiteX5" fmla="*/ 2990 w 1295725"/>
                    <a:gd name="connsiteY5" fmla="*/ 72971 h 430621"/>
                    <a:gd name="connsiteX6" fmla="*/ 0 w 1295725"/>
                    <a:gd name="connsiteY6" fmla="*/ 67224 h 430621"/>
                    <a:gd name="connsiteX7" fmla="*/ 2990 w 1295725"/>
                    <a:gd name="connsiteY7" fmla="*/ 63175 h 430621"/>
                    <a:gd name="connsiteX8" fmla="*/ 611588 w 1295725"/>
                    <a:gd name="connsiteY8" fmla="*/ 81253 h 430621"/>
                    <a:gd name="connsiteX0" fmla="*/ 611588 w 1295725"/>
                    <a:gd name="connsiteY0" fmla="*/ 96470 h 445838"/>
                    <a:gd name="connsiteX1" fmla="*/ 1292734 w 1295725"/>
                    <a:gd name="connsiteY1" fmla="*/ 78392 h 445838"/>
                    <a:gd name="connsiteX2" fmla="*/ 1295725 w 1295725"/>
                    <a:gd name="connsiteY2" fmla="*/ 82441 h 445838"/>
                    <a:gd name="connsiteX3" fmla="*/ 1292734 w 1295725"/>
                    <a:gd name="connsiteY3" fmla="*/ 88188 h 445838"/>
                    <a:gd name="connsiteX4" fmla="*/ 647862 w 1295725"/>
                    <a:gd name="connsiteY4" fmla="*/ 445838 h 445838"/>
                    <a:gd name="connsiteX5" fmla="*/ 2990 w 1295725"/>
                    <a:gd name="connsiteY5" fmla="*/ 88188 h 445838"/>
                    <a:gd name="connsiteX6" fmla="*/ 0 w 1295725"/>
                    <a:gd name="connsiteY6" fmla="*/ 82441 h 445838"/>
                    <a:gd name="connsiteX7" fmla="*/ 2990 w 1295725"/>
                    <a:gd name="connsiteY7" fmla="*/ 78392 h 445838"/>
                    <a:gd name="connsiteX8" fmla="*/ 611588 w 1295725"/>
                    <a:gd name="connsiteY8" fmla="*/ 96470 h 445838"/>
                    <a:gd name="connsiteX0" fmla="*/ 611588 w 1295725"/>
                    <a:gd name="connsiteY0" fmla="*/ 90883 h 440251"/>
                    <a:gd name="connsiteX1" fmla="*/ 1292734 w 1295725"/>
                    <a:gd name="connsiteY1" fmla="*/ 72805 h 440251"/>
                    <a:gd name="connsiteX2" fmla="*/ 1295725 w 1295725"/>
                    <a:gd name="connsiteY2" fmla="*/ 76854 h 440251"/>
                    <a:gd name="connsiteX3" fmla="*/ 1292734 w 1295725"/>
                    <a:gd name="connsiteY3" fmla="*/ 82601 h 440251"/>
                    <a:gd name="connsiteX4" fmla="*/ 647862 w 1295725"/>
                    <a:gd name="connsiteY4" fmla="*/ 440251 h 440251"/>
                    <a:gd name="connsiteX5" fmla="*/ 2990 w 1295725"/>
                    <a:gd name="connsiteY5" fmla="*/ 82601 h 440251"/>
                    <a:gd name="connsiteX6" fmla="*/ 0 w 1295725"/>
                    <a:gd name="connsiteY6" fmla="*/ 76854 h 440251"/>
                    <a:gd name="connsiteX7" fmla="*/ 2990 w 1295725"/>
                    <a:gd name="connsiteY7" fmla="*/ 72805 h 440251"/>
                    <a:gd name="connsiteX8" fmla="*/ 611588 w 1295725"/>
                    <a:gd name="connsiteY8" fmla="*/ 90883 h 440251"/>
                    <a:gd name="connsiteX0" fmla="*/ 622318 w 1306455"/>
                    <a:gd name="connsiteY0" fmla="*/ 125430 h 474798"/>
                    <a:gd name="connsiteX1" fmla="*/ 1303464 w 1306455"/>
                    <a:gd name="connsiteY1" fmla="*/ 107352 h 474798"/>
                    <a:gd name="connsiteX2" fmla="*/ 1306455 w 1306455"/>
                    <a:gd name="connsiteY2" fmla="*/ 111401 h 474798"/>
                    <a:gd name="connsiteX3" fmla="*/ 1303464 w 1306455"/>
                    <a:gd name="connsiteY3" fmla="*/ 117148 h 474798"/>
                    <a:gd name="connsiteX4" fmla="*/ 658592 w 1306455"/>
                    <a:gd name="connsiteY4" fmla="*/ 474798 h 474798"/>
                    <a:gd name="connsiteX5" fmla="*/ 13720 w 1306455"/>
                    <a:gd name="connsiteY5" fmla="*/ 117148 h 474798"/>
                    <a:gd name="connsiteX6" fmla="*/ 10730 w 1306455"/>
                    <a:gd name="connsiteY6" fmla="*/ 111401 h 474798"/>
                    <a:gd name="connsiteX7" fmla="*/ 0 w 1306455"/>
                    <a:gd name="connsiteY7" fmla="*/ 54341 h 474798"/>
                    <a:gd name="connsiteX8" fmla="*/ 622318 w 1306455"/>
                    <a:gd name="connsiteY8" fmla="*/ 125430 h 474798"/>
                    <a:gd name="connsiteX0" fmla="*/ 622318 w 1306455"/>
                    <a:gd name="connsiteY0" fmla="*/ 114178 h 463546"/>
                    <a:gd name="connsiteX1" fmla="*/ 1303464 w 1306455"/>
                    <a:gd name="connsiteY1" fmla="*/ 96100 h 463546"/>
                    <a:gd name="connsiteX2" fmla="*/ 1306455 w 1306455"/>
                    <a:gd name="connsiteY2" fmla="*/ 100149 h 463546"/>
                    <a:gd name="connsiteX3" fmla="*/ 1303464 w 1306455"/>
                    <a:gd name="connsiteY3" fmla="*/ 105896 h 463546"/>
                    <a:gd name="connsiteX4" fmla="*/ 658592 w 1306455"/>
                    <a:gd name="connsiteY4" fmla="*/ 463546 h 463546"/>
                    <a:gd name="connsiteX5" fmla="*/ 13720 w 1306455"/>
                    <a:gd name="connsiteY5" fmla="*/ 105896 h 463546"/>
                    <a:gd name="connsiteX6" fmla="*/ 10730 w 1306455"/>
                    <a:gd name="connsiteY6" fmla="*/ 100149 h 463546"/>
                    <a:gd name="connsiteX7" fmla="*/ 0 w 1306455"/>
                    <a:gd name="connsiteY7" fmla="*/ 43089 h 463546"/>
                    <a:gd name="connsiteX8" fmla="*/ 622318 w 1306455"/>
                    <a:gd name="connsiteY8" fmla="*/ 114178 h 463546"/>
                    <a:gd name="connsiteX0" fmla="*/ 622318 w 1306455"/>
                    <a:gd name="connsiteY0" fmla="*/ 122818 h 472186"/>
                    <a:gd name="connsiteX1" fmla="*/ 1303464 w 1306455"/>
                    <a:gd name="connsiteY1" fmla="*/ 104740 h 472186"/>
                    <a:gd name="connsiteX2" fmla="*/ 1306455 w 1306455"/>
                    <a:gd name="connsiteY2" fmla="*/ 108789 h 472186"/>
                    <a:gd name="connsiteX3" fmla="*/ 1303464 w 1306455"/>
                    <a:gd name="connsiteY3" fmla="*/ 114536 h 472186"/>
                    <a:gd name="connsiteX4" fmla="*/ 658592 w 1306455"/>
                    <a:gd name="connsiteY4" fmla="*/ 472186 h 472186"/>
                    <a:gd name="connsiteX5" fmla="*/ 13720 w 1306455"/>
                    <a:gd name="connsiteY5" fmla="*/ 114536 h 472186"/>
                    <a:gd name="connsiteX6" fmla="*/ 10730 w 1306455"/>
                    <a:gd name="connsiteY6" fmla="*/ 108789 h 472186"/>
                    <a:gd name="connsiteX7" fmla="*/ 0 w 1306455"/>
                    <a:gd name="connsiteY7" fmla="*/ 51729 h 472186"/>
                    <a:gd name="connsiteX8" fmla="*/ 622318 w 1306455"/>
                    <a:gd name="connsiteY8" fmla="*/ 122818 h 472186"/>
                    <a:gd name="connsiteX0" fmla="*/ 677206 w 1306455"/>
                    <a:gd name="connsiteY0" fmla="*/ 122818 h 472186"/>
                    <a:gd name="connsiteX1" fmla="*/ 1303464 w 1306455"/>
                    <a:gd name="connsiteY1" fmla="*/ 104740 h 472186"/>
                    <a:gd name="connsiteX2" fmla="*/ 1306455 w 1306455"/>
                    <a:gd name="connsiteY2" fmla="*/ 108789 h 472186"/>
                    <a:gd name="connsiteX3" fmla="*/ 1303464 w 1306455"/>
                    <a:gd name="connsiteY3" fmla="*/ 114536 h 472186"/>
                    <a:gd name="connsiteX4" fmla="*/ 658592 w 1306455"/>
                    <a:gd name="connsiteY4" fmla="*/ 472186 h 472186"/>
                    <a:gd name="connsiteX5" fmla="*/ 13720 w 1306455"/>
                    <a:gd name="connsiteY5" fmla="*/ 114536 h 472186"/>
                    <a:gd name="connsiteX6" fmla="*/ 10730 w 1306455"/>
                    <a:gd name="connsiteY6" fmla="*/ 108789 h 472186"/>
                    <a:gd name="connsiteX7" fmla="*/ 0 w 1306455"/>
                    <a:gd name="connsiteY7" fmla="*/ 51729 h 472186"/>
                    <a:gd name="connsiteX8" fmla="*/ 677206 w 1306455"/>
                    <a:gd name="connsiteY8" fmla="*/ 122818 h 472186"/>
                    <a:gd name="connsiteX0" fmla="*/ 677206 w 1306455"/>
                    <a:gd name="connsiteY0" fmla="*/ 106389 h 455757"/>
                    <a:gd name="connsiteX1" fmla="*/ 1303464 w 1306455"/>
                    <a:gd name="connsiteY1" fmla="*/ 88311 h 455757"/>
                    <a:gd name="connsiteX2" fmla="*/ 1306455 w 1306455"/>
                    <a:gd name="connsiteY2" fmla="*/ 92360 h 455757"/>
                    <a:gd name="connsiteX3" fmla="*/ 1303464 w 1306455"/>
                    <a:gd name="connsiteY3" fmla="*/ 98107 h 455757"/>
                    <a:gd name="connsiteX4" fmla="*/ 658592 w 1306455"/>
                    <a:gd name="connsiteY4" fmla="*/ 455757 h 455757"/>
                    <a:gd name="connsiteX5" fmla="*/ 13720 w 1306455"/>
                    <a:gd name="connsiteY5" fmla="*/ 98107 h 455757"/>
                    <a:gd name="connsiteX6" fmla="*/ 10730 w 1306455"/>
                    <a:gd name="connsiteY6" fmla="*/ 92360 h 455757"/>
                    <a:gd name="connsiteX7" fmla="*/ 0 w 1306455"/>
                    <a:gd name="connsiteY7" fmla="*/ 35300 h 455757"/>
                    <a:gd name="connsiteX8" fmla="*/ 677206 w 1306455"/>
                    <a:gd name="connsiteY8" fmla="*/ 106389 h 455757"/>
                    <a:gd name="connsiteX0" fmla="*/ 677206 w 1306455"/>
                    <a:gd name="connsiteY0" fmla="*/ 106385 h 376235"/>
                    <a:gd name="connsiteX1" fmla="*/ 1303464 w 1306455"/>
                    <a:gd name="connsiteY1" fmla="*/ 88307 h 376235"/>
                    <a:gd name="connsiteX2" fmla="*/ 1306455 w 1306455"/>
                    <a:gd name="connsiteY2" fmla="*/ 92356 h 376235"/>
                    <a:gd name="connsiteX3" fmla="*/ 1303464 w 1306455"/>
                    <a:gd name="connsiteY3" fmla="*/ 98103 h 376235"/>
                    <a:gd name="connsiteX4" fmla="*/ 658592 w 1306455"/>
                    <a:gd name="connsiteY4" fmla="*/ 376235 h 376235"/>
                    <a:gd name="connsiteX5" fmla="*/ 13720 w 1306455"/>
                    <a:gd name="connsiteY5" fmla="*/ 98103 h 376235"/>
                    <a:gd name="connsiteX6" fmla="*/ 10730 w 1306455"/>
                    <a:gd name="connsiteY6" fmla="*/ 92356 h 376235"/>
                    <a:gd name="connsiteX7" fmla="*/ 0 w 1306455"/>
                    <a:gd name="connsiteY7" fmla="*/ 35296 h 376235"/>
                    <a:gd name="connsiteX8" fmla="*/ 677206 w 1306455"/>
                    <a:gd name="connsiteY8" fmla="*/ 106385 h 376235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306455 w 1418561"/>
                    <a:gd name="connsiteY2" fmla="*/ 92357 h 376239"/>
                    <a:gd name="connsiteX3" fmla="*/ 1418561 w 1418561"/>
                    <a:gd name="connsiteY3" fmla="*/ 101102 h 376239"/>
                    <a:gd name="connsiteX4" fmla="*/ 658592 w 1418561"/>
                    <a:gd name="connsiteY4" fmla="*/ 376236 h 376239"/>
                    <a:gd name="connsiteX5" fmla="*/ 13720 w 1418561"/>
                    <a:gd name="connsiteY5" fmla="*/ 98104 h 376239"/>
                    <a:gd name="connsiteX6" fmla="*/ 10730 w 1418561"/>
                    <a:gd name="connsiteY6" fmla="*/ 92357 h 376239"/>
                    <a:gd name="connsiteX7" fmla="*/ 0 w 1418561"/>
                    <a:gd name="connsiteY7" fmla="*/ 35297 h 376239"/>
                    <a:gd name="connsiteX8" fmla="*/ 677206 w 1418561"/>
                    <a:gd name="connsiteY8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418561 w 1418561"/>
                    <a:gd name="connsiteY2" fmla="*/ 101102 h 376239"/>
                    <a:gd name="connsiteX3" fmla="*/ 658592 w 1418561"/>
                    <a:gd name="connsiteY3" fmla="*/ 376236 h 376239"/>
                    <a:gd name="connsiteX4" fmla="*/ 13720 w 1418561"/>
                    <a:gd name="connsiteY4" fmla="*/ 98104 h 376239"/>
                    <a:gd name="connsiteX5" fmla="*/ 10730 w 1418561"/>
                    <a:gd name="connsiteY5" fmla="*/ 92357 h 376239"/>
                    <a:gd name="connsiteX6" fmla="*/ 0 w 1418561"/>
                    <a:gd name="connsiteY6" fmla="*/ 35297 h 376239"/>
                    <a:gd name="connsiteX7" fmla="*/ 677206 w 1418561"/>
                    <a:gd name="connsiteY7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293137 w 1418561"/>
                    <a:gd name="connsiteY2" fmla="*/ 88382 h 376239"/>
                    <a:gd name="connsiteX3" fmla="*/ 1418561 w 1418561"/>
                    <a:gd name="connsiteY3" fmla="*/ 101102 h 376239"/>
                    <a:gd name="connsiteX4" fmla="*/ 658592 w 1418561"/>
                    <a:gd name="connsiteY4" fmla="*/ 376236 h 376239"/>
                    <a:gd name="connsiteX5" fmla="*/ 13720 w 1418561"/>
                    <a:gd name="connsiteY5" fmla="*/ 98104 h 376239"/>
                    <a:gd name="connsiteX6" fmla="*/ 10730 w 1418561"/>
                    <a:gd name="connsiteY6" fmla="*/ 92357 h 376239"/>
                    <a:gd name="connsiteX7" fmla="*/ 0 w 1418561"/>
                    <a:gd name="connsiteY7" fmla="*/ 35297 h 376239"/>
                    <a:gd name="connsiteX8" fmla="*/ 677206 w 1418561"/>
                    <a:gd name="connsiteY8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418561 w 1418561"/>
                    <a:gd name="connsiteY2" fmla="*/ 101102 h 376239"/>
                    <a:gd name="connsiteX3" fmla="*/ 658592 w 1418561"/>
                    <a:gd name="connsiteY3" fmla="*/ 376236 h 376239"/>
                    <a:gd name="connsiteX4" fmla="*/ 13720 w 1418561"/>
                    <a:gd name="connsiteY4" fmla="*/ 98104 h 376239"/>
                    <a:gd name="connsiteX5" fmla="*/ 10730 w 1418561"/>
                    <a:gd name="connsiteY5" fmla="*/ 92357 h 376239"/>
                    <a:gd name="connsiteX6" fmla="*/ 0 w 1418561"/>
                    <a:gd name="connsiteY6" fmla="*/ 35297 h 376239"/>
                    <a:gd name="connsiteX7" fmla="*/ 677206 w 1418561"/>
                    <a:gd name="connsiteY7" fmla="*/ 106386 h 376239"/>
                    <a:gd name="connsiteX0" fmla="*/ 677206 w 1418575"/>
                    <a:gd name="connsiteY0" fmla="*/ 106386 h 376236"/>
                    <a:gd name="connsiteX1" fmla="*/ 1418561 w 1418575"/>
                    <a:gd name="connsiteY1" fmla="*/ 101102 h 376236"/>
                    <a:gd name="connsiteX2" fmla="*/ 658592 w 1418575"/>
                    <a:gd name="connsiteY2" fmla="*/ 376236 h 376236"/>
                    <a:gd name="connsiteX3" fmla="*/ 13720 w 1418575"/>
                    <a:gd name="connsiteY3" fmla="*/ 98104 h 376236"/>
                    <a:gd name="connsiteX4" fmla="*/ 10730 w 1418575"/>
                    <a:gd name="connsiteY4" fmla="*/ 92357 h 376236"/>
                    <a:gd name="connsiteX5" fmla="*/ 0 w 1418575"/>
                    <a:gd name="connsiteY5" fmla="*/ 35297 h 376236"/>
                    <a:gd name="connsiteX6" fmla="*/ 677206 w 1418575"/>
                    <a:gd name="connsiteY6" fmla="*/ 106386 h 376236"/>
                    <a:gd name="connsiteX0" fmla="*/ 677206 w 1418561"/>
                    <a:gd name="connsiteY0" fmla="*/ 106386 h 376236"/>
                    <a:gd name="connsiteX1" fmla="*/ 1418561 w 1418561"/>
                    <a:gd name="connsiteY1" fmla="*/ 101102 h 376236"/>
                    <a:gd name="connsiteX2" fmla="*/ 658592 w 1418561"/>
                    <a:gd name="connsiteY2" fmla="*/ 376236 h 376236"/>
                    <a:gd name="connsiteX3" fmla="*/ 13720 w 1418561"/>
                    <a:gd name="connsiteY3" fmla="*/ 98104 h 376236"/>
                    <a:gd name="connsiteX4" fmla="*/ 10730 w 1418561"/>
                    <a:gd name="connsiteY4" fmla="*/ 92357 h 376236"/>
                    <a:gd name="connsiteX5" fmla="*/ 0 w 1418561"/>
                    <a:gd name="connsiteY5" fmla="*/ 35297 h 376236"/>
                    <a:gd name="connsiteX6" fmla="*/ 677206 w 1418561"/>
                    <a:gd name="connsiteY6" fmla="*/ 106386 h 376236"/>
                    <a:gd name="connsiteX0" fmla="*/ 758451 w 1418561"/>
                    <a:gd name="connsiteY0" fmla="*/ 93070 h 377912"/>
                    <a:gd name="connsiteX1" fmla="*/ 1418561 w 1418561"/>
                    <a:gd name="connsiteY1" fmla="*/ 102778 h 377912"/>
                    <a:gd name="connsiteX2" fmla="*/ 658592 w 1418561"/>
                    <a:gd name="connsiteY2" fmla="*/ 377912 h 377912"/>
                    <a:gd name="connsiteX3" fmla="*/ 13720 w 1418561"/>
                    <a:gd name="connsiteY3" fmla="*/ 99780 h 377912"/>
                    <a:gd name="connsiteX4" fmla="*/ 10730 w 1418561"/>
                    <a:gd name="connsiteY4" fmla="*/ 94033 h 377912"/>
                    <a:gd name="connsiteX5" fmla="*/ 0 w 1418561"/>
                    <a:gd name="connsiteY5" fmla="*/ 36973 h 377912"/>
                    <a:gd name="connsiteX6" fmla="*/ 758451 w 1418561"/>
                    <a:gd name="connsiteY6" fmla="*/ 93070 h 377912"/>
                    <a:gd name="connsiteX0" fmla="*/ 758451 w 1418561"/>
                    <a:gd name="connsiteY0" fmla="*/ 100685 h 385527"/>
                    <a:gd name="connsiteX1" fmla="*/ 1418561 w 1418561"/>
                    <a:gd name="connsiteY1" fmla="*/ 110393 h 385527"/>
                    <a:gd name="connsiteX2" fmla="*/ 658592 w 1418561"/>
                    <a:gd name="connsiteY2" fmla="*/ 385527 h 385527"/>
                    <a:gd name="connsiteX3" fmla="*/ 13720 w 1418561"/>
                    <a:gd name="connsiteY3" fmla="*/ 107395 h 385527"/>
                    <a:gd name="connsiteX4" fmla="*/ 10730 w 1418561"/>
                    <a:gd name="connsiteY4" fmla="*/ 101648 h 385527"/>
                    <a:gd name="connsiteX5" fmla="*/ 0 w 1418561"/>
                    <a:gd name="connsiteY5" fmla="*/ 44588 h 385527"/>
                    <a:gd name="connsiteX6" fmla="*/ 758451 w 1418561"/>
                    <a:gd name="connsiteY6" fmla="*/ 100685 h 385527"/>
                    <a:gd name="connsiteX0" fmla="*/ 758451 w 1418561"/>
                    <a:gd name="connsiteY0" fmla="*/ 100685 h 385527"/>
                    <a:gd name="connsiteX1" fmla="*/ 1418561 w 1418561"/>
                    <a:gd name="connsiteY1" fmla="*/ 110393 h 385527"/>
                    <a:gd name="connsiteX2" fmla="*/ 658592 w 1418561"/>
                    <a:gd name="connsiteY2" fmla="*/ 385527 h 385527"/>
                    <a:gd name="connsiteX3" fmla="*/ 13720 w 1418561"/>
                    <a:gd name="connsiteY3" fmla="*/ 107395 h 385527"/>
                    <a:gd name="connsiteX4" fmla="*/ 10730 w 1418561"/>
                    <a:gd name="connsiteY4" fmla="*/ 101648 h 385527"/>
                    <a:gd name="connsiteX5" fmla="*/ 0 w 1418561"/>
                    <a:gd name="connsiteY5" fmla="*/ 44588 h 385527"/>
                    <a:gd name="connsiteX6" fmla="*/ 758451 w 1418561"/>
                    <a:gd name="connsiteY6" fmla="*/ 100685 h 385527"/>
                    <a:gd name="connsiteX0" fmla="*/ 758451 w 1418561"/>
                    <a:gd name="connsiteY0" fmla="*/ 100685 h 296525"/>
                    <a:gd name="connsiteX1" fmla="*/ 1418561 w 1418561"/>
                    <a:gd name="connsiteY1" fmla="*/ 110393 h 296525"/>
                    <a:gd name="connsiteX2" fmla="*/ 854932 w 1418561"/>
                    <a:gd name="connsiteY2" fmla="*/ 295573 h 296525"/>
                    <a:gd name="connsiteX3" fmla="*/ 13720 w 1418561"/>
                    <a:gd name="connsiteY3" fmla="*/ 107395 h 296525"/>
                    <a:gd name="connsiteX4" fmla="*/ 10730 w 1418561"/>
                    <a:gd name="connsiteY4" fmla="*/ 101648 h 296525"/>
                    <a:gd name="connsiteX5" fmla="*/ 0 w 1418561"/>
                    <a:gd name="connsiteY5" fmla="*/ 44588 h 296525"/>
                    <a:gd name="connsiteX6" fmla="*/ 758451 w 1418561"/>
                    <a:gd name="connsiteY6" fmla="*/ 100685 h 296525"/>
                    <a:gd name="connsiteX0" fmla="*/ 758451 w 1418561"/>
                    <a:gd name="connsiteY0" fmla="*/ 100685 h 295782"/>
                    <a:gd name="connsiteX1" fmla="*/ 1418561 w 1418561"/>
                    <a:gd name="connsiteY1" fmla="*/ 110393 h 295782"/>
                    <a:gd name="connsiteX2" fmla="*/ 854932 w 1418561"/>
                    <a:gd name="connsiteY2" fmla="*/ 295573 h 295782"/>
                    <a:gd name="connsiteX3" fmla="*/ 13720 w 1418561"/>
                    <a:gd name="connsiteY3" fmla="*/ 107395 h 295782"/>
                    <a:gd name="connsiteX4" fmla="*/ 10730 w 1418561"/>
                    <a:gd name="connsiteY4" fmla="*/ 101648 h 295782"/>
                    <a:gd name="connsiteX5" fmla="*/ 0 w 1418561"/>
                    <a:gd name="connsiteY5" fmla="*/ 44588 h 295782"/>
                    <a:gd name="connsiteX6" fmla="*/ 758451 w 1418561"/>
                    <a:gd name="connsiteY6" fmla="*/ 100685 h 295782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854932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10730 w 1418561"/>
                    <a:gd name="connsiteY4" fmla="*/ 101648 h 298907"/>
                    <a:gd name="connsiteX5" fmla="*/ 0 w 1418561"/>
                    <a:gd name="connsiteY5" fmla="*/ 44588 h 298907"/>
                    <a:gd name="connsiteX6" fmla="*/ 758451 w 1418561"/>
                    <a:gd name="connsiteY6" fmla="*/ 100685 h 298907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854932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0 w 1418561"/>
                    <a:gd name="connsiteY4" fmla="*/ 44588 h 298907"/>
                    <a:gd name="connsiteX5" fmla="*/ 758451 w 1418561"/>
                    <a:gd name="connsiteY5" fmla="*/ 100685 h 298907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1024190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0 w 1418561"/>
                    <a:gd name="connsiteY4" fmla="*/ 44588 h 298907"/>
                    <a:gd name="connsiteX5" fmla="*/ 758451 w 1418561"/>
                    <a:gd name="connsiteY5" fmla="*/ 100685 h 298907"/>
                    <a:gd name="connsiteX0" fmla="*/ 758451 w 1418561"/>
                    <a:gd name="connsiteY0" fmla="*/ 100685 h 383805"/>
                    <a:gd name="connsiteX1" fmla="*/ 1418561 w 1418561"/>
                    <a:gd name="connsiteY1" fmla="*/ 110393 h 383805"/>
                    <a:gd name="connsiteX2" fmla="*/ 1024190 w 1418561"/>
                    <a:gd name="connsiteY2" fmla="*/ 295573 h 383805"/>
                    <a:gd name="connsiteX3" fmla="*/ 690757 w 1418561"/>
                    <a:gd name="connsiteY3" fmla="*/ 275311 h 383805"/>
                    <a:gd name="connsiteX4" fmla="*/ 0 w 1418561"/>
                    <a:gd name="connsiteY4" fmla="*/ 44588 h 383805"/>
                    <a:gd name="connsiteX5" fmla="*/ 758451 w 1418561"/>
                    <a:gd name="connsiteY5" fmla="*/ 100685 h 383805"/>
                    <a:gd name="connsiteX0" fmla="*/ 758451 w 1418561"/>
                    <a:gd name="connsiteY0" fmla="*/ 100685 h 383805"/>
                    <a:gd name="connsiteX1" fmla="*/ 1418561 w 1418561"/>
                    <a:gd name="connsiteY1" fmla="*/ 110393 h 383805"/>
                    <a:gd name="connsiteX2" fmla="*/ 1024190 w 1418561"/>
                    <a:gd name="connsiteY2" fmla="*/ 295573 h 383805"/>
                    <a:gd name="connsiteX3" fmla="*/ 690757 w 1418561"/>
                    <a:gd name="connsiteY3" fmla="*/ 275311 h 383805"/>
                    <a:gd name="connsiteX4" fmla="*/ 0 w 1418561"/>
                    <a:gd name="connsiteY4" fmla="*/ 44588 h 383805"/>
                    <a:gd name="connsiteX5" fmla="*/ 758451 w 1418561"/>
                    <a:gd name="connsiteY5" fmla="*/ 100685 h 383805"/>
                    <a:gd name="connsiteX0" fmla="*/ 758451 w 1418561"/>
                    <a:gd name="connsiteY0" fmla="*/ 100685 h 275895"/>
                    <a:gd name="connsiteX1" fmla="*/ 1418561 w 1418561"/>
                    <a:gd name="connsiteY1" fmla="*/ 110393 h 275895"/>
                    <a:gd name="connsiteX2" fmla="*/ 690757 w 1418561"/>
                    <a:gd name="connsiteY2" fmla="*/ 275311 h 275895"/>
                    <a:gd name="connsiteX3" fmla="*/ 0 w 1418561"/>
                    <a:gd name="connsiteY3" fmla="*/ 44588 h 275895"/>
                    <a:gd name="connsiteX4" fmla="*/ 758451 w 1418561"/>
                    <a:gd name="connsiteY4" fmla="*/ 100685 h 275895"/>
                    <a:gd name="connsiteX0" fmla="*/ 758451 w 1418561"/>
                    <a:gd name="connsiteY0" fmla="*/ 100685 h 249032"/>
                    <a:gd name="connsiteX1" fmla="*/ 1418561 w 1418561"/>
                    <a:gd name="connsiteY1" fmla="*/ 110393 h 249032"/>
                    <a:gd name="connsiteX2" fmla="*/ 792310 w 1418561"/>
                    <a:gd name="connsiteY2" fmla="*/ 248325 h 249032"/>
                    <a:gd name="connsiteX3" fmla="*/ 0 w 1418561"/>
                    <a:gd name="connsiteY3" fmla="*/ 44588 h 249032"/>
                    <a:gd name="connsiteX4" fmla="*/ 758451 w 1418561"/>
                    <a:gd name="connsiteY4" fmla="*/ 100685 h 249032"/>
                    <a:gd name="connsiteX0" fmla="*/ 758451 w 1418561"/>
                    <a:gd name="connsiteY0" fmla="*/ 100685 h 249270"/>
                    <a:gd name="connsiteX1" fmla="*/ 1418561 w 1418561"/>
                    <a:gd name="connsiteY1" fmla="*/ 110393 h 249270"/>
                    <a:gd name="connsiteX2" fmla="*/ 792310 w 1418561"/>
                    <a:gd name="connsiteY2" fmla="*/ 248325 h 249270"/>
                    <a:gd name="connsiteX3" fmla="*/ 0 w 1418561"/>
                    <a:gd name="connsiteY3" fmla="*/ 44588 h 249270"/>
                    <a:gd name="connsiteX4" fmla="*/ 758451 w 1418561"/>
                    <a:gd name="connsiteY4" fmla="*/ 100685 h 249270"/>
                    <a:gd name="connsiteX0" fmla="*/ 758451 w 1418561"/>
                    <a:gd name="connsiteY0" fmla="*/ 100685 h 249270"/>
                    <a:gd name="connsiteX1" fmla="*/ 1418561 w 1418561"/>
                    <a:gd name="connsiteY1" fmla="*/ 110393 h 249270"/>
                    <a:gd name="connsiteX2" fmla="*/ 792310 w 1418561"/>
                    <a:gd name="connsiteY2" fmla="*/ 248325 h 249270"/>
                    <a:gd name="connsiteX3" fmla="*/ 0 w 1418561"/>
                    <a:gd name="connsiteY3" fmla="*/ 44588 h 249270"/>
                    <a:gd name="connsiteX4" fmla="*/ 758451 w 1418561"/>
                    <a:gd name="connsiteY4" fmla="*/ 100685 h 249270"/>
                    <a:gd name="connsiteX0" fmla="*/ 758451 w 1499805"/>
                    <a:gd name="connsiteY0" fmla="*/ 101972 h 250557"/>
                    <a:gd name="connsiteX1" fmla="*/ 1499805 w 1499805"/>
                    <a:gd name="connsiteY1" fmla="*/ 111680 h 250557"/>
                    <a:gd name="connsiteX2" fmla="*/ 792310 w 1499805"/>
                    <a:gd name="connsiteY2" fmla="*/ 249612 h 250557"/>
                    <a:gd name="connsiteX3" fmla="*/ 0 w 1499805"/>
                    <a:gd name="connsiteY3" fmla="*/ 45875 h 250557"/>
                    <a:gd name="connsiteX4" fmla="*/ 758451 w 1499805"/>
                    <a:gd name="connsiteY4" fmla="*/ 101972 h 250557"/>
                    <a:gd name="connsiteX0" fmla="*/ 832925 w 1499805"/>
                    <a:gd name="connsiteY0" fmla="*/ 77907 h 256477"/>
                    <a:gd name="connsiteX1" fmla="*/ 1499805 w 1499805"/>
                    <a:gd name="connsiteY1" fmla="*/ 117600 h 256477"/>
                    <a:gd name="connsiteX2" fmla="*/ 792310 w 1499805"/>
                    <a:gd name="connsiteY2" fmla="*/ 255532 h 256477"/>
                    <a:gd name="connsiteX3" fmla="*/ 0 w 1499805"/>
                    <a:gd name="connsiteY3" fmla="*/ 51795 h 256477"/>
                    <a:gd name="connsiteX4" fmla="*/ 832925 w 1499805"/>
                    <a:gd name="connsiteY4" fmla="*/ 77907 h 256477"/>
                    <a:gd name="connsiteX0" fmla="*/ 832925 w 1499805"/>
                    <a:gd name="connsiteY0" fmla="*/ 76766 h 255336"/>
                    <a:gd name="connsiteX1" fmla="*/ 1499805 w 1499805"/>
                    <a:gd name="connsiteY1" fmla="*/ 116459 h 255336"/>
                    <a:gd name="connsiteX2" fmla="*/ 792310 w 1499805"/>
                    <a:gd name="connsiteY2" fmla="*/ 254391 h 255336"/>
                    <a:gd name="connsiteX3" fmla="*/ 0 w 1499805"/>
                    <a:gd name="connsiteY3" fmla="*/ 50654 h 255336"/>
                    <a:gd name="connsiteX4" fmla="*/ 832925 w 1499805"/>
                    <a:gd name="connsiteY4" fmla="*/ 76766 h 255336"/>
                    <a:gd name="connsiteX0" fmla="*/ 832925 w 1601361"/>
                    <a:gd name="connsiteY0" fmla="*/ 77331 h 255753"/>
                    <a:gd name="connsiteX1" fmla="*/ 1601361 w 1601361"/>
                    <a:gd name="connsiteY1" fmla="*/ 99032 h 255753"/>
                    <a:gd name="connsiteX2" fmla="*/ 792310 w 1601361"/>
                    <a:gd name="connsiteY2" fmla="*/ 254956 h 255753"/>
                    <a:gd name="connsiteX3" fmla="*/ 0 w 1601361"/>
                    <a:gd name="connsiteY3" fmla="*/ 51219 h 255753"/>
                    <a:gd name="connsiteX4" fmla="*/ 832925 w 1601361"/>
                    <a:gd name="connsiteY4" fmla="*/ 77331 h 255753"/>
                    <a:gd name="connsiteX0" fmla="*/ 832925 w 1601361"/>
                    <a:gd name="connsiteY0" fmla="*/ 77331 h 255753"/>
                    <a:gd name="connsiteX1" fmla="*/ 1601361 w 1601361"/>
                    <a:gd name="connsiteY1" fmla="*/ 99032 h 255753"/>
                    <a:gd name="connsiteX2" fmla="*/ 792310 w 1601361"/>
                    <a:gd name="connsiteY2" fmla="*/ 254956 h 255753"/>
                    <a:gd name="connsiteX3" fmla="*/ 0 w 1601361"/>
                    <a:gd name="connsiteY3" fmla="*/ 51219 h 255753"/>
                    <a:gd name="connsiteX4" fmla="*/ 832925 w 1601361"/>
                    <a:gd name="connsiteY4" fmla="*/ 77331 h 255753"/>
                    <a:gd name="connsiteX0" fmla="*/ 832925 w 1418561"/>
                    <a:gd name="connsiteY0" fmla="*/ 77426 h 255869"/>
                    <a:gd name="connsiteX1" fmla="*/ 1418561 w 1418561"/>
                    <a:gd name="connsiteY1" fmla="*/ 102125 h 255869"/>
                    <a:gd name="connsiteX2" fmla="*/ 792310 w 1418561"/>
                    <a:gd name="connsiteY2" fmla="*/ 255051 h 255869"/>
                    <a:gd name="connsiteX3" fmla="*/ 0 w 1418561"/>
                    <a:gd name="connsiteY3" fmla="*/ 51314 h 255869"/>
                    <a:gd name="connsiteX4" fmla="*/ 832925 w 1418561"/>
                    <a:gd name="connsiteY4" fmla="*/ 77426 h 255869"/>
                    <a:gd name="connsiteX0" fmla="*/ 656897 w 1242533"/>
                    <a:gd name="connsiteY0" fmla="*/ 56038 h 234481"/>
                    <a:gd name="connsiteX1" fmla="*/ 1242533 w 1242533"/>
                    <a:gd name="connsiteY1" fmla="*/ 80737 h 234481"/>
                    <a:gd name="connsiteX2" fmla="*/ 616282 w 1242533"/>
                    <a:gd name="connsiteY2" fmla="*/ 233663 h 234481"/>
                    <a:gd name="connsiteX3" fmla="*/ 0 w 1242533"/>
                    <a:gd name="connsiteY3" fmla="*/ 56912 h 234481"/>
                    <a:gd name="connsiteX4" fmla="*/ 656897 w 1242533"/>
                    <a:gd name="connsiteY4" fmla="*/ 56038 h 234481"/>
                    <a:gd name="connsiteX0" fmla="*/ 656897 w 1242533"/>
                    <a:gd name="connsiteY0" fmla="*/ 44049 h 222492"/>
                    <a:gd name="connsiteX1" fmla="*/ 1242533 w 1242533"/>
                    <a:gd name="connsiteY1" fmla="*/ 68748 h 222492"/>
                    <a:gd name="connsiteX2" fmla="*/ 616282 w 1242533"/>
                    <a:gd name="connsiteY2" fmla="*/ 221674 h 222492"/>
                    <a:gd name="connsiteX3" fmla="*/ 0 w 1242533"/>
                    <a:gd name="connsiteY3" fmla="*/ 44923 h 222492"/>
                    <a:gd name="connsiteX4" fmla="*/ 656897 w 1242533"/>
                    <a:gd name="connsiteY4" fmla="*/ 44049 h 222492"/>
                    <a:gd name="connsiteX0" fmla="*/ 656897 w 1242533"/>
                    <a:gd name="connsiteY0" fmla="*/ 44049 h 192808"/>
                    <a:gd name="connsiteX1" fmla="*/ 1242533 w 1242533"/>
                    <a:gd name="connsiteY1" fmla="*/ 68748 h 192808"/>
                    <a:gd name="connsiteX2" fmla="*/ 656905 w 1242533"/>
                    <a:gd name="connsiteY2" fmla="*/ 191690 h 192808"/>
                    <a:gd name="connsiteX3" fmla="*/ 0 w 1242533"/>
                    <a:gd name="connsiteY3" fmla="*/ 44923 h 192808"/>
                    <a:gd name="connsiteX4" fmla="*/ 656897 w 1242533"/>
                    <a:gd name="connsiteY4" fmla="*/ 44049 h 192808"/>
                    <a:gd name="connsiteX0" fmla="*/ 680784 w 1266420"/>
                    <a:gd name="connsiteY0" fmla="*/ 104629 h 253388"/>
                    <a:gd name="connsiteX1" fmla="*/ 1266420 w 1266420"/>
                    <a:gd name="connsiteY1" fmla="*/ 129328 h 253388"/>
                    <a:gd name="connsiteX2" fmla="*/ 680792 w 1266420"/>
                    <a:gd name="connsiteY2" fmla="*/ 252270 h 253388"/>
                    <a:gd name="connsiteX3" fmla="*/ 0 w 1266420"/>
                    <a:gd name="connsiteY3" fmla="*/ 32644 h 253388"/>
                    <a:gd name="connsiteX4" fmla="*/ 680784 w 1266420"/>
                    <a:gd name="connsiteY4" fmla="*/ 104629 h 253388"/>
                    <a:gd name="connsiteX0" fmla="*/ 680784 w 1209911"/>
                    <a:gd name="connsiteY0" fmla="*/ 128028 h 276117"/>
                    <a:gd name="connsiteX1" fmla="*/ 1209911 w 1209911"/>
                    <a:gd name="connsiteY1" fmla="*/ 30623 h 276117"/>
                    <a:gd name="connsiteX2" fmla="*/ 680792 w 1209911"/>
                    <a:gd name="connsiteY2" fmla="*/ 275669 h 276117"/>
                    <a:gd name="connsiteX3" fmla="*/ 0 w 1209911"/>
                    <a:gd name="connsiteY3" fmla="*/ 56043 h 276117"/>
                    <a:gd name="connsiteX4" fmla="*/ 680784 w 1209911"/>
                    <a:gd name="connsiteY4" fmla="*/ 128028 h 276117"/>
                    <a:gd name="connsiteX0" fmla="*/ 680784 w 1217515"/>
                    <a:gd name="connsiteY0" fmla="*/ 128028 h 277930"/>
                    <a:gd name="connsiteX1" fmla="*/ 1209911 w 1217515"/>
                    <a:gd name="connsiteY1" fmla="*/ 30623 h 277930"/>
                    <a:gd name="connsiteX2" fmla="*/ 988846 w 1217515"/>
                    <a:gd name="connsiteY2" fmla="*/ 200325 h 277930"/>
                    <a:gd name="connsiteX3" fmla="*/ 680792 w 1217515"/>
                    <a:gd name="connsiteY3" fmla="*/ 275669 h 277930"/>
                    <a:gd name="connsiteX4" fmla="*/ 0 w 1217515"/>
                    <a:gd name="connsiteY4" fmla="*/ 56043 h 277930"/>
                    <a:gd name="connsiteX5" fmla="*/ 680784 w 1217515"/>
                    <a:gd name="connsiteY5" fmla="*/ 128028 h 277930"/>
                    <a:gd name="connsiteX0" fmla="*/ 680784 w 1217515"/>
                    <a:gd name="connsiteY0" fmla="*/ 102149 h 252051"/>
                    <a:gd name="connsiteX1" fmla="*/ 1209911 w 1217515"/>
                    <a:gd name="connsiteY1" fmla="*/ 4744 h 252051"/>
                    <a:gd name="connsiteX2" fmla="*/ 988846 w 1217515"/>
                    <a:gd name="connsiteY2" fmla="*/ 174446 h 252051"/>
                    <a:gd name="connsiteX3" fmla="*/ 680792 w 1217515"/>
                    <a:gd name="connsiteY3" fmla="*/ 249790 h 252051"/>
                    <a:gd name="connsiteX4" fmla="*/ 0 w 1217515"/>
                    <a:gd name="connsiteY4" fmla="*/ 30164 h 252051"/>
                    <a:gd name="connsiteX5" fmla="*/ 680784 w 1217515"/>
                    <a:gd name="connsiteY5" fmla="*/ 102149 h 252051"/>
                    <a:gd name="connsiteX0" fmla="*/ 746712 w 1217515"/>
                    <a:gd name="connsiteY0" fmla="*/ 77470 h 256102"/>
                    <a:gd name="connsiteX1" fmla="*/ 1209911 w 1217515"/>
                    <a:gd name="connsiteY1" fmla="*/ 8795 h 256102"/>
                    <a:gd name="connsiteX2" fmla="*/ 988846 w 1217515"/>
                    <a:gd name="connsiteY2" fmla="*/ 178497 h 256102"/>
                    <a:gd name="connsiteX3" fmla="*/ 680792 w 1217515"/>
                    <a:gd name="connsiteY3" fmla="*/ 253841 h 256102"/>
                    <a:gd name="connsiteX4" fmla="*/ 0 w 1217515"/>
                    <a:gd name="connsiteY4" fmla="*/ 34215 h 256102"/>
                    <a:gd name="connsiteX5" fmla="*/ 746712 w 1217515"/>
                    <a:gd name="connsiteY5" fmla="*/ 77470 h 256102"/>
                    <a:gd name="connsiteX0" fmla="*/ 709040 w 1179843"/>
                    <a:gd name="connsiteY0" fmla="*/ 83705 h 262337"/>
                    <a:gd name="connsiteX1" fmla="*/ 1172239 w 1179843"/>
                    <a:gd name="connsiteY1" fmla="*/ 15030 h 262337"/>
                    <a:gd name="connsiteX2" fmla="*/ 951174 w 1179843"/>
                    <a:gd name="connsiteY2" fmla="*/ 184732 h 262337"/>
                    <a:gd name="connsiteX3" fmla="*/ 643120 w 1179843"/>
                    <a:gd name="connsiteY3" fmla="*/ 260076 h 262337"/>
                    <a:gd name="connsiteX4" fmla="*/ 0 w 1179843"/>
                    <a:gd name="connsiteY4" fmla="*/ 33269 h 262337"/>
                    <a:gd name="connsiteX5" fmla="*/ 709040 w 1179843"/>
                    <a:gd name="connsiteY5" fmla="*/ 83705 h 262337"/>
                    <a:gd name="connsiteX0" fmla="*/ 709040 w 1179843"/>
                    <a:gd name="connsiteY0" fmla="*/ 73297 h 251929"/>
                    <a:gd name="connsiteX1" fmla="*/ 1172239 w 1179843"/>
                    <a:gd name="connsiteY1" fmla="*/ 4622 h 251929"/>
                    <a:gd name="connsiteX2" fmla="*/ 951174 w 1179843"/>
                    <a:gd name="connsiteY2" fmla="*/ 174324 h 251929"/>
                    <a:gd name="connsiteX3" fmla="*/ 643120 w 1179843"/>
                    <a:gd name="connsiteY3" fmla="*/ 249668 h 251929"/>
                    <a:gd name="connsiteX4" fmla="*/ 0 w 1179843"/>
                    <a:gd name="connsiteY4" fmla="*/ 22861 h 251929"/>
                    <a:gd name="connsiteX5" fmla="*/ 709040 w 1179843"/>
                    <a:gd name="connsiteY5" fmla="*/ 73297 h 251929"/>
                    <a:gd name="connsiteX0" fmla="*/ 0 w 1179843"/>
                    <a:gd name="connsiteY0" fmla="*/ 22861 h 526732"/>
                    <a:gd name="connsiteX1" fmla="*/ 709040 w 1179843"/>
                    <a:gd name="connsiteY1" fmla="*/ 73297 h 526732"/>
                    <a:gd name="connsiteX2" fmla="*/ 1172239 w 1179843"/>
                    <a:gd name="connsiteY2" fmla="*/ 4622 h 526732"/>
                    <a:gd name="connsiteX3" fmla="*/ 951174 w 1179843"/>
                    <a:gd name="connsiteY3" fmla="*/ 174324 h 526732"/>
                    <a:gd name="connsiteX4" fmla="*/ 643120 w 1179843"/>
                    <a:gd name="connsiteY4" fmla="*/ 249668 h 526732"/>
                    <a:gd name="connsiteX5" fmla="*/ 468350 w 1179843"/>
                    <a:gd name="connsiteY5" fmla="*/ 526730 h 526732"/>
                    <a:gd name="connsiteX0" fmla="*/ 0 w 1179843"/>
                    <a:gd name="connsiteY0" fmla="*/ 22861 h 251929"/>
                    <a:gd name="connsiteX1" fmla="*/ 709040 w 1179843"/>
                    <a:gd name="connsiteY1" fmla="*/ 73297 h 251929"/>
                    <a:gd name="connsiteX2" fmla="*/ 1172239 w 1179843"/>
                    <a:gd name="connsiteY2" fmla="*/ 4622 h 251929"/>
                    <a:gd name="connsiteX3" fmla="*/ 951174 w 1179843"/>
                    <a:gd name="connsiteY3" fmla="*/ 174324 h 251929"/>
                    <a:gd name="connsiteX4" fmla="*/ 643120 w 1179843"/>
                    <a:gd name="connsiteY4" fmla="*/ 249668 h 251929"/>
                    <a:gd name="connsiteX0" fmla="*/ 0 w 1179843"/>
                    <a:gd name="connsiteY0" fmla="*/ 22861 h 174326"/>
                    <a:gd name="connsiteX1" fmla="*/ 709040 w 1179843"/>
                    <a:gd name="connsiteY1" fmla="*/ 73297 h 174326"/>
                    <a:gd name="connsiteX2" fmla="*/ 1172239 w 1179843"/>
                    <a:gd name="connsiteY2" fmla="*/ 4622 h 174326"/>
                    <a:gd name="connsiteX3" fmla="*/ 951174 w 1179843"/>
                    <a:gd name="connsiteY3" fmla="*/ 174324 h 174326"/>
                    <a:gd name="connsiteX0" fmla="*/ 0 w 1172237"/>
                    <a:gd name="connsiteY0" fmla="*/ 22861 h 73409"/>
                    <a:gd name="connsiteX1" fmla="*/ 709040 w 1172237"/>
                    <a:gd name="connsiteY1" fmla="*/ 73297 h 73409"/>
                    <a:gd name="connsiteX2" fmla="*/ 1172239 w 1172237"/>
                    <a:gd name="connsiteY2" fmla="*/ 4622 h 73409"/>
                    <a:gd name="connsiteX0" fmla="*/ 0 w 1172237"/>
                    <a:gd name="connsiteY0" fmla="*/ 18238 h 68788"/>
                    <a:gd name="connsiteX1" fmla="*/ 709040 w 1172237"/>
                    <a:gd name="connsiteY1" fmla="*/ 68674 h 68788"/>
                    <a:gd name="connsiteX2" fmla="*/ 1172239 w 1172237"/>
                    <a:gd name="connsiteY2" fmla="*/ -1 h 68788"/>
                    <a:gd name="connsiteX0" fmla="*/ 0 w 1172237"/>
                    <a:gd name="connsiteY0" fmla="*/ 18240 h 69032"/>
                    <a:gd name="connsiteX1" fmla="*/ 709040 w 1172237"/>
                    <a:gd name="connsiteY1" fmla="*/ 68676 h 69032"/>
                    <a:gd name="connsiteX2" fmla="*/ 1172239 w 1172237"/>
                    <a:gd name="connsiteY2" fmla="*/ 1 h 69032"/>
                    <a:gd name="connsiteX0" fmla="*/ 0 w 1256472"/>
                    <a:gd name="connsiteY0" fmla="*/ 0 h 54533"/>
                    <a:gd name="connsiteX1" fmla="*/ 709040 w 1256472"/>
                    <a:gd name="connsiteY1" fmla="*/ 50436 h 54533"/>
                    <a:gd name="connsiteX2" fmla="*/ 1256472 w 1256472"/>
                    <a:gd name="connsiteY2" fmla="*/ 8168 h 54533"/>
                    <a:gd name="connsiteX0" fmla="*/ 0 w 1256472"/>
                    <a:gd name="connsiteY0" fmla="*/ 0 h 66892"/>
                    <a:gd name="connsiteX1" fmla="*/ 658496 w 1256472"/>
                    <a:gd name="connsiteY1" fmla="*/ 66278 h 66892"/>
                    <a:gd name="connsiteX2" fmla="*/ 1256472 w 1256472"/>
                    <a:gd name="connsiteY2" fmla="*/ 8168 h 66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56472" h="66892">
                      <a:moveTo>
                        <a:pt x="0" y="0"/>
                      </a:moveTo>
                      <a:cubicBezTo>
                        <a:pt x="288795" y="37095"/>
                        <a:pt x="449084" y="64917"/>
                        <a:pt x="658496" y="66278"/>
                      </a:cubicBezTo>
                      <a:cubicBezTo>
                        <a:pt x="867908" y="67639"/>
                        <a:pt x="1066851" y="72016"/>
                        <a:pt x="1256472" y="8168"/>
                      </a:cubicBezTo>
                    </a:path>
                  </a:pathLst>
                </a:custGeom>
                <a:solidFill>
                  <a:schemeClr val="bg1"/>
                </a:solidFill>
                <a:ln w="9525"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" name="Szabadkézi sokszög 73"/>
                <p:cNvSpPr/>
                <p:nvPr/>
              </p:nvSpPr>
              <p:spPr>
                <a:xfrm flipV="1">
                  <a:off x="3864426" y="1039955"/>
                  <a:ext cx="245312" cy="47051"/>
                </a:xfrm>
                <a:custGeom>
                  <a:avLst/>
                  <a:gdLst>
                    <a:gd name="connsiteX0" fmla="*/ 647862 w 1295725"/>
                    <a:gd name="connsiteY0" fmla="*/ 0 h 619415"/>
                    <a:gd name="connsiteX1" fmla="*/ 1292734 w 1295725"/>
                    <a:gd name="connsiteY1" fmla="*/ 251969 h 619415"/>
                    <a:gd name="connsiteX2" fmla="*/ 1295725 w 1295725"/>
                    <a:gd name="connsiteY2" fmla="*/ 256018 h 619415"/>
                    <a:gd name="connsiteX3" fmla="*/ 1292734 w 1295725"/>
                    <a:gd name="connsiteY3" fmla="*/ 261765 h 619415"/>
                    <a:gd name="connsiteX4" fmla="*/ 647862 w 1295725"/>
                    <a:gd name="connsiteY4" fmla="*/ 619415 h 619415"/>
                    <a:gd name="connsiteX5" fmla="*/ 2990 w 1295725"/>
                    <a:gd name="connsiteY5" fmla="*/ 261765 h 619415"/>
                    <a:gd name="connsiteX6" fmla="*/ 0 w 1295725"/>
                    <a:gd name="connsiteY6" fmla="*/ 256018 h 619415"/>
                    <a:gd name="connsiteX7" fmla="*/ 2990 w 1295725"/>
                    <a:gd name="connsiteY7" fmla="*/ 251969 h 619415"/>
                    <a:gd name="connsiteX8" fmla="*/ 647862 w 1295725"/>
                    <a:gd name="connsiteY8" fmla="*/ 0 h 619415"/>
                    <a:gd name="connsiteX0" fmla="*/ 634232 w 1295725"/>
                    <a:gd name="connsiteY0" fmla="*/ 569 h 503032"/>
                    <a:gd name="connsiteX1" fmla="*/ 1292734 w 1295725"/>
                    <a:gd name="connsiteY1" fmla="*/ 135586 h 503032"/>
                    <a:gd name="connsiteX2" fmla="*/ 1295725 w 1295725"/>
                    <a:gd name="connsiteY2" fmla="*/ 139635 h 503032"/>
                    <a:gd name="connsiteX3" fmla="*/ 1292734 w 1295725"/>
                    <a:gd name="connsiteY3" fmla="*/ 145382 h 503032"/>
                    <a:gd name="connsiteX4" fmla="*/ 647862 w 1295725"/>
                    <a:gd name="connsiteY4" fmla="*/ 503032 h 503032"/>
                    <a:gd name="connsiteX5" fmla="*/ 2990 w 1295725"/>
                    <a:gd name="connsiteY5" fmla="*/ 145382 h 503032"/>
                    <a:gd name="connsiteX6" fmla="*/ 0 w 1295725"/>
                    <a:gd name="connsiteY6" fmla="*/ 139635 h 503032"/>
                    <a:gd name="connsiteX7" fmla="*/ 2990 w 1295725"/>
                    <a:gd name="connsiteY7" fmla="*/ 135586 h 503032"/>
                    <a:gd name="connsiteX8" fmla="*/ 634232 w 1295725"/>
                    <a:gd name="connsiteY8" fmla="*/ 569 h 503032"/>
                    <a:gd name="connsiteX0" fmla="*/ 611588 w 1295725"/>
                    <a:gd name="connsiteY0" fmla="*/ 81253 h 430621"/>
                    <a:gd name="connsiteX1" fmla="*/ 1292734 w 1295725"/>
                    <a:gd name="connsiteY1" fmla="*/ 63175 h 430621"/>
                    <a:gd name="connsiteX2" fmla="*/ 1295725 w 1295725"/>
                    <a:gd name="connsiteY2" fmla="*/ 67224 h 430621"/>
                    <a:gd name="connsiteX3" fmla="*/ 1292734 w 1295725"/>
                    <a:gd name="connsiteY3" fmla="*/ 72971 h 430621"/>
                    <a:gd name="connsiteX4" fmla="*/ 647862 w 1295725"/>
                    <a:gd name="connsiteY4" fmla="*/ 430621 h 430621"/>
                    <a:gd name="connsiteX5" fmla="*/ 2990 w 1295725"/>
                    <a:gd name="connsiteY5" fmla="*/ 72971 h 430621"/>
                    <a:gd name="connsiteX6" fmla="*/ 0 w 1295725"/>
                    <a:gd name="connsiteY6" fmla="*/ 67224 h 430621"/>
                    <a:gd name="connsiteX7" fmla="*/ 2990 w 1295725"/>
                    <a:gd name="connsiteY7" fmla="*/ 63175 h 430621"/>
                    <a:gd name="connsiteX8" fmla="*/ 611588 w 1295725"/>
                    <a:gd name="connsiteY8" fmla="*/ 81253 h 430621"/>
                    <a:gd name="connsiteX0" fmla="*/ 611588 w 1295725"/>
                    <a:gd name="connsiteY0" fmla="*/ 96470 h 445838"/>
                    <a:gd name="connsiteX1" fmla="*/ 1292734 w 1295725"/>
                    <a:gd name="connsiteY1" fmla="*/ 78392 h 445838"/>
                    <a:gd name="connsiteX2" fmla="*/ 1295725 w 1295725"/>
                    <a:gd name="connsiteY2" fmla="*/ 82441 h 445838"/>
                    <a:gd name="connsiteX3" fmla="*/ 1292734 w 1295725"/>
                    <a:gd name="connsiteY3" fmla="*/ 88188 h 445838"/>
                    <a:gd name="connsiteX4" fmla="*/ 647862 w 1295725"/>
                    <a:gd name="connsiteY4" fmla="*/ 445838 h 445838"/>
                    <a:gd name="connsiteX5" fmla="*/ 2990 w 1295725"/>
                    <a:gd name="connsiteY5" fmla="*/ 88188 h 445838"/>
                    <a:gd name="connsiteX6" fmla="*/ 0 w 1295725"/>
                    <a:gd name="connsiteY6" fmla="*/ 82441 h 445838"/>
                    <a:gd name="connsiteX7" fmla="*/ 2990 w 1295725"/>
                    <a:gd name="connsiteY7" fmla="*/ 78392 h 445838"/>
                    <a:gd name="connsiteX8" fmla="*/ 611588 w 1295725"/>
                    <a:gd name="connsiteY8" fmla="*/ 96470 h 445838"/>
                    <a:gd name="connsiteX0" fmla="*/ 611588 w 1295725"/>
                    <a:gd name="connsiteY0" fmla="*/ 90883 h 440251"/>
                    <a:gd name="connsiteX1" fmla="*/ 1292734 w 1295725"/>
                    <a:gd name="connsiteY1" fmla="*/ 72805 h 440251"/>
                    <a:gd name="connsiteX2" fmla="*/ 1295725 w 1295725"/>
                    <a:gd name="connsiteY2" fmla="*/ 76854 h 440251"/>
                    <a:gd name="connsiteX3" fmla="*/ 1292734 w 1295725"/>
                    <a:gd name="connsiteY3" fmla="*/ 82601 h 440251"/>
                    <a:gd name="connsiteX4" fmla="*/ 647862 w 1295725"/>
                    <a:gd name="connsiteY4" fmla="*/ 440251 h 440251"/>
                    <a:gd name="connsiteX5" fmla="*/ 2990 w 1295725"/>
                    <a:gd name="connsiteY5" fmla="*/ 82601 h 440251"/>
                    <a:gd name="connsiteX6" fmla="*/ 0 w 1295725"/>
                    <a:gd name="connsiteY6" fmla="*/ 76854 h 440251"/>
                    <a:gd name="connsiteX7" fmla="*/ 2990 w 1295725"/>
                    <a:gd name="connsiteY7" fmla="*/ 72805 h 440251"/>
                    <a:gd name="connsiteX8" fmla="*/ 611588 w 1295725"/>
                    <a:gd name="connsiteY8" fmla="*/ 90883 h 440251"/>
                    <a:gd name="connsiteX0" fmla="*/ 622318 w 1306455"/>
                    <a:gd name="connsiteY0" fmla="*/ 125430 h 474798"/>
                    <a:gd name="connsiteX1" fmla="*/ 1303464 w 1306455"/>
                    <a:gd name="connsiteY1" fmla="*/ 107352 h 474798"/>
                    <a:gd name="connsiteX2" fmla="*/ 1306455 w 1306455"/>
                    <a:gd name="connsiteY2" fmla="*/ 111401 h 474798"/>
                    <a:gd name="connsiteX3" fmla="*/ 1303464 w 1306455"/>
                    <a:gd name="connsiteY3" fmla="*/ 117148 h 474798"/>
                    <a:gd name="connsiteX4" fmla="*/ 658592 w 1306455"/>
                    <a:gd name="connsiteY4" fmla="*/ 474798 h 474798"/>
                    <a:gd name="connsiteX5" fmla="*/ 13720 w 1306455"/>
                    <a:gd name="connsiteY5" fmla="*/ 117148 h 474798"/>
                    <a:gd name="connsiteX6" fmla="*/ 10730 w 1306455"/>
                    <a:gd name="connsiteY6" fmla="*/ 111401 h 474798"/>
                    <a:gd name="connsiteX7" fmla="*/ 0 w 1306455"/>
                    <a:gd name="connsiteY7" fmla="*/ 54341 h 474798"/>
                    <a:gd name="connsiteX8" fmla="*/ 622318 w 1306455"/>
                    <a:gd name="connsiteY8" fmla="*/ 125430 h 474798"/>
                    <a:gd name="connsiteX0" fmla="*/ 622318 w 1306455"/>
                    <a:gd name="connsiteY0" fmla="*/ 114178 h 463546"/>
                    <a:gd name="connsiteX1" fmla="*/ 1303464 w 1306455"/>
                    <a:gd name="connsiteY1" fmla="*/ 96100 h 463546"/>
                    <a:gd name="connsiteX2" fmla="*/ 1306455 w 1306455"/>
                    <a:gd name="connsiteY2" fmla="*/ 100149 h 463546"/>
                    <a:gd name="connsiteX3" fmla="*/ 1303464 w 1306455"/>
                    <a:gd name="connsiteY3" fmla="*/ 105896 h 463546"/>
                    <a:gd name="connsiteX4" fmla="*/ 658592 w 1306455"/>
                    <a:gd name="connsiteY4" fmla="*/ 463546 h 463546"/>
                    <a:gd name="connsiteX5" fmla="*/ 13720 w 1306455"/>
                    <a:gd name="connsiteY5" fmla="*/ 105896 h 463546"/>
                    <a:gd name="connsiteX6" fmla="*/ 10730 w 1306455"/>
                    <a:gd name="connsiteY6" fmla="*/ 100149 h 463546"/>
                    <a:gd name="connsiteX7" fmla="*/ 0 w 1306455"/>
                    <a:gd name="connsiteY7" fmla="*/ 43089 h 463546"/>
                    <a:gd name="connsiteX8" fmla="*/ 622318 w 1306455"/>
                    <a:gd name="connsiteY8" fmla="*/ 114178 h 463546"/>
                    <a:gd name="connsiteX0" fmla="*/ 622318 w 1306455"/>
                    <a:gd name="connsiteY0" fmla="*/ 122818 h 472186"/>
                    <a:gd name="connsiteX1" fmla="*/ 1303464 w 1306455"/>
                    <a:gd name="connsiteY1" fmla="*/ 104740 h 472186"/>
                    <a:gd name="connsiteX2" fmla="*/ 1306455 w 1306455"/>
                    <a:gd name="connsiteY2" fmla="*/ 108789 h 472186"/>
                    <a:gd name="connsiteX3" fmla="*/ 1303464 w 1306455"/>
                    <a:gd name="connsiteY3" fmla="*/ 114536 h 472186"/>
                    <a:gd name="connsiteX4" fmla="*/ 658592 w 1306455"/>
                    <a:gd name="connsiteY4" fmla="*/ 472186 h 472186"/>
                    <a:gd name="connsiteX5" fmla="*/ 13720 w 1306455"/>
                    <a:gd name="connsiteY5" fmla="*/ 114536 h 472186"/>
                    <a:gd name="connsiteX6" fmla="*/ 10730 w 1306455"/>
                    <a:gd name="connsiteY6" fmla="*/ 108789 h 472186"/>
                    <a:gd name="connsiteX7" fmla="*/ 0 w 1306455"/>
                    <a:gd name="connsiteY7" fmla="*/ 51729 h 472186"/>
                    <a:gd name="connsiteX8" fmla="*/ 622318 w 1306455"/>
                    <a:gd name="connsiteY8" fmla="*/ 122818 h 472186"/>
                    <a:gd name="connsiteX0" fmla="*/ 677206 w 1306455"/>
                    <a:gd name="connsiteY0" fmla="*/ 122818 h 472186"/>
                    <a:gd name="connsiteX1" fmla="*/ 1303464 w 1306455"/>
                    <a:gd name="connsiteY1" fmla="*/ 104740 h 472186"/>
                    <a:gd name="connsiteX2" fmla="*/ 1306455 w 1306455"/>
                    <a:gd name="connsiteY2" fmla="*/ 108789 h 472186"/>
                    <a:gd name="connsiteX3" fmla="*/ 1303464 w 1306455"/>
                    <a:gd name="connsiteY3" fmla="*/ 114536 h 472186"/>
                    <a:gd name="connsiteX4" fmla="*/ 658592 w 1306455"/>
                    <a:gd name="connsiteY4" fmla="*/ 472186 h 472186"/>
                    <a:gd name="connsiteX5" fmla="*/ 13720 w 1306455"/>
                    <a:gd name="connsiteY5" fmla="*/ 114536 h 472186"/>
                    <a:gd name="connsiteX6" fmla="*/ 10730 w 1306455"/>
                    <a:gd name="connsiteY6" fmla="*/ 108789 h 472186"/>
                    <a:gd name="connsiteX7" fmla="*/ 0 w 1306455"/>
                    <a:gd name="connsiteY7" fmla="*/ 51729 h 472186"/>
                    <a:gd name="connsiteX8" fmla="*/ 677206 w 1306455"/>
                    <a:gd name="connsiteY8" fmla="*/ 122818 h 472186"/>
                    <a:gd name="connsiteX0" fmla="*/ 677206 w 1306455"/>
                    <a:gd name="connsiteY0" fmla="*/ 106389 h 455757"/>
                    <a:gd name="connsiteX1" fmla="*/ 1303464 w 1306455"/>
                    <a:gd name="connsiteY1" fmla="*/ 88311 h 455757"/>
                    <a:gd name="connsiteX2" fmla="*/ 1306455 w 1306455"/>
                    <a:gd name="connsiteY2" fmla="*/ 92360 h 455757"/>
                    <a:gd name="connsiteX3" fmla="*/ 1303464 w 1306455"/>
                    <a:gd name="connsiteY3" fmla="*/ 98107 h 455757"/>
                    <a:gd name="connsiteX4" fmla="*/ 658592 w 1306455"/>
                    <a:gd name="connsiteY4" fmla="*/ 455757 h 455757"/>
                    <a:gd name="connsiteX5" fmla="*/ 13720 w 1306455"/>
                    <a:gd name="connsiteY5" fmla="*/ 98107 h 455757"/>
                    <a:gd name="connsiteX6" fmla="*/ 10730 w 1306455"/>
                    <a:gd name="connsiteY6" fmla="*/ 92360 h 455757"/>
                    <a:gd name="connsiteX7" fmla="*/ 0 w 1306455"/>
                    <a:gd name="connsiteY7" fmla="*/ 35300 h 455757"/>
                    <a:gd name="connsiteX8" fmla="*/ 677206 w 1306455"/>
                    <a:gd name="connsiteY8" fmla="*/ 106389 h 455757"/>
                    <a:gd name="connsiteX0" fmla="*/ 677206 w 1306455"/>
                    <a:gd name="connsiteY0" fmla="*/ 106385 h 376235"/>
                    <a:gd name="connsiteX1" fmla="*/ 1303464 w 1306455"/>
                    <a:gd name="connsiteY1" fmla="*/ 88307 h 376235"/>
                    <a:gd name="connsiteX2" fmla="*/ 1306455 w 1306455"/>
                    <a:gd name="connsiteY2" fmla="*/ 92356 h 376235"/>
                    <a:gd name="connsiteX3" fmla="*/ 1303464 w 1306455"/>
                    <a:gd name="connsiteY3" fmla="*/ 98103 h 376235"/>
                    <a:gd name="connsiteX4" fmla="*/ 658592 w 1306455"/>
                    <a:gd name="connsiteY4" fmla="*/ 376235 h 376235"/>
                    <a:gd name="connsiteX5" fmla="*/ 13720 w 1306455"/>
                    <a:gd name="connsiteY5" fmla="*/ 98103 h 376235"/>
                    <a:gd name="connsiteX6" fmla="*/ 10730 w 1306455"/>
                    <a:gd name="connsiteY6" fmla="*/ 92356 h 376235"/>
                    <a:gd name="connsiteX7" fmla="*/ 0 w 1306455"/>
                    <a:gd name="connsiteY7" fmla="*/ 35296 h 376235"/>
                    <a:gd name="connsiteX8" fmla="*/ 677206 w 1306455"/>
                    <a:gd name="connsiteY8" fmla="*/ 106385 h 376235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306455 w 1418561"/>
                    <a:gd name="connsiteY2" fmla="*/ 92357 h 376239"/>
                    <a:gd name="connsiteX3" fmla="*/ 1418561 w 1418561"/>
                    <a:gd name="connsiteY3" fmla="*/ 101102 h 376239"/>
                    <a:gd name="connsiteX4" fmla="*/ 658592 w 1418561"/>
                    <a:gd name="connsiteY4" fmla="*/ 376236 h 376239"/>
                    <a:gd name="connsiteX5" fmla="*/ 13720 w 1418561"/>
                    <a:gd name="connsiteY5" fmla="*/ 98104 h 376239"/>
                    <a:gd name="connsiteX6" fmla="*/ 10730 w 1418561"/>
                    <a:gd name="connsiteY6" fmla="*/ 92357 h 376239"/>
                    <a:gd name="connsiteX7" fmla="*/ 0 w 1418561"/>
                    <a:gd name="connsiteY7" fmla="*/ 35297 h 376239"/>
                    <a:gd name="connsiteX8" fmla="*/ 677206 w 1418561"/>
                    <a:gd name="connsiteY8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418561 w 1418561"/>
                    <a:gd name="connsiteY2" fmla="*/ 101102 h 376239"/>
                    <a:gd name="connsiteX3" fmla="*/ 658592 w 1418561"/>
                    <a:gd name="connsiteY3" fmla="*/ 376236 h 376239"/>
                    <a:gd name="connsiteX4" fmla="*/ 13720 w 1418561"/>
                    <a:gd name="connsiteY4" fmla="*/ 98104 h 376239"/>
                    <a:gd name="connsiteX5" fmla="*/ 10730 w 1418561"/>
                    <a:gd name="connsiteY5" fmla="*/ 92357 h 376239"/>
                    <a:gd name="connsiteX6" fmla="*/ 0 w 1418561"/>
                    <a:gd name="connsiteY6" fmla="*/ 35297 h 376239"/>
                    <a:gd name="connsiteX7" fmla="*/ 677206 w 1418561"/>
                    <a:gd name="connsiteY7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293137 w 1418561"/>
                    <a:gd name="connsiteY2" fmla="*/ 88382 h 376239"/>
                    <a:gd name="connsiteX3" fmla="*/ 1418561 w 1418561"/>
                    <a:gd name="connsiteY3" fmla="*/ 101102 h 376239"/>
                    <a:gd name="connsiteX4" fmla="*/ 658592 w 1418561"/>
                    <a:gd name="connsiteY4" fmla="*/ 376236 h 376239"/>
                    <a:gd name="connsiteX5" fmla="*/ 13720 w 1418561"/>
                    <a:gd name="connsiteY5" fmla="*/ 98104 h 376239"/>
                    <a:gd name="connsiteX6" fmla="*/ 10730 w 1418561"/>
                    <a:gd name="connsiteY6" fmla="*/ 92357 h 376239"/>
                    <a:gd name="connsiteX7" fmla="*/ 0 w 1418561"/>
                    <a:gd name="connsiteY7" fmla="*/ 35297 h 376239"/>
                    <a:gd name="connsiteX8" fmla="*/ 677206 w 1418561"/>
                    <a:gd name="connsiteY8" fmla="*/ 106386 h 376239"/>
                    <a:gd name="connsiteX0" fmla="*/ 677206 w 1418561"/>
                    <a:gd name="connsiteY0" fmla="*/ 106386 h 376239"/>
                    <a:gd name="connsiteX1" fmla="*/ 1303464 w 1418561"/>
                    <a:gd name="connsiteY1" fmla="*/ 88308 h 376239"/>
                    <a:gd name="connsiteX2" fmla="*/ 1418561 w 1418561"/>
                    <a:gd name="connsiteY2" fmla="*/ 101102 h 376239"/>
                    <a:gd name="connsiteX3" fmla="*/ 658592 w 1418561"/>
                    <a:gd name="connsiteY3" fmla="*/ 376236 h 376239"/>
                    <a:gd name="connsiteX4" fmla="*/ 13720 w 1418561"/>
                    <a:gd name="connsiteY4" fmla="*/ 98104 h 376239"/>
                    <a:gd name="connsiteX5" fmla="*/ 10730 w 1418561"/>
                    <a:gd name="connsiteY5" fmla="*/ 92357 h 376239"/>
                    <a:gd name="connsiteX6" fmla="*/ 0 w 1418561"/>
                    <a:gd name="connsiteY6" fmla="*/ 35297 h 376239"/>
                    <a:gd name="connsiteX7" fmla="*/ 677206 w 1418561"/>
                    <a:gd name="connsiteY7" fmla="*/ 106386 h 376239"/>
                    <a:gd name="connsiteX0" fmla="*/ 677206 w 1418575"/>
                    <a:gd name="connsiteY0" fmla="*/ 106386 h 376236"/>
                    <a:gd name="connsiteX1" fmla="*/ 1418561 w 1418575"/>
                    <a:gd name="connsiteY1" fmla="*/ 101102 h 376236"/>
                    <a:gd name="connsiteX2" fmla="*/ 658592 w 1418575"/>
                    <a:gd name="connsiteY2" fmla="*/ 376236 h 376236"/>
                    <a:gd name="connsiteX3" fmla="*/ 13720 w 1418575"/>
                    <a:gd name="connsiteY3" fmla="*/ 98104 h 376236"/>
                    <a:gd name="connsiteX4" fmla="*/ 10730 w 1418575"/>
                    <a:gd name="connsiteY4" fmla="*/ 92357 h 376236"/>
                    <a:gd name="connsiteX5" fmla="*/ 0 w 1418575"/>
                    <a:gd name="connsiteY5" fmla="*/ 35297 h 376236"/>
                    <a:gd name="connsiteX6" fmla="*/ 677206 w 1418575"/>
                    <a:gd name="connsiteY6" fmla="*/ 106386 h 376236"/>
                    <a:gd name="connsiteX0" fmla="*/ 677206 w 1418561"/>
                    <a:gd name="connsiteY0" fmla="*/ 106386 h 376236"/>
                    <a:gd name="connsiteX1" fmla="*/ 1418561 w 1418561"/>
                    <a:gd name="connsiteY1" fmla="*/ 101102 h 376236"/>
                    <a:gd name="connsiteX2" fmla="*/ 658592 w 1418561"/>
                    <a:gd name="connsiteY2" fmla="*/ 376236 h 376236"/>
                    <a:gd name="connsiteX3" fmla="*/ 13720 w 1418561"/>
                    <a:gd name="connsiteY3" fmla="*/ 98104 h 376236"/>
                    <a:gd name="connsiteX4" fmla="*/ 10730 w 1418561"/>
                    <a:gd name="connsiteY4" fmla="*/ 92357 h 376236"/>
                    <a:gd name="connsiteX5" fmla="*/ 0 w 1418561"/>
                    <a:gd name="connsiteY5" fmla="*/ 35297 h 376236"/>
                    <a:gd name="connsiteX6" fmla="*/ 677206 w 1418561"/>
                    <a:gd name="connsiteY6" fmla="*/ 106386 h 376236"/>
                    <a:gd name="connsiteX0" fmla="*/ 758451 w 1418561"/>
                    <a:gd name="connsiteY0" fmla="*/ 93070 h 377912"/>
                    <a:gd name="connsiteX1" fmla="*/ 1418561 w 1418561"/>
                    <a:gd name="connsiteY1" fmla="*/ 102778 h 377912"/>
                    <a:gd name="connsiteX2" fmla="*/ 658592 w 1418561"/>
                    <a:gd name="connsiteY2" fmla="*/ 377912 h 377912"/>
                    <a:gd name="connsiteX3" fmla="*/ 13720 w 1418561"/>
                    <a:gd name="connsiteY3" fmla="*/ 99780 h 377912"/>
                    <a:gd name="connsiteX4" fmla="*/ 10730 w 1418561"/>
                    <a:gd name="connsiteY4" fmla="*/ 94033 h 377912"/>
                    <a:gd name="connsiteX5" fmla="*/ 0 w 1418561"/>
                    <a:gd name="connsiteY5" fmla="*/ 36973 h 377912"/>
                    <a:gd name="connsiteX6" fmla="*/ 758451 w 1418561"/>
                    <a:gd name="connsiteY6" fmla="*/ 93070 h 377912"/>
                    <a:gd name="connsiteX0" fmla="*/ 758451 w 1418561"/>
                    <a:gd name="connsiteY0" fmla="*/ 100685 h 385527"/>
                    <a:gd name="connsiteX1" fmla="*/ 1418561 w 1418561"/>
                    <a:gd name="connsiteY1" fmla="*/ 110393 h 385527"/>
                    <a:gd name="connsiteX2" fmla="*/ 658592 w 1418561"/>
                    <a:gd name="connsiteY2" fmla="*/ 385527 h 385527"/>
                    <a:gd name="connsiteX3" fmla="*/ 13720 w 1418561"/>
                    <a:gd name="connsiteY3" fmla="*/ 107395 h 385527"/>
                    <a:gd name="connsiteX4" fmla="*/ 10730 w 1418561"/>
                    <a:gd name="connsiteY4" fmla="*/ 101648 h 385527"/>
                    <a:gd name="connsiteX5" fmla="*/ 0 w 1418561"/>
                    <a:gd name="connsiteY5" fmla="*/ 44588 h 385527"/>
                    <a:gd name="connsiteX6" fmla="*/ 758451 w 1418561"/>
                    <a:gd name="connsiteY6" fmla="*/ 100685 h 385527"/>
                    <a:gd name="connsiteX0" fmla="*/ 758451 w 1418561"/>
                    <a:gd name="connsiteY0" fmla="*/ 100685 h 385527"/>
                    <a:gd name="connsiteX1" fmla="*/ 1418561 w 1418561"/>
                    <a:gd name="connsiteY1" fmla="*/ 110393 h 385527"/>
                    <a:gd name="connsiteX2" fmla="*/ 658592 w 1418561"/>
                    <a:gd name="connsiteY2" fmla="*/ 385527 h 385527"/>
                    <a:gd name="connsiteX3" fmla="*/ 13720 w 1418561"/>
                    <a:gd name="connsiteY3" fmla="*/ 107395 h 385527"/>
                    <a:gd name="connsiteX4" fmla="*/ 10730 w 1418561"/>
                    <a:gd name="connsiteY4" fmla="*/ 101648 h 385527"/>
                    <a:gd name="connsiteX5" fmla="*/ 0 w 1418561"/>
                    <a:gd name="connsiteY5" fmla="*/ 44588 h 385527"/>
                    <a:gd name="connsiteX6" fmla="*/ 758451 w 1418561"/>
                    <a:gd name="connsiteY6" fmla="*/ 100685 h 385527"/>
                    <a:gd name="connsiteX0" fmla="*/ 758451 w 1418561"/>
                    <a:gd name="connsiteY0" fmla="*/ 100685 h 296525"/>
                    <a:gd name="connsiteX1" fmla="*/ 1418561 w 1418561"/>
                    <a:gd name="connsiteY1" fmla="*/ 110393 h 296525"/>
                    <a:gd name="connsiteX2" fmla="*/ 854932 w 1418561"/>
                    <a:gd name="connsiteY2" fmla="*/ 295573 h 296525"/>
                    <a:gd name="connsiteX3" fmla="*/ 13720 w 1418561"/>
                    <a:gd name="connsiteY3" fmla="*/ 107395 h 296525"/>
                    <a:gd name="connsiteX4" fmla="*/ 10730 w 1418561"/>
                    <a:gd name="connsiteY4" fmla="*/ 101648 h 296525"/>
                    <a:gd name="connsiteX5" fmla="*/ 0 w 1418561"/>
                    <a:gd name="connsiteY5" fmla="*/ 44588 h 296525"/>
                    <a:gd name="connsiteX6" fmla="*/ 758451 w 1418561"/>
                    <a:gd name="connsiteY6" fmla="*/ 100685 h 296525"/>
                    <a:gd name="connsiteX0" fmla="*/ 758451 w 1418561"/>
                    <a:gd name="connsiteY0" fmla="*/ 100685 h 295782"/>
                    <a:gd name="connsiteX1" fmla="*/ 1418561 w 1418561"/>
                    <a:gd name="connsiteY1" fmla="*/ 110393 h 295782"/>
                    <a:gd name="connsiteX2" fmla="*/ 854932 w 1418561"/>
                    <a:gd name="connsiteY2" fmla="*/ 295573 h 295782"/>
                    <a:gd name="connsiteX3" fmla="*/ 13720 w 1418561"/>
                    <a:gd name="connsiteY3" fmla="*/ 107395 h 295782"/>
                    <a:gd name="connsiteX4" fmla="*/ 10730 w 1418561"/>
                    <a:gd name="connsiteY4" fmla="*/ 101648 h 295782"/>
                    <a:gd name="connsiteX5" fmla="*/ 0 w 1418561"/>
                    <a:gd name="connsiteY5" fmla="*/ 44588 h 295782"/>
                    <a:gd name="connsiteX6" fmla="*/ 758451 w 1418561"/>
                    <a:gd name="connsiteY6" fmla="*/ 100685 h 295782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854932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10730 w 1418561"/>
                    <a:gd name="connsiteY4" fmla="*/ 101648 h 298907"/>
                    <a:gd name="connsiteX5" fmla="*/ 0 w 1418561"/>
                    <a:gd name="connsiteY5" fmla="*/ 44588 h 298907"/>
                    <a:gd name="connsiteX6" fmla="*/ 758451 w 1418561"/>
                    <a:gd name="connsiteY6" fmla="*/ 100685 h 298907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854932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0 w 1418561"/>
                    <a:gd name="connsiteY4" fmla="*/ 44588 h 298907"/>
                    <a:gd name="connsiteX5" fmla="*/ 758451 w 1418561"/>
                    <a:gd name="connsiteY5" fmla="*/ 100685 h 298907"/>
                    <a:gd name="connsiteX0" fmla="*/ 758451 w 1418561"/>
                    <a:gd name="connsiteY0" fmla="*/ 100685 h 298907"/>
                    <a:gd name="connsiteX1" fmla="*/ 1418561 w 1418561"/>
                    <a:gd name="connsiteY1" fmla="*/ 110393 h 298907"/>
                    <a:gd name="connsiteX2" fmla="*/ 1024190 w 1418561"/>
                    <a:gd name="connsiteY2" fmla="*/ 295573 h 298907"/>
                    <a:gd name="connsiteX3" fmla="*/ 13720 w 1418561"/>
                    <a:gd name="connsiteY3" fmla="*/ 107395 h 298907"/>
                    <a:gd name="connsiteX4" fmla="*/ 0 w 1418561"/>
                    <a:gd name="connsiteY4" fmla="*/ 44588 h 298907"/>
                    <a:gd name="connsiteX5" fmla="*/ 758451 w 1418561"/>
                    <a:gd name="connsiteY5" fmla="*/ 100685 h 298907"/>
                    <a:gd name="connsiteX0" fmla="*/ 758451 w 1418561"/>
                    <a:gd name="connsiteY0" fmla="*/ 100685 h 383805"/>
                    <a:gd name="connsiteX1" fmla="*/ 1418561 w 1418561"/>
                    <a:gd name="connsiteY1" fmla="*/ 110393 h 383805"/>
                    <a:gd name="connsiteX2" fmla="*/ 1024190 w 1418561"/>
                    <a:gd name="connsiteY2" fmla="*/ 295573 h 383805"/>
                    <a:gd name="connsiteX3" fmla="*/ 690757 w 1418561"/>
                    <a:gd name="connsiteY3" fmla="*/ 275311 h 383805"/>
                    <a:gd name="connsiteX4" fmla="*/ 0 w 1418561"/>
                    <a:gd name="connsiteY4" fmla="*/ 44588 h 383805"/>
                    <a:gd name="connsiteX5" fmla="*/ 758451 w 1418561"/>
                    <a:gd name="connsiteY5" fmla="*/ 100685 h 383805"/>
                    <a:gd name="connsiteX0" fmla="*/ 758451 w 1418561"/>
                    <a:gd name="connsiteY0" fmla="*/ 100685 h 383805"/>
                    <a:gd name="connsiteX1" fmla="*/ 1418561 w 1418561"/>
                    <a:gd name="connsiteY1" fmla="*/ 110393 h 383805"/>
                    <a:gd name="connsiteX2" fmla="*/ 1024190 w 1418561"/>
                    <a:gd name="connsiteY2" fmla="*/ 295573 h 383805"/>
                    <a:gd name="connsiteX3" fmla="*/ 690757 w 1418561"/>
                    <a:gd name="connsiteY3" fmla="*/ 275311 h 383805"/>
                    <a:gd name="connsiteX4" fmla="*/ 0 w 1418561"/>
                    <a:gd name="connsiteY4" fmla="*/ 44588 h 383805"/>
                    <a:gd name="connsiteX5" fmla="*/ 758451 w 1418561"/>
                    <a:gd name="connsiteY5" fmla="*/ 100685 h 383805"/>
                    <a:gd name="connsiteX0" fmla="*/ 758451 w 1418561"/>
                    <a:gd name="connsiteY0" fmla="*/ 100685 h 275895"/>
                    <a:gd name="connsiteX1" fmla="*/ 1418561 w 1418561"/>
                    <a:gd name="connsiteY1" fmla="*/ 110393 h 275895"/>
                    <a:gd name="connsiteX2" fmla="*/ 690757 w 1418561"/>
                    <a:gd name="connsiteY2" fmla="*/ 275311 h 275895"/>
                    <a:gd name="connsiteX3" fmla="*/ 0 w 1418561"/>
                    <a:gd name="connsiteY3" fmla="*/ 44588 h 275895"/>
                    <a:gd name="connsiteX4" fmla="*/ 758451 w 1418561"/>
                    <a:gd name="connsiteY4" fmla="*/ 100685 h 275895"/>
                    <a:gd name="connsiteX0" fmla="*/ 758451 w 1418561"/>
                    <a:gd name="connsiteY0" fmla="*/ 100685 h 249032"/>
                    <a:gd name="connsiteX1" fmla="*/ 1418561 w 1418561"/>
                    <a:gd name="connsiteY1" fmla="*/ 110393 h 249032"/>
                    <a:gd name="connsiteX2" fmla="*/ 792310 w 1418561"/>
                    <a:gd name="connsiteY2" fmla="*/ 248325 h 249032"/>
                    <a:gd name="connsiteX3" fmla="*/ 0 w 1418561"/>
                    <a:gd name="connsiteY3" fmla="*/ 44588 h 249032"/>
                    <a:gd name="connsiteX4" fmla="*/ 758451 w 1418561"/>
                    <a:gd name="connsiteY4" fmla="*/ 100685 h 249032"/>
                    <a:gd name="connsiteX0" fmla="*/ 758451 w 1418561"/>
                    <a:gd name="connsiteY0" fmla="*/ 100685 h 249270"/>
                    <a:gd name="connsiteX1" fmla="*/ 1418561 w 1418561"/>
                    <a:gd name="connsiteY1" fmla="*/ 110393 h 249270"/>
                    <a:gd name="connsiteX2" fmla="*/ 792310 w 1418561"/>
                    <a:gd name="connsiteY2" fmla="*/ 248325 h 249270"/>
                    <a:gd name="connsiteX3" fmla="*/ 0 w 1418561"/>
                    <a:gd name="connsiteY3" fmla="*/ 44588 h 249270"/>
                    <a:gd name="connsiteX4" fmla="*/ 758451 w 1418561"/>
                    <a:gd name="connsiteY4" fmla="*/ 100685 h 249270"/>
                    <a:gd name="connsiteX0" fmla="*/ 758451 w 1418561"/>
                    <a:gd name="connsiteY0" fmla="*/ 100685 h 249270"/>
                    <a:gd name="connsiteX1" fmla="*/ 1418561 w 1418561"/>
                    <a:gd name="connsiteY1" fmla="*/ 110393 h 249270"/>
                    <a:gd name="connsiteX2" fmla="*/ 792310 w 1418561"/>
                    <a:gd name="connsiteY2" fmla="*/ 248325 h 249270"/>
                    <a:gd name="connsiteX3" fmla="*/ 0 w 1418561"/>
                    <a:gd name="connsiteY3" fmla="*/ 44588 h 249270"/>
                    <a:gd name="connsiteX4" fmla="*/ 758451 w 1418561"/>
                    <a:gd name="connsiteY4" fmla="*/ 100685 h 249270"/>
                    <a:gd name="connsiteX0" fmla="*/ 758451 w 1499805"/>
                    <a:gd name="connsiteY0" fmla="*/ 101972 h 250557"/>
                    <a:gd name="connsiteX1" fmla="*/ 1499805 w 1499805"/>
                    <a:gd name="connsiteY1" fmla="*/ 111680 h 250557"/>
                    <a:gd name="connsiteX2" fmla="*/ 792310 w 1499805"/>
                    <a:gd name="connsiteY2" fmla="*/ 249612 h 250557"/>
                    <a:gd name="connsiteX3" fmla="*/ 0 w 1499805"/>
                    <a:gd name="connsiteY3" fmla="*/ 45875 h 250557"/>
                    <a:gd name="connsiteX4" fmla="*/ 758451 w 1499805"/>
                    <a:gd name="connsiteY4" fmla="*/ 101972 h 250557"/>
                    <a:gd name="connsiteX0" fmla="*/ 832925 w 1499805"/>
                    <a:gd name="connsiteY0" fmla="*/ 77907 h 256477"/>
                    <a:gd name="connsiteX1" fmla="*/ 1499805 w 1499805"/>
                    <a:gd name="connsiteY1" fmla="*/ 117600 h 256477"/>
                    <a:gd name="connsiteX2" fmla="*/ 792310 w 1499805"/>
                    <a:gd name="connsiteY2" fmla="*/ 255532 h 256477"/>
                    <a:gd name="connsiteX3" fmla="*/ 0 w 1499805"/>
                    <a:gd name="connsiteY3" fmla="*/ 51795 h 256477"/>
                    <a:gd name="connsiteX4" fmla="*/ 832925 w 1499805"/>
                    <a:gd name="connsiteY4" fmla="*/ 77907 h 256477"/>
                    <a:gd name="connsiteX0" fmla="*/ 832925 w 1499805"/>
                    <a:gd name="connsiteY0" fmla="*/ 76766 h 255336"/>
                    <a:gd name="connsiteX1" fmla="*/ 1499805 w 1499805"/>
                    <a:gd name="connsiteY1" fmla="*/ 116459 h 255336"/>
                    <a:gd name="connsiteX2" fmla="*/ 792310 w 1499805"/>
                    <a:gd name="connsiteY2" fmla="*/ 254391 h 255336"/>
                    <a:gd name="connsiteX3" fmla="*/ 0 w 1499805"/>
                    <a:gd name="connsiteY3" fmla="*/ 50654 h 255336"/>
                    <a:gd name="connsiteX4" fmla="*/ 832925 w 1499805"/>
                    <a:gd name="connsiteY4" fmla="*/ 76766 h 255336"/>
                    <a:gd name="connsiteX0" fmla="*/ 832925 w 1601361"/>
                    <a:gd name="connsiteY0" fmla="*/ 77331 h 255753"/>
                    <a:gd name="connsiteX1" fmla="*/ 1601361 w 1601361"/>
                    <a:gd name="connsiteY1" fmla="*/ 99032 h 255753"/>
                    <a:gd name="connsiteX2" fmla="*/ 792310 w 1601361"/>
                    <a:gd name="connsiteY2" fmla="*/ 254956 h 255753"/>
                    <a:gd name="connsiteX3" fmla="*/ 0 w 1601361"/>
                    <a:gd name="connsiteY3" fmla="*/ 51219 h 255753"/>
                    <a:gd name="connsiteX4" fmla="*/ 832925 w 1601361"/>
                    <a:gd name="connsiteY4" fmla="*/ 77331 h 255753"/>
                    <a:gd name="connsiteX0" fmla="*/ 832925 w 1601361"/>
                    <a:gd name="connsiteY0" fmla="*/ 77331 h 255753"/>
                    <a:gd name="connsiteX1" fmla="*/ 1601361 w 1601361"/>
                    <a:gd name="connsiteY1" fmla="*/ 99032 h 255753"/>
                    <a:gd name="connsiteX2" fmla="*/ 792310 w 1601361"/>
                    <a:gd name="connsiteY2" fmla="*/ 254956 h 255753"/>
                    <a:gd name="connsiteX3" fmla="*/ 0 w 1601361"/>
                    <a:gd name="connsiteY3" fmla="*/ 51219 h 255753"/>
                    <a:gd name="connsiteX4" fmla="*/ 832925 w 1601361"/>
                    <a:gd name="connsiteY4" fmla="*/ 77331 h 255753"/>
                    <a:gd name="connsiteX0" fmla="*/ 832925 w 1418561"/>
                    <a:gd name="connsiteY0" fmla="*/ 77426 h 255869"/>
                    <a:gd name="connsiteX1" fmla="*/ 1418561 w 1418561"/>
                    <a:gd name="connsiteY1" fmla="*/ 102125 h 255869"/>
                    <a:gd name="connsiteX2" fmla="*/ 792310 w 1418561"/>
                    <a:gd name="connsiteY2" fmla="*/ 255051 h 255869"/>
                    <a:gd name="connsiteX3" fmla="*/ 0 w 1418561"/>
                    <a:gd name="connsiteY3" fmla="*/ 51314 h 255869"/>
                    <a:gd name="connsiteX4" fmla="*/ 832925 w 1418561"/>
                    <a:gd name="connsiteY4" fmla="*/ 77426 h 255869"/>
                    <a:gd name="connsiteX0" fmla="*/ 656897 w 1242533"/>
                    <a:gd name="connsiteY0" fmla="*/ 56038 h 234481"/>
                    <a:gd name="connsiteX1" fmla="*/ 1242533 w 1242533"/>
                    <a:gd name="connsiteY1" fmla="*/ 80737 h 234481"/>
                    <a:gd name="connsiteX2" fmla="*/ 616282 w 1242533"/>
                    <a:gd name="connsiteY2" fmla="*/ 233663 h 234481"/>
                    <a:gd name="connsiteX3" fmla="*/ 0 w 1242533"/>
                    <a:gd name="connsiteY3" fmla="*/ 56912 h 234481"/>
                    <a:gd name="connsiteX4" fmla="*/ 656897 w 1242533"/>
                    <a:gd name="connsiteY4" fmla="*/ 56038 h 234481"/>
                    <a:gd name="connsiteX0" fmla="*/ 656897 w 1242533"/>
                    <a:gd name="connsiteY0" fmla="*/ 44049 h 222492"/>
                    <a:gd name="connsiteX1" fmla="*/ 1242533 w 1242533"/>
                    <a:gd name="connsiteY1" fmla="*/ 68748 h 222492"/>
                    <a:gd name="connsiteX2" fmla="*/ 616282 w 1242533"/>
                    <a:gd name="connsiteY2" fmla="*/ 221674 h 222492"/>
                    <a:gd name="connsiteX3" fmla="*/ 0 w 1242533"/>
                    <a:gd name="connsiteY3" fmla="*/ 44923 h 222492"/>
                    <a:gd name="connsiteX4" fmla="*/ 656897 w 1242533"/>
                    <a:gd name="connsiteY4" fmla="*/ 44049 h 222492"/>
                    <a:gd name="connsiteX0" fmla="*/ 656897 w 1242533"/>
                    <a:gd name="connsiteY0" fmla="*/ 44049 h 192808"/>
                    <a:gd name="connsiteX1" fmla="*/ 1242533 w 1242533"/>
                    <a:gd name="connsiteY1" fmla="*/ 68748 h 192808"/>
                    <a:gd name="connsiteX2" fmla="*/ 656905 w 1242533"/>
                    <a:gd name="connsiteY2" fmla="*/ 191690 h 192808"/>
                    <a:gd name="connsiteX3" fmla="*/ 0 w 1242533"/>
                    <a:gd name="connsiteY3" fmla="*/ 44923 h 192808"/>
                    <a:gd name="connsiteX4" fmla="*/ 656897 w 1242533"/>
                    <a:gd name="connsiteY4" fmla="*/ 44049 h 192808"/>
                    <a:gd name="connsiteX0" fmla="*/ 680784 w 1266420"/>
                    <a:gd name="connsiteY0" fmla="*/ 104629 h 253388"/>
                    <a:gd name="connsiteX1" fmla="*/ 1266420 w 1266420"/>
                    <a:gd name="connsiteY1" fmla="*/ 129328 h 253388"/>
                    <a:gd name="connsiteX2" fmla="*/ 680792 w 1266420"/>
                    <a:gd name="connsiteY2" fmla="*/ 252270 h 253388"/>
                    <a:gd name="connsiteX3" fmla="*/ 0 w 1266420"/>
                    <a:gd name="connsiteY3" fmla="*/ 32644 h 253388"/>
                    <a:gd name="connsiteX4" fmla="*/ 680784 w 1266420"/>
                    <a:gd name="connsiteY4" fmla="*/ 104629 h 253388"/>
                    <a:gd name="connsiteX0" fmla="*/ 680784 w 1209911"/>
                    <a:gd name="connsiteY0" fmla="*/ 128028 h 276117"/>
                    <a:gd name="connsiteX1" fmla="*/ 1209911 w 1209911"/>
                    <a:gd name="connsiteY1" fmla="*/ 30623 h 276117"/>
                    <a:gd name="connsiteX2" fmla="*/ 680792 w 1209911"/>
                    <a:gd name="connsiteY2" fmla="*/ 275669 h 276117"/>
                    <a:gd name="connsiteX3" fmla="*/ 0 w 1209911"/>
                    <a:gd name="connsiteY3" fmla="*/ 56043 h 276117"/>
                    <a:gd name="connsiteX4" fmla="*/ 680784 w 1209911"/>
                    <a:gd name="connsiteY4" fmla="*/ 128028 h 276117"/>
                    <a:gd name="connsiteX0" fmla="*/ 680784 w 1217515"/>
                    <a:gd name="connsiteY0" fmla="*/ 128028 h 277930"/>
                    <a:gd name="connsiteX1" fmla="*/ 1209911 w 1217515"/>
                    <a:gd name="connsiteY1" fmla="*/ 30623 h 277930"/>
                    <a:gd name="connsiteX2" fmla="*/ 988846 w 1217515"/>
                    <a:gd name="connsiteY2" fmla="*/ 200325 h 277930"/>
                    <a:gd name="connsiteX3" fmla="*/ 680792 w 1217515"/>
                    <a:gd name="connsiteY3" fmla="*/ 275669 h 277930"/>
                    <a:gd name="connsiteX4" fmla="*/ 0 w 1217515"/>
                    <a:gd name="connsiteY4" fmla="*/ 56043 h 277930"/>
                    <a:gd name="connsiteX5" fmla="*/ 680784 w 1217515"/>
                    <a:gd name="connsiteY5" fmla="*/ 128028 h 277930"/>
                    <a:gd name="connsiteX0" fmla="*/ 680784 w 1217515"/>
                    <a:gd name="connsiteY0" fmla="*/ 102149 h 252051"/>
                    <a:gd name="connsiteX1" fmla="*/ 1209911 w 1217515"/>
                    <a:gd name="connsiteY1" fmla="*/ 4744 h 252051"/>
                    <a:gd name="connsiteX2" fmla="*/ 988846 w 1217515"/>
                    <a:gd name="connsiteY2" fmla="*/ 174446 h 252051"/>
                    <a:gd name="connsiteX3" fmla="*/ 680792 w 1217515"/>
                    <a:gd name="connsiteY3" fmla="*/ 249790 h 252051"/>
                    <a:gd name="connsiteX4" fmla="*/ 0 w 1217515"/>
                    <a:gd name="connsiteY4" fmla="*/ 30164 h 252051"/>
                    <a:gd name="connsiteX5" fmla="*/ 680784 w 1217515"/>
                    <a:gd name="connsiteY5" fmla="*/ 102149 h 252051"/>
                    <a:gd name="connsiteX0" fmla="*/ 746712 w 1217515"/>
                    <a:gd name="connsiteY0" fmla="*/ 77470 h 256102"/>
                    <a:gd name="connsiteX1" fmla="*/ 1209911 w 1217515"/>
                    <a:gd name="connsiteY1" fmla="*/ 8795 h 256102"/>
                    <a:gd name="connsiteX2" fmla="*/ 988846 w 1217515"/>
                    <a:gd name="connsiteY2" fmla="*/ 178497 h 256102"/>
                    <a:gd name="connsiteX3" fmla="*/ 680792 w 1217515"/>
                    <a:gd name="connsiteY3" fmla="*/ 253841 h 256102"/>
                    <a:gd name="connsiteX4" fmla="*/ 0 w 1217515"/>
                    <a:gd name="connsiteY4" fmla="*/ 34215 h 256102"/>
                    <a:gd name="connsiteX5" fmla="*/ 746712 w 1217515"/>
                    <a:gd name="connsiteY5" fmla="*/ 77470 h 256102"/>
                    <a:gd name="connsiteX0" fmla="*/ 709040 w 1179843"/>
                    <a:gd name="connsiteY0" fmla="*/ 83705 h 262337"/>
                    <a:gd name="connsiteX1" fmla="*/ 1172239 w 1179843"/>
                    <a:gd name="connsiteY1" fmla="*/ 15030 h 262337"/>
                    <a:gd name="connsiteX2" fmla="*/ 951174 w 1179843"/>
                    <a:gd name="connsiteY2" fmla="*/ 184732 h 262337"/>
                    <a:gd name="connsiteX3" fmla="*/ 643120 w 1179843"/>
                    <a:gd name="connsiteY3" fmla="*/ 260076 h 262337"/>
                    <a:gd name="connsiteX4" fmla="*/ 0 w 1179843"/>
                    <a:gd name="connsiteY4" fmla="*/ 33269 h 262337"/>
                    <a:gd name="connsiteX5" fmla="*/ 709040 w 1179843"/>
                    <a:gd name="connsiteY5" fmla="*/ 83705 h 262337"/>
                    <a:gd name="connsiteX0" fmla="*/ 709040 w 1179843"/>
                    <a:gd name="connsiteY0" fmla="*/ 73297 h 251929"/>
                    <a:gd name="connsiteX1" fmla="*/ 1172239 w 1179843"/>
                    <a:gd name="connsiteY1" fmla="*/ 4622 h 251929"/>
                    <a:gd name="connsiteX2" fmla="*/ 951174 w 1179843"/>
                    <a:gd name="connsiteY2" fmla="*/ 174324 h 251929"/>
                    <a:gd name="connsiteX3" fmla="*/ 643120 w 1179843"/>
                    <a:gd name="connsiteY3" fmla="*/ 249668 h 251929"/>
                    <a:gd name="connsiteX4" fmla="*/ 0 w 1179843"/>
                    <a:gd name="connsiteY4" fmla="*/ 22861 h 251929"/>
                    <a:gd name="connsiteX5" fmla="*/ 709040 w 1179843"/>
                    <a:gd name="connsiteY5" fmla="*/ 73297 h 251929"/>
                    <a:gd name="connsiteX0" fmla="*/ 0 w 1179843"/>
                    <a:gd name="connsiteY0" fmla="*/ 22861 h 526732"/>
                    <a:gd name="connsiteX1" fmla="*/ 709040 w 1179843"/>
                    <a:gd name="connsiteY1" fmla="*/ 73297 h 526732"/>
                    <a:gd name="connsiteX2" fmla="*/ 1172239 w 1179843"/>
                    <a:gd name="connsiteY2" fmla="*/ 4622 h 526732"/>
                    <a:gd name="connsiteX3" fmla="*/ 951174 w 1179843"/>
                    <a:gd name="connsiteY3" fmla="*/ 174324 h 526732"/>
                    <a:gd name="connsiteX4" fmla="*/ 643120 w 1179843"/>
                    <a:gd name="connsiteY4" fmla="*/ 249668 h 526732"/>
                    <a:gd name="connsiteX5" fmla="*/ 468350 w 1179843"/>
                    <a:gd name="connsiteY5" fmla="*/ 526730 h 526732"/>
                    <a:gd name="connsiteX0" fmla="*/ 0 w 1179843"/>
                    <a:gd name="connsiteY0" fmla="*/ 22861 h 251929"/>
                    <a:gd name="connsiteX1" fmla="*/ 709040 w 1179843"/>
                    <a:gd name="connsiteY1" fmla="*/ 73297 h 251929"/>
                    <a:gd name="connsiteX2" fmla="*/ 1172239 w 1179843"/>
                    <a:gd name="connsiteY2" fmla="*/ 4622 h 251929"/>
                    <a:gd name="connsiteX3" fmla="*/ 951174 w 1179843"/>
                    <a:gd name="connsiteY3" fmla="*/ 174324 h 251929"/>
                    <a:gd name="connsiteX4" fmla="*/ 643120 w 1179843"/>
                    <a:gd name="connsiteY4" fmla="*/ 249668 h 251929"/>
                    <a:gd name="connsiteX0" fmla="*/ 0 w 1179843"/>
                    <a:gd name="connsiteY0" fmla="*/ 22861 h 174326"/>
                    <a:gd name="connsiteX1" fmla="*/ 709040 w 1179843"/>
                    <a:gd name="connsiteY1" fmla="*/ 73297 h 174326"/>
                    <a:gd name="connsiteX2" fmla="*/ 1172239 w 1179843"/>
                    <a:gd name="connsiteY2" fmla="*/ 4622 h 174326"/>
                    <a:gd name="connsiteX3" fmla="*/ 951174 w 1179843"/>
                    <a:gd name="connsiteY3" fmla="*/ 174324 h 174326"/>
                    <a:gd name="connsiteX0" fmla="*/ 0 w 1172237"/>
                    <a:gd name="connsiteY0" fmla="*/ 22861 h 73409"/>
                    <a:gd name="connsiteX1" fmla="*/ 709040 w 1172237"/>
                    <a:gd name="connsiteY1" fmla="*/ 73297 h 73409"/>
                    <a:gd name="connsiteX2" fmla="*/ 1172239 w 1172237"/>
                    <a:gd name="connsiteY2" fmla="*/ 4622 h 73409"/>
                    <a:gd name="connsiteX0" fmla="*/ 0 w 1172237"/>
                    <a:gd name="connsiteY0" fmla="*/ 18238 h 68788"/>
                    <a:gd name="connsiteX1" fmla="*/ 709040 w 1172237"/>
                    <a:gd name="connsiteY1" fmla="*/ 68674 h 68788"/>
                    <a:gd name="connsiteX2" fmla="*/ 1172239 w 1172237"/>
                    <a:gd name="connsiteY2" fmla="*/ -1 h 68788"/>
                    <a:gd name="connsiteX0" fmla="*/ 0 w 1172237"/>
                    <a:gd name="connsiteY0" fmla="*/ 18240 h 69032"/>
                    <a:gd name="connsiteX1" fmla="*/ 709040 w 1172237"/>
                    <a:gd name="connsiteY1" fmla="*/ 68676 h 69032"/>
                    <a:gd name="connsiteX2" fmla="*/ 1172239 w 1172237"/>
                    <a:gd name="connsiteY2" fmla="*/ 1 h 69032"/>
                    <a:gd name="connsiteX0" fmla="*/ 0 w 1256472"/>
                    <a:gd name="connsiteY0" fmla="*/ 0 h 54533"/>
                    <a:gd name="connsiteX1" fmla="*/ 709040 w 1256472"/>
                    <a:gd name="connsiteY1" fmla="*/ 50436 h 54533"/>
                    <a:gd name="connsiteX2" fmla="*/ 1256472 w 1256472"/>
                    <a:gd name="connsiteY2" fmla="*/ 8168 h 54533"/>
                    <a:gd name="connsiteX0" fmla="*/ 0 w 1256472"/>
                    <a:gd name="connsiteY0" fmla="*/ 0 h 66892"/>
                    <a:gd name="connsiteX1" fmla="*/ 658496 w 1256472"/>
                    <a:gd name="connsiteY1" fmla="*/ 66278 h 66892"/>
                    <a:gd name="connsiteX2" fmla="*/ 1256472 w 1256472"/>
                    <a:gd name="connsiteY2" fmla="*/ 8168 h 66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56472" h="66892">
                      <a:moveTo>
                        <a:pt x="0" y="0"/>
                      </a:moveTo>
                      <a:cubicBezTo>
                        <a:pt x="288795" y="37095"/>
                        <a:pt x="449084" y="64917"/>
                        <a:pt x="658496" y="66278"/>
                      </a:cubicBezTo>
                      <a:cubicBezTo>
                        <a:pt x="867908" y="67639"/>
                        <a:pt x="1066851" y="72016"/>
                        <a:pt x="1256472" y="8168"/>
                      </a:cubicBezTo>
                    </a:path>
                  </a:pathLst>
                </a:custGeom>
                <a:solidFill>
                  <a:schemeClr val="bg1"/>
                </a:solidFill>
                <a:ln w="9525"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35" name="Kép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 flipV="1">
              <a:off x="1622370" y="1544548"/>
              <a:ext cx="1182833" cy="2182549"/>
            </a:xfrm>
            <a:prstGeom prst="rect">
              <a:avLst/>
            </a:prstGeom>
          </p:spPr>
        </p:pic>
        <p:grpSp>
          <p:nvGrpSpPr>
            <p:cNvPr id="36" name="Csoportba foglalás 35"/>
            <p:cNvGrpSpPr/>
            <p:nvPr/>
          </p:nvGrpSpPr>
          <p:grpSpPr>
            <a:xfrm rot="5234351" flipH="1">
              <a:off x="1599727" y="6376523"/>
              <a:ext cx="619497" cy="1486461"/>
              <a:chOff x="7788279" y="1823309"/>
              <a:chExt cx="676887" cy="1697014"/>
            </a:xfrm>
          </p:grpSpPr>
          <p:grpSp>
            <p:nvGrpSpPr>
              <p:cNvPr id="42" name="Csoportba foglalás 41"/>
              <p:cNvGrpSpPr/>
              <p:nvPr/>
            </p:nvGrpSpPr>
            <p:grpSpPr>
              <a:xfrm>
                <a:off x="7788279" y="1823309"/>
                <a:ext cx="676887" cy="1697014"/>
                <a:chOff x="2634000" y="482191"/>
                <a:chExt cx="2902193" cy="7133057"/>
              </a:xfrm>
            </p:grpSpPr>
            <p:sp>
              <p:nvSpPr>
                <p:cNvPr id="44" name="Lekerekített téglalap 23"/>
                <p:cNvSpPr/>
                <p:nvPr/>
              </p:nvSpPr>
              <p:spPr>
                <a:xfrm flipH="1">
                  <a:off x="3077601" y="816775"/>
                  <a:ext cx="1876425" cy="2538888"/>
                </a:xfrm>
                <a:custGeom>
                  <a:avLst/>
                  <a:gdLst>
                    <a:gd name="connsiteX0" fmla="*/ 0 w 2173684"/>
                    <a:gd name="connsiteY0" fmla="*/ 362288 h 3038592"/>
                    <a:gd name="connsiteX1" fmla="*/ 362288 w 2173684"/>
                    <a:gd name="connsiteY1" fmla="*/ 0 h 3038592"/>
                    <a:gd name="connsiteX2" fmla="*/ 1811396 w 2173684"/>
                    <a:gd name="connsiteY2" fmla="*/ 0 h 3038592"/>
                    <a:gd name="connsiteX3" fmla="*/ 2173684 w 2173684"/>
                    <a:gd name="connsiteY3" fmla="*/ 362288 h 3038592"/>
                    <a:gd name="connsiteX4" fmla="*/ 2173684 w 2173684"/>
                    <a:gd name="connsiteY4" fmla="*/ 2676304 h 3038592"/>
                    <a:gd name="connsiteX5" fmla="*/ 1811396 w 2173684"/>
                    <a:gd name="connsiteY5" fmla="*/ 3038592 h 3038592"/>
                    <a:gd name="connsiteX6" fmla="*/ 362288 w 2173684"/>
                    <a:gd name="connsiteY6" fmla="*/ 3038592 h 3038592"/>
                    <a:gd name="connsiteX7" fmla="*/ 0 w 2173684"/>
                    <a:gd name="connsiteY7" fmla="*/ 2676304 h 3038592"/>
                    <a:gd name="connsiteX8" fmla="*/ 0 w 2173684"/>
                    <a:gd name="connsiteY8" fmla="*/ 362288 h 3038592"/>
                    <a:gd name="connsiteX0" fmla="*/ 0 w 2173684"/>
                    <a:gd name="connsiteY0" fmla="*/ 362288 h 3038592"/>
                    <a:gd name="connsiteX1" fmla="*/ 362288 w 2173684"/>
                    <a:gd name="connsiteY1" fmla="*/ 0 h 3038592"/>
                    <a:gd name="connsiteX2" fmla="*/ 1301033 w 2173684"/>
                    <a:gd name="connsiteY2" fmla="*/ 74428 h 3038592"/>
                    <a:gd name="connsiteX3" fmla="*/ 2173684 w 2173684"/>
                    <a:gd name="connsiteY3" fmla="*/ 362288 h 3038592"/>
                    <a:gd name="connsiteX4" fmla="*/ 2173684 w 2173684"/>
                    <a:gd name="connsiteY4" fmla="*/ 2676304 h 3038592"/>
                    <a:gd name="connsiteX5" fmla="*/ 1811396 w 2173684"/>
                    <a:gd name="connsiteY5" fmla="*/ 3038592 h 3038592"/>
                    <a:gd name="connsiteX6" fmla="*/ 362288 w 2173684"/>
                    <a:gd name="connsiteY6" fmla="*/ 3038592 h 3038592"/>
                    <a:gd name="connsiteX7" fmla="*/ 0 w 2173684"/>
                    <a:gd name="connsiteY7" fmla="*/ 2676304 h 3038592"/>
                    <a:gd name="connsiteX8" fmla="*/ 0 w 2173684"/>
                    <a:gd name="connsiteY8" fmla="*/ 362288 h 3038592"/>
                    <a:gd name="connsiteX0" fmla="*/ 0 w 2173684"/>
                    <a:gd name="connsiteY0" fmla="*/ 362288 h 3038592"/>
                    <a:gd name="connsiteX1" fmla="*/ 362288 w 2173684"/>
                    <a:gd name="connsiteY1" fmla="*/ 0 h 3038592"/>
                    <a:gd name="connsiteX2" fmla="*/ 1301033 w 2173684"/>
                    <a:gd name="connsiteY2" fmla="*/ 74428 h 3038592"/>
                    <a:gd name="connsiteX3" fmla="*/ 2173684 w 2173684"/>
                    <a:gd name="connsiteY3" fmla="*/ 2676304 h 3038592"/>
                    <a:gd name="connsiteX4" fmla="*/ 1811396 w 2173684"/>
                    <a:gd name="connsiteY4" fmla="*/ 3038592 h 3038592"/>
                    <a:gd name="connsiteX5" fmla="*/ 362288 w 2173684"/>
                    <a:gd name="connsiteY5" fmla="*/ 3038592 h 3038592"/>
                    <a:gd name="connsiteX6" fmla="*/ 0 w 2173684"/>
                    <a:gd name="connsiteY6" fmla="*/ 2676304 h 3038592"/>
                    <a:gd name="connsiteX7" fmla="*/ 0 w 2173684"/>
                    <a:gd name="connsiteY7" fmla="*/ 362288 h 3038592"/>
                    <a:gd name="connsiteX0" fmla="*/ 0 w 2173684"/>
                    <a:gd name="connsiteY0" fmla="*/ 362288 h 3038592"/>
                    <a:gd name="connsiteX1" fmla="*/ 362288 w 2173684"/>
                    <a:gd name="connsiteY1" fmla="*/ 0 h 3038592"/>
                    <a:gd name="connsiteX2" fmla="*/ 1301033 w 2173684"/>
                    <a:gd name="connsiteY2" fmla="*/ 74428 h 3038592"/>
                    <a:gd name="connsiteX3" fmla="*/ 2173684 w 2173684"/>
                    <a:gd name="connsiteY3" fmla="*/ 2676304 h 3038592"/>
                    <a:gd name="connsiteX4" fmla="*/ 1811396 w 2173684"/>
                    <a:gd name="connsiteY4" fmla="*/ 3038592 h 3038592"/>
                    <a:gd name="connsiteX5" fmla="*/ 362288 w 2173684"/>
                    <a:gd name="connsiteY5" fmla="*/ 3038592 h 3038592"/>
                    <a:gd name="connsiteX6" fmla="*/ 0 w 2173684"/>
                    <a:gd name="connsiteY6" fmla="*/ 2676304 h 3038592"/>
                    <a:gd name="connsiteX7" fmla="*/ 0 w 2173684"/>
                    <a:gd name="connsiteY7" fmla="*/ 362288 h 3038592"/>
                    <a:gd name="connsiteX0" fmla="*/ 0 w 2088624"/>
                    <a:gd name="connsiteY0" fmla="*/ 362288 h 3038592"/>
                    <a:gd name="connsiteX1" fmla="*/ 362288 w 2088624"/>
                    <a:gd name="connsiteY1" fmla="*/ 0 h 3038592"/>
                    <a:gd name="connsiteX2" fmla="*/ 1301033 w 2088624"/>
                    <a:gd name="connsiteY2" fmla="*/ 74428 h 3038592"/>
                    <a:gd name="connsiteX3" fmla="*/ 2088624 w 2088624"/>
                    <a:gd name="connsiteY3" fmla="*/ 2761364 h 3038592"/>
                    <a:gd name="connsiteX4" fmla="*/ 1811396 w 2088624"/>
                    <a:gd name="connsiteY4" fmla="*/ 3038592 h 3038592"/>
                    <a:gd name="connsiteX5" fmla="*/ 362288 w 2088624"/>
                    <a:gd name="connsiteY5" fmla="*/ 3038592 h 3038592"/>
                    <a:gd name="connsiteX6" fmla="*/ 0 w 2088624"/>
                    <a:gd name="connsiteY6" fmla="*/ 2676304 h 3038592"/>
                    <a:gd name="connsiteX7" fmla="*/ 0 w 2088624"/>
                    <a:gd name="connsiteY7" fmla="*/ 362288 h 3038592"/>
                    <a:gd name="connsiteX0" fmla="*/ 0 w 2088624"/>
                    <a:gd name="connsiteY0" fmla="*/ 362288 h 3038592"/>
                    <a:gd name="connsiteX1" fmla="*/ 362288 w 2088624"/>
                    <a:gd name="connsiteY1" fmla="*/ 0 h 3038592"/>
                    <a:gd name="connsiteX2" fmla="*/ 1301033 w 2088624"/>
                    <a:gd name="connsiteY2" fmla="*/ 74428 h 3038592"/>
                    <a:gd name="connsiteX3" fmla="*/ 2088624 w 2088624"/>
                    <a:gd name="connsiteY3" fmla="*/ 2761364 h 3038592"/>
                    <a:gd name="connsiteX4" fmla="*/ 1811396 w 2088624"/>
                    <a:gd name="connsiteY4" fmla="*/ 3038592 h 3038592"/>
                    <a:gd name="connsiteX5" fmla="*/ 362288 w 2088624"/>
                    <a:gd name="connsiteY5" fmla="*/ 3038592 h 3038592"/>
                    <a:gd name="connsiteX6" fmla="*/ 0 w 2088624"/>
                    <a:gd name="connsiteY6" fmla="*/ 2676304 h 3038592"/>
                    <a:gd name="connsiteX7" fmla="*/ 0 w 2088624"/>
                    <a:gd name="connsiteY7" fmla="*/ 362288 h 3038592"/>
                    <a:gd name="connsiteX0" fmla="*/ 202019 w 2088624"/>
                    <a:gd name="connsiteY0" fmla="*/ 1616930 h 3038592"/>
                    <a:gd name="connsiteX1" fmla="*/ 362288 w 2088624"/>
                    <a:gd name="connsiteY1" fmla="*/ 0 h 3038592"/>
                    <a:gd name="connsiteX2" fmla="*/ 1301033 w 2088624"/>
                    <a:gd name="connsiteY2" fmla="*/ 74428 h 3038592"/>
                    <a:gd name="connsiteX3" fmla="*/ 2088624 w 2088624"/>
                    <a:gd name="connsiteY3" fmla="*/ 2761364 h 3038592"/>
                    <a:gd name="connsiteX4" fmla="*/ 1811396 w 2088624"/>
                    <a:gd name="connsiteY4" fmla="*/ 3038592 h 3038592"/>
                    <a:gd name="connsiteX5" fmla="*/ 362288 w 2088624"/>
                    <a:gd name="connsiteY5" fmla="*/ 3038592 h 3038592"/>
                    <a:gd name="connsiteX6" fmla="*/ 0 w 2088624"/>
                    <a:gd name="connsiteY6" fmla="*/ 2676304 h 3038592"/>
                    <a:gd name="connsiteX7" fmla="*/ 202019 w 2088624"/>
                    <a:gd name="connsiteY7" fmla="*/ 1616930 h 3038592"/>
                    <a:gd name="connsiteX0" fmla="*/ 202019 w 2088624"/>
                    <a:gd name="connsiteY0" fmla="*/ 1561481 h 2983143"/>
                    <a:gd name="connsiteX1" fmla="*/ 1301033 w 2088624"/>
                    <a:gd name="connsiteY1" fmla="*/ 18979 h 2983143"/>
                    <a:gd name="connsiteX2" fmla="*/ 2088624 w 2088624"/>
                    <a:gd name="connsiteY2" fmla="*/ 2705915 h 2983143"/>
                    <a:gd name="connsiteX3" fmla="*/ 1811396 w 2088624"/>
                    <a:gd name="connsiteY3" fmla="*/ 2983143 h 2983143"/>
                    <a:gd name="connsiteX4" fmla="*/ 362288 w 2088624"/>
                    <a:gd name="connsiteY4" fmla="*/ 2983143 h 2983143"/>
                    <a:gd name="connsiteX5" fmla="*/ 0 w 2088624"/>
                    <a:gd name="connsiteY5" fmla="*/ 2620855 h 2983143"/>
                    <a:gd name="connsiteX6" fmla="*/ 202019 w 2088624"/>
                    <a:gd name="connsiteY6" fmla="*/ 1561481 h 2983143"/>
                    <a:gd name="connsiteX0" fmla="*/ 202019 w 2088624"/>
                    <a:gd name="connsiteY0" fmla="*/ 1707294 h 3128956"/>
                    <a:gd name="connsiteX1" fmla="*/ 564678 w 2088624"/>
                    <a:gd name="connsiteY1" fmla="*/ 459593 h 3128956"/>
                    <a:gd name="connsiteX2" fmla="*/ 1301033 w 2088624"/>
                    <a:gd name="connsiteY2" fmla="*/ 164792 h 3128956"/>
                    <a:gd name="connsiteX3" fmla="*/ 2088624 w 2088624"/>
                    <a:gd name="connsiteY3" fmla="*/ 2851728 h 3128956"/>
                    <a:gd name="connsiteX4" fmla="*/ 1811396 w 2088624"/>
                    <a:gd name="connsiteY4" fmla="*/ 3128956 h 3128956"/>
                    <a:gd name="connsiteX5" fmla="*/ 362288 w 2088624"/>
                    <a:gd name="connsiteY5" fmla="*/ 3128956 h 3128956"/>
                    <a:gd name="connsiteX6" fmla="*/ 0 w 2088624"/>
                    <a:gd name="connsiteY6" fmla="*/ 2766668 h 3128956"/>
                    <a:gd name="connsiteX7" fmla="*/ 202019 w 2088624"/>
                    <a:gd name="connsiteY7" fmla="*/ 1707294 h 3128956"/>
                    <a:gd name="connsiteX0" fmla="*/ 202019 w 2088624"/>
                    <a:gd name="connsiteY0" fmla="*/ 1671164 h 3092826"/>
                    <a:gd name="connsiteX1" fmla="*/ 564678 w 2088624"/>
                    <a:gd name="connsiteY1" fmla="*/ 423463 h 3092826"/>
                    <a:gd name="connsiteX2" fmla="*/ 1301033 w 2088624"/>
                    <a:gd name="connsiteY2" fmla="*/ 128662 h 3092826"/>
                    <a:gd name="connsiteX3" fmla="*/ 2088624 w 2088624"/>
                    <a:gd name="connsiteY3" fmla="*/ 2815598 h 3092826"/>
                    <a:gd name="connsiteX4" fmla="*/ 1811396 w 2088624"/>
                    <a:gd name="connsiteY4" fmla="*/ 3092826 h 3092826"/>
                    <a:gd name="connsiteX5" fmla="*/ 362288 w 2088624"/>
                    <a:gd name="connsiteY5" fmla="*/ 3092826 h 3092826"/>
                    <a:gd name="connsiteX6" fmla="*/ 0 w 2088624"/>
                    <a:gd name="connsiteY6" fmla="*/ 2730538 h 3092826"/>
                    <a:gd name="connsiteX7" fmla="*/ 202019 w 2088624"/>
                    <a:gd name="connsiteY7" fmla="*/ 1671164 h 3092826"/>
                    <a:gd name="connsiteX0" fmla="*/ 202019 w 2088624"/>
                    <a:gd name="connsiteY0" fmla="*/ 1542535 h 2964197"/>
                    <a:gd name="connsiteX1" fmla="*/ 564678 w 2088624"/>
                    <a:gd name="connsiteY1" fmla="*/ 294834 h 2964197"/>
                    <a:gd name="connsiteX2" fmla="*/ 1301033 w 2088624"/>
                    <a:gd name="connsiteY2" fmla="*/ 33 h 2964197"/>
                    <a:gd name="connsiteX3" fmla="*/ 2088624 w 2088624"/>
                    <a:gd name="connsiteY3" fmla="*/ 2686969 h 2964197"/>
                    <a:gd name="connsiteX4" fmla="*/ 1811396 w 2088624"/>
                    <a:gd name="connsiteY4" fmla="*/ 2964197 h 2964197"/>
                    <a:gd name="connsiteX5" fmla="*/ 362288 w 2088624"/>
                    <a:gd name="connsiteY5" fmla="*/ 2964197 h 2964197"/>
                    <a:gd name="connsiteX6" fmla="*/ 0 w 2088624"/>
                    <a:gd name="connsiteY6" fmla="*/ 2601909 h 2964197"/>
                    <a:gd name="connsiteX7" fmla="*/ 202019 w 2088624"/>
                    <a:gd name="connsiteY7" fmla="*/ 1542535 h 2964197"/>
                    <a:gd name="connsiteX0" fmla="*/ 202019 w 2088624"/>
                    <a:gd name="connsiteY0" fmla="*/ 1542522 h 2964184"/>
                    <a:gd name="connsiteX1" fmla="*/ 438211 w 2088624"/>
                    <a:gd name="connsiteY1" fmla="*/ 506748 h 2964184"/>
                    <a:gd name="connsiteX2" fmla="*/ 1301033 w 2088624"/>
                    <a:gd name="connsiteY2" fmla="*/ 20 h 2964184"/>
                    <a:gd name="connsiteX3" fmla="*/ 2088624 w 2088624"/>
                    <a:gd name="connsiteY3" fmla="*/ 2686956 h 2964184"/>
                    <a:gd name="connsiteX4" fmla="*/ 1811396 w 2088624"/>
                    <a:gd name="connsiteY4" fmla="*/ 2964184 h 2964184"/>
                    <a:gd name="connsiteX5" fmla="*/ 362288 w 2088624"/>
                    <a:gd name="connsiteY5" fmla="*/ 2964184 h 2964184"/>
                    <a:gd name="connsiteX6" fmla="*/ 0 w 2088624"/>
                    <a:gd name="connsiteY6" fmla="*/ 2601896 h 2964184"/>
                    <a:gd name="connsiteX7" fmla="*/ 202019 w 2088624"/>
                    <a:gd name="connsiteY7" fmla="*/ 1542522 h 2964184"/>
                    <a:gd name="connsiteX0" fmla="*/ 202019 w 2088624"/>
                    <a:gd name="connsiteY0" fmla="*/ 1542521 h 2964183"/>
                    <a:gd name="connsiteX1" fmla="*/ 438211 w 2088624"/>
                    <a:gd name="connsiteY1" fmla="*/ 506747 h 2964183"/>
                    <a:gd name="connsiteX2" fmla="*/ 1301033 w 2088624"/>
                    <a:gd name="connsiteY2" fmla="*/ 19 h 2964183"/>
                    <a:gd name="connsiteX3" fmla="*/ 2088624 w 2088624"/>
                    <a:gd name="connsiteY3" fmla="*/ 2686955 h 2964183"/>
                    <a:gd name="connsiteX4" fmla="*/ 1811396 w 2088624"/>
                    <a:gd name="connsiteY4" fmla="*/ 2964183 h 2964183"/>
                    <a:gd name="connsiteX5" fmla="*/ 362288 w 2088624"/>
                    <a:gd name="connsiteY5" fmla="*/ 2964183 h 2964183"/>
                    <a:gd name="connsiteX6" fmla="*/ 0 w 2088624"/>
                    <a:gd name="connsiteY6" fmla="*/ 2601895 h 2964183"/>
                    <a:gd name="connsiteX7" fmla="*/ 202019 w 2088624"/>
                    <a:gd name="connsiteY7" fmla="*/ 1542521 h 2964183"/>
                    <a:gd name="connsiteX0" fmla="*/ 202019 w 2088624"/>
                    <a:gd name="connsiteY0" fmla="*/ 1542521 h 2964183"/>
                    <a:gd name="connsiteX1" fmla="*/ 438211 w 2088624"/>
                    <a:gd name="connsiteY1" fmla="*/ 506747 h 2964183"/>
                    <a:gd name="connsiteX2" fmla="*/ 1301033 w 2088624"/>
                    <a:gd name="connsiteY2" fmla="*/ 19 h 2964183"/>
                    <a:gd name="connsiteX3" fmla="*/ 2088624 w 2088624"/>
                    <a:gd name="connsiteY3" fmla="*/ 2686955 h 2964183"/>
                    <a:gd name="connsiteX4" fmla="*/ 1811396 w 2088624"/>
                    <a:gd name="connsiteY4" fmla="*/ 2964183 h 2964183"/>
                    <a:gd name="connsiteX5" fmla="*/ 362288 w 2088624"/>
                    <a:gd name="connsiteY5" fmla="*/ 2964183 h 2964183"/>
                    <a:gd name="connsiteX6" fmla="*/ 0 w 2088624"/>
                    <a:gd name="connsiteY6" fmla="*/ 2601895 h 2964183"/>
                    <a:gd name="connsiteX7" fmla="*/ 202019 w 2088624"/>
                    <a:gd name="connsiteY7" fmla="*/ 1542521 h 2964183"/>
                    <a:gd name="connsiteX0" fmla="*/ 0 w 2088624"/>
                    <a:gd name="connsiteY0" fmla="*/ 2601895 h 2964183"/>
                    <a:gd name="connsiteX1" fmla="*/ 438211 w 2088624"/>
                    <a:gd name="connsiteY1" fmla="*/ 506747 h 2964183"/>
                    <a:gd name="connsiteX2" fmla="*/ 1301033 w 2088624"/>
                    <a:gd name="connsiteY2" fmla="*/ 19 h 2964183"/>
                    <a:gd name="connsiteX3" fmla="*/ 2088624 w 2088624"/>
                    <a:gd name="connsiteY3" fmla="*/ 2686955 h 2964183"/>
                    <a:gd name="connsiteX4" fmla="*/ 1811396 w 2088624"/>
                    <a:gd name="connsiteY4" fmla="*/ 2964183 h 2964183"/>
                    <a:gd name="connsiteX5" fmla="*/ 362288 w 2088624"/>
                    <a:gd name="connsiteY5" fmla="*/ 2964183 h 2964183"/>
                    <a:gd name="connsiteX6" fmla="*/ 0 w 2088624"/>
                    <a:gd name="connsiteY6" fmla="*/ 2601895 h 2964183"/>
                    <a:gd name="connsiteX0" fmla="*/ 0 w 2088624"/>
                    <a:gd name="connsiteY0" fmla="*/ 2601895 h 2964183"/>
                    <a:gd name="connsiteX1" fmla="*/ 438211 w 2088624"/>
                    <a:gd name="connsiteY1" fmla="*/ 506747 h 2964183"/>
                    <a:gd name="connsiteX2" fmla="*/ 1301033 w 2088624"/>
                    <a:gd name="connsiteY2" fmla="*/ 19 h 2964183"/>
                    <a:gd name="connsiteX3" fmla="*/ 2088624 w 2088624"/>
                    <a:gd name="connsiteY3" fmla="*/ 2686955 h 2964183"/>
                    <a:gd name="connsiteX4" fmla="*/ 1811396 w 2088624"/>
                    <a:gd name="connsiteY4" fmla="*/ 2964183 h 2964183"/>
                    <a:gd name="connsiteX5" fmla="*/ 362288 w 2088624"/>
                    <a:gd name="connsiteY5" fmla="*/ 2964183 h 2964183"/>
                    <a:gd name="connsiteX6" fmla="*/ 0 w 2088624"/>
                    <a:gd name="connsiteY6" fmla="*/ 2601895 h 2964183"/>
                    <a:gd name="connsiteX0" fmla="*/ 0 w 2088624"/>
                    <a:gd name="connsiteY0" fmla="*/ 2474413 h 2836701"/>
                    <a:gd name="connsiteX1" fmla="*/ 438211 w 2088624"/>
                    <a:gd name="connsiteY1" fmla="*/ 379265 h 2836701"/>
                    <a:gd name="connsiteX2" fmla="*/ 1377111 w 2088624"/>
                    <a:gd name="connsiteY2" fmla="*/ 25 h 2836701"/>
                    <a:gd name="connsiteX3" fmla="*/ 2088624 w 2088624"/>
                    <a:gd name="connsiteY3" fmla="*/ 2559473 h 2836701"/>
                    <a:gd name="connsiteX4" fmla="*/ 1811396 w 2088624"/>
                    <a:gd name="connsiteY4" fmla="*/ 2836701 h 2836701"/>
                    <a:gd name="connsiteX5" fmla="*/ 362288 w 2088624"/>
                    <a:gd name="connsiteY5" fmla="*/ 2836701 h 2836701"/>
                    <a:gd name="connsiteX6" fmla="*/ 0 w 2088624"/>
                    <a:gd name="connsiteY6" fmla="*/ 2474413 h 2836701"/>
                    <a:gd name="connsiteX0" fmla="*/ 0 w 2088624"/>
                    <a:gd name="connsiteY0" fmla="*/ 2513132 h 2875420"/>
                    <a:gd name="connsiteX1" fmla="*/ 438211 w 2088624"/>
                    <a:gd name="connsiteY1" fmla="*/ 417984 h 2875420"/>
                    <a:gd name="connsiteX2" fmla="*/ 1377111 w 2088624"/>
                    <a:gd name="connsiteY2" fmla="*/ 38744 h 2875420"/>
                    <a:gd name="connsiteX3" fmla="*/ 2088624 w 2088624"/>
                    <a:gd name="connsiteY3" fmla="*/ 2598192 h 2875420"/>
                    <a:gd name="connsiteX4" fmla="*/ 1811396 w 2088624"/>
                    <a:gd name="connsiteY4" fmla="*/ 2875420 h 2875420"/>
                    <a:gd name="connsiteX5" fmla="*/ 362288 w 2088624"/>
                    <a:gd name="connsiteY5" fmla="*/ 2875420 h 2875420"/>
                    <a:gd name="connsiteX6" fmla="*/ 0 w 2088624"/>
                    <a:gd name="connsiteY6" fmla="*/ 2513132 h 2875420"/>
                    <a:gd name="connsiteX0" fmla="*/ 0 w 2088624"/>
                    <a:gd name="connsiteY0" fmla="*/ 2513132 h 2875420"/>
                    <a:gd name="connsiteX1" fmla="*/ 438211 w 2088624"/>
                    <a:gd name="connsiteY1" fmla="*/ 417984 h 2875420"/>
                    <a:gd name="connsiteX2" fmla="*/ 1377111 w 2088624"/>
                    <a:gd name="connsiteY2" fmla="*/ 38744 h 2875420"/>
                    <a:gd name="connsiteX3" fmla="*/ 2088624 w 2088624"/>
                    <a:gd name="connsiteY3" fmla="*/ 2598192 h 2875420"/>
                    <a:gd name="connsiteX4" fmla="*/ 1811396 w 2088624"/>
                    <a:gd name="connsiteY4" fmla="*/ 2875420 h 2875420"/>
                    <a:gd name="connsiteX5" fmla="*/ 362288 w 2088624"/>
                    <a:gd name="connsiteY5" fmla="*/ 2875420 h 2875420"/>
                    <a:gd name="connsiteX6" fmla="*/ 0 w 2088624"/>
                    <a:gd name="connsiteY6" fmla="*/ 2513132 h 2875420"/>
                    <a:gd name="connsiteX0" fmla="*/ 0 w 2088624"/>
                    <a:gd name="connsiteY0" fmla="*/ 2526511 h 2888799"/>
                    <a:gd name="connsiteX1" fmla="*/ 438211 w 2088624"/>
                    <a:gd name="connsiteY1" fmla="*/ 431363 h 2888799"/>
                    <a:gd name="connsiteX2" fmla="*/ 1554627 w 2088624"/>
                    <a:gd name="connsiteY2" fmla="*/ 37958 h 2888799"/>
                    <a:gd name="connsiteX3" fmla="*/ 2088624 w 2088624"/>
                    <a:gd name="connsiteY3" fmla="*/ 2611571 h 2888799"/>
                    <a:gd name="connsiteX4" fmla="*/ 1811396 w 2088624"/>
                    <a:gd name="connsiteY4" fmla="*/ 2888799 h 2888799"/>
                    <a:gd name="connsiteX5" fmla="*/ 362288 w 2088624"/>
                    <a:gd name="connsiteY5" fmla="*/ 2888799 h 2888799"/>
                    <a:gd name="connsiteX6" fmla="*/ 0 w 2088624"/>
                    <a:gd name="connsiteY6" fmla="*/ 2526511 h 2888799"/>
                    <a:gd name="connsiteX0" fmla="*/ 0 w 2088624"/>
                    <a:gd name="connsiteY0" fmla="*/ 2544696 h 2906984"/>
                    <a:gd name="connsiteX1" fmla="*/ 603047 w 2088624"/>
                    <a:gd name="connsiteY1" fmla="*/ 222902 h 2906984"/>
                    <a:gd name="connsiteX2" fmla="*/ 1554627 w 2088624"/>
                    <a:gd name="connsiteY2" fmla="*/ 56143 h 2906984"/>
                    <a:gd name="connsiteX3" fmla="*/ 2088624 w 2088624"/>
                    <a:gd name="connsiteY3" fmla="*/ 2629756 h 2906984"/>
                    <a:gd name="connsiteX4" fmla="*/ 1811396 w 2088624"/>
                    <a:gd name="connsiteY4" fmla="*/ 2906984 h 2906984"/>
                    <a:gd name="connsiteX5" fmla="*/ 362288 w 2088624"/>
                    <a:gd name="connsiteY5" fmla="*/ 2906984 h 2906984"/>
                    <a:gd name="connsiteX6" fmla="*/ 0 w 2088624"/>
                    <a:gd name="connsiteY6" fmla="*/ 2544696 h 2906984"/>
                    <a:gd name="connsiteX0" fmla="*/ 0 w 2088624"/>
                    <a:gd name="connsiteY0" fmla="*/ 2544696 h 2906984"/>
                    <a:gd name="connsiteX1" fmla="*/ 603047 w 2088624"/>
                    <a:gd name="connsiteY1" fmla="*/ 222902 h 2906984"/>
                    <a:gd name="connsiteX2" fmla="*/ 1554627 w 2088624"/>
                    <a:gd name="connsiteY2" fmla="*/ 56143 h 2906984"/>
                    <a:gd name="connsiteX3" fmla="*/ 2088624 w 2088624"/>
                    <a:gd name="connsiteY3" fmla="*/ 2629756 h 2906984"/>
                    <a:gd name="connsiteX4" fmla="*/ 1811396 w 2088624"/>
                    <a:gd name="connsiteY4" fmla="*/ 2906984 h 2906984"/>
                    <a:gd name="connsiteX5" fmla="*/ 362288 w 2088624"/>
                    <a:gd name="connsiteY5" fmla="*/ 2906984 h 2906984"/>
                    <a:gd name="connsiteX6" fmla="*/ 0 w 2088624"/>
                    <a:gd name="connsiteY6" fmla="*/ 2544696 h 2906984"/>
                    <a:gd name="connsiteX0" fmla="*/ 0 w 2088624"/>
                    <a:gd name="connsiteY0" fmla="*/ 2537398 h 2899686"/>
                    <a:gd name="connsiteX1" fmla="*/ 565008 w 2088624"/>
                    <a:gd name="connsiteY1" fmla="*/ 286431 h 2899686"/>
                    <a:gd name="connsiteX2" fmla="*/ 1554627 w 2088624"/>
                    <a:gd name="connsiteY2" fmla="*/ 48845 h 2899686"/>
                    <a:gd name="connsiteX3" fmla="*/ 2088624 w 2088624"/>
                    <a:gd name="connsiteY3" fmla="*/ 2622458 h 2899686"/>
                    <a:gd name="connsiteX4" fmla="*/ 1811396 w 2088624"/>
                    <a:gd name="connsiteY4" fmla="*/ 2899686 h 2899686"/>
                    <a:gd name="connsiteX5" fmla="*/ 362288 w 2088624"/>
                    <a:gd name="connsiteY5" fmla="*/ 2899686 h 2899686"/>
                    <a:gd name="connsiteX6" fmla="*/ 0 w 2088624"/>
                    <a:gd name="connsiteY6" fmla="*/ 2537398 h 2899686"/>
                    <a:gd name="connsiteX0" fmla="*/ 0 w 2088624"/>
                    <a:gd name="connsiteY0" fmla="*/ 2543069 h 2905357"/>
                    <a:gd name="connsiteX1" fmla="*/ 565008 w 2088624"/>
                    <a:gd name="connsiteY1" fmla="*/ 235441 h 2905357"/>
                    <a:gd name="connsiteX2" fmla="*/ 1554627 w 2088624"/>
                    <a:gd name="connsiteY2" fmla="*/ 54516 h 2905357"/>
                    <a:gd name="connsiteX3" fmla="*/ 2088624 w 2088624"/>
                    <a:gd name="connsiteY3" fmla="*/ 2628129 h 2905357"/>
                    <a:gd name="connsiteX4" fmla="*/ 1811396 w 2088624"/>
                    <a:gd name="connsiteY4" fmla="*/ 2905357 h 2905357"/>
                    <a:gd name="connsiteX5" fmla="*/ 362288 w 2088624"/>
                    <a:gd name="connsiteY5" fmla="*/ 2905357 h 2905357"/>
                    <a:gd name="connsiteX6" fmla="*/ 0 w 2088624"/>
                    <a:gd name="connsiteY6" fmla="*/ 2543069 h 2905357"/>
                    <a:gd name="connsiteX0" fmla="*/ 0 w 2088624"/>
                    <a:gd name="connsiteY0" fmla="*/ 2543069 h 2905357"/>
                    <a:gd name="connsiteX1" fmla="*/ 354867 w 2088624"/>
                    <a:gd name="connsiteY1" fmla="*/ 601380 h 2905357"/>
                    <a:gd name="connsiteX2" fmla="*/ 565008 w 2088624"/>
                    <a:gd name="connsiteY2" fmla="*/ 235441 h 2905357"/>
                    <a:gd name="connsiteX3" fmla="*/ 1554627 w 2088624"/>
                    <a:gd name="connsiteY3" fmla="*/ 54516 h 2905357"/>
                    <a:gd name="connsiteX4" fmla="*/ 2088624 w 2088624"/>
                    <a:gd name="connsiteY4" fmla="*/ 2628129 h 2905357"/>
                    <a:gd name="connsiteX5" fmla="*/ 1811396 w 2088624"/>
                    <a:gd name="connsiteY5" fmla="*/ 2905357 h 2905357"/>
                    <a:gd name="connsiteX6" fmla="*/ 362288 w 2088624"/>
                    <a:gd name="connsiteY6" fmla="*/ 2905357 h 2905357"/>
                    <a:gd name="connsiteX7" fmla="*/ 0 w 2088624"/>
                    <a:gd name="connsiteY7" fmla="*/ 2543069 h 2905357"/>
                    <a:gd name="connsiteX0" fmla="*/ 0 w 2088624"/>
                    <a:gd name="connsiteY0" fmla="*/ 2604121 h 2966409"/>
                    <a:gd name="connsiteX1" fmla="*/ 354867 w 2088624"/>
                    <a:gd name="connsiteY1" fmla="*/ 662432 h 2966409"/>
                    <a:gd name="connsiteX2" fmla="*/ 1554627 w 2088624"/>
                    <a:gd name="connsiteY2" fmla="*/ 115568 h 2966409"/>
                    <a:gd name="connsiteX3" fmla="*/ 2088624 w 2088624"/>
                    <a:gd name="connsiteY3" fmla="*/ 2689181 h 2966409"/>
                    <a:gd name="connsiteX4" fmla="*/ 1811396 w 2088624"/>
                    <a:gd name="connsiteY4" fmla="*/ 2966409 h 2966409"/>
                    <a:gd name="connsiteX5" fmla="*/ 362288 w 2088624"/>
                    <a:gd name="connsiteY5" fmla="*/ 2966409 h 2966409"/>
                    <a:gd name="connsiteX6" fmla="*/ 0 w 2088624"/>
                    <a:gd name="connsiteY6" fmla="*/ 2604121 h 2966409"/>
                    <a:gd name="connsiteX0" fmla="*/ 0 w 2088624"/>
                    <a:gd name="connsiteY0" fmla="*/ 2611945 h 2974233"/>
                    <a:gd name="connsiteX1" fmla="*/ 354867 w 2088624"/>
                    <a:gd name="connsiteY1" fmla="*/ 670256 h 2974233"/>
                    <a:gd name="connsiteX2" fmla="*/ 1554627 w 2088624"/>
                    <a:gd name="connsiteY2" fmla="*/ 123392 h 2974233"/>
                    <a:gd name="connsiteX3" fmla="*/ 2088624 w 2088624"/>
                    <a:gd name="connsiteY3" fmla="*/ 2697005 h 2974233"/>
                    <a:gd name="connsiteX4" fmla="*/ 1811396 w 2088624"/>
                    <a:gd name="connsiteY4" fmla="*/ 2974233 h 2974233"/>
                    <a:gd name="connsiteX5" fmla="*/ 362288 w 2088624"/>
                    <a:gd name="connsiteY5" fmla="*/ 2974233 h 2974233"/>
                    <a:gd name="connsiteX6" fmla="*/ 0 w 2088624"/>
                    <a:gd name="connsiteY6" fmla="*/ 2611945 h 2974233"/>
                    <a:gd name="connsiteX0" fmla="*/ 0 w 2088624"/>
                    <a:gd name="connsiteY0" fmla="*/ 2673429 h 3035717"/>
                    <a:gd name="connsiteX1" fmla="*/ 456305 w 2088624"/>
                    <a:gd name="connsiteY1" fmla="*/ 462598 h 3035717"/>
                    <a:gd name="connsiteX2" fmla="*/ 1554627 w 2088624"/>
                    <a:gd name="connsiteY2" fmla="*/ 184876 h 3035717"/>
                    <a:gd name="connsiteX3" fmla="*/ 2088624 w 2088624"/>
                    <a:gd name="connsiteY3" fmla="*/ 2758489 h 3035717"/>
                    <a:gd name="connsiteX4" fmla="*/ 1811396 w 2088624"/>
                    <a:gd name="connsiteY4" fmla="*/ 3035717 h 3035717"/>
                    <a:gd name="connsiteX5" fmla="*/ 362288 w 2088624"/>
                    <a:gd name="connsiteY5" fmla="*/ 3035717 h 3035717"/>
                    <a:gd name="connsiteX6" fmla="*/ 0 w 2088624"/>
                    <a:gd name="connsiteY6" fmla="*/ 2673429 h 3035717"/>
                    <a:gd name="connsiteX0" fmla="*/ 0 w 2123955"/>
                    <a:gd name="connsiteY0" fmla="*/ 2600914 h 2963202"/>
                    <a:gd name="connsiteX1" fmla="*/ 456305 w 2123955"/>
                    <a:gd name="connsiteY1" fmla="*/ 390083 h 2963202"/>
                    <a:gd name="connsiteX2" fmla="*/ 1668744 w 2123955"/>
                    <a:gd name="connsiteY2" fmla="*/ 225683 h 2963202"/>
                    <a:gd name="connsiteX3" fmla="*/ 2088624 w 2123955"/>
                    <a:gd name="connsiteY3" fmla="*/ 2685974 h 2963202"/>
                    <a:gd name="connsiteX4" fmla="*/ 1811396 w 2123955"/>
                    <a:gd name="connsiteY4" fmla="*/ 2963202 h 2963202"/>
                    <a:gd name="connsiteX5" fmla="*/ 362288 w 2123955"/>
                    <a:gd name="connsiteY5" fmla="*/ 2963202 h 2963202"/>
                    <a:gd name="connsiteX6" fmla="*/ 0 w 2123955"/>
                    <a:gd name="connsiteY6" fmla="*/ 2600914 h 2963202"/>
                    <a:gd name="connsiteX0" fmla="*/ 0 w 2088624"/>
                    <a:gd name="connsiteY0" fmla="*/ 2600914 h 2963202"/>
                    <a:gd name="connsiteX1" fmla="*/ 456305 w 2088624"/>
                    <a:gd name="connsiteY1" fmla="*/ 390083 h 2963202"/>
                    <a:gd name="connsiteX2" fmla="*/ 1668744 w 2088624"/>
                    <a:gd name="connsiteY2" fmla="*/ 225683 h 2963202"/>
                    <a:gd name="connsiteX3" fmla="*/ 2088624 w 2088624"/>
                    <a:gd name="connsiteY3" fmla="*/ 2685974 h 2963202"/>
                    <a:gd name="connsiteX4" fmla="*/ 1811396 w 2088624"/>
                    <a:gd name="connsiteY4" fmla="*/ 2963202 h 2963202"/>
                    <a:gd name="connsiteX5" fmla="*/ 362288 w 2088624"/>
                    <a:gd name="connsiteY5" fmla="*/ 2963202 h 2963202"/>
                    <a:gd name="connsiteX6" fmla="*/ 0 w 2088624"/>
                    <a:gd name="connsiteY6" fmla="*/ 2600914 h 2963202"/>
                    <a:gd name="connsiteX0" fmla="*/ 0 w 2116084"/>
                    <a:gd name="connsiteY0" fmla="*/ 2568934 h 2931222"/>
                    <a:gd name="connsiteX1" fmla="*/ 456305 w 2116084"/>
                    <a:gd name="connsiteY1" fmla="*/ 358103 h 2931222"/>
                    <a:gd name="connsiteX2" fmla="*/ 1757501 w 2116084"/>
                    <a:gd name="connsiteY2" fmla="*/ 250365 h 2931222"/>
                    <a:gd name="connsiteX3" fmla="*/ 2088624 w 2116084"/>
                    <a:gd name="connsiteY3" fmla="*/ 2653994 h 2931222"/>
                    <a:gd name="connsiteX4" fmla="*/ 1811396 w 2116084"/>
                    <a:gd name="connsiteY4" fmla="*/ 2931222 h 2931222"/>
                    <a:gd name="connsiteX5" fmla="*/ 362288 w 2116084"/>
                    <a:gd name="connsiteY5" fmla="*/ 2931222 h 2931222"/>
                    <a:gd name="connsiteX6" fmla="*/ 0 w 2116084"/>
                    <a:gd name="connsiteY6" fmla="*/ 2568934 h 2931222"/>
                    <a:gd name="connsiteX0" fmla="*/ 255 w 1939157"/>
                    <a:gd name="connsiteY0" fmla="*/ 2392984 h 2931222"/>
                    <a:gd name="connsiteX1" fmla="*/ 279378 w 1939157"/>
                    <a:gd name="connsiteY1" fmla="*/ 358103 h 2931222"/>
                    <a:gd name="connsiteX2" fmla="*/ 1580574 w 1939157"/>
                    <a:gd name="connsiteY2" fmla="*/ 250365 h 2931222"/>
                    <a:gd name="connsiteX3" fmla="*/ 1911697 w 1939157"/>
                    <a:gd name="connsiteY3" fmla="*/ 2653994 h 2931222"/>
                    <a:gd name="connsiteX4" fmla="*/ 1634469 w 1939157"/>
                    <a:gd name="connsiteY4" fmla="*/ 2931222 h 2931222"/>
                    <a:gd name="connsiteX5" fmla="*/ 185361 w 1939157"/>
                    <a:gd name="connsiteY5" fmla="*/ 2931222 h 2931222"/>
                    <a:gd name="connsiteX6" fmla="*/ 255 w 1939157"/>
                    <a:gd name="connsiteY6" fmla="*/ 2392984 h 2931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39157" h="2931222">
                      <a:moveTo>
                        <a:pt x="255" y="2392984"/>
                      </a:moveTo>
                      <a:cubicBezTo>
                        <a:pt x="7471" y="1994823"/>
                        <a:pt x="20274" y="772862"/>
                        <a:pt x="279378" y="358103"/>
                      </a:cubicBezTo>
                      <a:cubicBezTo>
                        <a:pt x="665280" y="-113318"/>
                        <a:pt x="1291615" y="-87426"/>
                        <a:pt x="1580574" y="250365"/>
                      </a:cubicBezTo>
                      <a:cubicBezTo>
                        <a:pt x="2180123" y="1060876"/>
                        <a:pt x="1826636" y="2159967"/>
                        <a:pt x="1911697" y="2653994"/>
                      </a:cubicBezTo>
                      <a:cubicBezTo>
                        <a:pt x="1911697" y="2854080"/>
                        <a:pt x="1834555" y="2931222"/>
                        <a:pt x="1634469" y="2931222"/>
                      </a:cubicBezTo>
                      <a:lnTo>
                        <a:pt x="185361" y="2931222"/>
                      </a:lnTo>
                      <a:cubicBezTo>
                        <a:pt x="-14725" y="2931222"/>
                        <a:pt x="255" y="2593070"/>
                        <a:pt x="255" y="239298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5" name="Téglalap 21"/>
                <p:cNvSpPr/>
                <p:nvPr/>
              </p:nvSpPr>
              <p:spPr>
                <a:xfrm flipH="1">
                  <a:off x="2634000" y="2150696"/>
                  <a:ext cx="2902193" cy="5464552"/>
                </a:xfrm>
                <a:custGeom>
                  <a:avLst/>
                  <a:gdLst>
                    <a:gd name="connsiteX0" fmla="*/ 0 w 2500256"/>
                    <a:gd name="connsiteY0" fmla="*/ 0 h 3859583"/>
                    <a:gd name="connsiteX1" fmla="*/ 2500256 w 2500256"/>
                    <a:gd name="connsiteY1" fmla="*/ 0 h 3859583"/>
                    <a:gd name="connsiteX2" fmla="*/ 2500256 w 2500256"/>
                    <a:gd name="connsiteY2" fmla="*/ 3859583 h 3859583"/>
                    <a:gd name="connsiteX3" fmla="*/ 0 w 2500256"/>
                    <a:gd name="connsiteY3" fmla="*/ 3859583 h 3859583"/>
                    <a:gd name="connsiteX4" fmla="*/ 0 w 2500256"/>
                    <a:gd name="connsiteY4" fmla="*/ 0 h 3859583"/>
                    <a:gd name="connsiteX0" fmla="*/ 372139 w 2500256"/>
                    <a:gd name="connsiteY0" fmla="*/ 361507 h 3859583"/>
                    <a:gd name="connsiteX1" fmla="*/ 2500256 w 2500256"/>
                    <a:gd name="connsiteY1" fmla="*/ 0 h 3859583"/>
                    <a:gd name="connsiteX2" fmla="*/ 2500256 w 2500256"/>
                    <a:gd name="connsiteY2" fmla="*/ 3859583 h 3859583"/>
                    <a:gd name="connsiteX3" fmla="*/ 0 w 2500256"/>
                    <a:gd name="connsiteY3" fmla="*/ 3859583 h 3859583"/>
                    <a:gd name="connsiteX4" fmla="*/ 372139 w 2500256"/>
                    <a:gd name="connsiteY4" fmla="*/ 361507 h 3859583"/>
                    <a:gd name="connsiteX0" fmla="*/ 372139 w 2500256"/>
                    <a:gd name="connsiteY0" fmla="*/ 361507 h 3859583"/>
                    <a:gd name="connsiteX1" fmla="*/ 2500256 w 2500256"/>
                    <a:gd name="connsiteY1" fmla="*/ 0 h 3859583"/>
                    <a:gd name="connsiteX2" fmla="*/ 2500256 w 2500256"/>
                    <a:gd name="connsiteY2" fmla="*/ 3859583 h 3859583"/>
                    <a:gd name="connsiteX3" fmla="*/ 0 w 2500256"/>
                    <a:gd name="connsiteY3" fmla="*/ 3859583 h 3859583"/>
                    <a:gd name="connsiteX4" fmla="*/ 372139 w 2500256"/>
                    <a:gd name="connsiteY4" fmla="*/ 361507 h 3859583"/>
                    <a:gd name="connsiteX0" fmla="*/ 372139 w 2500256"/>
                    <a:gd name="connsiteY0" fmla="*/ 49183 h 3547259"/>
                    <a:gd name="connsiteX1" fmla="*/ 2117484 w 2500256"/>
                    <a:gd name="connsiteY1" fmla="*/ 70448 h 3547259"/>
                    <a:gd name="connsiteX2" fmla="*/ 2500256 w 2500256"/>
                    <a:gd name="connsiteY2" fmla="*/ 3547259 h 3547259"/>
                    <a:gd name="connsiteX3" fmla="*/ 0 w 2500256"/>
                    <a:gd name="connsiteY3" fmla="*/ 3547259 h 3547259"/>
                    <a:gd name="connsiteX4" fmla="*/ 372139 w 2500256"/>
                    <a:gd name="connsiteY4" fmla="*/ 49183 h 3547259"/>
                    <a:gd name="connsiteX0" fmla="*/ 372139 w 2500256"/>
                    <a:gd name="connsiteY0" fmla="*/ 106089 h 3604165"/>
                    <a:gd name="connsiteX1" fmla="*/ 2117484 w 2500256"/>
                    <a:gd name="connsiteY1" fmla="*/ 127354 h 3604165"/>
                    <a:gd name="connsiteX2" fmla="*/ 2500256 w 2500256"/>
                    <a:gd name="connsiteY2" fmla="*/ 3604165 h 3604165"/>
                    <a:gd name="connsiteX3" fmla="*/ 0 w 2500256"/>
                    <a:gd name="connsiteY3" fmla="*/ 3604165 h 3604165"/>
                    <a:gd name="connsiteX4" fmla="*/ 372139 w 2500256"/>
                    <a:gd name="connsiteY4" fmla="*/ 106089 h 3604165"/>
                    <a:gd name="connsiteX0" fmla="*/ 372139 w 2276973"/>
                    <a:gd name="connsiteY0" fmla="*/ 106089 h 3604165"/>
                    <a:gd name="connsiteX1" fmla="*/ 2117484 w 2276973"/>
                    <a:gd name="connsiteY1" fmla="*/ 127354 h 3604165"/>
                    <a:gd name="connsiteX2" fmla="*/ 2276973 w 2276973"/>
                    <a:gd name="connsiteY2" fmla="*/ 3317086 h 3604165"/>
                    <a:gd name="connsiteX3" fmla="*/ 0 w 2276973"/>
                    <a:gd name="connsiteY3" fmla="*/ 3604165 h 3604165"/>
                    <a:gd name="connsiteX4" fmla="*/ 372139 w 2276973"/>
                    <a:gd name="connsiteY4" fmla="*/ 106089 h 3604165"/>
                    <a:gd name="connsiteX0" fmla="*/ 372139 w 2276973"/>
                    <a:gd name="connsiteY0" fmla="*/ 106089 h 3604165"/>
                    <a:gd name="connsiteX1" fmla="*/ 2117484 w 2276973"/>
                    <a:gd name="connsiteY1" fmla="*/ 127354 h 3604165"/>
                    <a:gd name="connsiteX2" fmla="*/ 2276973 w 2276973"/>
                    <a:gd name="connsiteY2" fmla="*/ 3317086 h 3604165"/>
                    <a:gd name="connsiteX3" fmla="*/ 0 w 2276973"/>
                    <a:gd name="connsiteY3" fmla="*/ 3604165 h 3604165"/>
                    <a:gd name="connsiteX4" fmla="*/ 372139 w 2276973"/>
                    <a:gd name="connsiteY4" fmla="*/ 106089 h 3604165"/>
                    <a:gd name="connsiteX0" fmla="*/ 372139 w 2276973"/>
                    <a:gd name="connsiteY0" fmla="*/ 106089 h 3672294"/>
                    <a:gd name="connsiteX1" fmla="*/ 2117484 w 2276973"/>
                    <a:gd name="connsiteY1" fmla="*/ 127354 h 3672294"/>
                    <a:gd name="connsiteX2" fmla="*/ 2276973 w 2276973"/>
                    <a:gd name="connsiteY2" fmla="*/ 3317086 h 3672294"/>
                    <a:gd name="connsiteX3" fmla="*/ 0 w 2276973"/>
                    <a:gd name="connsiteY3" fmla="*/ 3604165 h 3672294"/>
                    <a:gd name="connsiteX4" fmla="*/ 372139 w 2276973"/>
                    <a:gd name="connsiteY4" fmla="*/ 106089 h 3672294"/>
                    <a:gd name="connsiteX0" fmla="*/ 244548 w 2149382"/>
                    <a:gd name="connsiteY0" fmla="*/ 106089 h 3627417"/>
                    <a:gd name="connsiteX1" fmla="*/ 1989893 w 2149382"/>
                    <a:gd name="connsiteY1" fmla="*/ 127354 h 3627417"/>
                    <a:gd name="connsiteX2" fmla="*/ 2149382 w 2149382"/>
                    <a:gd name="connsiteY2" fmla="*/ 3317086 h 3627417"/>
                    <a:gd name="connsiteX3" fmla="*/ 0 w 2149382"/>
                    <a:gd name="connsiteY3" fmla="*/ 3476574 h 3627417"/>
                    <a:gd name="connsiteX4" fmla="*/ 244548 w 2149382"/>
                    <a:gd name="connsiteY4" fmla="*/ 106089 h 3627417"/>
                    <a:gd name="connsiteX0" fmla="*/ 244548 w 2149382"/>
                    <a:gd name="connsiteY0" fmla="*/ 106089 h 3771669"/>
                    <a:gd name="connsiteX1" fmla="*/ 1989893 w 2149382"/>
                    <a:gd name="connsiteY1" fmla="*/ 127354 h 3771669"/>
                    <a:gd name="connsiteX2" fmla="*/ 2149382 w 2149382"/>
                    <a:gd name="connsiteY2" fmla="*/ 3317086 h 3771669"/>
                    <a:gd name="connsiteX3" fmla="*/ 0 w 2149382"/>
                    <a:gd name="connsiteY3" fmla="*/ 3476574 h 3771669"/>
                    <a:gd name="connsiteX4" fmla="*/ 244548 w 2149382"/>
                    <a:gd name="connsiteY4" fmla="*/ 106089 h 3771669"/>
                    <a:gd name="connsiteX0" fmla="*/ 244548 w 2149382"/>
                    <a:gd name="connsiteY0" fmla="*/ 106089 h 3771669"/>
                    <a:gd name="connsiteX1" fmla="*/ 1989893 w 2149382"/>
                    <a:gd name="connsiteY1" fmla="*/ 127354 h 3771669"/>
                    <a:gd name="connsiteX2" fmla="*/ 2149382 w 2149382"/>
                    <a:gd name="connsiteY2" fmla="*/ 3317086 h 3771669"/>
                    <a:gd name="connsiteX3" fmla="*/ 0 w 2149382"/>
                    <a:gd name="connsiteY3" fmla="*/ 3476574 h 3771669"/>
                    <a:gd name="connsiteX4" fmla="*/ 244548 w 2149382"/>
                    <a:gd name="connsiteY4" fmla="*/ 106089 h 3771669"/>
                    <a:gd name="connsiteX0" fmla="*/ 244548 w 2149382"/>
                    <a:gd name="connsiteY0" fmla="*/ 106089 h 3771669"/>
                    <a:gd name="connsiteX1" fmla="*/ 1989893 w 2149382"/>
                    <a:gd name="connsiteY1" fmla="*/ 127354 h 3771669"/>
                    <a:gd name="connsiteX2" fmla="*/ 2149382 w 2149382"/>
                    <a:gd name="connsiteY2" fmla="*/ 3317086 h 3771669"/>
                    <a:gd name="connsiteX3" fmla="*/ 0 w 2149382"/>
                    <a:gd name="connsiteY3" fmla="*/ 3476574 h 3771669"/>
                    <a:gd name="connsiteX4" fmla="*/ 244548 w 2149382"/>
                    <a:gd name="connsiteY4" fmla="*/ 106089 h 3771669"/>
                    <a:gd name="connsiteX0" fmla="*/ 246521 w 2151355"/>
                    <a:gd name="connsiteY0" fmla="*/ 106089 h 3771669"/>
                    <a:gd name="connsiteX1" fmla="*/ 1991866 w 2151355"/>
                    <a:gd name="connsiteY1" fmla="*/ 127354 h 3771669"/>
                    <a:gd name="connsiteX2" fmla="*/ 2151355 w 2151355"/>
                    <a:gd name="connsiteY2" fmla="*/ 3317086 h 3771669"/>
                    <a:gd name="connsiteX3" fmla="*/ 1973 w 2151355"/>
                    <a:gd name="connsiteY3" fmla="*/ 3476574 h 3771669"/>
                    <a:gd name="connsiteX4" fmla="*/ 246521 w 2151355"/>
                    <a:gd name="connsiteY4" fmla="*/ 106089 h 3771669"/>
                    <a:gd name="connsiteX0" fmla="*/ 246521 w 2151355"/>
                    <a:gd name="connsiteY0" fmla="*/ 106089 h 3759676"/>
                    <a:gd name="connsiteX1" fmla="*/ 1991866 w 2151355"/>
                    <a:gd name="connsiteY1" fmla="*/ 127354 h 3759676"/>
                    <a:gd name="connsiteX2" fmla="*/ 2151355 w 2151355"/>
                    <a:gd name="connsiteY2" fmla="*/ 3317086 h 3759676"/>
                    <a:gd name="connsiteX3" fmla="*/ 1973 w 2151355"/>
                    <a:gd name="connsiteY3" fmla="*/ 3476574 h 3759676"/>
                    <a:gd name="connsiteX4" fmla="*/ 246521 w 2151355"/>
                    <a:gd name="connsiteY4" fmla="*/ 106089 h 3759676"/>
                    <a:gd name="connsiteX0" fmla="*/ 246521 w 2151355"/>
                    <a:gd name="connsiteY0" fmla="*/ 130414 h 3784001"/>
                    <a:gd name="connsiteX1" fmla="*/ 1991866 w 2151355"/>
                    <a:gd name="connsiteY1" fmla="*/ 151679 h 3784001"/>
                    <a:gd name="connsiteX2" fmla="*/ 2151355 w 2151355"/>
                    <a:gd name="connsiteY2" fmla="*/ 3341411 h 3784001"/>
                    <a:gd name="connsiteX3" fmla="*/ 1973 w 2151355"/>
                    <a:gd name="connsiteY3" fmla="*/ 3500899 h 3784001"/>
                    <a:gd name="connsiteX4" fmla="*/ 246521 w 2151355"/>
                    <a:gd name="connsiteY4" fmla="*/ 130414 h 3784001"/>
                    <a:gd name="connsiteX0" fmla="*/ 245539 w 2150373"/>
                    <a:gd name="connsiteY0" fmla="*/ 130414 h 3784001"/>
                    <a:gd name="connsiteX1" fmla="*/ 1990884 w 2150373"/>
                    <a:gd name="connsiteY1" fmla="*/ 151679 h 3784001"/>
                    <a:gd name="connsiteX2" fmla="*/ 2150373 w 2150373"/>
                    <a:gd name="connsiteY2" fmla="*/ 3341411 h 3784001"/>
                    <a:gd name="connsiteX3" fmla="*/ 991 w 2150373"/>
                    <a:gd name="connsiteY3" fmla="*/ 3500899 h 3784001"/>
                    <a:gd name="connsiteX4" fmla="*/ 245539 w 2150373"/>
                    <a:gd name="connsiteY4" fmla="*/ 130414 h 3784001"/>
                    <a:gd name="connsiteX0" fmla="*/ 245539 w 2150373"/>
                    <a:gd name="connsiteY0" fmla="*/ 133508 h 3787095"/>
                    <a:gd name="connsiteX1" fmla="*/ 1990884 w 2150373"/>
                    <a:gd name="connsiteY1" fmla="*/ 154773 h 3787095"/>
                    <a:gd name="connsiteX2" fmla="*/ 2150373 w 2150373"/>
                    <a:gd name="connsiteY2" fmla="*/ 3344505 h 3787095"/>
                    <a:gd name="connsiteX3" fmla="*/ 991 w 2150373"/>
                    <a:gd name="connsiteY3" fmla="*/ 3503993 h 3787095"/>
                    <a:gd name="connsiteX4" fmla="*/ 245539 w 2150373"/>
                    <a:gd name="connsiteY4" fmla="*/ 133508 h 3787095"/>
                    <a:gd name="connsiteX0" fmla="*/ 245495 w 2150329"/>
                    <a:gd name="connsiteY0" fmla="*/ 133508 h 3787095"/>
                    <a:gd name="connsiteX1" fmla="*/ 1990840 w 2150329"/>
                    <a:gd name="connsiteY1" fmla="*/ 154773 h 3787095"/>
                    <a:gd name="connsiteX2" fmla="*/ 2150329 w 2150329"/>
                    <a:gd name="connsiteY2" fmla="*/ 3344505 h 3787095"/>
                    <a:gd name="connsiteX3" fmla="*/ 947 w 2150329"/>
                    <a:gd name="connsiteY3" fmla="*/ 3503993 h 3787095"/>
                    <a:gd name="connsiteX4" fmla="*/ 245495 w 2150329"/>
                    <a:gd name="connsiteY4" fmla="*/ 133508 h 3787095"/>
                    <a:gd name="connsiteX0" fmla="*/ 245495 w 2150329"/>
                    <a:gd name="connsiteY0" fmla="*/ 162901 h 3816488"/>
                    <a:gd name="connsiteX1" fmla="*/ 1990840 w 2150329"/>
                    <a:gd name="connsiteY1" fmla="*/ 184166 h 3816488"/>
                    <a:gd name="connsiteX2" fmla="*/ 2150329 w 2150329"/>
                    <a:gd name="connsiteY2" fmla="*/ 3373898 h 3816488"/>
                    <a:gd name="connsiteX3" fmla="*/ 947 w 2150329"/>
                    <a:gd name="connsiteY3" fmla="*/ 3533386 h 3816488"/>
                    <a:gd name="connsiteX4" fmla="*/ 245495 w 2150329"/>
                    <a:gd name="connsiteY4" fmla="*/ 162901 h 3816488"/>
                    <a:gd name="connsiteX0" fmla="*/ 245495 w 2150329"/>
                    <a:gd name="connsiteY0" fmla="*/ 162901 h 3816488"/>
                    <a:gd name="connsiteX1" fmla="*/ 1990840 w 2150329"/>
                    <a:gd name="connsiteY1" fmla="*/ 184166 h 3816488"/>
                    <a:gd name="connsiteX2" fmla="*/ 2150329 w 2150329"/>
                    <a:gd name="connsiteY2" fmla="*/ 3373898 h 3816488"/>
                    <a:gd name="connsiteX3" fmla="*/ 947 w 2150329"/>
                    <a:gd name="connsiteY3" fmla="*/ 3533386 h 3816488"/>
                    <a:gd name="connsiteX4" fmla="*/ 245495 w 2150329"/>
                    <a:gd name="connsiteY4" fmla="*/ 162901 h 3816488"/>
                    <a:gd name="connsiteX0" fmla="*/ 245495 w 2150329"/>
                    <a:gd name="connsiteY0" fmla="*/ 286107 h 3939694"/>
                    <a:gd name="connsiteX1" fmla="*/ 410102 w 2150329"/>
                    <a:gd name="connsiteY1" fmla="*/ 185084 h 3939694"/>
                    <a:gd name="connsiteX2" fmla="*/ 1990840 w 2150329"/>
                    <a:gd name="connsiteY2" fmla="*/ 307372 h 3939694"/>
                    <a:gd name="connsiteX3" fmla="*/ 2150329 w 2150329"/>
                    <a:gd name="connsiteY3" fmla="*/ 3497104 h 3939694"/>
                    <a:gd name="connsiteX4" fmla="*/ 947 w 2150329"/>
                    <a:gd name="connsiteY4" fmla="*/ 3656592 h 3939694"/>
                    <a:gd name="connsiteX5" fmla="*/ 245495 w 2150329"/>
                    <a:gd name="connsiteY5" fmla="*/ 286107 h 3939694"/>
                    <a:gd name="connsiteX0" fmla="*/ 105100 w 2254482"/>
                    <a:gd name="connsiteY0" fmla="*/ 3628783 h 3911885"/>
                    <a:gd name="connsiteX1" fmla="*/ 514255 w 2254482"/>
                    <a:gd name="connsiteY1" fmla="*/ 157275 h 3911885"/>
                    <a:gd name="connsiteX2" fmla="*/ 2094993 w 2254482"/>
                    <a:gd name="connsiteY2" fmla="*/ 279563 h 3911885"/>
                    <a:gd name="connsiteX3" fmla="*/ 2254482 w 2254482"/>
                    <a:gd name="connsiteY3" fmla="*/ 3469295 h 3911885"/>
                    <a:gd name="connsiteX4" fmla="*/ 105100 w 2254482"/>
                    <a:gd name="connsiteY4" fmla="*/ 3628783 h 3911885"/>
                    <a:gd name="connsiteX0" fmla="*/ 105100 w 2254482"/>
                    <a:gd name="connsiteY0" fmla="*/ 3688176 h 3971278"/>
                    <a:gd name="connsiteX1" fmla="*/ 514255 w 2254482"/>
                    <a:gd name="connsiteY1" fmla="*/ 216668 h 3971278"/>
                    <a:gd name="connsiteX2" fmla="*/ 2094993 w 2254482"/>
                    <a:gd name="connsiteY2" fmla="*/ 338956 h 3971278"/>
                    <a:gd name="connsiteX3" fmla="*/ 2254482 w 2254482"/>
                    <a:gd name="connsiteY3" fmla="*/ 3528688 h 3971278"/>
                    <a:gd name="connsiteX4" fmla="*/ 105100 w 2254482"/>
                    <a:gd name="connsiteY4" fmla="*/ 3688176 h 3971278"/>
                    <a:gd name="connsiteX0" fmla="*/ 105100 w 2254482"/>
                    <a:gd name="connsiteY0" fmla="*/ 3772159 h 4055261"/>
                    <a:gd name="connsiteX1" fmla="*/ 514255 w 2254482"/>
                    <a:gd name="connsiteY1" fmla="*/ 300651 h 4055261"/>
                    <a:gd name="connsiteX2" fmla="*/ 1253090 w 2254482"/>
                    <a:gd name="connsiteY2" fmla="*/ 220184 h 4055261"/>
                    <a:gd name="connsiteX3" fmla="*/ 2094993 w 2254482"/>
                    <a:gd name="connsiteY3" fmla="*/ 422939 h 4055261"/>
                    <a:gd name="connsiteX4" fmla="*/ 2254482 w 2254482"/>
                    <a:gd name="connsiteY4" fmla="*/ 3612671 h 4055261"/>
                    <a:gd name="connsiteX5" fmla="*/ 105100 w 2254482"/>
                    <a:gd name="connsiteY5" fmla="*/ 3772159 h 4055261"/>
                    <a:gd name="connsiteX0" fmla="*/ 105100 w 2258263"/>
                    <a:gd name="connsiteY0" fmla="*/ 3772159 h 4055261"/>
                    <a:gd name="connsiteX1" fmla="*/ 514255 w 2258263"/>
                    <a:gd name="connsiteY1" fmla="*/ 300651 h 4055261"/>
                    <a:gd name="connsiteX2" fmla="*/ 1253090 w 2258263"/>
                    <a:gd name="connsiteY2" fmla="*/ 220184 h 4055261"/>
                    <a:gd name="connsiteX3" fmla="*/ 2160829 w 2258263"/>
                    <a:gd name="connsiteY3" fmla="*/ 759438 h 4055261"/>
                    <a:gd name="connsiteX4" fmla="*/ 2254482 w 2258263"/>
                    <a:gd name="connsiteY4" fmla="*/ 3612671 h 4055261"/>
                    <a:gd name="connsiteX5" fmla="*/ 105100 w 2258263"/>
                    <a:gd name="connsiteY5" fmla="*/ 3772159 h 4055261"/>
                    <a:gd name="connsiteX0" fmla="*/ 148303 w 2301466"/>
                    <a:gd name="connsiteY0" fmla="*/ 3622567 h 3905669"/>
                    <a:gd name="connsiteX1" fmla="*/ 359947 w 2301466"/>
                    <a:gd name="connsiteY1" fmla="*/ 407091 h 3905669"/>
                    <a:gd name="connsiteX2" fmla="*/ 1296293 w 2301466"/>
                    <a:gd name="connsiteY2" fmla="*/ 70592 h 3905669"/>
                    <a:gd name="connsiteX3" fmla="*/ 2204032 w 2301466"/>
                    <a:gd name="connsiteY3" fmla="*/ 609846 h 3905669"/>
                    <a:gd name="connsiteX4" fmla="*/ 2297685 w 2301466"/>
                    <a:gd name="connsiteY4" fmla="*/ 3463079 h 3905669"/>
                    <a:gd name="connsiteX5" fmla="*/ 148303 w 2301466"/>
                    <a:gd name="connsiteY5" fmla="*/ 3622567 h 3905669"/>
                    <a:gd name="connsiteX0" fmla="*/ 164410 w 2317573"/>
                    <a:gd name="connsiteY0" fmla="*/ 3574384 h 3857486"/>
                    <a:gd name="connsiteX1" fmla="*/ 324848 w 2317573"/>
                    <a:gd name="connsiteY1" fmla="*/ 497897 h 3857486"/>
                    <a:gd name="connsiteX2" fmla="*/ 1312400 w 2317573"/>
                    <a:gd name="connsiteY2" fmla="*/ 22409 h 3857486"/>
                    <a:gd name="connsiteX3" fmla="*/ 2220139 w 2317573"/>
                    <a:gd name="connsiteY3" fmla="*/ 561663 h 3857486"/>
                    <a:gd name="connsiteX4" fmla="*/ 2313792 w 2317573"/>
                    <a:gd name="connsiteY4" fmla="*/ 3414896 h 3857486"/>
                    <a:gd name="connsiteX5" fmla="*/ 164410 w 2317573"/>
                    <a:gd name="connsiteY5" fmla="*/ 3574384 h 3857486"/>
                    <a:gd name="connsiteX0" fmla="*/ 136284 w 2289447"/>
                    <a:gd name="connsiteY0" fmla="*/ 3574384 h 3857486"/>
                    <a:gd name="connsiteX1" fmla="*/ 296722 w 2289447"/>
                    <a:gd name="connsiteY1" fmla="*/ 497897 h 3857486"/>
                    <a:gd name="connsiteX2" fmla="*/ 1284274 w 2289447"/>
                    <a:gd name="connsiteY2" fmla="*/ 22409 h 3857486"/>
                    <a:gd name="connsiteX3" fmla="*/ 2192013 w 2289447"/>
                    <a:gd name="connsiteY3" fmla="*/ 561663 h 3857486"/>
                    <a:gd name="connsiteX4" fmla="*/ 2285666 w 2289447"/>
                    <a:gd name="connsiteY4" fmla="*/ 3414896 h 3857486"/>
                    <a:gd name="connsiteX5" fmla="*/ 136284 w 2289447"/>
                    <a:gd name="connsiteY5" fmla="*/ 3574384 h 3857486"/>
                    <a:gd name="connsiteX0" fmla="*/ 258953 w 2412116"/>
                    <a:gd name="connsiteY0" fmla="*/ 3574384 h 3857486"/>
                    <a:gd name="connsiteX1" fmla="*/ 46953 w 2412116"/>
                    <a:gd name="connsiteY1" fmla="*/ 3360368 h 3857486"/>
                    <a:gd name="connsiteX2" fmla="*/ 419391 w 2412116"/>
                    <a:gd name="connsiteY2" fmla="*/ 497897 h 3857486"/>
                    <a:gd name="connsiteX3" fmla="*/ 1406943 w 2412116"/>
                    <a:gd name="connsiteY3" fmla="*/ 22409 h 3857486"/>
                    <a:gd name="connsiteX4" fmla="*/ 2314682 w 2412116"/>
                    <a:gd name="connsiteY4" fmla="*/ 561663 h 3857486"/>
                    <a:gd name="connsiteX5" fmla="*/ 2408335 w 2412116"/>
                    <a:gd name="connsiteY5" fmla="*/ 3414896 h 3857486"/>
                    <a:gd name="connsiteX6" fmla="*/ 258953 w 2412116"/>
                    <a:gd name="connsiteY6" fmla="*/ 3574384 h 3857486"/>
                    <a:gd name="connsiteX0" fmla="*/ 2361382 w 2365163"/>
                    <a:gd name="connsiteY0" fmla="*/ 3414896 h 3745648"/>
                    <a:gd name="connsiteX1" fmla="*/ 0 w 2365163"/>
                    <a:gd name="connsiteY1" fmla="*/ 3360368 h 3745648"/>
                    <a:gd name="connsiteX2" fmla="*/ 372438 w 2365163"/>
                    <a:gd name="connsiteY2" fmla="*/ 497897 h 3745648"/>
                    <a:gd name="connsiteX3" fmla="*/ 1359990 w 2365163"/>
                    <a:gd name="connsiteY3" fmla="*/ 22409 h 3745648"/>
                    <a:gd name="connsiteX4" fmla="*/ 2267729 w 2365163"/>
                    <a:gd name="connsiteY4" fmla="*/ 561663 h 3745648"/>
                    <a:gd name="connsiteX5" fmla="*/ 2361382 w 2365163"/>
                    <a:gd name="connsiteY5" fmla="*/ 3414896 h 3745648"/>
                    <a:gd name="connsiteX0" fmla="*/ 2401139 w 2401139"/>
                    <a:gd name="connsiteY0" fmla="*/ 3780656 h 3987791"/>
                    <a:gd name="connsiteX1" fmla="*/ 0 w 2401139"/>
                    <a:gd name="connsiteY1" fmla="*/ 3360368 h 3987791"/>
                    <a:gd name="connsiteX2" fmla="*/ 372438 w 2401139"/>
                    <a:gd name="connsiteY2" fmla="*/ 497897 h 3987791"/>
                    <a:gd name="connsiteX3" fmla="*/ 1359990 w 2401139"/>
                    <a:gd name="connsiteY3" fmla="*/ 22409 h 3987791"/>
                    <a:gd name="connsiteX4" fmla="*/ 2267729 w 2401139"/>
                    <a:gd name="connsiteY4" fmla="*/ 561663 h 3987791"/>
                    <a:gd name="connsiteX5" fmla="*/ 2401139 w 2401139"/>
                    <a:gd name="connsiteY5" fmla="*/ 3780656 h 3987791"/>
                    <a:gd name="connsiteX0" fmla="*/ 2472391 w 2472391"/>
                    <a:gd name="connsiteY0" fmla="*/ 3780656 h 4107026"/>
                    <a:gd name="connsiteX1" fmla="*/ 0 w 2472391"/>
                    <a:gd name="connsiteY1" fmla="*/ 3716628 h 4107026"/>
                    <a:gd name="connsiteX2" fmla="*/ 443690 w 2472391"/>
                    <a:gd name="connsiteY2" fmla="*/ 497897 h 4107026"/>
                    <a:gd name="connsiteX3" fmla="*/ 1431242 w 2472391"/>
                    <a:gd name="connsiteY3" fmla="*/ 22409 h 4107026"/>
                    <a:gd name="connsiteX4" fmla="*/ 2338981 w 2472391"/>
                    <a:gd name="connsiteY4" fmla="*/ 561663 h 4107026"/>
                    <a:gd name="connsiteX5" fmla="*/ 2472391 w 2472391"/>
                    <a:gd name="connsiteY5" fmla="*/ 3780656 h 4107026"/>
                    <a:gd name="connsiteX0" fmla="*/ 2472391 w 2472391"/>
                    <a:gd name="connsiteY0" fmla="*/ 3780656 h 4082548"/>
                    <a:gd name="connsiteX1" fmla="*/ 0 w 2472391"/>
                    <a:gd name="connsiteY1" fmla="*/ 3716628 h 4082548"/>
                    <a:gd name="connsiteX2" fmla="*/ 443690 w 2472391"/>
                    <a:gd name="connsiteY2" fmla="*/ 497897 h 4082548"/>
                    <a:gd name="connsiteX3" fmla="*/ 1431242 w 2472391"/>
                    <a:gd name="connsiteY3" fmla="*/ 22409 h 4082548"/>
                    <a:gd name="connsiteX4" fmla="*/ 2338981 w 2472391"/>
                    <a:gd name="connsiteY4" fmla="*/ 561663 h 4082548"/>
                    <a:gd name="connsiteX5" fmla="*/ 2472391 w 2472391"/>
                    <a:gd name="connsiteY5" fmla="*/ 3780656 h 4082548"/>
                    <a:gd name="connsiteX0" fmla="*/ 2424890 w 2435089"/>
                    <a:gd name="connsiteY0" fmla="*/ 3531274 h 3965143"/>
                    <a:gd name="connsiteX1" fmla="*/ 0 w 2435089"/>
                    <a:gd name="connsiteY1" fmla="*/ 3716628 h 3965143"/>
                    <a:gd name="connsiteX2" fmla="*/ 443690 w 2435089"/>
                    <a:gd name="connsiteY2" fmla="*/ 497897 h 3965143"/>
                    <a:gd name="connsiteX3" fmla="*/ 1431242 w 2435089"/>
                    <a:gd name="connsiteY3" fmla="*/ 22409 h 3965143"/>
                    <a:gd name="connsiteX4" fmla="*/ 2338981 w 2435089"/>
                    <a:gd name="connsiteY4" fmla="*/ 561663 h 3965143"/>
                    <a:gd name="connsiteX5" fmla="*/ 2424890 w 2435089"/>
                    <a:gd name="connsiteY5" fmla="*/ 3531274 h 3965143"/>
                    <a:gd name="connsiteX0" fmla="*/ 2401139 w 2411338"/>
                    <a:gd name="connsiteY0" fmla="*/ 3531274 h 3823297"/>
                    <a:gd name="connsiteX1" fmla="*/ 0 w 2411338"/>
                    <a:gd name="connsiteY1" fmla="*/ 3443496 h 3823297"/>
                    <a:gd name="connsiteX2" fmla="*/ 419939 w 2411338"/>
                    <a:gd name="connsiteY2" fmla="*/ 497897 h 3823297"/>
                    <a:gd name="connsiteX3" fmla="*/ 1407491 w 2411338"/>
                    <a:gd name="connsiteY3" fmla="*/ 22409 h 3823297"/>
                    <a:gd name="connsiteX4" fmla="*/ 2315230 w 2411338"/>
                    <a:gd name="connsiteY4" fmla="*/ 561663 h 3823297"/>
                    <a:gd name="connsiteX5" fmla="*/ 2401139 w 2411338"/>
                    <a:gd name="connsiteY5" fmla="*/ 3531274 h 3823297"/>
                    <a:gd name="connsiteX0" fmla="*/ 2282386 w 2394929"/>
                    <a:gd name="connsiteY0" fmla="*/ 3614401 h 3875286"/>
                    <a:gd name="connsiteX1" fmla="*/ 0 w 2394929"/>
                    <a:gd name="connsiteY1" fmla="*/ 3443496 h 3875286"/>
                    <a:gd name="connsiteX2" fmla="*/ 419939 w 2394929"/>
                    <a:gd name="connsiteY2" fmla="*/ 497897 h 3875286"/>
                    <a:gd name="connsiteX3" fmla="*/ 1407491 w 2394929"/>
                    <a:gd name="connsiteY3" fmla="*/ 22409 h 3875286"/>
                    <a:gd name="connsiteX4" fmla="*/ 2315230 w 2394929"/>
                    <a:gd name="connsiteY4" fmla="*/ 561663 h 3875286"/>
                    <a:gd name="connsiteX5" fmla="*/ 2282386 w 2394929"/>
                    <a:gd name="connsiteY5" fmla="*/ 3614401 h 3875286"/>
                    <a:gd name="connsiteX0" fmla="*/ 2282386 w 2339269"/>
                    <a:gd name="connsiteY0" fmla="*/ 3614401 h 3875286"/>
                    <a:gd name="connsiteX1" fmla="*/ 0 w 2339269"/>
                    <a:gd name="connsiteY1" fmla="*/ 3443496 h 3875286"/>
                    <a:gd name="connsiteX2" fmla="*/ 419939 w 2339269"/>
                    <a:gd name="connsiteY2" fmla="*/ 497897 h 3875286"/>
                    <a:gd name="connsiteX3" fmla="*/ 1407491 w 2339269"/>
                    <a:gd name="connsiteY3" fmla="*/ 22409 h 3875286"/>
                    <a:gd name="connsiteX4" fmla="*/ 2315230 w 2339269"/>
                    <a:gd name="connsiteY4" fmla="*/ 561663 h 3875286"/>
                    <a:gd name="connsiteX5" fmla="*/ 2282386 w 2339269"/>
                    <a:gd name="connsiteY5" fmla="*/ 3614401 h 3875286"/>
                    <a:gd name="connsiteX0" fmla="*/ 2282386 w 2522298"/>
                    <a:gd name="connsiteY0" fmla="*/ 3614401 h 3875286"/>
                    <a:gd name="connsiteX1" fmla="*/ 0 w 2522298"/>
                    <a:gd name="connsiteY1" fmla="*/ 3443496 h 3875286"/>
                    <a:gd name="connsiteX2" fmla="*/ 419939 w 2522298"/>
                    <a:gd name="connsiteY2" fmla="*/ 497897 h 3875286"/>
                    <a:gd name="connsiteX3" fmla="*/ 1407491 w 2522298"/>
                    <a:gd name="connsiteY3" fmla="*/ 22409 h 3875286"/>
                    <a:gd name="connsiteX4" fmla="*/ 2315230 w 2522298"/>
                    <a:gd name="connsiteY4" fmla="*/ 561663 h 3875286"/>
                    <a:gd name="connsiteX5" fmla="*/ 2282386 w 2522298"/>
                    <a:gd name="connsiteY5" fmla="*/ 3614401 h 3875286"/>
                    <a:gd name="connsiteX0" fmla="*/ 2051972 w 2291884"/>
                    <a:gd name="connsiteY0" fmla="*/ 3614401 h 3941290"/>
                    <a:gd name="connsiteX1" fmla="*/ 0 w 2291884"/>
                    <a:gd name="connsiteY1" fmla="*/ 3606175 h 3941290"/>
                    <a:gd name="connsiteX2" fmla="*/ 189525 w 2291884"/>
                    <a:gd name="connsiteY2" fmla="*/ 497897 h 3941290"/>
                    <a:gd name="connsiteX3" fmla="*/ 1177077 w 2291884"/>
                    <a:gd name="connsiteY3" fmla="*/ 22409 h 3941290"/>
                    <a:gd name="connsiteX4" fmla="*/ 2084816 w 2291884"/>
                    <a:gd name="connsiteY4" fmla="*/ 561663 h 3941290"/>
                    <a:gd name="connsiteX5" fmla="*/ 2051972 w 2291884"/>
                    <a:gd name="connsiteY5" fmla="*/ 3614401 h 3941290"/>
                    <a:gd name="connsiteX0" fmla="*/ 2051972 w 2291884"/>
                    <a:gd name="connsiteY0" fmla="*/ 3614401 h 3868625"/>
                    <a:gd name="connsiteX1" fmla="*/ 0 w 2291884"/>
                    <a:gd name="connsiteY1" fmla="*/ 3606175 h 3868625"/>
                    <a:gd name="connsiteX2" fmla="*/ 189525 w 2291884"/>
                    <a:gd name="connsiteY2" fmla="*/ 497897 h 3868625"/>
                    <a:gd name="connsiteX3" fmla="*/ 1177077 w 2291884"/>
                    <a:gd name="connsiteY3" fmla="*/ 22409 h 3868625"/>
                    <a:gd name="connsiteX4" fmla="*/ 2084816 w 2291884"/>
                    <a:gd name="connsiteY4" fmla="*/ 561663 h 3868625"/>
                    <a:gd name="connsiteX5" fmla="*/ 2051972 w 2291884"/>
                    <a:gd name="connsiteY5" fmla="*/ 3614401 h 3868625"/>
                    <a:gd name="connsiteX0" fmla="*/ 2155306 w 2395218"/>
                    <a:gd name="connsiteY0" fmla="*/ 3614401 h 3868625"/>
                    <a:gd name="connsiteX1" fmla="*/ 103334 w 2395218"/>
                    <a:gd name="connsiteY1" fmla="*/ 3606175 h 3868625"/>
                    <a:gd name="connsiteX2" fmla="*/ 292859 w 2395218"/>
                    <a:gd name="connsiteY2" fmla="*/ 497897 h 3868625"/>
                    <a:gd name="connsiteX3" fmla="*/ 1280411 w 2395218"/>
                    <a:gd name="connsiteY3" fmla="*/ 22409 h 3868625"/>
                    <a:gd name="connsiteX4" fmla="*/ 2188150 w 2395218"/>
                    <a:gd name="connsiteY4" fmla="*/ 561663 h 3868625"/>
                    <a:gd name="connsiteX5" fmla="*/ 2155306 w 2395218"/>
                    <a:gd name="connsiteY5" fmla="*/ 3614401 h 3868625"/>
                    <a:gd name="connsiteX0" fmla="*/ 2122992 w 2362904"/>
                    <a:gd name="connsiteY0" fmla="*/ 3605702 h 3859926"/>
                    <a:gd name="connsiteX1" fmla="*/ 71020 w 2362904"/>
                    <a:gd name="connsiteY1" fmla="*/ 3597476 h 3859926"/>
                    <a:gd name="connsiteX2" fmla="*/ 458043 w 2362904"/>
                    <a:gd name="connsiteY2" fmla="*/ 533565 h 3859926"/>
                    <a:gd name="connsiteX3" fmla="*/ 1248097 w 2362904"/>
                    <a:gd name="connsiteY3" fmla="*/ 13710 h 3859926"/>
                    <a:gd name="connsiteX4" fmla="*/ 2155836 w 2362904"/>
                    <a:gd name="connsiteY4" fmla="*/ 552964 h 3859926"/>
                    <a:gd name="connsiteX5" fmla="*/ 2122992 w 2362904"/>
                    <a:gd name="connsiteY5" fmla="*/ 3605702 h 3859926"/>
                    <a:gd name="connsiteX0" fmla="*/ 2122992 w 2279868"/>
                    <a:gd name="connsiteY0" fmla="*/ 3605702 h 3859926"/>
                    <a:gd name="connsiteX1" fmla="*/ 71020 w 2279868"/>
                    <a:gd name="connsiteY1" fmla="*/ 3597476 h 3859926"/>
                    <a:gd name="connsiteX2" fmla="*/ 458043 w 2279868"/>
                    <a:gd name="connsiteY2" fmla="*/ 533565 h 3859926"/>
                    <a:gd name="connsiteX3" fmla="*/ 1248097 w 2279868"/>
                    <a:gd name="connsiteY3" fmla="*/ 13710 h 3859926"/>
                    <a:gd name="connsiteX4" fmla="*/ 1810215 w 2279868"/>
                    <a:gd name="connsiteY4" fmla="*/ 508597 h 3859926"/>
                    <a:gd name="connsiteX5" fmla="*/ 2122992 w 2279868"/>
                    <a:gd name="connsiteY5" fmla="*/ 3605702 h 3859926"/>
                    <a:gd name="connsiteX0" fmla="*/ 2139450 w 2293730"/>
                    <a:gd name="connsiteY0" fmla="*/ 3546547 h 3823338"/>
                    <a:gd name="connsiteX1" fmla="*/ 71020 w 2293730"/>
                    <a:gd name="connsiteY1" fmla="*/ 3597476 h 3823338"/>
                    <a:gd name="connsiteX2" fmla="*/ 458043 w 2293730"/>
                    <a:gd name="connsiteY2" fmla="*/ 533565 h 3823338"/>
                    <a:gd name="connsiteX3" fmla="*/ 1248097 w 2293730"/>
                    <a:gd name="connsiteY3" fmla="*/ 13710 h 3823338"/>
                    <a:gd name="connsiteX4" fmla="*/ 1810215 w 2293730"/>
                    <a:gd name="connsiteY4" fmla="*/ 508597 h 3823338"/>
                    <a:gd name="connsiteX5" fmla="*/ 2139450 w 2293730"/>
                    <a:gd name="connsiteY5" fmla="*/ 3546547 h 3823338"/>
                    <a:gd name="connsiteX0" fmla="*/ 2139450 w 2232464"/>
                    <a:gd name="connsiteY0" fmla="*/ 3546547 h 3823338"/>
                    <a:gd name="connsiteX1" fmla="*/ 71020 w 2232464"/>
                    <a:gd name="connsiteY1" fmla="*/ 3597476 h 3823338"/>
                    <a:gd name="connsiteX2" fmla="*/ 458043 w 2232464"/>
                    <a:gd name="connsiteY2" fmla="*/ 533565 h 3823338"/>
                    <a:gd name="connsiteX3" fmla="*/ 1248097 w 2232464"/>
                    <a:gd name="connsiteY3" fmla="*/ 13710 h 3823338"/>
                    <a:gd name="connsiteX4" fmla="*/ 1810215 w 2232464"/>
                    <a:gd name="connsiteY4" fmla="*/ 508597 h 3823338"/>
                    <a:gd name="connsiteX5" fmla="*/ 2139450 w 2232464"/>
                    <a:gd name="connsiteY5" fmla="*/ 3546547 h 3823338"/>
                    <a:gd name="connsiteX0" fmla="*/ 2054097 w 2147111"/>
                    <a:gd name="connsiteY0" fmla="*/ 3546547 h 3829494"/>
                    <a:gd name="connsiteX1" fmla="*/ 84416 w 2147111"/>
                    <a:gd name="connsiteY1" fmla="*/ 3612265 h 3829494"/>
                    <a:gd name="connsiteX2" fmla="*/ 372690 w 2147111"/>
                    <a:gd name="connsiteY2" fmla="*/ 533565 h 3829494"/>
                    <a:gd name="connsiteX3" fmla="*/ 1162744 w 2147111"/>
                    <a:gd name="connsiteY3" fmla="*/ 13710 h 3829494"/>
                    <a:gd name="connsiteX4" fmla="*/ 1724862 w 2147111"/>
                    <a:gd name="connsiteY4" fmla="*/ 508597 h 3829494"/>
                    <a:gd name="connsiteX5" fmla="*/ 2054097 w 2147111"/>
                    <a:gd name="connsiteY5" fmla="*/ 3546547 h 3829494"/>
                    <a:gd name="connsiteX0" fmla="*/ 2054097 w 2147111"/>
                    <a:gd name="connsiteY0" fmla="*/ 3488956 h 3771903"/>
                    <a:gd name="connsiteX1" fmla="*/ 84416 w 2147111"/>
                    <a:gd name="connsiteY1" fmla="*/ 3554674 h 3771903"/>
                    <a:gd name="connsiteX2" fmla="*/ 372690 w 2147111"/>
                    <a:gd name="connsiteY2" fmla="*/ 475974 h 3771903"/>
                    <a:gd name="connsiteX3" fmla="*/ 1162744 w 2147111"/>
                    <a:gd name="connsiteY3" fmla="*/ 30064 h 3771903"/>
                    <a:gd name="connsiteX4" fmla="*/ 1724862 w 2147111"/>
                    <a:gd name="connsiteY4" fmla="*/ 451006 h 3771903"/>
                    <a:gd name="connsiteX5" fmla="*/ 2054097 w 2147111"/>
                    <a:gd name="connsiteY5" fmla="*/ 3488956 h 3771903"/>
                    <a:gd name="connsiteX0" fmla="*/ 2095465 w 2188479"/>
                    <a:gd name="connsiteY0" fmla="*/ 3488956 h 3771903"/>
                    <a:gd name="connsiteX1" fmla="*/ 125784 w 2188479"/>
                    <a:gd name="connsiteY1" fmla="*/ 3554674 h 3771903"/>
                    <a:gd name="connsiteX2" fmla="*/ 222799 w 2188479"/>
                    <a:gd name="connsiteY2" fmla="*/ 1502613 h 3771903"/>
                    <a:gd name="connsiteX3" fmla="*/ 414058 w 2188479"/>
                    <a:gd name="connsiteY3" fmla="*/ 475974 h 3771903"/>
                    <a:gd name="connsiteX4" fmla="*/ 1204112 w 2188479"/>
                    <a:gd name="connsiteY4" fmla="*/ 30064 h 3771903"/>
                    <a:gd name="connsiteX5" fmla="*/ 1766230 w 2188479"/>
                    <a:gd name="connsiteY5" fmla="*/ 451006 h 3771903"/>
                    <a:gd name="connsiteX6" fmla="*/ 2095465 w 2188479"/>
                    <a:gd name="connsiteY6" fmla="*/ 3488956 h 3771903"/>
                    <a:gd name="connsiteX0" fmla="*/ 2095465 w 2188479"/>
                    <a:gd name="connsiteY0" fmla="*/ 3488956 h 3771903"/>
                    <a:gd name="connsiteX1" fmla="*/ 125784 w 2188479"/>
                    <a:gd name="connsiteY1" fmla="*/ 3554674 h 3771903"/>
                    <a:gd name="connsiteX2" fmla="*/ 222799 w 2188479"/>
                    <a:gd name="connsiteY2" fmla="*/ 1502613 h 3771903"/>
                    <a:gd name="connsiteX3" fmla="*/ 414058 w 2188479"/>
                    <a:gd name="connsiteY3" fmla="*/ 475974 h 3771903"/>
                    <a:gd name="connsiteX4" fmla="*/ 1204112 w 2188479"/>
                    <a:gd name="connsiteY4" fmla="*/ 30064 h 3771903"/>
                    <a:gd name="connsiteX5" fmla="*/ 1766230 w 2188479"/>
                    <a:gd name="connsiteY5" fmla="*/ 451006 h 3771903"/>
                    <a:gd name="connsiteX6" fmla="*/ 2095465 w 2188479"/>
                    <a:gd name="connsiteY6" fmla="*/ 3488956 h 3771903"/>
                    <a:gd name="connsiteX0" fmla="*/ 2188034 w 2281048"/>
                    <a:gd name="connsiteY0" fmla="*/ 3614142 h 3897089"/>
                    <a:gd name="connsiteX1" fmla="*/ 218353 w 2281048"/>
                    <a:gd name="connsiteY1" fmla="*/ 3679860 h 3897089"/>
                    <a:gd name="connsiteX2" fmla="*/ 315368 w 2281048"/>
                    <a:gd name="connsiteY2" fmla="*/ 1627799 h 3897089"/>
                    <a:gd name="connsiteX3" fmla="*/ 193922 w 2281048"/>
                    <a:gd name="connsiteY3" fmla="*/ 334959 h 3897089"/>
                    <a:gd name="connsiteX4" fmla="*/ 1296681 w 2281048"/>
                    <a:gd name="connsiteY4" fmla="*/ 155250 h 3897089"/>
                    <a:gd name="connsiteX5" fmla="*/ 1858799 w 2281048"/>
                    <a:gd name="connsiteY5" fmla="*/ 576192 h 3897089"/>
                    <a:gd name="connsiteX6" fmla="*/ 2188034 w 2281048"/>
                    <a:gd name="connsiteY6" fmla="*/ 3614142 h 3897089"/>
                    <a:gd name="connsiteX0" fmla="*/ 2188034 w 2281048"/>
                    <a:gd name="connsiteY0" fmla="*/ 3578506 h 3861453"/>
                    <a:gd name="connsiteX1" fmla="*/ 218353 w 2281048"/>
                    <a:gd name="connsiteY1" fmla="*/ 3644224 h 3861453"/>
                    <a:gd name="connsiteX2" fmla="*/ 315368 w 2281048"/>
                    <a:gd name="connsiteY2" fmla="*/ 1592163 h 3861453"/>
                    <a:gd name="connsiteX3" fmla="*/ 193922 w 2281048"/>
                    <a:gd name="connsiteY3" fmla="*/ 299323 h 3861453"/>
                    <a:gd name="connsiteX4" fmla="*/ 2103130 w 2281048"/>
                    <a:gd name="connsiteY4" fmla="*/ 223137 h 3861453"/>
                    <a:gd name="connsiteX5" fmla="*/ 1858799 w 2281048"/>
                    <a:gd name="connsiteY5" fmla="*/ 540556 h 3861453"/>
                    <a:gd name="connsiteX6" fmla="*/ 2188034 w 2281048"/>
                    <a:gd name="connsiteY6" fmla="*/ 3578506 h 3861453"/>
                    <a:gd name="connsiteX0" fmla="*/ 2188034 w 2455764"/>
                    <a:gd name="connsiteY0" fmla="*/ 3578506 h 3861453"/>
                    <a:gd name="connsiteX1" fmla="*/ 218353 w 2455764"/>
                    <a:gd name="connsiteY1" fmla="*/ 3644224 h 3861453"/>
                    <a:gd name="connsiteX2" fmla="*/ 315368 w 2455764"/>
                    <a:gd name="connsiteY2" fmla="*/ 1592163 h 3861453"/>
                    <a:gd name="connsiteX3" fmla="*/ 193922 w 2455764"/>
                    <a:gd name="connsiteY3" fmla="*/ 299323 h 3861453"/>
                    <a:gd name="connsiteX4" fmla="*/ 2103130 w 2455764"/>
                    <a:gd name="connsiteY4" fmla="*/ 223137 h 3861453"/>
                    <a:gd name="connsiteX5" fmla="*/ 2385460 w 2455764"/>
                    <a:gd name="connsiteY5" fmla="*/ 658868 h 3861453"/>
                    <a:gd name="connsiteX6" fmla="*/ 2188034 w 2455764"/>
                    <a:gd name="connsiteY6" fmla="*/ 3578506 h 3861453"/>
                    <a:gd name="connsiteX0" fmla="*/ 2188034 w 2455764"/>
                    <a:gd name="connsiteY0" fmla="*/ 3578506 h 3861453"/>
                    <a:gd name="connsiteX1" fmla="*/ 218353 w 2455764"/>
                    <a:gd name="connsiteY1" fmla="*/ 3644224 h 3861453"/>
                    <a:gd name="connsiteX2" fmla="*/ 315368 w 2455764"/>
                    <a:gd name="connsiteY2" fmla="*/ 1592163 h 3861453"/>
                    <a:gd name="connsiteX3" fmla="*/ 193922 w 2455764"/>
                    <a:gd name="connsiteY3" fmla="*/ 299323 h 3861453"/>
                    <a:gd name="connsiteX4" fmla="*/ 2103130 w 2455764"/>
                    <a:gd name="connsiteY4" fmla="*/ 223137 h 3861453"/>
                    <a:gd name="connsiteX5" fmla="*/ 2385460 w 2455764"/>
                    <a:gd name="connsiteY5" fmla="*/ 658868 h 3861453"/>
                    <a:gd name="connsiteX6" fmla="*/ 2188034 w 2455764"/>
                    <a:gd name="connsiteY6" fmla="*/ 3578506 h 3861453"/>
                    <a:gd name="connsiteX0" fmla="*/ 2188034 w 2455764"/>
                    <a:gd name="connsiteY0" fmla="*/ 3625853 h 3908800"/>
                    <a:gd name="connsiteX1" fmla="*/ 218353 w 2455764"/>
                    <a:gd name="connsiteY1" fmla="*/ 3691571 h 3908800"/>
                    <a:gd name="connsiteX2" fmla="*/ 315368 w 2455764"/>
                    <a:gd name="connsiteY2" fmla="*/ 1639510 h 3908800"/>
                    <a:gd name="connsiteX3" fmla="*/ 193922 w 2455764"/>
                    <a:gd name="connsiteY3" fmla="*/ 346670 h 3908800"/>
                    <a:gd name="connsiteX4" fmla="*/ 1922091 w 2455764"/>
                    <a:gd name="connsiteY4" fmla="*/ 137383 h 3908800"/>
                    <a:gd name="connsiteX5" fmla="*/ 2385460 w 2455764"/>
                    <a:gd name="connsiteY5" fmla="*/ 706215 h 3908800"/>
                    <a:gd name="connsiteX6" fmla="*/ 2188034 w 2455764"/>
                    <a:gd name="connsiteY6" fmla="*/ 3625853 h 3908800"/>
                    <a:gd name="connsiteX0" fmla="*/ 2195483 w 2463213"/>
                    <a:gd name="connsiteY0" fmla="*/ 3671868 h 3954815"/>
                    <a:gd name="connsiteX1" fmla="*/ 225802 w 2463213"/>
                    <a:gd name="connsiteY1" fmla="*/ 3737586 h 3954815"/>
                    <a:gd name="connsiteX2" fmla="*/ 322817 w 2463213"/>
                    <a:gd name="connsiteY2" fmla="*/ 1685525 h 3954815"/>
                    <a:gd name="connsiteX3" fmla="*/ 184913 w 2463213"/>
                    <a:gd name="connsiteY3" fmla="*/ 318740 h 3954815"/>
                    <a:gd name="connsiteX4" fmla="*/ 1929540 w 2463213"/>
                    <a:gd name="connsiteY4" fmla="*/ 183398 h 3954815"/>
                    <a:gd name="connsiteX5" fmla="*/ 2392909 w 2463213"/>
                    <a:gd name="connsiteY5" fmla="*/ 752230 h 3954815"/>
                    <a:gd name="connsiteX6" fmla="*/ 2195483 w 2463213"/>
                    <a:gd name="connsiteY6" fmla="*/ 3671868 h 3954815"/>
                    <a:gd name="connsiteX0" fmla="*/ 2195483 w 2463213"/>
                    <a:gd name="connsiteY0" fmla="*/ 3529616 h 3812563"/>
                    <a:gd name="connsiteX1" fmla="*/ 225802 w 2463213"/>
                    <a:gd name="connsiteY1" fmla="*/ 3595334 h 3812563"/>
                    <a:gd name="connsiteX2" fmla="*/ 322817 w 2463213"/>
                    <a:gd name="connsiteY2" fmla="*/ 1543273 h 3812563"/>
                    <a:gd name="connsiteX3" fmla="*/ 184913 w 2463213"/>
                    <a:gd name="connsiteY3" fmla="*/ 176488 h 3812563"/>
                    <a:gd name="connsiteX4" fmla="*/ 536774 w 2463213"/>
                    <a:gd name="connsiteY4" fmla="*/ 123533 h 3812563"/>
                    <a:gd name="connsiteX5" fmla="*/ 1929540 w 2463213"/>
                    <a:gd name="connsiteY5" fmla="*/ 41146 h 3812563"/>
                    <a:gd name="connsiteX6" fmla="*/ 2392909 w 2463213"/>
                    <a:gd name="connsiteY6" fmla="*/ 609978 h 3812563"/>
                    <a:gd name="connsiteX7" fmla="*/ 2195483 w 2463213"/>
                    <a:gd name="connsiteY7" fmla="*/ 3529616 h 3812563"/>
                    <a:gd name="connsiteX0" fmla="*/ 2195483 w 2405801"/>
                    <a:gd name="connsiteY0" fmla="*/ 3529616 h 3812563"/>
                    <a:gd name="connsiteX1" fmla="*/ 225802 w 2405801"/>
                    <a:gd name="connsiteY1" fmla="*/ 3595334 h 3812563"/>
                    <a:gd name="connsiteX2" fmla="*/ 322817 w 2405801"/>
                    <a:gd name="connsiteY2" fmla="*/ 1543273 h 3812563"/>
                    <a:gd name="connsiteX3" fmla="*/ 184913 w 2405801"/>
                    <a:gd name="connsiteY3" fmla="*/ 176488 h 3812563"/>
                    <a:gd name="connsiteX4" fmla="*/ 536774 w 2405801"/>
                    <a:gd name="connsiteY4" fmla="*/ 123533 h 3812563"/>
                    <a:gd name="connsiteX5" fmla="*/ 1929540 w 2405801"/>
                    <a:gd name="connsiteY5" fmla="*/ 41146 h 3812563"/>
                    <a:gd name="connsiteX6" fmla="*/ 2392909 w 2405801"/>
                    <a:gd name="connsiteY6" fmla="*/ 609978 h 3812563"/>
                    <a:gd name="connsiteX7" fmla="*/ 2050923 w 2405801"/>
                    <a:gd name="connsiteY7" fmla="*/ 1543274 h 3812563"/>
                    <a:gd name="connsiteX8" fmla="*/ 2195483 w 2405801"/>
                    <a:gd name="connsiteY8" fmla="*/ 3529616 h 3812563"/>
                    <a:gd name="connsiteX0" fmla="*/ 2195483 w 2405801"/>
                    <a:gd name="connsiteY0" fmla="*/ 3529616 h 3812563"/>
                    <a:gd name="connsiteX1" fmla="*/ 225802 w 2405801"/>
                    <a:gd name="connsiteY1" fmla="*/ 3595334 h 3812563"/>
                    <a:gd name="connsiteX2" fmla="*/ 322817 w 2405801"/>
                    <a:gd name="connsiteY2" fmla="*/ 1543273 h 3812563"/>
                    <a:gd name="connsiteX3" fmla="*/ 184913 w 2405801"/>
                    <a:gd name="connsiteY3" fmla="*/ 176488 h 3812563"/>
                    <a:gd name="connsiteX4" fmla="*/ 536774 w 2405801"/>
                    <a:gd name="connsiteY4" fmla="*/ 123533 h 3812563"/>
                    <a:gd name="connsiteX5" fmla="*/ 1929540 w 2405801"/>
                    <a:gd name="connsiteY5" fmla="*/ 41146 h 3812563"/>
                    <a:gd name="connsiteX6" fmla="*/ 2392909 w 2405801"/>
                    <a:gd name="connsiteY6" fmla="*/ 609978 h 3812563"/>
                    <a:gd name="connsiteX7" fmla="*/ 2050923 w 2405801"/>
                    <a:gd name="connsiteY7" fmla="*/ 1543274 h 3812563"/>
                    <a:gd name="connsiteX8" fmla="*/ 2195483 w 2405801"/>
                    <a:gd name="connsiteY8" fmla="*/ 3529616 h 3812563"/>
                    <a:gd name="connsiteX0" fmla="*/ 2195483 w 2416899"/>
                    <a:gd name="connsiteY0" fmla="*/ 3529616 h 3812563"/>
                    <a:gd name="connsiteX1" fmla="*/ 225802 w 2416899"/>
                    <a:gd name="connsiteY1" fmla="*/ 3595334 h 3812563"/>
                    <a:gd name="connsiteX2" fmla="*/ 322817 w 2416899"/>
                    <a:gd name="connsiteY2" fmla="*/ 1543273 h 3812563"/>
                    <a:gd name="connsiteX3" fmla="*/ 184913 w 2416899"/>
                    <a:gd name="connsiteY3" fmla="*/ 176488 h 3812563"/>
                    <a:gd name="connsiteX4" fmla="*/ 536774 w 2416899"/>
                    <a:gd name="connsiteY4" fmla="*/ 123533 h 3812563"/>
                    <a:gd name="connsiteX5" fmla="*/ 1929540 w 2416899"/>
                    <a:gd name="connsiteY5" fmla="*/ 41146 h 3812563"/>
                    <a:gd name="connsiteX6" fmla="*/ 2392909 w 2416899"/>
                    <a:gd name="connsiteY6" fmla="*/ 609978 h 3812563"/>
                    <a:gd name="connsiteX7" fmla="*/ 2050923 w 2416899"/>
                    <a:gd name="connsiteY7" fmla="*/ 1543274 h 3812563"/>
                    <a:gd name="connsiteX8" fmla="*/ 2195483 w 2416899"/>
                    <a:gd name="connsiteY8" fmla="*/ 3529616 h 3812563"/>
                    <a:gd name="connsiteX0" fmla="*/ 2195483 w 2416899"/>
                    <a:gd name="connsiteY0" fmla="*/ 3534665 h 3817612"/>
                    <a:gd name="connsiteX1" fmla="*/ 225802 w 2416899"/>
                    <a:gd name="connsiteY1" fmla="*/ 3600383 h 3817612"/>
                    <a:gd name="connsiteX2" fmla="*/ 322817 w 2416899"/>
                    <a:gd name="connsiteY2" fmla="*/ 1548322 h 3817612"/>
                    <a:gd name="connsiteX3" fmla="*/ 184913 w 2416899"/>
                    <a:gd name="connsiteY3" fmla="*/ 181537 h 3817612"/>
                    <a:gd name="connsiteX4" fmla="*/ 668439 w 2416899"/>
                    <a:gd name="connsiteY4" fmla="*/ 99004 h 3817612"/>
                    <a:gd name="connsiteX5" fmla="*/ 1929540 w 2416899"/>
                    <a:gd name="connsiteY5" fmla="*/ 46195 h 3817612"/>
                    <a:gd name="connsiteX6" fmla="*/ 2392909 w 2416899"/>
                    <a:gd name="connsiteY6" fmla="*/ 615027 h 3817612"/>
                    <a:gd name="connsiteX7" fmla="*/ 2050923 w 2416899"/>
                    <a:gd name="connsiteY7" fmla="*/ 1548323 h 3817612"/>
                    <a:gd name="connsiteX8" fmla="*/ 2195483 w 2416899"/>
                    <a:gd name="connsiteY8" fmla="*/ 3534665 h 3817612"/>
                    <a:gd name="connsiteX0" fmla="*/ 2246390 w 2467806"/>
                    <a:gd name="connsiteY0" fmla="*/ 3534665 h 3817612"/>
                    <a:gd name="connsiteX1" fmla="*/ 276709 w 2467806"/>
                    <a:gd name="connsiteY1" fmla="*/ 3600383 h 3817612"/>
                    <a:gd name="connsiteX2" fmla="*/ 373724 w 2467806"/>
                    <a:gd name="connsiteY2" fmla="*/ 1548322 h 3817612"/>
                    <a:gd name="connsiteX3" fmla="*/ 137071 w 2467806"/>
                    <a:gd name="connsiteY3" fmla="*/ 432949 h 3817612"/>
                    <a:gd name="connsiteX4" fmla="*/ 719346 w 2467806"/>
                    <a:gd name="connsiteY4" fmla="*/ 99004 h 3817612"/>
                    <a:gd name="connsiteX5" fmla="*/ 1980447 w 2467806"/>
                    <a:gd name="connsiteY5" fmla="*/ 46195 h 3817612"/>
                    <a:gd name="connsiteX6" fmla="*/ 2443816 w 2467806"/>
                    <a:gd name="connsiteY6" fmla="*/ 615027 h 3817612"/>
                    <a:gd name="connsiteX7" fmla="*/ 2101830 w 2467806"/>
                    <a:gd name="connsiteY7" fmla="*/ 1548323 h 3817612"/>
                    <a:gd name="connsiteX8" fmla="*/ 2246390 w 2467806"/>
                    <a:gd name="connsiteY8" fmla="*/ 3534665 h 3817612"/>
                    <a:gd name="connsiteX0" fmla="*/ 2194782 w 2416198"/>
                    <a:gd name="connsiteY0" fmla="*/ 3534665 h 3817612"/>
                    <a:gd name="connsiteX1" fmla="*/ 225101 w 2416198"/>
                    <a:gd name="connsiteY1" fmla="*/ 3600383 h 3817612"/>
                    <a:gd name="connsiteX2" fmla="*/ 322116 w 2416198"/>
                    <a:gd name="connsiteY2" fmla="*/ 1548322 h 3817612"/>
                    <a:gd name="connsiteX3" fmla="*/ 85463 w 2416198"/>
                    <a:gd name="connsiteY3" fmla="*/ 432949 h 3817612"/>
                    <a:gd name="connsiteX4" fmla="*/ 667738 w 2416198"/>
                    <a:gd name="connsiteY4" fmla="*/ 99004 h 3817612"/>
                    <a:gd name="connsiteX5" fmla="*/ 1928839 w 2416198"/>
                    <a:gd name="connsiteY5" fmla="*/ 46195 h 3817612"/>
                    <a:gd name="connsiteX6" fmla="*/ 2392208 w 2416198"/>
                    <a:gd name="connsiteY6" fmla="*/ 615027 h 3817612"/>
                    <a:gd name="connsiteX7" fmla="*/ 2050222 w 2416198"/>
                    <a:gd name="connsiteY7" fmla="*/ 1548323 h 3817612"/>
                    <a:gd name="connsiteX8" fmla="*/ 2194782 w 2416198"/>
                    <a:gd name="connsiteY8" fmla="*/ 3534665 h 3817612"/>
                    <a:gd name="connsiteX0" fmla="*/ 2194782 w 2416198"/>
                    <a:gd name="connsiteY0" fmla="*/ 3534665 h 3817612"/>
                    <a:gd name="connsiteX1" fmla="*/ 225101 w 2416198"/>
                    <a:gd name="connsiteY1" fmla="*/ 3600383 h 3817612"/>
                    <a:gd name="connsiteX2" fmla="*/ 322116 w 2416198"/>
                    <a:gd name="connsiteY2" fmla="*/ 1548322 h 3817612"/>
                    <a:gd name="connsiteX3" fmla="*/ 85463 w 2416198"/>
                    <a:gd name="connsiteY3" fmla="*/ 432949 h 3817612"/>
                    <a:gd name="connsiteX4" fmla="*/ 667738 w 2416198"/>
                    <a:gd name="connsiteY4" fmla="*/ 99004 h 3817612"/>
                    <a:gd name="connsiteX5" fmla="*/ 1928839 w 2416198"/>
                    <a:gd name="connsiteY5" fmla="*/ 46195 h 3817612"/>
                    <a:gd name="connsiteX6" fmla="*/ 2392208 w 2416198"/>
                    <a:gd name="connsiteY6" fmla="*/ 615027 h 3817612"/>
                    <a:gd name="connsiteX7" fmla="*/ 2050222 w 2416198"/>
                    <a:gd name="connsiteY7" fmla="*/ 1548323 h 3817612"/>
                    <a:gd name="connsiteX8" fmla="*/ 2194782 w 2416198"/>
                    <a:gd name="connsiteY8" fmla="*/ 3534665 h 3817612"/>
                    <a:gd name="connsiteX0" fmla="*/ 2221008 w 2442424"/>
                    <a:gd name="connsiteY0" fmla="*/ 3534665 h 3817612"/>
                    <a:gd name="connsiteX1" fmla="*/ 251327 w 2442424"/>
                    <a:gd name="connsiteY1" fmla="*/ 3600383 h 3817612"/>
                    <a:gd name="connsiteX2" fmla="*/ 348342 w 2442424"/>
                    <a:gd name="connsiteY2" fmla="*/ 1548322 h 3817612"/>
                    <a:gd name="connsiteX3" fmla="*/ 62315 w 2442424"/>
                    <a:gd name="connsiteY3" fmla="*/ 388582 h 3817612"/>
                    <a:gd name="connsiteX4" fmla="*/ 693964 w 2442424"/>
                    <a:gd name="connsiteY4" fmla="*/ 99004 h 3817612"/>
                    <a:gd name="connsiteX5" fmla="*/ 1955065 w 2442424"/>
                    <a:gd name="connsiteY5" fmla="*/ 46195 h 3817612"/>
                    <a:gd name="connsiteX6" fmla="*/ 2418434 w 2442424"/>
                    <a:gd name="connsiteY6" fmla="*/ 615027 h 3817612"/>
                    <a:gd name="connsiteX7" fmla="*/ 2076448 w 2442424"/>
                    <a:gd name="connsiteY7" fmla="*/ 1548323 h 3817612"/>
                    <a:gd name="connsiteX8" fmla="*/ 2221008 w 2442424"/>
                    <a:gd name="connsiteY8" fmla="*/ 3534665 h 3817612"/>
                    <a:gd name="connsiteX0" fmla="*/ 2221008 w 2442424"/>
                    <a:gd name="connsiteY0" fmla="*/ 3534665 h 3817612"/>
                    <a:gd name="connsiteX1" fmla="*/ 251327 w 2442424"/>
                    <a:gd name="connsiteY1" fmla="*/ 3600383 h 3817612"/>
                    <a:gd name="connsiteX2" fmla="*/ 348342 w 2442424"/>
                    <a:gd name="connsiteY2" fmla="*/ 1548322 h 3817612"/>
                    <a:gd name="connsiteX3" fmla="*/ 62315 w 2442424"/>
                    <a:gd name="connsiteY3" fmla="*/ 388582 h 3817612"/>
                    <a:gd name="connsiteX4" fmla="*/ 693964 w 2442424"/>
                    <a:gd name="connsiteY4" fmla="*/ 99004 h 3817612"/>
                    <a:gd name="connsiteX5" fmla="*/ 1955065 w 2442424"/>
                    <a:gd name="connsiteY5" fmla="*/ 46195 h 3817612"/>
                    <a:gd name="connsiteX6" fmla="*/ 2418434 w 2442424"/>
                    <a:gd name="connsiteY6" fmla="*/ 615027 h 3817612"/>
                    <a:gd name="connsiteX7" fmla="*/ 2076448 w 2442424"/>
                    <a:gd name="connsiteY7" fmla="*/ 1548323 h 3817612"/>
                    <a:gd name="connsiteX8" fmla="*/ 2221008 w 2442424"/>
                    <a:gd name="connsiteY8" fmla="*/ 3534665 h 3817612"/>
                    <a:gd name="connsiteX0" fmla="*/ 2221008 w 2442424"/>
                    <a:gd name="connsiteY0" fmla="*/ 3549391 h 3832338"/>
                    <a:gd name="connsiteX1" fmla="*/ 251327 w 2442424"/>
                    <a:gd name="connsiteY1" fmla="*/ 3615109 h 3832338"/>
                    <a:gd name="connsiteX2" fmla="*/ 348342 w 2442424"/>
                    <a:gd name="connsiteY2" fmla="*/ 1563048 h 3832338"/>
                    <a:gd name="connsiteX3" fmla="*/ 62315 w 2442424"/>
                    <a:gd name="connsiteY3" fmla="*/ 403308 h 3832338"/>
                    <a:gd name="connsiteX4" fmla="*/ 693964 w 2442424"/>
                    <a:gd name="connsiteY4" fmla="*/ 54574 h 3832338"/>
                    <a:gd name="connsiteX5" fmla="*/ 1955065 w 2442424"/>
                    <a:gd name="connsiteY5" fmla="*/ 60921 h 3832338"/>
                    <a:gd name="connsiteX6" fmla="*/ 2418434 w 2442424"/>
                    <a:gd name="connsiteY6" fmla="*/ 629753 h 3832338"/>
                    <a:gd name="connsiteX7" fmla="*/ 2076448 w 2442424"/>
                    <a:gd name="connsiteY7" fmla="*/ 1563049 h 3832338"/>
                    <a:gd name="connsiteX8" fmla="*/ 2221008 w 2442424"/>
                    <a:gd name="connsiteY8" fmla="*/ 3549391 h 3832338"/>
                    <a:gd name="connsiteX0" fmla="*/ 2242689 w 2464105"/>
                    <a:gd name="connsiteY0" fmla="*/ 3549391 h 3999155"/>
                    <a:gd name="connsiteX1" fmla="*/ 128877 w 2464105"/>
                    <a:gd name="connsiteY1" fmla="*/ 3900788 h 3999155"/>
                    <a:gd name="connsiteX2" fmla="*/ 370023 w 2464105"/>
                    <a:gd name="connsiteY2" fmla="*/ 1563048 h 3999155"/>
                    <a:gd name="connsiteX3" fmla="*/ 83996 w 2464105"/>
                    <a:gd name="connsiteY3" fmla="*/ 403308 h 3999155"/>
                    <a:gd name="connsiteX4" fmla="*/ 715645 w 2464105"/>
                    <a:gd name="connsiteY4" fmla="*/ 54574 h 3999155"/>
                    <a:gd name="connsiteX5" fmla="*/ 1976746 w 2464105"/>
                    <a:gd name="connsiteY5" fmla="*/ 60921 h 3999155"/>
                    <a:gd name="connsiteX6" fmla="*/ 2440115 w 2464105"/>
                    <a:gd name="connsiteY6" fmla="*/ 629753 h 3999155"/>
                    <a:gd name="connsiteX7" fmla="*/ 2098129 w 2464105"/>
                    <a:gd name="connsiteY7" fmla="*/ 1563049 h 3999155"/>
                    <a:gd name="connsiteX8" fmla="*/ 2242689 w 2464105"/>
                    <a:gd name="connsiteY8" fmla="*/ 3549391 h 3999155"/>
                    <a:gd name="connsiteX0" fmla="*/ 2098555 w 2464105"/>
                    <a:gd name="connsiteY0" fmla="*/ 3930303 h 4177152"/>
                    <a:gd name="connsiteX1" fmla="*/ 128877 w 2464105"/>
                    <a:gd name="connsiteY1" fmla="*/ 3900788 h 4177152"/>
                    <a:gd name="connsiteX2" fmla="*/ 370023 w 2464105"/>
                    <a:gd name="connsiteY2" fmla="*/ 1563048 h 4177152"/>
                    <a:gd name="connsiteX3" fmla="*/ 83996 w 2464105"/>
                    <a:gd name="connsiteY3" fmla="*/ 403308 h 4177152"/>
                    <a:gd name="connsiteX4" fmla="*/ 715645 w 2464105"/>
                    <a:gd name="connsiteY4" fmla="*/ 54574 h 4177152"/>
                    <a:gd name="connsiteX5" fmla="*/ 1976746 w 2464105"/>
                    <a:gd name="connsiteY5" fmla="*/ 60921 h 4177152"/>
                    <a:gd name="connsiteX6" fmla="*/ 2440115 w 2464105"/>
                    <a:gd name="connsiteY6" fmla="*/ 629753 h 4177152"/>
                    <a:gd name="connsiteX7" fmla="*/ 2098129 w 2464105"/>
                    <a:gd name="connsiteY7" fmla="*/ 1563049 h 4177152"/>
                    <a:gd name="connsiteX8" fmla="*/ 2098555 w 2464105"/>
                    <a:gd name="connsiteY8" fmla="*/ 3930303 h 4177152"/>
                    <a:gd name="connsiteX0" fmla="*/ 2127396 w 2492946"/>
                    <a:gd name="connsiteY0" fmla="*/ 3930303 h 4242258"/>
                    <a:gd name="connsiteX1" fmla="*/ 121683 w 2492946"/>
                    <a:gd name="connsiteY1" fmla="*/ 4059503 h 4242258"/>
                    <a:gd name="connsiteX2" fmla="*/ 398864 w 2492946"/>
                    <a:gd name="connsiteY2" fmla="*/ 1563048 h 4242258"/>
                    <a:gd name="connsiteX3" fmla="*/ 112837 w 2492946"/>
                    <a:gd name="connsiteY3" fmla="*/ 403308 h 4242258"/>
                    <a:gd name="connsiteX4" fmla="*/ 744486 w 2492946"/>
                    <a:gd name="connsiteY4" fmla="*/ 54574 h 4242258"/>
                    <a:gd name="connsiteX5" fmla="*/ 2005587 w 2492946"/>
                    <a:gd name="connsiteY5" fmla="*/ 60921 h 4242258"/>
                    <a:gd name="connsiteX6" fmla="*/ 2468956 w 2492946"/>
                    <a:gd name="connsiteY6" fmla="*/ 629753 h 4242258"/>
                    <a:gd name="connsiteX7" fmla="*/ 2126970 w 2492946"/>
                    <a:gd name="connsiteY7" fmla="*/ 1563049 h 4242258"/>
                    <a:gd name="connsiteX8" fmla="*/ 2127396 w 2492946"/>
                    <a:gd name="connsiteY8" fmla="*/ 3930303 h 4242258"/>
                    <a:gd name="connsiteX0" fmla="*/ 2141783 w 2507333"/>
                    <a:gd name="connsiteY0" fmla="*/ 3930303 h 4242258"/>
                    <a:gd name="connsiteX1" fmla="*/ 136070 w 2507333"/>
                    <a:gd name="connsiteY1" fmla="*/ 4059503 h 4242258"/>
                    <a:gd name="connsiteX2" fmla="*/ 413251 w 2507333"/>
                    <a:gd name="connsiteY2" fmla="*/ 1563048 h 4242258"/>
                    <a:gd name="connsiteX3" fmla="*/ 127224 w 2507333"/>
                    <a:gd name="connsiteY3" fmla="*/ 403308 h 4242258"/>
                    <a:gd name="connsiteX4" fmla="*/ 758873 w 2507333"/>
                    <a:gd name="connsiteY4" fmla="*/ 54574 h 4242258"/>
                    <a:gd name="connsiteX5" fmla="*/ 2019974 w 2507333"/>
                    <a:gd name="connsiteY5" fmla="*/ 60921 h 4242258"/>
                    <a:gd name="connsiteX6" fmla="*/ 2483343 w 2507333"/>
                    <a:gd name="connsiteY6" fmla="*/ 629753 h 4242258"/>
                    <a:gd name="connsiteX7" fmla="*/ 2141357 w 2507333"/>
                    <a:gd name="connsiteY7" fmla="*/ 1563049 h 4242258"/>
                    <a:gd name="connsiteX8" fmla="*/ 2141783 w 2507333"/>
                    <a:gd name="connsiteY8" fmla="*/ 3930303 h 42422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07333" h="4242258">
                      <a:moveTo>
                        <a:pt x="2141783" y="3930303"/>
                      </a:moveTo>
                      <a:cubicBezTo>
                        <a:pt x="1763828" y="4396754"/>
                        <a:pt x="542359" y="4252583"/>
                        <a:pt x="136070" y="4059503"/>
                      </a:cubicBezTo>
                      <a:cubicBezTo>
                        <a:pt x="-176041" y="3728446"/>
                        <a:pt x="184165" y="2120532"/>
                        <a:pt x="413251" y="1563048"/>
                      </a:cubicBezTo>
                      <a:cubicBezTo>
                        <a:pt x="-98280" y="1138665"/>
                        <a:pt x="-59230" y="817091"/>
                        <a:pt x="127224" y="403308"/>
                      </a:cubicBezTo>
                      <a:cubicBezTo>
                        <a:pt x="349409" y="38514"/>
                        <a:pt x="468102" y="77131"/>
                        <a:pt x="758873" y="54574"/>
                      </a:cubicBezTo>
                      <a:cubicBezTo>
                        <a:pt x="1049644" y="32017"/>
                        <a:pt x="1699646" y="-59590"/>
                        <a:pt x="2019974" y="60921"/>
                      </a:cubicBezTo>
                      <a:cubicBezTo>
                        <a:pt x="2340302" y="181432"/>
                        <a:pt x="2394537" y="379398"/>
                        <a:pt x="2483343" y="629753"/>
                      </a:cubicBezTo>
                      <a:cubicBezTo>
                        <a:pt x="2572149" y="880108"/>
                        <a:pt x="2404675" y="1387011"/>
                        <a:pt x="2141357" y="1563049"/>
                      </a:cubicBezTo>
                      <a:cubicBezTo>
                        <a:pt x="2108453" y="2049655"/>
                        <a:pt x="2514545" y="3588293"/>
                        <a:pt x="2141783" y="39303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6" name="Ellipszis 30"/>
                <p:cNvSpPr/>
                <p:nvPr/>
              </p:nvSpPr>
              <p:spPr>
                <a:xfrm flipH="1">
                  <a:off x="3728960" y="3440480"/>
                  <a:ext cx="812089" cy="838877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0 w 1007128"/>
                    <a:gd name="connsiteY0" fmla="*/ 507523 h 964723"/>
                    <a:gd name="connsiteX1" fmla="*/ 457200 w 1007128"/>
                    <a:gd name="connsiteY1" fmla="*/ 50323 h 964723"/>
                    <a:gd name="connsiteX2" fmla="*/ 975203 w 1007128"/>
                    <a:gd name="connsiteY2" fmla="*/ 63063 h 964723"/>
                    <a:gd name="connsiteX3" fmla="*/ 914400 w 1007128"/>
                    <a:gd name="connsiteY3" fmla="*/ 507523 h 964723"/>
                    <a:gd name="connsiteX4" fmla="*/ 457200 w 1007128"/>
                    <a:gd name="connsiteY4" fmla="*/ 964723 h 964723"/>
                    <a:gd name="connsiteX5" fmla="*/ 0 w 1007128"/>
                    <a:gd name="connsiteY5" fmla="*/ 507523 h 964723"/>
                    <a:gd name="connsiteX0" fmla="*/ 290 w 1007418"/>
                    <a:gd name="connsiteY0" fmla="*/ 608682 h 1065882"/>
                    <a:gd name="connsiteX1" fmla="*/ 398113 w 1007418"/>
                    <a:gd name="connsiteY1" fmla="*/ 20853 h 1065882"/>
                    <a:gd name="connsiteX2" fmla="*/ 975493 w 1007418"/>
                    <a:gd name="connsiteY2" fmla="*/ 164222 h 1065882"/>
                    <a:gd name="connsiteX3" fmla="*/ 914690 w 1007418"/>
                    <a:gd name="connsiteY3" fmla="*/ 608682 h 1065882"/>
                    <a:gd name="connsiteX4" fmla="*/ 457490 w 1007418"/>
                    <a:gd name="connsiteY4" fmla="*/ 1065882 h 1065882"/>
                    <a:gd name="connsiteX5" fmla="*/ 290 w 1007418"/>
                    <a:gd name="connsiteY5" fmla="*/ 608682 h 1065882"/>
                    <a:gd name="connsiteX0" fmla="*/ 66613 w 1073741"/>
                    <a:gd name="connsiteY0" fmla="*/ 588215 h 1045415"/>
                    <a:gd name="connsiteX1" fmla="*/ 44288 w 1073741"/>
                    <a:gd name="connsiteY1" fmla="*/ 120005 h 1045415"/>
                    <a:gd name="connsiteX2" fmla="*/ 464436 w 1073741"/>
                    <a:gd name="connsiteY2" fmla="*/ 386 h 1045415"/>
                    <a:gd name="connsiteX3" fmla="*/ 1041816 w 1073741"/>
                    <a:gd name="connsiteY3" fmla="*/ 143755 h 1045415"/>
                    <a:gd name="connsiteX4" fmla="*/ 981013 w 1073741"/>
                    <a:gd name="connsiteY4" fmla="*/ 588215 h 1045415"/>
                    <a:gd name="connsiteX5" fmla="*/ 523813 w 1073741"/>
                    <a:gd name="connsiteY5" fmla="*/ 1045415 h 1045415"/>
                    <a:gd name="connsiteX6" fmla="*/ 66613 w 1073741"/>
                    <a:gd name="connsiteY6" fmla="*/ 588215 h 1045415"/>
                    <a:gd name="connsiteX0" fmla="*/ 66613 w 1098361"/>
                    <a:gd name="connsiteY0" fmla="*/ 588215 h 1045501"/>
                    <a:gd name="connsiteX1" fmla="*/ 44288 w 1098361"/>
                    <a:gd name="connsiteY1" fmla="*/ 120005 h 1045501"/>
                    <a:gd name="connsiteX2" fmla="*/ 464436 w 1098361"/>
                    <a:gd name="connsiteY2" fmla="*/ 386 h 1045501"/>
                    <a:gd name="connsiteX3" fmla="*/ 1041816 w 1098361"/>
                    <a:gd name="connsiteY3" fmla="*/ 143755 h 1045501"/>
                    <a:gd name="connsiteX4" fmla="*/ 1052265 w 1098361"/>
                    <a:gd name="connsiteY4" fmla="*/ 623841 h 1045501"/>
                    <a:gd name="connsiteX5" fmla="*/ 523813 w 1098361"/>
                    <a:gd name="connsiteY5" fmla="*/ 1045415 h 1045501"/>
                    <a:gd name="connsiteX6" fmla="*/ 66613 w 1098361"/>
                    <a:gd name="connsiteY6" fmla="*/ 588215 h 1045501"/>
                    <a:gd name="connsiteX0" fmla="*/ 66613 w 1098361"/>
                    <a:gd name="connsiteY0" fmla="*/ 588215 h 1045499"/>
                    <a:gd name="connsiteX1" fmla="*/ 44288 w 1098361"/>
                    <a:gd name="connsiteY1" fmla="*/ 120005 h 1045499"/>
                    <a:gd name="connsiteX2" fmla="*/ 464436 w 1098361"/>
                    <a:gd name="connsiteY2" fmla="*/ 386 h 1045499"/>
                    <a:gd name="connsiteX3" fmla="*/ 1041816 w 1098361"/>
                    <a:gd name="connsiteY3" fmla="*/ 143755 h 1045499"/>
                    <a:gd name="connsiteX4" fmla="*/ 1052265 w 1098361"/>
                    <a:gd name="connsiteY4" fmla="*/ 623841 h 1045499"/>
                    <a:gd name="connsiteX5" fmla="*/ 523813 w 1098361"/>
                    <a:gd name="connsiteY5" fmla="*/ 1045415 h 1045499"/>
                    <a:gd name="connsiteX6" fmla="*/ 66613 w 1098361"/>
                    <a:gd name="connsiteY6" fmla="*/ 588215 h 1045499"/>
                    <a:gd name="connsiteX0" fmla="*/ 66613 w 1098361"/>
                    <a:gd name="connsiteY0" fmla="*/ 588215 h 1045499"/>
                    <a:gd name="connsiteX1" fmla="*/ 44288 w 1098361"/>
                    <a:gd name="connsiteY1" fmla="*/ 120005 h 1045499"/>
                    <a:gd name="connsiteX2" fmla="*/ 571314 w 1098361"/>
                    <a:gd name="connsiteY2" fmla="*/ 386 h 1045499"/>
                    <a:gd name="connsiteX3" fmla="*/ 1041816 w 1098361"/>
                    <a:gd name="connsiteY3" fmla="*/ 143755 h 1045499"/>
                    <a:gd name="connsiteX4" fmla="*/ 1052265 w 1098361"/>
                    <a:gd name="connsiteY4" fmla="*/ 623841 h 1045499"/>
                    <a:gd name="connsiteX5" fmla="*/ 523813 w 1098361"/>
                    <a:gd name="connsiteY5" fmla="*/ 1045415 h 1045499"/>
                    <a:gd name="connsiteX6" fmla="*/ 66613 w 1098361"/>
                    <a:gd name="connsiteY6" fmla="*/ 588215 h 1045499"/>
                    <a:gd name="connsiteX0" fmla="*/ 74018 w 1107231"/>
                    <a:gd name="connsiteY0" fmla="*/ 672272 h 1129556"/>
                    <a:gd name="connsiteX1" fmla="*/ 51693 w 1107231"/>
                    <a:gd name="connsiteY1" fmla="*/ 204062 h 1129556"/>
                    <a:gd name="connsiteX2" fmla="*/ 578719 w 1107231"/>
                    <a:gd name="connsiteY2" fmla="*/ 119 h 1129556"/>
                    <a:gd name="connsiteX3" fmla="*/ 1049221 w 1107231"/>
                    <a:gd name="connsiteY3" fmla="*/ 227812 h 1129556"/>
                    <a:gd name="connsiteX4" fmla="*/ 1059670 w 1107231"/>
                    <a:gd name="connsiteY4" fmla="*/ 707898 h 1129556"/>
                    <a:gd name="connsiteX5" fmla="*/ 531218 w 1107231"/>
                    <a:gd name="connsiteY5" fmla="*/ 1129472 h 1129556"/>
                    <a:gd name="connsiteX6" fmla="*/ 74018 w 1107231"/>
                    <a:gd name="connsiteY6" fmla="*/ 672272 h 1129556"/>
                    <a:gd name="connsiteX0" fmla="*/ 53842 w 1131423"/>
                    <a:gd name="connsiteY0" fmla="*/ 731440 h 1129530"/>
                    <a:gd name="connsiteX1" fmla="*/ 75884 w 1131423"/>
                    <a:gd name="connsiteY1" fmla="*/ 204074 h 1129530"/>
                    <a:gd name="connsiteX2" fmla="*/ 602910 w 1131423"/>
                    <a:gd name="connsiteY2" fmla="*/ 131 h 1129530"/>
                    <a:gd name="connsiteX3" fmla="*/ 1073412 w 1131423"/>
                    <a:gd name="connsiteY3" fmla="*/ 227824 h 1129530"/>
                    <a:gd name="connsiteX4" fmla="*/ 1083861 w 1131423"/>
                    <a:gd name="connsiteY4" fmla="*/ 707910 h 1129530"/>
                    <a:gd name="connsiteX5" fmla="*/ 555409 w 1131423"/>
                    <a:gd name="connsiteY5" fmla="*/ 1129484 h 1129530"/>
                    <a:gd name="connsiteX6" fmla="*/ 53842 w 1131423"/>
                    <a:gd name="connsiteY6" fmla="*/ 731440 h 1129530"/>
                    <a:gd name="connsiteX0" fmla="*/ 53842 w 1131423"/>
                    <a:gd name="connsiteY0" fmla="*/ 911911 h 1310001"/>
                    <a:gd name="connsiteX1" fmla="*/ 75884 w 1131423"/>
                    <a:gd name="connsiteY1" fmla="*/ 384545 h 1310001"/>
                    <a:gd name="connsiteX2" fmla="*/ 602909 w 1131423"/>
                    <a:gd name="connsiteY2" fmla="*/ 51 h 1310001"/>
                    <a:gd name="connsiteX3" fmla="*/ 1073412 w 1131423"/>
                    <a:gd name="connsiteY3" fmla="*/ 408295 h 1310001"/>
                    <a:gd name="connsiteX4" fmla="*/ 1083861 w 1131423"/>
                    <a:gd name="connsiteY4" fmla="*/ 888381 h 1310001"/>
                    <a:gd name="connsiteX5" fmla="*/ 555409 w 1131423"/>
                    <a:gd name="connsiteY5" fmla="*/ 1309955 h 1310001"/>
                    <a:gd name="connsiteX6" fmla="*/ 53842 w 1131423"/>
                    <a:gd name="connsiteY6" fmla="*/ 911911 h 1310001"/>
                    <a:gd name="connsiteX0" fmla="*/ 53842 w 1131423"/>
                    <a:gd name="connsiteY0" fmla="*/ 911911 h 1310297"/>
                    <a:gd name="connsiteX1" fmla="*/ 75884 w 1131423"/>
                    <a:gd name="connsiteY1" fmla="*/ 384545 h 1310297"/>
                    <a:gd name="connsiteX2" fmla="*/ 602909 w 1131423"/>
                    <a:gd name="connsiteY2" fmla="*/ 51 h 1310297"/>
                    <a:gd name="connsiteX3" fmla="*/ 1073412 w 1131423"/>
                    <a:gd name="connsiteY3" fmla="*/ 408295 h 1310297"/>
                    <a:gd name="connsiteX4" fmla="*/ 1083861 w 1131423"/>
                    <a:gd name="connsiteY4" fmla="*/ 888381 h 1310297"/>
                    <a:gd name="connsiteX5" fmla="*/ 555409 w 1131423"/>
                    <a:gd name="connsiteY5" fmla="*/ 1309955 h 1310297"/>
                    <a:gd name="connsiteX6" fmla="*/ 53842 w 1131423"/>
                    <a:gd name="connsiteY6" fmla="*/ 911911 h 1310297"/>
                    <a:gd name="connsiteX0" fmla="*/ 53842 w 1131423"/>
                    <a:gd name="connsiteY0" fmla="*/ 736530 h 1134916"/>
                    <a:gd name="connsiteX1" fmla="*/ 75884 w 1131423"/>
                    <a:gd name="connsiteY1" fmla="*/ 209164 h 1134916"/>
                    <a:gd name="connsiteX2" fmla="*/ 602909 w 1131423"/>
                    <a:gd name="connsiteY2" fmla="*/ 126 h 1134916"/>
                    <a:gd name="connsiteX3" fmla="*/ 1073412 w 1131423"/>
                    <a:gd name="connsiteY3" fmla="*/ 232914 h 1134916"/>
                    <a:gd name="connsiteX4" fmla="*/ 1083861 w 1131423"/>
                    <a:gd name="connsiteY4" fmla="*/ 713000 h 1134916"/>
                    <a:gd name="connsiteX5" fmla="*/ 555409 w 1131423"/>
                    <a:gd name="connsiteY5" fmla="*/ 1134574 h 1134916"/>
                    <a:gd name="connsiteX6" fmla="*/ 53842 w 1131423"/>
                    <a:gd name="connsiteY6" fmla="*/ 736530 h 1134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1423" h="1134916">
                      <a:moveTo>
                        <a:pt x="53842" y="736530"/>
                      </a:moveTo>
                      <a:cubicBezTo>
                        <a:pt x="-26079" y="582295"/>
                        <a:pt x="-15627" y="331898"/>
                        <a:pt x="75884" y="209164"/>
                      </a:cubicBezTo>
                      <a:cubicBezTo>
                        <a:pt x="167395" y="86430"/>
                        <a:pt x="436654" y="-3832"/>
                        <a:pt x="602909" y="126"/>
                      </a:cubicBezTo>
                      <a:cubicBezTo>
                        <a:pt x="769164" y="4084"/>
                        <a:pt x="993253" y="114102"/>
                        <a:pt x="1073412" y="232914"/>
                      </a:cubicBezTo>
                      <a:cubicBezTo>
                        <a:pt x="1153571" y="351726"/>
                        <a:pt x="1144465" y="586474"/>
                        <a:pt x="1083861" y="713000"/>
                      </a:cubicBezTo>
                      <a:cubicBezTo>
                        <a:pt x="1023257" y="839526"/>
                        <a:pt x="1289743" y="1146596"/>
                        <a:pt x="555409" y="1134574"/>
                      </a:cubicBezTo>
                      <a:cubicBezTo>
                        <a:pt x="-178925" y="1122552"/>
                        <a:pt x="133763" y="890765"/>
                        <a:pt x="53842" y="736530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grpSp>
              <p:nvGrpSpPr>
                <p:cNvPr id="47" name="Csoportba foglalás 46"/>
                <p:cNvGrpSpPr/>
                <p:nvPr/>
              </p:nvGrpSpPr>
              <p:grpSpPr>
                <a:xfrm>
                  <a:off x="3425726" y="1438236"/>
                  <a:ext cx="1241807" cy="573030"/>
                  <a:chOff x="7256647" y="844537"/>
                  <a:chExt cx="1093714" cy="573030"/>
                </a:xfrm>
              </p:grpSpPr>
              <p:sp>
                <p:nvSpPr>
                  <p:cNvPr id="53" name="Ellipszis 6"/>
                  <p:cNvSpPr>
                    <a:spLocks noChangeAspect="1"/>
                  </p:cNvSpPr>
                  <p:nvPr/>
                </p:nvSpPr>
                <p:spPr>
                  <a:xfrm rot="16320000" flipH="1">
                    <a:off x="7336174" y="769726"/>
                    <a:ext cx="165555" cy="324610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45079 w 959479"/>
                      <a:gd name="connsiteY0" fmla="*/ 457200 h 941696"/>
                      <a:gd name="connsiteX1" fmla="*/ 502279 w 959479"/>
                      <a:gd name="connsiteY1" fmla="*/ 0 h 941696"/>
                      <a:gd name="connsiteX2" fmla="*/ 959479 w 959479"/>
                      <a:gd name="connsiteY2" fmla="*/ 457200 h 941696"/>
                      <a:gd name="connsiteX3" fmla="*/ 188381 w 959479"/>
                      <a:gd name="connsiteY3" fmla="*/ 941696 h 941696"/>
                      <a:gd name="connsiteX4" fmla="*/ 45079 w 959479"/>
                      <a:gd name="connsiteY4" fmla="*/ 457200 h 941696"/>
                      <a:gd name="connsiteX0" fmla="*/ 11997 w 485920"/>
                      <a:gd name="connsiteY0" fmla="*/ 467011 h 1060468"/>
                      <a:gd name="connsiteX1" fmla="*/ 469197 w 485920"/>
                      <a:gd name="connsiteY1" fmla="*/ 9811 h 1060468"/>
                      <a:gd name="connsiteX2" fmla="*/ 394134 w 485920"/>
                      <a:gd name="connsiteY2" fmla="*/ 917387 h 1060468"/>
                      <a:gd name="connsiteX3" fmla="*/ 155299 w 485920"/>
                      <a:gd name="connsiteY3" fmla="*/ 951507 h 1060468"/>
                      <a:gd name="connsiteX4" fmla="*/ 11997 w 485920"/>
                      <a:gd name="connsiteY4" fmla="*/ 467011 h 1060468"/>
                      <a:gd name="connsiteX0" fmla="*/ 19263 w 609286"/>
                      <a:gd name="connsiteY0" fmla="*/ 413569 h 1007026"/>
                      <a:gd name="connsiteX1" fmla="*/ 599293 w 609286"/>
                      <a:gd name="connsiteY1" fmla="*/ 10960 h 1007026"/>
                      <a:gd name="connsiteX2" fmla="*/ 401400 w 609286"/>
                      <a:gd name="connsiteY2" fmla="*/ 863945 h 1007026"/>
                      <a:gd name="connsiteX3" fmla="*/ 162565 w 609286"/>
                      <a:gd name="connsiteY3" fmla="*/ 898065 h 1007026"/>
                      <a:gd name="connsiteX4" fmla="*/ 19263 w 609286"/>
                      <a:gd name="connsiteY4" fmla="*/ 413569 h 1007026"/>
                      <a:gd name="connsiteX0" fmla="*/ 51427 w 641450"/>
                      <a:gd name="connsiteY0" fmla="*/ 413508 h 1001835"/>
                      <a:gd name="connsiteX1" fmla="*/ 631457 w 641450"/>
                      <a:gd name="connsiteY1" fmla="*/ 10899 h 1001835"/>
                      <a:gd name="connsiteX2" fmla="*/ 433564 w 641450"/>
                      <a:gd name="connsiteY2" fmla="*/ 863884 h 1001835"/>
                      <a:gd name="connsiteX3" fmla="*/ 71899 w 641450"/>
                      <a:gd name="connsiteY3" fmla="*/ 884356 h 1001835"/>
                      <a:gd name="connsiteX4" fmla="*/ 51427 w 641450"/>
                      <a:gd name="connsiteY4" fmla="*/ 413508 h 1001835"/>
                      <a:gd name="connsiteX0" fmla="*/ 56169 w 656350"/>
                      <a:gd name="connsiteY0" fmla="*/ 410378 h 947822"/>
                      <a:gd name="connsiteX1" fmla="*/ 636199 w 656350"/>
                      <a:gd name="connsiteY1" fmla="*/ 7769 h 947822"/>
                      <a:gd name="connsiteX2" fmla="*/ 533840 w 656350"/>
                      <a:gd name="connsiteY2" fmla="*/ 778867 h 947822"/>
                      <a:gd name="connsiteX3" fmla="*/ 76641 w 656350"/>
                      <a:gd name="connsiteY3" fmla="*/ 881226 h 947822"/>
                      <a:gd name="connsiteX4" fmla="*/ 56169 w 656350"/>
                      <a:gd name="connsiteY4" fmla="*/ 410378 h 947822"/>
                      <a:gd name="connsiteX0" fmla="*/ 450 w 578929"/>
                      <a:gd name="connsiteY0" fmla="*/ 873856 h 967188"/>
                      <a:gd name="connsiteX1" fmla="*/ 560008 w 578929"/>
                      <a:gd name="connsiteY1" fmla="*/ 399 h 967188"/>
                      <a:gd name="connsiteX2" fmla="*/ 457649 w 578929"/>
                      <a:gd name="connsiteY2" fmla="*/ 771497 h 967188"/>
                      <a:gd name="connsiteX3" fmla="*/ 450 w 578929"/>
                      <a:gd name="connsiteY3" fmla="*/ 873856 h 967188"/>
                      <a:gd name="connsiteX0" fmla="*/ 450 w 716281"/>
                      <a:gd name="connsiteY0" fmla="*/ 874763 h 968095"/>
                      <a:gd name="connsiteX1" fmla="*/ 560008 w 716281"/>
                      <a:gd name="connsiteY1" fmla="*/ 1306 h 968095"/>
                      <a:gd name="connsiteX2" fmla="*/ 457649 w 716281"/>
                      <a:gd name="connsiteY2" fmla="*/ 772404 h 968095"/>
                      <a:gd name="connsiteX3" fmla="*/ 450 w 716281"/>
                      <a:gd name="connsiteY3" fmla="*/ 874763 h 968095"/>
                      <a:gd name="connsiteX0" fmla="*/ 450 w 569742"/>
                      <a:gd name="connsiteY0" fmla="*/ 873561 h 966893"/>
                      <a:gd name="connsiteX1" fmla="*/ 560008 w 569742"/>
                      <a:gd name="connsiteY1" fmla="*/ 104 h 966893"/>
                      <a:gd name="connsiteX2" fmla="*/ 457649 w 569742"/>
                      <a:gd name="connsiteY2" fmla="*/ 771202 h 966893"/>
                      <a:gd name="connsiteX3" fmla="*/ 450 w 569742"/>
                      <a:gd name="connsiteY3" fmla="*/ 873561 h 966893"/>
                      <a:gd name="connsiteX0" fmla="*/ 10518 w 579460"/>
                      <a:gd name="connsiteY0" fmla="*/ 884363 h 954026"/>
                      <a:gd name="connsiteX1" fmla="*/ 181115 w 579460"/>
                      <a:gd name="connsiteY1" fmla="*/ 365750 h 954026"/>
                      <a:gd name="connsiteX2" fmla="*/ 570076 w 579460"/>
                      <a:gd name="connsiteY2" fmla="*/ 10906 h 954026"/>
                      <a:gd name="connsiteX3" fmla="*/ 467717 w 579460"/>
                      <a:gd name="connsiteY3" fmla="*/ 782004 h 954026"/>
                      <a:gd name="connsiteX4" fmla="*/ 10518 w 579460"/>
                      <a:gd name="connsiteY4" fmla="*/ 884363 h 954026"/>
                      <a:gd name="connsiteX0" fmla="*/ 7641 w 572259"/>
                      <a:gd name="connsiteY0" fmla="*/ 885551 h 970659"/>
                      <a:gd name="connsiteX1" fmla="*/ 178238 w 572259"/>
                      <a:gd name="connsiteY1" fmla="*/ 366938 h 970659"/>
                      <a:gd name="connsiteX2" fmla="*/ 567199 w 572259"/>
                      <a:gd name="connsiteY2" fmla="*/ 12094 h 970659"/>
                      <a:gd name="connsiteX3" fmla="*/ 410249 w 572259"/>
                      <a:gd name="connsiteY3" fmla="*/ 810488 h 970659"/>
                      <a:gd name="connsiteX4" fmla="*/ 7641 w 572259"/>
                      <a:gd name="connsiteY4" fmla="*/ 885551 h 970659"/>
                      <a:gd name="connsiteX0" fmla="*/ 7641 w 570613"/>
                      <a:gd name="connsiteY0" fmla="*/ 885551 h 970659"/>
                      <a:gd name="connsiteX1" fmla="*/ 178238 w 570613"/>
                      <a:gd name="connsiteY1" fmla="*/ 366938 h 970659"/>
                      <a:gd name="connsiteX2" fmla="*/ 567199 w 570613"/>
                      <a:gd name="connsiteY2" fmla="*/ 12094 h 970659"/>
                      <a:gd name="connsiteX3" fmla="*/ 410249 w 570613"/>
                      <a:gd name="connsiteY3" fmla="*/ 810488 h 970659"/>
                      <a:gd name="connsiteX4" fmla="*/ 7641 w 570613"/>
                      <a:gd name="connsiteY4" fmla="*/ 885551 h 970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613" h="970659">
                        <a:moveTo>
                          <a:pt x="7641" y="885551"/>
                        </a:moveTo>
                        <a:cubicBezTo>
                          <a:pt x="-31028" y="811626"/>
                          <a:pt x="84978" y="512514"/>
                          <a:pt x="178238" y="366938"/>
                        </a:cubicBezTo>
                        <a:cubicBezTo>
                          <a:pt x="271498" y="221362"/>
                          <a:pt x="528531" y="-61831"/>
                          <a:pt x="567199" y="12094"/>
                        </a:cubicBezTo>
                        <a:cubicBezTo>
                          <a:pt x="605868" y="86019"/>
                          <a:pt x="301067" y="585279"/>
                          <a:pt x="410249" y="810488"/>
                        </a:cubicBezTo>
                        <a:cubicBezTo>
                          <a:pt x="410249" y="1062993"/>
                          <a:pt x="46310" y="959476"/>
                          <a:pt x="7641" y="885551"/>
                        </a:cubicBezTo>
                        <a:close/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4" name="Ellipszis 6"/>
                  <p:cNvSpPr>
                    <a:spLocks noChangeAspect="1"/>
                  </p:cNvSpPr>
                  <p:nvPr/>
                </p:nvSpPr>
                <p:spPr>
                  <a:xfrm flipH="1">
                    <a:off x="7792188" y="1092960"/>
                    <a:ext cx="165556" cy="324607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45079 w 959479"/>
                      <a:gd name="connsiteY0" fmla="*/ 457200 h 941696"/>
                      <a:gd name="connsiteX1" fmla="*/ 502279 w 959479"/>
                      <a:gd name="connsiteY1" fmla="*/ 0 h 941696"/>
                      <a:gd name="connsiteX2" fmla="*/ 959479 w 959479"/>
                      <a:gd name="connsiteY2" fmla="*/ 457200 h 941696"/>
                      <a:gd name="connsiteX3" fmla="*/ 188381 w 959479"/>
                      <a:gd name="connsiteY3" fmla="*/ 941696 h 941696"/>
                      <a:gd name="connsiteX4" fmla="*/ 45079 w 959479"/>
                      <a:gd name="connsiteY4" fmla="*/ 457200 h 941696"/>
                      <a:gd name="connsiteX0" fmla="*/ 11997 w 485920"/>
                      <a:gd name="connsiteY0" fmla="*/ 467011 h 1060468"/>
                      <a:gd name="connsiteX1" fmla="*/ 469197 w 485920"/>
                      <a:gd name="connsiteY1" fmla="*/ 9811 h 1060468"/>
                      <a:gd name="connsiteX2" fmla="*/ 394134 w 485920"/>
                      <a:gd name="connsiteY2" fmla="*/ 917387 h 1060468"/>
                      <a:gd name="connsiteX3" fmla="*/ 155299 w 485920"/>
                      <a:gd name="connsiteY3" fmla="*/ 951507 h 1060468"/>
                      <a:gd name="connsiteX4" fmla="*/ 11997 w 485920"/>
                      <a:gd name="connsiteY4" fmla="*/ 467011 h 1060468"/>
                      <a:gd name="connsiteX0" fmla="*/ 19263 w 609286"/>
                      <a:gd name="connsiteY0" fmla="*/ 413569 h 1007026"/>
                      <a:gd name="connsiteX1" fmla="*/ 599293 w 609286"/>
                      <a:gd name="connsiteY1" fmla="*/ 10960 h 1007026"/>
                      <a:gd name="connsiteX2" fmla="*/ 401400 w 609286"/>
                      <a:gd name="connsiteY2" fmla="*/ 863945 h 1007026"/>
                      <a:gd name="connsiteX3" fmla="*/ 162565 w 609286"/>
                      <a:gd name="connsiteY3" fmla="*/ 898065 h 1007026"/>
                      <a:gd name="connsiteX4" fmla="*/ 19263 w 609286"/>
                      <a:gd name="connsiteY4" fmla="*/ 413569 h 1007026"/>
                      <a:gd name="connsiteX0" fmla="*/ 51427 w 641450"/>
                      <a:gd name="connsiteY0" fmla="*/ 413508 h 1001835"/>
                      <a:gd name="connsiteX1" fmla="*/ 631457 w 641450"/>
                      <a:gd name="connsiteY1" fmla="*/ 10899 h 1001835"/>
                      <a:gd name="connsiteX2" fmla="*/ 433564 w 641450"/>
                      <a:gd name="connsiteY2" fmla="*/ 863884 h 1001835"/>
                      <a:gd name="connsiteX3" fmla="*/ 71899 w 641450"/>
                      <a:gd name="connsiteY3" fmla="*/ 884356 h 1001835"/>
                      <a:gd name="connsiteX4" fmla="*/ 51427 w 641450"/>
                      <a:gd name="connsiteY4" fmla="*/ 413508 h 1001835"/>
                      <a:gd name="connsiteX0" fmla="*/ 56169 w 656350"/>
                      <a:gd name="connsiteY0" fmla="*/ 410378 h 947822"/>
                      <a:gd name="connsiteX1" fmla="*/ 636199 w 656350"/>
                      <a:gd name="connsiteY1" fmla="*/ 7769 h 947822"/>
                      <a:gd name="connsiteX2" fmla="*/ 533840 w 656350"/>
                      <a:gd name="connsiteY2" fmla="*/ 778867 h 947822"/>
                      <a:gd name="connsiteX3" fmla="*/ 76641 w 656350"/>
                      <a:gd name="connsiteY3" fmla="*/ 881226 h 947822"/>
                      <a:gd name="connsiteX4" fmla="*/ 56169 w 656350"/>
                      <a:gd name="connsiteY4" fmla="*/ 410378 h 947822"/>
                      <a:gd name="connsiteX0" fmla="*/ 450 w 578929"/>
                      <a:gd name="connsiteY0" fmla="*/ 873856 h 967188"/>
                      <a:gd name="connsiteX1" fmla="*/ 560008 w 578929"/>
                      <a:gd name="connsiteY1" fmla="*/ 399 h 967188"/>
                      <a:gd name="connsiteX2" fmla="*/ 457649 w 578929"/>
                      <a:gd name="connsiteY2" fmla="*/ 771497 h 967188"/>
                      <a:gd name="connsiteX3" fmla="*/ 450 w 578929"/>
                      <a:gd name="connsiteY3" fmla="*/ 873856 h 967188"/>
                      <a:gd name="connsiteX0" fmla="*/ 450 w 716281"/>
                      <a:gd name="connsiteY0" fmla="*/ 874763 h 968095"/>
                      <a:gd name="connsiteX1" fmla="*/ 560008 w 716281"/>
                      <a:gd name="connsiteY1" fmla="*/ 1306 h 968095"/>
                      <a:gd name="connsiteX2" fmla="*/ 457649 w 716281"/>
                      <a:gd name="connsiteY2" fmla="*/ 772404 h 968095"/>
                      <a:gd name="connsiteX3" fmla="*/ 450 w 716281"/>
                      <a:gd name="connsiteY3" fmla="*/ 874763 h 968095"/>
                      <a:gd name="connsiteX0" fmla="*/ 450 w 569742"/>
                      <a:gd name="connsiteY0" fmla="*/ 873561 h 966893"/>
                      <a:gd name="connsiteX1" fmla="*/ 560008 w 569742"/>
                      <a:gd name="connsiteY1" fmla="*/ 104 h 966893"/>
                      <a:gd name="connsiteX2" fmla="*/ 457649 w 569742"/>
                      <a:gd name="connsiteY2" fmla="*/ 771202 h 966893"/>
                      <a:gd name="connsiteX3" fmla="*/ 450 w 569742"/>
                      <a:gd name="connsiteY3" fmla="*/ 873561 h 966893"/>
                      <a:gd name="connsiteX0" fmla="*/ 10518 w 579460"/>
                      <a:gd name="connsiteY0" fmla="*/ 884363 h 954026"/>
                      <a:gd name="connsiteX1" fmla="*/ 181115 w 579460"/>
                      <a:gd name="connsiteY1" fmla="*/ 365750 h 954026"/>
                      <a:gd name="connsiteX2" fmla="*/ 570076 w 579460"/>
                      <a:gd name="connsiteY2" fmla="*/ 10906 h 954026"/>
                      <a:gd name="connsiteX3" fmla="*/ 467717 w 579460"/>
                      <a:gd name="connsiteY3" fmla="*/ 782004 h 954026"/>
                      <a:gd name="connsiteX4" fmla="*/ 10518 w 579460"/>
                      <a:gd name="connsiteY4" fmla="*/ 884363 h 954026"/>
                      <a:gd name="connsiteX0" fmla="*/ 7641 w 572259"/>
                      <a:gd name="connsiteY0" fmla="*/ 885551 h 970659"/>
                      <a:gd name="connsiteX1" fmla="*/ 178238 w 572259"/>
                      <a:gd name="connsiteY1" fmla="*/ 366938 h 970659"/>
                      <a:gd name="connsiteX2" fmla="*/ 567199 w 572259"/>
                      <a:gd name="connsiteY2" fmla="*/ 12094 h 970659"/>
                      <a:gd name="connsiteX3" fmla="*/ 410249 w 572259"/>
                      <a:gd name="connsiteY3" fmla="*/ 810488 h 970659"/>
                      <a:gd name="connsiteX4" fmla="*/ 7641 w 572259"/>
                      <a:gd name="connsiteY4" fmla="*/ 885551 h 970659"/>
                      <a:gd name="connsiteX0" fmla="*/ 7641 w 570613"/>
                      <a:gd name="connsiteY0" fmla="*/ 885551 h 970659"/>
                      <a:gd name="connsiteX1" fmla="*/ 178238 w 570613"/>
                      <a:gd name="connsiteY1" fmla="*/ 366938 h 970659"/>
                      <a:gd name="connsiteX2" fmla="*/ 567199 w 570613"/>
                      <a:gd name="connsiteY2" fmla="*/ 12094 h 970659"/>
                      <a:gd name="connsiteX3" fmla="*/ 410249 w 570613"/>
                      <a:gd name="connsiteY3" fmla="*/ 810488 h 970659"/>
                      <a:gd name="connsiteX4" fmla="*/ 7641 w 570613"/>
                      <a:gd name="connsiteY4" fmla="*/ 885551 h 970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613" h="970659">
                        <a:moveTo>
                          <a:pt x="7641" y="885551"/>
                        </a:moveTo>
                        <a:cubicBezTo>
                          <a:pt x="-31028" y="811626"/>
                          <a:pt x="84978" y="512514"/>
                          <a:pt x="178238" y="366938"/>
                        </a:cubicBezTo>
                        <a:cubicBezTo>
                          <a:pt x="271498" y="221362"/>
                          <a:pt x="528531" y="-61831"/>
                          <a:pt x="567199" y="12094"/>
                        </a:cubicBezTo>
                        <a:cubicBezTo>
                          <a:pt x="605868" y="86019"/>
                          <a:pt x="301067" y="585279"/>
                          <a:pt x="410249" y="810488"/>
                        </a:cubicBezTo>
                        <a:cubicBezTo>
                          <a:pt x="410249" y="1062993"/>
                          <a:pt x="46310" y="959476"/>
                          <a:pt x="7641" y="885551"/>
                        </a:cubicBezTo>
                        <a:close/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5" name="Ellipszis 6"/>
                  <p:cNvSpPr>
                    <a:spLocks/>
                  </p:cNvSpPr>
                  <p:nvPr/>
                </p:nvSpPr>
                <p:spPr>
                  <a:xfrm rot="5280000">
                    <a:off x="8118497" y="751791"/>
                    <a:ext cx="139117" cy="324610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45079 w 959479"/>
                      <a:gd name="connsiteY0" fmla="*/ 457200 h 941696"/>
                      <a:gd name="connsiteX1" fmla="*/ 502279 w 959479"/>
                      <a:gd name="connsiteY1" fmla="*/ 0 h 941696"/>
                      <a:gd name="connsiteX2" fmla="*/ 959479 w 959479"/>
                      <a:gd name="connsiteY2" fmla="*/ 457200 h 941696"/>
                      <a:gd name="connsiteX3" fmla="*/ 188381 w 959479"/>
                      <a:gd name="connsiteY3" fmla="*/ 941696 h 941696"/>
                      <a:gd name="connsiteX4" fmla="*/ 45079 w 959479"/>
                      <a:gd name="connsiteY4" fmla="*/ 457200 h 941696"/>
                      <a:gd name="connsiteX0" fmla="*/ 11997 w 485920"/>
                      <a:gd name="connsiteY0" fmla="*/ 467011 h 1060468"/>
                      <a:gd name="connsiteX1" fmla="*/ 469197 w 485920"/>
                      <a:gd name="connsiteY1" fmla="*/ 9811 h 1060468"/>
                      <a:gd name="connsiteX2" fmla="*/ 394134 w 485920"/>
                      <a:gd name="connsiteY2" fmla="*/ 917387 h 1060468"/>
                      <a:gd name="connsiteX3" fmla="*/ 155299 w 485920"/>
                      <a:gd name="connsiteY3" fmla="*/ 951507 h 1060468"/>
                      <a:gd name="connsiteX4" fmla="*/ 11997 w 485920"/>
                      <a:gd name="connsiteY4" fmla="*/ 467011 h 1060468"/>
                      <a:gd name="connsiteX0" fmla="*/ 19263 w 609286"/>
                      <a:gd name="connsiteY0" fmla="*/ 413569 h 1007026"/>
                      <a:gd name="connsiteX1" fmla="*/ 599293 w 609286"/>
                      <a:gd name="connsiteY1" fmla="*/ 10960 h 1007026"/>
                      <a:gd name="connsiteX2" fmla="*/ 401400 w 609286"/>
                      <a:gd name="connsiteY2" fmla="*/ 863945 h 1007026"/>
                      <a:gd name="connsiteX3" fmla="*/ 162565 w 609286"/>
                      <a:gd name="connsiteY3" fmla="*/ 898065 h 1007026"/>
                      <a:gd name="connsiteX4" fmla="*/ 19263 w 609286"/>
                      <a:gd name="connsiteY4" fmla="*/ 413569 h 1007026"/>
                      <a:gd name="connsiteX0" fmla="*/ 51427 w 641450"/>
                      <a:gd name="connsiteY0" fmla="*/ 413508 h 1001835"/>
                      <a:gd name="connsiteX1" fmla="*/ 631457 w 641450"/>
                      <a:gd name="connsiteY1" fmla="*/ 10899 h 1001835"/>
                      <a:gd name="connsiteX2" fmla="*/ 433564 w 641450"/>
                      <a:gd name="connsiteY2" fmla="*/ 863884 h 1001835"/>
                      <a:gd name="connsiteX3" fmla="*/ 71899 w 641450"/>
                      <a:gd name="connsiteY3" fmla="*/ 884356 h 1001835"/>
                      <a:gd name="connsiteX4" fmla="*/ 51427 w 641450"/>
                      <a:gd name="connsiteY4" fmla="*/ 413508 h 1001835"/>
                      <a:gd name="connsiteX0" fmla="*/ 56169 w 656350"/>
                      <a:gd name="connsiteY0" fmla="*/ 410378 h 947822"/>
                      <a:gd name="connsiteX1" fmla="*/ 636199 w 656350"/>
                      <a:gd name="connsiteY1" fmla="*/ 7769 h 947822"/>
                      <a:gd name="connsiteX2" fmla="*/ 533840 w 656350"/>
                      <a:gd name="connsiteY2" fmla="*/ 778867 h 947822"/>
                      <a:gd name="connsiteX3" fmla="*/ 76641 w 656350"/>
                      <a:gd name="connsiteY3" fmla="*/ 881226 h 947822"/>
                      <a:gd name="connsiteX4" fmla="*/ 56169 w 656350"/>
                      <a:gd name="connsiteY4" fmla="*/ 410378 h 947822"/>
                      <a:gd name="connsiteX0" fmla="*/ 450 w 578929"/>
                      <a:gd name="connsiteY0" fmla="*/ 873856 h 967188"/>
                      <a:gd name="connsiteX1" fmla="*/ 560008 w 578929"/>
                      <a:gd name="connsiteY1" fmla="*/ 399 h 967188"/>
                      <a:gd name="connsiteX2" fmla="*/ 457649 w 578929"/>
                      <a:gd name="connsiteY2" fmla="*/ 771497 h 967188"/>
                      <a:gd name="connsiteX3" fmla="*/ 450 w 578929"/>
                      <a:gd name="connsiteY3" fmla="*/ 873856 h 967188"/>
                      <a:gd name="connsiteX0" fmla="*/ 450 w 716281"/>
                      <a:gd name="connsiteY0" fmla="*/ 874763 h 968095"/>
                      <a:gd name="connsiteX1" fmla="*/ 560008 w 716281"/>
                      <a:gd name="connsiteY1" fmla="*/ 1306 h 968095"/>
                      <a:gd name="connsiteX2" fmla="*/ 457649 w 716281"/>
                      <a:gd name="connsiteY2" fmla="*/ 772404 h 968095"/>
                      <a:gd name="connsiteX3" fmla="*/ 450 w 716281"/>
                      <a:gd name="connsiteY3" fmla="*/ 874763 h 968095"/>
                      <a:gd name="connsiteX0" fmla="*/ 450 w 569742"/>
                      <a:gd name="connsiteY0" fmla="*/ 873561 h 966893"/>
                      <a:gd name="connsiteX1" fmla="*/ 560008 w 569742"/>
                      <a:gd name="connsiteY1" fmla="*/ 104 h 966893"/>
                      <a:gd name="connsiteX2" fmla="*/ 457649 w 569742"/>
                      <a:gd name="connsiteY2" fmla="*/ 771202 h 966893"/>
                      <a:gd name="connsiteX3" fmla="*/ 450 w 569742"/>
                      <a:gd name="connsiteY3" fmla="*/ 873561 h 966893"/>
                      <a:gd name="connsiteX0" fmla="*/ 10518 w 579460"/>
                      <a:gd name="connsiteY0" fmla="*/ 884363 h 954026"/>
                      <a:gd name="connsiteX1" fmla="*/ 181115 w 579460"/>
                      <a:gd name="connsiteY1" fmla="*/ 365750 h 954026"/>
                      <a:gd name="connsiteX2" fmla="*/ 570076 w 579460"/>
                      <a:gd name="connsiteY2" fmla="*/ 10906 h 954026"/>
                      <a:gd name="connsiteX3" fmla="*/ 467717 w 579460"/>
                      <a:gd name="connsiteY3" fmla="*/ 782004 h 954026"/>
                      <a:gd name="connsiteX4" fmla="*/ 10518 w 579460"/>
                      <a:gd name="connsiteY4" fmla="*/ 884363 h 954026"/>
                      <a:gd name="connsiteX0" fmla="*/ 7641 w 572259"/>
                      <a:gd name="connsiteY0" fmla="*/ 885551 h 970659"/>
                      <a:gd name="connsiteX1" fmla="*/ 178238 w 572259"/>
                      <a:gd name="connsiteY1" fmla="*/ 366938 h 970659"/>
                      <a:gd name="connsiteX2" fmla="*/ 567199 w 572259"/>
                      <a:gd name="connsiteY2" fmla="*/ 12094 h 970659"/>
                      <a:gd name="connsiteX3" fmla="*/ 410249 w 572259"/>
                      <a:gd name="connsiteY3" fmla="*/ 810488 h 970659"/>
                      <a:gd name="connsiteX4" fmla="*/ 7641 w 572259"/>
                      <a:gd name="connsiteY4" fmla="*/ 885551 h 970659"/>
                      <a:gd name="connsiteX0" fmla="*/ 7641 w 570613"/>
                      <a:gd name="connsiteY0" fmla="*/ 885551 h 970659"/>
                      <a:gd name="connsiteX1" fmla="*/ 178238 w 570613"/>
                      <a:gd name="connsiteY1" fmla="*/ 366938 h 970659"/>
                      <a:gd name="connsiteX2" fmla="*/ 567199 w 570613"/>
                      <a:gd name="connsiteY2" fmla="*/ 12094 h 970659"/>
                      <a:gd name="connsiteX3" fmla="*/ 410249 w 570613"/>
                      <a:gd name="connsiteY3" fmla="*/ 810488 h 970659"/>
                      <a:gd name="connsiteX4" fmla="*/ 7641 w 570613"/>
                      <a:gd name="connsiteY4" fmla="*/ 885551 h 970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613" h="970659">
                        <a:moveTo>
                          <a:pt x="7641" y="885551"/>
                        </a:moveTo>
                        <a:cubicBezTo>
                          <a:pt x="-31028" y="811626"/>
                          <a:pt x="84978" y="512514"/>
                          <a:pt x="178238" y="366938"/>
                        </a:cubicBezTo>
                        <a:cubicBezTo>
                          <a:pt x="271498" y="221362"/>
                          <a:pt x="528531" y="-61831"/>
                          <a:pt x="567199" y="12094"/>
                        </a:cubicBezTo>
                        <a:cubicBezTo>
                          <a:pt x="605868" y="86019"/>
                          <a:pt x="301067" y="585279"/>
                          <a:pt x="410249" y="810488"/>
                        </a:cubicBezTo>
                        <a:cubicBezTo>
                          <a:pt x="410249" y="1062993"/>
                          <a:pt x="46310" y="959476"/>
                          <a:pt x="7641" y="885551"/>
                        </a:cubicBezTo>
                        <a:close/>
                      </a:path>
                    </a:pathLst>
                  </a:custGeom>
                  <a:noFill/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6" name="Ellipszis 1"/>
                  <p:cNvSpPr>
                    <a:spLocks noChangeAspect="1"/>
                  </p:cNvSpPr>
                  <p:nvPr/>
                </p:nvSpPr>
                <p:spPr>
                  <a:xfrm flipH="1">
                    <a:off x="8132284" y="1031408"/>
                    <a:ext cx="182748" cy="139117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83 w 914483"/>
                      <a:gd name="connsiteY0" fmla="*/ 457200 h 696166"/>
                      <a:gd name="connsiteX1" fmla="*/ 457283 w 914483"/>
                      <a:gd name="connsiteY1" fmla="*/ 0 h 696166"/>
                      <a:gd name="connsiteX2" fmla="*/ 914483 w 914483"/>
                      <a:gd name="connsiteY2" fmla="*/ 457200 h 696166"/>
                      <a:gd name="connsiteX3" fmla="*/ 429987 w 914483"/>
                      <a:gd name="connsiteY3" fmla="*/ 696036 h 696166"/>
                      <a:gd name="connsiteX4" fmla="*/ 83 w 914483"/>
                      <a:gd name="connsiteY4" fmla="*/ 457200 h 69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83" h="696166">
                        <a:moveTo>
                          <a:pt x="83" y="457200"/>
                        </a:moveTo>
                        <a:cubicBezTo>
                          <a:pt x="4632" y="341194"/>
                          <a:pt x="204778" y="0"/>
                          <a:pt x="457283" y="0"/>
                        </a:cubicBezTo>
                        <a:cubicBezTo>
                          <a:pt x="709788" y="0"/>
                          <a:pt x="914483" y="204695"/>
                          <a:pt x="914483" y="457200"/>
                        </a:cubicBezTo>
                        <a:cubicBezTo>
                          <a:pt x="914483" y="709705"/>
                          <a:pt x="682492" y="696036"/>
                          <a:pt x="429987" y="696036"/>
                        </a:cubicBezTo>
                        <a:cubicBezTo>
                          <a:pt x="177482" y="696036"/>
                          <a:pt x="-4466" y="573206"/>
                          <a:pt x="83" y="45720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7" name="Ellipszis 1"/>
                  <p:cNvSpPr>
                    <a:spLocks noChangeAspect="1"/>
                  </p:cNvSpPr>
                  <p:nvPr/>
                </p:nvSpPr>
                <p:spPr>
                  <a:xfrm flipH="1">
                    <a:off x="8149831" y="1054392"/>
                    <a:ext cx="92746" cy="70603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83 w 914483"/>
                      <a:gd name="connsiteY0" fmla="*/ 457200 h 696166"/>
                      <a:gd name="connsiteX1" fmla="*/ 457283 w 914483"/>
                      <a:gd name="connsiteY1" fmla="*/ 0 h 696166"/>
                      <a:gd name="connsiteX2" fmla="*/ 914483 w 914483"/>
                      <a:gd name="connsiteY2" fmla="*/ 457200 h 696166"/>
                      <a:gd name="connsiteX3" fmla="*/ 429987 w 914483"/>
                      <a:gd name="connsiteY3" fmla="*/ 696036 h 696166"/>
                      <a:gd name="connsiteX4" fmla="*/ 83 w 914483"/>
                      <a:gd name="connsiteY4" fmla="*/ 457200 h 69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83" h="696166">
                        <a:moveTo>
                          <a:pt x="83" y="457200"/>
                        </a:moveTo>
                        <a:cubicBezTo>
                          <a:pt x="4632" y="341194"/>
                          <a:pt x="204778" y="0"/>
                          <a:pt x="457283" y="0"/>
                        </a:cubicBezTo>
                        <a:cubicBezTo>
                          <a:pt x="709788" y="0"/>
                          <a:pt x="914483" y="204695"/>
                          <a:pt x="914483" y="457200"/>
                        </a:cubicBezTo>
                        <a:cubicBezTo>
                          <a:pt x="914483" y="709705"/>
                          <a:pt x="682492" y="696036"/>
                          <a:pt x="429987" y="696036"/>
                        </a:cubicBezTo>
                        <a:cubicBezTo>
                          <a:pt x="177482" y="696036"/>
                          <a:pt x="-4466" y="573206"/>
                          <a:pt x="83" y="45720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8" name="Ellipszis 1"/>
                  <p:cNvSpPr>
                    <a:spLocks noChangeAspect="1"/>
                  </p:cNvSpPr>
                  <p:nvPr/>
                </p:nvSpPr>
                <p:spPr>
                  <a:xfrm flipH="1">
                    <a:off x="7360721" y="1049662"/>
                    <a:ext cx="182748" cy="139117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83 w 914483"/>
                      <a:gd name="connsiteY0" fmla="*/ 457200 h 696166"/>
                      <a:gd name="connsiteX1" fmla="*/ 457283 w 914483"/>
                      <a:gd name="connsiteY1" fmla="*/ 0 h 696166"/>
                      <a:gd name="connsiteX2" fmla="*/ 914483 w 914483"/>
                      <a:gd name="connsiteY2" fmla="*/ 457200 h 696166"/>
                      <a:gd name="connsiteX3" fmla="*/ 429987 w 914483"/>
                      <a:gd name="connsiteY3" fmla="*/ 696036 h 696166"/>
                      <a:gd name="connsiteX4" fmla="*/ 83 w 914483"/>
                      <a:gd name="connsiteY4" fmla="*/ 457200 h 69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83" h="696166">
                        <a:moveTo>
                          <a:pt x="83" y="457200"/>
                        </a:moveTo>
                        <a:cubicBezTo>
                          <a:pt x="4632" y="341194"/>
                          <a:pt x="204778" y="0"/>
                          <a:pt x="457283" y="0"/>
                        </a:cubicBezTo>
                        <a:cubicBezTo>
                          <a:pt x="709788" y="0"/>
                          <a:pt x="914483" y="204695"/>
                          <a:pt x="914483" y="457200"/>
                        </a:cubicBezTo>
                        <a:cubicBezTo>
                          <a:pt x="914483" y="709705"/>
                          <a:pt x="682492" y="696036"/>
                          <a:pt x="429987" y="696036"/>
                        </a:cubicBezTo>
                        <a:cubicBezTo>
                          <a:pt x="177482" y="696036"/>
                          <a:pt x="-4466" y="573206"/>
                          <a:pt x="83" y="45720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  <p:sp>
                <p:nvSpPr>
                  <p:cNvPr id="59" name="Ellipszis 1"/>
                  <p:cNvSpPr>
                    <a:spLocks noChangeAspect="1"/>
                  </p:cNvSpPr>
                  <p:nvPr/>
                </p:nvSpPr>
                <p:spPr>
                  <a:xfrm flipH="1">
                    <a:off x="7378268" y="1072646"/>
                    <a:ext cx="92746" cy="70603"/>
                  </a:xfrm>
                  <a:custGeom>
                    <a:avLst/>
                    <a:gdLst>
                      <a:gd name="connsiteX0" fmla="*/ 0 w 914400"/>
                      <a:gd name="connsiteY0" fmla="*/ 457200 h 914400"/>
                      <a:gd name="connsiteX1" fmla="*/ 457200 w 914400"/>
                      <a:gd name="connsiteY1" fmla="*/ 0 h 914400"/>
                      <a:gd name="connsiteX2" fmla="*/ 914400 w 914400"/>
                      <a:gd name="connsiteY2" fmla="*/ 457200 h 914400"/>
                      <a:gd name="connsiteX3" fmla="*/ 457200 w 914400"/>
                      <a:gd name="connsiteY3" fmla="*/ 914400 h 914400"/>
                      <a:gd name="connsiteX4" fmla="*/ 0 w 914400"/>
                      <a:gd name="connsiteY4" fmla="*/ 457200 h 914400"/>
                      <a:gd name="connsiteX0" fmla="*/ 83 w 914483"/>
                      <a:gd name="connsiteY0" fmla="*/ 457200 h 696166"/>
                      <a:gd name="connsiteX1" fmla="*/ 457283 w 914483"/>
                      <a:gd name="connsiteY1" fmla="*/ 0 h 696166"/>
                      <a:gd name="connsiteX2" fmla="*/ 914483 w 914483"/>
                      <a:gd name="connsiteY2" fmla="*/ 457200 h 696166"/>
                      <a:gd name="connsiteX3" fmla="*/ 429987 w 914483"/>
                      <a:gd name="connsiteY3" fmla="*/ 696036 h 696166"/>
                      <a:gd name="connsiteX4" fmla="*/ 83 w 914483"/>
                      <a:gd name="connsiteY4" fmla="*/ 457200 h 69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83" h="696166">
                        <a:moveTo>
                          <a:pt x="83" y="457200"/>
                        </a:moveTo>
                        <a:cubicBezTo>
                          <a:pt x="4632" y="341194"/>
                          <a:pt x="204778" y="0"/>
                          <a:pt x="457283" y="0"/>
                        </a:cubicBezTo>
                        <a:cubicBezTo>
                          <a:pt x="709788" y="0"/>
                          <a:pt x="914483" y="204695"/>
                          <a:pt x="914483" y="457200"/>
                        </a:cubicBezTo>
                        <a:cubicBezTo>
                          <a:pt x="914483" y="709705"/>
                          <a:pt x="682492" y="696036"/>
                          <a:pt x="429987" y="696036"/>
                        </a:cubicBezTo>
                        <a:cubicBezTo>
                          <a:pt x="177482" y="696036"/>
                          <a:pt x="-4466" y="573206"/>
                          <a:pt x="83" y="457200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/>
                  </a:p>
                </p:txBody>
              </p:sp>
            </p:grpSp>
            <p:sp>
              <p:nvSpPr>
                <p:cNvPr id="48" name="Ellipszis 6"/>
                <p:cNvSpPr>
                  <a:spLocks noChangeAspect="1"/>
                </p:cNvSpPr>
                <p:nvPr/>
              </p:nvSpPr>
              <p:spPr>
                <a:xfrm rot="6960000" flipH="1">
                  <a:off x="3458899" y="4080931"/>
                  <a:ext cx="429708" cy="742055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079 w 959479"/>
                    <a:gd name="connsiteY0" fmla="*/ 457200 h 941696"/>
                    <a:gd name="connsiteX1" fmla="*/ 502279 w 959479"/>
                    <a:gd name="connsiteY1" fmla="*/ 0 h 941696"/>
                    <a:gd name="connsiteX2" fmla="*/ 959479 w 959479"/>
                    <a:gd name="connsiteY2" fmla="*/ 457200 h 941696"/>
                    <a:gd name="connsiteX3" fmla="*/ 188381 w 959479"/>
                    <a:gd name="connsiteY3" fmla="*/ 941696 h 941696"/>
                    <a:gd name="connsiteX4" fmla="*/ 45079 w 959479"/>
                    <a:gd name="connsiteY4" fmla="*/ 457200 h 941696"/>
                    <a:gd name="connsiteX0" fmla="*/ 11997 w 485920"/>
                    <a:gd name="connsiteY0" fmla="*/ 467011 h 1060468"/>
                    <a:gd name="connsiteX1" fmla="*/ 469197 w 485920"/>
                    <a:gd name="connsiteY1" fmla="*/ 9811 h 1060468"/>
                    <a:gd name="connsiteX2" fmla="*/ 394134 w 485920"/>
                    <a:gd name="connsiteY2" fmla="*/ 917387 h 1060468"/>
                    <a:gd name="connsiteX3" fmla="*/ 155299 w 485920"/>
                    <a:gd name="connsiteY3" fmla="*/ 951507 h 1060468"/>
                    <a:gd name="connsiteX4" fmla="*/ 11997 w 485920"/>
                    <a:gd name="connsiteY4" fmla="*/ 467011 h 1060468"/>
                    <a:gd name="connsiteX0" fmla="*/ 19263 w 609286"/>
                    <a:gd name="connsiteY0" fmla="*/ 413569 h 1007026"/>
                    <a:gd name="connsiteX1" fmla="*/ 599293 w 609286"/>
                    <a:gd name="connsiteY1" fmla="*/ 10960 h 1007026"/>
                    <a:gd name="connsiteX2" fmla="*/ 401400 w 609286"/>
                    <a:gd name="connsiteY2" fmla="*/ 863945 h 1007026"/>
                    <a:gd name="connsiteX3" fmla="*/ 162565 w 609286"/>
                    <a:gd name="connsiteY3" fmla="*/ 898065 h 1007026"/>
                    <a:gd name="connsiteX4" fmla="*/ 19263 w 609286"/>
                    <a:gd name="connsiteY4" fmla="*/ 413569 h 1007026"/>
                    <a:gd name="connsiteX0" fmla="*/ 51427 w 641450"/>
                    <a:gd name="connsiteY0" fmla="*/ 413508 h 1001835"/>
                    <a:gd name="connsiteX1" fmla="*/ 631457 w 641450"/>
                    <a:gd name="connsiteY1" fmla="*/ 10899 h 1001835"/>
                    <a:gd name="connsiteX2" fmla="*/ 433564 w 641450"/>
                    <a:gd name="connsiteY2" fmla="*/ 863884 h 1001835"/>
                    <a:gd name="connsiteX3" fmla="*/ 71899 w 641450"/>
                    <a:gd name="connsiteY3" fmla="*/ 884356 h 1001835"/>
                    <a:gd name="connsiteX4" fmla="*/ 51427 w 641450"/>
                    <a:gd name="connsiteY4" fmla="*/ 413508 h 1001835"/>
                    <a:gd name="connsiteX0" fmla="*/ 56169 w 656350"/>
                    <a:gd name="connsiteY0" fmla="*/ 410378 h 947822"/>
                    <a:gd name="connsiteX1" fmla="*/ 636199 w 656350"/>
                    <a:gd name="connsiteY1" fmla="*/ 7769 h 947822"/>
                    <a:gd name="connsiteX2" fmla="*/ 533840 w 656350"/>
                    <a:gd name="connsiteY2" fmla="*/ 778867 h 947822"/>
                    <a:gd name="connsiteX3" fmla="*/ 76641 w 656350"/>
                    <a:gd name="connsiteY3" fmla="*/ 881226 h 947822"/>
                    <a:gd name="connsiteX4" fmla="*/ 56169 w 656350"/>
                    <a:gd name="connsiteY4" fmla="*/ 410378 h 947822"/>
                    <a:gd name="connsiteX0" fmla="*/ 450 w 578929"/>
                    <a:gd name="connsiteY0" fmla="*/ 873856 h 967188"/>
                    <a:gd name="connsiteX1" fmla="*/ 560008 w 578929"/>
                    <a:gd name="connsiteY1" fmla="*/ 399 h 967188"/>
                    <a:gd name="connsiteX2" fmla="*/ 457649 w 578929"/>
                    <a:gd name="connsiteY2" fmla="*/ 771497 h 967188"/>
                    <a:gd name="connsiteX3" fmla="*/ 450 w 578929"/>
                    <a:gd name="connsiteY3" fmla="*/ 873856 h 967188"/>
                    <a:gd name="connsiteX0" fmla="*/ 450 w 716281"/>
                    <a:gd name="connsiteY0" fmla="*/ 874763 h 968095"/>
                    <a:gd name="connsiteX1" fmla="*/ 560008 w 716281"/>
                    <a:gd name="connsiteY1" fmla="*/ 1306 h 968095"/>
                    <a:gd name="connsiteX2" fmla="*/ 457649 w 716281"/>
                    <a:gd name="connsiteY2" fmla="*/ 772404 h 968095"/>
                    <a:gd name="connsiteX3" fmla="*/ 450 w 716281"/>
                    <a:gd name="connsiteY3" fmla="*/ 874763 h 968095"/>
                    <a:gd name="connsiteX0" fmla="*/ 450 w 569742"/>
                    <a:gd name="connsiteY0" fmla="*/ 873561 h 966893"/>
                    <a:gd name="connsiteX1" fmla="*/ 560008 w 569742"/>
                    <a:gd name="connsiteY1" fmla="*/ 104 h 966893"/>
                    <a:gd name="connsiteX2" fmla="*/ 457649 w 569742"/>
                    <a:gd name="connsiteY2" fmla="*/ 771202 h 966893"/>
                    <a:gd name="connsiteX3" fmla="*/ 450 w 569742"/>
                    <a:gd name="connsiteY3" fmla="*/ 873561 h 966893"/>
                    <a:gd name="connsiteX0" fmla="*/ 10518 w 579460"/>
                    <a:gd name="connsiteY0" fmla="*/ 884363 h 954026"/>
                    <a:gd name="connsiteX1" fmla="*/ 181115 w 579460"/>
                    <a:gd name="connsiteY1" fmla="*/ 365750 h 954026"/>
                    <a:gd name="connsiteX2" fmla="*/ 570076 w 579460"/>
                    <a:gd name="connsiteY2" fmla="*/ 10906 h 954026"/>
                    <a:gd name="connsiteX3" fmla="*/ 467717 w 579460"/>
                    <a:gd name="connsiteY3" fmla="*/ 782004 h 954026"/>
                    <a:gd name="connsiteX4" fmla="*/ 10518 w 579460"/>
                    <a:gd name="connsiteY4" fmla="*/ 884363 h 954026"/>
                    <a:gd name="connsiteX0" fmla="*/ 7641 w 572259"/>
                    <a:gd name="connsiteY0" fmla="*/ 885551 h 970659"/>
                    <a:gd name="connsiteX1" fmla="*/ 178238 w 572259"/>
                    <a:gd name="connsiteY1" fmla="*/ 366938 h 970659"/>
                    <a:gd name="connsiteX2" fmla="*/ 567199 w 572259"/>
                    <a:gd name="connsiteY2" fmla="*/ 12094 h 970659"/>
                    <a:gd name="connsiteX3" fmla="*/ 410249 w 572259"/>
                    <a:gd name="connsiteY3" fmla="*/ 810488 h 970659"/>
                    <a:gd name="connsiteX4" fmla="*/ 7641 w 572259"/>
                    <a:gd name="connsiteY4" fmla="*/ 885551 h 970659"/>
                    <a:gd name="connsiteX0" fmla="*/ 7641 w 570613"/>
                    <a:gd name="connsiteY0" fmla="*/ 885551 h 970659"/>
                    <a:gd name="connsiteX1" fmla="*/ 178238 w 570613"/>
                    <a:gd name="connsiteY1" fmla="*/ 366938 h 970659"/>
                    <a:gd name="connsiteX2" fmla="*/ 567199 w 570613"/>
                    <a:gd name="connsiteY2" fmla="*/ 12094 h 970659"/>
                    <a:gd name="connsiteX3" fmla="*/ 410249 w 570613"/>
                    <a:gd name="connsiteY3" fmla="*/ 810488 h 970659"/>
                    <a:gd name="connsiteX4" fmla="*/ 7641 w 570613"/>
                    <a:gd name="connsiteY4" fmla="*/ 885551 h 9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613" h="970659">
                      <a:moveTo>
                        <a:pt x="7641" y="885551"/>
                      </a:moveTo>
                      <a:cubicBezTo>
                        <a:pt x="-31028" y="811626"/>
                        <a:pt x="84978" y="512514"/>
                        <a:pt x="178238" y="366938"/>
                      </a:cubicBezTo>
                      <a:cubicBezTo>
                        <a:pt x="271498" y="221362"/>
                        <a:pt x="528531" y="-61831"/>
                        <a:pt x="567199" y="12094"/>
                      </a:cubicBezTo>
                      <a:cubicBezTo>
                        <a:pt x="605868" y="86019"/>
                        <a:pt x="301067" y="585279"/>
                        <a:pt x="410249" y="810488"/>
                      </a:cubicBezTo>
                      <a:cubicBezTo>
                        <a:pt x="410249" y="1062993"/>
                        <a:pt x="46310" y="959476"/>
                        <a:pt x="7641" y="885551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49" name="Ellipszis 6"/>
                <p:cNvSpPr>
                  <a:spLocks noChangeAspect="1"/>
                </p:cNvSpPr>
                <p:nvPr/>
              </p:nvSpPr>
              <p:spPr>
                <a:xfrm rot="14640000">
                  <a:off x="4412985" y="4080932"/>
                  <a:ext cx="429708" cy="742055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45079 w 959479"/>
                    <a:gd name="connsiteY0" fmla="*/ 457200 h 941696"/>
                    <a:gd name="connsiteX1" fmla="*/ 502279 w 959479"/>
                    <a:gd name="connsiteY1" fmla="*/ 0 h 941696"/>
                    <a:gd name="connsiteX2" fmla="*/ 959479 w 959479"/>
                    <a:gd name="connsiteY2" fmla="*/ 457200 h 941696"/>
                    <a:gd name="connsiteX3" fmla="*/ 188381 w 959479"/>
                    <a:gd name="connsiteY3" fmla="*/ 941696 h 941696"/>
                    <a:gd name="connsiteX4" fmla="*/ 45079 w 959479"/>
                    <a:gd name="connsiteY4" fmla="*/ 457200 h 941696"/>
                    <a:gd name="connsiteX0" fmla="*/ 11997 w 485920"/>
                    <a:gd name="connsiteY0" fmla="*/ 467011 h 1060468"/>
                    <a:gd name="connsiteX1" fmla="*/ 469197 w 485920"/>
                    <a:gd name="connsiteY1" fmla="*/ 9811 h 1060468"/>
                    <a:gd name="connsiteX2" fmla="*/ 394134 w 485920"/>
                    <a:gd name="connsiteY2" fmla="*/ 917387 h 1060468"/>
                    <a:gd name="connsiteX3" fmla="*/ 155299 w 485920"/>
                    <a:gd name="connsiteY3" fmla="*/ 951507 h 1060468"/>
                    <a:gd name="connsiteX4" fmla="*/ 11997 w 485920"/>
                    <a:gd name="connsiteY4" fmla="*/ 467011 h 1060468"/>
                    <a:gd name="connsiteX0" fmla="*/ 19263 w 609286"/>
                    <a:gd name="connsiteY0" fmla="*/ 413569 h 1007026"/>
                    <a:gd name="connsiteX1" fmla="*/ 599293 w 609286"/>
                    <a:gd name="connsiteY1" fmla="*/ 10960 h 1007026"/>
                    <a:gd name="connsiteX2" fmla="*/ 401400 w 609286"/>
                    <a:gd name="connsiteY2" fmla="*/ 863945 h 1007026"/>
                    <a:gd name="connsiteX3" fmla="*/ 162565 w 609286"/>
                    <a:gd name="connsiteY3" fmla="*/ 898065 h 1007026"/>
                    <a:gd name="connsiteX4" fmla="*/ 19263 w 609286"/>
                    <a:gd name="connsiteY4" fmla="*/ 413569 h 1007026"/>
                    <a:gd name="connsiteX0" fmla="*/ 51427 w 641450"/>
                    <a:gd name="connsiteY0" fmla="*/ 413508 h 1001835"/>
                    <a:gd name="connsiteX1" fmla="*/ 631457 w 641450"/>
                    <a:gd name="connsiteY1" fmla="*/ 10899 h 1001835"/>
                    <a:gd name="connsiteX2" fmla="*/ 433564 w 641450"/>
                    <a:gd name="connsiteY2" fmla="*/ 863884 h 1001835"/>
                    <a:gd name="connsiteX3" fmla="*/ 71899 w 641450"/>
                    <a:gd name="connsiteY3" fmla="*/ 884356 h 1001835"/>
                    <a:gd name="connsiteX4" fmla="*/ 51427 w 641450"/>
                    <a:gd name="connsiteY4" fmla="*/ 413508 h 1001835"/>
                    <a:gd name="connsiteX0" fmla="*/ 56169 w 656350"/>
                    <a:gd name="connsiteY0" fmla="*/ 410378 h 947822"/>
                    <a:gd name="connsiteX1" fmla="*/ 636199 w 656350"/>
                    <a:gd name="connsiteY1" fmla="*/ 7769 h 947822"/>
                    <a:gd name="connsiteX2" fmla="*/ 533840 w 656350"/>
                    <a:gd name="connsiteY2" fmla="*/ 778867 h 947822"/>
                    <a:gd name="connsiteX3" fmla="*/ 76641 w 656350"/>
                    <a:gd name="connsiteY3" fmla="*/ 881226 h 947822"/>
                    <a:gd name="connsiteX4" fmla="*/ 56169 w 656350"/>
                    <a:gd name="connsiteY4" fmla="*/ 410378 h 947822"/>
                    <a:gd name="connsiteX0" fmla="*/ 450 w 578929"/>
                    <a:gd name="connsiteY0" fmla="*/ 873856 h 967188"/>
                    <a:gd name="connsiteX1" fmla="*/ 560008 w 578929"/>
                    <a:gd name="connsiteY1" fmla="*/ 399 h 967188"/>
                    <a:gd name="connsiteX2" fmla="*/ 457649 w 578929"/>
                    <a:gd name="connsiteY2" fmla="*/ 771497 h 967188"/>
                    <a:gd name="connsiteX3" fmla="*/ 450 w 578929"/>
                    <a:gd name="connsiteY3" fmla="*/ 873856 h 967188"/>
                    <a:gd name="connsiteX0" fmla="*/ 450 w 716281"/>
                    <a:gd name="connsiteY0" fmla="*/ 874763 h 968095"/>
                    <a:gd name="connsiteX1" fmla="*/ 560008 w 716281"/>
                    <a:gd name="connsiteY1" fmla="*/ 1306 h 968095"/>
                    <a:gd name="connsiteX2" fmla="*/ 457649 w 716281"/>
                    <a:gd name="connsiteY2" fmla="*/ 772404 h 968095"/>
                    <a:gd name="connsiteX3" fmla="*/ 450 w 716281"/>
                    <a:gd name="connsiteY3" fmla="*/ 874763 h 968095"/>
                    <a:gd name="connsiteX0" fmla="*/ 450 w 569742"/>
                    <a:gd name="connsiteY0" fmla="*/ 873561 h 966893"/>
                    <a:gd name="connsiteX1" fmla="*/ 560008 w 569742"/>
                    <a:gd name="connsiteY1" fmla="*/ 104 h 966893"/>
                    <a:gd name="connsiteX2" fmla="*/ 457649 w 569742"/>
                    <a:gd name="connsiteY2" fmla="*/ 771202 h 966893"/>
                    <a:gd name="connsiteX3" fmla="*/ 450 w 569742"/>
                    <a:gd name="connsiteY3" fmla="*/ 873561 h 966893"/>
                    <a:gd name="connsiteX0" fmla="*/ 10518 w 579460"/>
                    <a:gd name="connsiteY0" fmla="*/ 884363 h 954026"/>
                    <a:gd name="connsiteX1" fmla="*/ 181115 w 579460"/>
                    <a:gd name="connsiteY1" fmla="*/ 365750 h 954026"/>
                    <a:gd name="connsiteX2" fmla="*/ 570076 w 579460"/>
                    <a:gd name="connsiteY2" fmla="*/ 10906 h 954026"/>
                    <a:gd name="connsiteX3" fmla="*/ 467717 w 579460"/>
                    <a:gd name="connsiteY3" fmla="*/ 782004 h 954026"/>
                    <a:gd name="connsiteX4" fmla="*/ 10518 w 579460"/>
                    <a:gd name="connsiteY4" fmla="*/ 884363 h 954026"/>
                    <a:gd name="connsiteX0" fmla="*/ 7641 w 572259"/>
                    <a:gd name="connsiteY0" fmla="*/ 885551 h 970659"/>
                    <a:gd name="connsiteX1" fmla="*/ 178238 w 572259"/>
                    <a:gd name="connsiteY1" fmla="*/ 366938 h 970659"/>
                    <a:gd name="connsiteX2" fmla="*/ 567199 w 572259"/>
                    <a:gd name="connsiteY2" fmla="*/ 12094 h 970659"/>
                    <a:gd name="connsiteX3" fmla="*/ 410249 w 572259"/>
                    <a:gd name="connsiteY3" fmla="*/ 810488 h 970659"/>
                    <a:gd name="connsiteX4" fmla="*/ 7641 w 572259"/>
                    <a:gd name="connsiteY4" fmla="*/ 885551 h 970659"/>
                    <a:gd name="connsiteX0" fmla="*/ 7641 w 570613"/>
                    <a:gd name="connsiteY0" fmla="*/ 885551 h 970659"/>
                    <a:gd name="connsiteX1" fmla="*/ 178238 w 570613"/>
                    <a:gd name="connsiteY1" fmla="*/ 366938 h 970659"/>
                    <a:gd name="connsiteX2" fmla="*/ 567199 w 570613"/>
                    <a:gd name="connsiteY2" fmla="*/ 12094 h 970659"/>
                    <a:gd name="connsiteX3" fmla="*/ 410249 w 570613"/>
                    <a:gd name="connsiteY3" fmla="*/ 810488 h 970659"/>
                    <a:gd name="connsiteX4" fmla="*/ 7641 w 570613"/>
                    <a:gd name="connsiteY4" fmla="*/ 885551 h 970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70613" h="970659">
                      <a:moveTo>
                        <a:pt x="7641" y="885551"/>
                      </a:moveTo>
                      <a:cubicBezTo>
                        <a:pt x="-31028" y="811626"/>
                        <a:pt x="84978" y="512514"/>
                        <a:pt x="178238" y="366938"/>
                      </a:cubicBezTo>
                      <a:cubicBezTo>
                        <a:pt x="271498" y="221362"/>
                        <a:pt x="528531" y="-61831"/>
                        <a:pt x="567199" y="12094"/>
                      </a:cubicBezTo>
                      <a:cubicBezTo>
                        <a:pt x="605868" y="86019"/>
                        <a:pt x="301067" y="585279"/>
                        <a:pt x="410249" y="810488"/>
                      </a:cubicBezTo>
                      <a:cubicBezTo>
                        <a:pt x="410249" y="1062993"/>
                        <a:pt x="46310" y="959476"/>
                        <a:pt x="7641" y="885551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0" name="Ellipszis 30"/>
                <p:cNvSpPr/>
                <p:nvPr/>
              </p:nvSpPr>
              <p:spPr>
                <a:xfrm flipH="1">
                  <a:off x="3271934" y="1051758"/>
                  <a:ext cx="1481596" cy="1566829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0 w 1007128"/>
                    <a:gd name="connsiteY0" fmla="*/ 507523 h 964723"/>
                    <a:gd name="connsiteX1" fmla="*/ 457200 w 1007128"/>
                    <a:gd name="connsiteY1" fmla="*/ 50323 h 964723"/>
                    <a:gd name="connsiteX2" fmla="*/ 975203 w 1007128"/>
                    <a:gd name="connsiteY2" fmla="*/ 63063 h 964723"/>
                    <a:gd name="connsiteX3" fmla="*/ 914400 w 1007128"/>
                    <a:gd name="connsiteY3" fmla="*/ 507523 h 964723"/>
                    <a:gd name="connsiteX4" fmla="*/ 457200 w 1007128"/>
                    <a:gd name="connsiteY4" fmla="*/ 964723 h 964723"/>
                    <a:gd name="connsiteX5" fmla="*/ 0 w 1007128"/>
                    <a:gd name="connsiteY5" fmla="*/ 507523 h 964723"/>
                    <a:gd name="connsiteX0" fmla="*/ 290 w 1007418"/>
                    <a:gd name="connsiteY0" fmla="*/ 608682 h 1065882"/>
                    <a:gd name="connsiteX1" fmla="*/ 398113 w 1007418"/>
                    <a:gd name="connsiteY1" fmla="*/ 20853 h 1065882"/>
                    <a:gd name="connsiteX2" fmla="*/ 975493 w 1007418"/>
                    <a:gd name="connsiteY2" fmla="*/ 164222 h 1065882"/>
                    <a:gd name="connsiteX3" fmla="*/ 914690 w 1007418"/>
                    <a:gd name="connsiteY3" fmla="*/ 608682 h 1065882"/>
                    <a:gd name="connsiteX4" fmla="*/ 457490 w 1007418"/>
                    <a:gd name="connsiteY4" fmla="*/ 1065882 h 1065882"/>
                    <a:gd name="connsiteX5" fmla="*/ 290 w 1007418"/>
                    <a:gd name="connsiteY5" fmla="*/ 608682 h 1065882"/>
                    <a:gd name="connsiteX0" fmla="*/ 66613 w 1073741"/>
                    <a:gd name="connsiteY0" fmla="*/ 588215 h 1045415"/>
                    <a:gd name="connsiteX1" fmla="*/ 44288 w 1073741"/>
                    <a:gd name="connsiteY1" fmla="*/ 120005 h 1045415"/>
                    <a:gd name="connsiteX2" fmla="*/ 464436 w 1073741"/>
                    <a:gd name="connsiteY2" fmla="*/ 386 h 1045415"/>
                    <a:gd name="connsiteX3" fmla="*/ 1041816 w 1073741"/>
                    <a:gd name="connsiteY3" fmla="*/ 143755 h 1045415"/>
                    <a:gd name="connsiteX4" fmla="*/ 981013 w 1073741"/>
                    <a:gd name="connsiteY4" fmla="*/ 588215 h 1045415"/>
                    <a:gd name="connsiteX5" fmla="*/ 523813 w 1073741"/>
                    <a:gd name="connsiteY5" fmla="*/ 1045415 h 1045415"/>
                    <a:gd name="connsiteX6" fmla="*/ 66613 w 1073741"/>
                    <a:gd name="connsiteY6" fmla="*/ 588215 h 1045415"/>
                    <a:gd name="connsiteX0" fmla="*/ 66613 w 1098361"/>
                    <a:gd name="connsiteY0" fmla="*/ 588215 h 1045501"/>
                    <a:gd name="connsiteX1" fmla="*/ 44288 w 1098361"/>
                    <a:gd name="connsiteY1" fmla="*/ 120005 h 1045501"/>
                    <a:gd name="connsiteX2" fmla="*/ 464436 w 1098361"/>
                    <a:gd name="connsiteY2" fmla="*/ 386 h 1045501"/>
                    <a:gd name="connsiteX3" fmla="*/ 1041816 w 1098361"/>
                    <a:gd name="connsiteY3" fmla="*/ 143755 h 1045501"/>
                    <a:gd name="connsiteX4" fmla="*/ 1052265 w 1098361"/>
                    <a:gd name="connsiteY4" fmla="*/ 623841 h 1045501"/>
                    <a:gd name="connsiteX5" fmla="*/ 523813 w 1098361"/>
                    <a:gd name="connsiteY5" fmla="*/ 1045415 h 1045501"/>
                    <a:gd name="connsiteX6" fmla="*/ 66613 w 1098361"/>
                    <a:gd name="connsiteY6" fmla="*/ 588215 h 1045501"/>
                    <a:gd name="connsiteX0" fmla="*/ 66613 w 1098361"/>
                    <a:gd name="connsiteY0" fmla="*/ 588215 h 1045499"/>
                    <a:gd name="connsiteX1" fmla="*/ 44288 w 1098361"/>
                    <a:gd name="connsiteY1" fmla="*/ 120005 h 1045499"/>
                    <a:gd name="connsiteX2" fmla="*/ 464436 w 1098361"/>
                    <a:gd name="connsiteY2" fmla="*/ 386 h 1045499"/>
                    <a:gd name="connsiteX3" fmla="*/ 1041816 w 1098361"/>
                    <a:gd name="connsiteY3" fmla="*/ 143755 h 1045499"/>
                    <a:gd name="connsiteX4" fmla="*/ 1052265 w 1098361"/>
                    <a:gd name="connsiteY4" fmla="*/ 623841 h 1045499"/>
                    <a:gd name="connsiteX5" fmla="*/ 523813 w 1098361"/>
                    <a:gd name="connsiteY5" fmla="*/ 1045415 h 1045499"/>
                    <a:gd name="connsiteX6" fmla="*/ 66613 w 1098361"/>
                    <a:gd name="connsiteY6" fmla="*/ 588215 h 1045499"/>
                    <a:gd name="connsiteX0" fmla="*/ 66613 w 1098361"/>
                    <a:gd name="connsiteY0" fmla="*/ 588215 h 1045499"/>
                    <a:gd name="connsiteX1" fmla="*/ 44288 w 1098361"/>
                    <a:gd name="connsiteY1" fmla="*/ 120005 h 1045499"/>
                    <a:gd name="connsiteX2" fmla="*/ 571314 w 1098361"/>
                    <a:gd name="connsiteY2" fmla="*/ 386 h 1045499"/>
                    <a:gd name="connsiteX3" fmla="*/ 1041816 w 1098361"/>
                    <a:gd name="connsiteY3" fmla="*/ 143755 h 1045499"/>
                    <a:gd name="connsiteX4" fmla="*/ 1052265 w 1098361"/>
                    <a:gd name="connsiteY4" fmla="*/ 623841 h 1045499"/>
                    <a:gd name="connsiteX5" fmla="*/ 523813 w 1098361"/>
                    <a:gd name="connsiteY5" fmla="*/ 1045415 h 1045499"/>
                    <a:gd name="connsiteX6" fmla="*/ 66613 w 1098361"/>
                    <a:gd name="connsiteY6" fmla="*/ 588215 h 1045499"/>
                    <a:gd name="connsiteX0" fmla="*/ 74018 w 1107231"/>
                    <a:gd name="connsiteY0" fmla="*/ 672272 h 1129556"/>
                    <a:gd name="connsiteX1" fmla="*/ 51693 w 1107231"/>
                    <a:gd name="connsiteY1" fmla="*/ 204062 h 1129556"/>
                    <a:gd name="connsiteX2" fmla="*/ 578719 w 1107231"/>
                    <a:gd name="connsiteY2" fmla="*/ 119 h 1129556"/>
                    <a:gd name="connsiteX3" fmla="*/ 1049221 w 1107231"/>
                    <a:gd name="connsiteY3" fmla="*/ 227812 h 1129556"/>
                    <a:gd name="connsiteX4" fmla="*/ 1059670 w 1107231"/>
                    <a:gd name="connsiteY4" fmla="*/ 707898 h 1129556"/>
                    <a:gd name="connsiteX5" fmla="*/ 531218 w 1107231"/>
                    <a:gd name="connsiteY5" fmla="*/ 1129472 h 1129556"/>
                    <a:gd name="connsiteX6" fmla="*/ 74018 w 1107231"/>
                    <a:gd name="connsiteY6" fmla="*/ 672272 h 1129556"/>
                    <a:gd name="connsiteX0" fmla="*/ 53842 w 1131423"/>
                    <a:gd name="connsiteY0" fmla="*/ 731440 h 1129530"/>
                    <a:gd name="connsiteX1" fmla="*/ 75884 w 1131423"/>
                    <a:gd name="connsiteY1" fmla="*/ 204074 h 1129530"/>
                    <a:gd name="connsiteX2" fmla="*/ 602910 w 1131423"/>
                    <a:gd name="connsiteY2" fmla="*/ 131 h 1129530"/>
                    <a:gd name="connsiteX3" fmla="*/ 1073412 w 1131423"/>
                    <a:gd name="connsiteY3" fmla="*/ 227824 h 1129530"/>
                    <a:gd name="connsiteX4" fmla="*/ 1083861 w 1131423"/>
                    <a:gd name="connsiteY4" fmla="*/ 707910 h 1129530"/>
                    <a:gd name="connsiteX5" fmla="*/ 555409 w 1131423"/>
                    <a:gd name="connsiteY5" fmla="*/ 1129484 h 1129530"/>
                    <a:gd name="connsiteX6" fmla="*/ 53842 w 1131423"/>
                    <a:gd name="connsiteY6" fmla="*/ 731440 h 1129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31423" h="1129530">
                      <a:moveTo>
                        <a:pt x="53842" y="731440"/>
                      </a:moveTo>
                      <a:cubicBezTo>
                        <a:pt x="-26079" y="577205"/>
                        <a:pt x="-15627" y="325959"/>
                        <a:pt x="75884" y="204074"/>
                      </a:cubicBezTo>
                      <a:cubicBezTo>
                        <a:pt x="167395" y="82189"/>
                        <a:pt x="436655" y="-3827"/>
                        <a:pt x="602910" y="131"/>
                      </a:cubicBezTo>
                      <a:cubicBezTo>
                        <a:pt x="769165" y="4089"/>
                        <a:pt x="993253" y="109861"/>
                        <a:pt x="1073412" y="227824"/>
                      </a:cubicBezTo>
                      <a:cubicBezTo>
                        <a:pt x="1153571" y="345787"/>
                        <a:pt x="1144465" y="581384"/>
                        <a:pt x="1083861" y="707910"/>
                      </a:cubicBezTo>
                      <a:cubicBezTo>
                        <a:pt x="1023257" y="834436"/>
                        <a:pt x="727079" y="1125562"/>
                        <a:pt x="555409" y="1129484"/>
                      </a:cubicBezTo>
                      <a:cubicBezTo>
                        <a:pt x="383739" y="1133406"/>
                        <a:pt x="133763" y="885675"/>
                        <a:pt x="53842" y="731440"/>
                      </a:cubicBez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1" name="Ellipszis 30"/>
                <p:cNvSpPr/>
                <p:nvPr/>
              </p:nvSpPr>
              <p:spPr>
                <a:xfrm flipH="1">
                  <a:off x="3314032" y="1824548"/>
                  <a:ext cx="1459751" cy="1024819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0 w 1007128"/>
                    <a:gd name="connsiteY0" fmla="*/ 507523 h 964723"/>
                    <a:gd name="connsiteX1" fmla="*/ 457200 w 1007128"/>
                    <a:gd name="connsiteY1" fmla="*/ 50323 h 964723"/>
                    <a:gd name="connsiteX2" fmla="*/ 975203 w 1007128"/>
                    <a:gd name="connsiteY2" fmla="*/ 63063 h 964723"/>
                    <a:gd name="connsiteX3" fmla="*/ 914400 w 1007128"/>
                    <a:gd name="connsiteY3" fmla="*/ 507523 h 964723"/>
                    <a:gd name="connsiteX4" fmla="*/ 457200 w 1007128"/>
                    <a:gd name="connsiteY4" fmla="*/ 964723 h 964723"/>
                    <a:gd name="connsiteX5" fmla="*/ 0 w 1007128"/>
                    <a:gd name="connsiteY5" fmla="*/ 507523 h 964723"/>
                    <a:gd name="connsiteX0" fmla="*/ 290 w 1007418"/>
                    <a:gd name="connsiteY0" fmla="*/ 608682 h 1065882"/>
                    <a:gd name="connsiteX1" fmla="*/ 398113 w 1007418"/>
                    <a:gd name="connsiteY1" fmla="*/ 20853 h 1065882"/>
                    <a:gd name="connsiteX2" fmla="*/ 975493 w 1007418"/>
                    <a:gd name="connsiteY2" fmla="*/ 164222 h 1065882"/>
                    <a:gd name="connsiteX3" fmla="*/ 914690 w 1007418"/>
                    <a:gd name="connsiteY3" fmla="*/ 608682 h 1065882"/>
                    <a:gd name="connsiteX4" fmla="*/ 457490 w 1007418"/>
                    <a:gd name="connsiteY4" fmla="*/ 1065882 h 1065882"/>
                    <a:gd name="connsiteX5" fmla="*/ 290 w 1007418"/>
                    <a:gd name="connsiteY5" fmla="*/ 608682 h 1065882"/>
                    <a:gd name="connsiteX0" fmla="*/ 66613 w 1073741"/>
                    <a:gd name="connsiteY0" fmla="*/ 588215 h 1045415"/>
                    <a:gd name="connsiteX1" fmla="*/ 44288 w 1073741"/>
                    <a:gd name="connsiteY1" fmla="*/ 120005 h 1045415"/>
                    <a:gd name="connsiteX2" fmla="*/ 464436 w 1073741"/>
                    <a:gd name="connsiteY2" fmla="*/ 386 h 1045415"/>
                    <a:gd name="connsiteX3" fmla="*/ 1041816 w 1073741"/>
                    <a:gd name="connsiteY3" fmla="*/ 143755 h 1045415"/>
                    <a:gd name="connsiteX4" fmla="*/ 981013 w 1073741"/>
                    <a:gd name="connsiteY4" fmla="*/ 588215 h 1045415"/>
                    <a:gd name="connsiteX5" fmla="*/ 523813 w 1073741"/>
                    <a:gd name="connsiteY5" fmla="*/ 1045415 h 1045415"/>
                    <a:gd name="connsiteX6" fmla="*/ 66613 w 1073741"/>
                    <a:gd name="connsiteY6" fmla="*/ 588215 h 1045415"/>
                    <a:gd name="connsiteX0" fmla="*/ 66613 w 1098361"/>
                    <a:gd name="connsiteY0" fmla="*/ 588215 h 1045501"/>
                    <a:gd name="connsiteX1" fmla="*/ 44288 w 1098361"/>
                    <a:gd name="connsiteY1" fmla="*/ 120005 h 1045501"/>
                    <a:gd name="connsiteX2" fmla="*/ 464436 w 1098361"/>
                    <a:gd name="connsiteY2" fmla="*/ 386 h 1045501"/>
                    <a:gd name="connsiteX3" fmla="*/ 1041816 w 1098361"/>
                    <a:gd name="connsiteY3" fmla="*/ 143755 h 1045501"/>
                    <a:gd name="connsiteX4" fmla="*/ 1052265 w 1098361"/>
                    <a:gd name="connsiteY4" fmla="*/ 623841 h 1045501"/>
                    <a:gd name="connsiteX5" fmla="*/ 523813 w 1098361"/>
                    <a:gd name="connsiteY5" fmla="*/ 1045415 h 1045501"/>
                    <a:gd name="connsiteX6" fmla="*/ 66613 w 1098361"/>
                    <a:gd name="connsiteY6" fmla="*/ 588215 h 1045501"/>
                    <a:gd name="connsiteX0" fmla="*/ 66613 w 1098361"/>
                    <a:gd name="connsiteY0" fmla="*/ 588215 h 1045499"/>
                    <a:gd name="connsiteX1" fmla="*/ 44288 w 1098361"/>
                    <a:gd name="connsiteY1" fmla="*/ 120005 h 1045499"/>
                    <a:gd name="connsiteX2" fmla="*/ 464436 w 1098361"/>
                    <a:gd name="connsiteY2" fmla="*/ 386 h 1045499"/>
                    <a:gd name="connsiteX3" fmla="*/ 1041816 w 1098361"/>
                    <a:gd name="connsiteY3" fmla="*/ 143755 h 1045499"/>
                    <a:gd name="connsiteX4" fmla="*/ 1052265 w 1098361"/>
                    <a:gd name="connsiteY4" fmla="*/ 623841 h 1045499"/>
                    <a:gd name="connsiteX5" fmla="*/ 523813 w 1098361"/>
                    <a:gd name="connsiteY5" fmla="*/ 1045415 h 1045499"/>
                    <a:gd name="connsiteX6" fmla="*/ 66613 w 1098361"/>
                    <a:gd name="connsiteY6" fmla="*/ 588215 h 1045499"/>
                    <a:gd name="connsiteX0" fmla="*/ 66613 w 1098361"/>
                    <a:gd name="connsiteY0" fmla="*/ 588215 h 1045499"/>
                    <a:gd name="connsiteX1" fmla="*/ 44288 w 1098361"/>
                    <a:gd name="connsiteY1" fmla="*/ 120005 h 1045499"/>
                    <a:gd name="connsiteX2" fmla="*/ 571314 w 1098361"/>
                    <a:gd name="connsiteY2" fmla="*/ 386 h 1045499"/>
                    <a:gd name="connsiteX3" fmla="*/ 1041816 w 1098361"/>
                    <a:gd name="connsiteY3" fmla="*/ 143755 h 1045499"/>
                    <a:gd name="connsiteX4" fmla="*/ 1052265 w 1098361"/>
                    <a:gd name="connsiteY4" fmla="*/ 623841 h 1045499"/>
                    <a:gd name="connsiteX5" fmla="*/ 523813 w 1098361"/>
                    <a:gd name="connsiteY5" fmla="*/ 1045415 h 1045499"/>
                    <a:gd name="connsiteX6" fmla="*/ 66613 w 1098361"/>
                    <a:gd name="connsiteY6" fmla="*/ 588215 h 1045499"/>
                    <a:gd name="connsiteX0" fmla="*/ 66613 w 1098361"/>
                    <a:gd name="connsiteY0" fmla="*/ 482571 h 939855"/>
                    <a:gd name="connsiteX1" fmla="*/ 44288 w 1098361"/>
                    <a:gd name="connsiteY1" fmla="*/ 14361 h 939855"/>
                    <a:gd name="connsiteX2" fmla="*/ 505477 w 1098361"/>
                    <a:gd name="connsiteY2" fmla="*/ 355599 h 939855"/>
                    <a:gd name="connsiteX3" fmla="*/ 1041816 w 1098361"/>
                    <a:gd name="connsiteY3" fmla="*/ 38111 h 939855"/>
                    <a:gd name="connsiteX4" fmla="*/ 1052265 w 1098361"/>
                    <a:gd name="connsiteY4" fmla="*/ 518197 h 939855"/>
                    <a:gd name="connsiteX5" fmla="*/ 523813 w 1098361"/>
                    <a:gd name="connsiteY5" fmla="*/ 939771 h 939855"/>
                    <a:gd name="connsiteX6" fmla="*/ 66613 w 1098361"/>
                    <a:gd name="connsiteY6" fmla="*/ 482571 h 939855"/>
                    <a:gd name="connsiteX0" fmla="*/ 66613 w 1087002"/>
                    <a:gd name="connsiteY0" fmla="*/ 484094 h 941378"/>
                    <a:gd name="connsiteX1" fmla="*/ 44288 w 1087002"/>
                    <a:gd name="connsiteY1" fmla="*/ 15884 h 941378"/>
                    <a:gd name="connsiteX2" fmla="*/ 505477 w 1087002"/>
                    <a:gd name="connsiteY2" fmla="*/ 357122 h 941378"/>
                    <a:gd name="connsiteX3" fmla="*/ 892901 w 1087002"/>
                    <a:gd name="connsiteY3" fmla="*/ 340783 h 941378"/>
                    <a:gd name="connsiteX4" fmla="*/ 1041816 w 1087002"/>
                    <a:gd name="connsiteY4" fmla="*/ 39634 h 941378"/>
                    <a:gd name="connsiteX5" fmla="*/ 1052265 w 1087002"/>
                    <a:gd name="connsiteY5" fmla="*/ 519720 h 941378"/>
                    <a:gd name="connsiteX6" fmla="*/ 523813 w 1087002"/>
                    <a:gd name="connsiteY6" fmla="*/ 941294 h 941378"/>
                    <a:gd name="connsiteX7" fmla="*/ 66613 w 1087002"/>
                    <a:gd name="connsiteY7" fmla="*/ 484094 h 941378"/>
                    <a:gd name="connsiteX0" fmla="*/ 66613 w 1087002"/>
                    <a:gd name="connsiteY0" fmla="*/ 484094 h 941378"/>
                    <a:gd name="connsiteX1" fmla="*/ 44288 w 1087002"/>
                    <a:gd name="connsiteY1" fmla="*/ 15884 h 941378"/>
                    <a:gd name="connsiteX2" fmla="*/ 505477 w 1087002"/>
                    <a:gd name="connsiteY2" fmla="*/ 357122 h 941378"/>
                    <a:gd name="connsiteX3" fmla="*/ 892901 w 1087002"/>
                    <a:gd name="connsiteY3" fmla="*/ 340783 h 941378"/>
                    <a:gd name="connsiteX4" fmla="*/ 1041816 w 1087002"/>
                    <a:gd name="connsiteY4" fmla="*/ 39634 h 941378"/>
                    <a:gd name="connsiteX5" fmla="*/ 1052265 w 1087002"/>
                    <a:gd name="connsiteY5" fmla="*/ 519720 h 941378"/>
                    <a:gd name="connsiteX6" fmla="*/ 523813 w 1087002"/>
                    <a:gd name="connsiteY6" fmla="*/ 941294 h 941378"/>
                    <a:gd name="connsiteX7" fmla="*/ 66613 w 1087002"/>
                    <a:gd name="connsiteY7" fmla="*/ 484094 h 941378"/>
                    <a:gd name="connsiteX0" fmla="*/ 66613 w 1087002"/>
                    <a:gd name="connsiteY0" fmla="*/ 481602 h 938886"/>
                    <a:gd name="connsiteX1" fmla="*/ 44288 w 1087002"/>
                    <a:gd name="connsiteY1" fmla="*/ 13392 h 938886"/>
                    <a:gd name="connsiteX2" fmla="*/ 505477 w 1087002"/>
                    <a:gd name="connsiteY2" fmla="*/ 354630 h 938886"/>
                    <a:gd name="connsiteX3" fmla="*/ 892901 w 1087002"/>
                    <a:gd name="connsiteY3" fmla="*/ 338291 h 938886"/>
                    <a:gd name="connsiteX4" fmla="*/ 1041816 w 1087002"/>
                    <a:gd name="connsiteY4" fmla="*/ 37142 h 938886"/>
                    <a:gd name="connsiteX5" fmla="*/ 1052265 w 1087002"/>
                    <a:gd name="connsiteY5" fmla="*/ 517228 h 938886"/>
                    <a:gd name="connsiteX6" fmla="*/ 523813 w 1087002"/>
                    <a:gd name="connsiteY6" fmla="*/ 938802 h 938886"/>
                    <a:gd name="connsiteX7" fmla="*/ 66613 w 1087002"/>
                    <a:gd name="connsiteY7" fmla="*/ 481602 h 938886"/>
                    <a:gd name="connsiteX0" fmla="*/ 66613 w 1087002"/>
                    <a:gd name="connsiteY0" fmla="*/ 475942 h 933226"/>
                    <a:gd name="connsiteX1" fmla="*/ 44288 w 1087002"/>
                    <a:gd name="connsiteY1" fmla="*/ 7732 h 933226"/>
                    <a:gd name="connsiteX2" fmla="*/ 197957 w 1087002"/>
                    <a:gd name="connsiteY2" fmla="*/ 354577 h 933226"/>
                    <a:gd name="connsiteX3" fmla="*/ 505477 w 1087002"/>
                    <a:gd name="connsiteY3" fmla="*/ 348970 h 933226"/>
                    <a:gd name="connsiteX4" fmla="*/ 892901 w 1087002"/>
                    <a:gd name="connsiteY4" fmla="*/ 332631 h 933226"/>
                    <a:gd name="connsiteX5" fmla="*/ 1041816 w 1087002"/>
                    <a:gd name="connsiteY5" fmla="*/ 31482 h 933226"/>
                    <a:gd name="connsiteX6" fmla="*/ 1052265 w 1087002"/>
                    <a:gd name="connsiteY6" fmla="*/ 511568 h 933226"/>
                    <a:gd name="connsiteX7" fmla="*/ 523813 w 1087002"/>
                    <a:gd name="connsiteY7" fmla="*/ 933142 h 933226"/>
                    <a:gd name="connsiteX8" fmla="*/ 66613 w 1087002"/>
                    <a:gd name="connsiteY8" fmla="*/ 475942 h 933226"/>
                    <a:gd name="connsiteX0" fmla="*/ 66613 w 1087002"/>
                    <a:gd name="connsiteY0" fmla="*/ 475942 h 933226"/>
                    <a:gd name="connsiteX1" fmla="*/ 44288 w 1087002"/>
                    <a:gd name="connsiteY1" fmla="*/ 7732 h 933226"/>
                    <a:gd name="connsiteX2" fmla="*/ 197957 w 1087002"/>
                    <a:gd name="connsiteY2" fmla="*/ 354577 h 933226"/>
                    <a:gd name="connsiteX3" fmla="*/ 505477 w 1087002"/>
                    <a:gd name="connsiteY3" fmla="*/ 348970 h 933226"/>
                    <a:gd name="connsiteX4" fmla="*/ 892901 w 1087002"/>
                    <a:gd name="connsiteY4" fmla="*/ 332631 h 933226"/>
                    <a:gd name="connsiteX5" fmla="*/ 1041816 w 1087002"/>
                    <a:gd name="connsiteY5" fmla="*/ 31482 h 933226"/>
                    <a:gd name="connsiteX6" fmla="*/ 1052265 w 1087002"/>
                    <a:gd name="connsiteY6" fmla="*/ 511568 h 933226"/>
                    <a:gd name="connsiteX7" fmla="*/ 523813 w 1087002"/>
                    <a:gd name="connsiteY7" fmla="*/ 933142 h 933226"/>
                    <a:gd name="connsiteX8" fmla="*/ 66613 w 1087002"/>
                    <a:gd name="connsiteY8" fmla="*/ 475942 h 933226"/>
                    <a:gd name="connsiteX0" fmla="*/ 66613 w 1109753"/>
                    <a:gd name="connsiteY0" fmla="*/ 475942 h 933226"/>
                    <a:gd name="connsiteX1" fmla="*/ 44288 w 1109753"/>
                    <a:gd name="connsiteY1" fmla="*/ 7732 h 933226"/>
                    <a:gd name="connsiteX2" fmla="*/ 197957 w 1109753"/>
                    <a:gd name="connsiteY2" fmla="*/ 354577 h 933226"/>
                    <a:gd name="connsiteX3" fmla="*/ 505477 w 1109753"/>
                    <a:gd name="connsiteY3" fmla="*/ 348970 h 933226"/>
                    <a:gd name="connsiteX4" fmla="*/ 892901 w 1109753"/>
                    <a:gd name="connsiteY4" fmla="*/ 332631 h 933226"/>
                    <a:gd name="connsiteX5" fmla="*/ 1085707 w 1109753"/>
                    <a:gd name="connsiteY5" fmla="*/ 133895 h 933226"/>
                    <a:gd name="connsiteX6" fmla="*/ 1052265 w 1109753"/>
                    <a:gd name="connsiteY6" fmla="*/ 511568 h 933226"/>
                    <a:gd name="connsiteX7" fmla="*/ 523813 w 1109753"/>
                    <a:gd name="connsiteY7" fmla="*/ 933142 h 933226"/>
                    <a:gd name="connsiteX8" fmla="*/ 66613 w 1109753"/>
                    <a:gd name="connsiteY8" fmla="*/ 475942 h 933226"/>
                    <a:gd name="connsiteX0" fmla="*/ 62084 w 1105224"/>
                    <a:gd name="connsiteY0" fmla="*/ 425867 h 883149"/>
                    <a:gd name="connsiteX1" fmla="*/ 47074 w 1105224"/>
                    <a:gd name="connsiteY1" fmla="*/ 8863 h 883149"/>
                    <a:gd name="connsiteX2" fmla="*/ 193428 w 1105224"/>
                    <a:gd name="connsiteY2" fmla="*/ 304502 h 883149"/>
                    <a:gd name="connsiteX3" fmla="*/ 500948 w 1105224"/>
                    <a:gd name="connsiteY3" fmla="*/ 298895 h 883149"/>
                    <a:gd name="connsiteX4" fmla="*/ 888372 w 1105224"/>
                    <a:gd name="connsiteY4" fmla="*/ 282556 h 883149"/>
                    <a:gd name="connsiteX5" fmla="*/ 1081178 w 1105224"/>
                    <a:gd name="connsiteY5" fmla="*/ 83820 h 883149"/>
                    <a:gd name="connsiteX6" fmla="*/ 1047736 w 1105224"/>
                    <a:gd name="connsiteY6" fmla="*/ 461493 h 883149"/>
                    <a:gd name="connsiteX7" fmla="*/ 519284 w 1105224"/>
                    <a:gd name="connsiteY7" fmla="*/ 883067 h 883149"/>
                    <a:gd name="connsiteX8" fmla="*/ 62084 w 1105224"/>
                    <a:gd name="connsiteY8" fmla="*/ 425867 h 883149"/>
                    <a:gd name="connsiteX0" fmla="*/ 63376 w 1106516"/>
                    <a:gd name="connsiteY0" fmla="*/ 425867 h 802702"/>
                    <a:gd name="connsiteX1" fmla="*/ 48366 w 1106516"/>
                    <a:gd name="connsiteY1" fmla="*/ 8863 h 802702"/>
                    <a:gd name="connsiteX2" fmla="*/ 194720 w 1106516"/>
                    <a:gd name="connsiteY2" fmla="*/ 304502 h 802702"/>
                    <a:gd name="connsiteX3" fmla="*/ 502240 w 1106516"/>
                    <a:gd name="connsiteY3" fmla="*/ 298895 h 802702"/>
                    <a:gd name="connsiteX4" fmla="*/ 889664 w 1106516"/>
                    <a:gd name="connsiteY4" fmla="*/ 282556 h 802702"/>
                    <a:gd name="connsiteX5" fmla="*/ 1082470 w 1106516"/>
                    <a:gd name="connsiteY5" fmla="*/ 83820 h 802702"/>
                    <a:gd name="connsiteX6" fmla="*/ 1049028 w 1106516"/>
                    <a:gd name="connsiteY6" fmla="*/ 461493 h 802702"/>
                    <a:gd name="connsiteX7" fmla="*/ 542521 w 1106516"/>
                    <a:gd name="connsiteY7" fmla="*/ 802599 h 802702"/>
                    <a:gd name="connsiteX8" fmla="*/ 63376 w 1106516"/>
                    <a:gd name="connsiteY8" fmla="*/ 425867 h 802702"/>
                    <a:gd name="connsiteX0" fmla="*/ 63376 w 1095875"/>
                    <a:gd name="connsiteY0" fmla="*/ 425867 h 802716"/>
                    <a:gd name="connsiteX1" fmla="*/ 48366 w 1095875"/>
                    <a:gd name="connsiteY1" fmla="*/ 8863 h 802716"/>
                    <a:gd name="connsiteX2" fmla="*/ 194720 w 1095875"/>
                    <a:gd name="connsiteY2" fmla="*/ 304502 h 802716"/>
                    <a:gd name="connsiteX3" fmla="*/ 502240 w 1095875"/>
                    <a:gd name="connsiteY3" fmla="*/ 298895 h 802716"/>
                    <a:gd name="connsiteX4" fmla="*/ 889664 w 1095875"/>
                    <a:gd name="connsiteY4" fmla="*/ 282556 h 802716"/>
                    <a:gd name="connsiteX5" fmla="*/ 1082470 w 1095875"/>
                    <a:gd name="connsiteY5" fmla="*/ 83820 h 802716"/>
                    <a:gd name="connsiteX6" fmla="*/ 997822 w 1095875"/>
                    <a:gd name="connsiteY6" fmla="*/ 461493 h 802716"/>
                    <a:gd name="connsiteX7" fmla="*/ 542521 w 1095875"/>
                    <a:gd name="connsiteY7" fmla="*/ 802599 h 802716"/>
                    <a:gd name="connsiteX8" fmla="*/ 63376 w 1095875"/>
                    <a:gd name="connsiteY8" fmla="*/ 425867 h 802716"/>
                    <a:gd name="connsiteX0" fmla="*/ 63376 w 1085109"/>
                    <a:gd name="connsiteY0" fmla="*/ 425867 h 802716"/>
                    <a:gd name="connsiteX1" fmla="*/ 48366 w 1085109"/>
                    <a:gd name="connsiteY1" fmla="*/ 8863 h 802716"/>
                    <a:gd name="connsiteX2" fmla="*/ 194720 w 1085109"/>
                    <a:gd name="connsiteY2" fmla="*/ 304502 h 802716"/>
                    <a:gd name="connsiteX3" fmla="*/ 502240 w 1085109"/>
                    <a:gd name="connsiteY3" fmla="*/ 298895 h 802716"/>
                    <a:gd name="connsiteX4" fmla="*/ 889664 w 1085109"/>
                    <a:gd name="connsiteY4" fmla="*/ 282556 h 802716"/>
                    <a:gd name="connsiteX5" fmla="*/ 1082470 w 1085109"/>
                    <a:gd name="connsiteY5" fmla="*/ 83820 h 802716"/>
                    <a:gd name="connsiteX6" fmla="*/ 997822 w 1085109"/>
                    <a:gd name="connsiteY6" fmla="*/ 461493 h 802716"/>
                    <a:gd name="connsiteX7" fmla="*/ 542521 w 1085109"/>
                    <a:gd name="connsiteY7" fmla="*/ 802599 h 802716"/>
                    <a:gd name="connsiteX8" fmla="*/ 63376 w 1085109"/>
                    <a:gd name="connsiteY8" fmla="*/ 425867 h 802716"/>
                    <a:gd name="connsiteX0" fmla="*/ 104437 w 1126170"/>
                    <a:gd name="connsiteY0" fmla="*/ 418741 h 795590"/>
                    <a:gd name="connsiteX1" fmla="*/ 30906 w 1126170"/>
                    <a:gd name="connsiteY1" fmla="*/ 9052 h 795590"/>
                    <a:gd name="connsiteX2" fmla="*/ 235781 w 1126170"/>
                    <a:gd name="connsiteY2" fmla="*/ 297376 h 795590"/>
                    <a:gd name="connsiteX3" fmla="*/ 543301 w 1126170"/>
                    <a:gd name="connsiteY3" fmla="*/ 291769 h 795590"/>
                    <a:gd name="connsiteX4" fmla="*/ 930725 w 1126170"/>
                    <a:gd name="connsiteY4" fmla="*/ 275430 h 795590"/>
                    <a:gd name="connsiteX5" fmla="*/ 1123531 w 1126170"/>
                    <a:gd name="connsiteY5" fmla="*/ 76694 h 795590"/>
                    <a:gd name="connsiteX6" fmla="*/ 1038883 w 1126170"/>
                    <a:gd name="connsiteY6" fmla="*/ 454367 h 795590"/>
                    <a:gd name="connsiteX7" fmla="*/ 583582 w 1126170"/>
                    <a:gd name="connsiteY7" fmla="*/ 795473 h 795590"/>
                    <a:gd name="connsiteX8" fmla="*/ 104437 w 1126170"/>
                    <a:gd name="connsiteY8" fmla="*/ 418741 h 795590"/>
                    <a:gd name="connsiteX0" fmla="*/ 81723 w 1103456"/>
                    <a:gd name="connsiteY0" fmla="*/ 418741 h 795590"/>
                    <a:gd name="connsiteX1" fmla="*/ 8192 w 1103456"/>
                    <a:gd name="connsiteY1" fmla="*/ 9052 h 795590"/>
                    <a:gd name="connsiteX2" fmla="*/ 213067 w 1103456"/>
                    <a:gd name="connsiteY2" fmla="*/ 297376 h 795590"/>
                    <a:gd name="connsiteX3" fmla="*/ 520587 w 1103456"/>
                    <a:gd name="connsiteY3" fmla="*/ 291769 h 795590"/>
                    <a:gd name="connsiteX4" fmla="*/ 908011 w 1103456"/>
                    <a:gd name="connsiteY4" fmla="*/ 275430 h 795590"/>
                    <a:gd name="connsiteX5" fmla="*/ 1100817 w 1103456"/>
                    <a:gd name="connsiteY5" fmla="*/ 76694 h 795590"/>
                    <a:gd name="connsiteX6" fmla="*/ 1016169 w 1103456"/>
                    <a:gd name="connsiteY6" fmla="*/ 454367 h 795590"/>
                    <a:gd name="connsiteX7" fmla="*/ 560868 w 1103456"/>
                    <a:gd name="connsiteY7" fmla="*/ 795473 h 795590"/>
                    <a:gd name="connsiteX8" fmla="*/ 81723 w 1103456"/>
                    <a:gd name="connsiteY8" fmla="*/ 418741 h 795590"/>
                    <a:gd name="connsiteX0" fmla="*/ 81723 w 1117506"/>
                    <a:gd name="connsiteY0" fmla="*/ 418741 h 795590"/>
                    <a:gd name="connsiteX1" fmla="*/ 8192 w 1117506"/>
                    <a:gd name="connsiteY1" fmla="*/ 9052 h 795590"/>
                    <a:gd name="connsiteX2" fmla="*/ 213067 w 1117506"/>
                    <a:gd name="connsiteY2" fmla="*/ 297376 h 795590"/>
                    <a:gd name="connsiteX3" fmla="*/ 520587 w 1117506"/>
                    <a:gd name="connsiteY3" fmla="*/ 291769 h 795590"/>
                    <a:gd name="connsiteX4" fmla="*/ 908011 w 1117506"/>
                    <a:gd name="connsiteY4" fmla="*/ 275430 h 795590"/>
                    <a:gd name="connsiteX5" fmla="*/ 1115448 w 1117506"/>
                    <a:gd name="connsiteY5" fmla="*/ 76694 h 795590"/>
                    <a:gd name="connsiteX6" fmla="*/ 1016169 w 1117506"/>
                    <a:gd name="connsiteY6" fmla="*/ 454367 h 795590"/>
                    <a:gd name="connsiteX7" fmla="*/ 560868 w 1117506"/>
                    <a:gd name="connsiteY7" fmla="*/ 795473 h 795590"/>
                    <a:gd name="connsiteX8" fmla="*/ 81723 w 1117506"/>
                    <a:gd name="connsiteY8" fmla="*/ 418741 h 795590"/>
                    <a:gd name="connsiteX0" fmla="*/ 81723 w 1117506"/>
                    <a:gd name="connsiteY0" fmla="*/ 418741 h 795590"/>
                    <a:gd name="connsiteX1" fmla="*/ 8192 w 1117506"/>
                    <a:gd name="connsiteY1" fmla="*/ 9052 h 795590"/>
                    <a:gd name="connsiteX2" fmla="*/ 213067 w 1117506"/>
                    <a:gd name="connsiteY2" fmla="*/ 297376 h 795590"/>
                    <a:gd name="connsiteX3" fmla="*/ 520587 w 1117506"/>
                    <a:gd name="connsiteY3" fmla="*/ 291769 h 795590"/>
                    <a:gd name="connsiteX4" fmla="*/ 908011 w 1117506"/>
                    <a:gd name="connsiteY4" fmla="*/ 275430 h 795590"/>
                    <a:gd name="connsiteX5" fmla="*/ 1115448 w 1117506"/>
                    <a:gd name="connsiteY5" fmla="*/ 76694 h 795590"/>
                    <a:gd name="connsiteX6" fmla="*/ 1016169 w 1117506"/>
                    <a:gd name="connsiteY6" fmla="*/ 454367 h 795590"/>
                    <a:gd name="connsiteX7" fmla="*/ 560868 w 1117506"/>
                    <a:gd name="connsiteY7" fmla="*/ 795473 h 795590"/>
                    <a:gd name="connsiteX8" fmla="*/ 81723 w 1117506"/>
                    <a:gd name="connsiteY8" fmla="*/ 418741 h 795590"/>
                    <a:gd name="connsiteX0" fmla="*/ 81723 w 1117506"/>
                    <a:gd name="connsiteY0" fmla="*/ 418741 h 795590"/>
                    <a:gd name="connsiteX1" fmla="*/ 8192 w 1117506"/>
                    <a:gd name="connsiteY1" fmla="*/ 9052 h 795590"/>
                    <a:gd name="connsiteX2" fmla="*/ 213067 w 1117506"/>
                    <a:gd name="connsiteY2" fmla="*/ 297376 h 795590"/>
                    <a:gd name="connsiteX3" fmla="*/ 520587 w 1117506"/>
                    <a:gd name="connsiteY3" fmla="*/ 291769 h 795590"/>
                    <a:gd name="connsiteX4" fmla="*/ 908011 w 1117506"/>
                    <a:gd name="connsiteY4" fmla="*/ 275430 h 795590"/>
                    <a:gd name="connsiteX5" fmla="*/ 1115448 w 1117506"/>
                    <a:gd name="connsiteY5" fmla="*/ 76694 h 795590"/>
                    <a:gd name="connsiteX6" fmla="*/ 1016169 w 1117506"/>
                    <a:gd name="connsiteY6" fmla="*/ 454367 h 795590"/>
                    <a:gd name="connsiteX7" fmla="*/ 560868 w 1117506"/>
                    <a:gd name="connsiteY7" fmla="*/ 795473 h 795590"/>
                    <a:gd name="connsiteX8" fmla="*/ 81723 w 1117506"/>
                    <a:gd name="connsiteY8" fmla="*/ 418741 h 795590"/>
                    <a:gd name="connsiteX0" fmla="*/ 81723 w 1117506"/>
                    <a:gd name="connsiteY0" fmla="*/ 418741 h 795590"/>
                    <a:gd name="connsiteX1" fmla="*/ 8192 w 1117506"/>
                    <a:gd name="connsiteY1" fmla="*/ 9052 h 795590"/>
                    <a:gd name="connsiteX2" fmla="*/ 213067 w 1117506"/>
                    <a:gd name="connsiteY2" fmla="*/ 297376 h 795590"/>
                    <a:gd name="connsiteX3" fmla="*/ 520587 w 1117506"/>
                    <a:gd name="connsiteY3" fmla="*/ 291769 h 795590"/>
                    <a:gd name="connsiteX4" fmla="*/ 908011 w 1117506"/>
                    <a:gd name="connsiteY4" fmla="*/ 275430 h 795590"/>
                    <a:gd name="connsiteX5" fmla="*/ 1115448 w 1117506"/>
                    <a:gd name="connsiteY5" fmla="*/ 76694 h 795590"/>
                    <a:gd name="connsiteX6" fmla="*/ 1016169 w 1117506"/>
                    <a:gd name="connsiteY6" fmla="*/ 454367 h 795590"/>
                    <a:gd name="connsiteX7" fmla="*/ 560868 w 1117506"/>
                    <a:gd name="connsiteY7" fmla="*/ 795473 h 795590"/>
                    <a:gd name="connsiteX8" fmla="*/ 81723 w 1117506"/>
                    <a:gd name="connsiteY8" fmla="*/ 418741 h 795590"/>
                    <a:gd name="connsiteX0" fmla="*/ 81723 w 1117506"/>
                    <a:gd name="connsiteY0" fmla="*/ 418741 h 795590"/>
                    <a:gd name="connsiteX1" fmla="*/ 8192 w 1117506"/>
                    <a:gd name="connsiteY1" fmla="*/ 9052 h 795590"/>
                    <a:gd name="connsiteX2" fmla="*/ 213067 w 1117506"/>
                    <a:gd name="connsiteY2" fmla="*/ 297376 h 795590"/>
                    <a:gd name="connsiteX3" fmla="*/ 520587 w 1117506"/>
                    <a:gd name="connsiteY3" fmla="*/ 291769 h 795590"/>
                    <a:gd name="connsiteX4" fmla="*/ 908011 w 1117506"/>
                    <a:gd name="connsiteY4" fmla="*/ 275430 h 795590"/>
                    <a:gd name="connsiteX5" fmla="*/ 1115448 w 1117506"/>
                    <a:gd name="connsiteY5" fmla="*/ 76694 h 795590"/>
                    <a:gd name="connsiteX6" fmla="*/ 1016169 w 1117506"/>
                    <a:gd name="connsiteY6" fmla="*/ 454367 h 795590"/>
                    <a:gd name="connsiteX7" fmla="*/ 560868 w 1117506"/>
                    <a:gd name="connsiteY7" fmla="*/ 795473 h 795590"/>
                    <a:gd name="connsiteX8" fmla="*/ 81723 w 1117506"/>
                    <a:gd name="connsiteY8" fmla="*/ 418741 h 795590"/>
                    <a:gd name="connsiteX0" fmla="*/ 81723 w 1117506"/>
                    <a:gd name="connsiteY0" fmla="*/ 418741 h 795590"/>
                    <a:gd name="connsiteX1" fmla="*/ 8192 w 1117506"/>
                    <a:gd name="connsiteY1" fmla="*/ 9052 h 795590"/>
                    <a:gd name="connsiteX2" fmla="*/ 213067 w 1117506"/>
                    <a:gd name="connsiteY2" fmla="*/ 297376 h 795590"/>
                    <a:gd name="connsiteX3" fmla="*/ 520587 w 1117506"/>
                    <a:gd name="connsiteY3" fmla="*/ 291769 h 795590"/>
                    <a:gd name="connsiteX4" fmla="*/ 908011 w 1117506"/>
                    <a:gd name="connsiteY4" fmla="*/ 275430 h 795590"/>
                    <a:gd name="connsiteX5" fmla="*/ 1115448 w 1117506"/>
                    <a:gd name="connsiteY5" fmla="*/ 76694 h 795590"/>
                    <a:gd name="connsiteX6" fmla="*/ 1016169 w 1117506"/>
                    <a:gd name="connsiteY6" fmla="*/ 454367 h 795590"/>
                    <a:gd name="connsiteX7" fmla="*/ 560868 w 1117506"/>
                    <a:gd name="connsiteY7" fmla="*/ 795473 h 795590"/>
                    <a:gd name="connsiteX8" fmla="*/ 81723 w 1117506"/>
                    <a:gd name="connsiteY8" fmla="*/ 418741 h 795590"/>
                    <a:gd name="connsiteX0" fmla="*/ 81723 w 1117506"/>
                    <a:gd name="connsiteY0" fmla="*/ 418741 h 796344"/>
                    <a:gd name="connsiteX1" fmla="*/ 8192 w 1117506"/>
                    <a:gd name="connsiteY1" fmla="*/ 9052 h 796344"/>
                    <a:gd name="connsiteX2" fmla="*/ 213067 w 1117506"/>
                    <a:gd name="connsiteY2" fmla="*/ 297376 h 796344"/>
                    <a:gd name="connsiteX3" fmla="*/ 520587 w 1117506"/>
                    <a:gd name="connsiteY3" fmla="*/ 291769 h 796344"/>
                    <a:gd name="connsiteX4" fmla="*/ 908011 w 1117506"/>
                    <a:gd name="connsiteY4" fmla="*/ 275430 h 796344"/>
                    <a:gd name="connsiteX5" fmla="*/ 1115448 w 1117506"/>
                    <a:gd name="connsiteY5" fmla="*/ 76694 h 796344"/>
                    <a:gd name="connsiteX6" fmla="*/ 1016169 w 1117506"/>
                    <a:gd name="connsiteY6" fmla="*/ 454367 h 796344"/>
                    <a:gd name="connsiteX7" fmla="*/ 560868 w 1117506"/>
                    <a:gd name="connsiteY7" fmla="*/ 795473 h 796344"/>
                    <a:gd name="connsiteX8" fmla="*/ 81723 w 1117506"/>
                    <a:gd name="connsiteY8" fmla="*/ 418741 h 796344"/>
                    <a:gd name="connsiteX0" fmla="*/ 75176 w 1110959"/>
                    <a:gd name="connsiteY0" fmla="*/ 418741 h 797212"/>
                    <a:gd name="connsiteX1" fmla="*/ 1645 w 1110959"/>
                    <a:gd name="connsiteY1" fmla="*/ 9052 h 797212"/>
                    <a:gd name="connsiteX2" fmla="*/ 206520 w 1110959"/>
                    <a:gd name="connsiteY2" fmla="*/ 297376 h 797212"/>
                    <a:gd name="connsiteX3" fmla="*/ 514040 w 1110959"/>
                    <a:gd name="connsiteY3" fmla="*/ 291769 h 797212"/>
                    <a:gd name="connsiteX4" fmla="*/ 901464 w 1110959"/>
                    <a:gd name="connsiteY4" fmla="*/ 275430 h 797212"/>
                    <a:gd name="connsiteX5" fmla="*/ 1108901 w 1110959"/>
                    <a:gd name="connsiteY5" fmla="*/ 76694 h 797212"/>
                    <a:gd name="connsiteX6" fmla="*/ 1009622 w 1110959"/>
                    <a:gd name="connsiteY6" fmla="*/ 454367 h 797212"/>
                    <a:gd name="connsiteX7" fmla="*/ 554321 w 1110959"/>
                    <a:gd name="connsiteY7" fmla="*/ 795473 h 797212"/>
                    <a:gd name="connsiteX8" fmla="*/ 75176 w 1110959"/>
                    <a:gd name="connsiteY8" fmla="*/ 418741 h 797212"/>
                    <a:gd name="connsiteX0" fmla="*/ 50 w 1133227"/>
                    <a:gd name="connsiteY0" fmla="*/ 418739 h 795590"/>
                    <a:gd name="connsiteX1" fmla="*/ 23913 w 1133227"/>
                    <a:gd name="connsiteY1" fmla="*/ 9052 h 795590"/>
                    <a:gd name="connsiteX2" fmla="*/ 228788 w 1133227"/>
                    <a:gd name="connsiteY2" fmla="*/ 297376 h 795590"/>
                    <a:gd name="connsiteX3" fmla="*/ 536308 w 1133227"/>
                    <a:gd name="connsiteY3" fmla="*/ 291769 h 795590"/>
                    <a:gd name="connsiteX4" fmla="*/ 923732 w 1133227"/>
                    <a:gd name="connsiteY4" fmla="*/ 275430 h 795590"/>
                    <a:gd name="connsiteX5" fmla="*/ 1131169 w 1133227"/>
                    <a:gd name="connsiteY5" fmla="*/ 76694 h 795590"/>
                    <a:gd name="connsiteX6" fmla="*/ 1031890 w 1133227"/>
                    <a:gd name="connsiteY6" fmla="*/ 454367 h 795590"/>
                    <a:gd name="connsiteX7" fmla="*/ 576589 w 1133227"/>
                    <a:gd name="connsiteY7" fmla="*/ 795473 h 795590"/>
                    <a:gd name="connsiteX8" fmla="*/ 50 w 1133227"/>
                    <a:gd name="connsiteY8" fmla="*/ 418739 h 79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33227" h="795590">
                      <a:moveTo>
                        <a:pt x="50" y="418739"/>
                      </a:moveTo>
                      <a:cubicBezTo>
                        <a:pt x="5331" y="144446"/>
                        <a:pt x="8816" y="33871"/>
                        <a:pt x="23913" y="9052"/>
                      </a:cubicBezTo>
                      <a:cubicBezTo>
                        <a:pt x="45804" y="-55067"/>
                        <a:pt x="151923" y="240503"/>
                        <a:pt x="228788" y="297376"/>
                      </a:cubicBezTo>
                      <a:cubicBezTo>
                        <a:pt x="386875" y="21268"/>
                        <a:pt x="537027" y="306023"/>
                        <a:pt x="536308" y="291769"/>
                      </a:cubicBezTo>
                      <a:cubicBezTo>
                        <a:pt x="535589" y="277515"/>
                        <a:pt x="685512" y="11764"/>
                        <a:pt x="923732" y="275430"/>
                      </a:cubicBezTo>
                      <a:cubicBezTo>
                        <a:pt x="1013122" y="222515"/>
                        <a:pt x="1118020" y="68817"/>
                        <a:pt x="1131169" y="76694"/>
                      </a:cubicBezTo>
                      <a:cubicBezTo>
                        <a:pt x="1144318" y="84571"/>
                        <a:pt x="1092494" y="327841"/>
                        <a:pt x="1031890" y="454367"/>
                      </a:cubicBezTo>
                      <a:cubicBezTo>
                        <a:pt x="971286" y="580893"/>
                        <a:pt x="748562" y="801411"/>
                        <a:pt x="576589" y="795473"/>
                      </a:cubicBezTo>
                      <a:cubicBezTo>
                        <a:pt x="404616" y="789535"/>
                        <a:pt x="-5231" y="693032"/>
                        <a:pt x="50" y="41873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  <p:sp>
              <p:nvSpPr>
                <p:cNvPr id="52" name="Ellipszis 30"/>
                <p:cNvSpPr/>
                <p:nvPr/>
              </p:nvSpPr>
              <p:spPr>
                <a:xfrm rot="10800000" flipH="1" flipV="1">
                  <a:off x="3091070" y="482191"/>
                  <a:ext cx="1815147" cy="837114"/>
                </a:xfrm>
                <a:custGeom>
                  <a:avLst/>
                  <a:gdLst>
                    <a:gd name="connsiteX0" fmla="*/ 0 w 914400"/>
                    <a:gd name="connsiteY0" fmla="*/ 457200 h 914400"/>
                    <a:gd name="connsiteX1" fmla="*/ 457200 w 914400"/>
                    <a:gd name="connsiteY1" fmla="*/ 0 h 914400"/>
                    <a:gd name="connsiteX2" fmla="*/ 914400 w 914400"/>
                    <a:gd name="connsiteY2" fmla="*/ 457200 h 914400"/>
                    <a:gd name="connsiteX3" fmla="*/ 457200 w 914400"/>
                    <a:gd name="connsiteY3" fmla="*/ 914400 h 914400"/>
                    <a:gd name="connsiteX4" fmla="*/ 0 w 914400"/>
                    <a:gd name="connsiteY4" fmla="*/ 457200 h 914400"/>
                    <a:gd name="connsiteX0" fmla="*/ 0 w 1007128"/>
                    <a:gd name="connsiteY0" fmla="*/ 507523 h 964723"/>
                    <a:gd name="connsiteX1" fmla="*/ 457200 w 1007128"/>
                    <a:gd name="connsiteY1" fmla="*/ 50323 h 964723"/>
                    <a:gd name="connsiteX2" fmla="*/ 975203 w 1007128"/>
                    <a:gd name="connsiteY2" fmla="*/ 63063 h 964723"/>
                    <a:gd name="connsiteX3" fmla="*/ 914400 w 1007128"/>
                    <a:gd name="connsiteY3" fmla="*/ 507523 h 964723"/>
                    <a:gd name="connsiteX4" fmla="*/ 457200 w 1007128"/>
                    <a:gd name="connsiteY4" fmla="*/ 964723 h 964723"/>
                    <a:gd name="connsiteX5" fmla="*/ 0 w 1007128"/>
                    <a:gd name="connsiteY5" fmla="*/ 507523 h 964723"/>
                    <a:gd name="connsiteX0" fmla="*/ 290 w 1007418"/>
                    <a:gd name="connsiteY0" fmla="*/ 608682 h 1065882"/>
                    <a:gd name="connsiteX1" fmla="*/ 398113 w 1007418"/>
                    <a:gd name="connsiteY1" fmla="*/ 20853 h 1065882"/>
                    <a:gd name="connsiteX2" fmla="*/ 975493 w 1007418"/>
                    <a:gd name="connsiteY2" fmla="*/ 164222 h 1065882"/>
                    <a:gd name="connsiteX3" fmla="*/ 914690 w 1007418"/>
                    <a:gd name="connsiteY3" fmla="*/ 608682 h 1065882"/>
                    <a:gd name="connsiteX4" fmla="*/ 457490 w 1007418"/>
                    <a:gd name="connsiteY4" fmla="*/ 1065882 h 1065882"/>
                    <a:gd name="connsiteX5" fmla="*/ 290 w 1007418"/>
                    <a:gd name="connsiteY5" fmla="*/ 608682 h 1065882"/>
                    <a:gd name="connsiteX0" fmla="*/ 66613 w 1073741"/>
                    <a:gd name="connsiteY0" fmla="*/ 588215 h 1045415"/>
                    <a:gd name="connsiteX1" fmla="*/ 44288 w 1073741"/>
                    <a:gd name="connsiteY1" fmla="*/ 120005 h 1045415"/>
                    <a:gd name="connsiteX2" fmla="*/ 464436 w 1073741"/>
                    <a:gd name="connsiteY2" fmla="*/ 386 h 1045415"/>
                    <a:gd name="connsiteX3" fmla="*/ 1041816 w 1073741"/>
                    <a:gd name="connsiteY3" fmla="*/ 143755 h 1045415"/>
                    <a:gd name="connsiteX4" fmla="*/ 981013 w 1073741"/>
                    <a:gd name="connsiteY4" fmla="*/ 588215 h 1045415"/>
                    <a:gd name="connsiteX5" fmla="*/ 523813 w 1073741"/>
                    <a:gd name="connsiteY5" fmla="*/ 1045415 h 1045415"/>
                    <a:gd name="connsiteX6" fmla="*/ 66613 w 1073741"/>
                    <a:gd name="connsiteY6" fmla="*/ 588215 h 1045415"/>
                    <a:gd name="connsiteX0" fmla="*/ 66613 w 1098361"/>
                    <a:gd name="connsiteY0" fmla="*/ 588215 h 1045501"/>
                    <a:gd name="connsiteX1" fmla="*/ 44288 w 1098361"/>
                    <a:gd name="connsiteY1" fmla="*/ 120005 h 1045501"/>
                    <a:gd name="connsiteX2" fmla="*/ 464436 w 1098361"/>
                    <a:gd name="connsiteY2" fmla="*/ 386 h 1045501"/>
                    <a:gd name="connsiteX3" fmla="*/ 1041816 w 1098361"/>
                    <a:gd name="connsiteY3" fmla="*/ 143755 h 1045501"/>
                    <a:gd name="connsiteX4" fmla="*/ 1052265 w 1098361"/>
                    <a:gd name="connsiteY4" fmla="*/ 623841 h 1045501"/>
                    <a:gd name="connsiteX5" fmla="*/ 523813 w 1098361"/>
                    <a:gd name="connsiteY5" fmla="*/ 1045415 h 1045501"/>
                    <a:gd name="connsiteX6" fmla="*/ 66613 w 1098361"/>
                    <a:gd name="connsiteY6" fmla="*/ 588215 h 1045501"/>
                    <a:gd name="connsiteX0" fmla="*/ 66613 w 1098361"/>
                    <a:gd name="connsiteY0" fmla="*/ 588215 h 1045499"/>
                    <a:gd name="connsiteX1" fmla="*/ 44288 w 1098361"/>
                    <a:gd name="connsiteY1" fmla="*/ 120005 h 1045499"/>
                    <a:gd name="connsiteX2" fmla="*/ 464436 w 1098361"/>
                    <a:gd name="connsiteY2" fmla="*/ 386 h 1045499"/>
                    <a:gd name="connsiteX3" fmla="*/ 1041816 w 1098361"/>
                    <a:gd name="connsiteY3" fmla="*/ 143755 h 1045499"/>
                    <a:gd name="connsiteX4" fmla="*/ 1052265 w 1098361"/>
                    <a:gd name="connsiteY4" fmla="*/ 623841 h 1045499"/>
                    <a:gd name="connsiteX5" fmla="*/ 523813 w 1098361"/>
                    <a:gd name="connsiteY5" fmla="*/ 1045415 h 1045499"/>
                    <a:gd name="connsiteX6" fmla="*/ 66613 w 1098361"/>
                    <a:gd name="connsiteY6" fmla="*/ 588215 h 1045499"/>
                    <a:gd name="connsiteX0" fmla="*/ 66613 w 1098361"/>
                    <a:gd name="connsiteY0" fmla="*/ 588215 h 1045499"/>
                    <a:gd name="connsiteX1" fmla="*/ 44288 w 1098361"/>
                    <a:gd name="connsiteY1" fmla="*/ 120005 h 1045499"/>
                    <a:gd name="connsiteX2" fmla="*/ 571314 w 1098361"/>
                    <a:gd name="connsiteY2" fmla="*/ 386 h 1045499"/>
                    <a:gd name="connsiteX3" fmla="*/ 1041816 w 1098361"/>
                    <a:gd name="connsiteY3" fmla="*/ 143755 h 1045499"/>
                    <a:gd name="connsiteX4" fmla="*/ 1052265 w 1098361"/>
                    <a:gd name="connsiteY4" fmla="*/ 623841 h 1045499"/>
                    <a:gd name="connsiteX5" fmla="*/ 523813 w 1098361"/>
                    <a:gd name="connsiteY5" fmla="*/ 1045415 h 1045499"/>
                    <a:gd name="connsiteX6" fmla="*/ 66613 w 1098361"/>
                    <a:gd name="connsiteY6" fmla="*/ 588215 h 1045499"/>
                    <a:gd name="connsiteX0" fmla="*/ 74018 w 1107231"/>
                    <a:gd name="connsiteY0" fmla="*/ 672272 h 1129556"/>
                    <a:gd name="connsiteX1" fmla="*/ 51693 w 1107231"/>
                    <a:gd name="connsiteY1" fmla="*/ 204062 h 1129556"/>
                    <a:gd name="connsiteX2" fmla="*/ 578719 w 1107231"/>
                    <a:gd name="connsiteY2" fmla="*/ 119 h 1129556"/>
                    <a:gd name="connsiteX3" fmla="*/ 1049221 w 1107231"/>
                    <a:gd name="connsiteY3" fmla="*/ 227812 h 1129556"/>
                    <a:gd name="connsiteX4" fmla="*/ 1059670 w 1107231"/>
                    <a:gd name="connsiteY4" fmla="*/ 707898 h 1129556"/>
                    <a:gd name="connsiteX5" fmla="*/ 531218 w 1107231"/>
                    <a:gd name="connsiteY5" fmla="*/ 1129472 h 1129556"/>
                    <a:gd name="connsiteX6" fmla="*/ 74018 w 1107231"/>
                    <a:gd name="connsiteY6" fmla="*/ 672272 h 1129556"/>
                    <a:gd name="connsiteX0" fmla="*/ 53842 w 1131423"/>
                    <a:gd name="connsiteY0" fmla="*/ 731440 h 1129530"/>
                    <a:gd name="connsiteX1" fmla="*/ 75884 w 1131423"/>
                    <a:gd name="connsiteY1" fmla="*/ 204074 h 1129530"/>
                    <a:gd name="connsiteX2" fmla="*/ 602910 w 1131423"/>
                    <a:gd name="connsiteY2" fmla="*/ 131 h 1129530"/>
                    <a:gd name="connsiteX3" fmla="*/ 1073412 w 1131423"/>
                    <a:gd name="connsiteY3" fmla="*/ 227824 h 1129530"/>
                    <a:gd name="connsiteX4" fmla="*/ 1083861 w 1131423"/>
                    <a:gd name="connsiteY4" fmla="*/ 707910 h 1129530"/>
                    <a:gd name="connsiteX5" fmla="*/ 555409 w 1131423"/>
                    <a:gd name="connsiteY5" fmla="*/ 1129484 h 1129530"/>
                    <a:gd name="connsiteX6" fmla="*/ 53842 w 1131423"/>
                    <a:gd name="connsiteY6" fmla="*/ 731440 h 1129530"/>
                    <a:gd name="connsiteX0" fmla="*/ 53842 w 1464892"/>
                    <a:gd name="connsiteY0" fmla="*/ 731440 h 1149973"/>
                    <a:gd name="connsiteX1" fmla="*/ 75884 w 1464892"/>
                    <a:gd name="connsiteY1" fmla="*/ 204074 h 1149973"/>
                    <a:gd name="connsiteX2" fmla="*/ 602910 w 1464892"/>
                    <a:gd name="connsiteY2" fmla="*/ 131 h 1149973"/>
                    <a:gd name="connsiteX3" fmla="*/ 1073412 w 1464892"/>
                    <a:gd name="connsiteY3" fmla="*/ 227824 h 1149973"/>
                    <a:gd name="connsiteX4" fmla="*/ 1456955 w 1464892"/>
                    <a:gd name="connsiteY4" fmla="*/ 1016424 h 1149973"/>
                    <a:gd name="connsiteX5" fmla="*/ 555409 w 1464892"/>
                    <a:gd name="connsiteY5" fmla="*/ 1129484 h 1149973"/>
                    <a:gd name="connsiteX6" fmla="*/ 53842 w 1464892"/>
                    <a:gd name="connsiteY6" fmla="*/ 731440 h 1149973"/>
                    <a:gd name="connsiteX0" fmla="*/ 8948 w 1979639"/>
                    <a:gd name="connsiteY0" fmla="*/ 945109 h 1134720"/>
                    <a:gd name="connsiteX1" fmla="*/ 590631 w 1979639"/>
                    <a:gd name="connsiteY1" fmla="*/ 204156 h 1134720"/>
                    <a:gd name="connsiteX2" fmla="*/ 1117657 w 1979639"/>
                    <a:gd name="connsiteY2" fmla="*/ 213 h 1134720"/>
                    <a:gd name="connsiteX3" fmla="*/ 1588159 w 1979639"/>
                    <a:gd name="connsiteY3" fmla="*/ 227906 h 1134720"/>
                    <a:gd name="connsiteX4" fmla="*/ 1971702 w 1979639"/>
                    <a:gd name="connsiteY4" fmla="*/ 1016506 h 1134720"/>
                    <a:gd name="connsiteX5" fmla="*/ 1070156 w 1979639"/>
                    <a:gd name="connsiteY5" fmla="*/ 1129566 h 1134720"/>
                    <a:gd name="connsiteX6" fmla="*/ 8948 w 1979639"/>
                    <a:gd name="connsiteY6" fmla="*/ 945109 h 1134720"/>
                    <a:gd name="connsiteX0" fmla="*/ 70914 w 2041605"/>
                    <a:gd name="connsiteY0" fmla="*/ 948915 h 1138526"/>
                    <a:gd name="connsiteX1" fmla="*/ 217320 w 2041605"/>
                    <a:gd name="connsiteY1" fmla="*/ 374085 h 1138526"/>
                    <a:gd name="connsiteX2" fmla="*/ 1179623 w 2041605"/>
                    <a:gd name="connsiteY2" fmla="*/ 4019 h 1138526"/>
                    <a:gd name="connsiteX3" fmla="*/ 1650125 w 2041605"/>
                    <a:gd name="connsiteY3" fmla="*/ 231712 h 1138526"/>
                    <a:gd name="connsiteX4" fmla="*/ 2033668 w 2041605"/>
                    <a:gd name="connsiteY4" fmla="*/ 1020312 h 1138526"/>
                    <a:gd name="connsiteX5" fmla="*/ 1132122 w 2041605"/>
                    <a:gd name="connsiteY5" fmla="*/ 1133372 h 1138526"/>
                    <a:gd name="connsiteX6" fmla="*/ 70914 w 2041605"/>
                    <a:gd name="connsiteY6" fmla="*/ 948915 h 1138526"/>
                    <a:gd name="connsiteX0" fmla="*/ 70914 w 2106172"/>
                    <a:gd name="connsiteY0" fmla="*/ 945176 h 1134787"/>
                    <a:gd name="connsiteX1" fmla="*/ 217320 w 2106172"/>
                    <a:gd name="connsiteY1" fmla="*/ 370346 h 1134787"/>
                    <a:gd name="connsiteX2" fmla="*/ 1179623 w 2106172"/>
                    <a:gd name="connsiteY2" fmla="*/ 280 h 1134787"/>
                    <a:gd name="connsiteX3" fmla="*/ 2023220 w 2106172"/>
                    <a:gd name="connsiteY3" fmla="*/ 322900 h 1134787"/>
                    <a:gd name="connsiteX4" fmla="*/ 2033668 w 2106172"/>
                    <a:gd name="connsiteY4" fmla="*/ 1016573 h 1134787"/>
                    <a:gd name="connsiteX5" fmla="*/ 1132122 w 2106172"/>
                    <a:gd name="connsiteY5" fmla="*/ 1129633 h 1134787"/>
                    <a:gd name="connsiteX6" fmla="*/ 70914 w 2106172"/>
                    <a:gd name="connsiteY6" fmla="*/ 945176 h 1134787"/>
                    <a:gd name="connsiteX0" fmla="*/ 88651 w 2054496"/>
                    <a:gd name="connsiteY0" fmla="*/ 998160 h 1131200"/>
                    <a:gd name="connsiteX1" fmla="*/ 165643 w 2054496"/>
                    <a:gd name="connsiteY1" fmla="*/ 370346 h 1131200"/>
                    <a:gd name="connsiteX2" fmla="*/ 1127946 w 2054496"/>
                    <a:gd name="connsiteY2" fmla="*/ 280 h 1131200"/>
                    <a:gd name="connsiteX3" fmla="*/ 1971543 w 2054496"/>
                    <a:gd name="connsiteY3" fmla="*/ 322900 h 1131200"/>
                    <a:gd name="connsiteX4" fmla="*/ 1981991 w 2054496"/>
                    <a:gd name="connsiteY4" fmla="*/ 1016573 h 1131200"/>
                    <a:gd name="connsiteX5" fmla="*/ 1080445 w 2054496"/>
                    <a:gd name="connsiteY5" fmla="*/ 1129633 h 1131200"/>
                    <a:gd name="connsiteX6" fmla="*/ 88651 w 2054496"/>
                    <a:gd name="connsiteY6" fmla="*/ 998160 h 1131200"/>
                    <a:gd name="connsiteX0" fmla="*/ 35931 w 2001776"/>
                    <a:gd name="connsiteY0" fmla="*/ 998160 h 1131201"/>
                    <a:gd name="connsiteX1" fmla="*/ 112923 w 2001776"/>
                    <a:gd name="connsiteY1" fmla="*/ 370346 h 1131201"/>
                    <a:gd name="connsiteX2" fmla="*/ 1075226 w 2001776"/>
                    <a:gd name="connsiteY2" fmla="*/ 280 h 1131201"/>
                    <a:gd name="connsiteX3" fmla="*/ 1918823 w 2001776"/>
                    <a:gd name="connsiteY3" fmla="*/ 322900 h 1131201"/>
                    <a:gd name="connsiteX4" fmla="*/ 1929271 w 2001776"/>
                    <a:gd name="connsiteY4" fmla="*/ 1016573 h 1131201"/>
                    <a:gd name="connsiteX5" fmla="*/ 1027725 w 2001776"/>
                    <a:gd name="connsiteY5" fmla="*/ 1129633 h 1131201"/>
                    <a:gd name="connsiteX6" fmla="*/ 35931 w 2001776"/>
                    <a:gd name="connsiteY6" fmla="*/ 998160 h 1131201"/>
                    <a:gd name="connsiteX0" fmla="*/ 35931 w 2013318"/>
                    <a:gd name="connsiteY0" fmla="*/ 998156 h 1129745"/>
                    <a:gd name="connsiteX1" fmla="*/ 112923 w 2013318"/>
                    <a:gd name="connsiteY1" fmla="*/ 370342 h 1129745"/>
                    <a:gd name="connsiteX2" fmla="*/ 1075226 w 2013318"/>
                    <a:gd name="connsiteY2" fmla="*/ 276 h 1129745"/>
                    <a:gd name="connsiteX3" fmla="*/ 1918823 w 2013318"/>
                    <a:gd name="connsiteY3" fmla="*/ 322896 h 1129745"/>
                    <a:gd name="connsiteX4" fmla="*/ 1952410 w 2013318"/>
                    <a:gd name="connsiteY4" fmla="*/ 1003323 h 1129745"/>
                    <a:gd name="connsiteX5" fmla="*/ 1027725 w 2013318"/>
                    <a:gd name="connsiteY5" fmla="*/ 1129629 h 1129745"/>
                    <a:gd name="connsiteX6" fmla="*/ 35931 w 2013318"/>
                    <a:gd name="connsiteY6" fmla="*/ 998156 h 1129745"/>
                    <a:gd name="connsiteX0" fmla="*/ 35931 w 2013318"/>
                    <a:gd name="connsiteY0" fmla="*/ 998156 h 1129632"/>
                    <a:gd name="connsiteX1" fmla="*/ 112923 w 2013318"/>
                    <a:gd name="connsiteY1" fmla="*/ 370342 h 1129632"/>
                    <a:gd name="connsiteX2" fmla="*/ 1075226 w 2013318"/>
                    <a:gd name="connsiteY2" fmla="*/ 276 h 1129632"/>
                    <a:gd name="connsiteX3" fmla="*/ 1918823 w 2013318"/>
                    <a:gd name="connsiteY3" fmla="*/ 322896 h 1129632"/>
                    <a:gd name="connsiteX4" fmla="*/ 1952410 w 2013318"/>
                    <a:gd name="connsiteY4" fmla="*/ 1003323 h 1129632"/>
                    <a:gd name="connsiteX5" fmla="*/ 1027725 w 2013318"/>
                    <a:gd name="connsiteY5" fmla="*/ 1129629 h 1129632"/>
                    <a:gd name="connsiteX6" fmla="*/ 35931 w 2013318"/>
                    <a:gd name="connsiteY6" fmla="*/ 998156 h 1129632"/>
                    <a:gd name="connsiteX0" fmla="*/ 91151 w 2068538"/>
                    <a:gd name="connsiteY0" fmla="*/ 998156 h 1027258"/>
                    <a:gd name="connsiteX1" fmla="*/ 168143 w 2068538"/>
                    <a:gd name="connsiteY1" fmla="*/ 370342 h 1027258"/>
                    <a:gd name="connsiteX2" fmla="*/ 1130446 w 2068538"/>
                    <a:gd name="connsiteY2" fmla="*/ 276 h 1027258"/>
                    <a:gd name="connsiteX3" fmla="*/ 1974043 w 2068538"/>
                    <a:gd name="connsiteY3" fmla="*/ 322896 h 1027258"/>
                    <a:gd name="connsiteX4" fmla="*/ 2007630 w 2068538"/>
                    <a:gd name="connsiteY4" fmla="*/ 1003323 h 1027258"/>
                    <a:gd name="connsiteX5" fmla="*/ 1117652 w 2068538"/>
                    <a:gd name="connsiteY5" fmla="*/ 930943 h 1027258"/>
                    <a:gd name="connsiteX6" fmla="*/ 91151 w 2068538"/>
                    <a:gd name="connsiteY6" fmla="*/ 998156 h 1027258"/>
                    <a:gd name="connsiteX0" fmla="*/ 61983 w 2039370"/>
                    <a:gd name="connsiteY0" fmla="*/ 998156 h 1027258"/>
                    <a:gd name="connsiteX1" fmla="*/ 138975 w 2039370"/>
                    <a:gd name="connsiteY1" fmla="*/ 370342 h 1027258"/>
                    <a:gd name="connsiteX2" fmla="*/ 1101278 w 2039370"/>
                    <a:gd name="connsiteY2" fmla="*/ 276 h 1027258"/>
                    <a:gd name="connsiteX3" fmla="*/ 1944875 w 2039370"/>
                    <a:gd name="connsiteY3" fmla="*/ 322896 h 1027258"/>
                    <a:gd name="connsiteX4" fmla="*/ 1978462 w 2039370"/>
                    <a:gd name="connsiteY4" fmla="*/ 1003323 h 1027258"/>
                    <a:gd name="connsiteX5" fmla="*/ 1088484 w 2039370"/>
                    <a:gd name="connsiteY5" fmla="*/ 930943 h 1027258"/>
                    <a:gd name="connsiteX6" fmla="*/ 61983 w 2039370"/>
                    <a:gd name="connsiteY6" fmla="*/ 998156 h 1027258"/>
                    <a:gd name="connsiteX0" fmla="*/ 8343 w 1985730"/>
                    <a:gd name="connsiteY0" fmla="*/ 998156 h 1003323"/>
                    <a:gd name="connsiteX1" fmla="*/ 85335 w 1985730"/>
                    <a:gd name="connsiteY1" fmla="*/ 370342 h 1003323"/>
                    <a:gd name="connsiteX2" fmla="*/ 1047638 w 1985730"/>
                    <a:gd name="connsiteY2" fmla="*/ 276 h 1003323"/>
                    <a:gd name="connsiteX3" fmla="*/ 1891235 w 1985730"/>
                    <a:gd name="connsiteY3" fmla="*/ 322896 h 1003323"/>
                    <a:gd name="connsiteX4" fmla="*/ 1924822 w 1985730"/>
                    <a:gd name="connsiteY4" fmla="*/ 1003323 h 1003323"/>
                    <a:gd name="connsiteX5" fmla="*/ 1034844 w 1985730"/>
                    <a:gd name="connsiteY5" fmla="*/ 930943 h 1003323"/>
                    <a:gd name="connsiteX6" fmla="*/ 8343 w 1985730"/>
                    <a:gd name="connsiteY6" fmla="*/ 998156 h 1003323"/>
                    <a:gd name="connsiteX0" fmla="*/ 84362 w 2061749"/>
                    <a:gd name="connsiteY0" fmla="*/ 998026 h 1028023"/>
                    <a:gd name="connsiteX1" fmla="*/ 91942 w 2061749"/>
                    <a:gd name="connsiteY1" fmla="*/ 356967 h 1028023"/>
                    <a:gd name="connsiteX2" fmla="*/ 1123657 w 2061749"/>
                    <a:gd name="connsiteY2" fmla="*/ 146 h 1028023"/>
                    <a:gd name="connsiteX3" fmla="*/ 1967254 w 2061749"/>
                    <a:gd name="connsiteY3" fmla="*/ 322766 h 1028023"/>
                    <a:gd name="connsiteX4" fmla="*/ 2000841 w 2061749"/>
                    <a:gd name="connsiteY4" fmla="*/ 1003193 h 1028023"/>
                    <a:gd name="connsiteX5" fmla="*/ 1110863 w 2061749"/>
                    <a:gd name="connsiteY5" fmla="*/ 930813 h 1028023"/>
                    <a:gd name="connsiteX6" fmla="*/ 84362 w 2061749"/>
                    <a:gd name="connsiteY6" fmla="*/ 998026 h 1028023"/>
                    <a:gd name="connsiteX0" fmla="*/ 91931 w 2069318"/>
                    <a:gd name="connsiteY0" fmla="*/ 997924 h 1027921"/>
                    <a:gd name="connsiteX1" fmla="*/ 99511 w 2069318"/>
                    <a:gd name="connsiteY1" fmla="*/ 356865 h 1027921"/>
                    <a:gd name="connsiteX2" fmla="*/ 534326 w 2069318"/>
                    <a:gd name="connsiteY2" fmla="*/ 299987 h 1027921"/>
                    <a:gd name="connsiteX3" fmla="*/ 1131226 w 2069318"/>
                    <a:gd name="connsiteY3" fmla="*/ 44 h 1027921"/>
                    <a:gd name="connsiteX4" fmla="*/ 1974823 w 2069318"/>
                    <a:gd name="connsiteY4" fmla="*/ 322664 h 1027921"/>
                    <a:gd name="connsiteX5" fmla="*/ 2008410 w 2069318"/>
                    <a:gd name="connsiteY5" fmla="*/ 1003091 h 1027921"/>
                    <a:gd name="connsiteX6" fmla="*/ 1118432 w 2069318"/>
                    <a:gd name="connsiteY6" fmla="*/ 930711 h 1027921"/>
                    <a:gd name="connsiteX7" fmla="*/ 91931 w 2069318"/>
                    <a:gd name="connsiteY7" fmla="*/ 997924 h 1027921"/>
                    <a:gd name="connsiteX0" fmla="*/ 91931 w 2069318"/>
                    <a:gd name="connsiteY0" fmla="*/ 998462 h 1028459"/>
                    <a:gd name="connsiteX1" fmla="*/ 99511 w 2069318"/>
                    <a:gd name="connsiteY1" fmla="*/ 357403 h 1028459"/>
                    <a:gd name="connsiteX2" fmla="*/ 534326 w 2069318"/>
                    <a:gd name="connsiteY2" fmla="*/ 300525 h 1028459"/>
                    <a:gd name="connsiteX3" fmla="*/ 1131226 w 2069318"/>
                    <a:gd name="connsiteY3" fmla="*/ 582 h 1028459"/>
                    <a:gd name="connsiteX4" fmla="*/ 1974823 w 2069318"/>
                    <a:gd name="connsiteY4" fmla="*/ 323202 h 1028459"/>
                    <a:gd name="connsiteX5" fmla="*/ 2008410 w 2069318"/>
                    <a:gd name="connsiteY5" fmla="*/ 1003629 h 1028459"/>
                    <a:gd name="connsiteX6" fmla="*/ 1118432 w 2069318"/>
                    <a:gd name="connsiteY6" fmla="*/ 931249 h 1028459"/>
                    <a:gd name="connsiteX7" fmla="*/ 91931 w 2069318"/>
                    <a:gd name="connsiteY7" fmla="*/ 998462 h 1028459"/>
                    <a:gd name="connsiteX0" fmla="*/ 91931 w 2039410"/>
                    <a:gd name="connsiteY0" fmla="*/ 998574 h 1028571"/>
                    <a:gd name="connsiteX1" fmla="*/ 99511 w 2039410"/>
                    <a:gd name="connsiteY1" fmla="*/ 357515 h 1028571"/>
                    <a:gd name="connsiteX2" fmla="*/ 534326 w 2039410"/>
                    <a:gd name="connsiteY2" fmla="*/ 300637 h 1028571"/>
                    <a:gd name="connsiteX3" fmla="*/ 1131226 w 2039410"/>
                    <a:gd name="connsiteY3" fmla="*/ 694 h 1028571"/>
                    <a:gd name="connsiteX4" fmla="*/ 1668070 w 2039410"/>
                    <a:gd name="connsiteY4" fmla="*/ 221162 h 1028571"/>
                    <a:gd name="connsiteX5" fmla="*/ 1974823 w 2039410"/>
                    <a:gd name="connsiteY5" fmla="*/ 323314 h 1028571"/>
                    <a:gd name="connsiteX6" fmla="*/ 2008410 w 2039410"/>
                    <a:gd name="connsiteY6" fmla="*/ 1003741 h 1028571"/>
                    <a:gd name="connsiteX7" fmla="*/ 1118432 w 2039410"/>
                    <a:gd name="connsiteY7" fmla="*/ 931361 h 1028571"/>
                    <a:gd name="connsiteX8" fmla="*/ 91931 w 2039410"/>
                    <a:gd name="connsiteY8" fmla="*/ 998574 h 1028571"/>
                    <a:gd name="connsiteX0" fmla="*/ 91931 w 2039409"/>
                    <a:gd name="connsiteY0" fmla="*/ 1077843 h 1107840"/>
                    <a:gd name="connsiteX1" fmla="*/ 99511 w 2039409"/>
                    <a:gd name="connsiteY1" fmla="*/ 436784 h 1107840"/>
                    <a:gd name="connsiteX2" fmla="*/ 534326 w 2039409"/>
                    <a:gd name="connsiteY2" fmla="*/ 379906 h 1107840"/>
                    <a:gd name="connsiteX3" fmla="*/ 1108089 w 2039409"/>
                    <a:gd name="connsiteY3" fmla="*/ 488 h 1107840"/>
                    <a:gd name="connsiteX4" fmla="*/ 1668070 w 2039409"/>
                    <a:gd name="connsiteY4" fmla="*/ 300431 h 1107840"/>
                    <a:gd name="connsiteX5" fmla="*/ 1974823 w 2039409"/>
                    <a:gd name="connsiteY5" fmla="*/ 402583 h 1107840"/>
                    <a:gd name="connsiteX6" fmla="*/ 2008410 w 2039409"/>
                    <a:gd name="connsiteY6" fmla="*/ 1083010 h 1107840"/>
                    <a:gd name="connsiteX7" fmla="*/ 1118432 w 2039409"/>
                    <a:gd name="connsiteY7" fmla="*/ 1010630 h 1107840"/>
                    <a:gd name="connsiteX8" fmla="*/ 91931 w 2039409"/>
                    <a:gd name="connsiteY8" fmla="*/ 1077843 h 1107840"/>
                    <a:gd name="connsiteX0" fmla="*/ 91931 w 2039409"/>
                    <a:gd name="connsiteY0" fmla="*/ 1108172 h 1138169"/>
                    <a:gd name="connsiteX1" fmla="*/ 99511 w 2039409"/>
                    <a:gd name="connsiteY1" fmla="*/ 467113 h 1138169"/>
                    <a:gd name="connsiteX2" fmla="*/ 534326 w 2039409"/>
                    <a:gd name="connsiteY2" fmla="*/ 410235 h 1138169"/>
                    <a:gd name="connsiteX3" fmla="*/ 765704 w 2039409"/>
                    <a:gd name="connsiteY3" fmla="*/ 52602 h 1138169"/>
                    <a:gd name="connsiteX4" fmla="*/ 1108089 w 2039409"/>
                    <a:gd name="connsiteY4" fmla="*/ 30817 h 1138169"/>
                    <a:gd name="connsiteX5" fmla="*/ 1668070 w 2039409"/>
                    <a:gd name="connsiteY5" fmla="*/ 330760 h 1138169"/>
                    <a:gd name="connsiteX6" fmla="*/ 1974823 w 2039409"/>
                    <a:gd name="connsiteY6" fmla="*/ 432912 h 1138169"/>
                    <a:gd name="connsiteX7" fmla="*/ 2008410 w 2039409"/>
                    <a:gd name="connsiteY7" fmla="*/ 1113339 h 1138169"/>
                    <a:gd name="connsiteX8" fmla="*/ 1118432 w 2039409"/>
                    <a:gd name="connsiteY8" fmla="*/ 1040959 h 1138169"/>
                    <a:gd name="connsiteX9" fmla="*/ 91931 w 2039409"/>
                    <a:gd name="connsiteY9" fmla="*/ 1108172 h 1138169"/>
                    <a:gd name="connsiteX0" fmla="*/ 91931 w 2039409"/>
                    <a:gd name="connsiteY0" fmla="*/ 1089943 h 1119940"/>
                    <a:gd name="connsiteX1" fmla="*/ 99511 w 2039409"/>
                    <a:gd name="connsiteY1" fmla="*/ 448884 h 1119940"/>
                    <a:gd name="connsiteX2" fmla="*/ 534326 w 2039409"/>
                    <a:gd name="connsiteY2" fmla="*/ 392006 h 1119940"/>
                    <a:gd name="connsiteX3" fmla="*/ 765704 w 2039409"/>
                    <a:gd name="connsiteY3" fmla="*/ 34373 h 1119940"/>
                    <a:gd name="connsiteX4" fmla="*/ 1397310 w 2039409"/>
                    <a:gd name="connsiteY4" fmla="*/ 52324 h 1119940"/>
                    <a:gd name="connsiteX5" fmla="*/ 1668070 w 2039409"/>
                    <a:gd name="connsiteY5" fmla="*/ 312531 h 1119940"/>
                    <a:gd name="connsiteX6" fmla="*/ 1974823 w 2039409"/>
                    <a:gd name="connsiteY6" fmla="*/ 414683 h 1119940"/>
                    <a:gd name="connsiteX7" fmla="*/ 2008410 w 2039409"/>
                    <a:gd name="connsiteY7" fmla="*/ 1095110 h 1119940"/>
                    <a:gd name="connsiteX8" fmla="*/ 1118432 w 2039409"/>
                    <a:gd name="connsiteY8" fmla="*/ 1022730 h 1119940"/>
                    <a:gd name="connsiteX9" fmla="*/ 91931 w 2039409"/>
                    <a:gd name="connsiteY9" fmla="*/ 1089943 h 1119940"/>
                    <a:gd name="connsiteX0" fmla="*/ 88682 w 2036160"/>
                    <a:gd name="connsiteY0" fmla="*/ 1089943 h 1119940"/>
                    <a:gd name="connsiteX1" fmla="*/ 96262 w 2036160"/>
                    <a:gd name="connsiteY1" fmla="*/ 448884 h 1119940"/>
                    <a:gd name="connsiteX2" fmla="*/ 461665 w 2036160"/>
                    <a:gd name="connsiteY2" fmla="*/ 365514 h 1119940"/>
                    <a:gd name="connsiteX3" fmla="*/ 762455 w 2036160"/>
                    <a:gd name="connsiteY3" fmla="*/ 34373 h 1119940"/>
                    <a:gd name="connsiteX4" fmla="*/ 1394061 w 2036160"/>
                    <a:gd name="connsiteY4" fmla="*/ 52324 h 1119940"/>
                    <a:gd name="connsiteX5" fmla="*/ 1664821 w 2036160"/>
                    <a:gd name="connsiteY5" fmla="*/ 312531 h 1119940"/>
                    <a:gd name="connsiteX6" fmla="*/ 1971574 w 2036160"/>
                    <a:gd name="connsiteY6" fmla="*/ 414683 h 1119940"/>
                    <a:gd name="connsiteX7" fmla="*/ 2005161 w 2036160"/>
                    <a:gd name="connsiteY7" fmla="*/ 1095110 h 1119940"/>
                    <a:gd name="connsiteX8" fmla="*/ 1115183 w 2036160"/>
                    <a:gd name="connsiteY8" fmla="*/ 1022730 h 1119940"/>
                    <a:gd name="connsiteX9" fmla="*/ 88682 w 2036160"/>
                    <a:gd name="connsiteY9" fmla="*/ 1089943 h 1119940"/>
                    <a:gd name="connsiteX0" fmla="*/ 88682 w 2036160"/>
                    <a:gd name="connsiteY0" fmla="*/ 1037884 h 1067881"/>
                    <a:gd name="connsiteX1" fmla="*/ 96262 w 2036160"/>
                    <a:gd name="connsiteY1" fmla="*/ 396825 h 1067881"/>
                    <a:gd name="connsiteX2" fmla="*/ 461665 w 2036160"/>
                    <a:gd name="connsiteY2" fmla="*/ 313455 h 1067881"/>
                    <a:gd name="connsiteX3" fmla="*/ 1394061 w 2036160"/>
                    <a:gd name="connsiteY3" fmla="*/ 265 h 1067881"/>
                    <a:gd name="connsiteX4" fmla="*/ 1664821 w 2036160"/>
                    <a:gd name="connsiteY4" fmla="*/ 260472 h 1067881"/>
                    <a:gd name="connsiteX5" fmla="*/ 1971574 w 2036160"/>
                    <a:gd name="connsiteY5" fmla="*/ 362624 h 1067881"/>
                    <a:gd name="connsiteX6" fmla="*/ 2005161 w 2036160"/>
                    <a:gd name="connsiteY6" fmla="*/ 1043051 h 1067881"/>
                    <a:gd name="connsiteX7" fmla="*/ 1115183 w 2036160"/>
                    <a:gd name="connsiteY7" fmla="*/ 970671 h 1067881"/>
                    <a:gd name="connsiteX8" fmla="*/ 88682 w 2036160"/>
                    <a:gd name="connsiteY8" fmla="*/ 1037884 h 1067881"/>
                    <a:gd name="connsiteX0" fmla="*/ 88682 w 2036160"/>
                    <a:gd name="connsiteY0" fmla="*/ 1011426 h 1041423"/>
                    <a:gd name="connsiteX1" fmla="*/ 96262 w 2036160"/>
                    <a:gd name="connsiteY1" fmla="*/ 370367 h 1041423"/>
                    <a:gd name="connsiteX2" fmla="*/ 461665 w 2036160"/>
                    <a:gd name="connsiteY2" fmla="*/ 286997 h 1041423"/>
                    <a:gd name="connsiteX3" fmla="*/ 1046996 w 2036160"/>
                    <a:gd name="connsiteY3" fmla="*/ 299 h 1041423"/>
                    <a:gd name="connsiteX4" fmla="*/ 1664821 w 2036160"/>
                    <a:gd name="connsiteY4" fmla="*/ 234014 h 1041423"/>
                    <a:gd name="connsiteX5" fmla="*/ 1971574 w 2036160"/>
                    <a:gd name="connsiteY5" fmla="*/ 336166 h 1041423"/>
                    <a:gd name="connsiteX6" fmla="*/ 2005161 w 2036160"/>
                    <a:gd name="connsiteY6" fmla="*/ 1016593 h 1041423"/>
                    <a:gd name="connsiteX7" fmla="*/ 1115183 w 2036160"/>
                    <a:gd name="connsiteY7" fmla="*/ 944213 h 1041423"/>
                    <a:gd name="connsiteX8" fmla="*/ 88682 w 2036160"/>
                    <a:gd name="connsiteY8" fmla="*/ 1011426 h 1041423"/>
                    <a:gd name="connsiteX0" fmla="*/ 88682 w 2036160"/>
                    <a:gd name="connsiteY0" fmla="*/ 1011192 h 1041189"/>
                    <a:gd name="connsiteX1" fmla="*/ 96262 w 2036160"/>
                    <a:gd name="connsiteY1" fmla="*/ 370133 h 1041189"/>
                    <a:gd name="connsiteX2" fmla="*/ 461665 w 2036160"/>
                    <a:gd name="connsiteY2" fmla="*/ 286763 h 1041189"/>
                    <a:gd name="connsiteX3" fmla="*/ 1046996 w 2036160"/>
                    <a:gd name="connsiteY3" fmla="*/ 65 h 1041189"/>
                    <a:gd name="connsiteX4" fmla="*/ 1664821 w 2036160"/>
                    <a:gd name="connsiteY4" fmla="*/ 233780 h 1041189"/>
                    <a:gd name="connsiteX5" fmla="*/ 1971574 w 2036160"/>
                    <a:gd name="connsiteY5" fmla="*/ 335932 h 1041189"/>
                    <a:gd name="connsiteX6" fmla="*/ 2005161 w 2036160"/>
                    <a:gd name="connsiteY6" fmla="*/ 1016359 h 1041189"/>
                    <a:gd name="connsiteX7" fmla="*/ 1115183 w 2036160"/>
                    <a:gd name="connsiteY7" fmla="*/ 943979 h 1041189"/>
                    <a:gd name="connsiteX8" fmla="*/ 88682 w 2036160"/>
                    <a:gd name="connsiteY8" fmla="*/ 1011192 h 1041189"/>
                    <a:gd name="connsiteX0" fmla="*/ 88682 w 2036160"/>
                    <a:gd name="connsiteY0" fmla="*/ 1011192 h 1041189"/>
                    <a:gd name="connsiteX1" fmla="*/ 96262 w 2036160"/>
                    <a:gd name="connsiteY1" fmla="*/ 370133 h 1041189"/>
                    <a:gd name="connsiteX2" fmla="*/ 461665 w 2036160"/>
                    <a:gd name="connsiteY2" fmla="*/ 286763 h 1041189"/>
                    <a:gd name="connsiteX3" fmla="*/ 1046996 w 2036160"/>
                    <a:gd name="connsiteY3" fmla="*/ 65 h 1041189"/>
                    <a:gd name="connsiteX4" fmla="*/ 1664821 w 2036160"/>
                    <a:gd name="connsiteY4" fmla="*/ 233780 h 1041189"/>
                    <a:gd name="connsiteX5" fmla="*/ 1971574 w 2036160"/>
                    <a:gd name="connsiteY5" fmla="*/ 335932 h 1041189"/>
                    <a:gd name="connsiteX6" fmla="*/ 2005161 w 2036160"/>
                    <a:gd name="connsiteY6" fmla="*/ 1016359 h 1041189"/>
                    <a:gd name="connsiteX7" fmla="*/ 1115183 w 2036160"/>
                    <a:gd name="connsiteY7" fmla="*/ 943979 h 1041189"/>
                    <a:gd name="connsiteX8" fmla="*/ 88682 w 2036160"/>
                    <a:gd name="connsiteY8" fmla="*/ 1011192 h 1041189"/>
                    <a:gd name="connsiteX0" fmla="*/ 35501 w 1982979"/>
                    <a:gd name="connsiteY0" fmla="*/ 1011192 h 1016360"/>
                    <a:gd name="connsiteX1" fmla="*/ 43081 w 1982979"/>
                    <a:gd name="connsiteY1" fmla="*/ 370133 h 1016360"/>
                    <a:gd name="connsiteX2" fmla="*/ 408484 w 1982979"/>
                    <a:gd name="connsiteY2" fmla="*/ 286763 h 1016360"/>
                    <a:gd name="connsiteX3" fmla="*/ 993815 w 1982979"/>
                    <a:gd name="connsiteY3" fmla="*/ 65 h 1016360"/>
                    <a:gd name="connsiteX4" fmla="*/ 1611640 w 1982979"/>
                    <a:gd name="connsiteY4" fmla="*/ 233780 h 1016360"/>
                    <a:gd name="connsiteX5" fmla="*/ 1918393 w 1982979"/>
                    <a:gd name="connsiteY5" fmla="*/ 335932 h 1016360"/>
                    <a:gd name="connsiteX6" fmla="*/ 1951980 w 1982979"/>
                    <a:gd name="connsiteY6" fmla="*/ 1016359 h 1016360"/>
                    <a:gd name="connsiteX7" fmla="*/ 1062002 w 1982979"/>
                    <a:gd name="connsiteY7" fmla="*/ 943979 h 1016360"/>
                    <a:gd name="connsiteX8" fmla="*/ 35501 w 1982979"/>
                    <a:gd name="connsiteY8" fmla="*/ 1011192 h 1016360"/>
                    <a:gd name="connsiteX0" fmla="*/ 35501 w 1957786"/>
                    <a:gd name="connsiteY0" fmla="*/ 1011192 h 1016359"/>
                    <a:gd name="connsiteX1" fmla="*/ 43081 w 1957786"/>
                    <a:gd name="connsiteY1" fmla="*/ 370133 h 1016359"/>
                    <a:gd name="connsiteX2" fmla="*/ 408484 w 1957786"/>
                    <a:gd name="connsiteY2" fmla="*/ 286763 h 1016359"/>
                    <a:gd name="connsiteX3" fmla="*/ 993815 w 1957786"/>
                    <a:gd name="connsiteY3" fmla="*/ 65 h 1016359"/>
                    <a:gd name="connsiteX4" fmla="*/ 1611640 w 1957786"/>
                    <a:gd name="connsiteY4" fmla="*/ 233780 h 1016359"/>
                    <a:gd name="connsiteX5" fmla="*/ 1918393 w 1957786"/>
                    <a:gd name="connsiteY5" fmla="*/ 335932 h 1016359"/>
                    <a:gd name="connsiteX6" fmla="*/ 1951980 w 1957786"/>
                    <a:gd name="connsiteY6" fmla="*/ 1016359 h 1016359"/>
                    <a:gd name="connsiteX7" fmla="*/ 1062002 w 1957786"/>
                    <a:gd name="connsiteY7" fmla="*/ 943979 h 1016359"/>
                    <a:gd name="connsiteX8" fmla="*/ 35501 w 1957786"/>
                    <a:gd name="connsiteY8" fmla="*/ 1011192 h 1016359"/>
                    <a:gd name="connsiteX0" fmla="*/ 35501 w 1987133"/>
                    <a:gd name="connsiteY0" fmla="*/ 1011192 h 1042850"/>
                    <a:gd name="connsiteX1" fmla="*/ 43081 w 1987133"/>
                    <a:gd name="connsiteY1" fmla="*/ 370133 h 1042850"/>
                    <a:gd name="connsiteX2" fmla="*/ 408484 w 1987133"/>
                    <a:gd name="connsiteY2" fmla="*/ 286763 h 1042850"/>
                    <a:gd name="connsiteX3" fmla="*/ 993815 w 1987133"/>
                    <a:gd name="connsiteY3" fmla="*/ 65 h 1042850"/>
                    <a:gd name="connsiteX4" fmla="*/ 1611640 w 1987133"/>
                    <a:gd name="connsiteY4" fmla="*/ 233780 h 1042850"/>
                    <a:gd name="connsiteX5" fmla="*/ 1918393 w 1987133"/>
                    <a:gd name="connsiteY5" fmla="*/ 335932 h 1042850"/>
                    <a:gd name="connsiteX6" fmla="*/ 1986687 w 1987133"/>
                    <a:gd name="connsiteY6" fmla="*/ 1042850 h 1042850"/>
                    <a:gd name="connsiteX7" fmla="*/ 1062002 w 1987133"/>
                    <a:gd name="connsiteY7" fmla="*/ 943979 h 1042850"/>
                    <a:gd name="connsiteX8" fmla="*/ 35501 w 1987133"/>
                    <a:gd name="connsiteY8" fmla="*/ 1011192 h 1042850"/>
                    <a:gd name="connsiteX0" fmla="*/ 35501 w 1994450"/>
                    <a:gd name="connsiteY0" fmla="*/ 1011192 h 1042850"/>
                    <a:gd name="connsiteX1" fmla="*/ 43081 w 1994450"/>
                    <a:gd name="connsiteY1" fmla="*/ 370133 h 1042850"/>
                    <a:gd name="connsiteX2" fmla="*/ 408484 w 1994450"/>
                    <a:gd name="connsiteY2" fmla="*/ 286763 h 1042850"/>
                    <a:gd name="connsiteX3" fmla="*/ 993815 w 1994450"/>
                    <a:gd name="connsiteY3" fmla="*/ 65 h 1042850"/>
                    <a:gd name="connsiteX4" fmla="*/ 1611640 w 1994450"/>
                    <a:gd name="connsiteY4" fmla="*/ 233780 h 1042850"/>
                    <a:gd name="connsiteX5" fmla="*/ 1953100 w 1994450"/>
                    <a:gd name="connsiteY5" fmla="*/ 309441 h 1042850"/>
                    <a:gd name="connsiteX6" fmla="*/ 1986687 w 1994450"/>
                    <a:gd name="connsiteY6" fmla="*/ 1042850 h 1042850"/>
                    <a:gd name="connsiteX7" fmla="*/ 1062002 w 1994450"/>
                    <a:gd name="connsiteY7" fmla="*/ 943979 h 1042850"/>
                    <a:gd name="connsiteX8" fmla="*/ 35501 w 1994450"/>
                    <a:gd name="connsiteY8" fmla="*/ 1011192 h 1042850"/>
                    <a:gd name="connsiteX0" fmla="*/ 35501 w 1986858"/>
                    <a:gd name="connsiteY0" fmla="*/ 1011192 h 1042850"/>
                    <a:gd name="connsiteX1" fmla="*/ 43081 w 1986858"/>
                    <a:gd name="connsiteY1" fmla="*/ 370133 h 1042850"/>
                    <a:gd name="connsiteX2" fmla="*/ 408484 w 1986858"/>
                    <a:gd name="connsiteY2" fmla="*/ 286763 h 1042850"/>
                    <a:gd name="connsiteX3" fmla="*/ 993815 w 1986858"/>
                    <a:gd name="connsiteY3" fmla="*/ 65 h 1042850"/>
                    <a:gd name="connsiteX4" fmla="*/ 1611640 w 1986858"/>
                    <a:gd name="connsiteY4" fmla="*/ 233780 h 1042850"/>
                    <a:gd name="connsiteX5" fmla="*/ 1953100 w 1986858"/>
                    <a:gd name="connsiteY5" fmla="*/ 309441 h 1042850"/>
                    <a:gd name="connsiteX6" fmla="*/ 1986687 w 1986858"/>
                    <a:gd name="connsiteY6" fmla="*/ 1042850 h 1042850"/>
                    <a:gd name="connsiteX7" fmla="*/ 1062002 w 1986858"/>
                    <a:gd name="connsiteY7" fmla="*/ 943979 h 1042850"/>
                    <a:gd name="connsiteX8" fmla="*/ 35501 w 1986858"/>
                    <a:gd name="connsiteY8" fmla="*/ 1011192 h 1042850"/>
                    <a:gd name="connsiteX0" fmla="*/ 23627 w 1974983"/>
                    <a:gd name="connsiteY0" fmla="*/ 1011192 h 1042850"/>
                    <a:gd name="connsiteX1" fmla="*/ 31207 w 1974983"/>
                    <a:gd name="connsiteY1" fmla="*/ 370133 h 1042850"/>
                    <a:gd name="connsiteX2" fmla="*/ 396610 w 1974983"/>
                    <a:gd name="connsiteY2" fmla="*/ 286763 h 1042850"/>
                    <a:gd name="connsiteX3" fmla="*/ 981941 w 1974983"/>
                    <a:gd name="connsiteY3" fmla="*/ 65 h 1042850"/>
                    <a:gd name="connsiteX4" fmla="*/ 1599766 w 1974983"/>
                    <a:gd name="connsiteY4" fmla="*/ 233780 h 1042850"/>
                    <a:gd name="connsiteX5" fmla="*/ 1941226 w 1974983"/>
                    <a:gd name="connsiteY5" fmla="*/ 309441 h 1042850"/>
                    <a:gd name="connsiteX6" fmla="*/ 1974813 w 1974983"/>
                    <a:gd name="connsiteY6" fmla="*/ 1042850 h 1042850"/>
                    <a:gd name="connsiteX7" fmla="*/ 1050128 w 1974983"/>
                    <a:gd name="connsiteY7" fmla="*/ 943979 h 1042850"/>
                    <a:gd name="connsiteX8" fmla="*/ 23627 w 1974983"/>
                    <a:gd name="connsiteY8" fmla="*/ 1011192 h 1042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74983" h="1042850">
                      <a:moveTo>
                        <a:pt x="23627" y="1011192"/>
                      </a:moveTo>
                      <a:cubicBezTo>
                        <a:pt x="-18936" y="995026"/>
                        <a:pt x="3749" y="371659"/>
                        <a:pt x="31207" y="370133"/>
                      </a:cubicBezTo>
                      <a:cubicBezTo>
                        <a:pt x="58665" y="368607"/>
                        <a:pt x="180310" y="352856"/>
                        <a:pt x="396610" y="286763"/>
                      </a:cubicBezTo>
                      <a:cubicBezTo>
                        <a:pt x="439378" y="220670"/>
                        <a:pt x="445919" y="-4351"/>
                        <a:pt x="981941" y="65"/>
                      </a:cubicBezTo>
                      <a:cubicBezTo>
                        <a:pt x="1517963" y="4481"/>
                        <a:pt x="1459167" y="180010"/>
                        <a:pt x="1599766" y="233780"/>
                      </a:cubicBezTo>
                      <a:cubicBezTo>
                        <a:pt x="1740366" y="287550"/>
                        <a:pt x="1936562" y="280562"/>
                        <a:pt x="1941226" y="309441"/>
                      </a:cubicBezTo>
                      <a:cubicBezTo>
                        <a:pt x="1945890" y="338320"/>
                        <a:pt x="1977573" y="929571"/>
                        <a:pt x="1974813" y="1042850"/>
                      </a:cubicBezTo>
                      <a:cubicBezTo>
                        <a:pt x="1960484" y="1023674"/>
                        <a:pt x="1375326" y="949255"/>
                        <a:pt x="1050128" y="943979"/>
                      </a:cubicBezTo>
                      <a:cubicBezTo>
                        <a:pt x="724930" y="938703"/>
                        <a:pt x="66190" y="1027358"/>
                        <a:pt x="23627" y="10111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u-HU"/>
                </a:p>
              </p:txBody>
            </p:sp>
          </p:grpSp>
          <p:sp>
            <p:nvSpPr>
              <p:cNvPr id="43" name="Szabadkézi sokszög 42"/>
              <p:cNvSpPr>
                <a:spLocks noChangeAspect="1"/>
              </p:cNvSpPr>
              <p:nvPr/>
            </p:nvSpPr>
            <p:spPr>
              <a:xfrm rot="6060000" flipH="1">
                <a:off x="8114079" y="2217607"/>
                <a:ext cx="46541" cy="108000"/>
              </a:xfrm>
              <a:custGeom>
                <a:avLst/>
                <a:gdLst>
                  <a:gd name="connsiteX0" fmla="*/ 225925 w 227402"/>
                  <a:gd name="connsiteY0" fmla="*/ 22085 h 527704"/>
                  <a:gd name="connsiteX1" fmla="*/ 225975 w 227402"/>
                  <a:gd name="connsiteY1" fmla="*/ 4574 h 527704"/>
                  <a:gd name="connsiteX2" fmla="*/ 102937 w 227402"/>
                  <a:gd name="connsiteY2" fmla="*/ 90664 h 527704"/>
                  <a:gd name="connsiteX3" fmla="*/ 72126 w 227402"/>
                  <a:gd name="connsiteY3" fmla="*/ 128129 h 527704"/>
                  <a:gd name="connsiteX4" fmla="*/ 72199 w 227402"/>
                  <a:gd name="connsiteY4" fmla="*/ 128143 h 527704"/>
                  <a:gd name="connsiteX5" fmla="*/ 72127 w 227402"/>
                  <a:gd name="connsiteY5" fmla="*/ 128129 h 527704"/>
                  <a:gd name="connsiteX6" fmla="*/ 63351 w 227402"/>
                  <a:gd name="connsiteY6" fmla="*/ 138799 h 527704"/>
                  <a:gd name="connsiteX7" fmla="*/ 7003 w 227402"/>
                  <a:gd name="connsiteY7" fmla="*/ 247050 h 527704"/>
                  <a:gd name="connsiteX8" fmla="*/ 0 w 227402"/>
                  <a:gd name="connsiteY8" fmla="*/ 270143 h 527704"/>
                  <a:gd name="connsiteX9" fmla="*/ 542 w 227402"/>
                  <a:gd name="connsiteY9" fmla="*/ 282913 h 527704"/>
                  <a:gd name="connsiteX10" fmla="*/ 9523 w 227402"/>
                  <a:gd name="connsiteY10" fmla="*/ 340415 h 527704"/>
                  <a:gd name="connsiteX11" fmla="*/ 12455 w 227402"/>
                  <a:gd name="connsiteY11" fmla="*/ 349752 h 527704"/>
                  <a:gd name="connsiteX12" fmla="*/ 18156 w 227402"/>
                  <a:gd name="connsiteY12" fmla="*/ 352453 h 527704"/>
                  <a:gd name="connsiteX13" fmla="*/ 12453 w 227402"/>
                  <a:gd name="connsiteY13" fmla="*/ 349751 h 527704"/>
                  <a:gd name="connsiteX14" fmla="*/ 28194 w 227402"/>
                  <a:gd name="connsiteY14" fmla="*/ 399875 h 527704"/>
                  <a:gd name="connsiteX15" fmla="*/ 110023 w 227402"/>
                  <a:gd name="connsiteY15" fmla="*/ 525787 h 527704"/>
                  <a:gd name="connsiteX16" fmla="*/ 116536 w 227402"/>
                  <a:gd name="connsiteY16" fmla="*/ 509532 h 527704"/>
                  <a:gd name="connsiteX17" fmla="*/ 117879 w 227402"/>
                  <a:gd name="connsiteY17" fmla="*/ 389243 h 527704"/>
                  <a:gd name="connsiteX18" fmla="*/ 118966 w 227402"/>
                  <a:gd name="connsiteY18" fmla="*/ 361964 h 527704"/>
                  <a:gd name="connsiteX19" fmla="*/ 118968 w 227402"/>
                  <a:gd name="connsiteY19" fmla="*/ 361964 h 527704"/>
                  <a:gd name="connsiteX20" fmla="*/ 119862 w 227402"/>
                  <a:gd name="connsiteY20" fmla="*/ 339524 h 527704"/>
                  <a:gd name="connsiteX21" fmla="*/ 139799 w 227402"/>
                  <a:gd name="connsiteY21" fmla="*/ 251232 h 527704"/>
                  <a:gd name="connsiteX22" fmla="*/ 153224 w 227402"/>
                  <a:gd name="connsiteY22" fmla="*/ 233321 h 527704"/>
                  <a:gd name="connsiteX23" fmla="*/ 153624 w 227402"/>
                  <a:gd name="connsiteY23" fmla="*/ 227385 h 527704"/>
                  <a:gd name="connsiteX24" fmla="*/ 164608 w 227402"/>
                  <a:gd name="connsiteY24" fmla="*/ 183790 h 527704"/>
                  <a:gd name="connsiteX25" fmla="*/ 164607 w 227402"/>
                  <a:gd name="connsiteY25" fmla="*/ 183789 h 527704"/>
                  <a:gd name="connsiteX26" fmla="*/ 165320 w 227402"/>
                  <a:gd name="connsiteY26" fmla="*/ 180960 h 527704"/>
                  <a:gd name="connsiteX27" fmla="*/ 225925 w 227402"/>
                  <a:gd name="connsiteY27" fmla="*/ 22085 h 527704"/>
                  <a:gd name="connsiteX0" fmla="*/ 225925 w 227402"/>
                  <a:gd name="connsiteY0" fmla="*/ 22085 h 527704"/>
                  <a:gd name="connsiteX1" fmla="*/ 225975 w 227402"/>
                  <a:gd name="connsiteY1" fmla="*/ 4574 h 527704"/>
                  <a:gd name="connsiteX2" fmla="*/ 102937 w 227402"/>
                  <a:gd name="connsiteY2" fmla="*/ 90664 h 527704"/>
                  <a:gd name="connsiteX3" fmla="*/ 72126 w 227402"/>
                  <a:gd name="connsiteY3" fmla="*/ 128129 h 527704"/>
                  <a:gd name="connsiteX4" fmla="*/ 72199 w 227402"/>
                  <a:gd name="connsiteY4" fmla="*/ 128143 h 527704"/>
                  <a:gd name="connsiteX5" fmla="*/ 72127 w 227402"/>
                  <a:gd name="connsiteY5" fmla="*/ 128129 h 527704"/>
                  <a:gd name="connsiteX6" fmla="*/ 63351 w 227402"/>
                  <a:gd name="connsiteY6" fmla="*/ 138799 h 527704"/>
                  <a:gd name="connsiteX7" fmla="*/ 7003 w 227402"/>
                  <a:gd name="connsiteY7" fmla="*/ 247050 h 527704"/>
                  <a:gd name="connsiteX8" fmla="*/ 0 w 227402"/>
                  <a:gd name="connsiteY8" fmla="*/ 270143 h 527704"/>
                  <a:gd name="connsiteX9" fmla="*/ 542 w 227402"/>
                  <a:gd name="connsiteY9" fmla="*/ 282913 h 527704"/>
                  <a:gd name="connsiteX10" fmla="*/ 9523 w 227402"/>
                  <a:gd name="connsiteY10" fmla="*/ 340415 h 527704"/>
                  <a:gd name="connsiteX11" fmla="*/ 12455 w 227402"/>
                  <a:gd name="connsiteY11" fmla="*/ 349752 h 527704"/>
                  <a:gd name="connsiteX12" fmla="*/ 18156 w 227402"/>
                  <a:gd name="connsiteY12" fmla="*/ 352453 h 527704"/>
                  <a:gd name="connsiteX13" fmla="*/ 28194 w 227402"/>
                  <a:gd name="connsiteY13" fmla="*/ 399875 h 527704"/>
                  <a:gd name="connsiteX14" fmla="*/ 110023 w 227402"/>
                  <a:gd name="connsiteY14" fmla="*/ 525787 h 527704"/>
                  <a:gd name="connsiteX15" fmla="*/ 116536 w 227402"/>
                  <a:gd name="connsiteY15" fmla="*/ 509532 h 527704"/>
                  <a:gd name="connsiteX16" fmla="*/ 117879 w 227402"/>
                  <a:gd name="connsiteY16" fmla="*/ 389243 h 527704"/>
                  <a:gd name="connsiteX17" fmla="*/ 118966 w 227402"/>
                  <a:gd name="connsiteY17" fmla="*/ 361964 h 527704"/>
                  <a:gd name="connsiteX18" fmla="*/ 118968 w 227402"/>
                  <a:gd name="connsiteY18" fmla="*/ 361964 h 527704"/>
                  <a:gd name="connsiteX19" fmla="*/ 119862 w 227402"/>
                  <a:gd name="connsiteY19" fmla="*/ 339524 h 527704"/>
                  <a:gd name="connsiteX20" fmla="*/ 139799 w 227402"/>
                  <a:gd name="connsiteY20" fmla="*/ 251232 h 527704"/>
                  <a:gd name="connsiteX21" fmla="*/ 153224 w 227402"/>
                  <a:gd name="connsiteY21" fmla="*/ 233321 h 527704"/>
                  <a:gd name="connsiteX22" fmla="*/ 153624 w 227402"/>
                  <a:gd name="connsiteY22" fmla="*/ 227385 h 527704"/>
                  <a:gd name="connsiteX23" fmla="*/ 164608 w 227402"/>
                  <a:gd name="connsiteY23" fmla="*/ 183790 h 527704"/>
                  <a:gd name="connsiteX24" fmla="*/ 164607 w 227402"/>
                  <a:gd name="connsiteY24" fmla="*/ 183789 h 527704"/>
                  <a:gd name="connsiteX25" fmla="*/ 165320 w 227402"/>
                  <a:gd name="connsiteY25" fmla="*/ 180960 h 527704"/>
                  <a:gd name="connsiteX26" fmla="*/ 225925 w 227402"/>
                  <a:gd name="connsiteY26" fmla="*/ 22085 h 527704"/>
                  <a:gd name="connsiteX0" fmla="*/ 225925 w 227402"/>
                  <a:gd name="connsiteY0" fmla="*/ 22085 h 527704"/>
                  <a:gd name="connsiteX1" fmla="*/ 225975 w 227402"/>
                  <a:gd name="connsiteY1" fmla="*/ 4574 h 527704"/>
                  <a:gd name="connsiteX2" fmla="*/ 102937 w 227402"/>
                  <a:gd name="connsiteY2" fmla="*/ 90664 h 527704"/>
                  <a:gd name="connsiteX3" fmla="*/ 72126 w 227402"/>
                  <a:gd name="connsiteY3" fmla="*/ 128129 h 527704"/>
                  <a:gd name="connsiteX4" fmla="*/ 72199 w 227402"/>
                  <a:gd name="connsiteY4" fmla="*/ 128143 h 527704"/>
                  <a:gd name="connsiteX5" fmla="*/ 72127 w 227402"/>
                  <a:gd name="connsiteY5" fmla="*/ 128129 h 527704"/>
                  <a:gd name="connsiteX6" fmla="*/ 7003 w 227402"/>
                  <a:gd name="connsiteY6" fmla="*/ 247050 h 527704"/>
                  <a:gd name="connsiteX7" fmla="*/ 0 w 227402"/>
                  <a:gd name="connsiteY7" fmla="*/ 270143 h 527704"/>
                  <a:gd name="connsiteX8" fmla="*/ 542 w 227402"/>
                  <a:gd name="connsiteY8" fmla="*/ 282913 h 527704"/>
                  <a:gd name="connsiteX9" fmla="*/ 9523 w 227402"/>
                  <a:gd name="connsiteY9" fmla="*/ 340415 h 527704"/>
                  <a:gd name="connsiteX10" fmla="*/ 12455 w 227402"/>
                  <a:gd name="connsiteY10" fmla="*/ 349752 h 527704"/>
                  <a:gd name="connsiteX11" fmla="*/ 18156 w 227402"/>
                  <a:gd name="connsiteY11" fmla="*/ 352453 h 527704"/>
                  <a:gd name="connsiteX12" fmla="*/ 28194 w 227402"/>
                  <a:gd name="connsiteY12" fmla="*/ 399875 h 527704"/>
                  <a:gd name="connsiteX13" fmla="*/ 110023 w 227402"/>
                  <a:gd name="connsiteY13" fmla="*/ 525787 h 527704"/>
                  <a:gd name="connsiteX14" fmla="*/ 116536 w 227402"/>
                  <a:gd name="connsiteY14" fmla="*/ 509532 h 527704"/>
                  <a:gd name="connsiteX15" fmla="*/ 117879 w 227402"/>
                  <a:gd name="connsiteY15" fmla="*/ 389243 h 527704"/>
                  <a:gd name="connsiteX16" fmla="*/ 118966 w 227402"/>
                  <a:gd name="connsiteY16" fmla="*/ 361964 h 527704"/>
                  <a:gd name="connsiteX17" fmla="*/ 118968 w 227402"/>
                  <a:gd name="connsiteY17" fmla="*/ 361964 h 527704"/>
                  <a:gd name="connsiteX18" fmla="*/ 119862 w 227402"/>
                  <a:gd name="connsiteY18" fmla="*/ 339524 h 527704"/>
                  <a:gd name="connsiteX19" fmla="*/ 139799 w 227402"/>
                  <a:gd name="connsiteY19" fmla="*/ 251232 h 527704"/>
                  <a:gd name="connsiteX20" fmla="*/ 153224 w 227402"/>
                  <a:gd name="connsiteY20" fmla="*/ 233321 h 527704"/>
                  <a:gd name="connsiteX21" fmla="*/ 153624 w 227402"/>
                  <a:gd name="connsiteY21" fmla="*/ 227385 h 527704"/>
                  <a:gd name="connsiteX22" fmla="*/ 164608 w 227402"/>
                  <a:gd name="connsiteY22" fmla="*/ 183790 h 527704"/>
                  <a:gd name="connsiteX23" fmla="*/ 164607 w 227402"/>
                  <a:gd name="connsiteY23" fmla="*/ 183789 h 527704"/>
                  <a:gd name="connsiteX24" fmla="*/ 165320 w 227402"/>
                  <a:gd name="connsiteY24" fmla="*/ 180960 h 527704"/>
                  <a:gd name="connsiteX25" fmla="*/ 225925 w 227402"/>
                  <a:gd name="connsiteY25" fmla="*/ 22085 h 527704"/>
                  <a:gd name="connsiteX0" fmla="*/ 225925 w 227402"/>
                  <a:gd name="connsiteY0" fmla="*/ 22085 h 527704"/>
                  <a:gd name="connsiteX1" fmla="*/ 225975 w 227402"/>
                  <a:gd name="connsiteY1" fmla="*/ 4574 h 527704"/>
                  <a:gd name="connsiteX2" fmla="*/ 102937 w 227402"/>
                  <a:gd name="connsiteY2" fmla="*/ 90664 h 527704"/>
                  <a:gd name="connsiteX3" fmla="*/ 72126 w 227402"/>
                  <a:gd name="connsiteY3" fmla="*/ 128129 h 527704"/>
                  <a:gd name="connsiteX4" fmla="*/ 72199 w 227402"/>
                  <a:gd name="connsiteY4" fmla="*/ 128143 h 527704"/>
                  <a:gd name="connsiteX5" fmla="*/ 7003 w 227402"/>
                  <a:gd name="connsiteY5" fmla="*/ 247050 h 527704"/>
                  <a:gd name="connsiteX6" fmla="*/ 0 w 227402"/>
                  <a:gd name="connsiteY6" fmla="*/ 270143 h 527704"/>
                  <a:gd name="connsiteX7" fmla="*/ 542 w 227402"/>
                  <a:gd name="connsiteY7" fmla="*/ 282913 h 527704"/>
                  <a:gd name="connsiteX8" fmla="*/ 9523 w 227402"/>
                  <a:gd name="connsiteY8" fmla="*/ 340415 h 527704"/>
                  <a:gd name="connsiteX9" fmla="*/ 12455 w 227402"/>
                  <a:gd name="connsiteY9" fmla="*/ 349752 h 527704"/>
                  <a:gd name="connsiteX10" fmla="*/ 18156 w 227402"/>
                  <a:gd name="connsiteY10" fmla="*/ 352453 h 527704"/>
                  <a:gd name="connsiteX11" fmla="*/ 28194 w 227402"/>
                  <a:gd name="connsiteY11" fmla="*/ 399875 h 527704"/>
                  <a:gd name="connsiteX12" fmla="*/ 110023 w 227402"/>
                  <a:gd name="connsiteY12" fmla="*/ 525787 h 527704"/>
                  <a:gd name="connsiteX13" fmla="*/ 116536 w 227402"/>
                  <a:gd name="connsiteY13" fmla="*/ 509532 h 527704"/>
                  <a:gd name="connsiteX14" fmla="*/ 117879 w 227402"/>
                  <a:gd name="connsiteY14" fmla="*/ 389243 h 527704"/>
                  <a:gd name="connsiteX15" fmla="*/ 118966 w 227402"/>
                  <a:gd name="connsiteY15" fmla="*/ 361964 h 527704"/>
                  <a:gd name="connsiteX16" fmla="*/ 118968 w 227402"/>
                  <a:gd name="connsiteY16" fmla="*/ 361964 h 527704"/>
                  <a:gd name="connsiteX17" fmla="*/ 119862 w 227402"/>
                  <a:gd name="connsiteY17" fmla="*/ 339524 h 527704"/>
                  <a:gd name="connsiteX18" fmla="*/ 139799 w 227402"/>
                  <a:gd name="connsiteY18" fmla="*/ 251232 h 527704"/>
                  <a:gd name="connsiteX19" fmla="*/ 153224 w 227402"/>
                  <a:gd name="connsiteY19" fmla="*/ 233321 h 527704"/>
                  <a:gd name="connsiteX20" fmla="*/ 153624 w 227402"/>
                  <a:gd name="connsiteY20" fmla="*/ 227385 h 527704"/>
                  <a:gd name="connsiteX21" fmla="*/ 164608 w 227402"/>
                  <a:gd name="connsiteY21" fmla="*/ 183790 h 527704"/>
                  <a:gd name="connsiteX22" fmla="*/ 164607 w 227402"/>
                  <a:gd name="connsiteY22" fmla="*/ 183789 h 527704"/>
                  <a:gd name="connsiteX23" fmla="*/ 165320 w 227402"/>
                  <a:gd name="connsiteY23" fmla="*/ 180960 h 527704"/>
                  <a:gd name="connsiteX24" fmla="*/ 225925 w 227402"/>
                  <a:gd name="connsiteY24" fmla="*/ 22085 h 527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7402" h="527704">
                    <a:moveTo>
                      <a:pt x="225925" y="22085"/>
                    </a:moveTo>
                    <a:cubicBezTo>
                      <a:pt x="227773" y="14079"/>
                      <a:pt x="227996" y="8070"/>
                      <a:pt x="225975" y="4574"/>
                    </a:cubicBezTo>
                    <a:cubicBezTo>
                      <a:pt x="213850" y="-16398"/>
                      <a:pt x="150369" y="38615"/>
                      <a:pt x="102937" y="90664"/>
                    </a:cubicBezTo>
                    <a:lnTo>
                      <a:pt x="72126" y="128129"/>
                    </a:lnTo>
                    <a:cubicBezTo>
                      <a:pt x="72150" y="128134"/>
                      <a:pt x="83053" y="108323"/>
                      <a:pt x="72199" y="128143"/>
                    </a:cubicBezTo>
                    <a:cubicBezTo>
                      <a:pt x="61345" y="147963"/>
                      <a:pt x="19036" y="223383"/>
                      <a:pt x="7003" y="247050"/>
                    </a:cubicBezTo>
                    <a:lnTo>
                      <a:pt x="0" y="270143"/>
                    </a:lnTo>
                    <a:cubicBezTo>
                      <a:pt x="181" y="274400"/>
                      <a:pt x="361" y="278656"/>
                      <a:pt x="542" y="282913"/>
                    </a:cubicBezTo>
                    <a:cubicBezTo>
                      <a:pt x="2570" y="303995"/>
                      <a:pt x="5642" y="323999"/>
                      <a:pt x="9523" y="340415"/>
                    </a:cubicBezTo>
                    <a:lnTo>
                      <a:pt x="12455" y="349752"/>
                    </a:lnTo>
                    <a:lnTo>
                      <a:pt x="18156" y="352453"/>
                    </a:lnTo>
                    <a:lnTo>
                      <a:pt x="28194" y="399875"/>
                    </a:lnTo>
                    <a:cubicBezTo>
                      <a:pt x="52674" y="465902"/>
                      <a:pt x="90924" y="540689"/>
                      <a:pt x="110023" y="525787"/>
                    </a:cubicBezTo>
                    <a:cubicBezTo>
                      <a:pt x="113206" y="523303"/>
                      <a:pt x="115250" y="517648"/>
                      <a:pt x="116536" y="509532"/>
                    </a:cubicBezTo>
                    <a:cubicBezTo>
                      <a:pt x="120393" y="485184"/>
                      <a:pt x="117421" y="438691"/>
                      <a:pt x="117879" y="389243"/>
                    </a:cubicBezTo>
                    <a:cubicBezTo>
                      <a:pt x="118241" y="380150"/>
                      <a:pt x="118604" y="371057"/>
                      <a:pt x="118966" y="361964"/>
                    </a:cubicBezTo>
                    <a:lnTo>
                      <a:pt x="118968" y="361964"/>
                    </a:lnTo>
                    <a:lnTo>
                      <a:pt x="119862" y="339524"/>
                    </a:lnTo>
                    <a:cubicBezTo>
                      <a:pt x="122450" y="306666"/>
                      <a:pt x="128083" y="275340"/>
                      <a:pt x="139799" y="251232"/>
                    </a:cubicBezTo>
                    <a:lnTo>
                      <a:pt x="153224" y="233321"/>
                    </a:lnTo>
                    <a:cubicBezTo>
                      <a:pt x="153357" y="231342"/>
                      <a:pt x="153491" y="229364"/>
                      <a:pt x="153624" y="227385"/>
                    </a:cubicBezTo>
                    <a:lnTo>
                      <a:pt x="164608" y="183790"/>
                    </a:lnTo>
                    <a:lnTo>
                      <a:pt x="164607" y="183789"/>
                    </a:lnTo>
                    <a:lnTo>
                      <a:pt x="165320" y="180960"/>
                    </a:lnTo>
                    <a:cubicBezTo>
                      <a:pt x="185135" y="118094"/>
                      <a:pt x="218532" y="54112"/>
                      <a:pt x="225925" y="22085"/>
                    </a:cubicBezTo>
                    <a:close/>
                  </a:path>
                </a:pathLst>
              </a:cu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pic>
          <p:nvPicPr>
            <p:cNvPr id="39" name="Kép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 flipH="1">
              <a:off x="1659564" y="7004689"/>
              <a:ext cx="1182833" cy="2182549"/>
            </a:xfrm>
            <a:prstGeom prst="rect">
              <a:avLst/>
            </a:prstGeom>
          </p:spPr>
        </p:pic>
        <p:cxnSp>
          <p:nvCxnSpPr>
            <p:cNvPr id="40" name="Egyenes összekötő 39"/>
            <p:cNvCxnSpPr>
              <a:stCxn id="18" idx="1"/>
              <a:endCxn id="18" idx="0"/>
            </p:cNvCxnSpPr>
            <p:nvPr/>
          </p:nvCxnSpPr>
          <p:spPr>
            <a:xfrm flipV="1">
              <a:off x="3776551" y="1683412"/>
              <a:ext cx="0" cy="7317422"/>
            </a:xfrm>
            <a:prstGeom prst="line">
              <a:avLst/>
            </a:prstGeom>
            <a:ln w="28575" cmpd="sng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Egyenes összekötő 40"/>
            <p:cNvCxnSpPr/>
            <p:nvPr/>
          </p:nvCxnSpPr>
          <p:spPr>
            <a:xfrm flipV="1">
              <a:off x="3776249" y="1700892"/>
              <a:ext cx="7177" cy="732362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Lefelé nyíl 3"/>
          <p:cNvSpPr/>
          <p:nvPr/>
        </p:nvSpPr>
        <p:spPr>
          <a:xfrm>
            <a:off x="8122976" y="4531307"/>
            <a:ext cx="416657" cy="58596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5" name="Lefelé nyíl 194"/>
          <p:cNvSpPr/>
          <p:nvPr/>
        </p:nvSpPr>
        <p:spPr>
          <a:xfrm>
            <a:off x="2450471" y="4277945"/>
            <a:ext cx="416657" cy="58596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6" name="Kép 1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323" y="-15887"/>
            <a:ext cx="1582342" cy="1572728"/>
          </a:xfrm>
          <a:prstGeom prst="rect">
            <a:avLst/>
          </a:prstGeom>
        </p:spPr>
      </p:pic>
      <p:grpSp>
        <p:nvGrpSpPr>
          <p:cNvPr id="197" name="Csoportba foglalás 196"/>
          <p:cNvGrpSpPr/>
          <p:nvPr/>
        </p:nvGrpSpPr>
        <p:grpSpPr>
          <a:xfrm>
            <a:off x="5818283" y="5297962"/>
            <a:ext cx="4946798" cy="1306282"/>
            <a:chOff x="1135027" y="1125666"/>
            <a:chExt cx="8654963" cy="2535921"/>
          </a:xfrm>
        </p:grpSpPr>
        <p:sp>
          <p:nvSpPr>
            <p:cNvPr id="198" name="Szabadkézi sokszög 197"/>
            <p:cNvSpPr/>
            <p:nvPr/>
          </p:nvSpPr>
          <p:spPr>
            <a:xfrm>
              <a:off x="1160919" y="1125666"/>
              <a:ext cx="8603181" cy="2449732"/>
            </a:xfrm>
            <a:custGeom>
              <a:avLst/>
              <a:gdLst>
                <a:gd name="connsiteX0" fmla="*/ 553581 w 8603181"/>
                <a:gd name="connsiteY0" fmla="*/ 0 h 2449732"/>
                <a:gd name="connsiteX1" fmla="*/ 7983081 w 8603181"/>
                <a:gd name="connsiteY1" fmla="*/ 0 h 2449732"/>
                <a:gd name="connsiteX2" fmla="*/ 7983081 w 8603181"/>
                <a:gd name="connsiteY2" fmla="*/ 970842 h 2449732"/>
                <a:gd name="connsiteX3" fmla="*/ 8603181 w 8603181"/>
                <a:gd name="connsiteY3" fmla="*/ 970842 h 2449732"/>
                <a:gd name="connsiteX4" fmla="*/ 8603181 w 8603181"/>
                <a:gd name="connsiteY4" fmla="*/ 1572165 h 2449732"/>
                <a:gd name="connsiteX5" fmla="*/ 7983081 w 8603181"/>
                <a:gd name="connsiteY5" fmla="*/ 1572165 h 2449732"/>
                <a:gd name="connsiteX6" fmla="*/ 7983081 w 8603181"/>
                <a:gd name="connsiteY6" fmla="*/ 2449732 h 2449732"/>
                <a:gd name="connsiteX7" fmla="*/ 553581 w 8603181"/>
                <a:gd name="connsiteY7" fmla="*/ 2449732 h 2449732"/>
                <a:gd name="connsiteX8" fmla="*/ 553581 w 8603181"/>
                <a:gd name="connsiteY8" fmla="*/ 1572165 h 2449732"/>
                <a:gd name="connsiteX9" fmla="*/ 0 w 8603181"/>
                <a:gd name="connsiteY9" fmla="*/ 1572165 h 2449732"/>
                <a:gd name="connsiteX10" fmla="*/ 0 w 8603181"/>
                <a:gd name="connsiteY10" fmla="*/ 970842 h 2449732"/>
                <a:gd name="connsiteX11" fmla="*/ 553581 w 8603181"/>
                <a:gd name="connsiteY11" fmla="*/ 970842 h 244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03181" h="2449732">
                  <a:moveTo>
                    <a:pt x="553581" y="0"/>
                  </a:moveTo>
                  <a:lnTo>
                    <a:pt x="7983081" y="0"/>
                  </a:lnTo>
                  <a:lnTo>
                    <a:pt x="7983081" y="970842"/>
                  </a:lnTo>
                  <a:lnTo>
                    <a:pt x="8603181" y="970842"/>
                  </a:lnTo>
                  <a:lnTo>
                    <a:pt x="8603181" y="1572165"/>
                  </a:lnTo>
                  <a:lnTo>
                    <a:pt x="7983081" y="1572165"/>
                  </a:lnTo>
                  <a:lnTo>
                    <a:pt x="7983081" y="2449732"/>
                  </a:lnTo>
                  <a:lnTo>
                    <a:pt x="553581" y="2449732"/>
                  </a:lnTo>
                  <a:lnTo>
                    <a:pt x="553581" y="1572165"/>
                  </a:lnTo>
                  <a:lnTo>
                    <a:pt x="0" y="1572165"/>
                  </a:lnTo>
                  <a:lnTo>
                    <a:pt x="0" y="970842"/>
                  </a:lnTo>
                  <a:lnTo>
                    <a:pt x="553581" y="97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Téglalap 198"/>
            <p:cNvSpPr/>
            <p:nvPr/>
          </p:nvSpPr>
          <p:spPr>
            <a:xfrm>
              <a:off x="3205058" y="2697832"/>
              <a:ext cx="3724593" cy="6982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0" name="Kép 19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ACACAC"/>
                </a:clrFrom>
                <a:clrTo>
                  <a:srgbClr val="ACACAC">
                    <a:alpha val="0"/>
                  </a:srgbClr>
                </a:clrTo>
              </a:clrChange>
              <a:duotone>
                <a:prstClr val="black"/>
                <a:schemeClr val="accent2">
                  <a:lumMod val="5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35027" y="1166469"/>
              <a:ext cx="8654963" cy="2495118"/>
            </a:xfrm>
            <a:prstGeom prst="rect">
              <a:avLst/>
            </a:prstGeom>
          </p:spPr>
        </p:pic>
        <p:pic>
          <p:nvPicPr>
            <p:cNvPr id="201" name="Kép 20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EF4D2"/>
                </a:clrFrom>
                <a:clrTo>
                  <a:srgbClr val="FEF4D2">
                    <a:alpha val="0"/>
                  </a:srgbClr>
                </a:clrTo>
              </a:clrChange>
            </a:blip>
            <a:srcRect l="43432" t="20784" r="24889" b="19624"/>
            <a:stretch/>
          </p:blipFill>
          <p:spPr>
            <a:xfrm flipH="1">
              <a:off x="4548949" y="1732955"/>
              <a:ext cx="1796283" cy="1842444"/>
            </a:xfrm>
            <a:prstGeom prst="rect">
              <a:avLst/>
            </a:prstGeom>
            <a:ln w="3175" cap="rnd">
              <a:noFill/>
            </a:ln>
          </p:spPr>
        </p:pic>
        <p:pic>
          <p:nvPicPr>
            <p:cNvPr id="202" name="Kép 20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EE8A5"/>
                </a:clrFrom>
                <a:clrTo>
                  <a:srgbClr val="FEE8A5">
                    <a:alpha val="0"/>
                  </a:srgbClr>
                </a:clrTo>
              </a:clrChange>
            </a:blip>
            <a:srcRect t="33603" r="43447" b="4212"/>
            <a:stretch/>
          </p:blipFill>
          <p:spPr>
            <a:xfrm>
              <a:off x="3248479" y="1688411"/>
              <a:ext cx="1155959" cy="1758602"/>
            </a:xfrm>
            <a:prstGeom prst="rect">
              <a:avLst/>
            </a:prstGeom>
          </p:spPr>
        </p:pic>
        <p:pic>
          <p:nvPicPr>
            <p:cNvPr id="203" name="Kép 20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6662698" y="1585889"/>
              <a:ext cx="1149544" cy="581133"/>
            </a:xfrm>
            <a:prstGeom prst="rect">
              <a:avLst/>
            </a:prstGeom>
          </p:spPr>
        </p:pic>
        <p:pic>
          <p:nvPicPr>
            <p:cNvPr id="204" name="Kép 20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64963" y="1788818"/>
              <a:ext cx="604556" cy="1208024"/>
            </a:xfrm>
            <a:prstGeom prst="rect">
              <a:avLst/>
            </a:prstGeom>
          </p:spPr>
        </p:pic>
        <p:pic>
          <p:nvPicPr>
            <p:cNvPr id="205" name="Kép 20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29651" y="2349647"/>
              <a:ext cx="611331" cy="1206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5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7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FF00"/>
            </a:gs>
            <a:gs pos="49000">
              <a:srgbClr val="FFC000"/>
            </a:gs>
            <a:gs pos="77000">
              <a:srgbClr val="A77C0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Csoportba foglalás 48"/>
          <p:cNvGrpSpPr/>
          <p:nvPr/>
        </p:nvGrpSpPr>
        <p:grpSpPr>
          <a:xfrm>
            <a:off x="552844" y="566530"/>
            <a:ext cx="4870876" cy="6291470"/>
            <a:chOff x="561553" y="583947"/>
            <a:chExt cx="4870876" cy="6291470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561553" y="920769"/>
              <a:ext cx="4870876" cy="5618792"/>
              <a:chOff x="6591418" y="783779"/>
              <a:chExt cx="4870876" cy="5618792"/>
            </a:xfrm>
          </p:grpSpPr>
          <p:sp>
            <p:nvSpPr>
              <p:cNvPr id="44" name="Szabadkézi sokszög 43"/>
              <p:cNvSpPr>
                <a:spLocks noChangeAspect="1"/>
              </p:cNvSpPr>
              <p:nvPr/>
            </p:nvSpPr>
            <p:spPr>
              <a:xfrm>
                <a:off x="9026525" y="783779"/>
                <a:ext cx="2435769" cy="5618792"/>
              </a:xfrm>
              <a:custGeom>
                <a:avLst/>
                <a:gdLst>
                  <a:gd name="connsiteX0" fmla="*/ 850114 w 4080544"/>
                  <a:gd name="connsiteY0" fmla="*/ 5440724 h 8841177"/>
                  <a:gd name="connsiteX1" fmla="*/ 3230431 w 4080544"/>
                  <a:gd name="connsiteY1" fmla="*/ 5440724 h 8841177"/>
                  <a:gd name="connsiteX2" fmla="*/ 3230431 w 4080544"/>
                  <a:gd name="connsiteY2" fmla="*/ 3400453 h 8841177"/>
                  <a:gd name="connsiteX3" fmla="*/ 3230430 w 4080544"/>
                  <a:gd name="connsiteY3" fmla="*/ 3400453 h 8841177"/>
                  <a:gd name="connsiteX4" fmla="*/ 3230430 w 4080544"/>
                  <a:gd name="connsiteY4" fmla="*/ 3400452 h 8841177"/>
                  <a:gd name="connsiteX5" fmla="*/ 850115 w 4080544"/>
                  <a:gd name="connsiteY5" fmla="*/ 3400452 h 8841177"/>
                  <a:gd name="connsiteX6" fmla="*/ 850115 w 4080544"/>
                  <a:gd name="connsiteY6" fmla="*/ 3400453 h 8841177"/>
                  <a:gd name="connsiteX7" fmla="*/ 850114 w 4080544"/>
                  <a:gd name="connsiteY7" fmla="*/ 3400453 h 8841177"/>
                  <a:gd name="connsiteX8" fmla="*/ 0 w 4080544"/>
                  <a:gd name="connsiteY8" fmla="*/ 8841176 h 8841177"/>
                  <a:gd name="connsiteX9" fmla="*/ 0 w 4080544"/>
                  <a:gd name="connsiteY9" fmla="*/ 5440724 h 8841177"/>
                  <a:gd name="connsiteX10" fmla="*/ 2 w 4080544"/>
                  <a:gd name="connsiteY10" fmla="*/ 5440724 h 8841177"/>
                  <a:gd name="connsiteX11" fmla="*/ 2 w 4080544"/>
                  <a:gd name="connsiteY11" fmla="*/ 2720362 h 8841177"/>
                  <a:gd name="connsiteX12" fmla="*/ 2 w 4080544"/>
                  <a:gd name="connsiteY12" fmla="*/ 2720362 h 8841177"/>
                  <a:gd name="connsiteX13" fmla="*/ 2 w 4080544"/>
                  <a:gd name="connsiteY13" fmla="*/ 0 h 8841177"/>
                  <a:gd name="connsiteX14" fmla="*/ 850115 w 4080544"/>
                  <a:gd name="connsiteY14" fmla="*/ 0 h 8841177"/>
                  <a:gd name="connsiteX15" fmla="*/ 850115 w 4080544"/>
                  <a:gd name="connsiteY15" fmla="*/ 2720362 h 8841177"/>
                  <a:gd name="connsiteX16" fmla="*/ 3230430 w 4080544"/>
                  <a:gd name="connsiteY16" fmla="*/ 2720362 h 8841177"/>
                  <a:gd name="connsiteX17" fmla="*/ 3230430 w 4080544"/>
                  <a:gd name="connsiteY17" fmla="*/ 0 h 8841177"/>
                  <a:gd name="connsiteX18" fmla="*/ 4080543 w 4080544"/>
                  <a:gd name="connsiteY18" fmla="*/ 0 h 8841177"/>
                  <a:gd name="connsiteX19" fmla="*/ 4080543 w 4080544"/>
                  <a:gd name="connsiteY19" fmla="*/ 2720362 h 8841177"/>
                  <a:gd name="connsiteX20" fmla="*/ 4080544 w 4080544"/>
                  <a:gd name="connsiteY20" fmla="*/ 2720362 h 8841177"/>
                  <a:gd name="connsiteX21" fmla="*/ 4080544 w 4080544"/>
                  <a:gd name="connsiteY21" fmla="*/ 5440724 h 8841177"/>
                  <a:gd name="connsiteX22" fmla="*/ 4080544 w 4080544"/>
                  <a:gd name="connsiteY22" fmla="*/ 5440724 h 8841177"/>
                  <a:gd name="connsiteX23" fmla="*/ 4080544 w 4080544"/>
                  <a:gd name="connsiteY23" fmla="*/ 8841177 h 8841177"/>
                  <a:gd name="connsiteX24" fmla="*/ 3230431 w 4080544"/>
                  <a:gd name="connsiteY24" fmla="*/ 8841177 h 8841177"/>
                  <a:gd name="connsiteX25" fmla="*/ 3230431 w 4080544"/>
                  <a:gd name="connsiteY25" fmla="*/ 6120814 h 8841177"/>
                  <a:gd name="connsiteX26" fmla="*/ 850113 w 4080544"/>
                  <a:gd name="connsiteY26" fmla="*/ 6120814 h 8841177"/>
                  <a:gd name="connsiteX27" fmla="*/ 850113 w 4080544"/>
                  <a:gd name="connsiteY27" fmla="*/ 8841176 h 884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080544" h="8841177">
                    <a:moveTo>
                      <a:pt x="850114" y="5440724"/>
                    </a:moveTo>
                    <a:lnTo>
                      <a:pt x="3230431" y="5440724"/>
                    </a:lnTo>
                    <a:lnTo>
                      <a:pt x="3230431" y="3400453"/>
                    </a:lnTo>
                    <a:lnTo>
                      <a:pt x="3230430" y="3400453"/>
                    </a:lnTo>
                    <a:lnTo>
                      <a:pt x="3230430" y="3400452"/>
                    </a:lnTo>
                    <a:lnTo>
                      <a:pt x="850115" y="3400452"/>
                    </a:lnTo>
                    <a:lnTo>
                      <a:pt x="850115" y="3400453"/>
                    </a:lnTo>
                    <a:lnTo>
                      <a:pt x="850114" y="3400453"/>
                    </a:lnTo>
                    <a:close/>
                    <a:moveTo>
                      <a:pt x="0" y="8841176"/>
                    </a:moveTo>
                    <a:lnTo>
                      <a:pt x="0" y="5440724"/>
                    </a:lnTo>
                    <a:lnTo>
                      <a:pt x="2" y="5440724"/>
                    </a:lnTo>
                    <a:lnTo>
                      <a:pt x="2" y="2720362"/>
                    </a:lnTo>
                    <a:lnTo>
                      <a:pt x="2" y="2720362"/>
                    </a:lnTo>
                    <a:lnTo>
                      <a:pt x="2" y="0"/>
                    </a:lnTo>
                    <a:lnTo>
                      <a:pt x="850115" y="0"/>
                    </a:lnTo>
                    <a:lnTo>
                      <a:pt x="850115" y="2720362"/>
                    </a:lnTo>
                    <a:lnTo>
                      <a:pt x="3230430" y="2720362"/>
                    </a:lnTo>
                    <a:lnTo>
                      <a:pt x="3230430" y="0"/>
                    </a:lnTo>
                    <a:lnTo>
                      <a:pt x="4080543" y="0"/>
                    </a:lnTo>
                    <a:lnTo>
                      <a:pt x="4080543" y="2720362"/>
                    </a:lnTo>
                    <a:lnTo>
                      <a:pt x="4080544" y="2720362"/>
                    </a:lnTo>
                    <a:lnTo>
                      <a:pt x="4080544" y="5440724"/>
                    </a:lnTo>
                    <a:lnTo>
                      <a:pt x="4080544" y="5440724"/>
                    </a:lnTo>
                    <a:lnTo>
                      <a:pt x="4080544" y="8841177"/>
                    </a:lnTo>
                    <a:lnTo>
                      <a:pt x="3230431" y="8841177"/>
                    </a:lnTo>
                    <a:lnTo>
                      <a:pt x="3230431" y="6120814"/>
                    </a:lnTo>
                    <a:lnTo>
                      <a:pt x="850113" y="6120814"/>
                    </a:lnTo>
                    <a:lnTo>
                      <a:pt x="850113" y="8841176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762" tIns="46881" rIns="93762" bIns="4688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hu-HU" sz="2200"/>
              </a:p>
            </p:txBody>
          </p:sp>
          <p:sp>
            <p:nvSpPr>
              <p:cNvPr id="48" name="Szabadkézi sokszög 47"/>
              <p:cNvSpPr>
                <a:spLocks noChangeAspect="1"/>
              </p:cNvSpPr>
              <p:nvPr/>
            </p:nvSpPr>
            <p:spPr>
              <a:xfrm>
                <a:off x="6591418" y="783779"/>
                <a:ext cx="2435769" cy="5618792"/>
              </a:xfrm>
              <a:custGeom>
                <a:avLst/>
                <a:gdLst>
                  <a:gd name="connsiteX0" fmla="*/ 850114 w 4080544"/>
                  <a:gd name="connsiteY0" fmla="*/ 5440724 h 8841177"/>
                  <a:gd name="connsiteX1" fmla="*/ 3230431 w 4080544"/>
                  <a:gd name="connsiteY1" fmla="*/ 5440724 h 8841177"/>
                  <a:gd name="connsiteX2" fmla="*/ 3230431 w 4080544"/>
                  <a:gd name="connsiteY2" fmla="*/ 3400453 h 8841177"/>
                  <a:gd name="connsiteX3" fmla="*/ 3230430 w 4080544"/>
                  <a:gd name="connsiteY3" fmla="*/ 3400453 h 8841177"/>
                  <a:gd name="connsiteX4" fmla="*/ 3230430 w 4080544"/>
                  <a:gd name="connsiteY4" fmla="*/ 3400452 h 8841177"/>
                  <a:gd name="connsiteX5" fmla="*/ 850115 w 4080544"/>
                  <a:gd name="connsiteY5" fmla="*/ 3400452 h 8841177"/>
                  <a:gd name="connsiteX6" fmla="*/ 850115 w 4080544"/>
                  <a:gd name="connsiteY6" fmla="*/ 3400453 h 8841177"/>
                  <a:gd name="connsiteX7" fmla="*/ 850114 w 4080544"/>
                  <a:gd name="connsiteY7" fmla="*/ 3400453 h 8841177"/>
                  <a:gd name="connsiteX8" fmla="*/ 0 w 4080544"/>
                  <a:gd name="connsiteY8" fmla="*/ 8841176 h 8841177"/>
                  <a:gd name="connsiteX9" fmla="*/ 0 w 4080544"/>
                  <a:gd name="connsiteY9" fmla="*/ 5440724 h 8841177"/>
                  <a:gd name="connsiteX10" fmla="*/ 2 w 4080544"/>
                  <a:gd name="connsiteY10" fmla="*/ 5440724 h 8841177"/>
                  <a:gd name="connsiteX11" fmla="*/ 2 w 4080544"/>
                  <a:gd name="connsiteY11" fmla="*/ 2720362 h 8841177"/>
                  <a:gd name="connsiteX12" fmla="*/ 2 w 4080544"/>
                  <a:gd name="connsiteY12" fmla="*/ 2720362 h 8841177"/>
                  <a:gd name="connsiteX13" fmla="*/ 2 w 4080544"/>
                  <a:gd name="connsiteY13" fmla="*/ 0 h 8841177"/>
                  <a:gd name="connsiteX14" fmla="*/ 850115 w 4080544"/>
                  <a:gd name="connsiteY14" fmla="*/ 0 h 8841177"/>
                  <a:gd name="connsiteX15" fmla="*/ 850115 w 4080544"/>
                  <a:gd name="connsiteY15" fmla="*/ 2720362 h 8841177"/>
                  <a:gd name="connsiteX16" fmla="*/ 3230430 w 4080544"/>
                  <a:gd name="connsiteY16" fmla="*/ 2720362 h 8841177"/>
                  <a:gd name="connsiteX17" fmla="*/ 3230430 w 4080544"/>
                  <a:gd name="connsiteY17" fmla="*/ 0 h 8841177"/>
                  <a:gd name="connsiteX18" fmla="*/ 4080543 w 4080544"/>
                  <a:gd name="connsiteY18" fmla="*/ 0 h 8841177"/>
                  <a:gd name="connsiteX19" fmla="*/ 4080543 w 4080544"/>
                  <a:gd name="connsiteY19" fmla="*/ 2720362 h 8841177"/>
                  <a:gd name="connsiteX20" fmla="*/ 4080544 w 4080544"/>
                  <a:gd name="connsiteY20" fmla="*/ 2720362 h 8841177"/>
                  <a:gd name="connsiteX21" fmla="*/ 4080544 w 4080544"/>
                  <a:gd name="connsiteY21" fmla="*/ 5440724 h 8841177"/>
                  <a:gd name="connsiteX22" fmla="*/ 4080544 w 4080544"/>
                  <a:gd name="connsiteY22" fmla="*/ 5440724 h 8841177"/>
                  <a:gd name="connsiteX23" fmla="*/ 4080544 w 4080544"/>
                  <a:gd name="connsiteY23" fmla="*/ 8841177 h 8841177"/>
                  <a:gd name="connsiteX24" fmla="*/ 3230431 w 4080544"/>
                  <a:gd name="connsiteY24" fmla="*/ 8841177 h 8841177"/>
                  <a:gd name="connsiteX25" fmla="*/ 3230431 w 4080544"/>
                  <a:gd name="connsiteY25" fmla="*/ 6120814 h 8841177"/>
                  <a:gd name="connsiteX26" fmla="*/ 850113 w 4080544"/>
                  <a:gd name="connsiteY26" fmla="*/ 6120814 h 8841177"/>
                  <a:gd name="connsiteX27" fmla="*/ 850113 w 4080544"/>
                  <a:gd name="connsiteY27" fmla="*/ 8841176 h 884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080544" h="8841177">
                    <a:moveTo>
                      <a:pt x="850114" y="5440724"/>
                    </a:moveTo>
                    <a:lnTo>
                      <a:pt x="3230431" y="5440724"/>
                    </a:lnTo>
                    <a:lnTo>
                      <a:pt x="3230431" y="3400453"/>
                    </a:lnTo>
                    <a:lnTo>
                      <a:pt x="3230430" y="3400453"/>
                    </a:lnTo>
                    <a:lnTo>
                      <a:pt x="3230430" y="3400452"/>
                    </a:lnTo>
                    <a:lnTo>
                      <a:pt x="850115" y="3400452"/>
                    </a:lnTo>
                    <a:lnTo>
                      <a:pt x="850115" y="3400453"/>
                    </a:lnTo>
                    <a:lnTo>
                      <a:pt x="850114" y="3400453"/>
                    </a:lnTo>
                    <a:close/>
                    <a:moveTo>
                      <a:pt x="0" y="8841176"/>
                    </a:moveTo>
                    <a:lnTo>
                      <a:pt x="0" y="5440724"/>
                    </a:lnTo>
                    <a:lnTo>
                      <a:pt x="2" y="5440724"/>
                    </a:lnTo>
                    <a:lnTo>
                      <a:pt x="2" y="2720362"/>
                    </a:lnTo>
                    <a:lnTo>
                      <a:pt x="2" y="2720362"/>
                    </a:lnTo>
                    <a:lnTo>
                      <a:pt x="2" y="0"/>
                    </a:lnTo>
                    <a:lnTo>
                      <a:pt x="850115" y="0"/>
                    </a:lnTo>
                    <a:lnTo>
                      <a:pt x="850115" y="2720362"/>
                    </a:lnTo>
                    <a:lnTo>
                      <a:pt x="3230430" y="2720362"/>
                    </a:lnTo>
                    <a:lnTo>
                      <a:pt x="3230430" y="0"/>
                    </a:lnTo>
                    <a:lnTo>
                      <a:pt x="4080543" y="0"/>
                    </a:lnTo>
                    <a:lnTo>
                      <a:pt x="4080543" y="2720362"/>
                    </a:lnTo>
                    <a:lnTo>
                      <a:pt x="4080544" y="2720362"/>
                    </a:lnTo>
                    <a:lnTo>
                      <a:pt x="4080544" y="5440724"/>
                    </a:lnTo>
                    <a:lnTo>
                      <a:pt x="4080544" y="5440724"/>
                    </a:lnTo>
                    <a:lnTo>
                      <a:pt x="4080544" y="8841177"/>
                    </a:lnTo>
                    <a:lnTo>
                      <a:pt x="3230431" y="8841177"/>
                    </a:lnTo>
                    <a:lnTo>
                      <a:pt x="3230431" y="6120814"/>
                    </a:lnTo>
                    <a:lnTo>
                      <a:pt x="850113" y="6120814"/>
                    </a:lnTo>
                    <a:lnTo>
                      <a:pt x="850113" y="8841176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762" tIns="46881" rIns="93762" bIns="4688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hu-HU" sz="2200"/>
              </a:p>
            </p:txBody>
          </p:sp>
        </p:grpSp>
        <p:grpSp>
          <p:nvGrpSpPr>
            <p:cNvPr id="8" name="Csoportba foglalás 7"/>
            <p:cNvGrpSpPr/>
            <p:nvPr/>
          </p:nvGrpSpPr>
          <p:grpSpPr>
            <a:xfrm>
              <a:off x="585901" y="583947"/>
              <a:ext cx="4830924" cy="6291470"/>
              <a:chOff x="474895" y="1230257"/>
              <a:chExt cx="6609884" cy="8208000"/>
            </a:xfrm>
          </p:grpSpPr>
          <p:grpSp>
            <p:nvGrpSpPr>
              <p:cNvPr id="9" name="Csoportba foglalás 8"/>
              <p:cNvGrpSpPr/>
              <p:nvPr/>
            </p:nvGrpSpPr>
            <p:grpSpPr>
              <a:xfrm>
                <a:off x="474895" y="1656860"/>
                <a:ext cx="6609884" cy="7378093"/>
                <a:chOff x="464262" y="1656860"/>
                <a:chExt cx="6609884" cy="7378093"/>
              </a:xfrm>
            </p:grpSpPr>
            <p:grpSp>
              <p:nvGrpSpPr>
                <p:cNvPr id="20" name="Csoportba foglalás 19"/>
                <p:cNvGrpSpPr/>
                <p:nvPr/>
              </p:nvGrpSpPr>
              <p:grpSpPr>
                <a:xfrm rot="16200000">
                  <a:off x="1729637" y="3690445"/>
                  <a:ext cx="7378093" cy="3310924"/>
                  <a:chOff x="1500612" y="3760567"/>
                  <a:chExt cx="8035416" cy="3708652"/>
                </a:xfrm>
                <a:noFill/>
              </p:grpSpPr>
              <p:grpSp>
                <p:nvGrpSpPr>
                  <p:cNvPr id="32" name="Csoportba foglalás 31"/>
                  <p:cNvGrpSpPr/>
                  <p:nvPr/>
                </p:nvGrpSpPr>
                <p:grpSpPr>
                  <a:xfrm>
                    <a:off x="1500612" y="3760567"/>
                    <a:ext cx="8035416" cy="3708652"/>
                    <a:chOff x="1071544" y="2087077"/>
                    <a:chExt cx="8841177" cy="4080544"/>
                  </a:xfrm>
                  <a:grpFill/>
                </p:grpSpPr>
                <p:sp>
                  <p:nvSpPr>
                    <p:cNvPr id="35" name="Szabadkézi sokszög 34"/>
                    <p:cNvSpPr/>
                    <p:nvPr/>
                  </p:nvSpPr>
                  <p:spPr>
                    <a:xfrm rot="5400000">
                      <a:off x="3451861" y="-293240"/>
                      <a:ext cx="4080544" cy="8841177"/>
                    </a:xfrm>
                    <a:custGeom>
                      <a:avLst/>
                      <a:gdLst>
                        <a:gd name="connsiteX0" fmla="*/ 850114 w 4080544"/>
                        <a:gd name="connsiteY0" fmla="*/ 5440724 h 8841177"/>
                        <a:gd name="connsiteX1" fmla="*/ 3230431 w 4080544"/>
                        <a:gd name="connsiteY1" fmla="*/ 5440724 h 8841177"/>
                        <a:gd name="connsiteX2" fmla="*/ 3230431 w 4080544"/>
                        <a:gd name="connsiteY2" fmla="*/ 3400453 h 8841177"/>
                        <a:gd name="connsiteX3" fmla="*/ 3230430 w 4080544"/>
                        <a:gd name="connsiteY3" fmla="*/ 3400453 h 8841177"/>
                        <a:gd name="connsiteX4" fmla="*/ 3230430 w 4080544"/>
                        <a:gd name="connsiteY4" fmla="*/ 3400452 h 8841177"/>
                        <a:gd name="connsiteX5" fmla="*/ 850115 w 4080544"/>
                        <a:gd name="connsiteY5" fmla="*/ 3400452 h 8841177"/>
                        <a:gd name="connsiteX6" fmla="*/ 850115 w 4080544"/>
                        <a:gd name="connsiteY6" fmla="*/ 3400453 h 8841177"/>
                        <a:gd name="connsiteX7" fmla="*/ 850114 w 4080544"/>
                        <a:gd name="connsiteY7" fmla="*/ 3400453 h 8841177"/>
                        <a:gd name="connsiteX8" fmla="*/ 0 w 4080544"/>
                        <a:gd name="connsiteY8" fmla="*/ 8841176 h 8841177"/>
                        <a:gd name="connsiteX9" fmla="*/ 0 w 4080544"/>
                        <a:gd name="connsiteY9" fmla="*/ 5440724 h 8841177"/>
                        <a:gd name="connsiteX10" fmla="*/ 2 w 4080544"/>
                        <a:gd name="connsiteY10" fmla="*/ 5440724 h 8841177"/>
                        <a:gd name="connsiteX11" fmla="*/ 2 w 4080544"/>
                        <a:gd name="connsiteY11" fmla="*/ 2720362 h 8841177"/>
                        <a:gd name="connsiteX12" fmla="*/ 2 w 4080544"/>
                        <a:gd name="connsiteY12" fmla="*/ 2720362 h 8841177"/>
                        <a:gd name="connsiteX13" fmla="*/ 2 w 4080544"/>
                        <a:gd name="connsiteY13" fmla="*/ 0 h 8841177"/>
                        <a:gd name="connsiteX14" fmla="*/ 850115 w 4080544"/>
                        <a:gd name="connsiteY14" fmla="*/ 0 h 8841177"/>
                        <a:gd name="connsiteX15" fmla="*/ 850115 w 4080544"/>
                        <a:gd name="connsiteY15" fmla="*/ 2720362 h 8841177"/>
                        <a:gd name="connsiteX16" fmla="*/ 3230430 w 4080544"/>
                        <a:gd name="connsiteY16" fmla="*/ 2720362 h 8841177"/>
                        <a:gd name="connsiteX17" fmla="*/ 3230430 w 4080544"/>
                        <a:gd name="connsiteY17" fmla="*/ 0 h 8841177"/>
                        <a:gd name="connsiteX18" fmla="*/ 4080543 w 4080544"/>
                        <a:gd name="connsiteY18" fmla="*/ 0 h 8841177"/>
                        <a:gd name="connsiteX19" fmla="*/ 4080543 w 4080544"/>
                        <a:gd name="connsiteY19" fmla="*/ 2720362 h 8841177"/>
                        <a:gd name="connsiteX20" fmla="*/ 4080544 w 4080544"/>
                        <a:gd name="connsiteY20" fmla="*/ 2720362 h 8841177"/>
                        <a:gd name="connsiteX21" fmla="*/ 4080544 w 4080544"/>
                        <a:gd name="connsiteY21" fmla="*/ 5440724 h 8841177"/>
                        <a:gd name="connsiteX22" fmla="*/ 4080544 w 4080544"/>
                        <a:gd name="connsiteY22" fmla="*/ 5440724 h 8841177"/>
                        <a:gd name="connsiteX23" fmla="*/ 4080544 w 4080544"/>
                        <a:gd name="connsiteY23" fmla="*/ 8841177 h 8841177"/>
                        <a:gd name="connsiteX24" fmla="*/ 3230431 w 4080544"/>
                        <a:gd name="connsiteY24" fmla="*/ 8841177 h 8841177"/>
                        <a:gd name="connsiteX25" fmla="*/ 3230431 w 4080544"/>
                        <a:gd name="connsiteY25" fmla="*/ 6120814 h 8841177"/>
                        <a:gd name="connsiteX26" fmla="*/ 850113 w 4080544"/>
                        <a:gd name="connsiteY26" fmla="*/ 6120814 h 8841177"/>
                        <a:gd name="connsiteX27" fmla="*/ 850113 w 4080544"/>
                        <a:gd name="connsiteY27" fmla="*/ 8841176 h 88411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080544" h="8841177">
                          <a:moveTo>
                            <a:pt x="850114" y="5440724"/>
                          </a:moveTo>
                          <a:lnTo>
                            <a:pt x="3230431" y="5440724"/>
                          </a:lnTo>
                          <a:lnTo>
                            <a:pt x="3230431" y="3400453"/>
                          </a:lnTo>
                          <a:lnTo>
                            <a:pt x="3230430" y="3400453"/>
                          </a:lnTo>
                          <a:lnTo>
                            <a:pt x="3230430" y="3400452"/>
                          </a:lnTo>
                          <a:lnTo>
                            <a:pt x="850115" y="3400452"/>
                          </a:lnTo>
                          <a:lnTo>
                            <a:pt x="850115" y="3400453"/>
                          </a:lnTo>
                          <a:lnTo>
                            <a:pt x="850114" y="3400453"/>
                          </a:lnTo>
                          <a:close/>
                          <a:moveTo>
                            <a:pt x="0" y="8841176"/>
                          </a:moveTo>
                          <a:lnTo>
                            <a:pt x="0" y="5440724"/>
                          </a:lnTo>
                          <a:lnTo>
                            <a:pt x="2" y="5440724"/>
                          </a:lnTo>
                          <a:lnTo>
                            <a:pt x="2" y="2720362"/>
                          </a:lnTo>
                          <a:lnTo>
                            <a:pt x="2" y="2720362"/>
                          </a:lnTo>
                          <a:lnTo>
                            <a:pt x="2" y="0"/>
                          </a:lnTo>
                          <a:lnTo>
                            <a:pt x="850115" y="0"/>
                          </a:lnTo>
                          <a:lnTo>
                            <a:pt x="850115" y="2720362"/>
                          </a:lnTo>
                          <a:lnTo>
                            <a:pt x="3230430" y="2720362"/>
                          </a:lnTo>
                          <a:lnTo>
                            <a:pt x="3230430" y="0"/>
                          </a:lnTo>
                          <a:lnTo>
                            <a:pt x="4080543" y="0"/>
                          </a:lnTo>
                          <a:lnTo>
                            <a:pt x="4080543" y="2720362"/>
                          </a:lnTo>
                          <a:lnTo>
                            <a:pt x="4080544" y="2720362"/>
                          </a:lnTo>
                          <a:lnTo>
                            <a:pt x="4080544" y="5440724"/>
                          </a:lnTo>
                          <a:lnTo>
                            <a:pt x="4080544" y="5440724"/>
                          </a:lnTo>
                          <a:lnTo>
                            <a:pt x="4080544" y="8841177"/>
                          </a:lnTo>
                          <a:lnTo>
                            <a:pt x="3230431" y="8841177"/>
                          </a:lnTo>
                          <a:lnTo>
                            <a:pt x="3230431" y="6120814"/>
                          </a:lnTo>
                          <a:lnTo>
                            <a:pt x="850113" y="6120814"/>
                          </a:lnTo>
                          <a:lnTo>
                            <a:pt x="850113" y="8841176"/>
                          </a:lnTo>
                          <a:close/>
                        </a:path>
                      </a:pathLst>
                    </a:custGeom>
                    <a:grp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3762" tIns="46881" rIns="93762" bIns="4688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hu-HU" sz="2009"/>
                    </a:p>
                  </p:txBody>
                </p:sp>
                <p:cxnSp>
                  <p:nvCxnSpPr>
                    <p:cNvPr id="36" name="Egyenes összekötő 35"/>
                    <p:cNvCxnSpPr/>
                    <p:nvPr/>
                  </p:nvCxnSpPr>
                  <p:spPr>
                    <a:xfrm>
                      <a:off x="3784992" y="5271475"/>
                      <a:ext cx="0" cy="833131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9" name="Téglalap 38"/>
                    <p:cNvSpPr/>
                    <p:nvPr/>
                  </p:nvSpPr>
                  <p:spPr>
                    <a:xfrm>
                      <a:off x="1123344" y="2142322"/>
                      <a:ext cx="886272" cy="7449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710"/>
                    </a:p>
                  </p:txBody>
                </p:sp>
                <p:sp>
                  <p:nvSpPr>
                    <p:cNvPr id="40" name="Téglalap 39"/>
                    <p:cNvSpPr/>
                    <p:nvPr/>
                  </p:nvSpPr>
                  <p:spPr>
                    <a:xfrm>
                      <a:off x="1134595" y="5335275"/>
                      <a:ext cx="886272" cy="76195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710"/>
                    </a:p>
                  </p:txBody>
                </p:sp>
                <p:cxnSp>
                  <p:nvCxnSpPr>
                    <p:cNvPr id="41" name="Egyenes összekötő 40"/>
                    <p:cNvCxnSpPr/>
                    <p:nvPr/>
                  </p:nvCxnSpPr>
                  <p:spPr>
                    <a:xfrm>
                      <a:off x="7197441" y="5293989"/>
                      <a:ext cx="0" cy="833131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Egyenes összekötő 41"/>
                    <p:cNvCxnSpPr/>
                    <p:nvPr/>
                  </p:nvCxnSpPr>
                  <p:spPr>
                    <a:xfrm>
                      <a:off x="7190646" y="2108159"/>
                      <a:ext cx="0" cy="833131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Egyenes összekötő 42"/>
                    <p:cNvCxnSpPr/>
                    <p:nvPr/>
                  </p:nvCxnSpPr>
                  <p:spPr>
                    <a:xfrm>
                      <a:off x="3788228" y="2088884"/>
                      <a:ext cx="0" cy="833131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3" name="Szabadkézi sokszög 32"/>
                  <p:cNvSpPr/>
                  <p:nvPr/>
                </p:nvSpPr>
                <p:spPr>
                  <a:xfrm rot="4870814" flipH="1">
                    <a:off x="6504590" y="4702594"/>
                    <a:ext cx="503642" cy="308679"/>
                  </a:xfrm>
                  <a:custGeom>
                    <a:avLst/>
                    <a:gdLst>
                      <a:gd name="connsiteX0" fmla="*/ 752584 w 1155286"/>
                      <a:gd name="connsiteY0" fmla="*/ 282 h 610654"/>
                      <a:gd name="connsiteX1" fmla="*/ 942275 w 1155286"/>
                      <a:gd name="connsiteY1" fmla="*/ 100140 h 610654"/>
                      <a:gd name="connsiteX2" fmla="*/ 953701 w 1155286"/>
                      <a:gd name="connsiteY2" fmla="*/ 128206 h 610654"/>
                      <a:gd name="connsiteX3" fmla="*/ 955007 w 1155286"/>
                      <a:gd name="connsiteY3" fmla="*/ 134054 h 610654"/>
                      <a:gd name="connsiteX4" fmla="*/ 998326 w 1155286"/>
                      <a:gd name="connsiteY4" fmla="*/ 153607 h 610654"/>
                      <a:gd name="connsiteX5" fmla="*/ 1155286 w 1155286"/>
                      <a:gd name="connsiteY5" fmla="*/ 321001 h 610654"/>
                      <a:gd name="connsiteX6" fmla="*/ 915474 w 1155286"/>
                      <a:gd name="connsiteY6" fmla="*/ 472007 h 610654"/>
                      <a:gd name="connsiteX7" fmla="*/ 867655 w 1155286"/>
                      <a:gd name="connsiteY7" fmla="*/ 468005 h 610654"/>
                      <a:gd name="connsiteX8" fmla="*/ 846393 w 1155286"/>
                      <a:gd name="connsiteY8" fmla="*/ 462629 h 610654"/>
                      <a:gd name="connsiteX9" fmla="*/ 828503 w 1155286"/>
                      <a:gd name="connsiteY9" fmla="*/ 518426 h 610654"/>
                      <a:gd name="connsiteX10" fmla="*/ 607536 w 1155286"/>
                      <a:gd name="connsiteY10" fmla="*/ 610654 h 610654"/>
                      <a:gd name="connsiteX11" fmla="*/ 442646 w 1155286"/>
                      <a:gd name="connsiteY11" fmla="*/ 557883 h 610654"/>
                      <a:gd name="connsiteX12" fmla="*/ 413280 w 1155286"/>
                      <a:gd name="connsiteY12" fmla="*/ 529523 h 610654"/>
                      <a:gd name="connsiteX13" fmla="*/ 411387 w 1155286"/>
                      <a:gd name="connsiteY13" fmla="*/ 531291 h 610654"/>
                      <a:gd name="connsiteX14" fmla="*/ 241814 w 1155286"/>
                      <a:gd name="connsiteY14" fmla="*/ 575520 h 610654"/>
                      <a:gd name="connsiteX15" fmla="*/ 2001 w 1155286"/>
                      <a:gd name="connsiteY15" fmla="*/ 424514 h 610654"/>
                      <a:gd name="connsiteX16" fmla="*/ 166872 w 1155286"/>
                      <a:gd name="connsiteY16" fmla="*/ 211809 h 610654"/>
                      <a:gd name="connsiteX17" fmla="*/ 193267 w 1155286"/>
                      <a:gd name="connsiteY17" fmla="*/ 214737 h 610654"/>
                      <a:gd name="connsiteX18" fmla="*/ 195902 w 1155286"/>
                      <a:gd name="connsiteY18" fmla="*/ 192372 h 610654"/>
                      <a:gd name="connsiteX19" fmla="*/ 358906 w 1155286"/>
                      <a:gd name="connsiteY19" fmla="*/ 38476 h 610654"/>
                      <a:gd name="connsiteX20" fmla="*/ 516700 w 1155286"/>
                      <a:gd name="connsiteY20" fmla="*/ 83787 h 610654"/>
                      <a:gd name="connsiteX21" fmla="*/ 535435 w 1155286"/>
                      <a:gd name="connsiteY21" fmla="*/ 95110 h 610654"/>
                      <a:gd name="connsiteX22" fmla="*/ 576040 w 1155286"/>
                      <a:gd name="connsiteY22" fmla="*/ 55479 h 610654"/>
                      <a:gd name="connsiteX23" fmla="*/ 660278 w 1155286"/>
                      <a:gd name="connsiteY23" fmla="*/ 13050 h 610654"/>
                      <a:gd name="connsiteX24" fmla="*/ 752584 w 1155286"/>
                      <a:gd name="connsiteY24" fmla="*/ 282 h 610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155286" h="610654">
                        <a:moveTo>
                          <a:pt x="752584" y="282"/>
                        </a:moveTo>
                        <a:cubicBezTo>
                          <a:pt x="841649" y="4447"/>
                          <a:pt x="916963" y="53991"/>
                          <a:pt x="942275" y="100140"/>
                        </a:cubicBezTo>
                        <a:cubicBezTo>
                          <a:pt x="946494" y="107832"/>
                          <a:pt x="950378" y="117352"/>
                          <a:pt x="953701" y="128206"/>
                        </a:cubicBezTo>
                        <a:lnTo>
                          <a:pt x="955007" y="134054"/>
                        </a:lnTo>
                        <a:lnTo>
                          <a:pt x="998326" y="153607"/>
                        </a:lnTo>
                        <a:cubicBezTo>
                          <a:pt x="1084072" y="198820"/>
                          <a:pt x="1155286" y="268877"/>
                          <a:pt x="1155286" y="321001"/>
                        </a:cubicBezTo>
                        <a:cubicBezTo>
                          <a:pt x="1155286" y="404399"/>
                          <a:pt x="1047919" y="472007"/>
                          <a:pt x="915474" y="472007"/>
                        </a:cubicBezTo>
                        <a:cubicBezTo>
                          <a:pt x="898918" y="472007"/>
                          <a:pt x="882949" y="470595"/>
                          <a:pt x="867655" y="468005"/>
                        </a:cubicBezTo>
                        <a:lnTo>
                          <a:pt x="846393" y="462629"/>
                        </a:lnTo>
                        <a:lnTo>
                          <a:pt x="828503" y="518426"/>
                        </a:lnTo>
                        <a:cubicBezTo>
                          <a:pt x="792097" y="572624"/>
                          <a:pt x="706869" y="610654"/>
                          <a:pt x="607536" y="610654"/>
                        </a:cubicBezTo>
                        <a:cubicBezTo>
                          <a:pt x="541313" y="610654"/>
                          <a:pt x="484482" y="588057"/>
                          <a:pt x="442646" y="557883"/>
                        </a:cubicBezTo>
                        <a:lnTo>
                          <a:pt x="413280" y="529523"/>
                        </a:lnTo>
                        <a:lnTo>
                          <a:pt x="411387" y="531291"/>
                        </a:lnTo>
                        <a:cubicBezTo>
                          <a:pt x="367989" y="558618"/>
                          <a:pt x="308036" y="575520"/>
                          <a:pt x="241814" y="575520"/>
                        </a:cubicBezTo>
                        <a:cubicBezTo>
                          <a:pt x="109368" y="575520"/>
                          <a:pt x="14491" y="485132"/>
                          <a:pt x="2001" y="424514"/>
                        </a:cubicBezTo>
                        <a:cubicBezTo>
                          <a:pt x="-10490" y="363895"/>
                          <a:pt x="34427" y="211809"/>
                          <a:pt x="166872" y="211809"/>
                        </a:cubicBezTo>
                        <a:lnTo>
                          <a:pt x="193267" y="214737"/>
                        </a:lnTo>
                        <a:lnTo>
                          <a:pt x="195902" y="192372"/>
                        </a:lnTo>
                        <a:cubicBezTo>
                          <a:pt x="209473" y="124024"/>
                          <a:pt x="259572" y="38476"/>
                          <a:pt x="358906" y="38476"/>
                        </a:cubicBezTo>
                        <a:cubicBezTo>
                          <a:pt x="408573" y="38476"/>
                          <a:pt x="465252" y="56659"/>
                          <a:pt x="516700" y="83787"/>
                        </a:cubicBezTo>
                        <a:lnTo>
                          <a:pt x="535435" y="95110"/>
                        </a:lnTo>
                        <a:lnTo>
                          <a:pt x="576040" y="55479"/>
                        </a:lnTo>
                        <a:cubicBezTo>
                          <a:pt x="600488" y="38123"/>
                          <a:pt x="628876" y="23553"/>
                          <a:pt x="660278" y="13050"/>
                        </a:cubicBezTo>
                        <a:cubicBezTo>
                          <a:pt x="691679" y="2548"/>
                          <a:pt x="722895" y="-1106"/>
                          <a:pt x="752584" y="28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 sz="2476"/>
                  </a:p>
                </p:txBody>
              </p:sp>
              <p:sp>
                <p:nvSpPr>
                  <p:cNvPr id="34" name="Szabadkézi sokszög 33"/>
                  <p:cNvSpPr/>
                  <p:nvPr/>
                </p:nvSpPr>
                <p:spPr>
                  <a:xfrm rot="5749053" flipH="1">
                    <a:off x="6483644" y="6144993"/>
                    <a:ext cx="503642" cy="308679"/>
                  </a:xfrm>
                  <a:custGeom>
                    <a:avLst/>
                    <a:gdLst>
                      <a:gd name="connsiteX0" fmla="*/ 752584 w 1155286"/>
                      <a:gd name="connsiteY0" fmla="*/ 282 h 610654"/>
                      <a:gd name="connsiteX1" fmla="*/ 942275 w 1155286"/>
                      <a:gd name="connsiteY1" fmla="*/ 100140 h 610654"/>
                      <a:gd name="connsiteX2" fmla="*/ 953701 w 1155286"/>
                      <a:gd name="connsiteY2" fmla="*/ 128206 h 610654"/>
                      <a:gd name="connsiteX3" fmla="*/ 955007 w 1155286"/>
                      <a:gd name="connsiteY3" fmla="*/ 134054 h 610654"/>
                      <a:gd name="connsiteX4" fmla="*/ 998326 w 1155286"/>
                      <a:gd name="connsiteY4" fmla="*/ 153607 h 610654"/>
                      <a:gd name="connsiteX5" fmla="*/ 1155286 w 1155286"/>
                      <a:gd name="connsiteY5" fmla="*/ 321001 h 610654"/>
                      <a:gd name="connsiteX6" fmla="*/ 915474 w 1155286"/>
                      <a:gd name="connsiteY6" fmla="*/ 472007 h 610654"/>
                      <a:gd name="connsiteX7" fmla="*/ 867655 w 1155286"/>
                      <a:gd name="connsiteY7" fmla="*/ 468005 h 610654"/>
                      <a:gd name="connsiteX8" fmla="*/ 846393 w 1155286"/>
                      <a:gd name="connsiteY8" fmla="*/ 462629 h 610654"/>
                      <a:gd name="connsiteX9" fmla="*/ 828503 w 1155286"/>
                      <a:gd name="connsiteY9" fmla="*/ 518426 h 610654"/>
                      <a:gd name="connsiteX10" fmla="*/ 607536 w 1155286"/>
                      <a:gd name="connsiteY10" fmla="*/ 610654 h 610654"/>
                      <a:gd name="connsiteX11" fmla="*/ 442646 w 1155286"/>
                      <a:gd name="connsiteY11" fmla="*/ 557883 h 610654"/>
                      <a:gd name="connsiteX12" fmla="*/ 413280 w 1155286"/>
                      <a:gd name="connsiteY12" fmla="*/ 529523 h 610654"/>
                      <a:gd name="connsiteX13" fmla="*/ 411387 w 1155286"/>
                      <a:gd name="connsiteY13" fmla="*/ 531291 h 610654"/>
                      <a:gd name="connsiteX14" fmla="*/ 241814 w 1155286"/>
                      <a:gd name="connsiteY14" fmla="*/ 575520 h 610654"/>
                      <a:gd name="connsiteX15" fmla="*/ 2001 w 1155286"/>
                      <a:gd name="connsiteY15" fmla="*/ 424514 h 610654"/>
                      <a:gd name="connsiteX16" fmla="*/ 166872 w 1155286"/>
                      <a:gd name="connsiteY16" fmla="*/ 211809 h 610654"/>
                      <a:gd name="connsiteX17" fmla="*/ 193267 w 1155286"/>
                      <a:gd name="connsiteY17" fmla="*/ 214737 h 610654"/>
                      <a:gd name="connsiteX18" fmla="*/ 195902 w 1155286"/>
                      <a:gd name="connsiteY18" fmla="*/ 192372 h 610654"/>
                      <a:gd name="connsiteX19" fmla="*/ 358906 w 1155286"/>
                      <a:gd name="connsiteY19" fmla="*/ 38476 h 610654"/>
                      <a:gd name="connsiteX20" fmla="*/ 516700 w 1155286"/>
                      <a:gd name="connsiteY20" fmla="*/ 83787 h 610654"/>
                      <a:gd name="connsiteX21" fmla="*/ 535435 w 1155286"/>
                      <a:gd name="connsiteY21" fmla="*/ 95110 h 610654"/>
                      <a:gd name="connsiteX22" fmla="*/ 576040 w 1155286"/>
                      <a:gd name="connsiteY22" fmla="*/ 55479 h 610654"/>
                      <a:gd name="connsiteX23" fmla="*/ 660278 w 1155286"/>
                      <a:gd name="connsiteY23" fmla="*/ 13050 h 610654"/>
                      <a:gd name="connsiteX24" fmla="*/ 752584 w 1155286"/>
                      <a:gd name="connsiteY24" fmla="*/ 282 h 610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155286" h="610654">
                        <a:moveTo>
                          <a:pt x="752584" y="282"/>
                        </a:moveTo>
                        <a:cubicBezTo>
                          <a:pt x="841649" y="4447"/>
                          <a:pt x="916963" y="53991"/>
                          <a:pt x="942275" y="100140"/>
                        </a:cubicBezTo>
                        <a:cubicBezTo>
                          <a:pt x="946494" y="107832"/>
                          <a:pt x="950378" y="117352"/>
                          <a:pt x="953701" y="128206"/>
                        </a:cubicBezTo>
                        <a:lnTo>
                          <a:pt x="955007" y="134054"/>
                        </a:lnTo>
                        <a:lnTo>
                          <a:pt x="998326" y="153607"/>
                        </a:lnTo>
                        <a:cubicBezTo>
                          <a:pt x="1084072" y="198820"/>
                          <a:pt x="1155286" y="268877"/>
                          <a:pt x="1155286" y="321001"/>
                        </a:cubicBezTo>
                        <a:cubicBezTo>
                          <a:pt x="1155286" y="404399"/>
                          <a:pt x="1047919" y="472007"/>
                          <a:pt x="915474" y="472007"/>
                        </a:cubicBezTo>
                        <a:cubicBezTo>
                          <a:pt x="898918" y="472007"/>
                          <a:pt x="882949" y="470595"/>
                          <a:pt x="867655" y="468005"/>
                        </a:cubicBezTo>
                        <a:lnTo>
                          <a:pt x="846393" y="462629"/>
                        </a:lnTo>
                        <a:lnTo>
                          <a:pt x="828503" y="518426"/>
                        </a:lnTo>
                        <a:cubicBezTo>
                          <a:pt x="792097" y="572624"/>
                          <a:pt x="706869" y="610654"/>
                          <a:pt x="607536" y="610654"/>
                        </a:cubicBezTo>
                        <a:cubicBezTo>
                          <a:pt x="541313" y="610654"/>
                          <a:pt x="484482" y="588057"/>
                          <a:pt x="442646" y="557883"/>
                        </a:cubicBezTo>
                        <a:lnTo>
                          <a:pt x="413280" y="529523"/>
                        </a:lnTo>
                        <a:lnTo>
                          <a:pt x="411387" y="531291"/>
                        </a:lnTo>
                        <a:cubicBezTo>
                          <a:pt x="367989" y="558618"/>
                          <a:pt x="308036" y="575520"/>
                          <a:pt x="241814" y="575520"/>
                        </a:cubicBezTo>
                        <a:cubicBezTo>
                          <a:pt x="109368" y="575520"/>
                          <a:pt x="14491" y="485132"/>
                          <a:pt x="2001" y="424514"/>
                        </a:cubicBezTo>
                        <a:cubicBezTo>
                          <a:pt x="-10490" y="363895"/>
                          <a:pt x="34427" y="211809"/>
                          <a:pt x="166872" y="211809"/>
                        </a:cubicBezTo>
                        <a:lnTo>
                          <a:pt x="193267" y="214737"/>
                        </a:lnTo>
                        <a:lnTo>
                          <a:pt x="195902" y="192372"/>
                        </a:lnTo>
                        <a:cubicBezTo>
                          <a:pt x="209473" y="124024"/>
                          <a:pt x="259572" y="38476"/>
                          <a:pt x="358906" y="38476"/>
                        </a:cubicBezTo>
                        <a:cubicBezTo>
                          <a:pt x="408573" y="38476"/>
                          <a:pt x="465252" y="56659"/>
                          <a:pt x="516700" y="83787"/>
                        </a:cubicBezTo>
                        <a:lnTo>
                          <a:pt x="535435" y="95110"/>
                        </a:lnTo>
                        <a:lnTo>
                          <a:pt x="576040" y="55479"/>
                        </a:lnTo>
                        <a:cubicBezTo>
                          <a:pt x="600488" y="38123"/>
                          <a:pt x="628876" y="23553"/>
                          <a:pt x="660278" y="13050"/>
                        </a:cubicBezTo>
                        <a:cubicBezTo>
                          <a:pt x="691679" y="2548"/>
                          <a:pt x="722895" y="-1106"/>
                          <a:pt x="752584" y="28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 sz="2476"/>
                  </a:p>
                </p:txBody>
              </p:sp>
            </p:grpSp>
            <p:grpSp>
              <p:nvGrpSpPr>
                <p:cNvPr id="21" name="Csoportba foglalás 20"/>
                <p:cNvGrpSpPr/>
                <p:nvPr/>
              </p:nvGrpSpPr>
              <p:grpSpPr>
                <a:xfrm rot="16200000">
                  <a:off x="-1569323" y="3690445"/>
                  <a:ext cx="7378093" cy="3310924"/>
                  <a:chOff x="1500612" y="3760567"/>
                  <a:chExt cx="8035416" cy="3708652"/>
                </a:xfrm>
                <a:noFill/>
              </p:grpSpPr>
              <p:grpSp>
                <p:nvGrpSpPr>
                  <p:cNvPr id="22" name="Csoportba foglalás 21"/>
                  <p:cNvGrpSpPr/>
                  <p:nvPr/>
                </p:nvGrpSpPr>
                <p:grpSpPr>
                  <a:xfrm>
                    <a:off x="1500612" y="3760567"/>
                    <a:ext cx="8035416" cy="3708652"/>
                    <a:chOff x="1071544" y="2087077"/>
                    <a:chExt cx="8841177" cy="4080544"/>
                  </a:xfrm>
                  <a:grpFill/>
                </p:grpSpPr>
                <p:sp>
                  <p:nvSpPr>
                    <p:cNvPr id="25" name="Szabadkézi sokszög 24"/>
                    <p:cNvSpPr/>
                    <p:nvPr/>
                  </p:nvSpPr>
                  <p:spPr>
                    <a:xfrm rot="5400000">
                      <a:off x="3451861" y="-293240"/>
                      <a:ext cx="4080544" cy="8841177"/>
                    </a:xfrm>
                    <a:custGeom>
                      <a:avLst/>
                      <a:gdLst>
                        <a:gd name="connsiteX0" fmla="*/ 850114 w 4080544"/>
                        <a:gd name="connsiteY0" fmla="*/ 5440724 h 8841177"/>
                        <a:gd name="connsiteX1" fmla="*/ 3230431 w 4080544"/>
                        <a:gd name="connsiteY1" fmla="*/ 5440724 h 8841177"/>
                        <a:gd name="connsiteX2" fmla="*/ 3230431 w 4080544"/>
                        <a:gd name="connsiteY2" fmla="*/ 3400453 h 8841177"/>
                        <a:gd name="connsiteX3" fmla="*/ 3230430 w 4080544"/>
                        <a:gd name="connsiteY3" fmla="*/ 3400453 h 8841177"/>
                        <a:gd name="connsiteX4" fmla="*/ 3230430 w 4080544"/>
                        <a:gd name="connsiteY4" fmla="*/ 3400452 h 8841177"/>
                        <a:gd name="connsiteX5" fmla="*/ 850115 w 4080544"/>
                        <a:gd name="connsiteY5" fmla="*/ 3400452 h 8841177"/>
                        <a:gd name="connsiteX6" fmla="*/ 850115 w 4080544"/>
                        <a:gd name="connsiteY6" fmla="*/ 3400453 h 8841177"/>
                        <a:gd name="connsiteX7" fmla="*/ 850114 w 4080544"/>
                        <a:gd name="connsiteY7" fmla="*/ 3400453 h 8841177"/>
                        <a:gd name="connsiteX8" fmla="*/ 0 w 4080544"/>
                        <a:gd name="connsiteY8" fmla="*/ 8841176 h 8841177"/>
                        <a:gd name="connsiteX9" fmla="*/ 0 w 4080544"/>
                        <a:gd name="connsiteY9" fmla="*/ 5440724 h 8841177"/>
                        <a:gd name="connsiteX10" fmla="*/ 2 w 4080544"/>
                        <a:gd name="connsiteY10" fmla="*/ 5440724 h 8841177"/>
                        <a:gd name="connsiteX11" fmla="*/ 2 w 4080544"/>
                        <a:gd name="connsiteY11" fmla="*/ 2720362 h 8841177"/>
                        <a:gd name="connsiteX12" fmla="*/ 2 w 4080544"/>
                        <a:gd name="connsiteY12" fmla="*/ 2720362 h 8841177"/>
                        <a:gd name="connsiteX13" fmla="*/ 2 w 4080544"/>
                        <a:gd name="connsiteY13" fmla="*/ 0 h 8841177"/>
                        <a:gd name="connsiteX14" fmla="*/ 850115 w 4080544"/>
                        <a:gd name="connsiteY14" fmla="*/ 0 h 8841177"/>
                        <a:gd name="connsiteX15" fmla="*/ 850115 w 4080544"/>
                        <a:gd name="connsiteY15" fmla="*/ 2720362 h 8841177"/>
                        <a:gd name="connsiteX16" fmla="*/ 3230430 w 4080544"/>
                        <a:gd name="connsiteY16" fmla="*/ 2720362 h 8841177"/>
                        <a:gd name="connsiteX17" fmla="*/ 3230430 w 4080544"/>
                        <a:gd name="connsiteY17" fmla="*/ 0 h 8841177"/>
                        <a:gd name="connsiteX18" fmla="*/ 4080543 w 4080544"/>
                        <a:gd name="connsiteY18" fmla="*/ 0 h 8841177"/>
                        <a:gd name="connsiteX19" fmla="*/ 4080543 w 4080544"/>
                        <a:gd name="connsiteY19" fmla="*/ 2720362 h 8841177"/>
                        <a:gd name="connsiteX20" fmla="*/ 4080544 w 4080544"/>
                        <a:gd name="connsiteY20" fmla="*/ 2720362 h 8841177"/>
                        <a:gd name="connsiteX21" fmla="*/ 4080544 w 4080544"/>
                        <a:gd name="connsiteY21" fmla="*/ 5440724 h 8841177"/>
                        <a:gd name="connsiteX22" fmla="*/ 4080544 w 4080544"/>
                        <a:gd name="connsiteY22" fmla="*/ 5440724 h 8841177"/>
                        <a:gd name="connsiteX23" fmla="*/ 4080544 w 4080544"/>
                        <a:gd name="connsiteY23" fmla="*/ 8841177 h 8841177"/>
                        <a:gd name="connsiteX24" fmla="*/ 3230431 w 4080544"/>
                        <a:gd name="connsiteY24" fmla="*/ 8841177 h 8841177"/>
                        <a:gd name="connsiteX25" fmla="*/ 3230431 w 4080544"/>
                        <a:gd name="connsiteY25" fmla="*/ 6120814 h 8841177"/>
                        <a:gd name="connsiteX26" fmla="*/ 850113 w 4080544"/>
                        <a:gd name="connsiteY26" fmla="*/ 6120814 h 8841177"/>
                        <a:gd name="connsiteX27" fmla="*/ 850113 w 4080544"/>
                        <a:gd name="connsiteY27" fmla="*/ 8841176 h 88411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4080544" h="8841177">
                          <a:moveTo>
                            <a:pt x="850114" y="5440724"/>
                          </a:moveTo>
                          <a:lnTo>
                            <a:pt x="3230431" y="5440724"/>
                          </a:lnTo>
                          <a:lnTo>
                            <a:pt x="3230431" y="3400453"/>
                          </a:lnTo>
                          <a:lnTo>
                            <a:pt x="3230430" y="3400453"/>
                          </a:lnTo>
                          <a:lnTo>
                            <a:pt x="3230430" y="3400452"/>
                          </a:lnTo>
                          <a:lnTo>
                            <a:pt x="850115" y="3400452"/>
                          </a:lnTo>
                          <a:lnTo>
                            <a:pt x="850115" y="3400453"/>
                          </a:lnTo>
                          <a:lnTo>
                            <a:pt x="850114" y="3400453"/>
                          </a:lnTo>
                          <a:close/>
                          <a:moveTo>
                            <a:pt x="0" y="8841176"/>
                          </a:moveTo>
                          <a:lnTo>
                            <a:pt x="0" y="5440724"/>
                          </a:lnTo>
                          <a:lnTo>
                            <a:pt x="2" y="5440724"/>
                          </a:lnTo>
                          <a:lnTo>
                            <a:pt x="2" y="2720362"/>
                          </a:lnTo>
                          <a:lnTo>
                            <a:pt x="2" y="2720362"/>
                          </a:lnTo>
                          <a:lnTo>
                            <a:pt x="2" y="0"/>
                          </a:lnTo>
                          <a:lnTo>
                            <a:pt x="850115" y="0"/>
                          </a:lnTo>
                          <a:lnTo>
                            <a:pt x="850115" y="2720362"/>
                          </a:lnTo>
                          <a:lnTo>
                            <a:pt x="3230430" y="2720362"/>
                          </a:lnTo>
                          <a:lnTo>
                            <a:pt x="3230430" y="0"/>
                          </a:lnTo>
                          <a:lnTo>
                            <a:pt x="4080543" y="0"/>
                          </a:lnTo>
                          <a:lnTo>
                            <a:pt x="4080543" y="2720362"/>
                          </a:lnTo>
                          <a:lnTo>
                            <a:pt x="4080544" y="2720362"/>
                          </a:lnTo>
                          <a:lnTo>
                            <a:pt x="4080544" y="5440724"/>
                          </a:lnTo>
                          <a:lnTo>
                            <a:pt x="4080544" y="5440724"/>
                          </a:lnTo>
                          <a:lnTo>
                            <a:pt x="4080544" y="8841177"/>
                          </a:lnTo>
                          <a:lnTo>
                            <a:pt x="3230431" y="8841177"/>
                          </a:lnTo>
                          <a:lnTo>
                            <a:pt x="3230431" y="6120814"/>
                          </a:lnTo>
                          <a:lnTo>
                            <a:pt x="850113" y="6120814"/>
                          </a:lnTo>
                          <a:lnTo>
                            <a:pt x="850113" y="8841176"/>
                          </a:lnTo>
                          <a:close/>
                        </a:path>
                      </a:pathLst>
                    </a:custGeom>
                    <a:grpFill/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3762" tIns="46881" rIns="93762" bIns="4688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hu-HU" sz="2009"/>
                    </a:p>
                  </p:txBody>
                </p:sp>
                <p:cxnSp>
                  <p:nvCxnSpPr>
                    <p:cNvPr id="26" name="Egyenes összekötő 25"/>
                    <p:cNvCxnSpPr/>
                    <p:nvPr/>
                  </p:nvCxnSpPr>
                  <p:spPr>
                    <a:xfrm>
                      <a:off x="3784992" y="5271475"/>
                      <a:ext cx="0" cy="833131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Téglalap 26"/>
                    <p:cNvSpPr/>
                    <p:nvPr/>
                  </p:nvSpPr>
                  <p:spPr>
                    <a:xfrm>
                      <a:off x="1123344" y="2142322"/>
                      <a:ext cx="886272" cy="744975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710"/>
                    </a:p>
                  </p:txBody>
                </p:sp>
                <p:sp>
                  <p:nvSpPr>
                    <p:cNvPr id="28" name="Téglalap 27"/>
                    <p:cNvSpPr/>
                    <p:nvPr/>
                  </p:nvSpPr>
                  <p:spPr>
                    <a:xfrm>
                      <a:off x="1134595" y="5335275"/>
                      <a:ext cx="886272" cy="76195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u-HU" sz="1710"/>
                    </a:p>
                  </p:txBody>
                </p:sp>
                <p:cxnSp>
                  <p:nvCxnSpPr>
                    <p:cNvPr id="29" name="Egyenes összekötő 28"/>
                    <p:cNvCxnSpPr/>
                    <p:nvPr/>
                  </p:nvCxnSpPr>
                  <p:spPr>
                    <a:xfrm>
                      <a:off x="7197441" y="5293989"/>
                      <a:ext cx="0" cy="833131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Egyenes összekötő 29"/>
                    <p:cNvCxnSpPr/>
                    <p:nvPr/>
                  </p:nvCxnSpPr>
                  <p:spPr>
                    <a:xfrm>
                      <a:off x="7190646" y="2108159"/>
                      <a:ext cx="0" cy="833131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Egyenes összekötő 30"/>
                    <p:cNvCxnSpPr/>
                    <p:nvPr/>
                  </p:nvCxnSpPr>
                  <p:spPr>
                    <a:xfrm>
                      <a:off x="3788228" y="2088884"/>
                      <a:ext cx="0" cy="833131"/>
                    </a:xfrm>
                    <a:prstGeom prst="line">
                      <a:avLst/>
                    </a:prstGeom>
                    <a:grpFill/>
                    <a:ln w="12700">
                      <a:solidFill>
                        <a:schemeClr val="tx1"/>
                      </a:solidFill>
                      <a:prstDash val="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" name="Szabadkézi sokszög 22"/>
                  <p:cNvSpPr/>
                  <p:nvPr/>
                </p:nvSpPr>
                <p:spPr>
                  <a:xfrm rot="4870814" flipH="1">
                    <a:off x="6504590" y="4702594"/>
                    <a:ext cx="503642" cy="308679"/>
                  </a:xfrm>
                  <a:custGeom>
                    <a:avLst/>
                    <a:gdLst>
                      <a:gd name="connsiteX0" fmla="*/ 752584 w 1155286"/>
                      <a:gd name="connsiteY0" fmla="*/ 282 h 610654"/>
                      <a:gd name="connsiteX1" fmla="*/ 942275 w 1155286"/>
                      <a:gd name="connsiteY1" fmla="*/ 100140 h 610654"/>
                      <a:gd name="connsiteX2" fmla="*/ 953701 w 1155286"/>
                      <a:gd name="connsiteY2" fmla="*/ 128206 h 610654"/>
                      <a:gd name="connsiteX3" fmla="*/ 955007 w 1155286"/>
                      <a:gd name="connsiteY3" fmla="*/ 134054 h 610654"/>
                      <a:gd name="connsiteX4" fmla="*/ 998326 w 1155286"/>
                      <a:gd name="connsiteY4" fmla="*/ 153607 h 610654"/>
                      <a:gd name="connsiteX5" fmla="*/ 1155286 w 1155286"/>
                      <a:gd name="connsiteY5" fmla="*/ 321001 h 610654"/>
                      <a:gd name="connsiteX6" fmla="*/ 915474 w 1155286"/>
                      <a:gd name="connsiteY6" fmla="*/ 472007 h 610654"/>
                      <a:gd name="connsiteX7" fmla="*/ 867655 w 1155286"/>
                      <a:gd name="connsiteY7" fmla="*/ 468005 h 610654"/>
                      <a:gd name="connsiteX8" fmla="*/ 846393 w 1155286"/>
                      <a:gd name="connsiteY8" fmla="*/ 462629 h 610654"/>
                      <a:gd name="connsiteX9" fmla="*/ 828503 w 1155286"/>
                      <a:gd name="connsiteY9" fmla="*/ 518426 h 610654"/>
                      <a:gd name="connsiteX10" fmla="*/ 607536 w 1155286"/>
                      <a:gd name="connsiteY10" fmla="*/ 610654 h 610654"/>
                      <a:gd name="connsiteX11" fmla="*/ 442646 w 1155286"/>
                      <a:gd name="connsiteY11" fmla="*/ 557883 h 610654"/>
                      <a:gd name="connsiteX12" fmla="*/ 413280 w 1155286"/>
                      <a:gd name="connsiteY12" fmla="*/ 529523 h 610654"/>
                      <a:gd name="connsiteX13" fmla="*/ 411387 w 1155286"/>
                      <a:gd name="connsiteY13" fmla="*/ 531291 h 610654"/>
                      <a:gd name="connsiteX14" fmla="*/ 241814 w 1155286"/>
                      <a:gd name="connsiteY14" fmla="*/ 575520 h 610654"/>
                      <a:gd name="connsiteX15" fmla="*/ 2001 w 1155286"/>
                      <a:gd name="connsiteY15" fmla="*/ 424514 h 610654"/>
                      <a:gd name="connsiteX16" fmla="*/ 166872 w 1155286"/>
                      <a:gd name="connsiteY16" fmla="*/ 211809 h 610654"/>
                      <a:gd name="connsiteX17" fmla="*/ 193267 w 1155286"/>
                      <a:gd name="connsiteY17" fmla="*/ 214737 h 610654"/>
                      <a:gd name="connsiteX18" fmla="*/ 195902 w 1155286"/>
                      <a:gd name="connsiteY18" fmla="*/ 192372 h 610654"/>
                      <a:gd name="connsiteX19" fmla="*/ 358906 w 1155286"/>
                      <a:gd name="connsiteY19" fmla="*/ 38476 h 610654"/>
                      <a:gd name="connsiteX20" fmla="*/ 516700 w 1155286"/>
                      <a:gd name="connsiteY20" fmla="*/ 83787 h 610654"/>
                      <a:gd name="connsiteX21" fmla="*/ 535435 w 1155286"/>
                      <a:gd name="connsiteY21" fmla="*/ 95110 h 610654"/>
                      <a:gd name="connsiteX22" fmla="*/ 576040 w 1155286"/>
                      <a:gd name="connsiteY22" fmla="*/ 55479 h 610654"/>
                      <a:gd name="connsiteX23" fmla="*/ 660278 w 1155286"/>
                      <a:gd name="connsiteY23" fmla="*/ 13050 h 610654"/>
                      <a:gd name="connsiteX24" fmla="*/ 752584 w 1155286"/>
                      <a:gd name="connsiteY24" fmla="*/ 282 h 610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155286" h="610654">
                        <a:moveTo>
                          <a:pt x="752584" y="282"/>
                        </a:moveTo>
                        <a:cubicBezTo>
                          <a:pt x="841649" y="4447"/>
                          <a:pt x="916963" y="53991"/>
                          <a:pt x="942275" y="100140"/>
                        </a:cubicBezTo>
                        <a:cubicBezTo>
                          <a:pt x="946494" y="107832"/>
                          <a:pt x="950378" y="117352"/>
                          <a:pt x="953701" y="128206"/>
                        </a:cubicBezTo>
                        <a:lnTo>
                          <a:pt x="955007" y="134054"/>
                        </a:lnTo>
                        <a:lnTo>
                          <a:pt x="998326" y="153607"/>
                        </a:lnTo>
                        <a:cubicBezTo>
                          <a:pt x="1084072" y="198820"/>
                          <a:pt x="1155286" y="268877"/>
                          <a:pt x="1155286" y="321001"/>
                        </a:cubicBezTo>
                        <a:cubicBezTo>
                          <a:pt x="1155286" y="404399"/>
                          <a:pt x="1047919" y="472007"/>
                          <a:pt x="915474" y="472007"/>
                        </a:cubicBezTo>
                        <a:cubicBezTo>
                          <a:pt x="898918" y="472007"/>
                          <a:pt x="882949" y="470595"/>
                          <a:pt x="867655" y="468005"/>
                        </a:cubicBezTo>
                        <a:lnTo>
                          <a:pt x="846393" y="462629"/>
                        </a:lnTo>
                        <a:lnTo>
                          <a:pt x="828503" y="518426"/>
                        </a:lnTo>
                        <a:cubicBezTo>
                          <a:pt x="792097" y="572624"/>
                          <a:pt x="706869" y="610654"/>
                          <a:pt x="607536" y="610654"/>
                        </a:cubicBezTo>
                        <a:cubicBezTo>
                          <a:pt x="541313" y="610654"/>
                          <a:pt x="484482" y="588057"/>
                          <a:pt x="442646" y="557883"/>
                        </a:cubicBezTo>
                        <a:lnTo>
                          <a:pt x="413280" y="529523"/>
                        </a:lnTo>
                        <a:lnTo>
                          <a:pt x="411387" y="531291"/>
                        </a:lnTo>
                        <a:cubicBezTo>
                          <a:pt x="367989" y="558618"/>
                          <a:pt x="308036" y="575520"/>
                          <a:pt x="241814" y="575520"/>
                        </a:cubicBezTo>
                        <a:cubicBezTo>
                          <a:pt x="109368" y="575520"/>
                          <a:pt x="14491" y="485132"/>
                          <a:pt x="2001" y="424514"/>
                        </a:cubicBezTo>
                        <a:cubicBezTo>
                          <a:pt x="-10490" y="363895"/>
                          <a:pt x="34427" y="211809"/>
                          <a:pt x="166872" y="211809"/>
                        </a:cubicBezTo>
                        <a:lnTo>
                          <a:pt x="193267" y="214737"/>
                        </a:lnTo>
                        <a:lnTo>
                          <a:pt x="195902" y="192372"/>
                        </a:lnTo>
                        <a:cubicBezTo>
                          <a:pt x="209473" y="124024"/>
                          <a:pt x="259572" y="38476"/>
                          <a:pt x="358906" y="38476"/>
                        </a:cubicBezTo>
                        <a:cubicBezTo>
                          <a:pt x="408573" y="38476"/>
                          <a:pt x="465252" y="56659"/>
                          <a:pt x="516700" y="83787"/>
                        </a:cubicBezTo>
                        <a:lnTo>
                          <a:pt x="535435" y="95110"/>
                        </a:lnTo>
                        <a:lnTo>
                          <a:pt x="576040" y="55479"/>
                        </a:lnTo>
                        <a:cubicBezTo>
                          <a:pt x="600488" y="38123"/>
                          <a:pt x="628876" y="23553"/>
                          <a:pt x="660278" y="13050"/>
                        </a:cubicBezTo>
                        <a:cubicBezTo>
                          <a:pt x="691679" y="2548"/>
                          <a:pt x="722895" y="-1106"/>
                          <a:pt x="752584" y="28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 sz="2476"/>
                  </a:p>
                </p:txBody>
              </p:sp>
              <p:sp>
                <p:nvSpPr>
                  <p:cNvPr id="24" name="Szabadkézi sokszög 23"/>
                  <p:cNvSpPr/>
                  <p:nvPr/>
                </p:nvSpPr>
                <p:spPr>
                  <a:xfrm rot="5749053" flipH="1">
                    <a:off x="6483644" y="6144993"/>
                    <a:ext cx="503642" cy="308679"/>
                  </a:xfrm>
                  <a:custGeom>
                    <a:avLst/>
                    <a:gdLst>
                      <a:gd name="connsiteX0" fmla="*/ 752584 w 1155286"/>
                      <a:gd name="connsiteY0" fmla="*/ 282 h 610654"/>
                      <a:gd name="connsiteX1" fmla="*/ 942275 w 1155286"/>
                      <a:gd name="connsiteY1" fmla="*/ 100140 h 610654"/>
                      <a:gd name="connsiteX2" fmla="*/ 953701 w 1155286"/>
                      <a:gd name="connsiteY2" fmla="*/ 128206 h 610654"/>
                      <a:gd name="connsiteX3" fmla="*/ 955007 w 1155286"/>
                      <a:gd name="connsiteY3" fmla="*/ 134054 h 610654"/>
                      <a:gd name="connsiteX4" fmla="*/ 998326 w 1155286"/>
                      <a:gd name="connsiteY4" fmla="*/ 153607 h 610654"/>
                      <a:gd name="connsiteX5" fmla="*/ 1155286 w 1155286"/>
                      <a:gd name="connsiteY5" fmla="*/ 321001 h 610654"/>
                      <a:gd name="connsiteX6" fmla="*/ 915474 w 1155286"/>
                      <a:gd name="connsiteY6" fmla="*/ 472007 h 610654"/>
                      <a:gd name="connsiteX7" fmla="*/ 867655 w 1155286"/>
                      <a:gd name="connsiteY7" fmla="*/ 468005 h 610654"/>
                      <a:gd name="connsiteX8" fmla="*/ 846393 w 1155286"/>
                      <a:gd name="connsiteY8" fmla="*/ 462629 h 610654"/>
                      <a:gd name="connsiteX9" fmla="*/ 828503 w 1155286"/>
                      <a:gd name="connsiteY9" fmla="*/ 518426 h 610654"/>
                      <a:gd name="connsiteX10" fmla="*/ 607536 w 1155286"/>
                      <a:gd name="connsiteY10" fmla="*/ 610654 h 610654"/>
                      <a:gd name="connsiteX11" fmla="*/ 442646 w 1155286"/>
                      <a:gd name="connsiteY11" fmla="*/ 557883 h 610654"/>
                      <a:gd name="connsiteX12" fmla="*/ 413280 w 1155286"/>
                      <a:gd name="connsiteY12" fmla="*/ 529523 h 610654"/>
                      <a:gd name="connsiteX13" fmla="*/ 411387 w 1155286"/>
                      <a:gd name="connsiteY13" fmla="*/ 531291 h 610654"/>
                      <a:gd name="connsiteX14" fmla="*/ 241814 w 1155286"/>
                      <a:gd name="connsiteY14" fmla="*/ 575520 h 610654"/>
                      <a:gd name="connsiteX15" fmla="*/ 2001 w 1155286"/>
                      <a:gd name="connsiteY15" fmla="*/ 424514 h 610654"/>
                      <a:gd name="connsiteX16" fmla="*/ 166872 w 1155286"/>
                      <a:gd name="connsiteY16" fmla="*/ 211809 h 610654"/>
                      <a:gd name="connsiteX17" fmla="*/ 193267 w 1155286"/>
                      <a:gd name="connsiteY17" fmla="*/ 214737 h 610654"/>
                      <a:gd name="connsiteX18" fmla="*/ 195902 w 1155286"/>
                      <a:gd name="connsiteY18" fmla="*/ 192372 h 610654"/>
                      <a:gd name="connsiteX19" fmla="*/ 358906 w 1155286"/>
                      <a:gd name="connsiteY19" fmla="*/ 38476 h 610654"/>
                      <a:gd name="connsiteX20" fmla="*/ 516700 w 1155286"/>
                      <a:gd name="connsiteY20" fmla="*/ 83787 h 610654"/>
                      <a:gd name="connsiteX21" fmla="*/ 535435 w 1155286"/>
                      <a:gd name="connsiteY21" fmla="*/ 95110 h 610654"/>
                      <a:gd name="connsiteX22" fmla="*/ 576040 w 1155286"/>
                      <a:gd name="connsiteY22" fmla="*/ 55479 h 610654"/>
                      <a:gd name="connsiteX23" fmla="*/ 660278 w 1155286"/>
                      <a:gd name="connsiteY23" fmla="*/ 13050 h 610654"/>
                      <a:gd name="connsiteX24" fmla="*/ 752584 w 1155286"/>
                      <a:gd name="connsiteY24" fmla="*/ 282 h 610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155286" h="610654">
                        <a:moveTo>
                          <a:pt x="752584" y="282"/>
                        </a:moveTo>
                        <a:cubicBezTo>
                          <a:pt x="841649" y="4447"/>
                          <a:pt x="916963" y="53991"/>
                          <a:pt x="942275" y="100140"/>
                        </a:cubicBezTo>
                        <a:cubicBezTo>
                          <a:pt x="946494" y="107832"/>
                          <a:pt x="950378" y="117352"/>
                          <a:pt x="953701" y="128206"/>
                        </a:cubicBezTo>
                        <a:lnTo>
                          <a:pt x="955007" y="134054"/>
                        </a:lnTo>
                        <a:lnTo>
                          <a:pt x="998326" y="153607"/>
                        </a:lnTo>
                        <a:cubicBezTo>
                          <a:pt x="1084072" y="198820"/>
                          <a:pt x="1155286" y="268877"/>
                          <a:pt x="1155286" y="321001"/>
                        </a:cubicBezTo>
                        <a:cubicBezTo>
                          <a:pt x="1155286" y="404399"/>
                          <a:pt x="1047919" y="472007"/>
                          <a:pt x="915474" y="472007"/>
                        </a:cubicBezTo>
                        <a:cubicBezTo>
                          <a:pt x="898918" y="472007"/>
                          <a:pt x="882949" y="470595"/>
                          <a:pt x="867655" y="468005"/>
                        </a:cubicBezTo>
                        <a:lnTo>
                          <a:pt x="846393" y="462629"/>
                        </a:lnTo>
                        <a:lnTo>
                          <a:pt x="828503" y="518426"/>
                        </a:lnTo>
                        <a:cubicBezTo>
                          <a:pt x="792097" y="572624"/>
                          <a:pt x="706869" y="610654"/>
                          <a:pt x="607536" y="610654"/>
                        </a:cubicBezTo>
                        <a:cubicBezTo>
                          <a:pt x="541313" y="610654"/>
                          <a:pt x="484482" y="588057"/>
                          <a:pt x="442646" y="557883"/>
                        </a:cubicBezTo>
                        <a:lnTo>
                          <a:pt x="413280" y="529523"/>
                        </a:lnTo>
                        <a:lnTo>
                          <a:pt x="411387" y="531291"/>
                        </a:lnTo>
                        <a:cubicBezTo>
                          <a:pt x="367989" y="558618"/>
                          <a:pt x="308036" y="575520"/>
                          <a:pt x="241814" y="575520"/>
                        </a:cubicBezTo>
                        <a:cubicBezTo>
                          <a:pt x="109368" y="575520"/>
                          <a:pt x="14491" y="485132"/>
                          <a:pt x="2001" y="424514"/>
                        </a:cubicBezTo>
                        <a:cubicBezTo>
                          <a:pt x="-10490" y="363895"/>
                          <a:pt x="34427" y="211809"/>
                          <a:pt x="166872" y="211809"/>
                        </a:cubicBezTo>
                        <a:lnTo>
                          <a:pt x="193267" y="214737"/>
                        </a:lnTo>
                        <a:lnTo>
                          <a:pt x="195902" y="192372"/>
                        </a:lnTo>
                        <a:cubicBezTo>
                          <a:pt x="209473" y="124024"/>
                          <a:pt x="259572" y="38476"/>
                          <a:pt x="358906" y="38476"/>
                        </a:cubicBezTo>
                        <a:cubicBezTo>
                          <a:pt x="408573" y="38476"/>
                          <a:pt x="465252" y="56659"/>
                          <a:pt x="516700" y="83787"/>
                        </a:cubicBezTo>
                        <a:lnTo>
                          <a:pt x="535435" y="95110"/>
                        </a:lnTo>
                        <a:lnTo>
                          <a:pt x="576040" y="55479"/>
                        </a:lnTo>
                        <a:cubicBezTo>
                          <a:pt x="600488" y="38123"/>
                          <a:pt x="628876" y="23553"/>
                          <a:pt x="660278" y="13050"/>
                        </a:cubicBezTo>
                        <a:cubicBezTo>
                          <a:pt x="691679" y="2548"/>
                          <a:pt x="722895" y="-1106"/>
                          <a:pt x="752584" y="28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u-HU" sz="2476"/>
                  </a:p>
                </p:txBody>
              </p:sp>
            </p:grpSp>
          </p:grpSp>
          <p:sp>
            <p:nvSpPr>
              <p:cNvPr id="10" name="Téglalap 9"/>
              <p:cNvSpPr/>
              <p:nvPr/>
            </p:nvSpPr>
            <p:spPr>
              <a:xfrm rot="16200000">
                <a:off x="107837" y="5316318"/>
                <a:ext cx="7344000" cy="72000"/>
              </a:xfrm>
              <a:prstGeom prst="rect">
                <a:avLst/>
              </a:prstGeom>
              <a:solidFill>
                <a:schemeClr val="bg1"/>
              </a:solidFill>
              <a:ln w="412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1" name="Egyenes összekötő 10"/>
              <p:cNvCxnSpPr/>
              <p:nvPr/>
            </p:nvCxnSpPr>
            <p:spPr>
              <a:xfrm flipV="1">
                <a:off x="3779837" y="1230257"/>
                <a:ext cx="1" cy="820800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Szövegdoboz 11"/>
              <p:cNvSpPr txBox="1"/>
              <p:nvPr/>
            </p:nvSpPr>
            <p:spPr>
              <a:xfrm rot="16200000">
                <a:off x="3533642" y="8094684"/>
                <a:ext cx="1227596" cy="631670"/>
              </a:xfrm>
              <a:prstGeom prst="rect">
                <a:avLst/>
              </a:prstGeom>
              <a:pattFill prst="pct5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</p:spPr>
            <p:txBody>
              <a:bodyPr wrap="square" rtlCol="0">
                <a:spAutoFit/>
              </a:bodyPr>
              <a:lstStyle>
                <a:defPPr>
                  <a:defRPr lang="hu-HU"/>
                </a:defPPr>
                <a:lvl1pPr algn="ctr"/>
              </a:lstStyle>
              <a:p>
                <a:r>
                  <a:rPr lang="hu-HU" sz="1200" dirty="0"/>
                  <a:t>ragasztási </a:t>
                </a:r>
              </a:p>
              <a:p>
                <a:r>
                  <a:rPr lang="hu-HU" sz="1200" dirty="0"/>
                  <a:t>felület</a:t>
                </a:r>
              </a:p>
            </p:txBody>
          </p:sp>
          <p:sp>
            <p:nvSpPr>
              <p:cNvPr id="13" name="Szövegdoboz 12"/>
              <p:cNvSpPr txBox="1"/>
              <p:nvPr/>
            </p:nvSpPr>
            <p:spPr>
              <a:xfrm rot="16200000">
                <a:off x="6145584" y="8094683"/>
                <a:ext cx="1227597" cy="631670"/>
              </a:xfrm>
              <a:prstGeom prst="rect">
                <a:avLst/>
              </a:prstGeom>
              <a:pattFill prst="pct5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</p:spPr>
            <p:txBody>
              <a:bodyPr wrap="square" rtlCol="0">
                <a:spAutoFit/>
              </a:bodyPr>
              <a:lstStyle>
                <a:defPPr>
                  <a:defRPr lang="hu-HU"/>
                </a:defPPr>
                <a:lvl1pPr algn="ctr"/>
              </a:lstStyle>
              <a:p>
                <a:r>
                  <a:rPr lang="hu-HU" sz="1200" dirty="0"/>
                  <a:t>ragasztási </a:t>
                </a:r>
              </a:p>
              <a:p>
                <a:r>
                  <a:rPr lang="hu-HU" sz="1200" dirty="0"/>
                  <a:t>felület</a:t>
                </a:r>
              </a:p>
            </p:txBody>
          </p:sp>
          <p:sp>
            <p:nvSpPr>
              <p:cNvPr id="15" name="Szövegdoboz 14"/>
              <p:cNvSpPr txBox="1"/>
              <p:nvPr/>
            </p:nvSpPr>
            <p:spPr>
              <a:xfrm rot="16200000">
                <a:off x="2843519" y="1944389"/>
                <a:ext cx="1159814" cy="631670"/>
              </a:xfrm>
              <a:prstGeom prst="rect">
                <a:avLst/>
              </a:prstGeom>
              <a:pattFill prst="pct5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</p:spPr>
            <p:txBody>
              <a:bodyPr wrap="square" rtlCol="0">
                <a:spAutoFit/>
              </a:bodyPr>
              <a:lstStyle>
                <a:defPPr>
                  <a:defRPr lang="hu-HU"/>
                </a:defPPr>
                <a:lvl1pPr algn="ctr"/>
              </a:lstStyle>
              <a:p>
                <a:r>
                  <a:rPr lang="hu-HU" sz="1200" dirty="0"/>
                  <a:t>ragasztási </a:t>
                </a:r>
              </a:p>
              <a:p>
                <a:r>
                  <a:rPr lang="hu-HU" sz="1200" dirty="0"/>
                  <a:t>felület</a:t>
                </a:r>
              </a:p>
            </p:txBody>
          </p:sp>
          <p:sp>
            <p:nvSpPr>
              <p:cNvPr id="16" name="Szövegdoboz 15"/>
              <p:cNvSpPr txBox="1"/>
              <p:nvPr/>
            </p:nvSpPr>
            <p:spPr>
              <a:xfrm rot="16200000">
                <a:off x="255650" y="1944391"/>
                <a:ext cx="1159817" cy="631670"/>
              </a:xfrm>
              <a:prstGeom prst="rect">
                <a:avLst/>
              </a:prstGeom>
              <a:pattFill prst="pct5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1200" dirty="0"/>
                  <a:t>ragasztási </a:t>
                </a:r>
              </a:p>
              <a:p>
                <a:pPr algn="ctr"/>
                <a:r>
                  <a:rPr lang="hu-HU" sz="1200" dirty="0"/>
                  <a:t>felület</a:t>
                </a:r>
              </a:p>
            </p:txBody>
          </p:sp>
          <p:sp>
            <p:nvSpPr>
              <p:cNvPr id="17" name="Téglalap 4"/>
              <p:cNvSpPr/>
              <p:nvPr/>
            </p:nvSpPr>
            <p:spPr>
              <a:xfrm rot="10800000">
                <a:off x="4113319" y="4006019"/>
                <a:ext cx="2286216" cy="362624"/>
              </a:xfrm>
              <a:custGeom>
                <a:avLst/>
                <a:gdLst>
                  <a:gd name="connsiteX0" fmla="*/ 0 w 2497451"/>
                  <a:gd name="connsiteY0" fmla="*/ 0 h 411745"/>
                  <a:gd name="connsiteX1" fmla="*/ 2497451 w 2497451"/>
                  <a:gd name="connsiteY1" fmla="*/ 0 h 411745"/>
                  <a:gd name="connsiteX2" fmla="*/ 2497451 w 2497451"/>
                  <a:gd name="connsiteY2" fmla="*/ 411745 h 411745"/>
                  <a:gd name="connsiteX3" fmla="*/ 0 w 2497451"/>
                  <a:gd name="connsiteY3" fmla="*/ 411745 h 411745"/>
                  <a:gd name="connsiteX4" fmla="*/ 0 w 2497451"/>
                  <a:gd name="connsiteY4" fmla="*/ 0 h 411745"/>
                  <a:gd name="connsiteX0" fmla="*/ 0 w 2743111"/>
                  <a:gd name="connsiteY0" fmla="*/ 88710 h 411745"/>
                  <a:gd name="connsiteX1" fmla="*/ 2743111 w 2743111"/>
                  <a:gd name="connsiteY1" fmla="*/ 0 h 411745"/>
                  <a:gd name="connsiteX2" fmla="*/ 2743111 w 2743111"/>
                  <a:gd name="connsiteY2" fmla="*/ 411745 h 411745"/>
                  <a:gd name="connsiteX3" fmla="*/ 245660 w 2743111"/>
                  <a:gd name="connsiteY3" fmla="*/ 411745 h 411745"/>
                  <a:gd name="connsiteX4" fmla="*/ 0 w 2743111"/>
                  <a:gd name="connsiteY4" fmla="*/ 88710 h 411745"/>
                  <a:gd name="connsiteX0" fmla="*/ 0 w 2743111"/>
                  <a:gd name="connsiteY0" fmla="*/ 88710 h 411745"/>
                  <a:gd name="connsiteX1" fmla="*/ 2743111 w 2743111"/>
                  <a:gd name="connsiteY1" fmla="*/ 0 h 411745"/>
                  <a:gd name="connsiteX2" fmla="*/ 2743111 w 2743111"/>
                  <a:gd name="connsiteY2" fmla="*/ 411745 h 411745"/>
                  <a:gd name="connsiteX3" fmla="*/ 27295 w 2743111"/>
                  <a:gd name="connsiteY3" fmla="*/ 275267 h 411745"/>
                  <a:gd name="connsiteX4" fmla="*/ 0 w 2743111"/>
                  <a:gd name="connsiteY4" fmla="*/ 88710 h 411745"/>
                  <a:gd name="connsiteX0" fmla="*/ 0 w 2743111"/>
                  <a:gd name="connsiteY0" fmla="*/ 88710 h 411745"/>
                  <a:gd name="connsiteX1" fmla="*/ 2743111 w 2743111"/>
                  <a:gd name="connsiteY1" fmla="*/ 0 h 411745"/>
                  <a:gd name="connsiteX2" fmla="*/ 2532757 w 2743111"/>
                  <a:gd name="connsiteY2" fmla="*/ 115425 h 411745"/>
                  <a:gd name="connsiteX3" fmla="*/ 2743111 w 2743111"/>
                  <a:gd name="connsiteY3" fmla="*/ 411745 h 411745"/>
                  <a:gd name="connsiteX4" fmla="*/ 27295 w 2743111"/>
                  <a:gd name="connsiteY4" fmla="*/ 275267 h 411745"/>
                  <a:gd name="connsiteX5" fmla="*/ 0 w 2743111"/>
                  <a:gd name="connsiteY5" fmla="*/ 88710 h 411745"/>
                  <a:gd name="connsiteX0" fmla="*/ 0 w 2792065"/>
                  <a:gd name="connsiteY0" fmla="*/ 88710 h 411745"/>
                  <a:gd name="connsiteX1" fmla="*/ 2743111 w 2792065"/>
                  <a:gd name="connsiteY1" fmla="*/ 0 h 411745"/>
                  <a:gd name="connsiteX2" fmla="*/ 2532757 w 2792065"/>
                  <a:gd name="connsiteY2" fmla="*/ 115425 h 411745"/>
                  <a:gd name="connsiteX3" fmla="*/ 2792065 w 2792065"/>
                  <a:gd name="connsiteY3" fmla="*/ 183664 h 411745"/>
                  <a:gd name="connsiteX4" fmla="*/ 2743111 w 2792065"/>
                  <a:gd name="connsiteY4" fmla="*/ 411745 h 411745"/>
                  <a:gd name="connsiteX5" fmla="*/ 27295 w 2792065"/>
                  <a:gd name="connsiteY5" fmla="*/ 275267 h 411745"/>
                  <a:gd name="connsiteX6" fmla="*/ 0 w 2792065"/>
                  <a:gd name="connsiteY6" fmla="*/ 88710 h 411745"/>
                  <a:gd name="connsiteX0" fmla="*/ 0 w 2793815"/>
                  <a:gd name="connsiteY0" fmla="*/ 88710 h 411745"/>
                  <a:gd name="connsiteX1" fmla="*/ 2743111 w 2793815"/>
                  <a:gd name="connsiteY1" fmla="*/ 0 h 411745"/>
                  <a:gd name="connsiteX2" fmla="*/ 2532757 w 2793815"/>
                  <a:gd name="connsiteY2" fmla="*/ 115425 h 411745"/>
                  <a:gd name="connsiteX3" fmla="*/ 2792065 w 2793815"/>
                  <a:gd name="connsiteY3" fmla="*/ 183664 h 411745"/>
                  <a:gd name="connsiteX4" fmla="*/ 2743111 w 2793815"/>
                  <a:gd name="connsiteY4" fmla="*/ 411745 h 411745"/>
                  <a:gd name="connsiteX5" fmla="*/ 27295 w 2793815"/>
                  <a:gd name="connsiteY5" fmla="*/ 275267 h 411745"/>
                  <a:gd name="connsiteX6" fmla="*/ 0 w 2793815"/>
                  <a:gd name="connsiteY6" fmla="*/ 88710 h 411745"/>
                  <a:gd name="connsiteX0" fmla="*/ 0 w 2912532"/>
                  <a:gd name="connsiteY0" fmla="*/ 88710 h 411763"/>
                  <a:gd name="connsiteX1" fmla="*/ 2743111 w 2912532"/>
                  <a:gd name="connsiteY1" fmla="*/ 0 h 411763"/>
                  <a:gd name="connsiteX2" fmla="*/ 2532757 w 2912532"/>
                  <a:gd name="connsiteY2" fmla="*/ 115425 h 411763"/>
                  <a:gd name="connsiteX3" fmla="*/ 2792065 w 2912532"/>
                  <a:gd name="connsiteY3" fmla="*/ 183664 h 411763"/>
                  <a:gd name="connsiteX4" fmla="*/ 2594172 w 2912532"/>
                  <a:gd name="connsiteY4" fmla="*/ 245079 h 411763"/>
                  <a:gd name="connsiteX5" fmla="*/ 2743111 w 2912532"/>
                  <a:gd name="connsiteY5" fmla="*/ 411745 h 411763"/>
                  <a:gd name="connsiteX6" fmla="*/ 27295 w 2912532"/>
                  <a:gd name="connsiteY6" fmla="*/ 275267 h 411763"/>
                  <a:gd name="connsiteX7" fmla="*/ 0 w 2912532"/>
                  <a:gd name="connsiteY7" fmla="*/ 88710 h 411763"/>
                  <a:gd name="connsiteX0" fmla="*/ 0 w 3012666"/>
                  <a:gd name="connsiteY0" fmla="*/ 88710 h 412176"/>
                  <a:gd name="connsiteX1" fmla="*/ 2743111 w 3012666"/>
                  <a:gd name="connsiteY1" fmla="*/ 0 h 412176"/>
                  <a:gd name="connsiteX2" fmla="*/ 2532757 w 3012666"/>
                  <a:gd name="connsiteY2" fmla="*/ 115425 h 412176"/>
                  <a:gd name="connsiteX3" fmla="*/ 2792065 w 3012666"/>
                  <a:gd name="connsiteY3" fmla="*/ 183664 h 412176"/>
                  <a:gd name="connsiteX4" fmla="*/ 2594172 w 3012666"/>
                  <a:gd name="connsiteY4" fmla="*/ 245079 h 412176"/>
                  <a:gd name="connsiteX5" fmla="*/ 2914894 w 3012666"/>
                  <a:gd name="connsiteY5" fmla="*/ 299670 h 412176"/>
                  <a:gd name="connsiteX6" fmla="*/ 2743111 w 3012666"/>
                  <a:gd name="connsiteY6" fmla="*/ 411745 h 412176"/>
                  <a:gd name="connsiteX7" fmla="*/ 27295 w 3012666"/>
                  <a:gd name="connsiteY7" fmla="*/ 275267 h 412176"/>
                  <a:gd name="connsiteX8" fmla="*/ 0 w 3012666"/>
                  <a:gd name="connsiteY8" fmla="*/ 88710 h 412176"/>
                  <a:gd name="connsiteX0" fmla="*/ 0 w 2945435"/>
                  <a:gd name="connsiteY0" fmla="*/ 88710 h 414096"/>
                  <a:gd name="connsiteX1" fmla="*/ 2743111 w 2945435"/>
                  <a:gd name="connsiteY1" fmla="*/ 0 h 414096"/>
                  <a:gd name="connsiteX2" fmla="*/ 2532757 w 2945435"/>
                  <a:gd name="connsiteY2" fmla="*/ 115425 h 414096"/>
                  <a:gd name="connsiteX3" fmla="*/ 2792065 w 2945435"/>
                  <a:gd name="connsiteY3" fmla="*/ 183664 h 414096"/>
                  <a:gd name="connsiteX4" fmla="*/ 2594172 w 2945435"/>
                  <a:gd name="connsiteY4" fmla="*/ 245079 h 414096"/>
                  <a:gd name="connsiteX5" fmla="*/ 2914894 w 2945435"/>
                  <a:gd name="connsiteY5" fmla="*/ 299670 h 414096"/>
                  <a:gd name="connsiteX6" fmla="*/ 2696529 w 2945435"/>
                  <a:gd name="connsiteY6" fmla="*/ 333788 h 414096"/>
                  <a:gd name="connsiteX7" fmla="*/ 2743111 w 2945435"/>
                  <a:gd name="connsiteY7" fmla="*/ 411745 h 414096"/>
                  <a:gd name="connsiteX8" fmla="*/ 27295 w 2945435"/>
                  <a:gd name="connsiteY8" fmla="*/ 275267 h 414096"/>
                  <a:gd name="connsiteX9" fmla="*/ 0 w 2945435"/>
                  <a:gd name="connsiteY9" fmla="*/ 88710 h 414096"/>
                  <a:gd name="connsiteX0" fmla="*/ 0 w 2945435"/>
                  <a:gd name="connsiteY0" fmla="*/ 88710 h 414096"/>
                  <a:gd name="connsiteX1" fmla="*/ 2814325 w 2945435"/>
                  <a:gd name="connsiteY1" fmla="*/ 0 h 414096"/>
                  <a:gd name="connsiteX2" fmla="*/ 2532757 w 2945435"/>
                  <a:gd name="connsiteY2" fmla="*/ 115425 h 414096"/>
                  <a:gd name="connsiteX3" fmla="*/ 2792065 w 2945435"/>
                  <a:gd name="connsiteY3" fmla="*/ 183664 h 414096"/>
                  <a:gd name="connsiteX4" fmla="*/ 2594172 w 2945435"/>
                  <a:gd name="connsiteY4" fmla="*/ 245079 h 414096"/>
                  <a:gd name="connsiteX5" fmla="*/ 2914894 w 2945435"/>
                  <a:gd name="connsiteY5" fmla="*/ 299670 h 414096"/>
                  <a:gd name="connsiteX6" fmla="*/ 2696529 w 2945435"/>
                  <a:gd name="connsiteY6" fmla="*/ 333788 h 414096"/>
                  <a:gd name="connsiteX7" fmla="*/ 2743111 w 2945435"/>
                  <a:gd name="connsiteY7" fmla="*/ 411745 h 414096"/>
                  <a:gd name="connsiteX8" fmla="*/ 27295 w 2945435"/>
                  <a:gd name="connsiteY8" fmla="*/ 275267 h 414096"/>
                  <a:gd name="connsiteX9" fmla="*/ 0 w 2945435"/>
                  <a:gd name="connsiteY9" fmla="*/ 88710 h 414096"/>
                  <a:gd name="connsiteX0" fmla="*/ 0 w 2945435"/>
                  <a:gd name="connsiteY0" fmla="*/ 88710 h 414096"/>
                  <a:gd name="connsiteX1" fmla="*/ 2814325 w 2945435"/>
                  <a:gd name="connsiteY1" fmla="*/ 0 h 414096"/>
                  <a:gd name="connsiteX2" fmla="*/ 2532757 w 2945435"/>
                  <a:gd name="connsiteY2" fmla="*/ 115425 h 414096"/>
                  <a:gd name="connsiteX3" fmla="*/ 2807891 w 2945435"/>
                  <a:gd name="connsiteY3" fmla="*/ 141532 h 414096"/>
                  <a:gd name="connsiteX4" fmla="*/ 2594172 w 2945435"/>
                  <a:gd name="connsiteY4" fmla="*/ 245079 h 414096"/>
                  <a:gd name="connsiteX5" fmla="*/ 2914894 w 2945435"/>
                  <a:gd name="connsiteY5" fmla="*/ 299670 h 414096"/>
                  <a:gd name="connsiteX6" fmla="*/ 2696529 w 2945435"/>
                  <a:gd name="connsiteY6" fmla="*/ 333788 h 414096"/>
                  <a:gd name="connsiteX7" fmla="*/ 2743111 w 2945435"/>
                  <a:gd name="connsiteY7" fmla="*/ 411745 h 414096"/>
                  <a:gd name="connsiteX8" fmla="*/ 27295 w 2945435"/>
                  <a:gd name="connsiteY8" fmla="*/ 275267 h 414096"/>
                  <a:gd name="connsiteX9" fmla="*/ 0 w 2945435"/>
                  <a:gd name="connsiteY9" fmla="*/ 88710 h 414096"/>
                  <a:gd name="connsiteX0" fmla="*/ 0 w 2945435"/>
                  <a:gd name="connsiteY0" fmla="*/ 88710 h 414096"/>
                  <a:gd name="connsiteX1" fmla="*/ 2814325 w 2945435"/>
                  <a:gd name="connsiteY1" fmla="*/ 0 h 414096"/>
                  <a:gd name="connsiteX2" fmla="*/ 2532757 w 2945435"/>
                  <a:gd name="connsiteY2" fmla="*/ 115425 h 414096"/>
                  <a:gd name="connsiteX3" fmla="*/ 2807891 w 2945435"/>
                  <a:gd name="connsiteY3" fmla="*/ 141532 h 414096"/>
                  <a:gd name="connsiteX4" fmla="*/ 2578347 w 2945435"/>
                  <a:gd name="connsiteY4" fmla="*/ 224013 h 414096"/>
                  <a:gd name="connsiteX5" fmla="*/ 2914894 w 2945435"/>
                  <a:gd name="connsiteY5" fmla="*/ 299670 h 414096"/>
                  <a:gd name="connsiteX6" fmla="*/ 2696529 w 2945435"/>
                  <a:gd name="connsiteY6" fmla="*/ 333788 h 414096"/>
                  <a:gd name="connsiteX7" fmla="*/ 2743111 w 2945435"/>
                  <a:gd name="connsiteY7" fmla="*/ 411745 h 414096"/>
                  <a:gd name="connsiteX8" fmla="*/ 27295 w 2945435"/>
                  <a:gd name="connsiteY8" fmla="*/ 275267 h 414096"/>
                  <a:gd name="connsiteX9" fmla="*/ 0 w 2945435"/>
                  <a:gd name="connsiteY9" fmla="*/ 88710 h 414096"/>
                  <a:gd name="connsiteX0" fmla="*/ 0 w 2945435"/>
                  <a:gd name="connsiteY0" fmla="*/ 88710 h 414096"/>
                  <a:gd name="connsiteX1" fmla="*/ 2814325 w 2945435"/>
                  <a:gd name="connsiteY1" fmla="*/ 0 h 414096"/>
                  <a:gd name="connsiteX2" fmla="*/ 2532757 w 2945435"/>
                  <a:gd name="connsiteY2" fmla="*/ 115425 h 414096"/>
                  <a:gd name="connsiteX3" fmla="*/ 2807891 w 2945435"/>
                  <a:gd name="connsiteY3" fmla="*/ 141532 h 414096"/>
                  <a:gd name="connsiteX4" fmla="*/ 2578347 w 2945435"/>
                  <a:gd name="connsiteY4" fmla="*/ 224013 h 414096"/>
                  <a:gd name="connsiteX5" fmla="*/ 2843681 w 2945435"/>
                  <a:gd name="connsiteY5" fmla="*/ 250516 h 414096"/>
                  <a:gd name="connsiteX6" fmla="*/ 2696529 w 2945435"/>
                  <a:gd name="connsiteY6" fmla="*/ 333788 h 414096"/>
                  <a:gd name="connsiteX7" fmla="*/ 2743111 w 2945435"/>
                  <a:gd name="connsiteY7" fmla="*/ 411745 h 414096"/>
                  <a:gd name="connsiteX8" fmla="*/ 27295 w 2945435"/>
                  <a:gd name="connsiteY8" fmla="*/ 275267 h 414096"/>
                  <a:gd name="connsiteX9" fmla="*/ 0 w 2945435"/>
                  <a:gd name="connsiteY9" fmla="*/ 88710 h 414096"/>
                  <a:gd name="connsiteX0" fmla="*/ 0 w 2926310"/>
                  <a:gd name="connsiteY0" fmla="*/ 88710 h 413643"/>
                  <a:gd name="connsiteX1" fmla="*/ 2814325 w 2926310"/>
                  <a:gd name="connsiteY1" fmla="*/ 0 h 413643"/>
                  <a:gd name="connsiteX2" fmla="*/ 2532757 w 2926310"/>
                  <a:gd name="connsiteY2" fmla="*/ 115425 h 413643"/>
                  <a:gd name="connsiteX3" fmla="*/ 2807891 w 2926310"/>
                  <a:gd name="connsiteY3" fmla="*/ 141532 h 413643"/>
                  <a:gd name="connsiteX4" fmla="*/ 2578347 w 2926310"/>
                  <a:gd name="connsiteY4" fmla="*/ 224013 h 413643"/>
                  <a:gd name="connsiteX5" fmla="*/ 2843681 w 2926310"/>
                  <a:gd name="connsiteY5" fmla="*/ 250516 h 413643"/>
                  <a:gd name="connsiteX6" fmla="*/ 2601577 w 2926310"/>
                  <a:gd name="connsiteY6" fmla="*/ 312721 h 413643"/>
                  <a:gd name="connsiteX7" fmla="*/ 2743111 w 2926310"/>
                  <a:gd name="connsiteY7" fmla="*/ 411745 h 413643"/>
                  <a:gd name="connsiteX8" fmla="*/ 27295 w 2926310"/>
                  <a:gd name="connsiteY8" fmla="*/ 275267 h 413643"/>
                  <a:gd name="connsiteX9" fmla="*/ 0 w 2926310"/>
                  <a:gd name="connsiteY9" fmla="*/ 88710 h 413643"/>
                  <a:gd name="connsiteX0" fmla="*/ 0 w 3004719"/>
                  <a:gd name="connsiteY0" fmla="*/ 88710 h 415907"/>
                  <a:gd name="connsiteX1" fmla="*/ 2814325 w 3004719"/>
                  <a:gd name="connsiteY1" fmla="*/ 0 h 415907"/>
                  <a:gd name="connsiteX2" fmla="*/ 2532757 w 3004719"/>
                  <a:gd name="connsiteY2" fmla="*/ 115425 h 415907"/>
                  <a:gd name="connsiteX3" fmla="*/ 2807891 w 3004719"/>
                  <a:gd name="connsiteY3" fmla="*/ 141532 h 415907"/>
                  <a:gd name="connsiteX4" fmla="*/ 2578347 w 3004719"/>
                  <a:gd name="connsiteY4" fmla="*/ 224013 h 415907"/>
                  <a:gd name="connsiteX5" fmla="*/ 2843681 w 3004719"/>
                  <a:gd name="connsiteY5" fmla="*/ 250516 h 415907"/>
                  <a:gd name="connsiteX6" fmla="*/ 2601577 w 3004719"/>
                  <a:gd name="connsiteY6" fmla="*/ 312721 h 415907"/>
                  <a:gd name="connsiteX7" fmla="*/ 2877800 w 3004719"/>
                  <a:gd name="connsiteY7" fmla="*/ 358805 h 415907"/>
                  <a:gd name="connsiteX8" fmla="*/ 2743111 w 3004719"/>
                  <a:gd name="connsiteY8" fmla="*/ 411745 h 415907"/>
                  <a:gd name="connsiteX9" fmla="*/ 27295 w 3004719"/>
                  <a:gd name="connsiteY9" fmla="*/ 275267 h 415907"/>
                  <a:gd name="connsiteX10" fmla="*/ 0 w 3004719"/>
                  <a:gd name="connsiteY10" fmla="*/ 88710 h 415907"/>
                  <a:gd name="connsiteX0" fmla="*/ 0 w 2943792"/>
                  <a:gd name="connsiteY0" fmla="*/ 88710 h 429267"/>
                  <a:gd name="connsiteX1" fmla="*/ 2814325 w 2943792"/>
                  <a:gd name="connsiteY1" fmla="*/ 0 h 429267"/>
                  <a:gd name="connsiteX2" fmla="*/ 2532757 w 2943792"/>
                  <a:gd name="connsiteY2" fmla="*/ 115425 h 429267"/>
                  <a:gd name="connsiteX3" fmla="*/ 2807891 w 2943792"/>
                  <a:gd name="connsiteY3" fmla="*/ 141532 h 429267"/>
                  <a:gd name="connsiteX4" fmla="*/ 2578347 w 2943792"/>
                  <a:gd name="connsiteY4" fmla="*/ 224013 h 429267"/>
                  <a:gd name="connsiteX5" fmla="*/ 2843681 w 2943792"/>
                  <a:gd name="connsiteY5" fmla="*/ 250516 h 429267"/>
                  <a:gd name="connsiteX6" fmla="*/ 2601577 w 2943792"/>
                  <a:gd name="connsiteY6" fmla="*/ 312721 h 429267"/>
                  <a:gd name="connsiteX7" fmla="*/ 2877800 w 2943792"/>
                  <a:gd name="connsiteY7" fmla="*/ 358805 h 429267"/>
                  <a:gd name="connsiteX8" fmla="*/ 2632334 w 2943792"/>
                  <a:gd name="connsiteY8" fmla="*/ 425789 h 429267"/>
                  <a:gd name="connsiteX9" fmla="*/ 27295 w 2943792"/>
                  <a:gd name="connsiteY9" fmla="*/ 275267 h 429267"/>
                  <a:gd name="connsiteX10" fmla="*/ 0 w 2943792"/>
                  <a:gd name="connsiteY10" fmla="*/ 88710 h 429267"/>
                  <a:gd name="connsiteX0" fmla="*/ 0 w 3017446"/>
                  <a:gd name="connsiteY0" fmla="*/ 88710 h 359678"/>
                  <a:gd name="connsiteX1" fmla="*/ 2814325 w 3017446"/>
                  <a:gd name="connsiteY1" fmla="*/ 0 h 359678"/>
                  <a:gd name="connsiteX2" fmla="*/ 2532757 w 3017446"/>
                  <a:gd name="connsiteY2" fmla="*/ 115425 h 359678"/>
                  <a:gd name="connsiteX3" fmla="*/ 2807891 w 3017446"/>
                  <a:gd name="connsiteY3" fmla="*/ 141532 h 359678"/>
                  <a:gd name="connsiteX4" fmla="*/ 2578347 w 3017446"/>
                  <a:gd name="connsiteY4" fmla="*/ 224013 h 359678"/>
                  <a:gd name="connsiteX5" fmla="*/ 2843681 w 3017446"/>
                  <a:gd name="connsiteY5" fmla="*/ 250516 h 359678"/>
                  <a:gd name="connsiteX6" fmla="*/ 2601577 w 3017446"/>
                  <a:gd name="connsiteY6" fmla="*/ 312721 h 359678"/>
                  <a:gd name="connsiteX7" fmla="*/ 2877800 w 3017446"/>
                  <a:gd name="connsiteY7" fmla="*/ 358805 h 359678"/>
                  <a:gd name="connsiteX8" fmla="*/ 27295 w 3017446"/>
                  <a:gd name="connsiteY8" fmla="*/ 275267 h 359678"/>
                  <a:gd name="connsiteX9" fmla="*/ 0 w 3017446"/>
                  <a:gd name="connsiteY9" fmla="*/ 88710 h 359678"/>
                  <a:gd name="connsiteX0" fmla="*/ 0 w 2853725"/>
                  <a:gd name="connsiteY0" fmla="*/ 88710 h 313996"/>
                  <a:gd name="connsiteX1" fmla="*/ 2814325 w 2853725"/>
                  <a:gd name="connsiteY1" fmla="*/ 0 h 313996"/>
                  <a:gd name="connsiteX2" fmla="*/ 2532757 w 2853725"/>
                  <a:gd name="connsiteY2" fmla="*/ 115425 h 313996"/>
                  <a:gd name="connsiteX3" fmla="*/ 2807891 w 2853725"/>
                  <a:gd name="connsiteY3" fmla="*/ 141532 h 313996"/>
                  <a:gd name="connsiteX4" fmla="*/ 2578347 w 2853725"/>
                  <a:gd name="connsiteY4" fmla="*/ 224013 h 313996"/>
                  <a:gd name="connsiteX5" fmla="*/ 2843681 w 2853725"/>
                  <a:gd name="connsiteY5" fmla="*/ 250516 h 313996"/>
                  <a:gd name="connsiteX6" fmla="*/ 2601577 w 2853725"/>
                  <a:gd name="connsiteY6" fmla="*/ 312721 h 313996"/>
                  <a:gd name="connsiteX7" fmla="*/ 27295 w 2853725"/>
                  <a:gd name="connsiteY7" fmla="*/ 275267 h 313996"/>
                  <a:gd name="connsiteX8" fmla="*/ 0 w 2853725"/>
                  <a:gd name="connsiteY8" fmla="*/ 88710 h 313996"/>
                  <a:gd name="connsiteX0" fmla="*/ 0 w 2852449"/>
                  <a:gd name="connsiteY0" fmla="*/ 88710 h 404136"/>
                  <a:gd name="connsiteX1" fmla="*/ 2814325 w 2852449"/>
                  <a:gd name="connsiteY1" fmla="*/ 0 h 404136"/>
                  <a:gd name="connsiteX2" fmla="*/ 2532757 w 2852449"/>
                  <a:gd name="connsiteY2" fmla="*/ 115425 h 404136"/>
                  <a:gd name="connsiteX3" fmla="*/ 2807891 w 2852449"/>
                  <a:gd name="connsiteY3" fmla="*/ 141532 h 404136"/>
                  <a:gd name="connsiteX4" fmla="*/ 2578347 w 2852449"/>
                  <a:gd name="connsiteY4" fmla="*/ 224013 h 404136"/>
                  <a:gd name="connsiteX5" fmla="*/ 2843681 w 2852449"/>
                  <a:gd name="connsiteY5" fmla="*/ 250516 h 404136"/>
                  <a:gd name="connsiteX6" fmla="*/ 2554100 w 2852449"/>
                  <a:gd name="connsiteY6" fmla="*/ 404007 h 404136"/>
                  <a:gd name="connsiteX7" fmla="*/ 27295 w 2852449"/>
                  <a:gd name="connsiteY7" fmla="*/ 275267 h 404136"/>
                  <a:gd name="connsiteX8" fmla="*/ 0 w 2852449"/>
                  <a:gd name="connsiteY8" fmla="*/ 88710 h 404136"/>
                  <a:gd name="connsiteX0" fmla="*/ 0 w 2860392"/>
                  <a:gd name="connsiteY0" fmla="*/ 88710 h 415796"/>
                  <a:gd name="connsiteX1" fmla="*/ 2814325 w 2860392"/>
                  <a:gd name="connsiteY1" fmla="*/ 0 h 415796"/>
                  <a:gd name="connsiteX2" fmla="*/ 2532757 w 2860392"/>
                  <a:gd name="connsiteY2" fmla="*/ 115425 h 415796"/>
                  <a:gd name="connsiteX3" fmla="*/ 2807891 w 2860392"/>
                  <a:gd name="connsiteY3" fmla="*/ 141532 h 415796"/>
                  <a:gd name="connsiteX4" fmla="*/ 2578347 w 2860392"/>
                  <a:gd name="connsiteY4" fmla="*/ 224013 h 415796"/>
                  <a:gd name="connsiteX5" fmla="*/ 2843681 w 2860392"/>
                  <a:gd name="connsiteY5" fmla="*/ 250516 h 415796"/>
                  <a:gd name="connsiteX6" fmla="*/ 2822412 w 2860392"/>
                  <a:gd name="connsiteY6" fmla="*/ 400937 h 415796"/>
                  <a:gd name="connsiteX7" fmla="*/ 2554100 w 2860392"/>
                  <a:gd name="connsiteY7" fmla="*/ 404007 h 415796"/>
                  <a:gd name="connsiteX8" fmla="*/ 27295 w 2860392"/>
                  <a:gd name="connsiteY8" fmla="*/ 275267 h 415796"/>
                  <a:gd name="connsiteX9" fmla="*/ 0 w 2860392"/>
                  <a:gd name="connsiteY9" fmla="*/ 88710 h 415796"/>
                  <a:gd name="connsiteX0" fmla="*/ 0 w 2848830"/>
                  <a:gd name="connsiteY0" fmla="*/ 88710 h 412281"/>
                  <a:gd name="connsiteX1" fmla="*/ 2814325 w 2848830"/>
                  <a:gd name="connsiteY1" fmla="*/ 0 h 412281"/>
                  <a:gd name="connsiteX2" fmla="*/ 2532757 w 2848830"/>
                  <a:gd name="connsiteY2" fmla="*/ 115425 h 412281"/>
                  <a:gd name="connsiteX3" fmla="*/ 2807891 w 2848830"/>
                  <a:gd name="connsiteY3" fmla="*/ 141532 h 412281"/>
                  <a:gd name="connsiteX4" fmla="*/ 2578347 w 2848830"/>
                  <a:gd name="connsiteY4" fmla="*/ 224013 h 412281"/>
                  <a:gd name="connsiteX5" fmla="*/ 2843681 w 2848830"/>
                  <a:gd name="connsiteY5" fmla="*/ 250516 h 412281"/>
                  <a:gd name="connsiteX6" fmla="*/ 2624596 w 2848830"/>
                  <a:gd name="connsiteY6" fmla="*/ 316673 h 412281"/>
                  <a:gd name="connsiteX7" fmla="*/ 2822412 w 2848830"/>
                  <a:gd name="connsiteY7" fmla="*/ 400937 h 412281"/>
                  <a:gd name="connsiteX8" fmla="*/ 2554100 w 2848830"/>
                  <a:gd name="connsiteY8" fmla="*/ 404007 h 412281"/>
                  <a:gd name="connsiteX9" fmla="*/ 27295 w 2848830"/>
                  <a:gd name="connsiteY9" fmla="*/ 275267 h 412281"/>
                  <a:gd name="connsiteX10" fmla="*/ 0 w 2848830"/>
                  <a:gd name="connsiteY10" fmla="*/ 88710 h 412281"/>
                  <a:gd name="connsiteX0" fmla="*/ 0 w 2848829"/>
                  <a:gd name="connsiteY0" fmla="*/ 88710 h 412281"/>
                  <a:gd name="connsiteX1" fmla="*/ 1948065 w 2848829"/>
                  <a:gd name="connsiteY1" fmla="*/ 91968 h 412281"/>
                  <a:gd name="connsiteX2" fmla="*/ 2814325 w 2848829"/>
                  <a:gd name="connsiteY2" fmla="*/ 0 h 412281"/>
                  <a:gd name="connsiteX3" fmla="*/ 2532757 w 2848829"/>
                  <a:gd name="connsiteY3" fmla="*/ 115425 h 412281"/>
                  <a:gd name="connsiteX4" fmla="*/ 2807891 w 2848829"/>
                  <a:gd name="connsiteY4" fmla="*/ 141532 h 412281"/>
                  <a:gd name="connsiteX5" fmla="*/ 2578347 w 2848829"/>
                  <a:gd name="connsiteY5" fmla="*/ 224013 h 412281"/>
                  <a:gd name="connsiteX6" fmla="*/ 2843681 w 2848829"/>
                  <a:gd name="connsiteY6" fmla="*/ 250516 h 412281"/>
                  <a:gd name="connsiteX7" fmla="*/ 2624596 w 2848829"/>
                  <a:gd name="connsiteY7" fmla="*/ 316673 h 412281"/>
                  <a:gd name="connsiteX8" fmla="*/ 2822412 w 2848829"/>
                  <a:gd name="connsiteY8" fmla="*/ 400937 h 412281"/>
                  <a:gd name="connsiteX9" fmla="*/ 2554100 w 2848829"/>
                  <a:gd name="connsiteY9" fmla="*/ 404007 h 412281"/>
                  <a:gd name="connsiteX10" fmla="*/ 27295 w 2848829"/>
                  <a:gd name="connsiteY10" fmla="*/ 275267 h 412281"/>
                  <a:gd name="connsiteX11" fmla="*/ 0 w 2848829"/>
                  <a:gd name="connsiteY11" fmla="*/ 88710 h 412281"/>
                  <a:gd name="connsiteX0" fmla="*/ 0 w 2848829"/>
                  <a:gd name="connsiteY0" fmla="*/ 88710 h 409492"/>
                  <a:gd name="connsiteX1" fmla="*/ 1948065 w 2848829"/>
                  <a:gd name="connsiteY1" fmla="*/ 91968 h 409492"/>
                  <a:gd name="connsiteX2" fmla="*/ 2814325 w 2848829"/>
                  <a:gd name="connsiteY2" fmla="*/ 0 h 409492"/>
                  <a:gd name="connsiteX3" fmla="*/ 2532757 w 2848829"/>
                  <a:gd name="connsiteY3" fmla="*/ 115425 h 409492"/>
                  <a:gd name="connsiteX4" fmla="*/ 2807891 w 2848829"/>
                  <a:gd name="connsiteY4" fmla="*/ 141532 h 409492"/>
                  <a:gd name="connsiteX5" fmla="*/ 2578347 w 2848829"/>
                  <a:gd name="connsiteY5" fmla="*/ 224013 h 409492"/>
                  <a:gd name="connsiteX6" fmla="*/ 2843681 w 2848829"/>
                  <a:gd name="connsiteY6" fmla="*/ 250516 h 409492"/>
                  <a:gd name="connsiteX7" fmla="*/ 2624596 w 2848829"/>
                  <a:gd name="connsiteY7" fmla="*/ 316673 h 409492"/>
                  <a:gd name="connsiteX8" fmla="*/ 2822412 w 2848829"/>
                  <a:gd name="connsiteY8" fmla="*/ 400937 h 409492"/>
                  <a:gd name="connsiteX9" fmla="*/ 2554100 w 2848829"/>
                  <a:gd name="connsiteY9" fmla="*/ 404007 h 409492"/>
                  <a:gd name="connsiteX10" fmla="*/ 1983672 w 2848829"/>
                  <a:gd name="connsiteY10" fmla="*/ 302629 h 409492"/>
                  <a:gd name="connsiteX11" fmla="*/ 27295 w 2848829"/>
                  <a:gd name="connsiteY11" fmla="*/ 275267 h 409492"/>
                  <a:gd name="connsiteX12" fmla="*/ 0 w 2848829"/>
                  <a:gd name="connsiteY12" fmla="*/ 88710 h 409492"/>
                  <a:gd name="connsiteX0" fmla="*/ 0 w 2848829"/>
                  <a:gd name="connsiteY0" fmla="*/ 88710 h 401001"/>
                  <a:gd name="connsiteX1" fmla="*/ 1948065 w 2848829"/>
                  <a:gd name="connsiteY1" fmla="*/ 91968 h 401001"/>
                  <a:gd name="connsiteX2" fmla="*/ 2814325 w 2848829"/>
                  <a:gd name="connsiteY2" fmla="*/ 0 h 401001"/>
                  <a:gd name="connsiteX3" fmla="*/ 2532757 w 2848829"/>
                  <a:gd name="connsiteY3" fmla="*/ 115425 h 401001"/>
                  <a:gd name="connsiteX4" fmla="*/ 2807891 w 2848829"/>
                  <a:gd name="connsiteY4" fmla="*/ 141532 h 401001"/>
                  <a:gd name="connsiteX5" fmla="*/ 2578347 w 2848829"/>
                  <a:gd name="connsiteY5" fmla="*/ 224013 h 401001"/>
                  <a:gd name="connsiteX6" fmla="*/ 2843681 w 2848829"/>
                  <a:gd name="connsiteY6" fmla="*/ 250516 h 401001"/>
                  <a:gd name="connsiteX7" fmla="*/ 2624596 w 2848829"/>
                  <a:gd name="connsiteY7" fmla="*/ 316673 h 401001"/>
                  <a:gd name="connsiteX8" fmla="*/ 2822412 w 2848829"/>
                  <a:gd name="connsiteY8" fmla="*/ 400937 h 401001"/>
                  <a:gd name="connsiteX9" fmla="*/ 1983672 w 2848829"/>
                  <a:gd name="connsiteY9" fmla="*/ 302629 h 401001"/>
                  <a:gd name="connsiteX10" fmla="*/ 27295 w 2848829"/>
                  <a:gd name="connsiteY10" fmla="*/ 275267 h 401001"/>
                  <a:gd name="connsiteX11" fmla="*/ 0 w 2848829"/>
                  <a:gd name="connsiteY11" fmla="*/ 88710 h 40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48829" h="401001">
                    <a:moveTo>
                      <a:pt x="0" y="88710"/>
                    </a:moveTo>
                    <a:cubicBezTo>
                      <a:pt x="665180" y="65219"/>
                      <a:pt x="1282885" y="115459"/>
                      <a:pt x="1948065" y="91968"/>
                    </a:cubicBezTo>
                    <a:cubicBezTo>
                      <a:pt x="2220993" y="85889"/>
                      <a:pt x="2541397" y="6079"/>
                      <a:pt x="2814325" y="0"/>
                    </a:cubicBezTo>
                    <a:cubicBezTo>
                      <a:pt x="2812446" y="36200"/>
                      <a:pt x="2534636" y="79225"/>
                      <a:pt x="2532757" y="115425"/>
                    </a:cubicBezTo>
                    <a:cubicBezTo>
                      <a:pt x="2562327" y="160918"/>
                      <a:pt x="2778321" y="96039"/>
                      <a:pt x="2807891" y="141532"/>
                    </a:cubicBezTo>
                    <a:cubicBezTo>
                      <a:pt x="2847697" y="169965"/>
                      <a:pt x="2586506" y="186000"/>
                      <a:pt x="2578347" y="224013"/>
                    </a:cubicBezTo>
                    <a:cubicBezTo>
                      <a:pt x="2578347" y="246759"/>
                      <a:pt x="2818858" y="222738"/>
                      <a:pt x="2843681" y="250516"/>
                    </a:cubicBezTo>
                    <a:cubicBezTo>
                      <a:pt x="2888315" y="263619"/>
                      <a:pt x="2628141" y="291603"/>
                      <a:pt x="2624596" y="316673"/>
                    </a:cubicBezTo>
                    <a:cubicBezTo>
                      <a:pt x="2621051" y="341743"/>
                      <a:pt x="2929233" y="403278"/>
                      <a:pt x="2822412" y="400937"/>
                    </a:cubicBezTo>
                    <a:cubicBezTo>
                      <a:pt x="2715591" y="398596"/>
                      <a:pt x="2449525" y="323574"/>
                      <a:pt x="1983672" y="302629"/>
                    </a:cubicBezTo>
                    <a:cubicBezTo>
                      <a:pt x="1562538" y="281172"/>
                      <a:pt x="355929" y="326720"/>
                      <a:pt x="27295" y="275267"/>
                    </a:cubicBezTo>
                    <a:lnTo>
                      <a:pt x="0" y="887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" name="Hétágú csillag 17"/>
              <p:cNvSpPr/>
              <p:nvPr/>
            </p:nvSpPr>
            <p:spPr>
              <a:xfrm rot="10610168">
                <a:off x="6305695" y="4008857"/>
                <a:ext cx="410527" cy="438940"/>
              </a:xfrm>
              <a:prstGeom prst="star7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46" name="Lekerekített téglalap 45"/>
          <p:cNvSpPr/>
          <p:nvPr/>
        </p:nvSpPr>
        <p:spPr>
          <a:xfrm>
            <a:off x="5764330" y="910767"/>
            <a:ext cx="3185951" cy="2130047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000" dirty="0">
                <a:solidFill>
                  <a:schemeClr val="tx1"/>
                </a:solidFill>
                <a:latin typeface="+mj-lt"/>
              </a:rPr>
              <a:t>2. Készítsd el a keretet! A szaggatott vonal mentén hajtsd be, majd a megjelölt helyeken ragaszd össze!</a:t>
            </a:r>
          </a:p>
          <a:p>
            <a:r>
              <a:rPr lang="hu-HU" sz="2000" dirty="0">
                <a:solidFill>
                  <a:schemeClr val="tx1"/>
                </a:solidFill>
                <a:latin typeface="+mj-lt"/>
              </a:rPr>
              <a:t>A közepét vágd ki!</a:t>
            </a:r>
          </a:p>
        </p:txBody>
      </p:sp>
      <p:sp>
        <p:nvSpPr>
          <p:cNvPr id="4" name="Jobbra nyíl 3"/>
          <p:cNvSpPr/>
          <p:nvPr/>
        </p:nvSpPr>
        <p:spPr>
          <a:xfrm>
            <a:off x="5878233" y="3259475"/>
            <a:ext cx="2971695" cy="65445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7" name="Kép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723" y="5290442"/>
            <a:ext cx="1566453" cy="1567558"/>
          </a:xfrm>
          <a:prstGeom prst="rect">
            <a:avLst/>
          </a:prstGeom>
        </p:spPr>
      </p:pic>
      <p:sp>
        <p:nvSpPr>
          <p:cNvPr id="50" name="Szabadkézi sokszög 49"/>
          <p:cNvSpPr>
            <a:spLocks noChangeAspect="1"/>
          </p:cNvSpPr>
          <p:nvPr/>
        </p:nvSpPr>
        <p:spPr>
          <a:xfrm>
            <a:off x="9270576" y="857150"/>
            <a:ext cx="2392769" cy="5645513"/>
          </a:xfrm>
          <a:custGeom>
            <a:avLst/>
            <a:gdLst>
              <a:gd name="connsiteX0" fmla="*/ 850114 w 4080544"/>
              <a:gd name="connsiteY0" fmla="*/ 5440724 h 8841177"/>
              <a:gd name="connsiteX1" fmla="*/ 3230431 w 4080544"/>
              <a:gd name="connsiteY1" fmla="*/ 5440724 h 8841177"/>
              <a:gd name="connsiteX2" fmla="*/ 3230431 w 4080544"/>
              <a:gd name="connsiteY2" fmla="*/ 3400453 h 8841177"/>
              <a:gd name="connsiteX3" fmla="*/ 3230430 w 4080544"/>
              <a:gd name="connsiteY3" fmla="*/ 3400453 h 8841177"/>
              <a:gd name="connsiteX4" fmla="*/ 3230430 w 4080544"/>
              <a:gd name="connsiteY4" fmla="*/ 3400452 h 8841177"/>
              <a:gd name="connsiteX5" fmla="*/ 850115 w 4080544"/>
              <a:gd name="connsiteY5" fmla="*/ 3400452 h 8841177"/>
              <a:gd name="connsiteX6" fmla="*/ 850115 w 4080544"/>
              <a:gd name="connsiteY6" fmla="*/ 3400453 h 8841177"/>
              <a:gd name="connsiteX7" fmla="*/ 850114 w 4080544"/>
              <a:gd name="connsiteY7" fmla="*/ 3400453 h 8841177"/>
              <a:gd name="connsiteX8" fmla="*/ 0 w 4080544"/>
              <a:gd name="connsiteY8" fmla="*/ 8841176 h 8841177"/>
              <a:gd name="connsiteX9" fmla="*/ 0 w 4080544"/>
              <a:gd name="connsiteY9" fmla="*/ 5440724 h 8841177"/>
              <a:gd name="connsiteX10" fmla="*/ 2 w 4080544"/>
              <a:gd name="connsiteY10" fmla="*/ 5440724 h 8841177"/>
              <a:gd name="connsiteX11" fmla="*/ 2 w 4080544"/>
              <a:gd name="connsiteY11" fmla="*/ 2720362 h 8841177"/>
              <a:gd name="connsiteX12" fmla="*/ 2 w 4080544"/>
              <a:gd name="connsiteY12" fmla="*/ 2720362 h 8841177"/>
              <a:gd name="connsiteX13" fmla="*/ 2 w 4080544"/>
              <a:gd name="connsiteY13" fmla="*/ 0 h 8841177"/>
              <a:gd name="connsiteX14" fmla="*/ 850115 w 4080544"/>
              <a:gd name="connsiteY14" fmla="*/ 0 h 8841177"/>
              <a:gd name="connsiteX15" fmla="*/ 850115 w 4080544"/>
              <a:gd name="connsiteY15" fmla="*/ 2720362 h 8841177"/>
              <a:gd name="connsiteX16" fmla="*/ 3230430 w 4080544"/>
              <a:gd name="connsiteY16" fmla="*/ 2720362 h 8841177"/>
              <a:gd name="connsiteX17" fmla="*/ 3230430 w 4080544"/>
              <a:gd name="connsiteY17" fmla="*/ 0 h 8841177"/>
              <a:gd name="connsiteX18" fmla="*/ 4080543 w 4080544"/>
              <a:gd name="connsiteY18" fmla="*/ 0 h 8841177"/>
              <a:gd name="connsiteX19" fmla="*/ 4080543 w 4080544"/>
              <a:gd name="connsiteY19" fmla="*/ 2720362 h 8841177"/>
              <a:gd name="connsiteX20" fmla="*/ 4080544 w 4080544"/>
              <a:gd name="connsiteY20" fmla="*/ 2720362 h 8841177"/>
              <a:gd name="connsiteX21" fmla="*/ 4080544 w 4080544"/>
              <a:gd name="connsiteY21" fmla="*/ 5440724 h 8841177"/>
              <a:gd name="connsiteX22" fmla="*/ 4080544 w 4080544"/>
              <a:gd name="connsiteY22" fmla="*/ 5440724 h 8841177"/>
              <a:gd name="connsiteX23" fmla="*/ 4080544 w 4080544"/>
              <a:gd name="connsiteY23" fmla="*/ 8841177 h 8841177"/>
              <a:gd name="connsiteX24" fmla="*/ 3230431 w 4080544"/>
              <a:gd name="connsiteY24" fmla="*/ 8841177 h 8841177"/>
              <a:gd name="connsiteX25" fmla="*/ 3230431 w 4080544"/>
              <a:gd name="connsiteY25" fmla="*/ 6120814 h 8841177"/>
              <a:gd name="connsiteX26" fmla="*/ 850113 w 4080544"/>
              <a:gd name="connsiteY26" fmla="*/ 6120814 h 8841177"/>
              <a:gd name="connsiteX27" fmla="*/ 850113 w 4080544"/>
              <a:gd name="connsiteY27" fmla="*/ 8841176 h 884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80544" h="8841177">
                <a:moveTo>
                  <a:pt x="850114" y="5440724"/>
                </a:moveTo>
                <a:lnTo>
                  <a:pt x="3230431" y="5440724"/>
                </a:lnTo>
                <a:lnTo>
                  <a:pt x="3230431" y="3400453"/>
                </a:lnTo>
                <a:lnTo>
                  <a:pt x="3230430" y="3400453"/>
                </a:lnTo>
                <a:lnTo>
                  <a:pt x="3230430" y="3400452"/>
                </a:lnTo>
                <a:lnTo>
                  <a:pt x="850115" y="3400452"/>
                </a:lnTo>
                <a:lnTo>
                  <a:pt x="850115" y="3400453"/>
                </a:lnTo>
                <a:lnTo>
                  <a:pt x="850114" y="3400453"/>
                </a:lnTo>
                <a:close/>
                <a:moveTo>
                  <a:pt x="0" y="8841176"/>
                </a:moveTo>
                <a:lnTo>
                  <a:pt x="0" y="5440724"/>
                </a:lnTo>
                <a:lnTo>
                  <a:pt x="2" y="5440724"/>
                </a:lnTo>
                <a:lnTo>
                  <a:pt x="2" y="2720362"/>
                </a:lnTo>
                <a:lnTo>
                  <a:pt x="2" y="2720362"/>
                </a:lnTo>
                <a:lnTo>
                  <a:pt x="2" y="0"/>
                </a:lnTo>
                <a:lnTo>
                  <a:pt x="850115" y="0"/>
                </a:lnTo>
                <a:lnTo>
                  <a:pt x="850115" y="2720362"/>
                </a:lnTo>
                <a:lnTo>
                  <a:pt x="3230430" y="2720362"/>
                </a:lnTo>
                <a:lnTo>
                  <a:pt x="3230430" y="0"/>
                </a:lnTo>
                <a:lnTo>
                  <a:pt x="4080543" y="0"/>
                </a:lnTo>
                <a:lnTo>
                  <a:pt x="4080543" y="2720362"/>
                </a:lnTo>
                <a:lnTo>
                  <a:pt x="4080544" y="2720362"/>
                </a:lnTo>
                <a:lnTo>
                  <a:pt x="4080544" y="5440724"/>
                </a:lnTo>
                <a:lnTo>
                  <a:pt x="4080544" y="5440724"/>
                </a:lnTo>
                <a:lnTo>
                  <a:pt x="4080544" y="8841177"/>
                </a:lnTo>
                <a:lnTo>
                  <a:pt x="3230431" y="8841177"/>
                </a:lnTo>
                <a:lnTo>
                  <a:pt x="3230431" y="6120814"/>
                </a:lnTo>
                <a:lnTo>
                  <a:pt x="850113" y="6120814"/>
                </a:lnTo>
                <a:lnTo>
                  <a:pt x="850113" y="8841176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3762" tIns="46881" rIns="93762" bIns="468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u-HU" sz="2200"/>
          </a:p>
        </p:txBody>
      </p:sp>
    </p:spTree>
    <p:extLst>
      <p:ext uri="{BB962C8B-B14F-4D97-AF65-F5344CB8AC3E}">
        <p14:creationId xmlns:p14="http://schemas.microsoft.com/office/powerpoint/2010/main" val="377647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FF00"/>
            </a:gs>
            <a:gs pos="50000">
              <a:srgbClr val="FFC000"/>
            </a:gs>
            <a:gs pos="79000">
              <a:srgbClr val="A77C0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Lekerekített téglalap 205"/>
          <p:cNvSpPr/>
          <p:nvPr/>
        </p:nvSpPr>
        <p:spPr>
          <a:xfrm>
            <a:off x="3780513" y="547012"/>
            <a:ext cx="4820057" cy="1472710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000" dirty="0">
                <a:solidFill>
                  <a:schemeClr val="tx1"/>
                </a:solidFill>
                <a:latin typeface="+mj-lt"/>
              </a:rPr>
              <a:t>3. Hajtogasd meg az alaplapot a szaggatott vonalak mentén! </a:t>
            </a:r>
          </a:p>
          <a:p>
            <a:r>
              <a:rPr lang="hu-HU" sz="2000" dirty="0">
                <a:solidFill>
                  <a:schemeClr val="tx1"/>
                </a:solidFill>
                <a:latin typeface="+mj-lt"/>
              </a:rPr>
              <a:t>Ragaszd rá a hátlapot! </a:t>
            </a:r>
          </a:p>
          <a:p>
            <a:r>
              <a:rPr lang="hu-HU" sz="2000" dirty="0">
                <a:solidFill>
                  <a:schemeClr val="tx1"/>
                </a:solidFill>
                <a:latin typeface="+mj-lt"/>
              </a:rPr>
              <a:t>Mind a két oldalon egyformán lógjon ki!</a:t>
            </a:r>
          </a:p>
        </p:txBody>
      </p:sp>
      <p:sp>
        <p:nvSpPr>
          <p:cNvPr id="207" name="Jobbra nyíl 206"/>
          <p:cNvSpPr/>
          <p:nvPr/>
        </p:nvSpPr>
        <p:spPr>
          <a:xfrm>
            <a:off x="5739100" y="4357329"/>
            <a:ext cx="1344394" cy="42939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09" name="Csoportba foglalás 208"/>
          <p:cNvGrpSpPr/>
          <p:nvPr/>
        </p:nvGrpSpPr>
        <p:grpSpPr>
          <a:xfrm>
            <a:off x="4464472" y="4795914"/>
            <a:ext cx="3893651" cy="4124172"/>
            <a:chOff x="3036000" y="369000"/>
            <a:chExt cx="6120000" cy="6120000"/>
          </a:xfrm>
        </p:grpSpPr>
        <p:pic>
          <p:nvPicPr>
            <p:cNvPr id="210" name="Kép 20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182" y="895893"/>
              <a:ext cx="5029636" cy="5066215"/>
            </a:xfrm>
            <a:prstGeom prst="rect">
              <a:avLst/>
            </a:prstGeom>
          </p:spPr>
        </p:pic>
        <p:sp>
          <p:nvSpPr>
            <p:cNvPr id="211" name="Nyolcágú csillag 210"/>
            <p:cNvSpPr/>
            <p:nvPr/>
          </p:nvSpPr>
          <p:spPr>
            <a:xfrm>
              <a:off x="3036000" y="369000"/>
              <a:ext cx="6120000" cy="6120000"/>
            </a:xfrm>
            <a:prstGeom prst="star8">
              <a:avLst>
                <a:gd name="adj" fmla="val 14786"/>
              </a:avLst>
            </a:prstGeom>
            <a:solidFill>
              <a:schemeClr val="bg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27" name="Csoportba foglalás 226"/>
          <p:cNvGrpSpPr/>
          <p:nvPr/>
        </p:nvGrpSpPr>
        <p:grpSpPr>
          <a:xfrm>
            <a:off x="282294" y="2332040"/>
            <a:ext cx="5254777" cy="3613083"/>
            <a:chOff x="347505" y="2628004"/>
            <a:chExt cx="5254777" cy="3613083"/>
          </a:xfrm>
        </p:grpSpPr>
        <p:pic>
          <p:nvPicPr>
            <p:cNvPr id="216" name="Kép 215"/>
            <p:cNvPicPr>
              <a:picLocks noChangeAspect="1"/>
            </p:cNvPicPr>
            <p:nvPr/>
          </p:nvPicPr>
          <p:blipFill rotWithShape="1">
            <a:blip r:embed="rId3"/>
            <a:srcRect l="37826" r="37747"/>
            <a:stretch/>
          </p:blipFill>
          <p:spPr>
            <a:xfrm>
              <a:off x="1976181" y="2628004"/>
              <a:ext cx="2462196" cy="2875655"/>
            </a:xfrm>
            <a:prstGeom prst="rect">
              <a:avLst/>
            </a:prstGeom>
          </p:spPr>
        </p:pic>
        <p:pic>
          <p:nvPicPr>
            <p:cNvPr id="217" name="Kép 21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4D2"/>
                </a:clrFrom>
                <a:clrTo>
                  <a:srgbClr val="FEF4D2">
                    <a:alpha val="0"/>
                  </a:srgbClr>
                </a:clrTo>
              </a:clrChange>
            </a:blip>
            <a:srcRect l="43432" t="20784" r="24889" b="19624"/>
            <a:stretch/>
          </p:blipFill>
          <p:spPr>
            <a:xfrm flipH="1">
              <a:off x="2023450" y="3313036"/>
              <a:ext cx="2069989" cy="2118860"/>
            </a:xfrm>
            <a:prstGeom prst="rect">
              <a:avLst/>
            </a:prstGeom>
            <a:ln w="3175" cap="rnd">
              <a:noFill/>
            </a:ln>
          </p:spPr>
        </p:pic>
        <p:sp>
          <p:nvSpPr>
            <p:cNvPr id="218" name="Folyamatábra: Kézi művelet 217"/>
            <p:cNvSpPr/>
            <p:nvPr/>
          </p:nvSpPr>
          <p:spPr>
            <a:xfrm rot="5400000">
              <a:off x="2518283" y="3583566"/>
              <a:ext cx="2875655" cy="964533"/>
            </a:xfrm>
            <a:prstGeom prst="flowChartManualOperation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9" name="Folyamatábra: Kézi művelet 218"/>
            <p:cNvSpPr/>
            <p:nvPr/>
          </p:nvSpPr>
          <p:spPr>
            <a:xfrm rot="5400000" flipH="1" flipV="1">
              <a:off x="767673" y="3824136"/>
              <a:ext cx="2875656" cy="483392"/>
            </a:xfrm>
            <a:prstGeom prst="flowChartManualOperation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4" name="Kép 21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r="74901"/>
            <a:stretch/>
          </p:blipFill>
          <p:spPr>
            <a:xfrm>
              <a:off x="347505" y="3292116"/>
              <a:ext cx="2550888" cy="2899531"/>
            </a:xfrm>
            <a:custGeom>
              <a:avLst/>
              <a:gdLst>
                <a:gd name="connsiteX0" fmla="*/ 611650 w 2213595"/>
                <a:gd name="connsiteY0" fmla="*/ 0 h 2521272"/>
                <a:gd name="connsiteX1" fmla="*/ 2213595 w 2213595"/>
                <a:gd name="connsiteY1" fmla="*/ 0 h 2521272"/>
                <a:gd name="connsiteX2" fmla="*/ 2213595 w 2213595"/>
                <a:gd name="connsiteY2" fmla="*/ 2521272 h 2521272"/>
                <a:gd name="connsiteX3" fmla="*/ 635679 w 2213595"/>
                <a:gd name="connsiteY3" fmla="*/ 2521272 h 2521272"/>
                <a:gd name="connsiteX4" fmla="*/ 635679 w 2213595"/>
                <a:gd name="connsiteY4" fmla="*/ 1558161 h 2521272"/>
                <a:gd name="connsiteX5" fmla="*/ 0 w 2213595"/>
                <a:gd name="connsiteY5" fmla="*/ 1558161 h 2521272"/>
                <a:gd name="connsiteX6" fmla="*/ 0 w 2213595"/>
                <a:gd name="connsiteY6" fmla="*/ 961629 h 2521272"/>
                <a:gd name="connsiteX7" fmla="*/ 611650 w 2213595"/>
                <a:gd name="connsiteY7" fmla="*/ 961629 h 252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3595" h="2521272">
                  <a:moveTo>
                    <a:pt x="611650" y="0"/>
                  </a:moveTo>
                  <a:lnTo>
                    <a:pt x="2213595" y="0"/>
                  </a:lnTo>
                  <a:lnTo>
                    <a:pt x="2213595" y="2521272"/>
                  </a:lnTo>
                  <a:lnTo>
                    <a:pt x="635679" y="2521272"/>
                  </a:lnTo>
                  <a:lnTo>
                    <a:pt x="635679" y="1558161"/>
                  </a:lnTo>
                  <a:lnTo>
                    <a:pt x="0" y="1558161"/>
                  </a:lnTo>
                  <a:lnTo>
                    <a:pt x="0" y="961629"/>
                  </a:lnTo>
                  <a:lnTo>
                    <a:pt x="611650" y="961629"/>
                  </a:lnTo>
                  <a:close/>
                </a:path>
              </a:pathLst>
            </a:custGeom>
            <a:scene3d>
              <a:camera prst="orthographicFront">
                <a:rot lat="300000" lon="18600000" rev="0"/>
              </a:camera>
              <a:lightRig rig="threePt" dir="t"/>
            </a:scene3d>
          </p:spPr>
        </p:pic>
        <p:pic>
          <p:nvPicPr>
            <p:cNvPr id="215" name="Kép 2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r="74901"/>
            <a:stretch/>
          </p:blipFill>
          <p:spPr>
            <a:xfrm flipH="1">
              <a:off x="3051394" y="3341556"/>
              <a:ext cx="2550888" cy="2899531"/>
            </a:xfrm>
            <a:custGeom>
              <a:avLst/>
              <a:gdLst>
                <a:gd name="connsiteX0" fmla="*/ 611650 w 2213595"/>
                <a:gd name="connsiteY0" fmla="*/ 0 h 2521272"/>
                <a:gd name="connsiteX1" fmla="*/ 2213595 w 2213595"/>
                <a:gd name="connsiteY1" fmla="*/ 0 h 2521272"/>
                <a:gd name="connsiteX2" fmla="*/ 2213595 w 2213595"/>
                <a:gd name="connsiteY2" fmla="*/ 2521272 h 2521272"/>
                <a:gd name="connsiteX3" fmla="*/ 635679 w 2213595"/>
                <a:gd name="connsiteY3" fmla="*/ 2521272 h 2521272"/>
                <a:gd name="connsiteX4" fmla="*/ 635679 w 2213595"/>
                <a:gd name="connsiteY4" fmla="*/ 1558161 h 2521272"/>
                <a:gd name="connsiteX5" fmla="*/ 0 w 2213595"/>
                <a:gd name="connsiteY5" fmla="*/ 1558161 h 2521272"/>
                <a:gd name="connsiteX6" fmla="*/ 0 w 2213595"/>
                <a:gd name="connsiteY6" fmla="*/ 961629 h 2521272"/>
                <a:gd name="connsiteX7" fmla="*/ 611650 w 2213595"/>
                <a:gd name="connsiteY7" fmla="*/ 961629 h 2521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3595" h="2521272">
                  <a:moveTo>
                    <a:pt x="611650" y="0"/>
                  </a:moveTo>
                  <a:lnTo>
                    <a:pt x="2213595" y="0"/>
                  </a:lnTo>
                  <a:lnTo>
                    <a:pt x="2213595" y="2521272"/>
                  </a:lnTo>
                  <a:lnTo>
                    <a:pt x="635679" y="2521272"/>
                  </a:lnTo>
                  <a:lnTo>
                    <a:pt x="635679" y="1558161"/>
                  </a:lnTo>
                  <a:lnTo>
                    <a:pt x="0" y="1558161"/>
                  </a:lnTo>
                  <a:lnTo>
                    <a:pt x="0" y="961629"/>
                  </a:lnTo>
                  <a:lnTo>
                    <a:pt x="611650" y="961629"/>
                  </a:lnTo>
                  <a:close/>
                </a:path>
              </a:pathLst>
            </a:custGeom>
            <a:scene3d>
              <a:camera prst="orthographicFront">
                <a:rot lat="480000" lon="3000000" rev="0"/>
              </a:camera>
              <a:lightRig rig="threePt" dir="t"/>
            </a:scene3d>
          </p:spPr>
        </p:pic>
      </p:grpSp>
      <p:grpSp>
        <p:nvGrpSpPr>
          <p:cNvPr id="220" name="Csoportba foglalás 219"/>
          <p:cNvGrpSpPr/>
          <p:nvPr/>
        </p:nvGrpSpPr>
        <p:grpSpPr>
          <a:xfrm>
            <a:off x="7734571" y="2512884"/>
            <a:ext cx="3500415" cy="3127236"/>
            <a:chOff x="8513952" y="4442248"/>
            <a:chExt cx="3073210" cy="2778989"/>
          </a:xfrm>
        </p:grpSpPr>
        <p:grpSp>
          <p:nvGrpSpPr>
            <p:cNvPr id="221" name="Csoportba foglalás 220"/>
            <p:cNvGrpSpPr/>
            <p:nvPr/>
          </p:nvGrpSpPr>
          <p:grpSpPr>
            <a:xfrm>
              <a:off x="8513952" y="4849080"/>
              <a:ext cx="3073210" cy="1759982"/>
              <a:chOff x="8808148" y="1541963"/>
              <a:chExt cx="3073210" cy="1759982"/>
            </a:xfrm>
          </p:grpSpPr>
          <p:pic>
            <p:nvPicPr>
              <p:cNvPr id="223" name="Kép 22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r="74901"/>
              <a:stretch/>
            </p:blipFill>
            <p:spPr>
              <a:xfrm flipH="1">
                <a:off x="10350353" y="1558139"/>
                <a:ext cx="1531005" cy="1743806"/>
              </a:xfrm>
              <a:custGeom>
                <a:avLst/>
                <a:gdLst>
                  <a:gd name="connsiteX0" fmla="*/ 611650 w 2213595"/>
                  <a:gd name="connsiteY0" fmla="*/ 0 h 2521272"/>
                  <a:gd name="connsiteX1" fmla="*/ 2213595 w 2213595"/>
                  <a:gd name="connsiteY1" fmla="*/ 0 h 2521272"/>
                  <a:gd name="connsiteX2" fmla="*/ 2213595 w 2213595"/>
                  <a:gd name="connsiteY2" fmla="*/ 2521272 h 2521272"/>
                  <a:gd name="connsiteX3" fmla="*/ 635679 w 2213595"/>
                  <a:gd name="connsiteY3" fmla="*/ 2521272 h 2521272"/>
                  <a:gd name="connsiteX4" fmla="*/ 635679 w 2213595"/>
                  <a:gd name="connsiteY4" fmla="*/ 1558161 h 2521272"/>
                  <a:gd name="connsiteX5" fmla="*/ 0 w 2213595"/>
                  <a:gd name="connsiteY5" fmla="*/ 1558161 h 2521272"/>
                  <a:gd name="connsiteX6" fmla="*/ 0 w 2213595"/>
                  <a:gd name="connsiteY6" fmla="*/ 961629 h 2521272"/>
                  <a:gd name="connsiteX7" fmla="*/ 611650 w 2213595"/>
                  <a:gd name="connsiteY7" fmla="*/ 961629 h 252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3595" h="2521272">
                    <a:moveTo>
                      <a:pt x="611650" y="0"/>
                    </a:moveTo>
                    <a:lnTo>
                      <a:pt x="2213595" y="0"/>
                    </a:lnTo>
                    <a:lnTo>
                      <a:pt x="2213595" y="2521272"/>
                    </a:lnTo>
                    <a:lnTo>
                      <a:pt x="635679" y="2521272"/>
                    </a:lnTo>
                    <a:lnTo>
                      <a:pt x="635679" y="1558161"/>
                    </a:lnTo>
                    <a:lnTo>
                      <a:pt x="0" y="1558161"/>
                    </a:lnTo>
                    <a:lnTo>
                      <a:pt x="0" y="961629"/>
                    </a:lnTo>
                    <a:lnTo>
                      <a:pt x="611650" y="961629"/>
                    </a:lnTo>
                    <a:close/>
                  </a:path>
                </a:pathLst>
              </a:custGeom>
            </p:spPr>
          </p:pic>
          <p:pic>
            <p:nvPicPr>
              <p:cNvPr id="224" name="Kép 22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r="74901"/>
              <a:stretch/>
            </p:blipFill>
            <p:spPr>
              <a:xfrm>
                <a:off x="8808148" y="1541963"/>
                <a:ext cx="1531005" cy="1743806"/>
              </a:xfrm>
              <a:custGeom>
                <a:avLst/>
                <a:gdLst>
                  <a:gd name="connsiteX0" fmla="*/ 611650 w 2213595"/>
                  <a:gd name="connsiteY0" fmla="*/ 0 h 2521272"/>
                  <a:gd name="connsiteX1" fmla="*/ 2213595 w 2213595"/>
                  <a:gd name="connsiteY1" fmla="*/ 0 h 2521272"/>
                  <a:gd name="connsiteX2" fmla="*/ 2213595 w 2213595"/>
                  <a:gd name="connsiteY2" fmla="*/ 2521272 h 2521272"/>
                  <a:gd name="connsiteX3" fmla="*/ 635679 w 2213595"/>
                  <a:gd name="connsiteY3" fmla="*/ 2521272 h 2521272"/>
                  <a:gd name="connsiteX4" fmla="*/ 635679 w 2213595"/>
                  <a:gd name="connsiteY4" fmla="*/ 1558161 h 2521272"/>
                  <a:gd name="connsiteX5" fmla="*/ 0 w 2213595"/>
                  <a:gd name="connsiteY5" fmla="*/ 1558161 h 2521272"/>
                  <a:gd name="connsiteX6" fmla="*/ 0 w 2213595"/>
                  <a:gd name="connsiteY6" fmla="*/ 961629 h 2521272"/>
                  <a:gd name="connsiteX7" fmla="*/ 611650 w 2213595"/>
                  <a:gd name="connsiteY7" fmla="*/ 961629 h 252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13595" h="2521272">
                    <a:moveTo>
                      <a:pt x="611650" y="0"/>
                    </a:moveTo>
                    <a:lnTo>
                      <a:pt x="2213595" y="0"/>
                    </a:lnTo>
                    <a:lnTo>
                      <a:pt x="2213595" y="2521272"/>
                    </a:lnTo>
                    <a:lnTo>
                      <a:pt x="635679" y="2521272"/>
                    </a:lnTo>
                    <a:lnTo>
                      <a:pt x="635679" y="1558161"/>
                    </a:lnTo>
                    <a:lnTo>
                      <a:pt x="0" y="1558161"/>
                    </a:lnTo>
                    <a:lnTo>
                      <a:pt x="0" y="961629"/>
                    </a:lnTo>
                    <a:lnTo>
                      <a:pt x="611650" y="961629"/>
                    </a:lnTo>
                    <a:close/>
                  </a:path>
                </a:pathLst>
              </a:custGeom>
            </p:spPr>
          </p:pic>
        </p:grpSp>
        <p:pic>
          <p:nvPicPr>
            <p:cNvPr id="222" name="Kép 2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2639" y="4442248"/>
              <a:ext cx="2676529" cy="2778989"/>
            </a:xfrm>
            <a:prstGeom prst="rect">
              <a:avLst/>
            </a:prstGeom>
          </p:spPr>
        </p:pic>
      </p:grpSp>
      <p:cxnSp>
        <p:nvCxnSpPr>
          <p:cNvPr id="249" name="Egyenes összekötő nyíllal 248"/>
          <p:cNvCxnSpPr/>
          <p:nvPr/>
        </p:nvCxnSpPr>
        <p:spPr>
          <a:xfrm flipH="1" flipV="1">
            <a:off x="7193280" y="3962400"/>
            <a:ext cx="687977" cy="87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0" name="Egyenes összekötő nyíllal 249"/>
          <p:cNvCxnSpPr/>
          <p:nvPr/>
        </p:nvCxnSpPr>
        <p:spPr>
          <a:xfrm>
            <a:off x="11090567" y="3959678"/>
            <a:ext cx="585333" cy="27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51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FF00"/>
            </a:gs>
            <a:gs pos="49000">
              <a:srgbClr val="FFC000"/>
            </a:gs>
            <a:gs pos="82000">
              <a:srgbClr val="A77C0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Egyenes összekötő nyíllal 45"/>
          <p:cNvCxnSpPr/>
          <p:nvPr/>
        </p:nvCxnSpPr>
        <p:spPr>
          <a:xfrm>
            <a:off x="10736846" y="3699096"/>
            <a:ext cx="585333" cy="27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Egyenes összekötő nyíllal 44"/>
          <p:cNvCxnSpPr/>
          <p:nvPr/>
        </p:nvCxnSpPr>
        <p:spPr>
          <a:xfrm flipH="1" flipV="1">
            <a:off x="5757994" y="3706427"/>
            <a:ext cx="687977" cy="87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" name="Csoportba foglalás 6"/>
          <p:cNvGrpSpPr/>
          <p:nvPr/>
        </p:nvGrpSpPr>
        <p:grpSpPr>
          <a:xfrm>
            <a:off x="4464472" y="4795914"/>
            <a:ext cx="3893651" cy="4124172"/>
            <a:chOff x="3036000" y="369000"/>
            <a:chExt cx="6120000" cy="6120000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1182" y="895893"/>
              <a:ext cx="5029636" cy="5066215"/>
            </a:xfrm>
            <a:prstGeom prst="rect">
              <a:avLst/>
            </a:prstGeom>
          </p:spPr>
        </p:pic>
        <p:sp>
          <p:nvSpPr>
            <p:cNvPr id="14" name="Nyolcágú csillag 13"/>
            <p:cNvSpPr/>
            <p:nvPr/>
          </p:nvSpPr>
          <p:spPr>
            <a:xfrm>
              <a:off x="3036000" y="369000"/>
              <a:ext cx="6120000" cy="6120000"/>
            </a:xfrm>
            <a:prstGeom prst="star8">
              <a:avLst>
                <a:gd name="adj" fmla="val 14786"/>
              </a:avLst>
            </a:prstGeom>
            <a:solidFill>
              <a:schemeClr val="bg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66453" cy="1567558"/>
          </a:xfrm>
          <a:prstGeom prst="rect">
            <a:avLst/>
          </a:prstGeom>
        </p:spPr>
      </p:pic>
      <p:sp>
        <p:nvSpPr>
          <p:cNvPr id="9" name="Lekerekített téglalap 8"/>
          <p:cNvSpPr/>
          <p:nvPr/>
        </p:nvSpPr>
        <p:spPr>
          <a:xfrm>
            <a:off x="1853087" y="551191"/>
            <a:ext cx="9672286" cy="947488"/>
          </a:xfrm>
          <a:prstGeom prst="roundRect">
            <a:avLst/>
          </a:prstGeom>
          <a:solidFill>
            <a:schemeClr val="bg1"/>
          </a:solidFill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>
                <a:solidFill>
                  <a:schemeClr val="tx1"/>
                </a:solidFill>
                <a:latin typeface="+mj-lt"/>
              </a:rPr>
              <a:t>4. Tedd a keretet az alapra! Ha a két fogantyút egyszerre húzod meg, akkor kinyílik a makett, és meglátod, hogy kik voltak ott a jászolnál.</a:t>
            </a:r>
          </a:p>
        </p:txBody>
      </p:sp>
      <p:grpSp>
        <p:nvGrpSpPr>
          <p:cNvPr id="48" name="Csoportba foglalás 47"/>
          <p:cNvGrpSpPr/>
          <p:nvPr/>
        </p:nvGrpSpPr>
        <p:grpSpPr>
          <a:xfrm>
            <a:off x="5621707" y="1956301"/>
            <a:ext cx="5903666" cy="3491037"/>
            <a:chOff x="6028494" y="1709323"/>
            <a:chExt cx="5903666" cy="3491037"/>
          </a:xfrm>
        </p:grpSpPr>
        <p:grpSp>
          <p:nvGrpSpPr>
            <p:cNvPr id="47" name="Csoportba foglalás 46"/>
            <p:cNvGrpSpPr/>
            <p:nvPr/>
          </p:nvGrpSpPr>
          <p:grpSpPr>
            <a:xfrm>
              <a:off x="6028494" y="1709323"/>
              <a:ext cx="5903666" cy="3491037"/>
              <a:chOff x="6041004" y="1787503"/>
              <a:chExt cx="5903666" cy="3491037"/>
            </a:xfrm>
          </p:grpSpPr>
          <p:grpSp>
            <p:nvGrpSpPr>
              <p:cNvPr id="32" name="Csoportba foglalás 31"/>
              <p:cNvGrpSpPr/>
              <p:nvPr/>
            </p:nvGrpSpPr>
            <p:grpSpPr>
              <a:xfrm>
                <a:off x="7467409" y="1852054"/>
                <a:ext cx="2971800" cy="3361935"/>
                <a:chOff x="8364644" y="1378544"/>
                <a:chExt cx="2462196" cy="2875655"/>
              </a:xfrm>
            </p:grpSpPr>
            <p:pic>
              <p:nvPicPr>
                <p:cNvPr id="33" name="Kép 32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7826" r="37747"/>
                <a:stretch/>
              </p:blipFill>
              <p:spPr>
                <a:xfrm>
                  <a:off x="8364644" y="1378544"/>
                  <a:ext cx="2462196" cy="2875655"/>
                </a:xfrm>
                <a:prstGeom prst="rect">
                  <a:avLst/>
                </a:prstGeom>
              </p:spPr>
            </p:pic>
            <p:pic>
              <p:nvPicPr>
                <p:cNvPr id="34" name="Kép 33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EF4D2"/>
                    </a:clrFrom>
                    <a:clrTo>
                      <a:srgbClr val="FEF4D2">
                        <a:alpha val="0"/>
                      </a:srgbClr>
                    </a:clrTo>
                  </a:clrChange>
                </a:blip>
                <a:srcRect l="43432" t="20784" r="24889" b="19624"/>
                <a:stretch/>
              </p:blipFill>
              <p:spPr>
                <a:xfrm flipH="1">
                  <a:off x="8560747" y="2019722"/>
                  <a:ext cx="2069989" cy="2118860"/>
                </a:xfrm>
                <a:prstGeom prst="rect">
                  <a:avLst/>
                </a:prstGeom>
                <a:ln w="3175" cap="rnd">
                  <a:noFill/>
                </a:ln>
              </p:spPr>
            </p:pic>
          </p:grpSp>
          <p:pic>
            <p:nvPicPr>
              <p:cNvPr id="36" name="Kép 35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foregroundMark x1="96500" y1="6512" x2="96500" y2="6512"/>
                            <a14:foregroundMark x1="93500" y1="16744" x2="93500" y2="16744"/>
                            <a14:foregroundMark x1="91000" y1="23256" x2="91000" y2="23256"/>
                            <a14:foregroundMark x1="81000" y1="20465" x2="81000" y2="20465"/>
                            <a14:foregroundMark x1="70000" y1="19535" x2="70000" y2="19535"/>
                            <a14:foregroundMark x1="61000" y1="22791" x2="61000" y2="22791"/>
                            <a14:foregroundMark x1="58000" y1="43721" x2="58000" y2="43721"/>
                            <a14:foregroundMark x1="58000" y1="70233" x2="58000" y2="70233"/>
                            <a14:foregroundMark x1="70000" y1="62791" x2="70000" y2="62791"/>
                            <a14:foregroundMark x1="76500" y1="35349" x2="76500" y2="35349"/>
                            <a14:foregroundMark x1="95000" y1="44186" x2="95000" y2="44186"/>
                            <a14:foregroundMark x1="87000" y1="63256" x2="87000" y2="63256"/>
                            <a14:foregroundMark x1="91500" y1="8372" x2="91500" y2="8372"/>
                            <a14:foregroundMark x1="70500" y1="3721" x2="70500" y2="3721"/>
                            <a14:foregroundMark x1="56500" y1="5116" x2="56500" y2="5116"/>
                            <a14:foregroundMark x1="61500" y1="5116" x2="61500" y2="5116"/>
                            <a14:foregroundMark x1="50500" y1="8837" x2="50500" y2="8837"/>
                            <a14:foregroundMark x1="43000" y1="9767" x2="43000" y2="9767"/>
                            <a14:foregroundMark x1="46000" y1="12093" x2="46000" y2="12093"/>
                            <a14:foregroundMark x1="41000" y1="17209" x2="41000" y2="17209"/>
                            <a14:foregroundMark x1="39500" y1="4651" x2="39500" y2="4651"/>
                            <a14:foregroundMark x1="32000" y1="6512" x2="32000" y2="6512"/>
                            <a14:foregroundMark x1="32000" y1="21395" x2="32000" y2="21395"/>
                            <a14:foregroundMark x1="32000" y1="27907" x2="32000" y2="27907"/>
                            <a14:foregroundMark x1="32000" y1="38140" x2="32000" y2="38140"/>
                            <a14:foregroundMark x1="32000" y1="43721" x2="32000" y2="43721"/>
                            <a14:foregroundMark x1="23500" y1="45116" x2="23500" y2="45116"/>
                            <a14:foregroundMark x1="30000" y1="47907" x2="30000" y2="47907"/>
                            <a14:foregroundMark x1="37500" y1="49302" x2="37500" y2="49302"/>
                            <a14:foregroundMark x1="36000" y1="53488" x2="36000" y2="53488"/>
                            <a14:foregroundMark x1="27500" y1="54884" x2="27500" y2="54884"/>
                            <a14:foregroundMark x1="31000" y1="66047" x2="31000" y2="66047"/>
                            <a14:foregroundMark x1="32000" y1="71163" x2="32000" y2="71163"/>
                            <a14:foregroundMark x1="33000" y1="81860" x2="33000" y2="81860"/>
                            <a14:foregroundMark x1="95000" y1="50698" x2="95000" y2="50698"/>
                            <a14:foregroundMark x1="82500" y1="93023" x2="82500" y2="93023"/>
                            <a14:foregroundMark x1="95000" y1="75349" x2="95000" y2="753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1004" y="1787503"/>
                <a:ext cx="2055603" cy="3491036"/>
              </a:xfrm>
              <a:prstGeom prst="rect">
                <a:avLst/>
              </a:prstGeom>
            </p:spPr>
          </p:pic>
          <p:pic>
            <p:nvPicPr>
              <p:cNvPr id="39" name="Kép 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99517">
                            <a14:foregroundMark x1="56522" y1="10648" x2="56522" y2="10648"/>
                            <a14:foregroundMark x1="7729" y1="3241" x2="7729" y2="3241"/>
                            <a14:foregroundMark x1="37681" y1="5556" x2="37681" y2="5556"/>
                            <a14:foregroundMark x1="8213" y1="16667" x2="8213" y2="16667"/>
                            <a14:foregroundMark x1="40580" y1="25000" x2="40580" y2="25000"/>
                            <a14:foregroundMark x1="30435" y1="22222" x2="30435" y2="22222"/>
                            <a14:foregroundMark x1="21256" y1="18981" x2="21256" y2="18981"/>
                            <a14:foregroundMark x1="10145" y1="22685" x2="10145" y2="22685"/>
                            <a14:foregroundMark x1="35749" y1="34722" x2="35749" y2="34722"/>
                            <a14:foregroundMark x1="24638" y1="34722" x2="24638" y2="34722"/>
                            <a14:foregroundMark x1="42995" y1="54630" x2="42995" y2="54630"/>
                            <a14:foregroundMark x1="33816" y1="62037" x2="33816" y2="62037"/>
                            <a14:foregroundMark x1="42029" y1="74537" x2="42029" y2="74537"/>
                            <a14:foregroundMark x1="4348" y1="68981" x2="4348" y2="68981"/>
                            <a14:foregroundMark x1="4348" y1="56019" x2="4348" y2="56019"/>
                            <a14:foregroundMark x1="4348" y1="45370" x2="4348" y2="45370"/>
                            <a14:foregroundMark x1="14010" y1="37500" x2="14010" y2="37500"/>
                            <a14:foregroundMark x1="18841" y1="36111" x2="18841" y2="36111"/>
                            <a14:foregroundMark x1="21256" y1="62963" x2="21256" y2="62963"/>
                            <a14:foregroundMark x1="20290" y1="93056" x2="20290" y2="93056"/>
                            <a14:foregroundMark x1="9662" y1="93056" x2="9662" y2="93056"/>
                            <a14:foregroundMark x1="4831" y1="78704" x2="4831" y2="78704"/>
                            <a14:foregroundMark x1="30918" y1="93056" x2="30918" y2="93056"/>
                            <a14:foregroundMark x1="40580" y1="92130" x2="40580" y2="92130"/>
                            <a14:foregroundMark x1="48309" y1="93056" x2="48309" y2="93056"/>
                            <a14:foregroundMark x1="58454" y1="93056" x2="58454" y2="93056"/>
                            <a14:foregroundMark x1="64251" y1="92593" x2="64251" y2="92593"/>
                            <a14:foregroundMark x1="65700" y1="86574" x2="65700" y2="86574"/>
                            <a14:foregroundMark x1="65700" y1="75926" x2="65700" y2="75926"/>
                            <a14:foregroundMark x1="65700" y1="67130" x2="65700" y2="67130"/>
                            <a14:foregroundMark x1="65700" y1="62963" x2="65700" y2="62963"/>
                            <a14:foregroundMark x1="65700" y1="58333" x2="65700" y2="58333"/>
                            <a14:foregroundMark x1="78744" y1="56481" x2="78744" y2="56481"/>
                            <a14:foregroundMark x1="60386" y1="54167" x2="60386" y2="54167"/>
                            <a14:foregroundMark x1="70048" y1="52778" x2="70048" y2="52778"/>
                            <a14:foregroundMark x1="63768" y1="50463" x2="63768" y2="50463"/>
                            <a14:foregroundMark x1="61353" y1="43519" x2="61353" y2="43519"/>
                            <a14:backgroundMark x1="84058" y1="92130" x2="84058" y2="921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89065" y="1787503"/>
                <a:ext cx="2055605" cy="3491037"/>
              </a:xfrm>
              <a:prstGeom prst="rect">
                <a:avLst/>
              </a:prstGeom>
            </p:spPr>
          </p:pic>
        </p:grpSp>
        <p:pic>
          <p:nvPicPr>
            <p:cNvPr id="40" name="Kép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4043" y="1735959"/>
              <a:ext cx="3041374" cy="3437763"/>
            </a:xfrm>
            <a:prstGeom prst="rect">
              <a:avLst/>
            </a:prstGeom>
          </p:spPr>
        </p:pic>
      </p:grpSp>
      <p:grpSp>
        <p:nvGrpSpPr>
          <p:cNvPr id="31" name="Csoportba foglalás 30"/>
          <p:cNvGrpSpPr/>
          <p:nvPr/>
        </p:nvGrpSpPr>
        <p:grpSpPr>
          <a:xfrm>
            <a:off x="6519381" y="1964408"/>
            <a:ext cx="4065209" cy="3491037"/>
            <a:chOff x="1228705" y="2303402"/>
            <a:chExt cx="4065209" cy="3491037"/>
          </a:xfrm>
        </p:grpSpPr>
        <p:pic>
          <p:nvPicPr>
            <p:cNvPr id="42" name="Kép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96500" y1="6512" x2="96500" y2="6512"/>
                          <a14:foregroundMark x1="93500" y1="16744" x2="93500" y2="16744"/>
                          <a14:foregroundMark x1="91000" y1="23256" x2="91000" y2="23256"/>
                          <a14:foregroundMark x1="81000" y1="20465" x2="81000" y2="20465"/>
                          <a14:foregroundMark x1="70000" y1="19535" x2="70000" y2="19535"/>
                          <a14:foregroundMark x1="61000" y1="22791" x2="61000" y2="22791"/>
                          <a14:foregroundMark x1="58000" y1="43721" x2="58000" y2="43721"/>
                          <a14:foregroundMark x1="58000" y1="70233" x2="58000" y2="70233"/>
                          <a14:foregroundMark x1="70000" y1="62791" x2="70000" y2="62791"/>
                          <a14:foregroundMark x1="76500" y1="35349" x2="76500" y2="35349"/>
                          <a14:foregroundMark x1="95000" y1="44186" x2="95000" y2="44186"/>
                          <a14:foregroundMark x1="87000" y1="63256" x2="87000" y2="63256"/>
                          <a14:foregroundMark x1="91500" y1="8372" x2="91500" y2="8372"/>
                          <a14:foregroundMark x1="70500" y1="3721" x2="70500" y2="3721"/>
                          <a14:foregroundMark x1="56500" y1="5116" x2="56500" y2="5116"/>
                          <a14:foregroundMark x1="61500" y1="5116" x2="61500" y2="5116"/>
                          <a14:foregroundMark x1="50500" y1="8837" x2="50500" y2="8837"/>
                          <a14:foregroundMark x1="43000" y1="9767" x2="43000" y2="9767"/>
                          <a14:foregroundMark x1="46000" y1="12093" x2="46000" y2="12093"/>
                          <a14:foregroundMark x1="41000" y1="17209" x2="41000" y2="17209"/>
                          <a14:foregroundMark x1="39500" y1="4651" x2="39500" y2="4651"/>
                          <a14:foregroundMark x1="32000" y1="6512" x2="32000" y2="6512"/>
                          <a14:foregroundMark x1="32000" y1="21395" x2="32000" y2="21395"/>
                          <a14:foregroundMark x1="32000" y1="27907" x2="32000" y2="27907"/>
                          <a14:foregroundMark x1="32000" y1="38140" x2="32000" y2="38140"/>
                          <a14:foregroundMark x1="32000" y1="43721" x2="32000" y2="43721"/>
                          <a14:foregroundMark x1="23500" y1="45116" x2="23500" y2="45116"/>
                          <a14:foregroundMark x1="30000" y1="47907" x2="30000" y2="47907"/>
                          <a14:foregroundMark x1="37500" y1="49302" x2="37500" y2="49302"/>
                          <a14:foregroundMark x1="36000" y1="53488" x2="36000" y2="53488"/>
                          <a14:foregroundMark x1="27500" y1="54884" x2="27500" y2="54884"/>
                          <a14:foregroundMark x1="31000" y1="66047" x2="31000" y2="66047"/>
                          <a14:foregroundMark x1="32000" y1="71163" x2="32000" y2="71163"/>
                          <a14:foregroundMark x1="33000" y1="81860" x2="33000" y2="81860"/>
                          <a14:foregroundMark x1="95000" y1="50698" x2="95000" y2="50698"/>
                          <a14:foregroundMark x1="82500" y1="93023" x2="82500" y2="93023"/>
                          <a14:foregroundMark x1="95000" y1="75349" x2="95000" y2="753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705" y="2303402"/>
              <a:ext cx="2055603" cy="3491036"/>
            </a:xfrm>
            <a:prstGeom prst="rect">
              <a:avLst/>
            </a:prstGeom>
          </p:spPr>
        </p:pic>
        <p:pic>
          <p:nvPicPr>
            <p:cNvPr id="43" name="Kép 4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99517">
                          <a14:foregroundMark x1="56522" y1="10648" x2="56522" y2="10648"/>
                          <a14:foregroundMark x1="7729" y1="3241" x2="7729" y2="3241"/>
                          <a14:foregroundMark x1="37681" y1="5556" x2="37681" y2="5556"/>
                          <a14:foregroundMark x1="8213" y1="16667" x2="8213" y2="16667"/>
                          <a14:foregroundMark x1="40580" y1="25000" x2="40580" y2="25000"/>
                          <a14:foregroundMark x1="30435" y1="22222" x2="30435" y2="22222"/>
                          <a14:foregroundMark x1="21256" y1="18981" x2="21256" y2="18981"/>
                          <a14:foregroundMark x1="10145" y1="22685" x2="10145" y2="22685"/>
                          <a14:foregroundMark x1="35749" y1="34722" x2="35749" y2="34722"/>
                          <a14:foregroundMark x1="24638" y1="34722" x2="24638" y2="34722"/>
                          <a14:foregroundMark x1="42995" y1="54630" x2="42995" y2="54630"/>
                          <a14:foregroundMark x1="33816" y1="62037" x2="33816" y2="62037"/>
                          <a14:foregroundMark x1="42029" y1="74537" x2="42029" y2="74537"/>
                          <a14:foregroundMark x1="4348" y1="68981" x2="4348" y2="68981"/>
                          <a14:foregroundMark x1="4348" y1="56019" x2="4348" y2="56019"/>
                          <a14:foregroundMark x1="4348" y1="45370" x2="4348" y2="45370"/>
                          <a14:foregroundMark x1="14010" y1="37500" x2="14010" y2="37500"/>
                          <a14:foregroundMark x1="18841" y1="36111" x2="18841" y2="36111"/>
                          <a14:foregroundMark x1="21256" y1="62963" x2="21256" y2="62963"/>
                          <a14:foregroundMark x1="20290" y1="93056" x2="20290" y2="93056"/>
                          <a14:foregroundMark x1="9662" y1="93056" x2="9662" y2="93056"/>
                          <a14:foregroundMark x1="4831" y1="78704" x2="4831" y2="78704"/>
                          <a14:foregroundMark x1="30918" y1="93056" x2="30918" y2="93056"/>
                          <a14:foregroundMark x1="40580" y1="92130" x2="40580" y2="92130"/>
                          <a14:foregroundMark x1="48309" y1="93056" x2="48309" y2="93056"/>
                          <a14:foregroundMark x1="58454" y1="93056" x2="58454" y2="93056"/>
                          <a14:foregroundMark x1="64251" y1="92593" x2="64251" y2="92593"/>
                          <a14:foregroundMark x1="65700" y1="86574" x2="65700" y2="86574"/>
                          <a14:foregroundMark x1="65700" y1="75926" x2="65700" y2="75926"/>
                          <a14:foregroundMark x1="65700" y1="67130" x2="65700" y2="67130"/>
                          <a14:foregroundMark x1="65700" y1="62963" x2="65700" y2="62963"/>
                          <a14:foregroundMark x1="65700" y1="58333" x2="65700" y2="58333"/>
                          <a14:foregroundMark x1="78744" y1="56481" x2="78744" y2="56481"/>
                          <a14:foregroundMark x1="60386" y1="54167" x2="60386" y2="54167"/>
                          <a14:foregroundMark x1="70048" y1="52778" x2="70048" y2="52778"/>
                          <a14:foregroundMark x1="63768" y1="50463" x2="63768" y2="50463"/>
                          <a14:foregroundMark x1="61353" y1="43519" x2="61353" y2="43519"/>
                          <a14:backgroundMark x1="84058" y1="92130" x2="84058" y2="9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309" y="2303402"/>
              <a:ext cx="2055605" cy="3491037"/>
            </a:xfrm>
            <a:prstGeom prst="rect">
              <a:avLst/>
            </a:prstGeom>
          </p:spPr>
        </p:pic>
      </p:grpSp>
      <p:pic>
        <p:nvPicPr>
          <p:cNvPr id="44" name="Kép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6400" y="1996255"/>
            <a:ext cx="3041374" cy="3437763"/>
          </a:xfrm>
          <a:prstGeom prst="rect">
            <a:avLst/>
          </a:prstGeom>
        </p:spPr>
      </p:pic>
      <p:grpSp>
        <p:nvGrpSpPr>
          <p:cNvPr id="2" name="Csoportba foglalás 1"/>
          <p:cNvGrpSpPr/>
          <p:nvPr/>
        </p:nvGrpSpPr>
        <p:grpSpPr>
          <a:xfrm>
            <a:off x="223350" y="3715390"/>
            <a:ext cx="4819738" cy="2885724"/>
            <a:chOff x="223350" y="3715390"/>
            <a:chExt cx="4819738" cy="2885724"/>
          </a:xfrm>
        </p:grpSpPr>
        <p:sp>
          <p:nvSpPr>
            <p:cNvPr id="52" name="Lekerekített téglalap 51"/>
            <p:cNvSpPr/>
            <p:nvPr/>
          </p:nvSpPr>
          <p:spPr>
            <a:xfrm>
              <a:off x="223350" y="4270027"/>
              <a:ext cx="4819738" cy="2331087"/>
            </a:xfrm>
            <a:prstGeom prst="roundRect">
              <a:avLst>
                <a:gd name="adj" fmla="val 4839"/>
              </a:avLst>
            </a:prstGeom>
            <a:solidFill>
              <a:schemeClr val="bg1"/>
            </a:solidFill>
            <a:ln w="9525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>
                <a:spcAft>
                  <a:spcPts val="0"/>
                </a:spcAft>
              </a:pPr>
              <a:r>
                <a:rPr lang="hu-HU" sz="24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Aranymondáshoz: </a:t>
              </a:r>
              <a:r>
                <a:rPr lang="hu-HU" sz="24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Írd az aranymondást a képeslapra!</a:t>
              </a:r>
              <a:endParaRPr lang="hu-HU" sz="2400" dirty="0">
                <a:latin typeface="+mj-lt"/>
                <a:ea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hu-HU" sz="2400" b="1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Szemléltetéshez: </a:t>
              </a:r>
              <a:r>
                <a:rPr lang="hu-HU" sz="2400" dirty="0">
                  <a:solidFill>
                    <a:srgbClr val="000000"/>
                  </a:solidFill>
                  <a:latin typeface="+mj-lt"/>
                  <a:ea typeface="Times New Roman" panose="02020603050405020304" pitchFamily="18" charset="0"/>
                </a:rPr>
                <a:t>A jászol körül álló emberek mind csodálattal és hódolattal vették körül a megszületett Szabadítót.</a:t>
              </a:r>
              <a:endParaRPr lang="hu-HU" sz="1200" dirty="0">
                <a:solidFill>
                  <a:schemeClr val="tx1"/>
                </a:solidFill>
                <a:latin typeface="+mj-lt"/>
              </a:endParaRPr>
            </a:p>
            <a:p>
              <a:endParaRPr lang="hu-HU" sz="12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3" name="Lekerekített téglalap 52"/>
            <p:cNvSpPr/>
            <p:nvPr/>
          </p:nvSpPr>
          <p:spPr>
            <a:xfrm>
              <a:off x="1002162" y="3715390"/>
              <a:ext cx="3262113" cy="623516"/>
            </a:xfrm>
            <a:prstGeom prst="round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hu-HU" sz="2400" dirty="0">
                  <a:solidFill>
                    <a:schemeClr val="tx1"/>
                  </a:solidFill>
                  <a:latin typeface="+mj-lt"/>
                </a:rPr>
                <a:t>Hogyan használható?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71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1070476" y="715319"/>
            <a:ext cx="887019" cy="941853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0025811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mplete_v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352" y="3582740"/>
            <a:ext cx="1210834" cy="121083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20" y="0"/>
            <a:ext cx="1476170" cy="1463429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1516560" y="632321"/>
            <a:ext cx="3652640" cy="871057"/>
          </a:xfrm>
          <a:prstGeom prst="rect">
            <a:avLst/>
          </a:prstGeom>
          <a:effectLst>
            <a:softEdge rad="508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Tanuljuk meg ezt a szép karácsonyi éneket!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60" y="1611087"/>
            <a:ext cx="9174725" cy="50813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43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804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2781024" y="328939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</a:p>
        </p:txBody>
      </p:sp>
      <p:sp>
        <p:nvSpPr>
          <p:cNvPr id="11" name="Lekerekített téglalap 10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91" y="0"/>
            <a:ext cx="8391525" cy="6662057"/>
          </a:xfrm>
          <a:prstGeom prst="rect">
            <a:avLst/>
          </a:prstGeom>
        </p:spPr>
      </p:pic>
      <p:pic>
        <p:nvPicPr>
          <p:cNvPr id="14" name="Kép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5024600" y="2392309"/>
            <a:ext cx="538475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„Üdvözítő született ma nektek.”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(Lukács evangéliuma 2,11)</a:t>
            </a:r>
          </a:p>
        </p:txBody>
      </p:sp>
    </p:spTree>
    <p:extLst>
      <p:ext uri="{BB962C8B-B14F-4D97-AF65-F5344CB8AC3E}">
        <p14:creationId xmlns:p14="http://schemas.microsoft.com/office/powerpoint/2010/main" val="3505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470036" y="2174685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10709121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8599606" y="156611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1761592" cy="160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79" y="1145881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12" name="Ellipszis 11"/>
          <p:cNvSpPr>
            <a:spLocks noChangeAspect="1"/>
          </p:cNvSpPr>
          <p:nvPr/>
        </p:nvSpPr>
        <p:spPr>
          <a:xfrm>
            <a:off x="7608404" y="1631657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793831" y="251777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14" name="Téglalap 13"/>
          <p:cNvSpPr/>
          <p:nvPr/>
        </p:nvSpPr>
        <p:spPr>
          <a:xfrm>
            <a:off x="6464299" y="5593142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156379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A4C72"/>
            </a:gs>
            <a:gs pos="74000">
              <a:schemeClr val="accent1">
                <a:lumMod val="45000"/>
                <a:lumOff val="55000"/>
              </a:schemeClr>
            </a:gs>
            <a:gs pos="83000">
              <a:srgbClr val="E2C79A"/>
            </a:gs>
            <a:gs pos="100000">
              <a:srgbClr val="8A7F7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 3"/>
          <p:cNvSpPr/>
          <p:nvPr/>
        </p:nvSpPr>
        <p:spPr>
          <a:xfrm rot="1113816" flipH="1">
            <a:off x="1091591" y="415789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8319053" y="278295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10" name="Ellipszis 9"/>
          <p:cNvSpPr>
            <a:spLocks noChangeAspect="1"/>
          </p:cNvSpPr>
          <p:nvPr/>
        </p:nvSpPr>
        <p:spPr>
          <a:xfrm>
            <a:off x="927667" y="1778936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>
            <a:spLocks noChangeArrowheads="1"/>
          </p:cNvSpPr>
          <p:nvPr/>
        </p:nvSpPr>
        <p:spPr bwMode="auto">
          <a:xfrm>
            <a:off x="1089819" y="2458242"/>
            <a:ext cx="390366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13" name="Szövegdoboz 5"/>
          <p:cNvSpPr txBox="1">
            <a:spLocks noChangeArrowheads="1"/>
          </p:cNvSpPr>
          <p:nvPr/>
        </p:nvSpPr>
        <p:spPr bwMode="auto">
          <a:xfrm>
            <a:off x="5768276" y="2677201"/>
            <a:ext cx="580887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„Te vagy az én erőm, rólad zeng énekem.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Erős váram az Isten,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az én hűséges Istenem.”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</p:txBody>
      </p:sp>
    </p:spTree>
    <p:extLst>
      <p:ext uri="{BB962C8B-B14F-4D97-AF65-F5344CB8AC3E}">
        <p14:creationId xmlns:p14="http://schemas.microsoft.com/office/powerpoint/2010/main" val="21502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4A4D71"/>
            </a:gs>
            <a:gs pos="61000">
              <a:srgbClr val="41435E"/>
            </a:gs>
            <a:gs pos="77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49" b="99841" l="0" r="99910">
                        <a14:backgroundMark x1="1616" y1="75318" x2="1616" y2="75318"/>
                        <a14:backgroundMark x1="1077" y1="73408" x2="1077" y2="73408"/>
                        <a14:backgroundMark x1="2513" y1="73408" x2="2513" y2="73408"/>
                        <a14:backgroundMark x1="3591" y1="73408" x2="3591" y2="73408"/>
                        <a14:backgroundMark x1="4668" y1="73089" x2="4668" y2="73089"/>
                        <a14:backgroundMark x1="808" y1="77707" x2="808" y2="77707"/>
                        <a14:backgroundMark x1="3321" y1="75478" x2="3321" y2="75478"/>
                        <a14:backgroundMark x1="4399" y1="75000" x2="4399" y2="75000"/>
                        <a14:backgroundMark x1="5745" y1="73885" x2="5745" y2="73885"/>
                        <a14:backgroundMark x1="6732" y1="73885" x2="6732" y2="73885"/>
                        <a14:backgroundMark x1="7810" y1="74045" x2="7810" y2="74045"/>
                        <a14:backgroundMark x1="9336" y1="74045" x2="9336" y2="74045"/>
                        <a14:backgroundMark x1="11311" y1="73408" x2="11311" y2="73408"/>
                        <a14:backgroundMark x1="10413" y1="73885" x2="10413" y2="73885"/>
                        <a14:backgroundMark x1="12657" y1="73408" x2="12657" y2="73408"/>
                        <a14:backgroundMark x1="13465" y1="73408" x2="13465" y2="73408"/>
                        <a14:backgroundMark x1="898" y1="79777" x2="898" y2="79777"/>
                        <a14:backgroundMark x1="2424" y1="78344" x2="2424" y2="78344"/>
                      </a14:backgroundRemoval>
                    </a14:imgEffect>
                  </a14:imgLayer>
                </a14:imgProps>
              </a:ext>
            </a:extLst>
          </a:blip>
          <a:srcRect l="630"/>
          <a:stretch/>
        </p:blipFill>
        <p:spPr>
          <a:xfrm>
            <a:off x="3244228" y="1755649"/>
            <a:ext cx="8947772" cy="5102351"/>
          </a:xfrm>
          <a:prstGeom prst="rect">
            <a:avLst/>
          </a:prstGeom>
        </p:spPr>
      </p:pic>
      <p:sp>
        <p:nvSpPr>
          <p:cNvPr id="4" name="Hold 3"/>
          <p:cNvSpPr/>
          <p:nvPr/>
        </p:nvSpPr>
        <p:spPr>
          <a:xfrm rot="1113816" flipH="1">
            <a:off x="10985673" y="1811311"/>
            <a:ext cx="1057334" cy="1184366"/>
          </a:xfrm>
          <a:prstGeom prst="moon">
            <a:avLst/>
          </a:prstGeom>
          <a:solidFill>
            <a:srgbClr val="D0C978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égyágú csillag 4"/>
          <p:cNvSpPr/>
          <p:nvPr/>
        </p:nvSpPr>
        <p:spPr>
          <a:xfrm>
            <a:off x="9287172" y="1457283"/>
            <a:ext cx="815008" cy="894522"/>
          </a:xfrm>
          <a:prstGeom prst="star4">
            <a:avLst>
              <a:gd name="adj" fmla="val 8055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558800">
              <a:schemeClr val="bg1">
                <a:lumMod val="9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026" b="99565" l="1991" r="94408">
                        <a14:foregroundMark x1="82844" y1="80987" x2="82844" y2="80987"/>
                        <a14:foregroundMark x1="41137" y1="44702" x2="41137" y2="44702"/>
                        <a14:foregroundMark x1="42654" y1="46880" x2="42654" y2="46880"/>
                        <a14:foregroundMark x1="42370" y1="51234" x2="42370" y2="51234"/>
                        <a14:foregroundMark x1="33839" y1="47170" x2="33839" y2="47170"/>
                        <a14:foregroundMark x1="33175" y1="50218" x2="33175" y2="50218"/>
                        <a14:foregroundMark x1="32512" y1="52250" x2="32512" y2="52250"/>
                        <a14:foregroundMark x1="33839" y1="53120" x2="33839" y2="53120"/>
                        <a14:foregroundMark x1="33460" y1="54717" x2="33460" y2="54717"/>
                        <a14:foregroundMark x1="63128" y1="51669" x2="63128" y2="51669"/>
                        <a14:foregroundMark x1="55735" y1="64731" x2="55735" y2="64731"/>
                        <a14:foregroundMark x1="55071" y1="66763" x2="55071" y2="66763"/>
                        <a14:foregroundMark x1="56114" y1="60958" x2="56114" y2="60958"/>
                        <a14:foregroundMark x1="56588" y1="56459" x2="56588" y2="56459"/>
                        <a14:foregroundMark x1="58578" y1="49637" x2="58578" y2="49637"/>
                        <a14:foregroundMark x1="57725" y1="50073" x2="57725" y2="50073"/>
                        <a14:foregroundMark x1="60190" y1="50653" x2="60190" y2="50653"/>
                        <a14:foregroundMark x1="59810" y1="53556" x2="59810" y2="53556"/>
                        <a14:foregroundMark x1="59810" y1="56168" x2="59810" y2="56168"/>
                        <a14:foregroundMark x1="93081" y1="49202" x2="93081" y2="49202"/>
                        <a14:foregroundMark x1="91185" y1="51234" x2="91185" y2="51234"/>
                        <a14:foregroundMark x1="91754" y1="45718" x2="91754" y2="45718"/>
                        <a14:foregroundMark x1="93081" y1="46444" x2="93081" y2="46444"/>
                        <a14:foregroundMark x1="89858" y1="47170" x2="89858" y2="47170"/>
                        <a14:foregroundMark x1="87014" y1="50798" x2="87014" y2="50798"/>
                        <a14:foregroundMark x1="84455" y1="52685" x2="84455" y2="52685"/>
                        <a14:foregroundMark x1="83412" y1="54136" x2="83412" y2="54136"/>
                        <a14:foregroundMark x1="85687" y1="52104" x2="85687" y2="52104"/>
                        <a14:foregroundMark x1="78104" y1="59071" x2="78104" y2="59071"/>
                        <a14:foregroundMark x1="76493" y1="60813" x2="76493" y2="60813"/>
                        <a14:foregroundMark x1="74882" y1="62264" x2="74882" y2="62264"/>
                        <a14:foregroundMark x1="71659" y1="65457" x2="71659" y2="65457"/>
                        <a14:foregroundMark x1="72701" y1="63861" x2="72701" y2="63861"/>
                        <a14:foregroundMark x1="76967" y1="60087" x2="76967" y2="60087"/>
                        <a14:foregroundMark x1="91943" y1="50653" x2="91943" y2="50653"/>
                        <a14:foregroundMark x1="90521" y1="52104" x2="90521" y2="52104"/>
                        <a14:foregroundMark x1="89479" y1="78810" x2="89479" y2="78810"/>
                        <a14:foregroundMark x1="89100" y1="87228" x2="89100" y2="87228"/>
                        <a14:foregroundMark x1="56682" y1="57910" x2="56682" y2="57910"/>
                        <a14:backgroundMark x1="87014" y1="69086" x2="87014" y2="69086"/>
                        <a14:backgroundMark x1="92417" y1="65312" x2="92417" y2="65312"/>
                        <a14:backgroundMark x1="57915" y1="75617" x2="57915" y2="75617"/>
                      </a14:backgroundRemoval>
                    </a14:imgEffect>
                  </a14:imgLayer>
                </a14:imgProps>
              </a:ext>
            </a:extLst>
          </a:blip>
          <a:srcRect t="39971"/>
          <a:stretch/>
        </p:blipFill>
        <p:spPr>
          <a:xfrm>
            <a:off x="-249936" y="4033183"/>
            <a:ext cx="7205471" cy="2824817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642921" y="611203"/>
            <a:ext cx="1025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Emlékszel kik voltak a gyermek Jézus első látogatói, amikor megszületett?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564304" cy="1540565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1642921" y="1078900"/>
            <a:ext cx="5276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csak ők voltak az egyetlenek.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647290" y="2002230"/>
            <a:ext cx="6547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Mások is eljöttek a jászolhoz, hogy imádják őt.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1642921" y="2463895"/>
            <a:ext cx="6641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történetünkből kiderül, hogy kik voltak ők.</a:t>
            </a:r>
          </a:p>
        </p:txBody>
      </p:sp>
    </p:spTree>
    <p:extLst>
      <p:ext uri="{BB962C8B-B14F-4D97-AF65-F5344CB8AC3E}">
        <p14:creationId xmlns:p14="http://schemas.microsoft.com/office/powerpoint/2010/main" val="42787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4A4D71"/>
            </a:gs>
            <a:gs pos="65000">
              <a:srgbClr val="41435E"/>
            </a:gs>
            <a:gs pos="7000">
              <a:schemeClr val="bg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0" y="0"/>
            <a:ext cx="2594113" cy="2514600"/>
            <a:chOff x="2626413" y="334957"/>
            <a:chExt cx="7121395" cy="6075782"/>
          </a:xfrm>
          <a:solidFill>
            <a:schemeClr val="bg1"/>
          </a:solidFill>
        </p:grpSpPr>
        <p:sp>
          <p:nvSpPr>
            <p:cNvPr id="5" name="Négyágú csillag 4"/>
            <p:cNvSpPr/>
            <p:nvPr/>
          </p:nvSpPr>
          <p:spPr>
            <a:xfrm>
              <a:off x="2626413" y="334957"/>
              <a:ext cx="7121395" cy="6075782"/>
            </a:xfrm>
            <a:prstGeom prst="star4">
              <a:avLst>
                <a:gd name="adj" fmla="val 8055"/>
              </a:avLst>
            </a:prstGeom>
            <a:grpFill/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Négyágú csillag 9"/>
            <p:cNvSpPr/>
            <p:nvPr/>
          </p:nvSpPr>
          <p:spPr>
            <a:xfrm rot="2717091">
              <a:off x="3399185" y="812997"/>
              <a:ext cx="5575852" cy="5119702"/>
            </a:xfrm>
            <a:prstGeom prst="star4">
              <a:avLst>
                <a:gd name="adj" fmla="val 8055"/>
              </a:avLst>
            </a:prstGeom>
            <a:grpFill/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3558208" y="472470"/>
            <a:ext cx="8507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Jézus megszületett, bölcsek érkeztek napkeletről Jeruzsálembe.</a:t>
            </a:r>
          </a:p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csillag fényét követve érkeztek Heródes király udvarába. Még a távoli országukban is látható volt a csillag ragyogása.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37" b="76206" l="3214" r="99176">
                        <a14:foregroundMark x1="95468" y1="67266" x2="95468" y2="67266"/>
                        <a14:foregroundMark x1="49114" y1="71334" x2="49114" y2="71334"/>
                        <a14:foregroundMark x1="48826" y1="74314" x2="48826" y2="74314"/>
                        <a14:foregroundMark x1="28389" y1="73983" x2="28389" y2="73983"/>
                        <a14:foregroundMark x1="66955" y1="73983" x2="66955" y2="73983"/>
                        <a14:foregroundMark x1="72023" y1="75544" x2="72023" y2="75544"/>
                        <a14:foregroundMark x1="86733" y1="75544" x2="86733" y2="75544"/>
                        <a14:foregroundMark x1="82118" y1="74314" x2="82118" y2="74314"/>
                        <a14:foregroundMark x1="22085" y1="20766" x2="22085" y2="20766"/>
                        <a14:foregroundMark x1="95632" y1="69631" x2="95632" y2="69631"/>
                        <a14:foregroundMark x1="82530" y1="75544" x2="82530" y2="75544"/>
                        <a14:foregroundMark x1="52369" y1="75544" x2="52369" y2="75544"/>
                        <a14:foregroundMark x1="83601" y1="14333" x2="83601" y2="14333"/>
                        <a14:foregroundMark x1="88669" y1="15752" x2="88669" y2="15752"/>
                        <a14:foregroundMark x1="85661" y1="13245" x2="85661" y2="13245"/>
                        <a14:foregroundMark x1="87433" y1="13860" x2="87433" y2="13860"/>
                        <a14:foregroundMark x1="23321" y1="45648" x2="23321" y2="45648"/>
                        <a14:foregroundMark x1="24433" y1="45364" x2="24433" y2="45364"/>
                        <a14:foregroundMark x1="97404" y1="57569" x2="97404" y2="57569"/>
                        <a14:foregroundMark x1="50474" y1="33775" x2="50474" y2="33775"/>
                        <a14:foregroundMark x1="52534" y1="33775" x2="52534" y2="33775"/>
                        <a14:foregroundMark x1="53070" y1="35147" x2="53070" y2="35147"/>
                        <a14:foregroundMark x1="53894" y1="36755" x2="53894" y2="36755"/>
                        <a14:foregroundMark x1="54841" y1="38316" x2="54841" y2="38316"/>
                        <a14:foregroundMark x1="55665" y1="39404" x2="55665" y2="39404"/>
                        <a14:foregroundMark x1="56737" y1="40634" x2="56737" y2="40634"/>
                        <a14:foregroundMark x1="54141" y1="34863" x2="54141" y2="34863"/>
                        <a14:foregroundMark x1="8859" y1="49432" x2="8859" y2="49432"/>
                        <a14:foregroundMark x1="10383" y1="50047" x2="10383" y2="50047"/>
                        <a14:foregroundMark x1="12279" y1="50378" x2="12279" y2="50378"/>
                        <a14:foregroundMark x1="13762" y1="50189" x2="13762" y2="50189"/>
                        <a14:foregroundMark x1="15122" y1="49574" x2="15122" y2="49574"/>
                        <a14:foregroundMark x1="16358" y1="49243" x2="16358" y2="49243"/>
                        <a14:foregroundMark x1="17882" y1="51939" x2="17882" y2="51939"/>
                        <a14:foregroundMark x1="59044" y1="40965" x2="59044" y2="40965"/>
                        <a14:foregroundMark x1="16110" y1="52081" x2="16110" y2="52081"/>
                        <a14:foregroundMark x1="97651" y1="58515" x2="97651" y2="58515"/>
                        <a14:foregroundMark x1="96292" y1="53642" x2="96292" y2="53642"/>
                        <a14:foregroundMark x1="96415" y1="55061" x2="96415" y2="55061"/>
                        <a14:foregroundMark x1="96827" y1="56623" x2="96827" y2="56623"/>
                        <a14:foregroundMark x1="9971" y1="48817" x2="9971" y2="48817"/>
                        <a14:foregroundMark x1="14009" y1="51230" x2="14009" y2="51230"/>
                        <a14:foregroundMark x1="15080" y1="51703" x2="15080" y2="51703"/>
                        <a14:foregroundMark x1="25876" y1="44513" x2="25876" y2="44513"/>
                        <a14:foregroundMark x1="17594" y1="49574" x2="17594" y2="49574"/>
                        <a14:foregroundMark x1="12649" y1="37985" x2="12649" y2="37985"/>
                        <a14:foregroundMark x1="57272" y1="41533" x2="57272" y2="41533"/>
                        <a14:foregroundMark x1="58138" y1="42195" x2="58138" y2="42195"/>
                        <a14:foregroundMark x1="61516" y1="44418" x2="61516" y2="44418"/>
                        <a14:foregroundMark x1="60569" y1="43945" x2="60569" y2="43945"/>
                        <a14:foregroundMark x1="59085" y1="42952" x2="59085" y2="42952"/>
                        <a14:foregroundMark x1="59662" y1="43377" x2="59662" y2="43377"/>
                        <a14:foregroundMark x1="18541" y1="52034" x2="18541" y2="52034"/>
                        <a14:foregroundMark x1="17017" y1="52034" x2="17017" y2="52034"/>
                        <a14:foregroundMark x1="14297" y1="49905" x2="14297" y2="49905"/>
                        <a14:backgroundMark x1="24021" y1="66651" x2="24021" y2="66651"/>
                        <a14:backgroundMark x1="24969" y1="71334" x2="24969" y2="71334"/>
                        <a14:backgroundMark x1="26040" y1="72753" x2="26040" y2="72753"/>
                        <a14:backgroundMark x1="29872" y1="67739" x2="29872" y2="67739"/>
                        <a14:backgroundMark x1="29872" y1="69442" x2="29872" y2="69442"/>
                        <a14:backgroundMark x1="29584" y1="66793" x2="29584" y2="66793"/>
                        <a14:backgroundMark x1="34116" y1="64759" x2="34116" y2="64759"/>
                        <a14:backgroundMark x1="37083" y1="63056" x2="37083" y2="63056"/>
                        <a14:backgroundMark x1="45406" y1="39073" x2="45406" y2="39073"/>
                        <a14:backgroundMark x1="57973" y1="53500" x2="57973" y2="53500"/>
                        <a14:backgroundMark x1="53070" y1="66651" x2="53070" y2="66651"/>
                        <a14:backgroundMark x1="81417" y1="56764" x2="81417" y2="56764"/>
                        <a14:backgroundMark x1="83478" y1="56954" x2="83478" y2="56954"/>
                        <a14:backgroundMark x1="82777" y1="60691" x2="82777" y2="60691"/>
                        <a14:backgroundMark x1="89493" y1="56481" x2="89493" y2="56481"/>
                        <a14:backgroundMark x1="89493" y1="55203" x2="89493" y2="55203"/>
                        <a14:backgroundMark x1="89493" y1="52554" x2="89493" y2="52554"/>
                        <a14:backgroundMark x1="81829" y1="62252" x2="81829" y2="62252"/>
                        <a14:backgroundMark x1="84549" y1="64002" x2="84549" y2="64002"/>
                        <a14:backgroundMark x1="84549" y1="68070" x2="84549" y2="68070"/>
                        <a14:backgroundMark x1="63164" y1="75260" x2="63164" y2="75260"/>
                        <a14:backgroundMark x1="63164" y1="77152" x2="63164" y2="77152"/>
                        <a14:backgroundMark x1="53482" y1="68685" x2="53482" y2="68685"/>
                        <a14:backgroundMark x1="52658" y1="66036" x2="52658" y2="66036"/>
                        <a14:backgroundMark x1="50597" y1="73841" x2="50597" y2="73841"/>
                        <a14:backgroundMark x1="50474" y1="72280" x2="50474" y2="72280"/>
                        <a14:backgroundMark x1="50350" y1="71003" x2="50350" y2="71003"/>
                        <a14:backgroundMark x1="98187" y1="53169" x2="98187" y2="53169"/>
                        <a14:backgroundMark x1="96044" y1="56008" x2="96044" y2="56008"/>
                        <a14:backgroundMark x1="96415" y1="59886" x2="96415" y2="59886"/>
                        <a14:backgroundMark x1="14792" y1="50899" x2="14792" y2="50899"/>
                        <a14:backgroundMark x1="16522" y1="50378" x2="16522" y2="50378"/>
                        <a14:backgroundMark x1="9394" y1="49054" x2="9394" y2="49054"/>
                        <a14:backgroundMark x1="54017" y1="35856" x2="54017" y2="35856"/>
                        <a14:backgroundMark x1="23857" y1="46168" x2="23857" y2="46168"/>
                        <a14:backgroundMark x1="17099" y1="51135" x2="17099" y2="51135"/>
                        <a14:backgroundMark x1="57849" y1="40870" x2="57849" y2="40870"/>
                        <a14:backgroundMark x1="59209" y1="41722" x2="59209" y2="41722"/>
                        <a14:backgroundMark x1="60157" y1="42621" x2="60157" y2="42621"/>
                        <a14:backgroundMark x1="18459" y1="51041" x2="18459" y2="51041"/>
                      </a14:backgroundRemoval>
                    </a14:imgEffect>
                  </a14:imgLayer>
                </a14:imgProps>
              </a:ext>
            </a:extLst>
          </a:blip>
          <a:srcRect t="11990" b="24746"/>
          <a:stretch/>
        </p:blipFill>
        <p:spPr>
          <a:xfrm>
            <a:off x="4084982" y="2390623"/>
            <a:ext cx="8107017" cy="44673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Ellipszis buborék 8"/>
          <p:cNvSpPr/>
          <p:nvPr/>
        </p:nvSpPr>
        <p:spPr>
          <a:xfrm>
            <a:off x="2985534" y="2733315"/>
            <a:ext cx="2706542" cy="1578634"/>
          </a:xfrm>
          <a:prstGeom prst="wedgeEllipseCallout">
            <a:avLst>
              <a:gd name="adj1" fmla="val 100106"/>
              <a:gd name="adj2" fmla="val -6176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Itt kell lennie az új királynak.</a:t>
            </a:r>
          </a:p>
        </p:txBody>
      </p:sp>
      <p:sp>
        <p:nvSpPr>
          <p:cNvPr id="14" name="Ellipszis buborék 13"/>
          <p:cNvSpPr/>
          <p:nvPr/>
        </p:nvSpPr>
        <p:spPr>
          <a:xfrm>
            <a:off x="7991061" y="2149455"/>
            <a:ext cx="2286268" cy="1213489"/>
          </a:xfrm>
          <a:prstGeom prst="wedgeEllipseCallout">
            <a:avLst>
              <a:gd name="adj1" fmla="val 68371"/>
              <a:gd name="adj2" fmla="val 5291"/>
            </a:avLst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A csillag is ezt jelzi.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590204" y="5466522"/>
            <a:ext cx="4631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Ajándékot is hoztak magukkal:</a:t>
            </a:r>
          </a:p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aranyat, tömjént és mirhát. </a:t>
            </a:r>
          </a:p>
        </p:txBody>
      </p:sp>
    </p:spTree>
    <p:extLst>
      <p:ext uri="{BB962C8B-B14F-4D97-AF65-F5344CB8AC3E}">
        <p14:creationId xmlns:p14="http://schemas.microsoft.com/office/powerpoint/2010/main" val="17192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4A4D71"/>
            </a:gs>
            <a:gs pos="65000">
              <a:srgbClr val="41435E"/>
            </a:gs>
            <a:gs pos="8000">
              <a:schemeClr val="bg1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0" y="0"/>
            <a:ext cx="2594113" cy="2514600"/>
            <a:chOff x="2626413" y="334957"/>
            <a:chExt cx="7121395" cy="6075782"/>
          </a:xfrm>
          <a:solidFill>
            <a:schemeClr val="bg1"/>
          </a:solidFill>
        </p:grpSpPr>
        <p:sp>
          <p:nvSpPr>
            <p:cNvPr id="5" name="Négyágú csillag 4"/>
            <p:cNvSpPr/>
            <p:nvPr/>
          </p:nvSpPr>
          <p:spPr>
            <a:xfrm>
              <a:off x="2626413" y="334957"/>
              <a:ext cx="7121395" cy="6075782"/>
            </a:xfrm>
            <a:prstGeom prst="star4">
              <a:avLst>
                <a:gd name="adj" fmla="val 8055"/>
              </a:avLst>
            </a:prstGeom>
            <a:grpFill/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Négyágú csillag 9"/>
            <p:cNvSpPr/>
            <p:nvPr/>
          </p:nvSpPr>
          <p:spPr>
            <a:xfrm rot="2717091">
              <a:off x="3399185" y="812997"/>
              <a:ext cx="5575852" cy="5119702"/>
            </a:xfrm>
            <a:prstGeom prst="star4">
              <a:avLst>
                <a:gd name="adj" fmla="val 8055"/>
              </a:avLst>
            </a:prstGeom>
            <a:grpFill/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zövegdoboz 1"/>
          <p:cNvSpPr txBox="1"/>
          <p:nvPr/>
        </p:nvSpPr>
        <p:spPr>
          <a:xfrm>
            <a:off x="5225143" y="1334992"/>
            <a:ext cx="6409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Egyenesen a király palotájába mentek.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37" b="76206" l="3214" r="99176">
                        <a14:foregroundMark x1="95468" y1="67266" x2="95468" y2="67266"/>
                        <a14:foregroundMark x1="49114" y1="71334" x2="49114" y2="71334"/>
                        <a14:foregroundMark x1="48826" y1="74314" x2="48826" y2="74314"/>
                        <a14:foregroundMark x1="28389" y1="73983" x2="28389" y2="73983"/>
                        <a14:foregroundMark x1="66955" y1="73983" x2="66955" y2="73983"/>
                        <a14:foregroundMark x1="72023" y1="75544" x2="72023" y2="75544"/>
                        <a14:foregroundMark x1="86733" y1="75544" x2="86733" y2="75544"/>
                        <a14:foregroundMark x1="82118" y1="74314" x2="82118" y2="74314"/>
                        <a14:foregroundMark x1="22085" y1="20766" x2="22085" y2="20766"/>
                        <a14:foregroundMark x1="95632" y1="69631" x2="95632" y2="69631"/>
                        <a14:foregroundMark x1="82530" y1="75544" x2="82530" y2="75544"/>
                        <a14:foregroundMark x1="52369" y1="75544" x2="52369" y2="75544"/>
                        <a14:foregroundMark x1="83601" y1="14333" x2="83601" y2="14333"/>
                        <a14:foregroundMark x1="88669" y1="15752" x2="88669" y2="15752"/>
                        <a14:foregroundMark x1="85661" y1="13245" x2="85661" y2="13245"/>
                        <a14:foregroundMark x1="87433" y1="13860" x2="87433" y2="13860"/>
                        <a14:foregroundMark x1="23321" y1="45648" x2="23321" y2="45648"/>
                        <a14:foregroundMark x1="24433" y1="45364" x2="24433" y2="45364"/>
                        <a14:foregroundMark x1="97404" y1="57569" x2="97404" y2="57569"/>
                        <a14:foregroundMark x1="50474" y1="33775" x2="50474" y2="33775"/>
                        <a14:foregroundMark x1="52534" y1="33775" x2="52534" y2="33775"/>
                        <a14:foregroundMark x1="53070" y1="35147" x2="53070" y2="35147"/>
                        <a14:foregroundMark x1="53894" y1="36755" x2="53894" y2="36755"/>
                        <a14:foregroundMark x1="54841" y1="38316" x2="54841" y2="38316"/>
                        <a14:foregroundMark x1="55665" y1="39404" x2="55665" y2="39404"/>
                        <a14:foregroundMark x1="56737" y1="40634" x2="56737" y2="40634"/>
                        <a14:foregroundMark x1="54141" y1="34863" x2="54141" y2="34863"/>
                        <a14:foregroundMark x1="8859" y1="49432" x2="8859" y2="49432"/>
                        <a14:foregroundMark x1="10383" y1="50047" x2="10383" y2="50047"/>
                        <a14:foregroundMark x1="12279" y1="50378" x2="12279" y2="50378"/>
                        <a14:foregroundMark x1="13762" y1="50189" x2="13762" y2="50189"/>
                        <a14:foregroundMark x1="15122" y1="49574" x2="15122" y2="49574"/>
                        <a14:foregroundMark x1="16358" y1="49243" x2="16358" y2="49243"/>
                        <a14:foregroundMark x1="17882" y1="51939" x2="17882" y2="51939"/>
                        <a14:foregroundMark x1="59044" y1="40965" x2="59044" y2="40965"/>
                        <a14:foregroundMark x1="16110" y1="52081" x2="16110" y2="52081"/>
                        <a14:foregroundMark x1="97651" y1="58515" x2="97651" y2="58515"/>
                        <a14:foregroundMark x1="96292" y1="53642" x2="96292" y2="53642"/>
                        <a14:foregroundMark x1="96415" y1="55061" x2="96415" y2="55061"/>
                        <a14:foregroundMark x1="96827" y1="56623" x2="96827" y2="56623"/>
                        <a14:foregroundMark x1="9971" y1="48817" x2="9971" y2="48817"/>
                        <a14:foregroundMark x1="14009" y1="51230" x2="14009" y2="51230"/>
                        <a14:foregroundMark x1="15080" y1="51703" x2="15080" y2="51703"/>
                        <a14:foregroundMark x1="25876" y1="44513" x2="25876" y2="44513"/>
                        <a14:foregroundMark x1="17594" y1="49574" x2="17594" y2="49574"/>
                        <a14:foregroundMark x1="12649" y1="37985" x2="12649" y2="37985"/>
                        <a14:foregroundMark x1="57272" y1="41533" x2="57272" y2="41533"/>
                        <a14:foregroundMark x1="58138" y1="42195" x2="58138" y2="42195"/>
                        <a14:foregroundMark x1="61516" y1="44418" x2="61516" y2="44418"/>
                        <a14:foregroundMark x1="60569" y1="43945" x2="60569" y2="43945"/>
                        <a14:foregroundMark x1="59085" y1="42952" x2="59085" y2="42952"/>
                        <a14:foregroundMark x1="59662" y1="43377" x2="59662" y2="43377"/>
                        <a14:foregroundMark x1="18541" y1="52034" x2="18541" y2="52034"/>
                        <a14:foregroundMark x1="17017" y1="52034" x2="17017" y2="52034"/>
                        <a14:foregroundMark x1="14297" y1="49905" x2="14297" y2="49905"/>
                        <a14:backgroundMark x1="24021" y1="66651" x2="24021" y2="66651"/>
                        <a14:backgroundMark x1="24969" y1="71334" x2="24969" y2="71334"/>
                        <a14:backgroundMark x1="26040" y1="72753" x2="26040" y2="72753"/>
                        <a14:backgroundMark x1="29872" y1="67739" x2="29872" y2="67739"/>
                        <a14:backgroundMark x1="29872" y1="69442" x2="29872" y2="69442"/>
                        <a14:backgroundMark x1="29584" y1="66793" x2="29584" y2="66793"/>
                        <a14:backgroundMark x1="34116" y1="64759" x2="34116" y2="64759"/>
                        <a14:backgroundMark x1="37083" y1="63056" x2="37083" y2="63056"/>
                        <a14:backgroundMark x1="45406" y1="39073" x2="45406" y2="39073"/>
                        <a14:backgroundMark x1="57973" y1="53500" x2="57973" y2="53500"/>
                        <a14:backgroundMark x1="53070" y1="66651" x2="53070" y2="66651"/>
                        <a14:backgroundMark x1="81417" y1="56764" x2="81417" y2="56764"/>
                        <a14:backgroundMark x1="83478" y1="56954" x2="83478" y2="56954"/>
                        <a14:backgroundMark x1="82777" y1="60691" x2="82777" y2="60691"/>
                        <a14:backgroundMark x1="89493" y1="56481" x2="89493" y2="56481"/>
                        <a14:backgroundMark x1="89493" y1="55203" x2="89493" y2="55203"/>
                        <a14:backgroundMark x1="89493" y1="52554" x2="89493" y2="52554"/>
                        <a14:backgroundMark x1="81829" y1="62252" x2="81829" y2="62252"/>
                        <a14:backgroundMark x1="84549" y1="64002" x2="84549" y2="64002"/>
                        <a14:backgroundMark x1="84549" y1="68070" x2="84549" y2="68070"/>
                        <a14:backgroundMark x1="63164" y1="75260" x2="63164" y2="75260"/>
                        <a14:backgroundMark x1="63164" y1="77152" x2="63164" y2="77152"/>
                        <a14:backgroundMark x1="53482" y1="68685" x2="53482" y2="68685"/>
                        <a14:backgroundMark x1="52658" y1="66036" x2="52658" y2="66036"/>
                        <a14:backgroundMark x1="50597" y1="73841" x2="50597" y2="73841"/>
                        <a14:backgroundMark x1="50474" y1="72280" x2="50474" y2="72280"/>
                        <a14:backgroundMark x1="50350" y1="71003" x2="50350" y2="71003"/>
                        <a14:backgroundMark x1="98187" y1="53169" x2="98187" y2="53169"/>
                        <a14:backgroundMark x1="96044" y1="56008" x2="96044" y2="56008"/>
                        <a14:backgroundMark x1="96415" y1="59886" x2="96415" y2="59886"/>
                        <a14:backgroundMark x1="14792" y1="50899" x2="14792" y2="50899"/>
                        <a14:backgroundMark x1="16522" y1="50378" x2="16522" y2="50378"/>
                        <a14:backgroundMark x1="9394" y1="49054" x2="9394" y2="49054"/>
                        <a14:backgroundMark x1="54017" y1="35856" x2="54017" y2="35856"/>
                        <a14:backgroundMark x1="23857" y1="46168" x2="23857" y2="46168"/>
                        <a14:backgroundMark x1="17099" y1="51135" x2="17099" y2="51135"/>
                        <a14:backgroundMark x1="57849" y1="40870" x2="57849" y2="40870"/>
                        <a14:backgroundMark x1="59209" y1="41722" x2="59209" y2="41722"/>
                        <a14:backgroundMark x1="60157" y1="42621" x2="60157" y2="42621"/>
                        <a14:backgroundMark x1="18459" y1="51041" x2="18459" y2="51041"/>
                      </a14:backgroundRemoval>
                    </a14:imgEffect>
                  </a14:imgLayer>
                </a14:imgProps>
              </a:ext>
            </a:extLst>
          </a:blip>
          <a:srcRect t="11990" b="24746"/>
          <a:stretch/>
        </p:blipFill>
        <p:spPr>
          <a:xfrm>
            <a:off x="4084982" y="2390623"/>
            <a:ext cx="8107017" cy="44673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4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4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3">
                <a:lumMod val="67000"/>
              </a:schemeClr>
            </a:gs>
            <a:gs pos="52000">
              <a:schemeClr val="accent3">
                <a:lumMod val="97000"/>
                <a:lumOff val="3000"/>
              </a:schemeClr>
            </a:gs>
            <a:gs pos="76000">
              <a:schemeClr val="bg2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4" b="100000" l="184" r="98527">
                        <a14:foregroundMark x1="16575" y1="98258" x2="16575" y2="98258"/>
                        <a14:foregroundMark x1="73849" y1="99129" x2="73849" y2="99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65" y="1670456"/>
            <a:ext cx="4088296" cy="518754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18" b="100000" l="2821" r="97692">
                        <a14:foregroundMark x1="10000" y1="98604" x2="10000" y2="98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13" y="1459796"/>
            <a:ext cx="3674170" cy="539820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2" b="100000" l="4441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25" y="1884805"/>
            <a:ext cx="4853455" cy="4973195"/>
          </a:xfrm>
          <a:prstGeom prst="rect">
            <a:avLst/>
          </a:prstGeom>
        </p:spPr>
      </p:pic>
      <p:sp>
        <p:nvSpPr>
          <p:cNvPr id="12" name="Ellipszis buborék 11"/>
          <p:cNvSpPr/>
          <p:nvPr/>
        </p:nvSpPr>
        <p:spPr>
          <a:xfrm>
            <a:off x="4234070" y="924339"/>
            <a:ext cx="2816343" cy="1230464"/>
          </a:xfrm>
          <a:prstGeom prst="wedgeEllipseCallout">
            <a:avLst>
              <a:gd name="adj1" fmla="val 42584"/>
              <a:gd name="adj2" fmla="val 109463"/>
            </a:avLst>
          </a:prstGeom>
          <a:effectLst>
            <a:innerShdw blurRad="889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Hol van az újszülött király?</a:t>
            </a:r>
          </a:p>
        </p:txBody>
      </p:sp>
      <p:sp>
        <p:nvSpPr>
          <p:cNvPr id="14" name="Ellipszis buborék 13"/>
          <p:cNvSpPr/>
          <p:nvPr/>
        </p:nvSpPr>
        <p:spPr>
          <a:xfrm>
            <a:off x="4991303" y="4158898"/>
            <a:ext cx="3188602" cy="1332665"/>
          </a:xfrm>
          <a:prstGeom prst="wedgeEllipseCallout">
            <a:avLst>
              <a:gd name="adj1" fmla="val 66916"/>
              <a:gd name="adj2" fmla="val -97825"/>
            </a:avLst>
          </a:prstGeom>
          <a:effectLst>
            <a:innerShdw blurRad="889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Láttuk a csillagát, és eljöttünk, hogy imádjuk őt!</a:t>
            </a:r>
          </a:p>
        </p:txBody>
      </p:sp>
      <p:sp>
        <p:nvSpPr>
          <p:cNvPr id="15" name="Ellipszis buborék 14"/>
          <p:cNvSpPr/>
          <p:nvPr/>
        </p:nvSpPr>
        <p:spPr>
          <a:xfrm>
            <a:off x="708823" y="934678"/>
            <a:ext cx="3067799" cy="1050235"/>
          </a:xfrm>
          <a:prstGeom prst="wedgeEllipseCallout">
            <a:avLst>
              <a:gd name="adj1" fmla="val -70469"/>
              <a:gd name="adj2" fmla="val 118899"/>
            </a:avLst>
          </a:prstGeom>
          <a:effectLst>
            <a:innerShdw blurRad="889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Miféle új király??</a:t>
            </a:r>
          </a:p>
        </p:txBody>
      </p:sp>
      <p:sp>
        <p:nvSpPr>
          <p:cNvPr id="16" name="Ellipszis buborék 15"/>
          <p:cNvSpPr/>
          <p:nvPr/>
        </p:nvSpPr>
        <p:spPr>
          <a:xfrm>
            <a:off x="708822" y="1973003"/>
            <a:ext cx="3067799" cy="1632302"/>
          </a:xfrm>
          <a:prstGeom prst="wedgeEllipseCallout">
            <a:avLst>
              <a:gd name="adj1" fmla="val -72089"/>
              <a:gd name="adj2" fmla="val 6567"/>
            </a:avLst>
          </a:prstGeom>
          <a:effectLst>
            <a:innerShdw blurRad="889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Itt egyedül engem illet a hódolat!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69975" y="355499"/>
            <a:ext cx="434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Válaszolta dühösen Heródes.</a:t>
            </a:r>
          </a:p>
        </p:txBody>
      </p:sp>
    </p:spTree>
    <p:extLst>
      <p:ext uri="{BB962C8B-B14F-4D97-AF65-F5344CB8AC3E}">
        <p14:creationId xmlns:p14="http://schemas.microsoft.com/office/powerpoint/2010/main" val="20595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3">
                <a:lumMod val="67000"/>
              </a:schemeClr>
            </a:gs>
            <a:gs pos="52000">
              <a:schemeClr val="accent3">
                <a:lumMod val="97000"/>
                <a:lumOff val="3000"/>
              </a:schemeClr>
            </a:gs>
            <a:gs pos="76000">
              <a:schemeClr val="bg2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4" b="100000" l="184" r="98527">
                        <a14:foregroundMark x1="16575" y1="98258" x2="16575" y2="98258"/>
                        <a14:foregroundMark x1="73849" y1="99129" x2="73849" y2="99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65" y="1670456"/>
            <a:ext cx="4088296" cy="518754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18" b="100000" l="2821" r="97692">
                        <a14:foregroundMark x1="10000" y1="98604" x2="10000" y2="98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13" y="1459796"/>
            <a:ext cx="3674170" cy="539820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2" b="100000" l="4441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25" y="1884805"/>
            <a:ext cx="4853455" cy="4973195"/>
          </a:xfrm>
          <a:prstGeom prst="rect">
            <a:avLst/>
          </a:prstGeom>
        </p:spPr>
      </p:pic>
      <p:sp>
        <p:nvSpPr>
          <p:cNvPr id="16" name="Ellipszis buborék 15"/>
          <p:cNvSpPr/>
          <p:nvPr/>
        </p:nvSpPr>
        <p:spPr>
          <a:xfrm>
            <a:off x="845471" y="1486327"/>
            <a:ext cx="3286708" cy="2777901"/>
          </a:xfrm>
          <a:prstGeom prst="wedgeEllipseCallout">
            <a:avLst>
              <a:gd name="adj1" fmla="val -70879"/>
              <a:gd name="adj2" fmla="val 16943"/>
            </a:avLst>
          </a:prstGeom>
          <a:effectLst>
            <a:innerShdw blurRad="889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Menjetek, keressétek meg Betlehemben nekem azt a gyermeket, hogy én is imádjam őt!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708822" y="521624"/>
            <a:ext cx="9737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Megtudakolta a főpapjaitól, hogy hol kell az új királynak megszületnie. Majd így szólt a bölcsekhez:</a:t>
            </a:r>
          </a:p>
        </p:txBody>
      </p:sp>
    </p:spTree>
    <p:extLst>
      <p:ext uri="{BB962C8B-B14F-4D97-AF65-F5344CB8AC3E}">
        <p14:creationId xmlns:p14="http://schemas.microsoft.com/office/powerpoint/2010/main" val="358552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3">
                <a:lumMod val="67000"/>
              </a:schemeClr>
            </a:gs>
            <a:gs pos="52000">
              <a:schemeClr val="accent3">
                <a:lumMod val="97000"/>
                <a:lumOff val="3000"/>
              </a:schemeClr>
            </a:gs>
            <a:gs pos="76000">
              <a:schemeClr val="bg2">
                <a:lumMod val="5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4" b="100000" l="184" r="98527">
                        <a14:foregroundMark x1="16575" y1="98258" x2="16575" y2="98258"/>
                        <a14:foregroundMark x1="73849" y1="99129" x2="73849" y2="99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65" y="1670456"/>
            <a:ext cx="4088296" cy="518754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18" b="100000" l="2821" r="97692">
                        <a14:foregroundMark x1="10000" y1="98604" x2="10000" y2="98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14" y="1475731"/>
            <a:ext cx="3674170" cy="539820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2" b="100000" l="4441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25" y="1884805"/>
            <a:ext cx="4853455" cy="497319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708821" y="521624"/>
            <a:ext cx="10204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bölcsek gyanútlanul indultak Jézus keresésére. </a:t>
            </a:r>
          </a:p>
          <a:p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sejtették, hogy a király bántani akarja a gyermek Jézust.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4" b="100000" l="184" r="98527">
                        <a14:foregroundMark x1="16575" y1="98258" x2="16575" y2="98258"/>
                        <a14:foregroundMark x1="73849" y1="99129" x2="73849" y2="99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2338" y="1702327"/>
            <a:ext cx="3961904" cy="518754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18" b="100000" l="2821" r="97692">
                        <a14:foregroundMark x1="10000" y1="98604" x2="10000" y2="98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9374" y="1491667"/>
            <a:ext cx="3800317" cy="539820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2" b="100000" l="4441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4042" y="1916676"/>
            <a:ext cx="5032105" cy="49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4A4D71"/>
            </a:gs>
            <a:gs pos="61000">
              <a:srgbClr val="41435E"/>
            </a:gs>
            <a:gs pos="77000">
              <a:srgbClr val="8B7F7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égyágú csillag 5"/>
          <p:cNvSpPr/>
          <p:nvPr/>
        </p:nvSpPr>
        <p:spPr>
          <a:xfrm>
            <a:off x="3846978" y="191445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égyágú csillag 6"/>
          <p:cNvSpPr/>
          <p:nvPr/>
        </p:nvSpPr>
        <p:spPr>
          <a:xfrm>
            <a:off x="11208561" y="981000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Négyágú csillag 7"/>
          <p:cNvSpPr/>
          <p:nvPr/>
        </p:nvSpPr>
        <p:spPr>
          <a:xfrm>
            <a:off x="5692076" y="448589"/>
            <a:ext cx="152400" cy="173700"/>
          </a:xfrm>
          <a:prstGeom prst="star4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-1349237" y="-189450"/>
            <a:ext cx="2698474" cy="2514600"/>
            <a:chOff x="2626413" y="334957"/>
            <a:chExt cx="7121395" cy="6075782"/>
          </a:xfrm>
        </p:grpSpPr>
        <p:sp>
          <p:nvSpPr>
            <p:cNvPr id="16" name="Négyágú csillag 15"/>
            <p:cNvSpPr/>
            <p:nvPr/>
          </p:nvSpPr>
          <p:spPr>
            <a:xfrm>
              <a:off x="2626413" y="334957"/>
              <a:ext cx="7121395" cy="607578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Négyágú csillag 16"/>
            <p:cNvSpPr/>
            <p:nvPr/>
          </p:nvSpPr>
          <p:spPr>
            <a:xfrm rot="2717091">
              <a:off x="3399185" y="812997"/>
              <a:ext cx="5575852" cy="5119702"/>
            </a:xfrm>
            <a:prstGeom prst="star4">
              <a:avLst>
                <a:gd name="adj" fmla="val 805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glow rad="558800">
                <a:schemeClr val="bg1">
                  <a:lumMod val="95000"/>
                  <a:alpha val="40000"/>
                </a:schemeClr>
              </a:glow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531737" y="1214068"/>
            <a:ext cx="7707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csillagot követve eljutottak Betlehemig.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37" b="76206" l="3214" r="99176">
                        <a14:foregroundMark x1="95468" y1="67266" x2="95468" y2="67266"/>
                        <a14:foregroundMark x1="49114" y1="71334" x2="49114" y2="71334"/>
                        <a14:foregroundMark x1="48826" y1="74314" x2="48826" y2="74314"/>
                        <a14:foregroundMark x1="28389" y1="73983" x2="28389" y2="73983"/>
                        <a14:foregroundMark x1="66955" y1="73983" x2="66955" y2="73983"/>
                        <a14:foregroundMark x1="72023" y1="75544" x2="72023" y2="75544"/>
                        <a14:foregroundMark x1="86733" y1="75544" x2="86733" y2="75544"/>
                        <a14:foregroundMark x1="82118" y1="74314" x2="82118" y2="74314"/>
                        <a14:foregroundMark x1="22085" y1="20766" x2="22085" y2="20766"/>
                        <a14:foregroundMark x1="95632" y1="69631" x2="95632" y2="69631"/>
                        <a14:foregroundMark x1="82530" y1="75544" x2="82530" y2="75544"/>
                        <a14:foregroundMark x1="52369" y1="75544" x2="52369" y2="75544"/>
                        <a14:foregroundMark x1="83601" y1="14333" x2="83601" y2="14333"/>
                        <a14:foregroundMark x1="88669" y1="15752" x2="88669" y2="15752"/>
                        <a14:foregroundMark x1="85661" y1="13245" x2="85661" y2="13245"/>
                        <a14:foregroundMark x1="87433" y1="13860" x2="87433" y2="13860"/>
                        <a14:foregroundMark x1="23321" y1="45648" x2="23321" y2="45648"/>
                        <a14:foregroundMark x1="24433" y1="45364" x2="24433" y2="45364"/>
                        <a14:foregroundMark x1="97404" y1="57569" x2="97404" y2="57569"/>
                        <a14:foregroundMark x1="50474" y1="33775" x2="50474" y2="33775"/>
                        <a14:foregroundMark x1="52534" y1="33775" x2="52534" y2="33775"/>
                        <a14:foregroundMark x1="53070" y1="35147" x2="53070" y2="35147"/>
                        <a14:foregroundMark x1="53894" y1="36755" x2="53894" y2="36755"/>
                        <a14:foregroundMark x1="54841" y1="38316" x2="54841" y2="38316"/>
                        <a14:foregroundMark x1="55665" y1="39404" x2="55665" y2="39404"/>
                        <a14:foregroundMark x1="56737" y1="40634" x2="56737" y2="40634"/>
                        <a14:foregroundMark x1="54141" y1="34863" x2="54141" y2="34863"/>
                        <a14:foregroundMark x1="8859" y1="49432" x2="8859" y2="49432"/>
                        <a14:foregroundMark x1="10383" y1="50047" x2="10383" y2="50047"/>
                        <a14:foregroundMark x1="12279" y1="50378" x2="12279" y2="50378"/>
                        <a14:foregroundMark x1="13762" y1="50189" x2="13762" y2="50189"/>
                        <a14:foregroundMark x1="15122" y1="49574" x2="15122" y2="49574"/>
                        <a14:foregroundMark x1="16358" y1="49243" x2="16358" y2="49243"/>
                        <a14:foregroundMark x1="17882" y1="51939" x2="17882" y2="51939"/>
                        <a14:foregroundMark x1="59044" y1="40965" x2="59044" y2="40965"/>
                        <a14:foregroundMark x1="16110" y1="52081" x2="16110" y2="52081"/>
                        <a14:foregroundMark x1="97651" y1="58515" x2="97651" y2="58515"/>
                        <a14:foregroundMark x1="96292" y1="53642" x2="96292" y2="53642"/>
                        <a14:foregroundMark x1="96415" y1="55061" x2="96415" y2="55061"/>
                        <a14:foregroundMark x1="96827" y1="56623" x2="96827" y2="56623"/>
                        <a14:foregroundMark x1="9971" y1="48817" x2="9971" y2="48817"/>
                        <a14:foregroundMark x1="14009" y1="51230" x2="14009" y2="51230"/>
                        <a14:foregroundMark x1="15080" y1="51703" x2="15080" y2="51703"/>
                        <a14:foregroundMark x1="25876" y1="44513" x2="25876" y2="44513"/>
                        <a14:foregroundMark x1="17594" y1="49574" x2="17594" y2="49574"/>
                        <a14:foregroundMark x1="12649" y1="37985" x2="12649" y2="37985"/>
                        <a14:foregroundMark x1="57272" y1="41533" x2="57272" y2="41533"/>
                        <a14:foregroundMark x1="58138" y1="42195" x2="58138" y2="42195"/>
                        <a14:foregroundMark x1="61516" y1="44418" x2="61516" y2="44418"/>
                        <a14:foregroundMark x1="60569" y1="43945" x2="60569" y2="43945"/>
                        <a14:foregroundMark x1="59085" y1="42952" x2="59085" y2="42952"/>
                        <a14:foregroundMark x1="59662" y1="43377" x2="59662" y2="43377"/>
                        <a14:foregroundMark x1="18541" y1="52034" x2="18541" y2="52034"/>
                        <a14:foregroundMark x1="17017" y1="52034" x2="17017" y2="52034"/>
                        <a14:foregroundMark x1="14297" y1="49905" x2="14297" y2="49905"/>
                        <a14:backgroundMark x1="24021" y1="66651" x2="24021" y2="66651"/>
                        <a14:backgroundMark x1="24969" y1="71334" x2="24969" y2="71334"/>
                        <a14:backgroundMark x1="26040" y1="72753" x2="26040" y2="72753"/>
                        <a14:backgroundMark x1="29872" y1="67739" x2="29872" y2="67739"/>
                        <a14:backgroundMark x1="29872" y1="69442" x2="29872" y2="69442"/>
                        <a14:backgroundMark x1="29584" y1="66793" x2="29584" y2="66793"/>
                        <a14:backgroundMark x1="34116" y1="64759" x2="34116" y2="64759"/>
                        <a14:backgroundMark x1="37083" y1="63056" x2="37083" y2="63056"/>
                        <a14:backgroundMark x1="45406" y1="39073" x2="45406" y2="39073"/>
                        <a14:backgroundMark x1="57973" y1="53500" x2="57973" y2="53500"/>
                        <a14:backgroundMark x1="53070" y1="66651" x2="53070" y2="66651"/>
                        <a14:backgroundMark x1="81417" y1="56764" x2="81417" y2="56764"/>
                        <a14:backgroundMark x1="83478" y1="56954" x2="83478" y2="56954"/>
                        <a14:backgroundMark x1="82777" y1="60691" x2="82777" y2="60691"/>
                        <a14:backgroundMark x1="89493" y1="56481" x2="89493" y2="56481"/>
                        <a14:backgroundMark x1="89493" y1="55203" x2="89493" y2="55203"/>
                        <a14:backgroundMark x1="89493" y1="52554" x2="89493" y2="52554"/>
                        <a14:backgroundMark x1="81829" y1="62252" x2="81829" y2="62252"/>
                        <a14:backgroundMark x1="84549" y1="64002" x2="84549" y2="64002"/>
                        <a14:backgroundMark x1="84549" y1="68070" x2="84549" y2="68070"/>
                        <a14:backgroundMark x1="63164" y1="75260" x2="63164" y2="75260"/>
                        <a14:backgroundMark x1="63164" y1="77152" x2="63164" y2="77152"/>
                        <a14:backgroundMark x1="53482" y1="68685" x2="53482" y2="68685"/>
                        <a14:backgroundMark x1="52658" y1="66036" x2="52658" y2="66036"/>
                        <a14:backgroundMark x1="50597" y1="73841" x2="50597" y2="73841"/>
                        <a14:backgroundMark x1="50474" y1="72280" x2="50474" y2="72280"/>
                        <a14:backgroundMark x1="50350" y1="71003" x2="50350" y2="71003"/>
                        <a14:backgroundMark x1="98187" y1="53169" x2="98187" y2="53169"/>
                        <a14:backgroundMark x1="96044" y1="56008" x2="96044" y2="56008"/>
                        <a14:backgroundMark x1="96415" y1="59886" x2="96415" y2="59886"/>
                        <a14:backgroundMark x1="14792" y1="50899" x2="14792" y2="50899"/>
                        <a14:backgroundMark x1="16522" y1="50378" x2="16522" y2="50378"/>
                        <a14:backgroundMark x1="9394" y1="49054" x2="9394" y2="49054"/>
                        <a14:backgroundMark x1="54017" y1="35856" x2="54017" y2="35856"/>
                        <a14:backgroundMark x1="23857" y1="46168" x2="23857" y2="46168"/>
                        <a14:backgroundMark x1="17099" y1="51135" x2="17099" y2="51135"/>
                        <a14:backgroundMark x1="57849" y1="40870" x2="57849" y2="40870"/>
                        <a14:backgroundMark x1="59209" y1="41722" x2="59209" y2="41722"/>
                        <a14:backgroundMark x1="60157" y1="42621" x2="60157" y2="42621"/>
                        <a14:backgroundMark x1="18459" y1="51041" x2="18459" y2="51041"/>
                      </a14:backgroundRemoval>
                    </a14:imgEffect>
                  </a14:imgLayer>
                </a14:imgProps>
              </a:ext>
            </a:extLst>
          </a:blip>
          <a:srcRect t="11990" b="41014"/>
          <a:stretch/>
        </p:blipFill>
        <p:spPr>
          <a:xfrm flipH="1">
            <a:off x="736342" y="2003623"/>
            <a:ext cx="11543520" cy="48543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06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29727 -0.04005 C 0.35898 -0.04908 0.45143 -0.05394 0.54961 -0.05394 C 0.66042 -0.05394 0.74935 -0.04908 0.81107 -0.04005 L 1.10846 2.96296E-6 " pathEditMode="relative" rAng="0" ptsTypes="AAAAA">
                                      <p:cBhvr>
                                        <p:cTn id="12" dur="1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17" y="-27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8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751</Words>
  <Application>Microsoft Office PowerPoint</Application>
  <PresentationFormat>Szélesvásznú</PresentationFormat>
  <Paragraphs>113</Paragraphs>
  <Slides>26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11</vt:i4>
      </vt:variant>
      <vt:variant>
        <vt:lpstr>Diacímek</vt:lpstr>
      </vt:variant>
      <vt:variant>
        <vt:i4>26</vt:i4>
      </vt:variant>
    </vt:vector>
  </HeadingPairs>
  <TitlesOfParts>
    <vt:vector size="43" baseType="lpstr">
      <vt:lpstr>Arial</vt:lpstr>
      <vt:lpstr>Arial Rounded MT Bold</vt:lpstr>
      <vt:lpstr>Calibri</vt:lpstr>
      <vt:lpstr>Calibri Light</vt:lpstr>
      <vt:lpstr>Times New Roman</vt:lpstr>
      <vt:lpstr>Wingdings 3</vt:lpstr>
      <vt:lpstr>1_Office-téma</vt:lpstr>
      <vt:lpstr>2_Office-téma</vt:lpstr>
      <vt:lpstr>8_Office-téma</vt:lpstr>
      <vt:lpstr>9_Office-téma</vt:lpstr>
      <vt:lpstr>10_Office-téma</vt:lpstr>
      <vt:lpstr>Office-téma</vt:lpstr>
      <vt:lpstr>Office Theme</vt:lpstr>
      <vt:lpstr>11_Office-téma</vt:lpstr>
      <vt:lpstr>12_Office-téma</vt:lpstr>
      <vt:lpstr>13_Office-téma</vt:lpstr>
      <vt:lpstr>14_Office-téma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Noémi Zimányi</cp:lastModifiedBy>
  <cp:revision>89</cp:revision>
  <dcterms:created xsi:type="dcterms:W3CDTF">2020-12-09T07:58:33Z</dcterms:created>
  <dcterms:modified xsi:type="dcterms:W3CDTF">2021-10-06T13:01:55Z</dcterms:modified>
</cp:coreProperties>
</file>