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304" r:id="rId4"/>
    <p:sldId id="264" r:id="rId5"/>
    <p:sldId id="284" r:id="rId6"/>
    <p:sldId id="282" r:id="rId7"/>
    <p:sldId id="286" r:id="rId8"/>
    <p:sldId id="274" r:id="rId9"/>
    <p:sldId id="278" r:id="rId10"/>
    <p:sldId id="289" r:id="rId11"/>
    <p:sldId id="290" r:id="rId12"/>
    <p:sldId id="292" r:id="rId13"/>
    <p:sldId id="293" r:id="rId14"/>
    <p:sldId id="295" r:id="rId15"/>
    <p:sldId id="296" r:id="rId16"/>
    <p:sldId id="280" r:id="rId17"/>
    <p:sldId id="288" r:id="rId18"/>
    <p:sldId id="305" r:id="rId19"/>
    <p:sldId id="303" r:id="rId20"/>
    <p:sldId id="297" r:id="rId21"/>
    <p:sldId id="300" r:id="rId22"/>
    <p:sldId id="301" r:id="rId23"/>
    <p:sldId id="271" r:id="rId24"/>
    <p:sldId id="283" r:id="rId25"/>
    <p:sldId id="306" r:id="rId2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AC5"/>
    <a:srgbClr val="EAF3FA"/>
    <a:srgbClr val="F7E5C0"/>
    <a:srgbClr val="64B1B9"/>
    <a:srgbClr val="ACA550"/>
    <a:srgbClr val="820000"/>
    <a:srgbClr val="333F50"/>
    <a:srgbClr val="E6E3D3"/>
    <a:srgbClr val="C9C29F"/>
    <a:srgbClr val="F7F5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387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812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270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248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001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183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411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765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944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93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544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D0849-3960-4CB2-8423-1CFDB1B62B6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2021. 02. 24.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FDFE8-F764-4157-B0BB-03F923927514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233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wps.com/download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1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12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12.wdp"/><Relationship Id="rId5" Type="http://schemas.microsoft.com/office/2007/relationships/hdphoto" Target="../media/hdphoto10.wdp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microsoft.com/office/2007/relationships/hdphoto" Target="../media/hdphoto4.wdp"/><Relationship Id="rId14" Type="http://schemas.microsoft.com/office/2007/relationships/hdphoto" Target="../media/hdphoto1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1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12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12.wdp"/><Relationship Id="rId5" Type="http://schemas.microsoft.com/office/2007/relationships/hdphoto" Target="../media/hdphoto10.wdp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microsoft.com/office/2007/relationships/hdphoto" Target="../media/hdphoto4.wdp"/><Relationship Id="rId14" Type="http://schemas.microsoft.com/office/2007/relationships/hdphoto" Target="../media/hdphoto1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microsoft.com/office/2007/relationships/hdphoto" Target="../media/hdphoto9.wdp"/><Relationship Id="rId7" Type="http://schemas.microsoft.com/office/2007/relationships/hdphoto" Target="../media/hdphoto4.wdp"/><Relationship Id="rId12" Type="http://schemas.microsoft.com/office/2007/relationships/hdphoto" Target="../media/hdphoto1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1.png"/><Relationship Id="rId5" Type="http://schemas.microsoft.com/office/2007/relationships/hdphoto" Target="../media/hdphoto10.wdp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microsoft.com/office/2007/relationships/hdphoto" Target="../media/hdphoto9.wdp"/><Relationship Id="rId7" Type="http://schemas.microsoft.com/office/2007/relationships/hdphoto" Target="../media/hdphoto4.wdp"/><Relationship Id="rId12" Type="http://schemas.microsoft.com/office/2007/relationships/hdphoto" Target="../media/hdphoto1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1.png"/><Relationship Id="rId5" Type="http://schemas.microsoft.com/office/2007/relationships/hdphoto" Target="../media/hdphoto10.wdp"/><Relationship Id="rId15" Type="http://schemas.microsoft.com/office/2007/relationships/hdphoto" Target="../media/hdphoto14.wdp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microsoft.com/office/2007/relationships/hdphoto" Target="../media/hdphoto12.wdp"/><Relationship Id="rId1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microsoft.com/office/2007/relationships/hdphoto" Target="../media/hdphoto4.wdp"/><Relationship Id="rId7" Type="http://schemas.microsoft.com/office/2007/relationships/hdphoto" Target="../media/hdphoto9.wdp"/><Relationship Id="rId12" Type="http://schemas.microsoft.com/office/2007/relationships/hdphoto" Target="../media/hdphoto1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microsoft.com/office/2007/relationships/hdphoto" Target="../media/hdphoto12.wdp"/><Relationship Id="rId10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youtube.com/watch?v=Q8AQgDCTe4M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0.wdp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ixabay.com/hu/photos/fekete-ell%C3%A1t%C3%A1s-kr%C3%A9ta-nyomok-iskola-1072366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learningapps.org/watch?v=po2xk0iu521" TargetMode="External"/><Relationship Id="rId4" Type="http://schemas.openxmlformats.org/officeDocument/2006/relationships/hyperlink" Target="https://rpi-feladatbank.reformatus.hu/OVXxZC4y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5.wdp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6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8.wdp"/><Relationship Id="rId7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5.wdp"/><Relationship Id="rId4" Type="http://schemas.openxmlformats.org/officeDocument/2006/relationships/image" Target="../media/image10.png"/><Relationship Id="rId9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C9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zis 1"/>
          <p:cNvSpPr/>
          <p:nvPr/>
        </p:nvSpPr>
        <p:spPr>
          <a:xfrm>
            <a:off x="711921" y="1472033"/>
            <a:ext cx="2142309" cy="2012705"/>
          </a:xfrm>
          <a:prstGeom prst="ellipse">
            <a:avLst/>
          </a:prstGeom>
          <a:gradFill>
            <a:gsLst>
              <a:gs pos="18000">
                <a:schemeClr val="tx2">
                  <a:lumMod val="60000"/>
                  <a:lumOff val="40000"/>
                </a:schemeClr>
              </a:gs>
              <a:gs pos="53000">
                <a:schemeClr val="bg1">
                  <a:lumMod val="95000"/>
                </a:schemeClr>
              </a:gs>
              <a:gs pos="99000">
                <a:schemeClr val="bg1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 dirty="0" smtClean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DIGITÁLIS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HITTANÓRA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540034" y="1472033"/>
            <a:ext cx="8307251" cy="4893647"/>
          </a:xfrm>
          <a:prstGeom prst="rect">
            <a:avLst/>
          </a:prstGeom>
          <a:gradFill>
            <a:gsLst>
              <a:gs pos="64000">
                <a:schemeClr val="bg1">
                  <a:lumMod val="95000"/>
                </a:schemeClr>
              </a:gs>
              <a:gs pos="15000">
                <a:schemeClr val="tx2">
                  <a:lumMod val="60000"/>
                  <a:lumOff val="40000"/>
                </a:schemeClr>
              </a:gs>
              <a:gs pos="93000">
                <a:schemeClr val="bg1">
                  <a:lumMod val="50000"/>
                </a:schemeClr>
              </a:gs>
            </a:gsLst>
            <a:lin ang="5400000" scaled="1"/>
          </a:gradFill>
          <a:ln w="88900" cap="flat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0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beve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Kérjük, hogy segítsenek a gyermeküknek a hittanóra tananyagának az elsajátításában!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hittanórán szükség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lesz az alábbiakra: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Internet kapcsolat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Hangszóró vagy fülhallgató a hanganyaghoz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2400" noProof="0" dirty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apírlap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2400" dirty="0" smtClean="0"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olló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ragasztó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Kérem, hogy indítsák el a diavetítést!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linkekre így tudnak rákattintani!)</a:t>
            </a:r>
          </a:p>
        </p:txBody>
      </p:sp>
      <p:sp>
        <p:nvSpPr>
          <p:cNvPr id="4" name="Szövegdoboz 5"/>
          <p:cNvSpPr txBox="1">
            <a:spLocks noChangeArrowheads="1"/>
          </p:cNvSpPr>
          <p:nvPr/>
        </p:nvSpPr>
        <p:spPr bwMode="auto">
          <a:xfrm>
            <a:off x="0" y="399727"/>
            <a:ext cx="12192000" cy="769937"/>
          </a:xfrm>
          <a:prstGeom prst="rect">
            <a:avLst/>
          </a:prstGeom>
          <a:gradFill>
            <a:gsLst>
              <a:gs pos="48000">
                <a:schemeClr val="bg1"/>
              </a:gs>
              <a:gs pos="2000">
                <a:schemeClr val="tx2">
                  <a:lumMod val="60000"/>
                  <a:lumOff val="40000"/>
                </a:schemeClr>
              </a:gs>
              <a:gs pos="83000">
                <a:srgbClr val="FBE1A8"/>
              </a:gs>
              <a:gs pos="96000">
                <a:schemeClr val="bg1">
                  <a:lumMod val="50000"/>
                </a:schemeClr>
              </a:gs>
            </a:gsLst>
            <a:lin ang="5400000" scaled="1"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Jézus útja a kereszttel</a:t>
            </a:r>
          </a:p>
        </p:txBody>
      </p:sp>
      <p:sp>
        <p:nvSpPr>
          <p:cNvPr id="6" name="Téglalap 5"/>
          <p:cNvSpPr/>
          <p:nvPr/>
        </p:nvSpPr>
        <p:spPr>
          <a:xfrm>
            <a:off x="313505" y="3753108"/>
            <a:ext cx="2939143" cy="2612572"/>
          </a:xfrm>
          <a:prstGeom prst="rect">
            <a:avLst/>
          </a:prstGeom>
          <a:gradFill>
            <a:gsLst>
              <a:gs pos="26000">
                <a:schemeClr val="tx2">
                  <a:lumMod val="60000"/>
                  <a:lumOff val="40000"/>
                </a:schemeClr>
              </a:gs>
              <a:gs pos="65000">
                <a:schemeClr val="bg1">
                  <a:lumMod val="9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1"/>
          </a:gra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Javaslat: A PPT fájlok megjelenítéséhez használják a WPS Office ingyenes verzióját (Letölthető innen: 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WPS Office letöltések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). Az alkalmazás elérhető Windows-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és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Android-os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platformokra is!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042" b="95171" l="20922" r="89894">
                        <a14:backgroundMark x1="27660" y1="47821" x2="27660" y2="47821"/>
                        <a14:backgroundMark x1="25177" y1="60542" x2="25177" y2="60542"/>
                        <a14:backgroundMark x1="26773" y1="51708" x2="26773" y2="51708"/>
                        <a14:backgroundMark x1="28723" y1="56066" x2="28723" y2="56066"/>
                        <a14:backgroundMark x1="29699" y1="63722" x2="29699" y2="63722"/>
                        <a14:backgroundMark x1="33245" y1="59128" x2="33245" y2="59128"/>
                        <a14:backgroundMark x1="33777" y1="50412" x2="33777" y2="50412"/>
                        <a14:backgroundMark x1="35461" y1="50530" x2="35461" y2="50530"/>
                        <a14:backgroundMark x1="35727" y1="59011" x2="35727" y2="59011"/>
                        <a14:backgroundMark x1="37500" y1="61131" x2="37500" y2="61131"/>
                        <a14:backgroundMark x1="44415" y1="75147" x2="44415" y2="75147"/>
                        <a14:backgroundMark x1="48316" y1="73734" x2="48316" y2="73734"/>
                        <a14:backgroundMark x1="48493" y1="69611" x2="48493" y2="69611"/>
                        <a14:backgroundMark x1="48227" y1="75972" x2="48227" y2="75972"/>
                        <a14:backgroundMark x1="36879" y1="82568" x2="36879" y2="82568"/>
                        <a14:backgroundMark x1="31472" y1="89399" x2="31472" y2="89399"/>
                        <a14:backgroundMark x1="32801" y1="89635" x2="32801" y2="89635"/>
                        <a14:backgroundMark x1="30408" y1="90695" x2="30408" y2="90695"/>
                        <a14:backgroundMark x1="27305" y1="77032" x2="27305" y2="77032"/>
                        <a14:backgroundMark x1="25177" y1="77739" x2="25177" y2="77739"/>
                        <a14:backgroundMark x1="22074" y1="77856" x2="22074" y2="77856"/>
                        <a14:backgroundMark x1="24911" y1="71849" x2="24911" y2="71849"/>
                        <a14:backgroundMark x1="31117" y1="72674" x2="31117" y2="72674"/>
                        <a14:backgroundMark x1="29876" y1="75972" x2="29876" y2="75972"/>
                        <a14:backgroundMark x1="29255" y1="73969" x2="29255" y2="73969"/>
                        <a14:backgroundMark x1="27571" y1="68080" x2="27571" y2="68080"/>
                        <a14:backgroundMark x1="30319" y1="67491" x2="30319" y2="67491"/>
                        <a14:backgroundMark x1="27926" y1="65724" x2="27926" y2="65724"/>
                        <a14:backgroundMark x1="28546" y1="67256" x2="28546" y2="67256"/>
                        <a14:backgroundMark x1="31206" y1="71025" x2="31206" y2="71025"/>
                        <a14:backgroundMark x1="34043" y1="71378" x2="34043" y2="71378"/>
                        <a14:backgroundMark x1="35284" y1="63369" x2="35284" y2="63369"/>
                        <a14:backgroundMark x1="37145" y1="66313" x2="37145" y2="66313"/>
                        <a14:backgroundMark x1="39184" y1="66549" x2="39184" y2="66549"/>
                        <a14:backgroundMark x1="40603" y1="64429" x2="40603" y2="64429"/>
                        <a14:backgroundMark x1="42730" y1="61602" x2="42730" y2="61602"/>
                        <a14:backgroundMark x1="45567" y1="58422" x2="45567" y2="58422"/>
                        <a14:backgroundMark x1="49291" y1="56302" x2="49291" y2="56302"/>
                        <a14:backgroundMark x1="48050" y1="57715" x2="48050" y2="57715"/>
                        <a14:backgroundMark x1="48759" y1="57479" x2="48759" y2="57479"/>
                        <a14:backgroundMark x1="49291" y1="55359" x2="49291" y2="55359"/>
                        <a14:backgroundMark x1="50887" y1="54181" x2="50887" y2="54181"/>
                        <a14:backgroundMark x1="50887" y1="55124" x2="50887" y2="55124"/>
                        <a14:backgroundMark x1="52039" y1="53828" x2="52039" y2="53828"/>
                        <a14:backgroundMark x1="52394" y1="51826" x2="52394" y2="51826"/>
                        <a14:backgroundMark x1="53812" y1="51708" x2="53812" y2="51708"/>
                        <a14:backgroundMark x1="54965" y1="49470" x2="54965" y2="49470"/>
                        <a14:backgroundMark x1="54610" y1="50883" x2="54610" y2="50883"/>
                        <a14:backgroundMark x1="55940" y1="47585" x2="55940" y2="47585"/>
                      </a14:backgroundRemoval>
                    </a14:imgEffect>
                  </a14:imgLayer>
                </a14:imgProps>
              </a:ext>
            </a:extLst>
          </a:blip>
          <a:srcRect l="19828" t="32981" r="21103" b="4585"/>
          <a:stretch/>
        </p:blipFill>
        <p:spPr>
          <a:xfrm>
            <a:off x="2001294" y="210362"/>
            <a:ext cx="1251354" cy="99549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50" b="96806" l="7806" r="100000">
                        <a14:foregroundMark x1="35051" y1="79028" x2="35051" y2="79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425" y="6367"/>
            <a:ext cx="2707575" cy="152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45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rgbClr val="A29A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1793631" y="2312377"/>
            <a:ext cx="8168052" cy="4545623"/>
            <a:chOff x="714481" y="1095303"/>
            <a:chExt cx="10117641" cy="5762697"/>
          </a:xfrm>
        </p:grpSpPr>
        <p:pic>
          <p:nvPicPr>
            <p:cNvPr id="4" name="Kép 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99" b="89747" l="9865" r="100000"/>
                      </a14:imgEffect>
                    </a14:imgLayer>
                  </a14:imgProps>
                </a:ext>
              </a:extLst>
            </a:blip>
            <a:srcRect l="37189" t="-9036" b="45297"/>
            <a:stretch/>
          </p:blipFill>
          <p:spPr>
            <a:xfrm>
              <a:off x="714481" y="1095303"/>
              <a:ext cx="10117641" cy="5762697"/>
            </a:xfrm>
            <a:prstGeom prst="rect">
              <a:avLst/>
            </a:prstGeom>
          </p:spPr>
        </p:pic>
        <p:pic>
          <p:nvPicPr>
            <p:cNvPr id="2" name="Kép 1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42" b="78434" l="31002" r="70794">
                          <a14:foregroundMark x1="57183" y1="63415" x2="57183" y2="63415"/>
                          <a14:foregroundMark x1="57372" y1="61489" x2="57372" y2="61489"/>
                          <a14:backgroundMark x1="34499" y1="55969" x2="34499" y2="55969"/>
                          <a14:backgroundMark x1="36295" y1="56739" x2="36295" y2="56739"/>
                          <a14:backgroundMark x1="32798" y1="59435" x2="32798" y2="59435"/>
                          <a14:backgroundMark x1="70132" y1="62259" x2="70132" y2="62259"/>
                          <a14:backgroundMark x1="34405" y1="58408" x2="34405" y2="58408"/>
                          <a14:backgroundMark x1="40170" y1="55969" x2="40170" y2="55969"/>
                        </a14:backgroundRemoval>
                      </a14:imgEffect>
                    </a14:imgLayer>
                  </a14:imgProps>
                </a:ext>
              </a:extLst>
            </a:blip>
            <a:srcRect l="26575" r="27225" b="27637"/>
            <a:stretch/>
          </p:blipFill>
          <p:spPr>
            <a:xfrm>
              <a:off x="4910775" y="1470766"/>
              <a:ext cx="1929640" cy="2225372"/>
            </a:xfrm>
            <a:prstGeom prst="rect">
              <a:avLst/>
            </a:prstGeom>
          </p:spPr>
        </p:pic>
      </p:grpSp>
      <p:sp>
        <p:nvSpPr>
          <p:cNvPr id="6" name="Lekerekített téglalap 5"/>
          <p:cNvSpPr/>
          <p:nvPr/>
        </p:nvSpPr>
        <p:spPr>
          <a:xfrm>
            <a:off x="2233246" y="191968"/>
            <a:ext cx="7288822" cy="1303273"/>
          </a:xfrm>
          <a:prstGeom prst="roundRect">
            <a:avLst/>
          </a:prstGeom>
          <a:solidFill>
            <a:schemeClr val="lt1">
              <a:alpha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2">
                    <a:lumMod val="10000"/>
                  </a:schemeClr>
                </a:solidFill>
              </a:rPr>
              <a:t>A Golgota hegyét Koponya-helynek is nevezték, </a:t>
            </a:r>
          </a:p>
          <a:p>
            <a:pPr algn="ctr"/>
            <a:r>
              <a:rPr lang="hu-HU" sz="2400" dirty="0" smtClean="0">
                <a:solidFill>
                  <a:schemeClr val="bg2">
                    <a:lumMod val="10000"/>
                  </a:schemeClr>
                </a:solidFill>
              </a:rPr>
              <a:t>ahol végül három keresztet állítottak fel.</a:t>
            </a:r>
            <a:endParaRPr lang="hu-HU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Lekerekített téglalap 6"/>
          <p:cNvSpPr/>
          <p:nvPr/>
        </p:nvSpPr>
        <p:spPr>
          <a:xfrm>
            <a:off x="3388783" y="1638114"/>
            <a:ext cx="5142914" cy="898917"/>
          </a:xfrm>
          <a:prstGeom prst="roundRect">
            <a:avLst/>
          </a:prstGeom>
          <a:solidFill>
            <a:schemeClr val="lt1">
              <a:alpha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2">
                    <a:lumMod val="10000"/>
                  </a:schemeClr>
                </a:solidFill>
              </a:rPr>
              <a:t>A középsőre szegezték Jézust.</a:t>
            </a:r>
            <a:endParaRPr lang="hu-HU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Lekerekített téglalap 7"/>
          <p:cNvSpPr/>
          <p:nvPr/>
        </p:nvSpPr>
        <p:spPr>
          <a:xfrm>
            <a:off x="254797" y="2821776"/>
            <a:ext cx="3956897" cy="1064782"/>
          </a:xfrm>
          <a:prstGeom prst="roundRect">
            <a:avLst/>
          </a:prstGeom>
          <a:solidFill>
            <a:schemeClr val="lt1">
              <a:alpha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2">
                    <a:lumMod val="10000"/>
                  </a:schemeClr>
                </a:solidFill>
              </a:rPr>
              <a:t>Mellé pedig két gonosztevőt.</a:t>
            </a:r>
            <a:endParaRPr lang="hu-HU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Lekerekített téglalap 8"/>
          <p:cNvSpPr/>
          <p:nvPr/>
        </p:nvSpPr>
        <p:spPr>
          <a:xfrm>
            <a:off x="7707600" y="2821776"/>
            <a:ext cx="3956897" cy="1064782"/>
          </a:xfrm>
          <a:prstGeom prst="roundRect">
            <a:avLst/>
          </a:prstGeom>
          <a:solidFill>
            <a:schemeClr val="lt1">
              <a:alpha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2">
                    <a:lumMod val="10000"/>
                  </a:schemeClr>
                </a:solidFill>
              </a:rPr>
              <a:t>Egyiket a jobb keze, a másikat a bal keze felől.</a:t>
            </a:r>
            <a:endParaRPr lang="hu-HU" sz="24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79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rgbClr val="A29A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1793631" y="2312377"/>
            <a:ext cx="8168052" cy="4545623"/>
            <a:chOff x="714481" y="1095303"/>
            <a:chExt cx="10117641" cy="5762697"/>
          </a:xfrm>
        </p:grpSpPr>
        <p:pic>
          <p:nvPicPr>
            <p:cNvPr id="4" name="Kép 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99" b="89747" l="9865" r="100000"/>
                      </a14:imgEffect>
                    </a14:imgLayer>
                  </a14:imgProps>
                </a:ext>
              </a:extLst>
            </a:blip>
            <a:srcRect l="37189" t="-9036" b="45297"/>
            <a:stretch/>
          </p:blipFill>
          <p:spPr>
            <a:xfrm>
              <a:off x="714481" y="1095303"/>
              <a:ext cx="10117641" cy="5762697"/>
            </a:xfrm>
            <a:prstGeom prst="rect">
              <a:avLst/>
            </a:prstGeom>
          </p:spPr>
        </p:pic>
        <p:pic>
          <p:nvPicPr>
            <p:cNvPr id="2" name="Kép 1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42" b="78434" l="31002" r="70794">
                          <a14:foregroundMark x1="57183" y1="63415" x2="57183" y2="63415"/>
                          <a14:foregroundMark x1="57372" y1="61489" x2="57372" y2="61489"/>
                          <a14:backgroundMark x1="34499" y1="55969" x2="34499" y2="55969"/>
                          <a14:backgroundMark x1="36295" y1="56739" x2="36295" y2="56739"/>
                          <a14:backgroundMark x1="32798" y1="59435" x2="32798" y2="59435"/>
                          <a14:backgroundMark x1="70132" y1="62259" x2="70132" y2="62259"/>
                          <a14:backgroundMark x1="34405" y1="58408" x2="34405" y2="58408"/>
                          <a14:backgroundMark x1="40170" y1="55969" x2="40170" y2="55969"/>
                        </a14:backgroundRemoval>
                      </a14:imgEffect>
                    </a14:imgLayer>
                  </a14:imgProps>
                </a:ext>
              </a:extLst>
            </a:blip>
            <a:srcRect l="26575" r="27225" b="27637"/>
            <a:stretch/>
          </p:blipFill>
          <p:spPr>
            <a:xfrm>
              <a:off x="4910775" y="1470766"/>
              <a:ext cx="1929640" cy="2225372"/>
            </a:xfrm>
            <a:prstGeom prst="rect">
              <a:avLst/>
            </a:prstGeom>
          </p:spPr>
        </p:pic>
      </p:grpSp>
      <p:sp>
        <p:nvSpPr>
          <p:cNvPr id="6" name="Lekerekített téglalap 5"/>
          <p:cNvSpPr/>
          <p:nvPr/>
        </p:nvSpPr>
        <p:spPr>
          <a:xfrm>
            <a:off x="1481754" y="83357"/>
            <a:ext cx="8791805" cy="914021"/>
          </a:xfrm>
          <a:prstGeom prst="roundRect">
            <a:avLst/>
          </a:prstGeom>
          <a:solidFill>
            <a:schemeClr val="lt1">
              <a:alpha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2">
                    <a:lumMod val="10000"/>
                  </a:schemeClr>
                </a:solidFill>
              </a:rPr>
              <a:t>Az emberek körbeállták, és kárörömmel gúnyolódtak rajta.</a:t>
            </a:r>
            <a:endParaRPr lang="hu-HU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Lekerekített téglalap 6"/>
          <p:cNvSpPr/>
          <p:nvPr/>
        </p:nvSpPr>
        <p:spPr>
          <a:xfrm>
            <a:off x="7596238" y="1052819"/>
            <a:ext cx="4280651" cy="898917"/>
          </a:xfrm>
          <a:prstGeom prst="roundRect">
            <a:avLst/>
          </a:prstGeom>
          <a:solidFill>
            <a:schemeClr val="lt1">
              <a:alpha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2">
                    <a:lumMod val="10000"/>
                  </a:schemeClr>
                </a:solidFill>
              </a:rPr>
              <a:t>De Jézus </a:t>
            </a:r>
            <a:r>
              <a:rPr lang="hu-HU" sz="2400" dirty="0">
                <a:solidFill>
                  <a:schemeClr val="bg2">
                    <a:lumMod val="10000"/>
                  </a:schemeClr>
                </a:solidFill>
              </a:rPr>
              <a:t>i</a:t>
            </a:r>
            <a:r>
              <a:rPr lang="hu-HU" sz="2400" dirty="0" smtClean="0">
                <a:solidFill>
                  <a:schemeClr val="bg2">
                    <a:lumMod val="10000"/>
                  </a:schemeClr>
                </a:solidFill>
              </a:rPr>
              <a:t>mádkozott értük.</a:t>
            </a:r>
            <a:endParaRPr lang="hu-HU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Ellipszis buborék 9"/>
          <p:cNvSpPr/>
          <p:nvPr/>
        </p:nvSpPr>
        <p:spPr>
          <a:xfrm>
            <a:off x="2388179" y="1052819"/>
            <a:ext cx="4839935" cy="1300210"/>
          </a:xfrm>
          <a:prstGeom prst="wedgeEllipseCallout">
            <a:avLst>
              <a:gd name="adj1" fmla="val 18698"/>
              <a:gd name="adj2" fmla="val 7455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200" dirty="0" smtClean="0"/>
              <a:t>Atyám, bocsáss meg nekik, mert nem tudják, mit cselekszenek!</a:t>
            </a: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3" b="100000" l="7283" r="97441">
                        <a14:foregroundMark x1="55315" y1="72515" x2="55315" y2="72515"/>
                        <a14:foregroundMark x1="55315" y1="72515" x2="55315" y2="72515"/>
                        <a14:foregroundMark x1="55906" y1="76608" x2="55906" y2="76608"/>
                        <a14:foregroundMark x1="55906" y1="76608" x2="55906" y2="76608"/>
                        <a14:foregroundMark x1="85630" y1="65789" x2="85630" y2="65789"/>
                        <a14:foregroundMark x1="83268" y1="66667" x2="83268" y2="66667"/>
                        <a14:foregroundMark x1="83268" y1="66667" x2="83268" y2="66667"/>
                        <a14:foregroundMark x1="81496" y1="67544" x2="81496" y2="67544"/>
                        <a14:foregroundMark x1="81496" y1="67544" x2="81496" y2="67544"/>
                        <a14:foregroundMark x1="65945" y1="72807" x2="65945" y2="72807"/>
                        <a14:foregroundMark x1="47835" y1="80409" x2="47835" y2="80409"/>
                        <a14:foregroundMark x1="89370" y1="56140" x2="89370" y2="56140"/>
                        <a14:foregroundMark x1="91535" y1="61696" x2="91535" y2="61696"/>
                        <a14:foregroundMark x1="92126" y1="59357" x2="92126" y2="59357"/>
                        <a14:foregroundMark x1="91929" y1="63743" x2="91929" y2="63743"/>
                        <a14:backgroundMark x1="43504" y1="91520" x2="43504" y2="91520"/>
                        <a14:backgroundMark x1="70276" y1="80117" x2="70276" y2="80117"/>
                        <a14:backgroundMark x1="70276" y1="80117" x2="70276" y2="80117"/>
                        <a14:backgroundMark x1="53346" y1="84503" x2="53346" y2="84503"/>
                        <a14:backgroundMark x1="53346" y1="84503" x2="53346" y2="84503"/>
                        <a14:backgroundMark x1="32480" y1="91520" x2="32480" y2="91520"/>
                        <a14:backgroundMark x1="32480" y1="91520" x2="32480" y2="91520"/>
                        <a14:backgroundMark x1="11614" y1="95322" x2="96654" y2="64327"/>
                        <a14:backgroundMark x1="25197" y1="70468" x2="25197" y2="70468"/>
                        <a14:backgroundMark x1="25197" y1="70468" x2="25197" y2="70468"/>
                        <a14:backgroundMark x1="25000" y1="73392" x2="25000" y2="73392"/>
                        <a14:backgroundMark x1="26772" y1="66374" x2="25787" y2="77193"/>
                        <a14:backgroundMark x1="24016" y1="55263" x2="25787" y2="64327"/>
                        <a14:backgroundMark x1="25787" y1="64327" x2="22047" y2="75731"/>
                        <a14:backgroundMark x1="25197" y1="82164" x2="18701" y2="95614"/>
                        <a14:backgroundMark x1="95472" y1="42690" x2="95472" y2="42690"/>
                        <a14:backgroundMark x1="94882" y1="55556" x2="94882" y2="55556"/>
                        <a14:backgroundMark x1="93307" y1="54094" x2="93307" y2="54094"/>
                        <a14:backgroundMark x1="95276" y1="52924" x2="95276" y2="52924"/>
                        <a14:backgroundMark x1="96654" y1="50000" x2="96654" y2="50000"/>
                        <a14:backgroundMark x1="96654" y1="48246" x2="96654" y2="48246"/>
                        <a14:backgroundMark x1="93898" y1="49123" x2="93898" y2="49123"/>
                        <a14:backgroundMark x1="92913" y1="45906" x2="92913" y2="45906"/>
                        <a14:backgroundMark x1="91732" y1="42398" x2="91732" y2="42398"/>
                        <a14:backgroundMark x1="90748" y1="51462" x2="90748" y2="51462"/>
                        <a14:backgroundMark x1="79724" y1="47368" x2="79724" y2="47368"/>
                        <a14:backgroundMark x1="91142" y1="45906" x2="91142" y2="45906"/>
                        <a14:backgroundMark x1="93307" y1="58187" x2="90748" y2="42105"/>
                        <a14:backgroundMark x1="90748" y1="42105" x2="81299" y2="33918"/>
                        <a14:backgroundMark x1="95276" y1="57018" x2="95276" y2="57018"/>
                        <a14:backgroundMark x1="86811" y1="41520" x2="86811" y2="41520"/>
                        <a14:backgroundMark x1="86220" y1="42398" x2="86220" y2="42398"/>
                      </a14:backgroundRemoval>
                    </a14:imgEffect>
                  </a14:imgLayer>
                </a14:imgProps>
              </a:ext>
            </a:extLst>
          </a:blip>
          <a:srcRect l="24570" t="7763" r="9050" b="4585"/>
          <a:stretch/>
        </p:blipFill>
        <p:spPr>
          <a:xfrm rot="20834869" flipH="1">
            <a:off x="7708515" y="3529907"/>
            <a:ext cx="4952174" cy="4274907"/>
          </a:xfrm>
          <a:prstGeom prst="rect">
            <a:avLst/>
          </a:prstGeom>
          <a:noFill/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32" b="67982" l="10117" r="89981">
                        <a14:foregroundMark x1="54280" y1="46491" x2="54280" y2="46491"/>
                        <a14:foregroundMark x1="54280" y1="48904" x2="54280" y2="48904"/>
                        <a14:backgroundMark x1="61673" y1="66447" x2="61089" y2="98904"/>
                        <a14:backgroundMark x1="61089" y1="98904" x2="87938" y2="99561"/>
                        <a14:backgroundMark x1="42899" y1="28509" x2="42899" y2="28509"/>
                        <a14:backgroundMark x1="42802" y1="30263" x2="42802" y2="30263"/>
                        <a14:backgroundMark x1="42704" y1="32456" x2="42704" y2="32456"/>
                      </a14:backgroundRemoval>
                    </a14:imgEffect>
                  </a14:imgLayer>
                </a14:imgProps>
              </a:ext>
            </a:extLst>
          </a:blip>
          <a:srcRect l="42793" t="3670" r="44469" b="43820"/>
          <a:stretch/>
        </p:blipFill>
        <p:spPr>
          <a:xfrm>
            <a:off x="706951" y="3828654"/>
            <a:ext cx="1681228" cy="3074170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38" b="100000" l="3258" r="98867">
                        <a14:foregroundMark x1="76771" y1="53178" x2="76771" y2="53178"/>
                        <a14:foregroundMark x1="76912" y1="88877" x2="76912" y2="88877"/>
                        <a14:foregroundMark x1="66431" y1="36229" x2="66431" y2="36229"/>
                        <a14:foregroundMark x1="73654" y1="25000" x2="73654" y2="25000"/>
                        <a14:foregroundMark x1="85694" y1="25424" x2="85694" y2="25424"/>
                        <a14:foregroundMark x1="65156" y1="27331" x2="65156" y2="27331"/>
                        <a14:foregroundMark x1="64448" y1="23729" x2="64448" y2="23729"/>
                        <a14:foregroundMark x1="76346" y1="38559" x2="76346" y2="38559"/>
                        <a14:foregroundMark x1="40652" y1="55826" x2="40652" y2="55826"/>
                        <a14:foregroundMark x1="27904" y1="55614" x2="27904" y2="55614"/>
                        <a14:foregroundMark x1="26771" y1="52225" x2="26771" y2="52225"/>
                        <a14:foregroundMark x1="28895" y1="40466" x2="28895" y2="40466"/>
                        <a14:foregroundMark x1="31870" y1="38347" x2="31870" y2="38347"/>
                        <a14:foregroundMark x1="47309" y1="41525" x2="47309" y2="41525"/>
                        <a14:foregroundMark x1="49717" y1="46504" x2="49717" y2="46504"/>
                        <a14:foregroundMark x1="46742" y1="51801" x2="46742" y2="51801"/>
                        <a14:foregroundMark x1="45042" y1="55403" x2="45042" y2="55403"/>
                        <a14:foregroundMark x1="42351" y1="57097" x2="42351" y2="57097"/>
                        <a14:foregroundMark x1="36402" y1="57309" x2="36402" y2="57309"/>
                        <a14:foregroundMark x1="34136" y1="52966" x2="34136" y2="52966"/>
                        <a14:foregroundMark x1="32720" y1="49682" x2="32720" y2="49682"/>
                        <a14:foregroundMark x1="64164" y1="20657" x2="64164" y2="20657"/>
                        <a14:foregroundMark x1="63881" y1="12288" x2="63881" y2="12288"/>
                        <a14:foregroundMark x1="63173" y1="16525" x2="63173" y2="16525"/>
                        <a14:foregroundMark x1="64731" y1="16843" x2="64731" y2="16843"/>
                        <a14:foregroundMark x1="61190" y1="15572" x2="61190" y2="15572"/>
                        <a14:foregroundMark x1="70680" y1="90360" x2="70680" y2="90360"/>
                        <a14:foregroundMark x1="72805" y1="48623" x2="72805" y2="48623"/>
                        <a14:foregroundMark x1="68839" y1="47246" x2="68839" y2="47246"/>
                        <a14:foregroundMark x1="74079" y1="44809" x2="74079" y2="44809"/>
                        <a14:foregroundMark x1="35694" y1="50106" x2="35694" y2="50106"/>
                        <a14:foregroundMark x1="28754" y1="46081" x2="28754" y2="46081"/>
                        <a14:foregroundMark x1="28754" y1="44809" x2="28754" y2="44809"/>
                        <a14:foregroundMark x1="29462" y1="42903" x2="29462" y2="42903"/>
                        <a14:foregroundMark x1="26204" y1="40042" x2="26204" y2="40042"/>
                        <a14:foregroundMark x1="28470" y1="38665" x2="28470" y2="38665"/>
                        <a14:foregroundMark x1="32720" y1="45021" x2="32720" y2="45021"/>
                        <a14:foregroundMark x1="43768" y1="53496" x2="43768" y2="53496"/>
                        <a14:foregroundMark x1="68414" y1="58686" x2="68414" y2="58686"/>
                        <a14:foregroundMark x1="70822" y1="54449" x2="70822" y2="54449"/>
                        <a14:foregroundMark x1="63739" y1="59852" x2="63739" y2="59852"/>
                        <a14:foregroundMark x1="68839" y1="52542" x2="68839" y2="52542"/>
                        <a14:foregroundMark x1="71105" y1="51271" x2="71105" y2="51271"/>
                        <a14:foregroundMark x1="36402" y1="53496" x2="36402" y2="53496"/>
                        <a14:foregroundMark x1="33144" y1="51271" x2="33144" y2="51271"/>
                        <a14:foregroundMark x1="31870" y1="47034" x2="31870" y2="47034"/>
                        <a14:backgroundMark x1="42351" y1="23093" x2="42351" y2="23093"/>
                        <a14:backgroundMark x1="89093" y1="6144" x2="89093" y2="6144"/>
                        <a14:backgroundMark x1="69688" y1="29767" x2="69688" y2="29767"/>
                        <a14:backgroundMark x1="62323" y1="23729" x2="62323" y2="23729"/>
                        <a14:backgroundMark x1="80312" y1="9640" x2="80312" y2="9640"/>
                        <a14:backgroundMark x1="48300" y1="5297" x2="48300" y2="5297"/>
                        <a14:backgroundMark x1="48300" y1="34746" x2="48300" y2="34746"/>
                        <a14:backgroundMark x1="49292" y1="29237" x2="49292" y2="29237"/>
                        <a14:backgroundMark x1="49575" y1="20233" x2="49575" y2="20233"/>
                        <a14:backgroundMark x1="52975" y1="24258" x2="52975" y2="24258"/>
                        <a14:backgroundMark x1="88244" y1="11547" x2="88244" y2="11547"/>
                        <a14:backgroundMark x1="50000" y1="53178" x2="50000" y2="53178"/>
                        <a14:backgroundMark x1="56657" y1="39513" x2="56657" y2="39513"/>
                        <a14:backgroundMark x1="54533" y1="34746" x2="54533" y2="34746"/>
                        <a14:backgroundMark x1="50992" y1="57945" x2="50992" y2="57945"/>
                        <a14:backgroundMark x1="54533" y1="49894" x2="54533" y2="49894"/>
                        <a14:backgroundMark x1="54249" y1="44174" x2="54249" y2="44174"/>
                        <a14:backgroundMark x1="53258" y1="41419" x2="53258" y2="41419"/>
                        <a14:backgroundMark x1="49717" y1="37712" x2="49717" y2="37712"/>
                        <a14:backgroundMark x1="46601" y1="32627" x2="46601" y2="32627"/>
                        <a14:backgroundMark x1="62890" y1="50318" x2="62890" y2="50318"/>
                        <a14:backgroundMark x1="66714" y1="49364" x2="66714" y2="49364"/>
                      </a14:backgroundRemoval>
                    </a14:imgEffect>
                  </a14:imgLayer>
                </a14:imgProps>
              </a:ext>
            </a:extLst>
          </a:blip>
          <a:srcRect t="7685" b="9320"/>
          <a:stretch/>
        </p:blipFill>
        <p:spPr>
          <a:xfrm flipH="1">
            <a:off x="28568" y="3596213"/>
            <a:ext cx="3037991" cy="3292267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284" b="100000" l="3258" r="97309">
                        <a14:foregroundMark x1="76771" y1="53178" x2="76771" y2="53178"/>
                        <a14:foregroundMark x1="76912" y1="88877" x2="76912" y2="88877"/>
                        <a14:foregroundMark x1="69830" y1="50847" x2="69830" y2="50847"/>
                        <a14:foregroundMark x1="75921" y1="48729" x2="75921" y2="48729"/>
                        <a14:foregroundMark x1="67564" y1="59852" x2="67564" y2="59852"/>
                        <a14:foregroundMark x1="62040" y1="58898" x2="62040" y2="58898"/>
                        <a14:foregroundMark x1="71105" y1="52754" x2="71105" y2="52754"/>
                        <a14:foregroundMark x1="62181" y1="50318" x2="62181" y2="50318"/>
                        <a14:foregroundMark x1="73371" y1="44597" x2="73371" y2="44597"/>
                        <a14:foregroundMark x1="65014" y1="41525" x2="65014" y2="41525"/>
                        <a14:foregroundMark x1="60765" y1="39513" x2="60765" y2="39513"/>
                        <a14:foregroundMark x1="60765" y1="38347" x2="60765" y2="38347"/>
                        <a14:foregroundMark x1="63031" y1="37394" x2="63031" y2="37394"/>
                        <a14:foregroundMark x1="62181" y1="40572" x2="62181" y2="40572"/>
                        <a14:foregroundMark x1="58640" y1="41949" x2="58640" y2="41949"/>
                        <a14:foregroundMark x1="59490" y1="46928" x2="59490" y2="46928"/>
                        <a14:foregroundMark x1="66856" y1="50530" x2="66856" y2="50530"/>
                        <a14:foregroundMark x1="72380" y1="47034" x2="72380" y2="47034"/>
                        <a14:foregroundMark x1="72663" y1="51271" x2="72663" y2="51271"/>
                        <a14:foregroundMark x1="76204" y1="46928" x2="76204" y2="46928"/>
                        <a14:foregroundMark x1="79462" y1="46081" x2="79462" y2="46081"/>
                        <a14:foregroundMark x1="81870" y1="42691" x2="81870" y2="42691"/>
                        <a14:foregroundMark x1="83003" y1="39619" x2="83003" y2="39619"/>
                        <a14:foregroundMark x1="70397" y1="89831" x2="70397" y2="89831"/>
                        <a14:foregroundMark x1="66006" y1="67055" x2="66006" y2="67055"/>
                        <a14:foregroundMark x1="70113" y1="66314" x2="70113" y2="66314"/>
                        <a14:foregroundMark x1="67280" y1="63983" x2="67280" y2="63983"/>
                        <a14:foregroundMark x1="62040" y1="48729" x2="62040" y2="48729"/>
                        <a14:foregroundMark x1="64306" y1="42903" x2="64306" y2="42903"/>
                        <a14:foregroundMark x1="66997" y1="40466" x2="66997" y2="40466"/>
                        <a14:foregroundMark x1="63314" y1="32627" x2="63314" y2="32627"/>
                        <a14:foregroundMark x1="59490" y1="55614" x2="59490" y2="55614"/>
                        <a14:foregroundMark x1="71671" y1="39301" x2="71671" y2="39301"/>
                        <a14:foregroundMark x1="33003" y1="57733" x2="33003" y2="57733"/>
                        <a14:foregroundMark x1="40368" y1="58686" x2="40368" y2="58686"/>
                        <a14:foregroundMark x1="42351" y1="54661" x2="42351" y2="54661"/>
                        <a14:foregroundMark x1="44193" y1="48199" x2="44193" y2="48199"/>
                        <a14:foregroundMark x1="27195" y1="56144" x2="27195" y2="56144"/>
                        <a14:foregroundMark x1="33569" y1="60381" x2="33569" y2="60381"/>
                        <a14:foregroundMark x1="25921" y1="50636" x2="25921" y2="50636"/>
                        <a14:foregroundMark x1="28470" y1="42373" x2="28470" y2="42373"/>
                        <a14:foregroundMark x1="30028" y1="46504" x2="30028" y2="46504"/>
                        <a14:foregroundMark x1="37394" y1="56780" x2="37394" y2="56780"/>
                        <a14:foregroundMark x1="44759" y1="56356" x2="44759" y2="56356"/>
                        <a14:foregroundMark x1="41076" y1="56144" x2="41076" y2="56144"/>
                        <a14:foregroundMark x1="48017" y1="53178" x2="48017" y2="53178"/>
                        <a14:foregroundMark x1="35836" y1="53708" x2="35836" y2="53708"/>
                        <a14:foregroundMark x1="32295" y1="52013" x2="32295" y2="52013"/>
                        <a14:foregroundMark x1="32720" y1="49364" x2="32720" y2="49364"/>
                        <a14:foregroundMark x1="31445" y1="45021" x2="31445" y2="45021"/>
                        <a14:foregroundMark x1="28754" y1="44809" x2="28754" y2="44809"/>
                        <a14:foregroundMark x1="28754" y1="40572" x2="28754" y2="40572"/>
                        <a14:foregroundMark x1="26346" y1="44068" x2="26346" y2="44068"/>
                        <a14:foregroundMark x1="27195" y1="39619" x2="27195" y2="39619"/>
                        <a14:foregroundMark x1="32295" y1="46716" x2="32295" y2="46716"/>
                        <a14:foregroundMark x1="66997" y1="90572" x2="66997" y2="90572"/>
                        <a14:foregroundMark x1="38669" y1="52013" x2="38669" y2="52013"/>
                        <a14:backgroundMark x1="42351" y1="23093" x2="42351" y2="23093"/>
                        <a14:backgroundMark x1="89093" y1="6144" x2="89093" y2="6144"/>
                        <a14:backgroundMark x1="69688" y1="29767" x2="69688" y2="29767"/>
                        <a14:backgroundMark x1="62323" y1="23729" x2="62323" y2="23729"/>
                        <a14:backgroundMark x1="80312" y1="9640" x2="80312" y2="9640"/>
                        <a14:backgroundMark x1="92776" y1="47246" x2="92776" y2="47246"/>
                        <a14:backgroundMark x1="96034" y1="56038" x2="96034" y2="56038"/>
                        <a14:backgroundMark x1="83853" y1="51589" x2="83853" y2="51589"/>
                      </a14:backgroundRemoval>
                    </a14:imgEffect>
                  </a14:imgLayer>
                </a14:imgProps>
              </a:ext>
            </a:extLst>
          </a:blip>
          <a:srcRect t="29396" b="3152"/>
          <a:stretch/>
        </p:blipFill>
        <p:spPr>
          <a:xfrm flipH="1">
            <a:off x="2264417" y="4147318"/>
            <a:ext cx="2974865" cy="2749872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284" b="100000" l="3258" r="97309">
                        <a14:foregroundMark x1="76771" y1="53178" x2="76771" y2="53178"/>
                        <a14:foregroundMark x1="76912" y1="88877" x2="76912" y2="88877"/>
                        <a14:foregroundMark x1="69830" y1="50847" x2="69830" y2="50847"/>
                        <a14:foregroundMark x1="75921" y1="48729" x2="75921" y2="48729"/>
                        <a14:foregroundMark x1="67564" y1="59852" x2="67564" y2="59852"/>
                        <a14:foregroundMark x1="62040" y1="58898" x2="62040" y2="58898"/>
                        <a14:foregroundMark x1="71105" y1="52754" x2="71105" y2="52754"/>
                        <a14:foregroundMark x1="62181" y1="50318" x2="62181" y2="50318"/>
                        <a14:foregroundMark x1="73371" y1="44597" x2="73371" y2="44597"/>
                        <a14:foregroundMark x1="65014" y1="41525" x2="65014" y2="41525"/>
                        <a14:foregroundMark x1="60765" y1="39513" x2="60765" y2="39513"/>
                        <a14:foregroundMark x1="60765" y1="38347" x2="60765" y2="38347"/>
                        <a14:foregroundMark x1="63031" y1="37394" x2="63031" y2="37394"/>
                        <a14:foregroundMark x1="62181" y1="40572" x2="62181" y2="40572"/>
                        <a14:foregroundMark x1="58640" y1="41949" x2="58640" y2="41949"/>
                        <a14:foregroundMark x1="59490" y1="46928" x2="59490" y2="46928"/>
                        <a14:foregroundMark x1="66856" y1="50530" x2="66856" y2="50530"/>
                        <a14:foregroundMark x1="72380" y1="47034" x2="72380" y2="47034"/>
                        <a14:foregroundMark x1="72663" y1="51271" x2="72663" y2="51271"/>
                        <a14:foregroundMark x1="76204" y1="46928" x2="76204" y2="46928"/>
                        <a14:foregroundMark x1="79462" y1="46081" x2="79462" y2="46081"/>
                        <a14:foregroundMark x1="81870" y1="42691" x2="81870" y2="42691"/>
                        <a14:foregroundMark x1="83003" y1="39619" x2="83003" y2="39619"/>
                        <a14:foregroundMark x1="70397" y1="89831" x2="70397" y2="89831"/>
                        <a14:foregroundMark x1="66006" y1="67055" x2="66006" y2="67055"/>
                        <a14:foregroundMark x1="70113" y1="66314" x2="70113" y2="66314"/>
                        <a14:foregroundMark x1="67280" y1="63983" x2="67280" y2="63983"/>
                        <a14:foregroundMark x1="62040" y1="48729" x2="62040" y2="48729"/>
                        <a14:foregroundMark x1="64306" y1="42903" x2="64306" y2="42903"/>
                        <a14:foregroundMark x1="66997" y1="40466" x2="66997" y2="40466"/>
                        <a14:foregroundMark x1="63314" y1="32627" x2="63314" y2="32627"/>
                        <a14:foregroundMark x1="59490" y1="55614" x2="59490" y2="55614"/>
                        <a14:foregroundMark x1="71671" y1="39301" x2="71671" y2="39301"/>
                        <a14:foregroundMark x1="33003" y1="57733" x2="33003" y2="57733"/>
                        <a14:foregroundMark x1="40368" y1="58686" x2="40368" y2="58686"/>
                        <a14:foregroundMark x1="42351" y1="54661" x2="42351" y2="54661"/>
                        <a14:foregroundMark x1="44193" y1="48199" x2="44193" y2="48199"/>
                        <a14:foregroundMark x1="27195" y1="56144" x2="27195" y2="56144"/>
                        <a14:foregroundMark x1="33569" y1="60381" x2="33569" y2="60381"/>
                        <a14:foregroundMark x1="25921" y1="50636" x2="25921" y2="50636"/>
                        <a14:foregroundMark x1="28470" y1="42373" x2="28470" y2="42373"/>
                        <a14:foregroundMark x1="30028" y1="46504" x2="30028" y2="46504"/>
                        <a14:foregroundMark x1="37394" y1="56780" x2="37394" y2="56780"/>
                        <a14:foregroundMark x1="44759" y1="56356" x2="44759" y2="56356"/>
                        <a14:foregroundMark x1="41076" y1="56144" x2="41076" y2="56144"/>
                        <a14:foregroundMark x1="48017" y1="53178" x2="48017" y2="53178"/>
                        <a14:foregroundMark x1="35836" y1="53708" x2="35836" y2="53708"/>
                        <a14:foregroundMark x1="32295" y1="52013" x2="32295" y2="52013"/>
                        <a14:foregroundMark x1="32720" y1="49364" x2="32720" y2="49364"/>
                        <a14:foregroundMark x1="31445" y1="45021" x2="31445" y2="45021"/>
                        <a14:foregroundMark x1="28754" y1="44809" x2="28754" y2="44809"/>
                        <a14:foregroundMark x1="28754" y1="40572" x2="28754" y2="40572"/>
                        <a14:foregroundMark x1="26346" y1="44068" x2="26346" y2="44068"/>
                        <a14:foregroundMark x1="27195" y1="39619" x2="27195" y2="39619"/>
                        <a14:foregroundMark x1="32295" y1="46716" x2="32295" y2="46716"/>
                        <a14:foregroundMark x1="66997" y1="90572" x2="66997" y2="90572"/>
                        <a14:foregroundMark x1="38669" y1="52013" x2="38669" y2="52013"/>
                        <a14:backgroundMark x1="42351" y1="23093" x2="42351" y2="23093"/>
                        <a14:backgroundMark x1="89093" y1="6144" x2="89093" y2="6144"/>
                        <a14:backgroundMark x1="69688" y1="29767" x2="69688" y2="29767"/>
                        <a14:backgroundMark x1="62323" y1="23729" x2="62323" y2="23729"/>
                        <a14:backgroundMark x1="80312" y1="9640" x2="80312" y2="9640"/>
                        <a14:backgroundMark x1="92776" y1="47246" x2="92776" y2="47246"/>
                        <a14:backgroundMark x1="96034" y1="56038" x2="96034" y2="56038"/>
                        <a14:backgroundMark x1="83853" y1="51589" x2="83853" y2="51589"/>
                      </a14:backgroundRemoval>
                    </a14:imgEffect>
                  </a14:imgLayer>
                </a14:imgProps>
              </a:ext>
            </a:extLst>
          </a:blip>
          <a:srcRect t="29396" b="15509"/>
          <a:stretch/>
        </p:blipFill>
        <p:spPr>
          <a:xfrm>
            <a:off x="5638700" y="4363919"/>
            <a:ext cx="3426990" cy="2524561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10195" r="100000">
                        <a14:foregroundMark x1="37589" y1="39163" x2="37589" y2="39163"/>
                        <a14:foregroundMark x1="43706" y1="37072" x2="43706" y2="37072"/>
                        <a14:foregroundMark x1="23759" y1="48099" x2="23759" y2="48099"/>
                        <a14:foregroundMark x1="23138" y1="71293" x2="23138" y2="71293"/>
                        <a14:backgroundMark x1="93528" y1="69392" x2="93528" y2="69392"/>
                        <a14:backgroundMark x1="80053" y1="4373" x2="80053" y2="4373"/>
                        <a14:backgroundMark x1="69238" y1="1711" x2="69238" y2="1711"/>
                        <a14:backgroundMark x1="61791" y1="4943" x2="61791" y2="4943"/>
                        <a14:backgroundMark x1="63564" y1="9125" x2="63564" y2="9125"/>
                        <a14:backgroundMark x1="63652" y1="6654" x2="63652" y2="6654"/>
                        <a14:backgroundMark x1="62766" y1="3422" x2="62766" y2="3422"/>
                        <a14:backgroundMark x1="62057" y1="8555" x2="62057" y2="8555"/>
                        <a14:backgroundMark x1="59486" y1="9125" x2="59486" y2="9125"/>
                        <a14:backgroundMark x1="85372" y1="9886" x2="85372" y2="9886"/>
                        <a14:backgroundMark x1="81028" y1="3042" x2="81028" y2="3042"/>
                        <a14:backgroundMark x1="82890" y1="6274" x2="82890" y2="6274"/>
                        <a14:backgroundMark x1="82801" y1="3612" x2="82801" y2="3612"/>
                      </a14:backgroundRemoval>
                    </a14:imgEffect>
                  </a14:imgLayer>
                </a14:imgProps>
              </a:ext>
            </a:extLst>
          </a:blip>
          <a:srcRect l="10490"/>
          <a:stretch/>
        </p:blipFill>
        <p:spPr>
          <a:xfrm>
            <a:off x="2750181" y="4755691"/>
            <a:ext cx="4115930" cy="214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73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rgbClr val="A29A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1793631" y="2312377"/>
            <a:ext cx="8168052" cy="4545623"/>
            <a:chOff x="714481" y="1095303"/>
            <a:chExt cx="10117641" cy="5762697"/>
          </a:xfrm>
        </p:grpSpPr>
        <p:pic>
          <p:nvPicPr>
            <p:cNvPr id="4" name="Kép 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99" b="89747" l="9865" r="100000"/>
                      </a14:imgEffect>
                    </a14:imgLayer>
                  </a14:imgProps>
                </a:ext>
              </a:extLst>
            </a:blip>
            <a:srcRect l="37189" t="-9036" b="45297"/>
            <a:stretch/>
          </p:blipFill>
          <p:spPr>
            <a:xfrm>
              <a:off x="714481" y="1095303"/>
              <a:ext cx="10117641" cy="5762697"/>
            </a:xfrm>
            <a:prstGeom prst="rect">
              <a:avLst/>
            </a:prstGeom>
          </p:spPr>
        </p:pic>
        <p:pic>
          <p:nvPicPr>
            <p:cNvPr id="2" name="Kép 1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42" b="78434" l="31002" r="70794">
                          <a14:foregroundMark x1="57183" y1="63415" x2="57183" y2="63415"/>
                          <a14:foregroundMark x1="57372" y1="61489" x2="57372" y2="61489"/>
                          <a14:backgroundMark x1="34499" y1="55969" x2="34499" y2="55969"/>
                          <a14:backgroundMark x1="36295" y1="56739" x2="36295" y2="56739"/>
                          <a14:backgroundMark x1="32798" y1="59435" x2="32798" y2="59435"/>
                          <a14:backgroundMark x1="70132" y1="62259" x2="70132" y2="62259"/>
                          <a14:backgroundMark x1="34405" y1="58408" x2="34405" y2="58408"/>
                          <a14:backgroundMark x1="40170" y1="55969" x2="40170" y2="55969"/>
                        </a14:backgroundRemoval>
                      </a14:imgEffect>
                    </a14:imgLayer>
                  </a14:imgProps>
                </a:ext>
              </a:extLst>
            </a:blip>
            <a:srcRect l="26575" r="27225" b="27637"/>
            <a:stretch/>
          </p:blipFill>
          <p:spPr>
            <a:xfrm>
              <a:off x="4910775" y="1470766"/>
              <a:ext cx="1929640" cy="2225372"/>
            </a:xfrm>
            <a:prstGeom prst="rect">
              <a:avLst/>
            </a:prstGeom>
          </p:spPr>
        </p:pic>
      </p:grpSp>
      <p:sp>
        <p:nvSpPr>
          <p:cNvPr id="6" name="Lekerekített téglalap 5"/>
          <p:cNvSpPr/>
          <p:nvPr/>
        </p:nvSpPr>
        <p:spPr>
          <a:xfrm>
            <a:off x="8317891" y="128976"/>
            <a:ext cx="3733422" cy="1131906"/>
          </a:xfrm>
          <a:prstGeom prst="roundRect">
            <a:avLst/>
          </a:prstGeom>
          <a:solidFill>
            <a:schemeClr val="lt1">
              <a:alpha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2">
                    <a:lumMod val="10000"/>
                  </a:schemeClr>
                </a:solidFill>
              </a:rPr>
              <a:t>Az egyik gonosztevő is gúnyolta.</a:t>
            </a:r>
            <a:endParaRPr lang="hu-HU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Ellipszis buborék 9"/>
          <p:cNvSpPr/>
          <p:nvPr/>
        </p:nvSpPr>
        <p:spPr>
          <a:xfrm>
            <a:off x="7221913" y="1509362"/>
            <a:ext cx="4803366" cy="1484785"/>
          </a:xfrm>
          <a:prstGeom prst="wedgeEllipseCallout">
            <a:avLst>
              <a:gd name="adj1" fmla="val -48281"/>
              <a:gd name="adj2" fmla="val 69768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200" dirty="0" smtClean="0"/>
              <a:t>Valóban Isten Fia lennél? Akkor </a:t>
            </a:r>
            <a:r>
              <a:rPr lang="hu-HU" sz="2200" dirty="0" err="1" smtClean="0"/>
              <a:t>szabadítsd</a:t>
            </a:r>
            <a:r>
              <a:rPr lang="hu-HU" sz="2200" dirty="0" smtClean="0"/>
              <a:t> ki magadat, és minket is!</a:t>
            </a: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3" b="100000" l="7283" r="97441">
                        <a14:foregroundMark x1="55315" y1="72515" x2="55315" y2="72515"/>
                        <a14:foregroundMark x1="55315" y1="72515" x2="55315" y2="72515"/>
                        <a14:foregroundMark x1="55906" y1="76608" x2="55906" y2="76608"/>
                        <a14:foregroundMark x1="55906" y1="76608" x2="55906" y2="76608"/>
                        <a14:foregroundMark x1="85630" y1="65789" x2="85630" y2="65789"/>
                        <a14:foregroundMark x1="83268" y1="66667" x2="83268" y2="66667"/>
                        <a14:foregroundMark x1="83268" y1="66667" x2="83268" y2="66667"/>
                        <a14:foregroundMark x1="81496" y1="67544" x2="81496" y2="67544"/>
                        <a14:foregroundMark x1="81496" y1="67544" x2="81496" y2="67544"/>
                        <a14:foregroundMark x1="65945" y1="72807" x2="65945" y2="72807"/>
                        <a14:foregroundMark x1="47835" y1="80409" x2="47835" y2="80409"/>
                        <a14:foregroundMark x1="89370" y1="56140" x2="89370" y2="56140"/>
                        <a14:foregroundMark x1="91535" y1="61696" x2="91535" y2="61696"/>
                        <a14:foregroundMark x1="92126" y1="59357" x2="92126" y2="59357"/>
                        <a14:foregroundMark x1="91929" y1="63743" x2="91929" y2="63743"/>
                        <a14:backgroundMark x1="43504" y1="91520" x2="43504" y2="91520"/>
                        <a14:backgroundMark x1="70276" y1="80117" x2="70276" y2="80117"/>
                        <a14:backgroundMark x1="70276" y1="80117" x2="70276" y2="80117"/>
                        <a14:backgroundMark x1="53346" y1="84503" x2="53346" y2="84503"/>
                        <a14:backgroundMark x1="53346" y1="84503" x2="53346" y2="84503"/>
                        <a14:backgroundMark x1="32480" y1="91520" x2="32480" y2="91520"/>
                        <a14:backgroundMark x1="32480" y1="91520" x2="32480" y2="91520"/>
                        <a14:backgroundMark x1="11614" y1="95322" x2="96654" y2="64327"/>
                        <a14:backgroundMark x1="25197" y1="70468" x2="25197" y2="70468"/>
                        <a14:backgroundMark x1="25197" y1="70468" x2="25197" y2="70468"/>
                        <a14:backgroundMark x1="25000" y1="73392" x2="25000" y2="73392"/>
                        <a14:backgroundMark x1="26772" y1="66374" x2="25787" y2="77193"/>
                        <a14:backgroundMark x1="24016" y1="55263" x2="25787" y2="64327"/>
                        <a14:backgroundMark x1="25787" y1="64327" x2="22047" y2="75731"/>
                        <a14:backgroundMark x1="25197" y1="82164" x2="18701" y2="95614"/>
                        <a14:backgroundMark x1="95472" y1="42690" x2="95472" y2="42690"/>
                        <a14:backgroundMark x1="94882" y1="55556" x2="94882" y2="55556"/>
                        <a14:backgroundMark x1="93307" y1="54094" x2="93307" y2="54094"/>
                        <a14:backgroundMark x1="95276" y1="52924" x2="95276" y2="52924"/>
                        <a14:backgroundMark x1="96654" y1="50000" x2="96654" y2="50000"/>
                        <a14:backgroundMark x1="96654" y1="48246" x2="96654" y2="48246"/>
                        <a14:backgroundMark x1="93898" y1="49123" x2="93898" y2="49123"/>
                        <a14:backgroundMark x1="92913" y1="45906" x2="92913" y2="45906"/>
                        <a14:backgroundMark x1="91732" y1="42398" x2="91732" y2="42398"/>
                        <a14:backgroundMark x1="90748" y1="51462" x2="90748" y2="51462"/>
                        <a14:backgroundMark x1="79724" y1="47368" x2="79724" y2="47368"/>
                        <a14:backgroundMark x1="91142" y1="45906" x2="91142" y2="45906"/>
                        <a14:backgroundMark x1="93307" y1="58187" x2="90748" y2="42105"/>
                        <a14:backgroundMark x1="90748" y1="42105" x2="81299" y2="33918"/>
                        <a14:backgroundMark x1="95276" y1="57018" x2="95276" y2="57018"/>
                        <a14:backgroundMark x1="86811" y1="41520" x2="86811" y2="41520"/>
                        <a14:backgroundMark x1="86220" y1="42398" x2="86220" y2="42398"/>
                      </a14:backgroundRemoval>
                    </a14:imgEffect>
                  </a14:imgLayer>
                </a14:imgProps>
              </a:ext>
            </a:extLst>
          </a:blip>
          <a:srcRect l="24570" t="7763" r="9050" b="4585"/>
          <a:stretch/>
        </p:blipFill>
        <p:spPr>
          <a:xfrm rot="20834869" flipH="1">
            <a:off x="7708515" y="3529907"/>
            <a:ext cx="4952174" cy="4274907"/>
          </a:xfrm>
          <a:prstGeom prst="rect">
            <a:avLst/>
          </a:prstGeom>
          <a:noFill/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32" b="67982" l="10117" r="89981">
                        <a14:foregroundMark x1="54280" y1="46491" x2="54280" y2="46491"/>
                        <a14:foregroundMark x1="54280" y1="48904" x2="54280" y2="48904"/>
                        <a14:backgroundMark x1="61673" y1="66447" x2="61089" y2="98904"/>
                        <a14:backgroundMark x1="61089" y1="98904" x2="87938" y2="99561"/>
                        <a14:backgroundMark x1="42899" y1="28509" x2="42899" y2="28509"/>
                        <a14:backgroundMark x1="42802" y1="30263" x2="42802" y2="30263"/>
                        <a14:backgroundMark x1="42704" y1="32456" x2="42704" y2="32456"/>
                      </a14:backgroundRemoval>
                    </a14:imgEffect>
                  </a14:imgLayer>
                </a14:imgProps>
              </a:ext>
            </a:extLst>
          </a:blip>
          <a:srcRect l="42793" t="3670" r="44469" b="43820"/>
          <a:stretch/>
        </p:blipFill>
        <p:spPr>
          <a:xfrm>
            <a:off x="706951" y="3828654"/>
            <a:ext cx="1681228" cy="3074170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38" b="100000" l="3258" r="98867">
                        <a14:foregroundMark x1="76771" y1="53178" x2="76771" y2="53178"/>
                        <a14:foregroundMark x1="76912" y1="88877" x2="76912" y2="88877"/>
                        <a14:foregroundMark x1="66431" y1="36229" x2="66431" y2="36229"/>
                        <a14:foregroundMark x1="73654" y1="25000" x2="73654" y2="25000"/>
                        <a14:foregroundMark x1="85694" y1="25424" x2="85694" y2="25424"/>
                        <a14:foregroundMark x1="65156" y1="27331" x2="65156" y2="27331"/>
                        <a14:foregroundMark x1="64448" y1="23729" x2="64448" y2="23729"/>
                        <a14:foregroundMark x1="76346" y1="38559" x2="76346" y2="38559"/>
                        <a14:foregroundMark x1="40652" y1="55826" x2="40652" y2="55826"/>
                        <a14:foregroundMark x1="27904" y1="55614" x2="27904" y2="55614"/>
                        <a14:foregroundMark x1="26771" y1="52225" x2="26771" y2="52225"/>
                        <a14:foregroundMark x1="28895" y1="40466" x2="28895" y2="40466"/>
                        <a14:foregroundMark x1="31870" y1="38347" x2="31870" y2="38347"/>
                        <a14:foregroundMark x1="47309" y1="41525" x2="47309" y2="41525"/>
                        <a14:foregroundMark x1="49717" y1="46504" x2="49717" y2="46504"/>
                        <a14:foregroundMark x1="46742" y1="51801" x2="46742" y2="51801"/>
                        <a14:foregroundMark x1="45042" y1="55403" x2="45042" y2="55403"/>
                        <a14:foregroundMark x1="42351" y1="57097" x2="42351" y2="57097"/>
                        <a14:foregroundMark x1="36402" y1="57309" x2="36402" y2="57309"/>
                        <a14:foregroundMark x1="34136" y1="52966" x2="34136" y2="52966"/>
                        <a14:foregroundMark x1="32720" y1="49682" x2="32720" y2="49682"/>
                        <a14:foregroundMark x1="64164" y1="20657" x2="64164" y2="20657"/>
                        <a14:foregroundMark x1="63881" y1="12288" x2="63881" y2="12288"/>
                        <a14:foregroundMark x1="63173" y1="16525" x2="63173" y2="16525"/>
                        <a14:foregroundMark x1="64731" y1="16843" x2="64731" y2="16843"/>
                        <a14:foregroundMark x1="61190" y1="15572" x2="61190" y2="15572"/>
                        <a14:foregroundMark x1="70680" y1="90360" x2="70680" y2="90360"/>
                        <a14:foregroundMark x1="72805" y1="48623" x2="72805" y2="48623"/>
                        <a14:foregroundMark x1="68839" y1="47246" x2="68839" y2="47246"/>
                        <a14:foregroundMark x1="74079" y1="44809" x2="74079" y2="44809"/>
                        <a14:foregroundMark x1="35694" y1="50106" x2="35694" y2="50106"/>
                        <a14:foregroundMark x1="28754" y1="46081" x2="28754" y2="46081"/>
                        <a14:foregroundMark x1="28754" y1="44809" x2="28754" y2="44809"/>
                        <a14:foregroundMark x1="29462" y1="42903" x2="29462" y2="42903"/>
                        <a14:foregroundMark x1="26204" y1="40042" x2="26204" y2="40042"/>
                        <a14:foregroundMark x1="28470" y1="38665" x2="28470" y2="38665"/>
                        <a14:foregroundMark x1="32720" y1="45021" x2="32720" y2="45021"/>
                        <a14:foregroundMark x1="43768" y1="53496" x2="43768" y2="53496"/>
                        <a14:foregroundMark x1="68414" y1="58686" x2="68414" y2="58686"/>
                        <a14:foregroundMark x1="70822" y1="54449" x2="70822" y2="54449"/>
                        <a14:foregroundMark x1="63739" y1="59852" x2="63739" y2="59852"/>
                        <a14:foregroundMark x1="68839" y1="52542" x2="68839" y2="52542"/>
                        <a14:foregroundMark x1="71105" y1="51271" x2="71105" y2="51271"/>
                        <a14:foregroundMark x1="36402" y1="53496" x2="36402" y2="53496"/>
                        <a14:foregroundMark x1="33144" y1="51271" x2="33144" y2="51271"/>
                        <a14:foregroundMark x1="31870" y1="47034" x2="31870" y2="47034"/>
                        <a14:backgroundMark x1="42351" y1="23093" x2="42351" y2="23093"/>
                        <a14:backgroundMark x1="89093" y1="6144" x2="89093" y2="6144"/>
                        <a14:backgroundMark x1="69688" y1="29767" x2="69688" y2="29767"/>
                        <a14:backgroundMark x1="62323" y1="23729" x2="62323" y2="23729"/>
                        <a14:backgroundMark x1="80312" y1="9640" x2="80312" y2="9640"/>
                        <a14:backgroundMark x1="48300" y1="5297" x2="48300" y2="5297"/>
                        <a14:backgroundMark x1="48300" y1="34746" x2="48300" y2="34746"/>
                        <a14:backgroundMark x1="49292" y1="29237" x2="49292" y2="29237"/>
                        <a14:backgroundMark x1="49575" y1="20233" x2="49575" y2="20233"/>
                        <a14:backgroundMark x1="52975" y1="24258" x2="52975" y2="24258"/>
                        <a14:backgroundMark x1="88244" y1="11547" x2="88244" y2="11547"/>
                        <a14:backgroundMark x1="50000" y1="53178" x2="50000" y2="53178"/>
                        <a14:backgroundMark x1="56657" y1="39513" x2="56657" y2="39513"/>
                        <a14:backgroundMark x1="54533" y1="34746" x2="54533" y2="34746"/>
                        <a14:backgroundMark x1="50992" y1="57945" x2="50992" y2="57945"/>
                        <a14:backgroundMark x1="54533" y1="49894" x2="54533" y2="49894"/>
                        <a14:backgroundMark x1="54249" y1="44174" x2="54249" y2="44174"/>
                        <a14:backgroundMark x1="53258" y1="41419" x2="53258" y2="41419"/>
                        <a14:backgroundMark x1="49717" y1="37712" x2="49717" y2="37712"/>
                        <a14:backgroundMark x1="46601" y1="32627" x2="46601" y2="32627"/>
                        <a14:backgroundMark x1="62890" y1="50318" x2="62890" y2="50318"/>
                        <a14:backgroundMark x1="66714" y1="49364" x2="66714" y2="49364"/>
                      </a14:backgroundRemoval>
                    </a14:imgEffect>
                  </a14:imgLayer>
                </a14:imgProps>
              </a:ext>
            </a:extLst>
          </a:blip>
          <a:srcRect t="7685" b="9320"/>
          <a:stretch/>
        </p:blipFill>
        <p:spPr>
          <a:xfrm flipH="1">
            <a:off x="28568" y="3596213"/>
            <a:ext cx="3037991" cy="3292267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284" b="100000" l="3258" r="97309">
                        <a14:foregroundMark x1="76771" y1="53178" x2="76771" y2="53178"/>
                        <a14:foregroundMark x1="76912" y1="88877" x2="76912" y2="88877"/>
                        <a14:foregroundMark x1="69830" y1="50847" x2="69830" y2="50847"/>
                        <a14:foregroundMark x1="75921" y1="48729" x2="75921" y2="48729"/>
                        <a14:foregroundMark x1="67564" y1="59852" x2="67564" y2="59852"/>
                        <a14:foregroundMark x1="62040" y1="58898" x2="62040" y2="58898"/>
                        <a14:foregroundMark x1="71105" y1="52754" x2="71105" y2="52754"/>
                        <a14:foregroundMark x1="62181" y1="50318" x2="62181" y2="50318"/>
                        <a14:foregroundMark x1="73371" y1="44597" x2="73371" y2="44597"/>
                        <a14:foregroundMark x1="65014" y1="41525" x2="65014" y2="41525"/>
                        <a14:foregroundMark x1="60765" y1="39513" x2="60765" y2="39513"/>
                        <a14:foregroundMark x1="60765" y1="38347" x2="60765" y2="38347"/>
                        <a14:foregroundMark x1="63031" y1="37394" x2="63031" y2="37394"/>
                        <a14:foregroundMark x1="62181" y1="40572" x2="62181" y2="40572"/>
                        <a14:foregroundMark x1="58640" y1="41949" x2="58640" y2="41949"/>
                        <a14:foregroundMark x1="59490" y1="46928" x2="59490" y2="46928"/>
                        <a14:foregroundMark x1="66856" y1="50530" x2="66856" y2="50530"/>
                        <a14:foregroundMark x1="72380" y1="47034" x2="72380" y2="47034"/>
                        <a14:foregroundMark x1="72663" y1="51271" x2="72663" y2="51271"/>
                        <a14:foregroundMark x1="76204" y1="46928" x2="76204" y2="46928"/>
                        <a14:foregroundMark x1="79462" y1="46081" x2="79462" y2="46081"/>
                        <a14:foregroundMark x1="81870" y1="42691" x2="81870" y2="42691"/>
                        <a14:foregroundMark x1="83003" y1="39619" x2="83003" y2="39619"/>
                        <a14:foregroundMark x1="70397" y1="89831" x2="70397" y2="89831"/>
                        <a14:foregroundMark x1="66006" y1="67055" x2="66006" y2="67055"/>
                        <a14:foregroundMark x1="70113" y1="66314" x2="70113" y2="66314"/>
                        <a14:foregroundMark x1="67280" y1="63983" x2="67280" y2="63983"/>
                        <a14:foregroundMark x1="62040" y1="48729" x2="62040" y2="48729"/>
                        <a14:foregroundMark x1="64306" y1="42903" x2="64306" y2="42903"/>
                        <a14:foregroundMark x1="66997" y1="40466" x2="66997" y2="40466"/>
                        <a14:foregroundMark x1="63314" y1="32627" x2="63314" y2="32627"/>
                        <a14:foregroundMark x1="59490" y1="55614" x2="59490" y2="55614"/>
                        <a14:foregroundMark x1="71671" y1="39301" x2="71671" y2="39301"/>
                        <a14:foregroundMark x1="33003" y1="57733" x2="33003" y2="57733"/>
                        <a14:foregroundMark x1="40368" y1="58686" x2="40368" y2="58686"/>
                        <a14:foregroundMark x1="42351" y1="54661" x2="42351" y2="54661"/>
                        <a14:foregroundMark x1="44193" y1="48199" x2="44193" y2="48199"/>
                        <a14:foregroundMark x1="27195" y1="56144" x2="27195" y2="56144"/>
                        <a14:foregroundMark x1="33569" y1="60381" x2="33569" y2="60381"/>
                        <a14:foregroundMark x1="25921" y1="50636" x2="25921" y2="50636"/>
                        <a14:foregroundMark x1="28470" y1="42373" x2="28470" y2="42373"/>
                        <a14:foregroundMark x1="30028" y1="46504" x2="30028" y2="46504"/>
                        <a14:foregroundMark x1="37394" y1="56780" x2="37394" y2="56780"/>
                        <a14:foregroundMark x1="44759" y1="56356" x2="44759" y2="56356"/>
                        <a14:foregroundMark x1="41076" y1="56144" x2="41076" y2="56144"/>
                        <a14:foregroundMark x1="48017" y1="53178" x2="48017" y2="53178"/>
                        <a14:foregroundMark x1="35836" y1="53708" x2="35836" y2="53708"/>
                        <a14:foregroundMark x1="32295" y1="52013" x2="32295" y2="52013"/>
                        <a14:foregroundMark x1="32720" y1="49364" x2="32720" y2="49364"/>
                        <a14:foregroundMark x1="31445" y1="45021" x2="31445" y2="45021"/>
                        <a14:foregroundMark x1="28754" y1="44809" x2="28754" y2="44809"/>
                        <a14:foregroundMark x1="28754" y1="40572" x2="28754" y2="40572"/>
                        <a14:foregroundMark x1="26346" y1="44068" x2="26346" y2="44068"/>
                        <a14:foregroundMark x1="27195" y1="39619" x2="27195" y2="39619"/>
                        <a14:foregroundMark x1="32295" y1="46716" x2="32295" y2="46716"/>
                        <a14:foregroundMark x1="66997" y1="90572" x2="66997" y2="90572"/>
                        <a14:foregroundMark x1="38669" y1="52013" x2="38669" y2="52013"/>
                        <a14:backgroundMark x1="42351" y1="23093" x2="42351" y2="23093"/>
                        <a14:backgroundMark x1="89093" y1="6144" x2="89093" y2="6144"/>
                        <a14:backgroundMark x1="69688" y1="29767" x2="69688" y2="29767"/>
                        <a14:backgroundMark x1="62323" y1="23729" x2="62323" y2="23729"/>
                        <a14:backgroundMark x1="80312" y1="9640" x2="80312" y2="9640"/>
                        <a14:backgroundMark x1="92776" y1="47246" x2="92776" y2="47246"/>
                        <a14:backgroundMark x1="96034" y1="56038" x2="96034" y2="56038"/>
                        <a14:backgroundMark x1="83853" y1="51589" x2="83853" y2="51589"/>
                      </a14:backgroundRemoval>
                    </a14:imgEffect>
                  </a14:imgLayer>
                </a14:imgProps>
              </a:ext>
            </a:extLst>
          </a:blip>
          <a:srcRect t="29396" b="3152"/>
          <a:stretch/>
        </p:blipFill>
        <p:spPr>
          <a:xfrm flipH="1">
            <a:off x="2264417" y="4147318"/>
            <a:ext cx="2974865" cy="2749872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284" b="100000" l="3258" r="97309">
                        <a14:foregroundMark x1="76771" y1="53178" x2="76771" y2="53178"/>
                        <a14:foregroundMark x1="76912" y1="88877" x2="76912" y2="88877"/>
                        <a14:foregroundMark x1="69830" y1="50847" x2="69830" y2="50847"/>
                        <a14:foregroundMark x1="75921" y1="48729" x2="75921" y2="48729"/>
                        <a14:foregroundMark x1="67564" y1="59852" x2="67564" y2="59852"/>
                        <a14:foregroundMark x1="62040" y1="58898" x2="62040" y2="58898"/>
                        <a14:foregroundMark x1="71105" y1="52754" x2="71105" y2="52754"/>
                        <a14:foregroundMark x1="62181" y1="50318" x2="62181" y2="50318"/>
                        <a14:foregroundMark x1="73371" y1="44597" x2="73371" y2="44597"/>
                        <a14:foregroundMark x1="65014" y1="41525" x2="65014" y2="41525"/>
                        <a14:foregroundMark x1="60765" y1="39513" x2="60765" y2="39513"/>
                        <a14:foregroundMark x1="60765" y1="38347" x2="60765" y2="38347"/>
                        <a14:foregroundMark x1="63031" y1="37394" x2="63031" y2="37394"/>
                        <a14:foregroundMark x1="62181" y1="40572" x2="62181" y2="40572"/>
                        <a14:foregroundMark x1="58640" y1="41949" x2="58640" y2="41949"/>
                        <a14:foregroundMark x1="59490" y1="46928" x2="59490" y2="46928"/>
                        <a14:foregroundMark x1="66856" y1="50530" x2="66856" y2="50530"/>
                        <a14:foregroundMark x1="72380" y1="47034" x2="72380" y2="47034"/>
                        <a14:foregroundMark x1="72663" y1="51271" x2="72663" y2="51271"/>
                        <a14:foregroundMark x1="76204" y1="46928" x2="76204" y2="46928"/>
                        <a14:foregroundMark x1="79462" y1="46081" x2="79462" y2="46081"/>
                        <a14:foregroundMark x1="81870" y1="42691" x2="81870" y2="42691"/>
                        <a14:foregroundMark x1="83003" y1="39619" x2="83003" y2="39619"/>
                        <a14:foregroundMark x1="70397" y1="89831" x2="70397" y2="89831"/>
                        <a14:foregroundMark x1="66006" y1="67055" x2="66006" y2="67055"/>
                        <a14:foregroundMark x1="70113" y1="66314" x2="70113" y2="66314"/>
                        <a14:foregroundMark x1="67280" y1="63983" x2="67280" y2="63983"/>
                        <a14:foregroundMark x1="62040" y1="48729" x2="62040" y2="48729"/>
                        <a14:foregroundMark x1="64306" y1="42903" x2="64306" y2="42903"/>
                        <a14:foregroundMark x1="66997" y1="40466" x2="66997" y2="40466"/>
                        <a14:foregroundMark x1="63314" y1="32627" x2="63314" y2="32627"/>
                        <a14:foregroundMark x1="59490" y1="55614" x2="59490" y2="55614"/>
                        <a14:foregroundMark x1="71671" y1="39301" x2="71671" y2="39301"/>
                        <a14:foregroundMark x1="33003" y1="57733" x2="33003" y2="57733"/>
                        <a14:foregroundMark x1="40368" y1="58686" x2="40368" y2="58686"/>
                        <a14:foregroundMark x1="42351" y1="54661" x2="42351" y2="54661"/>
                        <a14:foregroundMark x1="44193" y1="48199" x2="44193" y2="48199"/>
                        <a14:foregroundMark x1="27195" y1="56144" x2="27195" y2="56144"/>
                        <a14:foregroundMark x1="33569" y1="60381" x2="33569" y2="60381"/>
                        <a14:foregroundMark x1="25921" y1="50636" x2="25921" y2="50636"/>
                        <a14:foregroundMark x1="28470" y1="42373" x2="28470" y2="42373"/>
                        <a14:foregroundMark x1="30028" y1="46504" x2="30028" y2="46504"/>
                        <a14:foregroundMark x1="37394" y1="56780" x2="37394" y2="56780"/>
                        <a14:foregroundMark x1="44759" y1="56356" x2="44759" y2="56356"/>
                        <a14:foregroundMark x1="41076" y1="56144" x2="41076" y2="56144"/>
                        <a14:foregroundMark x1="48017" y1="53178" x2="48017" y2="53178"/>
                        <a14:foregroundMark x1="35836" y1="53708" x2="35836" y2="53708"/>
                        <a14:foregroundMark x1="32295" y1="52013" x2="32295" y2="52013"/>
                        <a14:foregroundMark x1="32720" y1="49364" x2="32720" y2="49364"/>
                        <a14:foregroundMark x1="31445" y1="45021" x2="31445" y2="45021"/>
                        <a14:foregroundMark x1="28754" y1="44809" x2="28754" y2="44809"/>
                        <a14:foregroundMark x1="28754" y1="40572" x2="28754" y2="40572"/>
                        <a14:foregroundMark x1="26346" y1="44068" x2="26346" y2="44068"/>
                        <a14:foregroundMark x1="27195" y1="39619" x2="27195" y2="39619"/>
                        <a14:foregroundMark x1="32295" y1="46716" x2="32295" y2="46716"/>
                        <a14:foregroundMark x1="66997" y1="90572" x2="66997" y2="90572"/>
                        <a14:foregroundMark x1="38669" y1="52013" x2="38669" y2="52013"/>
                        <a14:backgroundMark x1="42351" y1="23093" x2="42351" y2="23093"/>
                        <a14:backgroundMark x1="89093" y1="6144" x2="89093" y2="6144"/>
                        <a14:backgroundMark x1="69688" y1="29767" x2="69688" y2="29767"/>
                        <a14:backgroundMark x1="62323" y1="23729" x2="62323" y2="23729"/>
                        <a14:backgroundMark x1="80312" y1="9640" x2="80312" y2="9640"/>
                        <a14:backgroundMark x1="92776" y1="47246" x2="92776" y2="47246"/>
                        <a14:backgroundMark x1="96034" y1="56038" x2="96034" y2="56038"/>
                        <a14:backgroundMark x1="83853" y1="51589" x2="83853" y2="51589"/>
                      </a14:backgroundRemoval>
                    </a14:imgEffect>
                  </a14:imgLayer>
                </a14:imgProps>
              </a:ext>
            </a:extLst>
          </a:blip>
          <a:srcRect t="29396" b="15509"/>
          <a:stretch/>
        </p:blipFill>
        <p:spPr>
          <a:xfrm>
            <a:off x="5638700" y="4363919"/>
            <a:ext cx="3426990" cy="2524561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10195" r="100000">
                        <a14:foregroundMark x1="37589" y1="39163" x2="37589" y2="39163"/>
                        <a14:foregroundMark x1="43706" y1="37072" x2="43706" y2="37072"/>
                        <a14:foregroundMark x1="23759" y1="48099" x2="23759" y2="48099"/>
                        <a14:foregroundMark x1="23138" y1="71293" x2="23138" y2="71293"/>
                        <a14:backgroundMark x1="93528" y1="69392" x2="93528" y2="69392"/>
                        <a14:backgroundMark x1="80053" y1="4373" x2="80053" y2="4373"/>
                        <a14:backgroundMark x1="69238" y1="1711" x2="69238" y2="1711"/>
                        <a14:backgroundMark x1="61791" y1="4943" x2="61791" y2="4943"/>
                        <a14:backgroundMark x1="63564" y1="9125" x2="63564" y2="9125"/>
                        <a14:backgroundMark x1="63652" y1="6654" x2="63652" y2="6654"/>
                        <a14:backgroundMark x1="62766" y1="3422" x2="62766" y2="3422"/>
                        <a14:backgroundMark x1="62057" y1="8555" x2="62057" y2="8555"/>
                        <a14:backgroundMark x1="59486" y1="9125" x2="59486" y2="9125"/>
                        <a14:backgroundMark x1="85372" y1="9886" x2="85372" y2="9886"/>
                        <a14:backgroundMark x1="81028" y1="3042" x2="81028" y2="3042"/>
                        <a14:backgroundMark x1="82890" y1="6274" x2="82890" y2="6274"/>
                        <a14:backgroundMark x1="82801" y1="3612" x2="82801" y2="3612"/>
                      </a14:backgroundRemoval>
                    </a14:imgEffect>
                  </a14:imgLayer>
                </a14:imgProps>
              </a:ext>
            </a:extLst>
          </a:blip>
          <a:srcRect l="10490"/>
          <a:stretch/>
        </p:blipFill>
        <p:spPr>
          <a:xfrm>
            <a:off x="2750181" y="4755691"/>
            <a:ext cx="4115930" cy="2144233"/>
          </a:xfrm>
          <a:prstGeom prst="rect">
            <a:avLst/>
          </a:prstGeom>
        </p:spPr>
      </p:pic>
      <p:sp>
        <p:nvSpPr>
          <p:cNvPr id="17" name="Ellipszis buborék 16"/>
          <p:cNvSpPr/>
          <p:nvPr/>
        </p:nvSpPr>
        <p:spPr>
          <a:xfrm>
            <a:off x="103762" y="1356003"/>
            <a:ext cx="4020184" cy="2289977"/>
          </a:xfrm>
          <a:prstGeom prst="wedgeEllipseCallout">
            <a:avLst>
              <a:gd name="adj1" fmla="val 64602"/>
              <a:gd name="adj2" fmla="val 32956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200" dirty="0" smtClean="0"/>
              <a:t>Nem szégyelled magad? </a:t>
            </a:r>
          </a:p>
          <a:p>
            <a:pPr algn="ctr"/>
            <a:r>
              <a:rPr lang="hu-HU" sz="2200" dirty="0" smtClean="0"/>
              <a:t>Mi megérdemeltük ezt a büntetést, de ő nem tett semmi rosszat.</a:t>
            </a:r>
          </a:p>
        </p:txBody>
      </p:sp>
      <p:sp>
        <p:nvSpPr>
          <p:cNvPr id="18" name="Lekerekített téglalap 17"/>
          <p:cNvSpPr/>
          <p:nvPr/>
        </p:nvSpPr>
        <p:spPr>
          <a:xfrm>
            <a:off x="96808" y="128976"/>
            <a:ext cx="2577737" cy="1208708"/>
          </a:xfrm>
          <a:prstGeom prst="roundRect">
            <a:avLst/>
          </a:prstGeom>
          <a:solidFill>
            <a:schemeClr val="lt1">
              <a:alpha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2">
                    <a:lumMod val="10000"/>
                  </a:schemeClr>
                </a:solidFill>
              </a:rPr>
              <a:t>A másik azonban rászólt.</a:t>
            </a:r>
            <a:endParaRPr lang="hu-HU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" name="Ellipszis buborék 18"/>
          <p:cNvSpPr/>
          <p:nvPr/>
        </p:nvSpPr>
        <p:spPr>
          <a:xfrm>
            <a:off x="2841487" y="287212"/>
            <a:ext cx="4024624" cy="1450458"/>
          </a:xfrm>
          <a:prstGeom prst="wedgeEllipseCallout">
            <a:avLst>
              <a:gd name="adj1" fmla="val 20762"/>
              <a:gd name="adj2" fmla="val 106498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MÉG MA VELEM LESZEL A MENNYORSZÁGBAN!</a:t>
            </a:r>
          </a:p>
        </p:txBody>
      </p:sp>
    </p:spTree>
    <p:extLst>
      <p:ext uri="{BB962C8B-B14F-4D97-AF65-F5344CB8AC3E}">
        <p14:creationId xmlns:p14="http://schemas.microsoft.com/office/powerpoint/2010/main" val="271126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rgbClr val="A29A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1793631" y="2312377"/>
            <a:ext cx="8168052" cy="4545623"/>
            <a:chOff x="714481" y="1095303"/>
            <a:chExt cx="10117641" cy="5762697"/>
          </a:xfrm>
        </p:grpSpPr>
        <p:pic>
          <p:nvPicPr>
            <p:cNvPr id="4" name="Kép 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99" b="89747" l="9865" r="100000"/>
                      </a14:imgEffect>
                    </a14:imgLayer>
                  </a14:imgProps>
                </a:ext>
              </a:extLst>
            </a:blip>
            <a:srcRect l="37189" t="-9036" b="45297"/>
            <a:stretch/>
          </p:blipFill>
          <p:spPr>
            <a:xfrm>
              <a:off x="714481" y="1095303"/>
              <a:ext cx="10117641" cy="5762697"/>
            </a:xfrm>
            <a:prstGeom prst="rect">
              <a:avLst/>
            </a:prstGeom>
          </p:spPr>
        </p:pic>
        <p:pic>
          <p:nvPicPr>
            <p:cNvPr id="2" name="Kép 1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42" b="78434" l="31002" r="70794">
                          <a14:foregroundMark x1="57183" y1="63415" x2="57183" y2="63415"/>
                          <a14:foregroundMark x1="57372" y1="61489" x2="57372" y2="61489"/>
                          <a14:backgroundMark x1="34499" y1="55969" x2="34499" y2="55969"/>
                          <a14:backgroundMark x1="36295" y1="56739" x2="36295" y2="56739"/>
                          <a14:backgroundMark x1="32798" y1="59435" x2="32798" y2="59435"/>
                          <a14:backgroundMark x1="70132" y1="62259" x2="70132" y2="62259"/>
                          <a14:backgroundMark x1="34405" y1="58408" x2="34405" y2="58408"/>
                          <a14:backgroundMark x1="40170" y1="55969" x2="40170" y2="55969"/>
                        </a14:backgroundRemoval>
                      </a14:imgEffect>
                    </a14:imgLayer>
                  </a14:imgProps>
                </a:ext>
              </a:extLst>
            </a:blip>
            <a:srcRect l="26575" r="27225" b="27637"/>
            <a:stretch/>
          </p:blipFill>
          <p:spPr>
            <a:xfrm>
              <a:off x="4910775" y="1470766"/>
              <a:ext cx="1929640" cy="2225372"/>
            </a:xfrm>
            <a:prstGeom prst="rect">
              <a:avLst/>
            </a:prstGeom>
          </p:spPr>
        </p:pic>
      </p:grpSp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32" b="67982" l="10117" r="89981">
                        <a14:foregroundMark x1="54280" y1="46491" x2="54280" y2="46491"/>
                        <a14:foregroundMark x1="54280" y1="48904" x2="54280" y2="48904"/>
                        <a14:backgroundMark x1="61673" y1="66447" x2="61089" y2="98904"/>
                        <a14:backgroundMark x1="61089" y1="98904" x2="87938" y2="99561"/>
                        <a14:backgroundMark x1="42899" y1="28509" x2="42899" y2="28509"/>
                        <a14:backgroundMark x1="42802" y1="30263" x2="42802" y2="30263"/>
                        <a14:backgroundMark x1="42704" y1="32456" x2="42704" y2="32456"/>
                      </a14:backgroundRemoval>
                    </a14:imgEffect>
                  </a14:imgLayer>
                </a14:imgProps>
              </a:ext>
            </a:extLst>
          </a:blip>
          <a:srcRect l="42793" t="3670" r="44469" b="43820"/>
          <a:stretch/>
        </p:blipFill>
        <p:spPr>
          <a:xfrm>
            <a:off x="706951" y="3828654"/>
            <a:ext cx="1681228" cy="3074170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38" b="100000" l="3258" r="98867">
                        <a14:foregroundMark x1="76771" y1="53178" x2="76771" y2="53178"/>
                        <a14:foregroundMark x1="76912" y1="88877" x2="76912" y2="88877"/>
                        <a14:foregroundMark x1="66431" y1="36229" x2="66431" y2="36229"/>
                        <a14:foregroundMark x1="73654" y1="25000" x2="73654" y2="25000"/>
                        <a14:foregroundMark x1="85694" y1="25424" x2="85694" y2="25424"/>
                        <a14:foregroundMark x1="65156" y1="27331" x2="65156" y2="27331"/>
                        <a14:foregroundMark x1="64448" y1="23729" x2="64448" y2="23729"/>
                        <a14:foregroundMark x1="76346" y1="38559" x2="76346" y2="38559"/>
                        <a14:foregroundMark x1="40652" y1="55826" x2="40652" y2="55826"/>
                        <a14:foregroundMark x1="27904" y1="55614" x2="27904" y2="55614"/>
                        <a14:foregroundMark x1="26771" y1="52225" x2="26771" y2="52225"/>
                        <a14:foregroundMark x1="28895" y1="40466" x2="28895" y2="40466"/>
                        <a14:foregroundMark x1="31870" y1="38347" x2="31870" y2="38347"/>
                        <a14:foregroundMark x1="47309" y1="41525" x2="47309" y2="41525"/>
                        <a14:foregroundMark x1="49717" y1="46504" x2="49717" y2="46504"/>
                        <a14:foregroundMark x1="46742" y1="51801" x2="46742" y2="51801"/>
                        <a14:foregroundMark x1="45042" y1="55403" x2="45042" y2="55403"/>
                        <a14:foregroundMark x1="42351" y1="57097" x2="42351" y2="57097"/>
                        <a14:foregroundMark x1="36402" y1="57309" x2="36402" y2="57309"/>
                        <a14:foregroundMark x1="34136" y1="52966" x2="34136" y2="52966"/>
                        <a14:foregroundMark x1="32720" y1="49682" x2="32720" y2="49682"/>
                        <a14:foregroundMark x1="64164" y1="20657" x2="64164" y2="20657"/>
                        <a14:foregroundMark x1="63881" y1="12288" x2="63881" y2="12288"/>
                        <a14:foregroundMark x1="63173" y1="16525" x2="63173" y2="16525"/>
                        <a14:foregroundMark x1="64731" y1="16843" x2="64731" y2="16843"/>
                        <a14:foregroundMark x1="61190" y1="15572" x2="61190" y2="15572"/>
                        <a14:foregroundMark x1="70680" y1="90360" x2="70680" y2="90360"/>
                        <a14:foregroundMark x1="72805" y1="48623" x2="72805" y2="48623"/>
                        <a14:foregroundMark x1="68839" y1="47246" x2="68839" y2="47246"/>
                        <a14:foregroundMark x1="74079" y1="44809" x2="74079" y2="44809"/>
                        <a14:foregroundMark x1="35694" y1="50106" x2="35694" y2="50106"/>
                        <a14:foregroundMark x1="28754" y1="46081" x2="28754" y2="46081"/>
                        <a14:foregroundMark x1="28754" y1="44809" x2="28754" y2="44809"/>
                        <a14:foregroundMark x1="29462" y1="42903" x2="29462" y2="42903"/>
                        <a14:foregroundMark x1="26204" y1="40042" x2="26204" y2="40042"/>
                        <a14:foregroundMark x1="28470" y1="38665" x2="28470" y2="38665"/>
                        <a14:foregroundMark x1="32720" y1="45021" x2="32720" y2="45021"/>
                        <a14:foregroundMark x1="43768" y1="53496" x2="43768" y2="53496"/>
                        <a14:foregroundMark x1="68414" y1="58686" x2="68414" y2="58686"/>
                        <a14:foregroundMark x1="70822" y1="54449" x2="70822" y2="54449"/>
                        <a14:foregroundMark x1="63739" y1="59852" x2="63739" y2="59852"/>
                        <a14:foregroundMark x1="68839" y1="52542" x2="68839" y2="52542"/>
                        <a14:foregroundMark x1="71105" y1="51271" x2="71105" y2="51271"/>
                        <a14:foregroundMark x1="36402" y1="53496" x2="36402" y2="53496"/>
                        <a14:foregroundMark x1="33144" y1="51271" x2="33144" y2="51271"/>
                        <a14:foregroundMark x1="31870" y1="47034" x2="31870" y2="47034"/>
                        <a14:backgroundMark x1="42351" y1="23093" x2="42351" y2="23093"/>
                        <a14:backgroundMark x1="89093" y1="6144" x2="89093" y2="6144"/>
                        <a14:backgroundMark x1="69688" y1="29767" x2="69688" y2="29767"/>
                        <a14:backgroundMark x1="62323" y1="23729" x2="62323" y2="23729"/>
                        <a14:backgroundMark x1="80312" y1="9640" x2="80312" y2="9640"/>
                        <a14:backgroundMark x1="48300" y1="5297" x2="48300" y2="5297"/>
                        <a14:backgroundMark x1="48300" y1="34746" x2="48300" y2="34746"/>
                        <a14:backgroundMark x1="49292" y1="29237" x2="49292" y2="29237"/>
                        <a14:backgroundMark x1="49575" y1="20233" x2="49575" y2="20233"/>
                        <a14:backgroundMark x1="52975" y1="24258" x2="52975" y2="24258"/>
                        <a14:backgroundMark x1="88244" y1="11547" x2="88244" y2="11547"/>
                        <a14:backgroundMark x1="50000" y1="53178" x2="50000" y2="53178"/>
                        <a14:backgroundMark x1="56657" y1="39513" x2="56657" y2="39513"/>
                        <a14:backgroundMark x1="54533" y1="34746" x2="54533" y2="34746"/>
                        <a14:backgroundMark x1="50992" y1="57945" x2="50992" y2="57945"/>
                        <a14:backgroundMark x1="54533" y1="49894" x2="54533" y2="49894"/>
                        <a14:backgroundMark x1="54249" y1="44174" x2="54249" y2="44174"/>
                        <a14:backgroundMark x1="53258" y1="41419" x2="53258" y2="41419"/>
                        <a14:backgroundMark x1="49717" y1="37712" x2="49717" y2="37712"/>
                        <a14:backgroundMark x1="46601" y1="32627" x2="46601" y2="32627"/>
                        <a14:backgroundMark x1="62890" y1="50318" x2="62890" y2="50318"/>
                        <a14:backgroundMark x1="66714" y1="49364" x2="66714" y2="49364"/>
                      </a14:backgroundRemoval>
                    </a14:imgEffect>
                  </a14:imgLayer>
                </a14:imgProps>
              </a:ext>
            </a:extLst>
          </a:blip>
          <a:srcRect t="7685" b="9320"/>
          <a:stretch/>
        </p:blipFill>
        <p:spPr>
          <a:xfrm flipH="1">
            <a:off x="28568" y="3596213"/>
            <a:ext cx="3037991" cy="3292267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284" b="100000" l="3258" r="97309">
                        <a14:foregroundMark x1="76771" y1="53178" x2="76771" y2="53178"/>
                        <a14:foregroundMark x1="76912" y1="88877" x2="76912" y2="88877"/>
                        <a14:foregroundMark x1="69830" y1="50847" x2="69830" y2="50847"/>
                        <a14:foregroundMark x1="75921" y1="48729" x2="75921" y2="48729"/>
                        <a14:foregroundMark x1="67564" y1="59852" x2="67564" y2="59852"/>
                        <a14:foregroundMark x1="62040" y1="58898" x2="62040" y2="58898"/>
                        <a14:foregroundMark x1="71105" y1="52754" x2="71105" y2="52754"/>
                        <a14:foregroundMark x1="62181" y1="50318" x2="62181" y2="50318"/>
                        <a14:foregroundMark x1="73371" y1="44597" x2="73371" y2="44597"/>
                        <a14:foregroundMark x1="65014" y1="41525" x2="65014" y2="41525"/>
                        <a14:foregroundMark x1="60765" y1="39513" x2="60765" y2="39513"/>
                        <a14:foregroundMark x1="60765" y1="38347" x2="60765" y2="38347"/>
                        <a14:foregroundMark x1="63031" y1="37394" x2="63031" y2="37394"/>
                        <a14:foregroundMark x1="62181" y1="40572" x2="62181" y2="40572"/>
                        <a14:foregroundMark x1="58640" y1="41949" x2="58640" y2="41949"/>
                        <a14:foregroundMark x1="59490" y1="46928" x2="59490" y2="46928"/>
                        <a14:foregroundMark x1="66856" y1="50530" x2="66856" y2="50530"/>
                        <a14:foregroundMark x1="72380" y1="47034" x2="72380" y2="47034"/>
                        <a14:foregroundMark x1="72663" y1="51271" x2="72663" y2="51271"/>
                        <a14:foregroundMark x1="76204" y1="46928" x2="76204" y2="46928"/>
                        <a14:foregroundMark x1="79462" y1="46081" x2="79462" y2="46081"/>
                        <a14:foregroundMark x1="81870" y1="42691" x2="81870" y2="42691"/>
                        <a14:foregroundMark x1="83003" y1="39619" x2="83003" y2="39619"/>
                        <a14:foregroundMark x1="70397" y1="89831" x2="70397" y2="89831"/>
                        <a14:foregroundMark x1="66006" y1="67055" x2="66006" y2="67055"/>
                        <a14:foregroundMark x1="70113" y1="66314" x2="70113" y2="66314"/>
                        <a14:foregroundMark x1="67280" y1="63983" x2="67280" y2="63983"/>
                        <a14:foregroundMark x1="62040" y1="48729" x2="62040" y2="48729"/>
                        <a14:foregroundMark x1="64306" y1="42903" x2="64306" y2="42903"/>
                        <a14:foregroundMark x1="66997" y1="40466" x2="66997" y2="40466"/>
                        <a14:foregroundMark x1="63314" y1="32627" x2="63314" y2="32627"/>
                        <a14:foregroundMark x1="59490" y1="55614" x2="59490" y2="55614"/>
                        <a14:foregroundMark x1="71671" y1="39301" x2="71671" y2="39301"/>
                        <a14:foregroundMark x1="33003" y1="57733" x2="33003" y2="57733"/>
                        <a14:foregroundMark x1="40368" y1="58686" x2="40368" y2="58686"/>
                        <a14:foregroundMark x1="42351" y1="54661" x2="42351" y2="54661"/>
                        <a14:foregroundMark x1="44193" y1="48199" x2="44193" y2="48199"/>
                        <a14:foregroundMark x1="27195" y1="56144" x2="27195" y2="56144"/>
                        <a14:foregroundMark x1="33569" y1="60381" x2="33569" y2="60381"/>
                        <a14:foregroundMark x1="25921" y1="50636" x2="25921" y2="50636"/>
                        <a14:foregroundMark x1="28470" y1="42373" x2="28470" y2="42373"/>
                        <a14:foregroundMark x1="30028" y1="46504" x2="30028" y2="46504"/>
                        <a14:foregroundMark x1="37394" y1="56780" x2="37394" y2="56780"/>
                        <a14:foregroundMark x1="44759" y1="56356" x2="44759" y2="56356"/>
                        <a14:foregroundMark x1="41076" y1="56144" x2="41076" y2="56144"/>
                        <a14:foregroundMark x1="48017" y1="53178" x2="48017" y2="53178"/>
                        <a14:foregroundMark x1="35836" y1="53708" x2="35836" y2="53708"/>
                        <a14:foregroundMark x1="32295" y1="52013" x2="32295" y2="52013"/>
                        <a14:foregroundMark x1="32720" y1="49364" x2="32720" y2="49364"/>
                        <a14:foregroundMark x1="31445" y1="45021" x2="31445" y2="45021"/>
                        <a14:foregroundMark x1="28754" y1="44809" x2="28754" y2="44809"/>
                        <a14:foregroundMark x1="28754" y1="40572" x2="28754" y2="40572"/>
                        <a14:foregroundMark x1="26346" y1="44068" x2="26346" y2="44068"/>
                        <a14:foregroundMark x1="27195" y1="39619" x2="27195" y2="39619"/>
                        <a14:foregroundMark x1="32295" y1="46716" x2="32295" y2="46716"/>
                        <a14:foregroundMark x1="66997" y1="90572" x2="66997" y2="90572"/>
                        <a14:foregroundMark x1="38669" y1="52013" x2="38669" y2="52013"/>
                        <a14:backgroundMark x1="42351" y1="23093" x2="42351" y2="23093"/>
                        <a14:backgroundMark x1="89093" y1="6144" x2="89093" y2="6144"/>
                        <a14:backgroundMark x1="69688" y1="29767" x2="69688" y2="29767"/>
                        <a14:backgroundMark x1="62323" y1="23729" x2="62323" y2="23729"/>
                        <a14:backgroundMark x1="80312" y1="9640" x2="80312" y2="9640"/>
                        <a14:backgroundMark x1="92776" y1="47246" x2="92776" y2="47246"/>
                        <a14:backgroundMark x1="96034" y1="56038" x2="96034" y2="56038"/>
                        <a14:backgroundMark x1="83853" y1="51589" x2="83853" y2="51589"/>
                      </a14:backgroundRemoval>
                    </a14:imgEffect>
                  </a14:imgLayer>
                </a14:imgProps>
              </a:ext>
            </a:extLst>
          </a:blip>
          <a:srcRect t="29396" b="3152"/>
          <a:stretch/>
        </p:blipFill>
        <p:spPr>
          <a:xfrm flipH="1">
            <a:off x="2264417" y="4147318"/>
            <a:ext cx="2974865" cy="2749872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284" b="100000" l="3258" r="97309">
                        <a14:foregroundMark x1="76771" y1="53178" x2="76771" y2="53178"/>
                        <a14:foregroundMark x1="76912" y1="88877" x2="76912" y2="88877"/>
                        <a14:foregroundMark x1="69830" y1="50847" x2="69830" y2="50847"/>
                        <a14:foregroundMark x1="75921" y1="48729" x2="75921" y2="48729"/>
                        <a14:foregroundMark x1="67564" y1="59852" x2="67564" y2="59852"/>
                        <a14:foregroundMark x1="62040" y1="58898" x2="62040" y2="58898"/>
                        <a14:foregroundMark x1="71105" y1="52754" x2="71105" y2="52754"/>
                        <a14:foregroundMark x1="62181" y1="50318" x2="62181" y2="50318"/>
                        <a14:foregroundMark x1="73371" y1="44597" x2="73371" y2="44597"/>
                        <a14:foregroundMark x1="65014" y1="41525" x2="65014" y2="41525"/>
                        <a14:foregroundMark x1="60765" y1="39513" x2="60765" y2="39513"/>
                        <a14:foregroundMark x1="60765" y1="38347" x2="60765" y2="38347"/>
                        <a14:foregroundMark x1="63031" y1="37394" x2="63031" y2="37394"/>
                        <a14:foregroundMark x1="62181" y1="40572" x2="62181" y2="40572"/>
                        <a14:foregroundMark x1="58640" y1="41949" x2="58640" y2="41949"/>
                        <a14:foregroundMark x1="59490" y1="46928" x2="59490" y2="46928"/>
                        <a14:foregroundMark x1="66856" y1="50530" x2="66856" y2="50530"/>
                        <a14:foregroundMark x1="72380" y1="47034" x2="72380" y2="47034"/>
                        <a14:foregroundMark x1="72663" y1="51271" x2="72663" y2="51271"/>
                        <a14:foregroundMark x1="76204" y1="46928" x2="76204" y2="46928"/>
                        <a14:foregroundMark x1="79462" y1="46081" x2="79462" y2="46081"/>
                        <a14:foregroundMark x1="81870" y1="42691" x2="81870" y2="42691"/>
                        <a14:foregroundMark x1="83003" y1="39619" x2="83003" y2="39619"/>
                        <a14:foregroundMark x1="70397" y1="89831" x2="70397" y2="89831"/>
                        <a14:foregroundMark x1="66006" y1="67055" x2="66006" y2="67055"/>
                        <a14:foregroundMark x1="70113" y1="66314" x2="70113" y2="66314"/>
                        <a14:foregroundMark x1="67280" y1="63983" x2="67280" y2="63983"/>
                        <a14:foregroundMark x1="62040" y1="48729" x2="62040" y2="48729"/>
                        <a14:foregroundMark x1="64306" y1="42903" x2="64306" y2="42903"/>
                        <a14:foregroundMark x1="66997" y1="40466" x2="66997" y2="40466"/>
                        <a14:foregroundMark x1="63314" y1="32627" x2="63314" y2="32627"/>
                        <a14:foregroundMark x1="59490" y1="55614" x2="59490" y2="55614"/>
                        <a14:foregroundMark x1="71671" y1="39301" x2="71671" y2="39301"/>
                        <a14:foregroundMark x1="33003" y1="57733" x2="33003" y2="57733"/>
                        <a14:foregroundMark x1="40368" y1="58686" x2="40368" y2="58686"/>
                        <a14:foregroundMark x1="42351" y1="54661" x2="42351" y2="54661"/>
                        <a14:foregroundMark x1="44193" y1="48199" x2="44193" y2="48199"/>
                        <a14:foregroundMark x1="27195" y1="56144" x2="27195" y2="56144"/>
                        <a14:foregroundMark x1="33569" y1="60381" x2="33569" y2="60381"/>
                        <a14:foregroundMark x1="25921" y1="50636" x2="25921" y2="50636"/>
                        <a14:foregroundMark x1="28470" y1="42373" x2="28470" y2="42373"/>
                        <a14:foregroundMark x1="30028" y1="46504" x2="30028" y2="46504"/>
                        <a14:foregroundMark x1="37394" y1="56780" x2="37394" y2="56780"/>
                        <a14:foregroundMark x1="44759" y1="56356" x2="44759" y2="56356"/>
                        <a14:foregroundMark x1="41076" y1="56144" x2="41076" y2="56144"/>
                        <a14:foregroundMark x1="48017" y1="53178" x2="48017" y2="53178"/>
                        <a14:foregroundMark x1="35836" y1="53708" x2="35836" y2="53708"/>
                        <a14:foregroundMark x1="32295" y1="52013" x2="32295" y2="52013"/>
                        <a14:foregroundMark x1="32720" y1="49364" x2="32720" y2="49364"/>
                        <a14:foregroundMark x1="31445" y1="45021" x2="31445" y2="45021"/>
                        <a14:foregroundMark x1="28754" y1="44809" x2="28754" y2="44809"/>
                        <a14:foregroundMark x1="28754" y1="40572" x2="28754" y2="40572"/>
                        <a14:foregroundMark x1="26346" y1="44068" x2="26346" y2="44068"/>
                        <a14:foregroundMark x1="27195" y1="39619" x2="27195" y2="39619"/>
                        <a14:foregroundMark x1="32295" y1="46716" x2="32295" y2="46716"/>
                        <a14:foregroundMark x1="66997" y1="90572" x2="66997" y2="90572"/>
                        <a14:foregroundMark x1="38669" y1="52013" x2="38669" y2="52013"/>
                        <a14:backgroundMark x1="42351" y1="23093" x2="42351" y2="23093"/>
                        <a14:backgroundMark x1="89093" y1="6144" x2="89093" y2="6144"/>
                        <a14:backgroundMark x1="69688" y1="29767" x2="69688" y2="29767"/>
                        <a14:backgroundMark x1="62323" y1="23729" x2="62323" y2="23729"/>
                        <a14:backgroundMark x1="80312" y1="9640" x2="80312" y2="9640"/>
                        <a14:backgroundMark x1="92776" y1="47246" x2="92776" y2="47246"/>
                        <a14:backgroundMark x1="96034" y1="56038" x2="96034" y2="56038"/>
                        <a14:backgroundMark x1="83853" y1="51589" x2="83853" y2="51589"/>
                      </a14:backgroundRemoval>
                    </a14:imgEffect>
                  </a14:imgLayer>
                </a14:imgProps>
              </a:ext>
            </a:extLst>
          </a:blip>
          <a:srcRect t="29396" b="15509"/>
          <a:stretch/>
        </p:blipFill>
        <p:spPr>
          <a:xfrm>
            <a:off x="6857420" y="4381339"/>
            <a:ext cx="3426990" cy="2524561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0195" r="100000">
                        <a14:foregroundMark x1="37589" y1="39163" x2="37589" y2="39163"/>
                        <a14:foregroundMark x1="43706" y1="37072" x2="43706" y2="37072"/>
                        <a14:foregroundMark x1="23759" y1="48099" x2="23759" y2="48099"/>
                        <a14:foregroundMark x1="23138" y1="71293" x2="23138" y2="71293"/>
                        <a14:backgroundMark x1="93528" y1="69392" x2="93528" y2="69392"/>
                        <a14:backgroundMark x1="80053" y1="4373" x2="80053" y2="4373"/>
                        <a14:backgroundMark x1="69238" y1="1711" x2="69238" y2="1711"/>
                        <a14:backgroundMark x1="61791" y1="4943" x2="61791" y2="4943"/>
                        <a14:backgroundMark x1="63564" y1="9125" x2="63564" y2="9125"/>
                        <a14:backgroundMark x1="63652" y1="6654" x2="63652" y2="6654"/>
                        <a14:backgroundMark x1="62766" y1="3422" x2="62766" y2="3422"/>
                        <a14:backgroundMark x1="62057" y1="8555" x2="62057" y2="8555"/>
                        <a14:backgroundMark x1="59486" y1="9125" x2="59486" y2="9125"/>
                        <a14:backgroundMark x1="85372" y1="9886" x2="85372" y2="9886"/>
                        <a14:backgroundMark x1="81028" y1="3042" x2="81028" y2="3042"/>
                        <a14:backgroundMark x1="82890" y1="6274" x2="82890" y2="6274"/>
                        <a14:backgroundMark x1="82801" y1="3612" x2="82801" y2="3612"/>
                      </a14:backgroundRemoval>
                    </a14:imgEffect>
                  </a14:imgLayer>
                </a14:imgProps>
              </a:ext>
            </a:extLst>
          </a:blip>
          <a:srcRect l="10490"/>
          <a:stretch/>
        </p:blipFill>
        <p:spPr>
          <a:xfrm>
            <a:off x="4071817" y="4761667"/>
            <a:ext cx="4115930" cy="2144233"/>
          </a:xfrm>
          <a:prstGeom prst="rect">
            <a:avLst/>
          </a:prstGeom>
        </p:spPr>
      </p:pic>
      <p:sp>
        <p:nvSpPr>
          <p:cNvPr id="18" name="Lekerekített téglalap 17"/>
          <p:cNvSpPr/>
          <p:nvPr/>
        </p:nvSpPr>
        <p:spPr>
          <a:xfrm>
            <a:off x="192101" y="213743"/>
            <a:ext cx="2577737" cy="1934955"/>
          </a:xfrm>
          <a:prstGeom prst="roundRect">
            <a:avLst/>
          </a:prstGeom>
          <a:solidFill>
            <a:schemeClr val="lt1">
              <a:alpha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2">
                    <a:lumMod val="10000"/>
                  </a:schemeClr>
                </a:solidFill>
              </a:rPr>
              <a:t>Jézusnak a sebek szörnyű fájdalmat okoztak.</a:t>
            </a:r>
            <a:endParaRPr lang="hu-HU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258" r="98867">
                        <a14:foregroundMark x1="76771" y1="53178" x2="76771" y2="53178"/>
                        <a14:foregroundMark x1="76912" y1="88877" x2="76912" y2="88877"/>
                        <a14:backgroundMark x1="42351" y1="23093" x2="42351" y2="23093"/>
                        <a14:backgroundMark x1="89093" y1="6144" x2="89093" y2="6144"/>
                        <a14:backgroundMark x1="69688" y1="29767" x2="69688" y2="29767"/>
                        <a14:backgroundMark x1="62323" y1="23729" x2="62323" y2="23729"/>
                        <a14:backgroundMark x1="80312" y1="9640" x2="80312" y2="96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16403" y="3074607"/>
            <a:ext cx="3426990" cy="4582264"/>
          </a:xfrm>
          <a:prstGeom prst="rect">
            <a:avLst/>
          </a:prstGeom>
        </p:spPr>
      </p:pic>
      <p:sp>
        <p:nvSpPr>
          <p:cNvPr id="21" name="Lekerekített téglalap 20"/>
          <p:cNvSpPr/>
          <p:nvPr/>
        </p:nvSpPr>
        <p:spPr>
          <a:xfrm>
            <a:off x="9241029" y="213743"/>
            <a:ext cx="2577737" cy="1934955"/>
          </a:xfrm>
          <a:prstGeom prst="roundRect">
            <a:avLst/>
          </a:prstGeom>
          <a:solidFill>
            <a:schemeClr val="lt1">
              <a:alpha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2">
                    <a:lumMod val="10000"/>
                  </a:schemeClr>
                </a:solidFill>
              </a:rPr>
              <a:t>Szenvedésének óráiban még a nap is elsötétült.</a:t>
            </a:r>
            <a:endParaRPr lang="hu-HU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1235" y="-5430"/>
            <a:ext cx="12192000" cy="6888480"/>
          </a:xfrm>
          <a:prstGeom prst="rect">
            <a:avLst/>
          </a:prstGeom>
          <a:solidFill>
            <a:schemeClr val="dk1">
              <a:alpha val="7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Lekerekített téglalap 21"/>
          <p:cNvSpPr/>
          <p:nvPr/>
        </p:nvSpPr>
        <p:spPr>
          <a:xfrm>
            <a:off x="2900366" y="265536"/>
            <a:ext cx="4677832" cy="898917"/>
          </a:xfrm>
          <a:prstGeom prst="roundRect">
            <a:avLst/>
          </a:prstGeom>
          <a:solidFill>
            <a:schemeClr val="lt1">
              <a:alpha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2">
                    <a:lumMod val="10000"/>
                  </a:schemeClr>
                </a:solidFill>
              </a:rPr>
              <a:t>Utolsó erejével így imádkozott:</a:t>
            </a:r>
            <a:endParaRPr lang="hu-HU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" name="Ellipszis buborék 18"/>
          <p:cNvSpPr/>
          <p:nvPr/>
        </p:nvSpPr>
        <p:spPr>
          <a:xfrm>
            <a:off x="5312139" y="1203643"/>
            <a:ext cx="3797027" cy="1292638"/>
          </a:xfrm>
          <a:prstGeom prst="wedgeEllipseCallout">
            <a:avLst>
              <a:gd name="adj1" fmla="val -28920"/>
              <a:gd name="adj2" fmla="val 70485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200" dirty="0" smtClean="0"/>
              <a:t>Atyám, a te kezedbe teszem le az én lelkemet!</a:t>
            </a:r>
          </a:p>
        </p:txBody>
      </p:sp>
      <p:sp>
        <p:nvSpPr>
          <p:cNvPr id="23" name="Lekerekített téglalap 22"/>
          <p:cNvSpPr/>
          <p:nvPr/>
        </p:nvSpPr>
        <p:spPr>
          <a:xfrm>
            <a:off x="3606415" y="2753256"/>
            <a:ext cx="5046733" cy="1465950"/>
          </a:xfrm>
          <a:prstGeom prst="roundRect">
            <a:avLst/>
          </a:prstGeom>
          <a:solidFill>
            <a:schemeClr val="lt1">
              <a:alpha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3600" dirty="0" smtClean="0">
                <a:solidFill>
                  <a:schemeClr val="bg2">
                    <a:lumMod val="10000"/>
                  </a:schemeClr>
                </a:solidFill>
              </a:rPr>
              <a:t>Azután meghalt.</a:t>
            </a:r>
            <a:endParaRPr lang="hu-HU" sz="36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54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5" grpId="0" animBg="1"/>
      <p:bldP spid="22" grpId="0" animBg="1"/>
      <p:bldP spid="19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rgbClr val="A29A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1793631" y="2312377"/>
            <a:ext cx="8168052" cy="4545623"/>
            <a:chOff x="714481" y="1095303"/>
            <a:chExt cx="10117641" cy="5762697"/>
          </a:xfrm>
        </p:grpSpPr>
        <p:pic>
          <p:nvPicPr>
            <p:cNvPr id="4" name="Kép 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99" b="89747" l="9865" r="100000"/>
                      </a14:imgEffect>
                    </a14:imgLayer>
                  </a14:imgProps>
                </a:ext>
              </a:extLst>
            </a:blip>
            <a:srcRect l="37189" t="-9036" b="45297"/>
            <a:stretch/>
          </p:blipFill>
          <p:spPr>
            <a:xfrm>
              <a:off x="714481" y="1095303"/>
              <a:ext cx="10117641" cy="5762697"/>
            </a:xfrm>
            <a:prstGeom prst="rect">
              <a:avLst/>
            </a:prstGeom>
          </p:spPr>
        </p:pic>
        <p:pic>
          <p:nvPicPr>
            <p:cNvPr id="2" name="Kép 1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42" b="78434" l="31002" r="70794">
                          <a14:foregroundMark x1="57183" y1="63415" x2="57183" y2="63415"/>
                          <a14:foregroundMark x1="57372" y1="61489" x2="57372" y2="61489"/>
                          <a14:backgroundMark x1="34499" y1="55969" x2="34499" y2="55969"/>
                          <a14:backgroundMark x1="36295" y1="56739" x2="36295" y2="56739"/>
                          <a14:backgroundMark x1="32798" y1="59435" x2="32798" y2="59435"/>
                          <a14:backgroundMark x1="70132" y1="62259" x2="70132" y2="62259"/>
                          <a14:backgroundMark x1="34405" y1="58408" x2="34405" y2="58408"/>
                          <a14:backgroundMark x1="40170" y1="55969" x2="40170" y2="55969"/>
                        </a14:backgroundRemoval>
                      </a14:imgEffect>
                    </a14:imgLayer>
                  </a14:imgProps>
                </a:ext>
              </a:extLst>
            </a:blip>
            <a:srcRect l="26575" r="27225" b="27637"/>
            <a:stretch/>
          </p:blipFill>
          <p:spPr>
            <a:xfrm>
              <a:off x="4910775" y="1470766"/>
              <a:ext cx="1929640" cy="2225372"/>
            </a:xfrm>
            <a:prstGeom prst="rect">
              <a:avLst/>
            </a:prstGeom>
          </p:spPr>
        </p:pic>
      </p:grpSp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32" b="67982" l="10117" r="89981">
                        <a14:foregroundMark x1="54280" y1="46491" x2="54280" y2="46491"/>
                        <a14:foregroundMark x1="54280" y1="48904" x2="54280" y2="48904"/>
                        <a14:backgroundMark x1="61673" y1="66447" x2="61089" y2="98904"/>
                        <a14:backgroundMark x1="61089" y1="98904" x2="87938" y2="99561"/>
                        <a14:backgroundMark x1="42899" y1="28509" x2="42899" y2="28509"/>
                        <a14:backgroundMark x1="42802" y1="30263" x2="42802" y2="30263"/>
                        <a14:backgroundMark x1="42704" y1="32456" x2="42704" y2="32456"/>
                      </a14:backgroundRemoval>
                    </a14:imgEffect>
                  </a14:imgLayer>
                </a14:imgProps>
              </a:ext>
            </a:extLst>
          </a:blip>
          <a:srcRect l="42793" t="3670" r="44469" b="43820"/>
          <a:stretch/>
        </p:blipFill>
        <p:spPr>
          <a:xfrm>
            <a:off x="706951" y="3828654"/>
            <a:ext cx="1681228" cy="3074170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38" b="100000" l="3258" r="98867">
                        <a14:foregroundMark x1="76771" y1="53178" x2="76771" y2="53178"/>
                        <a14:foregroundMark x1="76912" y1="88877" x2="76912" y2="88877"/>
                        <a14:foregroundMark x1="66431" y1="36229" x2="66431" y2="36229"/>
                        <a14:foregroundMark x1="73654" y1="25000" x2="73654" y2="25000"/>
                        <a14:foregroundMark x1="85694" y1="25424" x2="85694" y2="25424"/>
                        <a14:foregroundMark x1="65156" y1="27331" x2="65156" y2="27331"/>
                        <a14:foregroundMark x1="64448" y1="23729" x2="64448" y2="23729"/>
                        <a14:foregroundMark x1="76346" y1="38559" x2="76346" y2="38559"/>
                        <a14:foregroundMark x1="40652" y1="55826" x2="40652" y2="55826"/>
                        <a14:foregroundMark x1="27904" y1="55614" x2="27904" y2="55614"/>
                        <a14:foregroundMark x1="26771" y1="52225" x2="26771" y2="52225"/>
                        <a14:foregroundMark x1="28895" y1="40466" x2="28895" y2="40466"/>
                        <a14:foregroundMark x1="31870" y1="38347" x2="31870" y2="38347"/>
                        <a14:foregroundMark x1="47309" y1="41525" x2="47309" y2="41525"/>
                        <a14:foregroundMark x1="49717" y1="46504" x2="49717" y2="46504"/>
                        <a14:foregroundMark x1="46742" y1="51801" x2="46742" y2="51801"/>
                        <a14:foregroundMark x1="45042" y1="55403" x2="45042" y2="55403"/>
                        <a14:foregroundMark x1="42351" y1="57097" x2="42351" y2="57097"/>
                        <a14:foregroundMark x1="36402" y1="57309" x2="36402" y2="57309"/>
                        <a14:foregroundMark x1="34136" y1="52966" x2="34136" y2="52966"/>
                        <a14:foregroundMark x1="32720" y1="49682" x2="32720" y2="49682"/>
                        <a14:foregroundMark x1="64164" y1="20657" x2="64164" y2="20657"/>
                        <a14:foregroundMark x1="63881" y1="12288" x2="63881" y2="12288"/>
                        <a14:foregroundMark x1="63173" y1="16525" x2="63173" y2="16525"/>
                        <a14:foregroundMark x1="64731" y1="16843" x2="64731" y2="16843"/>
                        <a14:foregroundMark x1="61190" y1="15572" x2="61190" y2="15572"/>
                        <a14:foregroundMark x1="70680" y1="90360" x2="70680" y2="90360"/>
                        <a14:foregroundMark x1="72805" y1="48623" x2="72805" y2="48623"/>
                        <a14:foregroundMark x1="68839" y1="47246" x2="68839" y2="47246"/>
                        <a14:foregroundMark x1="74079" y1="44809" x2="74079" y2="44809"/>
                        <a14:foregroundMark x1="35694" y1="50106" x2="35694" y2="50106"/>
                        <a14:foregroundMark x1="28754" y1="46081" x2="28754" y2="46081"/>
                        <a14:foregroundMark x1="28754" y1="44809" x2="28754" y2="44809"/>
                        <a14:foregroundMark x1="29462" y1="42903" x2="29462" y2="42903"/>
                        <a14:foregroundMark x1="26204" y1="40042" x2="26204" y2="40042"/>
                        <a14:foregroundMark x1="28470" y1="38665" x2="28470" y2="38665"/>
                        <a14:foregroundMark x1="32720" y1="45021" x2="32720" y2="45021"/>
                        <a14:foregroundMark x1="43768" y1="53496" x2="43768" y2="53496"/>
                        <a14:foregroundMark x1="68414" y1="58686" x2="68414" y2="58686"/>
                        <a14:foregroundMark x1="70822" y1="54449" x2="70822" y2="54449"/>
                        <a14:foregroundMark x1="63739" y1="59852" x2="63739" y2="59852"/>
                        <a14:foregroundMark x1="68839" y1="52542" x2="68839" y2="52542"/>
                        <a14:foregroundMark x1="71105" y1="51271" x2="71105" y2="51271"/>
                        <a14:foregroundMark x1="36402" y1="53496" x2="36402" y2="53496"/>
                        <a14:foregroundMark x1="33144" y1="51271" x2="33144" y2="51271"/>
                        <a14:foregroundMark x1="31870" y1="47034" x2="31870" y2="47034"/>
                        <a14:backgroundMark x1="42351" y1="23093" x2="42351" y2="23093"/>
                        <a14:backgroundMark x1="89093" y1="6144" x2="89093" y2="6144"/>
                        <a14:backgroundMark x1="69688" y1="29767" x2="69688" y2="29767"/>
                        <a14:backgroundMark x1="62323" y1="23729" x2="62323" y2="23729"/>
                        <a14:backgroundMark x1="80312" y1="9640" x2="80312" y2="9640"/>
                        <a14:backgroundMark x1="48300" y1="5297" x2="48300" y2="5297"/>
                        <a14:backgroundMark x1="48300" y1="34746" x2="48300" y2="34746"/>
                        <a14:backgroundMark x1="49292" y1="29237" x2="49292" y2="29237"/>
                        <a14:backgroundMark x1="49575" y1="20233" x2="49575" y2="20233"/>
                        <a14:backgroundMark x1="52975" y1="24258" x2="52975" y2="24258"/>
                        <a14:backgroundMark x1="88244" y1="11547" x2="88244" y2="11547"/>
                        <a14:backgroundMark x1="50000" y1="53178" x2="50000" y2="53178"/>
                        <a14:backgroundMark x1="56657" y1="39513" x2="56657" y2="39513"/>
                        <a14:backgroundMark x1="54533" y1="34746" x2="54533" y2="34746"/>
                        <a14:backgroundMark x1="50992" y1="57945" x2="50992" y2="57945"/>
                        <a14:backgroundMark x1="54533" y1="49894" x2="54533" y2="49894"/>
                        <a14:backgroundMark x1="54249" y1="44174" x2="54249" y2="44174"/>
                        <a14:backgroundMark x1="53258" y1="41419" x2="53258" y2="41419"/>
                        <a14:backgroundMark x1="49717" y1="37712" x2="49717" y2="37712"/>
                        <a14:backgroundMark x1="46601" y1="32627" x2="46601" y2="32627"/>
                        <a14:backgroundMark x1="62890" y1="50318" x2="62890" y2="50318"/>
                        <a14:backgroundMark x1="66714" y1="49364" x2="66714" y2="49364"/>
                      </a14:backgroundRemoval>
                    </a14:imgEffect>
                  </a14:imgLayer>
                </a14:imgProps>
              </a:ext>
            </a:extLst>
          </a:blip>
          <a:srcRect t="7685" b="9320"/>
          <a:stretch/>
        </p:blipFill>
        <p:spPr>
          <a:xfrm flipH="1">
            <a:off x="28568" y="3596213"/>
            <a:ext cx="3037991" cy="3292267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284" b="100000" l="3258" r="97309">
                        <a14:foregroundMark x1="76771" y1="53178" x2="76771" y2="53178"/>
                        <a14:foregroundMark x1="76912" y1="88877" x2="76912" y2="88877"/>
                        <a14:foregroundMark x1="69830" y1="50847" x2="69830" y2="50847"/>
                        <a14:foregroundMark x1="75921" y1="48729" x2="75921" y2="48729"/>
                        <a14:foregroundMark x1="67564" y1="59852" x2="67564" y2="59852"/>
                        <a14:foregroundMark x1="62040" y1="58898" x2="62040" y2="58898"/>
                        <a14:foregroundMark x1="71105" y1="52754" x2="71105" y2="52754"/>
                        <a14:foregroundMark x1="62181" y1="50318" x2="62181" y2="50318"/>
                        <a14:foregroundMark x1="73371" y1="44597" x2="73371" y2="44597"/>
                        <a14:foregroundMark x1="65014" y1="41525" x2="65014" y2="41525"/>
                        <a14:foregroundMark x1="60765" y1="39513" x2="60765" y2="39513"/>
                        <a14:foregroundMark x1="60765" y1="38347" x2="60765" y2="38347"/>
                        <a14:foregroundMark x1="63031" y1="37394" x2="63031" y2="37394"/>
                        <a14:foregroundMark x1="62181" y1="40572" x2="62181" y2="40572"/>
                        <a14:foregroundMark x1="58640" y1="41949" x2="58640" y2="41949"/>
                        <a14:foregroundMark x1="59490" y1="46928" x2="59490" y2="46928"/>
                        <a14:foregroundMark x1="66856" y1="50530" x2="66856" y2="50530"/>
                        <a14:foregroundMark x1="72380" y1="47034" x2="72380" y2="47034"/>
                        <a14:foregroundMark x1="72663" y1="51271" x2="72663" y2="51271"/>
                        <a14:foregroundMark x1="76204" y1="46928" x2="76204" y2="46928"/>
                        <a14:foregroundMark x1="79462" y1="46081" x2="79462" y2="46081"/>
                        <a14:foregroundMark x1="81870" y1="42691" x2="81870" y2="42691"/>
                        <a14:foregroundMark x1="83003" y1="39619" x2="83003" y2="39619"/>
                        <a14:foregroundMark x1="70397" y1="89831" x2="70397" y2="89831"/>
                        <a14:foregroundMark x1="66006" y1="67055" x2="66006" y2="67055"/>
                        <a14:foregroundMark x1="70113" y1="66314" x2="70113" y2="66314"/>
                        <a14:foregroundMark x1="67280" y1="63983" x2="67280" y2="63983"/>
                        <a14:foregroundMark x1="62040" y1="48729" x2="62040" y2="48729"/>
                        <a14:foregroundMark x1="64306" y1="42903" x2="64306" y2="42903"/>
                        <a14:foregroundMark x1="66997" y1="40466" x2="66997" y2="40466"/>
                        <a14:foregroundMark x1="63314" y1="32627" x2="63314" y2="32627"/>
                        <a14:foregroundMark x1="59490" y1="55614" x2="59490" y2="55614"/>
                        <a14:foregroundMark x1="71671" y1="39301" x2="71671" y2="39301"/>
                        <a14:foregroundMark x1="33003" y1="57733" x2="33003" y2="57733"/>
                        <a14:foregroundMark x1="40368" y1="58686" x2="40368" y2="58686"/>
                        <a14:foregroundMark x1="42351" y1="54661" x2="42351" y2="54661"/>
                        <a14:foregroundMark x1="44193" y1="48199" x2="44193" y2="48199"/>
                        <a14:foregroundMark x1="27195" y1="56144" x2="27195" y2="56144"/>
                        <a14:foregroundMark x1="33569" y1="60381" x2="33569" y2="60381"/>
                        <a14:foregroundMark x1="25921" y1="50636" x2="25921" y2="50636"/>
                        <a14:foregroundMark x1="28470" y1="42373" x2="28470" y2="42373"/>
                        <a14:foregroundMark x1="30028" y1="46504" x2="30028" y2="46504"/>
                        <a14:foregroundMark x1="37394" y1="56780" x2="37394" y2="56780"/>
                        <a14:foregroundMark x1="44759" y1="56356" x2="44759" y2="56356"/>
                        <a14:foregroundMark x1="41076" y1="56144" x2="41076" y2="56144"/>
                        <a14:foregroundMark x1="48017" y1="53178" x2="48017" y2="53178"/>
                        <a14:foregroundMark x1="35836" y1="53708" x2="35836" y2="53708"/>
                        <a14:foregroundMark x1="32295" y1="52013" x2="32295" y2="52013"/>
                        <a14:foregroundMark x1="32720" y1="49364" x2="32720" y2="49364"/>
                        <a14:foregroundMark x1="31445" y1="45021" x2="31445" y2="45021"/>
                        <a14:foregroundMark x1="28754" y1="44809" x2="28754" y2="44809"/>
                        <a14:foregroundMark x1="28754" y1="40572" x2="28754" y2="40572"/>
                        <a14:foregroundMark x1="26346" y1="44068" x2="26346" y2="44068"/>
                        <a14:foregroundMark x1="27195" y1="39619" x2="27195" y2="39619"/>
                        <a14:foregroundMark x1="32295" y1="46716" x2="32295" y2="46716"/>
                        <a14:foregroundMark x1="66997" y1="90572" x2="66997" y2="90572"/>
                        <a14:foregroundMark x1="38669" y1="52013" x2="38669" y2="52013"/>
                        <a14:backgroundMark x1="42351" y1="23093" x2="42351" y2="23093"/>
                        <a14:backgroundMark x1="89093" y1="6144" x2="89093" y2="6144"/>
                        <a14:backgroundMark x1="69688" y1="29767" x2="69688" y2="29767"/>
                        <a14:backgroundMark x1="62323" y1="23729" x2="62323" y2="23729"/>
                        <a14:backgroundMark x1="80312" y1="9640" x2="80312" y2="9640"/>
                        <a14:backgroundMark x1="92776" y1="47246" x2="92776" y2="47246"/>
                        <a14:backgroundMark x1="96034" y1="56038" x2="96034" y2="56038"/>
                        <a14:backgroundMark x1="83853" y1="51589" x2="83853" y2="51589"/>
                      </a14:backgroundRemoval>
                    </a14:imgEffect>
                  </a14:imgLayer>
                </a14:imgProps>
              </a:ext>
            </a:extLst>
          </a:blip>
          <a:srcRect t="29396" b="3152"/>
          <a:stretch/>
        </p:blipFill>
        <p:spPr>
          <a:xfrm flipH="1">
            <a:off x="2264417" y="4147318"/>
            <a:ext cx="2974865" cy="2749872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284" b="100000" l="3258" r="97309">
                        <a14:foregroundMark x1="76771" y1="53178" x2="76771" y2="53178"/>
                        <a14:foregroundMark x1="76912" y1="88877" x2="76912" y2="88877"/>
                        <a14:foregroundMark x1="69830" y1="50847" x2="69830" y2="50847"/>
                        <a14:foregroundMark x1="75921" y1="48729" x2="75921" y2="48729"/>
                        <a14:foregroundMark x1="67564" y1="59852" x2="67564" y2="59852"/>
                        <a14:foregroundMark x1="62040" y1="58898" x2="62040" y2="58898"/>
                        <a14:foregroundMark x1="71105" y1="52754" x2="71105" y2="52754"/>
                        <a14:foregroundMark x1="62181" y1="50318" x2="62181" y2="50318"/>
                        <a14:foregroundMark x1="73371" y1="44597" x2="73371" y2="44597"/>
                        <a14:foregroundMark x1="65014" y1="41525" x2="65014" y2="41525"/>
                        <a14:foregroundMark x1="60765" y1="39513" x2="60765" y2="39513"/>
                        <a14:foregroundMark x1="60765" y1="38347" x2="60765" y2="38347"/>
                        <a14:foregroundMark x1="63031" y1="37394" x2="63031" y2="37394"/>
                        <a14:foregroundMark x1="62181" y1="40572" x2="62181" y2="40572"/>
                        <a14:foregroundMark x1="58640" y1="41949" x2="58640" y2="41949"/>
                        <a14:foregroundMark x1="59490" y1="46928" x2="59490" y2="46928"/>
                        <a14:foregroundMark x1="66856" y1="50530" x2="66856" y2="50530"/>
                        <a14:foregroundMark x1="72380" y1="47034" x2="72380" y2="47034"/>
                        <a14:foregroundMark x1="72663" y1="51271" x2="72663" y2="51271"/>
                        <a14:foregroundMark x1="76204" y1="46928" x2="76204" y2="46928"/>
                        <a14:foregroundMark x1="79462" y1="46081" x2="79462" y2="46081"/>
                        <a14:foregroundMark x1="81870" y1="42691" x2="81870" y2="42691"/>
                        <a14:foregroundMark x1="83003" y1="39619" x2="83003" y2="39619"/>
                        <a14:foregroundMark x1="70397" y1="89831" x2="70397" y2="89831"/>
                        <a14:foregroundMark x1="66006" y1="67055" x2="66006" y2="67055"/>
                        <a14:foregroundMark x1="70113" y1="66314" x2="70113" y2="66314"/>
                        <a14:foregroundMark x1="67280" y1="63983" x2="67280" y2="63983"/>
                        <a14:foregroundMark x1="62040" y1="48729" x2="62040" y2="48729"/>
                        <a14:foregroundMark x1="64306" y1="42903" x2="64306" y2="42903"/>
                        <a14:foregroundMark x1="66997" y1="40466" x2="66997" y2="40466"/>
                        <a14:foregroundMark x1="63314" y1="32627" x2="63314" y2="32627"/>
                        <a14:foregroundMark x1="59490" y1="55614" x2="59490" y2="55614"/>
                        <a14:foregroundMark x1="71671" y1="39301" x2="71671" y2="39301"/>
                        <a14:foregroundMark x1="33003" y1="57733" x2="33003" y2="57733"/>
                        <a14:foregroundMark x1="40368" y1="58686" x2="40368" y2="58686"/>
                        <a14:foregroundMark x1="42351" y1="54661" x2="42351" y2="54661"/>
                        <a14:foregroundMark x1="44193" y1="48199" x2="44193" y2="48199"/>
                        <a14:foregroundMark x1="27195" y1="56144" x2="27195" y2="56144"/>
                        <a14:foregroundMark x1="33569" y1="60381" x2="33569" y2="60381"/>
                        <a14:foregroundMark x1="25921" y1="50636" x2="25921" y2="50636"/>
                        <a14:foregroundMark x1="28470" y1="42373" x2="28470" y2="42373"/>
                        <a14:foregroundMark x1="30028" y1="46504" x2="30028" y2="46504"/>
                        <a14:foregroundMark x1="37394" y1="56780" x2="37394" y2="56780"/>
                        <a14:foregroundMark x1="44759" y1="56356" x2="44759" y2="56356"/>
                        <a14:foregroundMark x1="41076" y1="56144" x2="41076" y2="56144"/>
                        <a14:foregroundMark x1="48017" y1="53178" x2="48017" y2="53178"/>
                        <a14:foregroundMark x1="35836" y1="53708" x2="35836" y2="53708"/>
                        <a14:foregroundMark x1="32295" y1="52013" x2="32295" y2="52013"/>
                        <a14:foregroundMark x1="32720" y1="49364" x2="32720" y2="49364"/>
                        <a14:foregroundMark x1="31445" y1="45021" x2="31445" y2="45021"/>
                        <a14:foregroundMark x1="28754" y1="44809" x2="28754" y2="44809"/>
                        <a14:foregroundMark x1="28754" y1="40572" x2="28754" y2="40572"/>
                        <a14:foregroundMark x1="26346" y1="44068" x2="26346" y2="44068"/>
                        <a14:foregroundMark x1="27195" y1="39619" x2="27195" y2="39619"/>
                        <a14:foregroundMark x1="32295" y1="46716" x2="32295" y2="46716"/>
                        <a14:foregroundMark x1="66997" y1="90572" x2="66997" y2="90572"/>
                        <a14:foregroundMark x1="38669" y1="52013" x2="38669" y2="52013"/>
                        <a14:backgroundMark x1="42351" y1="23093" x2="42351" y2="23093"/>
                        <a14:backgroundMark x1="89093" y1="6144" x2="89093" y2="6144"/>
                        <a14:backgroundMark x1="69688" y1="29767" x2="69688" y2="29767"/>
                        <a14:backgroundMark x1="62323" y1="23729" x2="62323" y2="23729"/>
                        <a14:backgroundMark x1="80312" y1="9640" x2="80312" y2="9640"/>
                        <a14:backgroundMark x1="92776" y1="47246" x2="92776" y2="47246"/>
                        <a14:backgroundMark x1="96034" y1="56038" x2="96034" y2="56038"/>
                        <a14:backgroundMark x1="83853" y1="51589" x2="83853" y2="51589"/>
                      </a14:backgroundRemoval>
                    </a14:imgEffect>
                  </a14:imgLayer>
                </a14:imgProps>
              </a:ext>
            </a:extLst>
          </a:blip>
          <a:srcRect t="29396" b="15509"/>
          <a:stretch/>
        </p:blipFill>
        <p:spPr>
          <a:xfrm>
            <a:off x="6857420" y="4381339"/>
            <a:ext cx="3426990" cy="2524561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0195" r="100000">
                        <a14:foregroundMark x1="37589" y1="39163" x2="37589" y2="39163"/>
                        <a14:foregroundMark x1="43706" y1="37072" x2="43706" y2="37072"/>
                        <a14:foregroundMark x1="23759" y1="48099" x2="23759" y2="48099"/>
                        <a14:foregroundMark x1="23138" y1="71293" x2="23138" y2="71293"/>
                        <a14:backgroundMark x1="93528" y1="69392" x2="93528" y2="69392"/>
                        <a14:backgroundMark x1="80053" y1="4373" x2="80053" y2="4373"/>
                        <a14:backgroundMark x1="69238" y1="1711" x2="69238" y2="1711"/>
                        <a14:backgroundMark x1="61791" y1="4943" x2="61791" y2="4943"/>
                        <a14:backgroundMark x1="63564" y1="9125" x2="63564" y2="9125"/>
                        <a14:backgroundMark x1="63652" y1="6654" x2="63652" y2="6654"/>
                        <a14:backgroundMark x1="62766" y1="3422" x2="62766" y2="3422"/>
                        <a14:backgroundMark x1="62057" y1="8555" x2="62057" y2="8555"/>
                        <a14:backgroundMark x1="59486" y1="9125" x2="59486" y2="9125"/>
                        <a14:backgroundMark x1="85372" y1="9886" x2="85372" y2="9886"/>
                        <a14:backgroundMark x1="81028" y1="3042" x2="81028" y2="3042"/>
                        <a14:backgroundMark x1="82890" y1="6274" x2="82890" y2="6274"/>
                        <a14:backgroundMark x1="82801" y1="3612" x2="82801" y2="3612"/>
                      </a14:backgroundRemoval>
                    </a14:imgEffect>
                  </a14:imgLayer>
                </a14:imgProps>
              </a:ext>
            </a:extLst>
          </a:blip>
          <a:srcRect l="10490"/>
          <a:stretch/>
        </p:blipFill>
        <p:spPr>
          <a:xfrm>
            <a:off x="4071817" y="4761667"/>
            <a:ext cx="4115930" cy="2144233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258" r="98867">
                        <a14:foregroundMark x1="76771" y1="53178" x2="76771" y2="53178"/>
                        <a14:foregroundMark x1="76912" y1="88877" x2="76912" y2="88877"/>
                        <a14:backgroundMark x1="42351" y1="23093" x2="42351" y2="23093"/>
                        <a14:backgroundMark x1="89093" y1="6144" x2="89093" y2="6144"/>
                        <a14:backgroundMark x1="69688" y1="29767" x2="69688" y2="29767"/>
                        <a14:backgroundMark x1="62323" y1="23729" x2="62323" y2="23729"/>
                        <a14:backgroundMark x1="80312" y1="9640" x2="80312" y2="96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16403" y="3074607"/>
            <a:ext cx="3426990" cy="4582264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0" y="-5763"/>
            <a:ext cx="12192000" cy="6888480"/>
          </a:xfrm>
          <a:prstGeom prst="rect">
            <a:avLst/>
          </a:prstGeom>
          <a:solidFill>
            <a:schemeClr val="dk1">
              <a:alpha val="7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Lekerekített téglalap 22"/>
          <p:cNvSpPr/>
          <p:nvPr/>
        </p:nvSpPr>
        <p:spPr>
          <a:xfrm>
            <a:off x="387326" y="448679"/>
            <a:ext cx="5046733" cy="1465950"/>
          </a:xfrm>
          <a:prstGeom prst="roundRect">
            <a:avLst/>
          </a:prstGeom>
          <a:solidFill>
            <a:schemeClr val="lt1">
              <a:alpha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2">
                    <a:lumMod val="10000"/>
                  </a:schemeClr>
                </a:solidFill>
              </a:rPr>
              <a:t>Amikor a százados látta, mi történt, így szólt a katonáihoz:</a:t>
            </a:r>
            <a:endParaRPr lang="hu-HU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034" b="100000" l="7087" r="98007">
                        <a14:foregroundMark x1="16611" y1="96966" x2="16611" y2="96966"/>
                        <a14:foregroundMark x1="26800" y1="96238" x2="26800" y2="96238"/>
                        <a14:foregroundMark x1="94241" y1="91141" x2="94241" y2="91141"/>
                        <a14:backgroundMark x1="28350" y1="27913" x2="28350" y2="27913"/>
                        <a14:backgroundMark x1="27685" y1="31796" x2="27685" y2="31796"/>
                        <a14:backgroundMark x1="25249" y1="28641" x2="25249" y2="28641"/>
                        <a14:backgroundMark x1="16168" y1="60801" x2="16168" y2="60801"/>
                        <a14:backgroundMark x1="18605" y1="56432" x2="18605" y2="56432"/>
                        <a14:backgroundMark x1="17719" y1="63714" x2="17719" y2="63714"/>
                        <a14:backgroundMark x1="14839" y1="63471" x2="14839" y2="63471"/>
                        <a14:backgroundMark x1="17276" y1="61529" x2="17276" y2="61529"/>
                        <a14:backgroundMark x1="12182" y1="62257" x2="12182" y2="62257"/>
                        <a14:backgroundMark x1="12182" y1="59830" x2="12182" y2="59830"/>
                        <a14:backgroundMark x1="16390" y1="55704" x2="16390" y2="55704"/>
                        <a14:backgroundMark x1="14396" y1="52063" x2="14396" y2="52063"/>
                        <a14:backgroundMark x1="14839" y1="47330" x2="14839" y2="47330"/>
                        <a14:backgroundMark x1="18383" y1="48786" x2="18383" y2="48786"/>
                        <a14:backgroundMark x1="16168" y1="51578" x2="16168" y2="51578"/>
                        <a14:backgroundMark x1="18605" y1="49757" x2="18605" y2="49757"/>
                        <a14:backgroundMark x1="18605" y1="52306" x2="18605" y2="52306"/>
                        <a14:backgroundMark x1="21927" y1="49515" x2="21927" y2="49515"/>
                        <a14:backgroundMark x1="21262" y1="54733" x2="21262" y2="54733"/>
                        <a14:backgroundMark x1="21484" y1="51820" x2="21484" y2="51820"/>
                        <a14:backgroundMark x1="20819" y1="47330" x2="20819" y2="47330"/>
                        <a14:backgroundMark x1="21484" y1="34466" x2="21484" y2="34466"/>
                        <a14:backgroundMark x1="20598" y1="29612" x2="20598" y2="29612"/>
                        <a14:backgroundMark x1="23699" y1="32524" x2="23699" y2="32524"/>
                        <a14:backgroundMark x1="34773" y1="34709" x2="34773" y2="34709"/>
                        <a14:backgroundMark x1="35216" y1="41019" x2="35216" y2="41019"/>
                        <a14:backgroundMark x1="32337" y1="43204" x2="32337" y2="43204"/>
                        <a14:backgroundMark x1="30343" y1="48301" x2="30343" y2="48301"/>
                        <a14:backgroundMark x1="28128" y1="45874" x2="28128" y2="45874"/>
                        <a14:backgroundMark x1="31451" y1="42233" x2="31451" y2="42233"/>
                        <a14:backgroundMark x1="84053" y1="32282" x2="84053" y2="32282"/>
                        <a14:backgroundMark x1="96013" y1="41990" x2="96013" y2="41990"/>
                        <a14:backgroundMark x1="96235" y1="38107" x2="96235" y2="38107"/>
                        <a14:backgroundMark x1="93577" y1="33738" x2="93577" y2="33738"/>
                        <a14:backgroundMark x1="76301" y1="49029" x2="76301" y2="49029"/>
                        <a14:backgroundMark x1="78516" y1="50121" x2="78516" y2="50121"/>
                        <a14:backgroundMark x1="81617" y1="53519" x2="81617" y2="53519"/>
                        <a14:backgroundMark x1="75415" y1="45388" x2="75415" y2="45388"/>
                        <a14:backgroundMark x1="74308" y1="50850" x2="74308" y2="50850"/>
                        <a14:backgroundMark x1="74972" y1="42233" x2="74972" y2="42233"/>
                        <a14:backgroundMark x1="78738" y1="38107" x2="78738" y2="38107"/>
                        <a14:backgroundMark x1="78959" y1="40534" x2="78959" y2="40534"/>
                        <a14:backgroundMark x1="80066" y1="44175" x2="80066" y2="44175"/>
                        <a14:backgroundMark x1="78516" y1="47573" x2="78516" y2="47573"/>
                        <a14:backgroundMark x1="80288" y1="46117" x2="80288" y2="46117"/>
                        <a14:backgroundMark x1="80066" y1="50607" x2="80066" y2="50607"/>
                        <a14:backgroundMark x1="82060" y1="51335" x2="82060" y2="51335"/>
                        <a14:backgroundMark x1="83832" y1="54005" x2="83832" y2="54005"/>
                        <a14:backgroundMark x1="85604" y1="54248" x2="85604" y2="54248"/>
                        <a14:backgroundMark x1="76966" y1="46359" x2="76966" y2="46359"/>
                        <a14:backgroundMark x1="80066" y1="52306" x2="80066" y2="52306"/>
                      </a14:backgroundRemoval>
                    </a14:imgEffect>
                  </a14:imgLayer>
                </a14:imgProps>
              </a:ext>
            </a:extLst>
          </a:blip>
          <a:srcRect l="6592" t="2856" r="1942" b="17810"/>
          <a:stretch/>
        </p:blipFill>
        <p:spPr>
          <a:xfrm>
            <a:off x="-105773" y="3195604"/>
            <a:ext cx="4658450" cy="3687113"/>
          </a:xfrm>
          <a:prstGeom prst="rect">
            <a:avLst/>
          </a:prstGeom>
        </p:spPr>
      </p:pic>
      <p:sp>
        <p:nvSpPr>
          <p:cNvPr id="19" name="Ellipszis buborék 18"/>
          <p:cNvSpPr/>
          <p:nvPr/>
        </p:nvSpPr>
        <p:spPr>
          <a:xfrm>
            <a:off x="4302650" y="3697007"/>
            <a:ext cx="4425683" cy="1971151"/>
          </a:xfrm>
          <a:prstGeom prst="wedgeEllipseCallout">
            <a:avLst>
              <a:gd name="adj1" fmla="val -87862"/>
              <a:gd name="adj2" fmla="val 4815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dirty="0" smtClean="0"/>
              <a:t>Ez az ember valóban </a:t>
            </a:r>
          </a:p>
          <a:p>
            <a:pPr algn="ctr"/>
            <a:r>
              <a:rPr lang="hu-HU" sz="2800" dirty="0" smtClean="0"/>
              <a:t>Isten Fia volt!</a:t>
            </a:r>
          </a:p>
        </p:txBody>
      </p:sp>
    </p:spTree>
    <p:extLst>
      <p:ext uri="{BB962C8B-B14F-4D97-AF65-F5344CB8AC3E}">
        <p14:creationId xmlns:p14="http://schemas.microsoft.com/office/powerpoint/2010/main" val="168692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rgbClr val="A29A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32" b="67982" l="10117" r="89981">
                        <a14:foregroundMark x1="54280" y1="46491" x2="54280" y2="46491"/>
                        <a14:foregroundMark x1="54280" y1="48904" x2="54280" y2="48904"/>
                        <a14:backgroundMark x1="61673" y1="66447" x2="61089" y2="98904"/>
                        <a14:backgroundMark x1="61089" y1="98904" x2="87938" y2="99561"/>
                        <a14:backgroundMark x1="42899" y1="28509" x2="42899" y2="28509"/>
                        <a14:backgroundMark x1="42802" y1="30263" x2="42802" y2="30263"/>
                        <a14:backgroundMark x1="42704" y1="32456" x2="42704" y2="32456"/>
                      </a14:backgroundRemoval>
                    </a14:imgEffect>
                  </a14:imgLayer>
                </a14:imgProps>
              </a:ext>
            </a:extLst>
          </a:blip>
          <a:srcRect l="42793" t="3670" r="44469" b="43820"/>
          <a:stretch/>
        </p:blipFill>
        <p:spPr>
          <a:xfrm>
            <a:off x="706951" y="3828654"/>
            <a:ext cx="1681228" cy="3074170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38" b="100000" l="3258" r="98867">
                        <a14:foregroundMark x1="76771" y1="53178" x2="76771" y2="53178"/>
                        <a14:foregroundMark x1="76912" y1="88877" x2="76912" y2="88877"/>
                        <a14:foregroundMark x1="66431" y1="36229" x2="66431" y2="36229"/>
                        <a14:foregroundMark x1="73654" y1="25000" x2="73654" y2="25000"/>
                        <a14:foregroundMark x1="85694" y1="25424" x2="85694" y2="25424"/>
                        <a14:foregroundMark x1="65156" y1="27331" x2="65156" y2="27331"/>
                        <a14:foregroundMark x1="64448" y1="23729" x2="64448" y2="23729"/>
                        <a14:foregroundMark x1="76346" y1="38559" x2="76346" y2="38559"/>
                        <a14:foregroundMark x1="40652" y1="55826" x2="40652" y2="55826"/>
                        <a14:foregroundMark x1="27904" y1="55614" x2="27904" y2="55614"/>
                        <a14:foregroundMark x1="26771" y1="52225" x2="26771" y2="52225"/>
                        <a14:foregroundMark x1="28895" y1="40466" x2="28895" y2="40466"/>
                        <a14:foregroundMark x1="31870" y1="38347" x2="31870" y2="38347"/>
                        <a14:foregroundMark x1="47309" y1="41525" x2="47309" y2="41525"/>
                        <a14:foregroundMark x1="49717" y1="46504" x2="49717" y2="46504"/>
                        <a14:foregroundMark x1="46742" y1="51801" x2="46742" y2="51801"/>
                        <a14:foregroundMark x1="45042" y1="55403" x2="45042" y2="55403"/>
                        <a14:foregroundMark x1="42351" y1="57097" x2="42351" y2="57097"/>
                        <a14:foregroundMark x1="36402" y1="57309" x2="36402" y2="57309"/>
                        <a14:foregroundMark x1="34136" y1="52966" x2="34136" y2="52966"/>
                        <a14:foregroundMark x1="32720" y1="49682" x2="32720" y2="49682"/>
                        <a14:foregroundMark x1="64164" y1="20657" x2="64164" y2="20657"/>
                        <a14:foregroundMark x1="63881" y1="12288" x2="63881" y2="12288"/>
                        <a14:foregroundMark x1="63173" y1="16525" x2="63173" y2="16525"/>
                        <a14:foregroundMark x1="64731" y1="16843" x2="64731" y2="16843"/>
                        <a14:foregroundMark x1="61190" y1="15572" x2="61190" y2="15572"/>
                        <a14:foregroundMark x1="70680" y1="90360" x2="70680" y2="90360"/>
                        <a14:foregroundMark x1="72805" y1="48623" x2="72805" y2="48623"/>
                        <a14:foregroundMark x1="68839" y1="47246" x2="68839" y2="47246"/>
                        <a14:foregroundMark x1="74079" y1="44809" x2="74079" y2="44809"/>
                        <a14:foregroundMark x1="35694" y1="50106" x2="35694" y2="50106"/>
                        <a14:foregroundMark x1="28754" y1="46081" x2="28754" y2="46081"/>
                        <a14:foregroundMark x1="28754" y1="44809" x2="28754" y2="44809"/>
                        <a14:foregroundMark x1="29462" y1="42903" x2="29462" y2="42903"/>
                        <a14:foregroundMark x1="26204" y1="40042" x2="26204" y2="40042"/>
                        <a14:foregroundMark x1="28470" y1="38665" x2="28470" y2="38665"/>
                        <a14:foregroundMark x1="32720" y1="45021" x2="32720" y2="45021"/>
                        <a14:foregroundMark x1="43768" y1="53496" x2="43768" y2="53496"/>
                        <a14:foregroundMark x1="68414" y1="58686" x2="68414" y2="58686"/>
                        <a14:foregroundMark x1="70822" y1="54449" x2="70822" y2="54449"/>
                        <a14:foregroundMark x1="63739" y1="59852" x2="63739" y2="59852"/>
                        <a14:foregroundMark x1="68839" y1="52542" x2="68839" y2="52542"/>
                        <a14:foregroundMark x1="71105" y1="51271" x2="71105" y2="51271"/>
                        <a14:foregroundMark x1="36402" y1="53496" x2="36402" y2="53496"/>
                        <a14:foregroundMark x1="33144" y1="51271" x2="33144" y2="51271"/>
                        <a14:foregroundMark x1="31870" y1="47034" x2="31870" y2="47034"/>
                        <a14:backgroundMark x1="42351" y1="23093" x2="42351" y2="23093"/>
                        <a14:backgroundMark x1="89093" y1="6144" x2="89093" y2="6144"/>
                        <a14:backgroundMark x1="69688" y1="29767" x2="69688" y2="29767"/>
                        <a14:backgroundMark x1="62323" y1="23729" x2="62323" y2="23729"/>
                        <a14:backgroundMark x1="80312" y1="9640" x2="80312" y2="9640"/>
                        <a14:backgroundMark x1="48300" y1="5297" x2="48300" y2="5297"/>
                        <a14:backgroundMark x1="48300" y1="34746" x2="48300" y2="34746"/>
                        <a14:backgroundMark x1="49292" y1="29237" x2="49292" y2="29237"/>
                        <a14:backgroundMark x1="49575" y1="20233" x2="49575" y2="20233"/>
                        <a14:backgroundMark x1="52975" y1="24258" x2="52975" y2="24258"/>
                        <a14:backgroundMark x1="88244" y1="11547" x2="88244" y2="11547"/>
                        <a14:backgroundMark x1="50000" y1="53178" x2="50000" y2="53178"/>
                        <a14:backgroundMark x1="56657" y1="39513" x2="56657" y2="39513"/>
                        <a14:backgroundMark x1="54533" y1="34746" x2="54533" y2="34746"/>
                        <a14:backgroundMark x1="50992" y1="57945" x2="50992" y2="57945"/>
                        <a14:backgroundMark x1="54533" y1="49894" x2="54533" y2="49894"/>
                        <a14:backgroundMark x1="54249" y1="44174" x2="54249" y2="44174"/>
                        <a14:backgroundMark x1="53258" y1="41419" x2="53258" y2="41419"/>
                        <a14:backgroundMark x1="49717" y1="37712" x2="49717" y2="37712"/>
                        <a14:backgroundMark x1="46601" y1="32627" x2="46601" y2="32627"/>
                        <a14:backgroundMark x1="62890" y1="50318" x2="62890" y2="50318"/>
                        <a14:backgroundMark x1="66714" y1="49364" x2="66714" y2="49364"/>
                      </a14:backgroundRemoval>
                    </a14:imgEffect>
                  </a14:imgLayer>
                </a14:imgProps>
              </a:ext>
            </a:extLst>
          </a:blip>
          <a:srcRect t="7685" b="9320"/>
          <a:stretch/>
        </p:blipFill>
        <p:spPr>
          <a:xfrm flipH="1">
            <a:off x="28568" y="3596213"/>
            <a:ext cx="3037991" cy="3292267"/>
          </a:xfrm>
          <a:prstGeom prst="rect">
            <a:avLst/>
          </a:prstGeom>
        </p:spPr>
      </p:pic>
      <p:grpSp>
        <p:nvGrpSpPr>
          <p:cNvPr id="3" name="Csoportba foglalás 2"/>
          <p:cNvGrpSpPr/>
          <p:nvPr/>
        </p:nvGrpSpPr>
        <p:grpSpPr>
          <a:xfrm>
            <a:off x="1793631" y="2312377"/>
            <a:ext cx="8168052" cy="4545623"/>
            <a:chOff x="714481" y="1095303"/>
            <a:chExt cx="10117641" cy="5762697"/>
          </a:xfrm>
        </p:grpSpPr>
        <p:pic>
          <p:nvPicPr>
            <p:cNvPr id="4" name="Kép 3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99" b="89747" l="9865" r="100000"/>
                      </a14:imgEffect>
                    </a14:imgLayer>
                  </a14:imgProps>
                </a:ext>
              </a:extLst>
            </a:blip>
            <a:srcRect l="37189" t="-9036" b="45297"/>
            <a:stretch/>
          </p:blipFill>
          <p:spPr>
            <a:xfrm>
              <a:off x="714481" y="1095303"/>
              <a:ext cx="10117641" cy="5762697"/>
            </a:xfrm>
            <a:prstGeom prst="rect">
              <a:avLst/>
            </a:prstGeom>
          </p:spPr>
        </p:pic>
        <p:pic>
          <p:nvPicPr>
            <p:cNvPr id="2" name="Kép 1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42" b="78434" l="31002" r="70794">
                          <a14:foregroundMark x1="57183" y1="63415" x2="57183" y2="63415"/>
                          <a14:foregroundMark x1="57372" y1="61489" x2="57372" y2="61489"/>
                          <a14:backgroundMark x1="34499" y1="55969" x2="34499" y2="55969"/>
                          <a14:backgroundMark x1="36295" y1="56739" x2="36295" y2="56739"/>
                          <a14:backgroundMark x1="32798" y1="59435" x2="32798" y2="59435"/>
                          <a14:backgroundMark x1="70132" y1="62259" x2="70132" y2="62259"/>
                          <a14:backgroundMark x1="34405" y1="58408" x2="34405" y2="58408"/>
                          <a14:backgroundMark x1="40170" y1="55969" x2="40170" y2="55969"/>
                        </a14:backgroundRemoval>
                      </a14:imgEffect>
                    </a14:imgLayer>
                  </a14:imgProps>
                </a:ext>
              </a:extLst>
            </a:blip>
            <a:srcRect l="26575" r="27225" b="27637"/>
            <a:stretch/>
          </p:blipFill>
          <p:spPr>
            <a:xfrm>
              <a:off x="4910775" y="1470766"/>
              <a:ext cx="1929640" cy="2225372"/>
            </a:xfrm>
            <a:prstGeom prst="rect">
              <a:avLst/>
            </a:prstGeom>
          </p:spPr>
        </p:pic>
      </p:grpSp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284" b="100000" l="3258" r="97309">
                        <a14:foregroundMark x1="76771" y1="53178" x2="76771" y2="53178"/>
                        <a14:foregroundMark x1="76912" y1="88877" x2="76912" y2="88877"/>
                        <a14:foregroundMark x1="69830" y1="50847" x2="69830" y2="50847"/>
                        <a14:foregroundMark x1="75921" y1="48729" x2="75921" y2="48729"/>
                        <a14:foregroundMark x1="67564" y1="59852" x2="67564" y2="59852"/>
                        <a14:foregroundMark x1="62040" y1="58898" x2="62040" y2="58898"/>
                        <a14:foregroundMark x1="71105" y1="52754" x2="71105" y2="52754"/>
                        <a14:foregroundMark x1="62181" y1="50318" x2="62181" y2="50318"/>
                        <a14:foregroundMark x1="73371" y1="44597" x2="73371" y2="44597"/>
                        <a14:foregroundMark x1="65014" y1="41525" x2="65014" y2="41525"/>
                        <a14:foregroundMark x1="60765" y1="39513" x2="60765" y2="39513"/>
                        <a14:foregroundMark x1="60765" y1="38347" x2="60765" y2="38347"/>
                        <a14:foregroundMark x1="63031" y1="37394" x2="63031" y2="37394"/>
                        <a14:foregroundMark x1="62181" y1="40572" x2="62181" y2="40572"/>
                        <a14:foregroundMark x1="58640" y1="41949" x2="58640" y2="41949"/>
                        <a14:foregroundMark x1="59490" y1="46928" x2="59490" y2="46928"/>
                        <a14:foregroundMark x1="66856" y1="50530" x2="66856" y2="50530"/>
                        <a14:foregroundMark x1="72380" y1="47034" x2="72380" y2="47034"/>
                        <a14:foregroundMark x1="72663" y1="51271" x2="72663" y2="51271"/>
                        <a14:foregroundMark x1="76204" y1="46928" x2="76204" y2="46928"/>
                        <a14:foregroundMark x1="79462" y1="46081" x2="79462" y2="46081"/>
                        <a14:foregroundMark x1="81870" y1="42691" x2="81870" y2="42691"/>
                        <a14:foregroundMark x1="83003" y1="39619" x2="83003" y2="39619"/>
                        <a14:foregroundMark x1="70397" y1="89831" x2="70397" y2="89831"/>
                        <a14:foregroundMark x1="66006" y1="67055" x2="66006" y2="67055"/>
                        <a14:foregroundMark x1="70113" y1="66314" x2="70113" y2="66314"/>
                        <a14:foregroundMark x1="67280" y1="63983" x2="67280" y2="63983"/>
                        <a14:foregroundMark x1="62040" y1="48729" x2="62040" y2="48729"/>
                        <a14:foregroundMark x1="64306" y1="42903" x2="64306" y2="42903"/>
                        <a14:foregroundMark x1="66997" y1="40466" x2="66997" y2="40466"/>
                        <a14:foregroundMark x1="63314" y1="32627" x2="63314" y2="32627"/>
                        <a14:foregroundMark x1="59490" y1="55614" x2="59490" y2="55614"/>
                        <a14:foregroundMark x1="71671" y1="39301" x2="71671" y2="39301"/>
                        <a14:foregroundMark x1="33003" y1="57733" x2="33003" y2="57733"/>
                        <a14:foregroundMark x1="40368" y1="58686" x2="40368" y2="58686"/>
                        <a14:foregroundMark x1="42351" y1="54661" x2="42351" y2="54661"/>
                        <a14:foregroundMark x1="44193" y1="48199" x2="44193" y2="48199"/>
                        <a14:foregroundMark x1="27195" y1="56144" x2="27195" y2="56144"/>
                        <a14:foregroundMark x1="33569" y1="60381" x2="33569" y2="60381"/>
                        <a14:foregroundMark x1="25921" y1="50636" x2="25921" y2="50636"/>
                        <a14:foregroundMark x1="28470" y1="42373" x2="28470" y2="42373"/>
                        <a14:foregroundMark x1="30028" y1="46504" x2="30028" y2="46504"/>
                        <a14:foregroundMark x1="37394" y1="56780" x2="37394" y2="56780"/>
                        <a14:foregroundMark x1="44759" y1="56356" x2="44759" y2="56356"/>
                        <a14:foregroundMark x1="41076" y1="56144" x2="41076" y2="56144"/>
                        <a14:foregroundMark x1="48017" y1="53178" x2="48017" y2="53178"/>
                        <a14:foregroundMark x1="35836" y1="53708" x2="35836" y2="53708"/>
                        <a14:foregroundMark x1="32295" y1="52013" x2="32295" y2="52013"/>
                        <a14:foregroundMark x1="32720" y1="49364" x2="32720" y2="49364"/>
                        <a14:foregroundMark x1="31445" y1="45021" x2="31445" y2="45021"/>
                        <a14:foregroundMark x1="28754" y1="44809" x2="28754" y2="44809"/>
                        <a14:foregroundMark x1="28754" y1="40572" x2="28754" y2="40572"/>
                        <a14:foregroundMark x1="26346" y1="44068" x2="26346" y2="44068"/>
                        <a14:foregroundMark x1="27195" y1="39619" x2="27195" y2="39619"/>
                        <a14:foregroundMark x1="32295" y1="46716" x2="32295" y2="46716"/>
                        <a14:foregroundMark x1="66997" y1="90572" x2="66997" y2="90572"/>
                        <a14:foregroundMark x1="38669" y1="52013" x2="38669" y2="52013"/>
                        <a14:backgroundMark x1="42351" y1="23093" x2="42351" y2="23093"/>
                        <a14:backgroundMark x1="89093" y1="6144" x2="89093" y2="6144"/>
                        <a14:backgroundMark x1="69688" y1="29767" x2="69688" y2="29767"/>
                        <a14:backgroundMark x1="62323" y1="23729" x2="62323" y2="23729"/>
                        <a14:backgroundMark x1="80312" y1="9640" x2="80312" y2="9640"/>
                        <a14:backgroundMark x1="92776" y1="47246" x2="92776" y2="47246"/>
                        <a14:backgroundMark x1="96034" y1="56038" x2="96034" y2="56038"/>
                        <a14:backgroundMark x1="83853" y1="51589" x2="83853" y2="51589"/>
                      </a14:backgroundRemoval>
                    </a14:imgEffect>
                  </a14:imgLayer>
                </a14:imgProps>
              </a:ext>
            </a:extLst>
          </a:blip>
          <a:srcRect t="29396" b="3152"/>
          <a:stretch/>
        </p:blipFill>
        <p:spPr>
          <a:xfrm flipH="1">
            <a:off x="2264417" y="4147318"/>
            <a:ext cx="2974865" cy="2749872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284" b="100000" l="3258" r="97309">
                        <a14:foregroundMark x1="76771" y1="53178" x2="76771" y2="53178"/>
                        <a14:foregroundMark x1="76912" y1="88877" x2="76912" y2="88877"/>
                        <a14:foregroundMark x1="69830" y1="50847" x2="69830" y2="50847"/>
                        <a14:foregroundMark x1="75921" y1="48729" x2="75921" y2="48729"/>
                        <a14:foregroundMark x1="67564" y1="59852" x2="67564" y2="59852"/>
                        <a14:foregroundMark x1="62040" y1="58898" x2="62040" y2="58898"/>
                        <a14:foregroundMark x1="71105" y1="52754" x2="71105" y2="52754"/>
                        <a14:foregroundMark x1="62181" y1="50318" x2="62181" y2="50318"/>
                        <a14:foregroundMark x1="73371" y1="44597" x2="73371" y2="44597"/>
                        <a14:foregroundMark x1="65014" y1="41525" x2="65014" y2="41525"/>
                        <a14:foregroundMark x1="60765" y1="39513" x2="60765" y2="39513"/>
                        <a14:foregroundMark x1="60765" y1="38347" x2="60765" y2="38347"/>
                        <a14:foregroundMark x1="63031" y1="37394" x2="63031" y2="37394"/>
                        <a14:foregroundMark x1="62181" y1="40572" x2="62181" y2="40572"/>
                        <a14:foregroundMark x1="58640" y1="41949" x2="58640" y2="41949"/>
                        <a14:foregroundMark x1="59490" y1="46928" x2="59490" y2="46928"/>
                        <a14:foregroundMark x1="66856" y1="50530" x2="66856" y2="50530"/>
                        <a14:foregroundMark x1="72380" y1="47034" x2="72380" y2="47034"/>
                        <a14:foregroundMark x1="72663" y1="51271" x2="72663" y2="51271"/>
                        <a14:foregroundMark x1="76204" y1="46928" x2="76204" y2="46928"/>
                        <a14:foregroundMark x1="79462" y1="46081" x2="79462" y2="46081"/>
                        <a14:foregroundMark x1="81870" y1="42691" x2="81870" y2="42691"/>
                        <a14:foregroundMark x1="83003" y1="39619" x2="83003" y2="39619"/>
                        <a14:foregroundMark x1="70397" y1="89831" x2="70397" y2="89831"/>
                        <a14:foregroundMark x1="66006" y1="67055" x2="66006" y2="67055"/>
                        <a14:foregroundMark x1="70113" y1="66314" x2="70113" y2="66314"/>
                        <a14:foregroundMark x1="67280" y1="63983" x2="67280" y2="63983"/>
                        <a14:foregroundMark x1="62040" y1="48729" x2="62040" y2="48729"/>
                        <a14:foregroundMark x1="64306" y1="42903" x2="64306" y2="42903"/>
                        <a14:foregroundMark x1="66997" y1="40466" x2="66997" y2="40466"/>
                        <a14:foregroundMark x1="63314" y1="32627" x2="63314" y2="32627"/>
                        <a14:foregroundMark x1="59490" y1="55614" x2="59490" y2="55614"/>
                        <a14:foregroundMark x1="71671" y1="39301" x2="71671" y2="39301"/>
                        <a14:foregroundMark x1="33003" y1="57733" x2="33003" y2="57733"/>
                        <a14:foregroundMark x1="40368" y1="58686" x2="40368" y2="58686"/>
                        <a14:foregroundMark x1="42351" y1="54661" x2="42351" y2="54661"/>
                        <a14:foregroundMark x1="44193" y1="48199" x2="44193" y2="48199"/>
                        <a14:foregroundMark x1="27195" y1="56144" x2="27195" y2="56144"/>
                        <a14:foregroundMark x1="33569" y1="60381" x2="33569" y2="60381"/>
                        <a14:foregroundMark x1="25921" y1="50636" x2="25921" y2="50636"/>
                        <a14:foregroundMark x1="28470" y1="42373" x2="28470" y2="42373"/>
                        <a14:foregroundMark x1="30028" y1="46504" x2="30028" y2="46504"/>
                        <a14:foregroundMark x1="37394" y1="56780" x2="37394" y2="56780"/>
                        <a14:foregroundMark x1="44759" y1="56356" x2="44759" y2="56356"/>
                        <a14:foregroundMark x1="41076" y1="56144" x2="41076" y2="56144"/>
                        <a14:foregroundMark x1="48017" y1="53178" x2="48017" y2="53178"/>
                        <a14:foregroundMark x1="35836" y1="53708" x2="35836" y2="53708"/>
                        <a14:foregroundMark x1="32295" y1="52013" x2="32295" y2="52013"/>
                        <a14:foregroundMark x1="32720" y1="49364" x2="32720" y2="49364"/>
                        <a14:foregroundMark x1="31445" y1="45021" x2="31445" y2="45021"/>
                        <a14:foregroundMark x1="28754" y1="44809" x2="28754" y2="44809"/>
                        <a14:foregroundMark x1="28754" y1="40572" x2="28754" y2="40572"/>
                        <a14:foregroundMark x1="26346" y1="44068" x2="26346" y2="44068"/>
                        <a14:foregroundMark x1="27195" y1="39619" x2="27195" y2="39619"/>
                        <a14:foregroundMark x1="32295" y1="46716" x2="32295" y2="46716"/>
                        <a14:foregroundMark x1="66997" y1="90572" x2="66997" y2="90572"/>
                        <a14:foregroundMark x1="38669" y1="52013" x2="38669" y2="52013"/>
                        <a14:backgroundMark x1="42351" y1="23093" x2="42351" y2="23093"/>
                        <a14:backgroundMark x1="89093" y1="6144" x2="89093" y2="6144"/>
                        <a14:backgroundMark x1="69688" y1="29767" x2="69688" y2="29767"/>
                        <a14:backgroundMark x1="62323" y1="23729" x2="62323" y2="23729"/>
                        <a14:backgroundMark x1="80312" y1="9640" x2="80312" y2="9640"/>
                        <a14:backgroundMark x1="92776" y1="47246" x2="92776" y2="47246"/>
                        <a14:backgroundMark x1="96034" y1="56038" x2="96034" y2="56038"/>
                        <a14:backgroundMark x1="83853" y1="51589" x2="83853" y2="51589"/>
                      </a14:backgroundRemoval>
                    </a14:imgEffect>
                  </a14:imgLayer>
                </a14:imgProps>
              </a:ext>
            </a:extLst>
          </a:blip>
          <a:srcRect t="29396" b="15509"/>
          <a:stretch/>
        </p:blipFill>
        <p:spPr>
          <a:xfrm>
            <a:off x="6857420" y="4381339"/>
            <a:ext cx="3426990" cy="2524561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0195" r="100000">
                        <a14:foregroundMark x1="37589" y1="39163" x2="37589" y2="39163"/>
                        <a14:foregroundMark x1="43706" y1="37072" x2="43706" y2="37072"/>
                        <a14:foregroundMark x1="23759" y1="48099" x2="23759" y2="48099"/>
                        <a14:foregroundMark x1="23138" y1="71293" x2="23138" y2="71293"/>
                        <a14:backgroundMark x1="93528" y1="69392" x2="93528" y2="69392"/>
                        <a14:backgroundMark x1="80053" y1="4373" x2="80053" y2="4373"/>
                        <a14:backgroundMark x1="69238" y1="1711" x2="69238" y2="1711"/>
                        <a14:backgroundMark x1="61791" y1="4943" x2="61791" y2="4943"/>
                        <a14:backgroundMark x1="63564" y1="9125" x2="63564" y2="9125"/>
                        <a14:backgroundMark x1="63652" y1="6654" x2="63652" y2="6654"/>
                        <a14:backgroundMark x1="62766" y1="3422" x2="62766" y2="3422"/>
                        <a14:backgroundMark x1="62057" y1="8555" x2="62057" y2="8555"/>
                        <a14:backgroundMark x1="59486" y1="9125" x2="59486" y2="9125"/>
                        <a14:backgroundMark x1="85372" y1="9886" x2="85372" y2="9886"/>
                        <a14:backgroundMark x1="81028" y1="3042" x2="81028" y2="3042"/>
                        <a14:backgroundMark x1="82890" y1="6274" x2="82890" y2="6274"/>
                        <a14:backgroundMark x1="82801" y1="3612" x2="82801" y2="3612"/>
                      </a14:backgroundRemoval>
                    </a14:imgEffect>
                  </a14:imgLayer>
                </a14:imgProps>
              </a:ext>
            </a:extLst>
          </a:blip>
          <a:srcRect l="10490"/>
          <a:stretch/>
        </p:blipFill>
        <p:spPr>
          <a:xfrm>
            <a:off x="4038035" y="4761667"/>
            <a:ext cx="4115930" cy="2144233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258" r="98867">
                        <a14:foregroundMark x1="76771" y1="53178" x2="76771" y2="53178"/>
                        <a14:foregroundMark x1="76912" y1="88877" x2="76912" y2="88877"/>
                        <a14:backgroundMark x1="42351" y1="23093" x2="42351" y2="23093"/>
                        <a14:backgroundMark x1="89093" y1="6144" x2="89093" y2="6144"/>
                        <a14:backgroundMark x1="69688" y1="29767" x2="69688" y2="29767"/>
                        <a14:backgroundMark x1="62323" y1="23729" x2="62323" y2="23729"/>
                        <a14:backgroundMark x1="80312" y1="9640" x2="80312" y2="9640"/>
                      </a14:backgroundRemoval>
                    </a14:imgEffect>
                  </a14:imgLayer>
                </a14:imgProps>
              </a:ext>
            </a:extLst>
          </a:blip>
          <a:srcRect b="16502"/>
          <a:stretch/>
        </p:blipFill>
        <p:spPr>
          <a:xfrm>
            <a:off x="8816403" y="3074607"/>
            <a:ext cx="3426990" cy="382606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0" y="-7359"/>
            <a:ext cx="12192000" cy="688848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Lekerekített téglalap 22"/>
          <p:cNvSpPr/>
          <p:nvPr/>
        </p:nvSpPr>
        <p:spPr>
          <a:xfrm>
            <a:off x="299342" y="294021"/>
            <a:ext cx="6558078" cy="777457"/>
          </a:xfrm>
          <a:prstGeom prst="roundRect">
            <a:avLst/>
          </a:prstGeom>
          <a:solidFill>
            <a:schemeClr val="lt1">
              <a:alpha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chemeClr val="bg2">
                    <a:lumMod val="10000"/>
                  </a:schemeClr>
                </a:solidFill>
              </a:rPr>
              <a:t>A nagy sokaság is elnémult.</a:t>
            </a:r>
            <a:endParaRPr lang="hu-HU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" name="Lekerekített téglalap 17"/>
          <p:cNvSpPr/>
          <p:nvPr/>
        </p:nvSpPr>
        <p:spPr>
          <a:xfrm>
            <a:off x="271701" y="1069117"/>
            <a:ext cx="6585719" cy="765605"/>
          </a:xfrm>
          <a:prstGeom prst="roundRect">
            <a:avLst/>
          </a:prstGeom>
          <a:solidFill>
            <a:schemeClr val="lt1">
              <a:alpha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chemeClr val="bg2">
                    <a:lumMod val="10000"/>
                  </a:schemeClr>
                </a:solidFill>
              </a:rPr>
              <a:t>Senki nem gúnyolódott már Jézuson.</a:t>
            </a:r>
            <a:endParaRPr lang="hu-HU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1" name="Lekerekített téglalap 20"/>
          <p:cNvSpPr/>
          <p:nvPr/>
        </p:nvSpPr>
        <p:spPr>
          <a:xfrm>
            <a:off x="7339584" y="294021"/>
            <a:ext cx="4485417" cy="1540701"/>
          </a:xfrm>
          <a:prstGeom prst="roundRect">
            <a:avLst/>
          </a:prstGeom>
          <a:solidFill>
            <a:schemeClr val="lt1">
              <a:alpha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chemeClr val="bg2">
                    <a:lumMod val="10000"/>
                  </a:schemeClr>
                </a:solidFill>
              </a:rPr>
              <a:t>Lehajtott fejjel, </a:t>
            </a:r>
          </a:p>
          <a:p>
            <a:pPr algn="ctr"/>
            <a:r>
              <a:rPr lang="hu-HU" sz="2800" dirty="0" smtClean="0">
                <a:solidFill>
                  <a:schemeClr val="bg2">
                    <a:lumMod val="10000"/>
                  </a:schemeClr>
                </a:solidFill>
              </a:rPr>
              <a:t>csendben hazamentek.</a:t>
            </a:r>
            <a:endParaRPr lang="hu-HU" sz="28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3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4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18" grpId="0" animBg="1"/>
      <p:bldP spid="18" grpId="1" animBg="1"/>
      <p:bldP spid="21" grpId="0" animBg="1"/>
      <p:bldP spid="2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rgbClr val="A29A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94338" cy="167971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5"/>
          <a:srcRect l="2829" r="2933" b="20298"/>
          <a:stretch/>
        </p:blipFill>
        <p:spPr>
          <a:xfrm>
            <a:off x="160256" y="3605123"/>
            <a:ext cx="4680857" cy="2914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Csoportba foglalás 8"/>
          <p:cNvGrpSpPr/>
          <p:nvPr/>
        </p:nvGrpSpPr>
        <p:grpSpPr>
          <a:xfrm>
            <a:off x="5030963" y="551187"/>
            <a:ext cx="6830656" cy="5907241"/>
            <a:chOff x="4828880" y="518474"/>
            <a:chExt cx="6830656" cy="590724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6" name="Kép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5290587" y="56767"/>
              <a:ext cx="5907241" cy="6830656"/>
            </a:xfrm>
            <a:prstGeom prst="rect">
              <a:avLst/>
            </a:prstGeom>
          </p:spPr>
        </p:pic>
        <p:sp>
          <p:nvSpPr>
            <p:cNvPr id="8" name="Téglalap 7"/>
            <p:cNvSpPr/>
            <p:nvPr/>
          </p:nvSpPr>
          <p:spPr>
            <a:xfrm>
              <a:off x="7532016" y="518474"/>
              <a:ext cx="3318236" cy="2168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0" name="Téglalap 9"/>
          <p:cNvSpPr/>
          <p:nvPr/>
        </p:nvSpPr>
        <p:spPr>
          <a:xfrm>
            <a:off x="10227774" y="120299"/>
            <a:ext cx="1633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hlinkClick r:id="rId7"/>
              </a:rPr>
              <a:t>(A dal forrása)</a:t>
            </a:r>
            <a:endParaRPr lang="hu-HU" dirty="0"/>
          </a:p>
        </p:txBody>
      </p:sp>
      <p:pic>
        <p:nvPicPr>
          <p:cNvPr id="12" name="magara-vette-szennyes-ruham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73518" y="512247"/>
            <a:ext cx="1194385" cy="1194385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160256" y="1857588"/>
            <a:ext cx="43457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chemeClr val="bg1"/>
                </a:solidFill>
              </a:rPr>
              <a:t>Ez az ének összefoglalja a nagypénteki üzenet lényegét. </a:t>
            </a:r>
          </a:p>
          <a:p>
            <a:pPr algn="ctr"/>
            <a:r>
              <a:rPr lang="hu-HU" sz="2400" dirty="0" smtClean="0">
                <a:solidFill>
                  <a:schemeClr val="bg1"/>
                </a:solidFill>
              </a:rPr>
              <a:t>Hallgasd meg! </a:t>
            </a:r>
          </a:p>
          <a:p>
            <a:pPr algn="ctr"/>
            <a:r>
              <a:rPr lang="hu-HU" sz="2400" dirty="0" smtClean="0">
                <a:solidFill>
                  <a:schemeClr val="bg1"/>
                </a:solidFill>
              </a:rPr>
              <a:t>Meg is tanulhatod.</a:t>
            </a:r>
            <a:endParaRPr lang="hu-HU" sz="2400" dirty="0">
              <a:solidFill>
                <a:schemeClr val="bg1"/>
              </a:solidFill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288870" y="6482414"/>
            <a:ext cx="10755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>
                <a:solidFill>
                  <a:schemeClr val="accent6">
                    <a:lumMod val="50000"/>
                  </a:schemeClr>
                </a:solidFill>
              </a:rPr>
              <a:t>(A kotta forrása: Jertek Énekeljünk, Gyermekénekek, Vasárnapi </a:t>
            </a:r>
            <a:r>
              <a:rPr lang="hu-HU" sz="1400" dirty="0" smtClean="0">
                <a:solidFill>
                  <a:schemeClr val="accent6">
                    <a:lumMod val="50000"/>
                  </a:schemeClr>
                </a:solidFill>
              </a:rPr>
              <a:t>Iskolai Szövetség </a:t>
            </a:r>
            <a:r>
              <a:rPr lang="hu-HU" sz="1400" dirty="0" smtClean="0">
                <a:solidFill>
                  <a:schemeClr val="accent6">
                    <a:lumMod val="50000"/>
                  </a:schemeClr>
                </a:solidFill>
              </a:rPr>
              <a:t>– Gyermek Evangelizációs Közösség, </a:t>
            </a:r>
            <a:r>
              <a:rPr lang="hu-HU" sz="1400" dirty="0" smtClean="0">
                <a:solidFill>
                  <a:schemeClr val="accent6">
                    <a:lumMod val="50000"/>
                  </a:schemeClr>
                </a:solidFill>
              </a:rPr>
              <a:t>Pécel, 2010.)</a:t>
            </a:r>
            <a:endParaRPr lang="hu-HU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51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8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">
              <a:schemeClr val="tx2">
                <a:lumMod val="75000"/>
              </a:schemeClr>
            </a:gs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94000">
              <a:srgbClr val="A29A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2067339" y="1239425"/>
            <a:ext cx="10119439" cy="6038707"/>
            <a:chOff x="2067339" y="1239425"/>
            <a:chExt cx="10119439" cy="6038707"/>
          </a:xfrm>
        </p:grpSpPr>
        <p:pic>
          <p:nvPicPr>
            <p:cNvPr id="4" name="Kép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99" b="89747" l="9865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67339" y="1598237"/>
              <a:ext cx="10119439" cy="5679895"/>
            </a:xfrm>
            <a:prstGeom prst="rect">
              <a:avLst/>
            </a:prstGeom>
          </p:spPr>
        </p:pic>
        <p:pic>
          <p:nvPicPr>
            <p:cNvPr id="2" name="Kép 1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42" b="78434" l="31002" r="70794">
                          <a14:foregroundMark x1="57183" y1="63415" x2="57183" y2="63415"/>
                          <a14:foregroundMark x1="57372" y1="61489" x2="57372" y2="61489"/>
                          <a14:backgroundMark x1="34499" y1="55969" x2="34499" y2="55969"/>
                          <a14:backgroundMark x1="36295" y1="56739" x2="36295" y2="56739"/>
                          <a14:backgroundMark x1="32798" y1="59435" x2="32798" y2="59435"/>
                          <a14:backgroundMark x1="70132" y1="62259" x2="70132" y2="62259"/>
                          <a14:backgroundMark x1="34405" y1="58408" x2="34405" y2="58408"/>
                          <a14:backgroundMark x1="40170" y1="55969" x2="40170" y2="55969"/>
                        </a14:backgroundRemoval>
                      </a14:imgEffect>
                    </a14:imgLayer>
                  </a14:imgProps>
                </a:ext>
              </a:extLst>
            </a:blip>
            <a:srcRect l="26575" r="27225" b="27637"/>
            <a:stretch/>
          </p:blipFill>
          <p:spPr>
            <a:xfrm>
              <a:off x="8343817" y="1239425"/>
              <a:ext cx="1315870" cy="1517537"/>
            </a:xfrm>
            <a:prstGeom prst="rect">
              <a:avLst/>
            </a:prstGeom>
          </p:spPr>
        </p:pic>
      </p:grpSp>
      <p:sp>
        <p:nvSpPr>
          <p:cNvPr id="5" name="Lekerekített téglalap 4"/>
          <p:cNvSpPr/>
          <p:nvPr/>
        </p:nvSpPr>
        <p:spPr>
          <a:xfrm>
            <a:off x="866639" y="1700440"/>
            <a:ext cx="5332209" cy="3457120"/>
          </a:xfrm>
          <a:prstGeom prst="roundRect">
            <a:avLst/>
          </a:prstGeom>
          <a:solidFill>
            <a:schemeClr val="lt1">
              <a:alpha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bg2">
                    <a:lumMod val="10000"/>
                  </a:schemeClr>
                </a:solidFill>
              </a:rPr>
              <a:t>Tudod-e?</a:t>
            </a:r>
            <a:endParaRPr lang="hu-HU" sz="2400" b="1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hu-HU" sz="2400" dirty="0" smtClean="0">
                <a:solidFill>
                  <a:schemeClr val="bg2">
                    <a:lumMod val="10000"/>
                  </a:schemeClr>
                </a:solidFill>
              </a:rPr>
              <a:t>Jézus önként ment a halálba. Értünk. </a:t>
            </a:r>
          </a:p>
          <a:p>
            <a:pPr algn="ctr"/>
            <a:r>
              <a:rPr lang="hu-HU" sz="2400" dirty="0" smtClean="0">
                <a:solidFill>
                  <a:schemeClr val="bg2">
                    <a:lumMod val="10000"/>
                  </a:schemeClr>
                </a:solidFill>
              </a:rPr>
              <a:t>Ez is része volt Isten tervének. Jézus halálára a húsvét előtti pénteken emlékezünk. </a:t>
            </a:r>
          </a:p>
          <a:p>
            <a:pPr algn="ctr"/>
            <a:r>
              <a:rPr lang="hu-HU" sz="2400" dirty="0" smtClean="0">
                <a:solidFill>
                  <a:schemeClr val="bg2">
                    <a:lumMod val="10000"/>
                  </a:schemeClr>
                </a:solidFill>
              </a:rPr>
              <a:t>Ezt az ünnepet </a:t>
            </a:r>
          </a:p>
          <a:p>
            <a:pPr algn="ctr"/>
            <a:r>
              <a:rPr lang="hu-HU" sz="2400" dirty="0" smtClean="0">
                <a:solidFill>
                  <a:schemeClr val="bg2">
                    <a:lumMod val="10000"/>
                  </a:schemeClr>
                </a:solidFill>
              </a:rPr>
              <a:t>nagypénteknek nevezzük.</a:t>
            </a:r>
            <a:endParaRPr lang="hu-HU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"/>
            <a:ext cx="1258525" cy="124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7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rgbClr val="A29A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Csoportba foglalás 5"/>
          <p:cNvGrpSpPr/>
          <p:nvPr/>
        </p:nvGrpSpPr>
        <p:grpSpPr>
          <a:xfrm>
            <a:off x="5687782" y="1734711"/>
            <a:ext cx="6057903" cy="4163831"/>
            <a:chOff x="5687782" y="1734711"/>
            <a:chExt cx="6057903" cy="4163831"/>
          </a:xfrm>
        </p:grpSpPr>
        <p:pic>
          <p:nvPicPr>
            <p:cNvPr id="11" name="Kép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87782" y="1734711"/>
              <a:ext cx="6057903" cy="4163831"/>
            </a:xfrm>
            <a:prstGeom prst="rect">
              <a:avLst/>
            </a:prstGeom>
          </p:spPr>
        </p:pic>
        <p:sp>
          <p:nvSpPr>
            <p:cNvPr id="14" name="Szamárfül 13"/>
            <p:cNvSpPr/>
            <p:nvPr/>
          </p:nvSpPr>
          <p:spPr>
            <a:xfrm>
              <a:off x="8270420" y="2095674"/>
              <a:ext cx="446314" cy="423460"/>
            </a:xfrm>
            <a:prstGeom prst="foldedCorner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" name="Szamárfül 14"/>
            <p:cNvSpPr/>
            <p:nvPr/>
          </p:nvSpPr>
          <p:spPr>
            <a:xfrm>
              <a:off x="8278582" y="2609222"/>
              <a:ext cx="446314" cy="423460"/>
            </a:xfrm>
            <a:prstGeom prst="foldedCorner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6" name="Szamárfül 15"/>
            <p:cNvSpPr/>
            <p:nvPr/>
          </p:nvSpPr>
          <p:spPr>
            <a:xfrm>
              <a:off x="8270420" y="3127688"/>
              <a:ext cx="446314" cy="423460"/>
            </a:xfrm>
            <a:prstGeom prst="foldedCorner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" name="Szamárfül 16"/>
            <p:cNvSpPr/>
            <p:nvPr/>
          </p:nvSpPr>
          <p:spPr>
            <a:xfrm>
              <a:off x="8270420" y="3669886"/>
              <a:ext cx="446314" cy="423460"/>
            </a:xfrm>
            <a:prstGeom prst="foldedCorner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" name="Szamárfül 17"/>
            <p:cNvSpPr/>
            <p:nvPr/>
          </p:nvSpPr>
          <p:spPr>
            <a:xfrm>
              <a:off x="8270420" y="4199223"/>
              <a:ext cx="446314" cy="423460"/>
            </a:xfrm>
            <a:prstGeom prst="foldedCorner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9" name="Szamárfül 18"/>
            <p:cNvSpPr/>
            <p:nvPr/>
          </p:nvSpPr>
          <p:spPr>
            <a:xfrm>
              <a:off x="8278582" y="4728560"/>
              <a:ext cx="446314" cy="423460"/>
            </a:xfrm>
            <a:prstGeom prst="foldedCorner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0" name="Szamárfül 19"/>
            <p:cNvSpPr/>
            <p:nvPr/>
          </p:nvSpPr>
          <p:spPr>
            <a:xfrm>
              <a:off x="7194774" y="3004926"/>
              <a:ext cx="446314" cy="423460"/>
            </a:xfrm>
            <a:prstGeom prst="foldedCorner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1" name="Szamárfül 20"/>
            <p:cNvSpPr/>
            <p:nvPr/>
          </p:nvSpPr>
          <p:spPr>
            <a:xfrm>
              <a:off x="7730219" y="3004926"/>
              <a:ext cx="446314" cy="423460"/>
            </a:xfrm>
            <a:prstGeom prst="foldedCorner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2" name="Szamárfül 21"/>
            <p:cNvSpPr/>
            <p:nvPr/>
          </p:nvSpPr>
          <p:spPr>
            <a:xfrm>
              <a:off x="8802459" y="3004926"/>
              <a:ext cx="446314" cy="423460"/>
            </a:xfrm>
            <a:prstGeom prst="foldedCorner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3" name="Szamárfül 22"/>
            <p:cNvSpPr/>
            <p:nvPr/>
          </p:nvSpPr>
          <p:spPr>
            <a:xfrm>
              <a:off x="9319521" y="3011380"/>
              <a:ext cx="446314" cy="423460"/>
            </a:xfrm>
            <a:prstGeom prst="foldedCorner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26" name="Kép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83691" cy="136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737506" y="1563657"/>
            <a:ext cx="4082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Emlékszel, a lapocskákra </a:t>
            </a:r>
          </a:p>
          <a:p>
            <a:r>
              <a:rPr lang="hu-H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táblán? </a:t>
            </a:r>
            <a:endParaRPr lang="hu-H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737506" y="2820952"/>
            <a:ext cx="40705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</a:t>
            </a:r>
            <a:r>
              <a:rPr lang="hu-H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nehézségeid </a:t>
            </a:r>
            <a:r>
              <a:rPr lang="hu-H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és </a:t>
            </a:r>
            <a:r>
              <a:rPr lang="hu-H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fájdalmaid voltak ráírva, </a:t>
            </a:r>
            <a:r>
              <a:rPr lang="hu-H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amelyeket szívesen </a:t>
            </a:r>
            <a:r>
              <a:rPr lang="hu-H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átadnál valakinek.</a:t>
            </a:r>
            <a:endParaRPr lang="hu-H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737506" y="4340125"/>
            <a:ext cx="40947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Jézusnak átadhatod. </a:t>
            </a:r>
          </a:p>
          <a:p>
            <a:r>
              <a:rPr lang="hu-H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És ezt imádságban el is mondhatod Neki.</a:t>
            </a:r>
            <a:endParaRPr lang="hu-H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10387384" y="6391546"/>
            <a:ext cx="180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hlinkClick r:id="rId4"/>
              </a:rPr>
              <a:t>(A kép forrása)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33597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9" b="2518"/>
          <a:stretch/>
        </p:blipFill>
        <p:spPr>
          <a:xfrm>
            <a:off x="1034143" y="303712"/>
            <a:ext cx="10210800" cy="635834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91836" cy="1368000"/>
          </a:xfrm>
          <a:prstGeom prst="rect">
            <a:avLst/>
          </a:prstGeom>
        </p:spPr>
      </p:pic>
      <p:sp>
        <p:nvSpPr>
          <p:cNvPr id="8" name="Lekerekített téglalap 7"/>
          <p:cNvSpPr/>
          <p:nvPr/>
        </p:nvSpPr>
        <p:spPr>
          <a:xfrm>
            <a:off x="1391836" y="586740"/>
            <a:ext cx="4724399" cy="2688770"/>
          </a:xfrm>
          <a:prstGeom prst="roundRect">
            <a:avLst/>
          </a:prstGeom>
          <a:solidFill>
            <a:srgbClr val="EAF3FA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Ismételd át a nagypénteki eseményeket a következő feladat segítségével</a:t>
            </a:r>
            <a:r>
              <a:rPr lang="hu-HU" sz="2800" dirty="0">
                <a:solidFill>
                  <a:schemeClr val="accent4">
                    <a:lumMod val="50000"/>
                  </a:schemeClr>
                </a:solidFill>
              </a:rPr>
              <a:t>! </a:t>
            </a:r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  <a:hlinkClick r:id="rId4"/>
              </a:rPr>
              <a:t>Kattints ide!</a:t>
            </a:r>
            <a:endParaRPr lang="hu-HU" sz="2800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Lekerekített téglalap 8"/>
          <p:cNvSpPr/>
          <p:nvPr/>
        </p:nvSpPr>
        <p:spPr>
          <a:xfrm>
            <a:off x="6812923" y="3275510"/>
            <a:ext cx="4789713" cy="2861852"/>
          </a:xfrm>
          <a:prstGeom prst="roundRect">
            <a:avLst/>
          </a:prstGeom>
          <a:solidFill>
            <a:srgbClr val="EAF3FA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chemeClr val="accent4">
                    <a:lumMod val="50000"/>
                  </a:schemeClr>
                </a:solidFill>
              </a:rPr>
              <a:t>Majd ellenőrizd le tudásodat a következő feladat segítségével! </a:t>
            </a:r>
          </a:p>
          <a:p>
            <a:pPr algn="ctr"/>
            <a:r>
              <a:rPr lang="hu-HU" sz="2800" dirty="0" smtClean="0">
                <a:hlinkClick r:id="rId5"/>
              </a:rPr>
              <a:t>Kattints ide!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4074962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rgbClr val="A29A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24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4"/>
          <p:cNvSpPr txBox="1">
            <a:spLocks noChangeArrowheads="1"/>
          </p:cNvSpPr>
          <p:nvPr/>
        </p:nvSpPr>
        <p:spPr bwMode="auto">
          <a:xfrm>
            <a:off x="455839" y="2646726"/>
            <a:ext cx="502443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Kezdd a digitális hittanórát az óra eleji imádsággal!</a:t>
            </a:r>
          </a:p>
        </p:txBody>
      </p:sp>
      <p:pic>
        <p:nvPicPr>
          <p:cNvPr id="5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793750"/>
            <a:ext cx="5380037" cy="5405438"/>
          </a:xfrm>
          <a:prstGeom prst="rect">
            <a:avLst/>
          </a:prstGeom>
          <a:solidFill>
            <a:srgbClr val="FFFBD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88720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rgbClr val="A29A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050" y="1540565"/>
            <a:ext cx="6383203" cy="4122146"/>
          </a:xfrm>
          <a:prstGeom prst="rect">
            <a:avLst/>
          </a:prstGeom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3118" y="0"/>
            <a:ext cx="1388882" cy="1389861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653368" y="477894"/>
            <a:ext cx="6112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latin typeface="Comic Sans MS" panose="030F0702030302020204" pitchFamily="66" charset="0"/>
              </a:rPr>
              <a:t>KÉSZÍTS TÖVISKOSZORÚT!</a:t>
            </a:r>
            <a:endParaRPr lang="hu-HU" sz="3200" dirty="0">
              <a:latin typeface="Comic Sans MS" panose="030F0702030302020204" pitchFamily="66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7327092" y="2336724"/>
            <a:ext cx="4414013" cy="3329609"/>
          </a:xfrm>
          <a:prstGeom prst="rect">
            <a:avLst/>
          </a:prstGeom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b="1" dirty="0" smtClean="0"/>
              <a:t>Szükséges hozzávalók:</a:t>
            </a:r>
          </a:p>
          <a:p>
            <a:pPr algn="ctr"/>
            <a:endParaRPr lang="hu-HU" sz="2800" dirty="0"/>
          </a:p>
          <a:p>
            <a:pPr marL="285750" indent="-285750">
              <a:buFontTx/>
              <a:buChar char="-"/>
            </a:pPr>
            <a:r>
              <a:rPr lang="hu-HU" sz="2800" dirty="0"/>
              <a:t>v</a:t>
            </a:r>
            <a:r>
              <a:rPr lang="hu-HU" sz="2800" dirty="0" smtClean="0"/>
              <a:t>astagabb lapból papírcsík (30 cm x 3 cm)</a:t>
            </a:r>
          </a:p>
          <a:p>
            <a:pPr marL="285750" indent="-285750">
              <a:buFontTx/>
              <a:buChar char="-"/>
            </a:pPr>
            <a:r>
              <a:rPr lang="hu-HU" sz="2800" dirty="0"/>
              <a:t>o</a:t>
            </a:r>
            <a:r>
              <a:rPr lang="hu-HU" sz="2800" dirty="0" smtClean="0"/>
              <a:t>lló</a:t>
            </a:r>
          </a:p>
          <a:p>
            <a:pPr marL="285750" indent="-285750">
              <a:buFontTx/>
              <a:buChar char="-"/>
            </a:pPr>
            <a:r>
              <a:rPr lang="hu-HU" sz="2800" dirty="0" smtClean="0"/>
              <a:t>ragasztó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384820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rgbClr val="A29A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51" b="89888" l="30924" r="98659">
                        <a14:backgroundMark x1="32340" y1="36517" x2="32340" y2="36517"/>
                        <a14:backgroundMark x1="32340" y1="51124" x2="32340" y2="51124"/>
                      </a14:backgroundRemoval>
                    </a14:imgEffect>
                  </a14:imgLayer>
                </a14:imgProps>
              </a:ext>
            </a:extLst>
          </a:blip>
          <a:srcRect l="30175"/>
          <a:stretch/>
        </p:blipFill>
        <p:spPr>
          <a:xfrm>
            <a:off x="3359426" y="4461428"/>
            <a:ext cx="8832574" cy="16778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51" b="89888" l="671" r="19821"/>
                    </a14:imgEffect>
                  </a14:imgLayer>
                </a14:imgProps>
              </a:ext>
            </a:extLst>
          </a:blip>
          <a:srcRect l="2691" r="80288"/>
          <a:stretch/>
        </p:blipFill>
        <p:spPr>
          <a:xfrm>
            <a:off x="159027" y="4303643"/>
            <a:ext cx="2355574" cy="183559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cxnSp>
        <p:nvCxnSpPr>
          <p:cNvPr id="8" name="Egyenes összekötő nyíllal 7"/>
          <p:cNvCxnSpPr/>
          <p:nvPr/>
        </p:nvCxnSpPr>
        <p:spPr>
          <a:xfrm flipV="1">
            <a:off x="2613991" y="5039139"/>
            <a:ext cx="1073426" cy="9939"/>
          </a:xfrm>
          <a:prstGeom prst="straightConnector1">
            <a:avLst/>
          </a:prstGeom>
          <a:ln w="79375">
            <a:tailEnd type="triangle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 flipV="1">
            <a:off x="2613991" y="5300334"/>
            <a:ext cx="1073426" cy="9939"/>
          </a:xfrm>
          <a:prstGeom prst="straightConnector1">
            <a:avLst/>
          </a:prstGeom>
          <a:ln w="79375">
            <a:tailEnd type="triangle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églalap 8"/>
          <p:cNvSpPr/>
          <p:nvPr/>
        </p:nvSpPr>
        <p:spPr>
          <a:xfrm>
            <a:off x="890833" y="898495"/>
            <a:ext cx="4765271" cy="2291537"/>
          </a:xfrm>
          <a:prstGeom prst="rect">
            <a:avLst/>
          </a:prstGeom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dirty="0" smtClean="0"/>
              <a:t>Vágj le egy 3 cm széles és 30 cm hosszú csíkot egy vastagabb papírból!</a:t>
            </a:r>
            <a:endParaRPr lang="hu-HU" sz="2800" dirty="0"/>
          </a:p>
        </p:txBody>
      </p:sp>
      <p:sp>
        <p:nvSpPr>
          <p:cNvPr id="3" name="Ellipszis 2"/>
          <p:cNvSpPr/>
          <p:nvPr/>
        </p:nvSpPr>
        <p:spPr>
          <a:xfrm>
            <a:off x="629804" y="637812"/>
            <a:ext cx="707010" cy="688854"/>
          </a:xfrm>
          <a:prstGeom prst="ellipse">
            <a:avLst/>
          </a:prstGeom>
          <a:solidFill>
            <a:srgbClr val="64B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chemeClr val="tx1"/>
                </a:solidFill>
              </a:rPr>
              <a:t>1.</a:t>
            </a:r>
            <a:endParaRPr lang="hu-HU" sz="2800" dirty="0">
              <a:solidFill>
                <a:schemeClr val="tx1"/>
              </a:solidFill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6460203" y="1341574"/>
            <a:ext cx="4765271" cy="2484156"/>
          </a:xfrm>
          <a:prstGeom prst="rect">
            <a:avLst/>
          </a:prstGeom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dirty="0" smtClean="0"/>
              <a:t>Vágd be a papírcsíkot a nyíllal jelzett helyen. </a:t>
            </a:r>
          </a:p>
          <a:p>
            <a:pPr algn="ctr"/>
            <a:r>
              <a:rPr lang="hu-HU" sz="2800" dirty="0" smtClean="0"/>
              <a:t>Figyelj, hogy a végén nehogy teljesen levágd a csíkot!</a:t>
            </a:r>
            <a:endParaRPr lang="hu-HU" sz="2800" dirty="0"/>
          </a:p>
        </p:txBody>
      </p:sp>
      <p:sp>
        <p:nvSpPr>
          <p:cNvPr id="12" name="Ellipszis 11"/>
          <p:cNvSpPr/>
          <p:nvPr/>
        </p:nvSpPr>
        <p:spPr>
          <a:xfrm>
            <a:off x="6199172" y="997147"/>
            <a:ext cx="707010" cy="688854"/>
          </a:xfrm>
          <a:prstGeom prst="ellipse">
            <a:avLst/>
          </a:prstGeom>
          <a:solidFill>
            <a:srgbClr val="64B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>
                <a:solidFill>
                  <a:schemeClr val="tx1"/>
                </a:solidFill>
              </a:rPr>
              <a:t>2</a:t>
            </a:r>
            <a:r>
              <a:rPr lang="hu-HU" sz="2800" dirty="0" smtClean="0">
                <a:solidFill>
                  <a:schemeClr val="tx1"/>
                </a:solidFill>
              </a:rPr>
              <a:t>.</a:t>
            </a:r>
            <a:endParaRPr lang="hu-H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7688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rgbClr val="A29A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2" b="95156" l="864" r="99252">
                        <a14:backgroundMark x1="76223" y1="50173" x2="76223" y2="50173"/>
                        <a14:backgroundMark x1="78584" y1="50173" x2="78584" y2="50173"/>
                        <a14:backgroundMark x1="79447" y1="49481" x2="79447" y2="49481"/>
                        <a14:backgroundMark x1="78296" y1="31834" x2="78296" y2="31834"/>
                        <a14:backgroundMark x1="79965" y1="31834" x2="79965" y2="318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068" y="3777344"/>
            <a:ext cx="12213068" cy="2031996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sp>
        <p:nvSpPr>
          <p:cNvPr id="5" name="Téglalap 4"/>
          <p:cNvSpPr/>
          <p:nvPr/>
        </p:nvSpPr>
        <p:spPr>
          <a:xfrm>
            <a:off x="1861457" y="710202"/>
            <a:ext cx="8469086" cy="2228941"/>
          </a:xfrm>
          <a:prstGeom prst="rect">
            <a:avLst/>
          </a:prstGeom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dirty="0" smtClean="0"/>
              <a:t>A papírcsíkok mindkét szélére készíts bevágásokat!</a:t>
            </a:r>
          </a:p>
          <a:p>
            <a:pPr algn="ctr"/>
            <a:r>
              <a:rPr lang="hu-HU" sz="2800" dirty="0" smtClean="0"/>
              <a:t>Az alábbi rajz mutatja, hogy hol kell bevágni.</a:t>
            </a:r>
          </a:p>
          <a:p>
            <a:pPr algn="ctr"/>
            <a:r>
              <a:rPr lang="hu-HU" sz="2800" dirty="0" smtClean="0"/>
              <a:t>Figyelj arra, hogy ne vágd át a papírcsíkot!</a:t>
            </a:r>
          </a:p>
          <a:p>
            <a:pPr algn="ctr"/>
            <a:r>
              <a:rPr lang="hu-HU" sz="2800" dirty="0" smtClean="0"/>
              <a:t>(Ha megtörténik, ragaszd vissza!)</a:t>
            </a:r>
            <a:endParaRPr lang="hu-HU" sz="2800" dirty="0"/>
          </a:p>
        </p:txBody>
      </p:sp>
      <p:sp>
        <p:nvSpPr>
          <p:cNvPr id="6" name="Ellipszis 5"/>
          <p:cNvSpPr/>
          <p:nvPr/>
        </p:nvSpPr>
        <p:spPr>
          <a:xfrm>
            <a:off x="1507952" y="365775"/>
            <a:ext cx="707010" cy="688854"/>
          </a:xfrm>
          <a:prstGeom prst="ellipse">
            <a:avLst/>
          </a:prstGeom>
          <a:solidFill>
            <a:srgbClr val="64B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chemeClr val="tx1"/>
                </a:solidFill>
              </a:rPr>
              <a:t>3.</a:t>
            </a:r>
            <a:endParaRPr lang="hu-HU" sz="2800" dirty="0">
              <a:solidFill>
                <a:schemeClr val="tx1"/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51" b="89888" l="671" r="19821"/>
                    </a14:imgEffect>
                  </a14:imgLayer>
                </a14:imgProps>
              </a:ext>
            </a:extLst>
          </a:blip>
          <a:srcRect l="2691" r="80288"/>
          <a:stretch/>
        </p:blipFill>
        <p:spPr>
          <a:xfrm>
            <a:off x="330165" y="4793342"/>
            <a:ext cx="2355574" cy="183559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08279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64 -0.03426 L 0.10664 -0.03426 C 0.10924 -0.03495 0.11198 -0.03519 0.11458 -0.03588 C 0.11588 -0.03634 0.11706 -0.03704 0.11823 -0.0375 C 0.11914 -0.03796 0.11992 -0.03889 0.12083 -0.03912 C 0.12383 -0.04005 0.12682 -0.04028 0.12982 -0.04074 C 0.13073 -0.0412 0.13151 -0.0419 0.13242 -0.04236 C 0.13802 -0.04468 0.1401 -0.04421 0.14674 -0.0456 C 0.14909 -0.04583 0.15156 -0.04653 0.1539 -0.04699 C 0.15534 -0.04745 0.1569 -0.04815 0.15833 -0.04861 C 0.1595 -0.04908 0.16068 -0.05 0.16198 -0.05023 C 0.16784 -0.05208 0.17383 -0.0537 0.17982 -0.05509 C 0.18867 -0.05695 0.18463 -0.05579 0.19232 -0.0581 C 0.19414 -0.05764 0.19622 -0.05857 0.19765 -0.05671 C 0.19844 -0.05556 0.197 -0.05347 0.19674 -0.05185 C 0.19635 -0.04861 0.19622 -0.0456 0.19583 -0.04236 C 0.197 -0.03912 0.19739 -0.03403 0.19948 -0.03287 C 0.20182 -0.03148 0.20664 -0.03588 0.20664 -0.03588 C 0.20781 -0.03704 0.20885 -0.0382 0.21015 -0.03912 C 0.21133 -0.03982 0.2125 -0.04005 0.21367 -0.04074 C 0.21992 -0.04398 0.21198 -0.0412 0.22265 -0.04398 C 0.22357 -0.04445 0.22448 -0.04514 0.22539 -0.0456 C 0.22708 -0.0463 0.2289 -0.0463 0.23073 -0.04699 C 0.23437 -0.04884 0.23763 -0.05232 0.2414 -0.05347 L 0.24674 -0.05509 C 0.24831 -0.05556 0.24974 -0.05625 0.25117 -0.05671 C 0.25364 -0.05718 0.25599 -0.05764 0.25833 -0.0581 C 0.25924 -0.0588 0.26015 -0.05949 0.26107 -0.05972 C 0.27304 -0.06273 0.26823 -0.05995 0.27982 -0.06296 C 0.28281 -0.06366 0.28568 -0.06528 0.28867 -0.0662 L 0.29414 -0.06783 C 0.2944 -0.0662 0.29479 -0.06458 0.29492 -0.06296 C 0.29544 -0.0581 0.2944 -0.05 0.29765 -0.04699 C 0.2987 -0.04607 0.3 -0.04607 0.30117 -0.0456 L 0.30664 -0.04861 C 0.31002 -0.0507 0.31237 -0.05232 0.3164 -0.05347 C 0.31823 -0.05394 0.31992 -0.05463 0.32174 -0.05509 C 0.32409 -0.05556 0.32656 -0.05602 0.3289 -0.05671 C 0.33047 -0.05695 0.3319 -0.05787 0.33333 -0.0581 C 0.34505 -0.06134 0.33594 -0.0581 0.34674 -0.06134 C 0.3582 -0.06482 0.34219 -0.06111 0.35924 -0.06458 C 0.36588 -0.06852 0.35807 -0.06435 0.37174 -0.06783 C 0.37265 -0.06806 0.37357 -0.06898 0.37448 -0.06921 C 0.37617 -0.06991 0.37799 -0.07037 0.37982 -0.07083 C 0.38216 -0.07153 0.38893 -0.07315 0.3914 -0.07408 C 0.39232 -0.07454 0.39323 -0.07523 0.39414 -0.0757 C 0.39531 -0.07523 0.397 -0.07593 0.39765 -0.07408 C 0.39831 -0.07222 0.39713 -0.06991 0.39674 -0.06783 C 0.39622 -0.06458 0.39505 -0.0581 0.39505 -0.0581 C 0.39648 -0.05764 0.39791 -0.05671 0.39948 -0.05671 C 0.40846 -0.05671 0.40286 -0.05787 0.40833 -0.05972 C 0.41041 -0.06042 0.41263 -0.06065 0.41458 -0.06134 C 0.41797 -0.0625 0.41914 -0.06389 0.42265 -0.06458 C 0.42773 -0.06528 0.43281 -0.06551 0.43789 -0.0662 C 0.43932 -0.06667 0.44075 -0.06736 0.44232 -0.06783 C 0.4539 -0.0706 0.44661 -0.06783 0.45755 -0.07083 C 0.45898 -0.0713 0.46041 -0.07199 0.46198 -0.07245 C 0.46758 -0.07431 0.46823 -0.07431 0.47448 -0.0757 C 0.48203 -0.07894 0.48073 -0.07894 0.49323 -0.07894 C 0.49557 -0.07894 0.49791 -0.07778 0.50039 -0.07732 L 0.49857 -0.06783 C 0.49831 -0.0662 0.49831 -0.06412 0.49765 -0.06296 C 0.49713 -0.06181 0.49505 -0.05995 0.49583 -0.05972 C 0.49831 -0.05903 0.50065 -0.06088 0.50299 -0.06134 C 0.50976 -0.06945 0.50117 -0.05995 0.50924 -0.0662 C 0.51028 -0.0669 0.51094 -0.06852 0.51198 -0.06921 C 0.51367 -0.0706 0.51549 -0.07153 0.51732 -0.07245 L 0.52005 -0.07408 L 0.52265 -0.0757 C 0.52357 -0.07616 0.52448 -0.07708 0.52539 -0.07732 C 0.53698 -0.0794 0.53138 -0.07824 0.54232 -0.08033 C 0.55039 -0.08403 0.54062 -0.07986 0.5539 -0.08357 C 0.55521 -0.08403 0.55625 -0.08472 0.55755 -0.08519 C 0.55963 -0.08588 0.56172 -0.08611 0.5638 -0.08681 C 0.56523 -0.08727 0.56666 -0.08796 0.56823 -0.08843 C 0.57031 -0.08889 0.57239 -0.08935 0.57448 -0.09005 C 0.57539 -0.09051 0.57617 -0.0912 0.57721 -0.09144 C 0.58112 -0.09306 0.58672 -0.09398 0.59049 -0.09468 C 0.59388 -0.09421 0.59752 -0.09607 0.60039 -0.09306 C 0.60169 -0.09167 0.59987 -0.08773 0.59948 -0.08519 C 0.59896 -0.08195 0.59818 -0.07894 0.59765 -0.0757 C 0.59739 -0.07361 0.59583 -0.0706 0.59674 -0.06921 C 0.59804 -0.06759 0.59974 -0.07037 0.6013 -0.07083 C 0.60416 -0.07616 0.60169 -0.07245 0.60573 -0.0757 C 0.6069 -0.07662 0.60807 -0.07801 0.60924 -0.07894 C 0.61562 -0.08333 0.61302 -0.08079 0.61823 -0.08357 C 0.62005 -0.08449 0.62174 -0.08611 0.62357 -0.08681 C 0.62565 -0.0875 0.62773 -0.08773 0.62982 -0.08843 C 0.63203 -0.08912 0.63568 -0.09051 0.63789 -0.09144 C 0.6388 -0.0919 0.63958 -0.09283 0.64049 -0.09306 C 0.64414 -0.09445 0.64765 -0.0956 0.6513 -0.0963 L 0.66015 -0.09792 C 0.66224 -0.09838 0.66432 -0.09908 0.6664 -0.09954 C 0.67734 -0.10116 0.69193 -0.10185 0.70221 -0.10255 C 0.70338 -0.10324 0.70469 -0.10556 0.70573 -0.10417 C 0.70716 -0.10255 0.70325 -0.09653 0.70299 -0.0963 C 0.70182 -0.09329 0.70065 -0.09005 0.69948 -0.08681 C 0.69883 -0.08519 0.69661 -0.08148 0.69765 -0.08195 C 0.69857 -0.08264 0.69961 -0.08287 0.70039 -0.08357 C 0.70221 -0.08542 0.7039 -0.08773 0.70573 -0.09005 C 0.70664 -0.09097 0.70742 -0.09236 0.70846 -0.09306 C 0.71276 -0.09699 0.71068 -0.0956 0.71471 -0.09792 C 0.71588 -0.09954 0.71693 -0.10139 0.71823 -0.10255 C 0.71927 -0.1037 0.72057 -0.1037 0.72174 -0.10417 C 0.72357 -0.10509 0.72539 -0.10625 0.72721 -0.10741 L 0.72982 -0.10903 C 0.73073 -0.10949 0.73164 -0.11042 0.73255 -0.11065 C 0.74414 -0.1132 0.73724 -0.11181 0.75299 -0.11366 C 0.75429 -0.11435 0.75547 -0.11505 0.75664 -0.11528 C 0.76211 -0.11713 0.76719 -0.11759 0.77265 -0.11852 C 0.77617 -0.1206 0.7763 -0.12083 0.78073 -0.12176 C 0.7819 -0.12199 0.78307 -0.12176 0.78437 -0.12176 L 0.78255 -0.12477 " pathEditMode="relative" ptsTypes="AAAAAAAAAAAAAAAAAAAAAAAAAAAAAAAAAAAAAAAAAAAAAAAAAAAAAAAAAAAAAAAAAAAAAAAAAAAAAAAAAAAAAAAAAAAAAAAAAAAAAAAAAAAAAAAAA">
                                      <p:cBhvr>
                                        <p:cTn id="2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rgbClr val="A29A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2911929" y="710202"/>
            <a:ext cx="6368143" cy="1205684"/>
          </a:xfrm>
          <a:prstGeom prst="rect">
            <a:avLst/>
          </a:prstGeom>
          <a:ln>
            <a:noFill/>
          </a:ln>
          <a:effectLst>
            <a:outerShdw blurRad="152400" dist="2540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dirty="0" smtClean="0"/>
              <a:t>Fond össze lazán a 3 papírcsíkot! </a:t>
            </a:r>
          </a:p>
          <a:p>
            <a:pPr algn="ctr"/>
            <a:r>
              <a:rPr lang="hu-HU" sz="2800" dirty="0" smtClean="0"/>
              <a:t>A végét ragaszd össze!</a:t>
            </a:r>
            <a:endParaRPr lang="hu-HU" sz="2800" dirty="0"/>
          </a:p>
        </p:txBody>
      </p:sp>
      <p:sp>
        <p:nvSpPr>
          <p:cNvPr id="5" name="Ellipszis 4"/>
          <p:cNvSpPr/>
          <p:nvPr/>
        </p:nvSpPr>
        <p:spPr>
          <a:xfrm>
            <a:off x="2468496" y="343401"/>
            <a:ext cx="707010" cy="688854"/>
          </a:xfrm>
          <a:prstGeom prst="ellipse">
            <a:avLst/>
          </a:prstGeom>
          <a:solidFill>
            <a:srgbClr val="64B1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>
                <a:solidFill>
                  <a:schemeClr val="tx1"/>
                </a:solidFill>
              </a:rPr>
              <a:t>4</a:t>
            </a:r>
            <a:r>
              <a:rPr lang="hu-HU" sz="2800" dirty="0" smtClean="0">
                <a:solidFill>
                  <a:schemeClr val="tx1"/>
                </a:solidFill>
              </a:rPr>
              <a:t>.</a:t>
            </a:r>
            <a:endParaRPr lang="hu-HU" sz="2800" dirty="0">
              <a:solidFill>
                <a:schemeClr val="tx1"/>
              </a:solidFill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4" b="76040" l="3069" r="97570">
                        <a14:backgroundMark x1="64706" y1="12277" x2="64706" y2="12277"/>
                        <a14:backgroundMark x1="67263" y1="14851" x2="67263" y2="14851"/>
                        <a14:backgroundMark x1="70332" y1="15644" x2="70332" y2="15644"/>
                        <a14:backgroundMark x1="71355" y1="17228" x2="71355" y2="17228"/>
                        <a14:backgroundMark x1="67775" y1="16040" x2="67775" y2="16040"/>
                        <a14:backgroundMark x1="62788" y1="18416" x2="62788" y2="18416"/>
                        <a14:backgroundMark x1="72634" y1="18614" x2="72634" y2="18614"/>
                        <a14:backgroundMark x1="46164" y1="26535" x2="46164" y2="26535"/>
                        <a14:backgroundMark x1="33887" y1="25545" x2="33887" y2="25545"/>
                        <a14:backgroundMark x1="22890" y1="38020" x2="22890" y2="38020"/>
                        <a14:backgroundMark x1="42327" y1="44554" x2="42327" y2="44554"/>
                        <a14:backgroundMark x1="50639" y1="46733" x2="50639" y2="46733"/>
                        <a14:backgroundMark x1="53197" y1="43960" x2="53197" y2="43960"/>
                        <a14:backgroundMark x1="69054" y1="38416" x2="69054" y2="38416"/>
                        <a14:backgroundMark x1="52046" y1="61386" x2="52046" y2="61386"/>
                        <a14:backgroundMark x1="59079" y1="26535" x2="59079" y2="26535"/>
                        <a14:backgroundMark x1="19949" y1="54851" x2="19949" y2="54851"/>
                        <a14:backgroundMark x1="19693" y1="53069" x2="19693" y2="53069"/>
                        <a14:backgroundMark x1="14450" y1="49109" x2="14450" y2="49109"/>
                      </a14:backgroundRemoval>
                    </a14:imgEffect>
                  </a14:imgLayer>
                </a14:imgProps>
              </a:ext>
            </a:extLst>
          </a:blip>
          <a:srcRect b="21234"/>
          <a:stretch/>
        </p:blipFill>
        <p:spPr>
          <a:xfrm>
            <a:off x="2513151" y="2378825"/>
            <a:ext cx="7165698" cy="3644903"/>
          </a:xfrm>
          <a:prstGeom prst="rect">
            <a:avLst/>
          </a:prstGeom>
          <a:ln>
            <a:noFill/>
          </a:ln>
          <a:effectLst>
            <a:outerShdw blurRad="152400" dir="5400000" sx="90000" sy="-19000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66492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rgbClr val="A29A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614" y="1272415"/>
            <a:ext cx="4981011" cy="496170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7353377" y="2627695"/>
            <a:ext cx="3436937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Kedves Hittanos!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Várunk a következő digitális hittanórára!</a:t>
            </a:r>
          </a:p>
        </p:txBody>
      </p:sp>
      <p:sp>
        <p:nvSpPr>
          <p:cNvPr id="5" name="Ellipszis 4"/>
          <p:cNvSpPr>
            <a:spLocks noChangeAspect="1"/>
          </p:cNvSpPr>
          <p:nvPr/>
        </p:nvSpPr>
        <p:spPr>
          <a:xfrm>
            <a:off x="7167950" y="1740514"/>
            <a:ext cx="3807792" cy="3807792"/>
          </a:xfrm>
          <a:prstGeom prst="ellipse">
            <a:avLst/>
          </a:prstGeom>
          <a:noFill/>
          <a:ln w="44450"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6743052" y="5707720"/>
            <a:ext cx="4657588" cy="708025"/>
          </a:xfrm>
          <a:prstGeom prst="rect">
            <a:avLst/>
          </a:prstGeom>
          <a:ln w="50800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91187" cy="1368000"/>
          </a:xfrm>
          <a:prstGeom prst="rect">
            <a:avLst/>
          </a:prstGeom>
        </p:spPr>
      </p:pic>
      <p:sp>
        <p:nvSpPr>
          <p:cNvPr id="9" name="Szövegdoboz 4"/>
          <p:cNvSpPr txBox="1">
            <a:spLocks noChangeArrowheads="1"/>
          </p:cNvSpPr>
          <p:nvPr/>
        </p:nvSpPr>
        <p:spPr bwMode="auto">
          <a:xfrm>
            <a:off x="2284413" y="407988"/>
            <a:ext cx="87010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digitális hittanóra végén így imádkozz! </a:t>
            </a:r>
          </a:p>
        </p:txBody>
      </p:sp>
    </p:spTree>
    <p:extLst>
      <p:ext uri="{BB962C8B-B14F-4D97-AF65-F5344CB8AC3E}">
        <p14:creationId xmlns:p14="http://schemas.microsoft.com/office/powerpoint/2010/main" val="52433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rgbClr val="A29A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12"/>
          <p:cNvSpPr>
            <a:spLocks noChangeArrowheads="1"/>
          </p:cNvSpPr>
          <p:nvPr/>
        </p:nvSpPr>
        <p:spPr bwMode="auto">
          <a:xfrm>
            <a:off x="3041650" y="663575"/>
            <a:ext cx="6096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altLang="hu-HU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</a:t>
            </a:r>
          </a:p>
        </p:txBody>
      </p:sp>
      <p:sp>
        <p:nvSpPr>
          <p:cNvPr id="5" name="Téglalap 10"/>
          <p:cNvSpPr>
            <a:spLocks noChangeArrowheads="1"/>
          </p:cNvSpPr>
          <p:nvPr/>
        </p:nvSpPr>
        <p:spPr bwMode="auto">
          <a:xfrm>
            <a:off x="970220" y="2500359"/>
            <a:ext cx="4142241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Kedves Szülők!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Köszönjük a segítségüket!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Isten áldását kívánjuk ezzel az Igével!</a:t>
            </a:r>
          </a:p>
        </p:txBody>
      </p:sp>
      <p:sp>
        <p:nvSpPr>
          <p:cNvPr id="6" name="Ellipszis 5"/>
          <p:cNvSpPr>
            <a:spLocks noChangeAspect="1"/>
          </p:cNvSpPr>
          <p:nvPr/>
        </p:nvSpPr>
        <p:spPr>
          <a:xfrm>
            <a:off x="927358" y="1663649"/>
            <a:ext cx="4227966" cy="4227966"/>
          </a:xfrm>
          <a:prstGeom prst="ellipse">
            <a:avLst/>
          </a:prstGeom>
          <a:noFill/>
          <a:ln w="44450">
            <a:gradFill>
              <a:gsLst>
                <a:gs pos="49000">
                  <a:schemeClr val="bg1">
                    <a:lumMod val="95000"/>
                  </a:schemeClr>
                </a:gs>
                <a:gs pos="4000">
                  <a:schemeClr val="accent1">
                    <a:lumMod val="45000"/>
                    <a:lumOff val="55000"/>
                  </a:schemeClr>
                </a:gs>
                <a:gs pos="78000">
                  <a:schemeClr val="accent6">
                    <a:lumMod val="60000"/>
                    <a:lumOff val="40000"/>
                  </a:schemeClr>
                </a:gs>
                <a:gs pos="100000">
                  <a:schemeClr val="accent6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zövegdoboz 5"/>
          <p:cNvSpPr txBox="1">
            <a:spLocks noChangeArrowheads="1"/>
          </p:cNvSpPr>
          <p:nvPr/>
        </p:nvSpPr>
        <p:spPr bwMode="auto">
          <a:xfrm>
            <a:off x="5670577" y="2290629"/>
            <a:ext cx="5808878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„</a:t>
            </a: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 vagy az én erőm, rólad zeng énekem. Erős váram az Isten, az én hűséges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Istenem.</a:t>
            </a: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(Zsoltárok könyve 59,18)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 3" panose="05040102010807070707" pitchFamily="18" charset="2"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99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rgbClr val="A29A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2005" cy="136800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3913415" y="391612"/>
            <a:ext cx="4365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BESZÉLGESSÜNK!</a:t>
            </a:r>
            <a:endParaRPr lang="hu-HU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3075211" y="1072085"/>
            <a:ext cx="5660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bg1"/>
                </a:solidFill>
              </a:rPr>
              <a:t>F</a:t>
            </a:r>
            <a:r>
              <a:rPr lang="hu-HU" sz="2400" dirty="0" smtClean="0">
                <a:solidFill>
                  <a:schemeClr val="bg1"/>
                </a:solidFill>
              </a:rPr>
              <a:t>ejezzétek be a következő mondatokat!</a:t>
            </a:r>
            <a:endParaRPr lang="hu-HU" sz="2400" dirty="0">
              <a:solidFill>
                <a:schemeClr val="bg1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6596743" y="2864807"/>
            <a:ext cx="48332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Ha lehetőség van rá, körben ülve, vagy állva válaszolja meg mindenki a kérdéseket. </a:t>
            </a:r>
          </a:p>
          <a:p>
            <a:pPr algn="ctr"/>
            <a:endParaRPr lang="hu-HU" sz="2400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Egyszerre mindig csak egy kérdést beszéljetek végig!</a:t>
            </a:r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Ellipszis buborék 7"/>
          <p:cNvSpPr/>
          <p:nvPr/>
        </p:nvSpPr>
        <p:spPr>
          <a:xfrm>
            <a:off x="919839" y="2091115"/>
            <a:ext cx="4093029" cy="1152828"/>
          </a:xfrm>
          <a:prstGeom prst="wedgeEllipseCallout">
            <a:avLst>
              <a:gd name="adj1" fmla="val -61189"/>
              <a:gd name="adj2" fmla="val -38679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A legjobban eddig annak örültem, hogy…</a:t>
            </a:r>
            <a:endParaRPr lang="hu-HU" sz="2000" dirty="0"/>
          </a:p>
        </p:txBody>
      </p:sp>
      <p:sp>
        <p:nvSpPr>
          <p:cNvPr id="9" name="Ellipszis buborék 8"/>
          <p:cNvSpPr/>
          <p:nvPr/>
        </p:nvSpPr>
        <p:spPr>
          <a:xfrm>
            <a:off x="1496782" y="3616474"/>
            <a:ext cx="4800601" cy="1184126"/>
          </a:xfrm>
          <a:prstGeom prst="wedgeEllipseCallout">
            <a:avLst>
              <a:gd name="adj1" fmla="val -54695"/>
              <a:gd name="adj2" fmla="val -43772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Nekem eddig a legnehezebb az volt, hogy…</a:t>
            </a:r>
            <a:endParaRPr lang="hu-HU" sz="2000" dirty="0"/>
          </a:p>
        </p:txBody>
      </p:sp>
      <p:sp>
        <p:nvSpPr>
          <p:cNvPr id="10" name="Ellipszis buborék 9"/>
          <p:cNvSpPr/>
          <p:nvPr/>
        </p:nvSpPr>
        <p:spPr>
          <a:xfrm>
            <a:off x="919839" y="5173131"/>
            <a:ext cx="4310745" cy="1169649"/>
          </a:xfrm>
          <a:prstGeom prst="wedgeEllipseCallout">
            <a:avLst>
              <a:gd name="adj1" fmla="val -51757"/>
              <a:gd name="adj2" fmla="val -50389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Nekem eddig a legjobban az fájt, hogy…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48610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rgbClr val="A29A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2005" cy="1368000"/>
          </a:xfrm>
          <a:prstGeom prst="rect">
            <a:avLst/>
          </a:prstGeom>
        </p:spPr>
      </p:pic>
      <p:sp>
        <p:nvSpPr>
          <p:cNvPr id="8" name="Ellipszis buborék 7"/>
          <p:cNvSpPr/>
          <p:nvPr/>
        </p:nvSpPr>
        <p:spPr>
          <a:xfrm>
            <a:off x="1540328" y="333970"/>
            <a:ext cx="4332522" cy="1748566"/>
          </a:xfrm>
          <a:prstGeom prst="wedgeEllipseCallout">
            <a:avLst>
              <a:gd name="adj1" fmla="val -49855"/>
              <a:gd name="adj2" fmla="val -53703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Mit szólnál, ha valaki átvenné tőled az elmondott örömeidet, nehézségeidet, vagy a fájdalmaidat?</a:t>
            </a:r>
            <a:endParaRPr lang="hu-HU" sz="2000" dirty="0"/>
          </a:p>
        </p:txBody>
      </p:sp>
      <p:sp>
        <p:nvSpPr>
          <p:cNvPr id="9" name="Ellipszis buborék 8"/>
          <p:cNvSpPr/>
          <p:nvPr/>
        </p:nvSpPr>
        <p:spPr>
          <a:xfrm>
            <a:off x="413656" y="2201482"/>
            <a:ext cx="3292933" cy="945540"/>
          </a:xfrm>
          <a:prstGeom prst="wedgeEllipseCallout">
            <a:avLst>
              <a:gd name="adj1" fmla="val -54695"/>
              <a:gd name="adj2" fmla="val -43772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Melyiket adnád át szívesen?</a:t>
            </a:r>
            <a:endParaRPr lang="hu-HU" sz="2000" dirty="0"/>
          </a:p>
        </p:txBody>
      </p:sp>
      <p:sp>
        <p:nvSpPr>
          <p:cNvPr id="10" name="Ellipszis buborék 9"/>
          <p:cNvSpPr/>
          <p:nvPr/>
        </p:nvSpPr>
        <p:spPr>
          <a:xfrm>
            <a:off x="1372005" y="3388788"/>
            <a:ext cx="2525487" cy="973705"/>
          </a:xfrm>
          <a:prstGeom prst="wedgeEllipseCallout">
            <a:avLst>
              <a:gd name="adj1" fmla="val -51757"/>
              <a:gd name="adj2" fmla="val -50389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Melyiket nem adnád?</a:t>
            </a:r>
            <a:endParaRPr lang="hu-HU" sz="2000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782" y="1734711"/>
            <a:ext cx="6057903" cy="4163831"/>
          </a:xfrm>
          <a:prstGeom prst="rect">
            <a:avLst/>
          </a:prstGeom>
        </p:spPr>
      </p:pic>
      <p:sp>
        <p:nvSpPr>
          <p:cNvPr id="13" name="Ellipszis buborék 12"/>
          <p:cNvSpPr/>
          <p:nvPr/>
        </p:nvSpPr>
        <p:spPr>
          <a:xfrm>
            <a:off x="359226" y="4550141"/>
            <a:ext cx="4882242" cy="1948630"/>
          </a:xfrm>
          <a:prstGeom prst="wedgeEllipseCallout">
            <a:avLst>
              <a:gd name="adj1" fmla="val -51757"/>
              <a:gd name="adj2" fmla="val -50389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Azokat a nehézségeidet és fájdalmaidat, amelyeket szívesen átadnál, írd fel egy lapra, majd </a:t>
            </a:r>
            <a:r>
              <a:rPr lang="hu-HU" sz="2000" dirty="0" err="1" smtClean="0"/>
              <a:t>ragasszátok</a:t>
            </a:r>
            <a:r>
              <a:rPr lang="hu-HU" sz="2000" dirty="0" smtClean="0"/>
              <a:t> fel a táblára, vagy egy lapra!</a:t>
            </a:r>
            <a:endParaRPr lang="hu-HU" sz="2000" dirty="0"/>
          </a:p>
        </p:txBody>
      </p:sp>
      <p:sp>
        <p:nvSpPr>
          <p:cNvPr id="14" name="Szamárfül 13"/>
          <p:cNvSpPr/>
          <p:nvPr/>
        </p:nvSpPr>
        <p:spPr>
          <a:xfrm>
            <a:off x="8270420" y="2095674"/>
            <a:ext cx="446314" cy="423460"/>
          </a:xfrm>
          <a:prstGeom prst="foldedCorner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Szamárfül 14"/>
          <p:cNvSpPr/>
          <p:nvPr/>
        </p:nvSpPr>
        <p:spPr>
          <a:xfrm>
            <a:off x="8278582" y="2609222"/>
            <a:ext cx="446314" cy="423460"/>
          </a:xfrm>
          <a:prstGeom prst="foldedCorner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Szamárfül 15"/>
          <p:cNvSpPr/>
          <p:nvPr/>
        </p:nvSpPr>
        <p:spPr>
          <a:xfrm>
            <a:off x="8270420" y="3127688"/>
            <a:ext cx="446314" cy="423460"/>
          </a:xfrm>
          <a:prstGeom prst="foldedCorner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Szamárfül 16"/>
          <p:cNvSpPr/>
          <p:nvPr/>
        </p:nvSpPr>
        <p:spPr>
          <a:xfrm>
            <a:off x="8270420" y="3669886"/>
            <a:ext cx="446314" cy="423460"/>
          </a:xfrm>
          <a:prstGeom prst="foldedCorner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Szamárfül 17"/>
          <p:cNvSpPr/>
          <p:nvPr/>
        </p:nvSpPr>
        <p:spPr>
          <a:xfrm>
            <a:off x="8270420" y="4199223"/>
            <a:ext cx="446314" cy="423460"/>
          </a:xfrm>
          <a:prstGeom prst="foldedCorner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Szamárfül 18"/>
          <p:cNvSpPr/>
          <p:nvPr/>
        </p:nvSpPr>
        <p:spPr>
          <a:xfrm>
            <a:off x="8278582" y="4728560"/>
            <a:ext cx="446314" cy="423460"/>
          </a:xfrm>
          <a:prstGeom prst="foldedCorner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Szamárfül 19"/>
          <p:cNvSpPr/>
          <p:nvPr/>
        </p:nvSpPr>
        <p:spPr>
          <a:xfrm>
            <a:off x="7194774" y="3004926"/>
            <a:ext cx="446314" cy="423460"/>
          </a:xfrm>
          <a:prstGeom prst="foldedCorner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Szamárfül 20"/>
          <p:cNvSpPr/>
          <p:nvPr/>
        </p:nvSpPr>
        <p:spPr>
          <a:xfrm>
            <a:off x="7730219" y="3004926"/>
            <a:ext cx="446314" cy="423460"/>
          </a:xfrm>
          <a:prstGeom prst="foldedCorner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Szamárfül 21"/>
          <p:cNvSpPr/>
          <p:nvPr/>
        </p:nvSpPr>
        <p:spPr>
          <a:xfrm>
            <a:off x="8802459" y="3004926"/>
            <a:ext cx="446314" cy="423460"/>
          </a:xfrm>
          <a:prstGeom prst="foldedCorner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Szamárfül 22"/>
          <p:cNvSpPr/>
          <p:nvPr/>
        </p:nvSpPr>
        <p:spPr>
          <a:xfrm>
            <a:off x="9319521" y="3011380"/>
            <a:ext cx="446314" cy="423460"/>
          </a:xfrm>
          <a:prstGeom prst="foldedCorner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Téglalap 23"/>
          <p:cNvSpPr/>
          <p:nvPr/>
        </p:nvSpPr>
        <p:spPr>
          <a:xfrm>
            <a:off x="6041173" y="720360"/>
            <a:ext cx="47625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dirty="0" smtClean="0">
                <a:solidFill>
                  <a:schemeClr val="bg1"/>
                </a:solidFill>
              </a:rPr>
              <a:t>Beszélgessetek a válaszokról is!</a:t>
            </a:r>
            <a:endParaRPr lang="hu-HU" sz="2400" dirty="0">
              <a:solidFill>
                <a:schemeClr val="bg1"/>
              </a:solidFill>
            </a:endParaRPr>
          </a:p>
        </p:txBody>
      </p:sp>
      <p:sp>
        <p:nvSpPr>
          <p:cNvPr id="25" name="Szövegdoboz 24"/>
          <p:cNvSpPr txBox="1"/>
          <p:nvPr/>
        </p:nvSpPr>
        <p:spPr>
          <a:xfrm>
            <a:off x="5583968" y="5787234"/>
            <a:ext cx="56769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chemeClr val="bg1"/>
                </a:solidFill>
              </a:rPr>
              <a:t>Mai történetünkből az is kiderül, hogy miért „kereszt” alakban vannak a lapok.</a:t>
            </a:r>
            <a:endParaRPr lang="hu-H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80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0"/>
                            </p:stCondLst>
                            <p:childTnLst>
                              <p:par>
                                <p:cTn id="92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rgbClr val="A29A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kerekített téglalap 4"/>
          <p:cNvSpPr/>
          <p:nvPr/>
        </p:nvSpPr>
        <p:spPr>
          <a:xfrm>
            <a:off x="2287571" y="959177"/>
            <a:ext cx="7616858" cy="4939646"/>
          </a:xfrm>
          <a:prstGeom prst="roundRect">
            <a:avLst/>
          </a:prstGeom>
          <a:solidFill>
            <a:schemeClr val="lt1">
              <a:alpha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chemeClr val="bg2">
                    <a:lumMod val="10000"/>
                  </a:schemeClr>
                </a:solidFill>
              </a:rPr>
              <a:t>Jézus az országot járva tanított Istenről.</a:t>
            </a:r>
          </a:p>
          <a:p>
            <a:pPr algn="ctr"/>
            <a:r>
              <a:rPr lang="hu-HU" sz="28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hu-HU" sz="2800" dirty="0">
                <a:solidFill>
                  <a:schemeClr val="bg2">
                    <a:lumMod val="10000"/>
                  </a:schemeClr>
                </a:solidFill>
              </a:rPr>
              <a:t>J</a:t>
            </a:r>
            <a:r>
              <a:rPr lang="hu-HU" sz="2800" dirty="0" smtClean="0">
                <a:solidFill>
                  <a:schemeClr val="bg2">
                    <a:lumMod val="10000"/>
                  </a:schemeClr>
                </a:solidFill>
              </a:rPr>
              <a:t>eleket és csodákat tett. </a:t>
            </a:r>
          </a:p>
          <a:p>
            <a:pPr algn="ctr"/>
            <a:r>
              <a:rPr lang="hu-HU" sz="2800" dirty="0" smtClean="0">
                <a:solidFill>
                  <a:schemeClr val="bg2">
                    <a:lumMod val="10000"/>
                  </a:schemeClr>
                </a:solidFill>
              </a:rPr>
              <a:t>Sokan hittek Benne.</a:t>
            </a:r>
          </a:p>
          <a:p>
            <a:pPr algn="ctr"/>
            <a:r>
              <a:rPr lang="hu-HU" sz="2800" dirty="0" smtClean="0">
                <a:solidFill>
                  <a:schemeClr val="bg2">
                    <a:lumMod val="10000"/>
                  </a:schemeClr>
                </a:solidFill>
              </a:rPr>
              <a:t>De irigyei is akadtak, akik hazug vádakkal illették, és halálát akarták.</a:t>
            </a:r>
          </a:p>
          <a:p>
            <a:pPr algn="ctr"/>
            <a:r>
              <a:rPr lang="hu-HU" sz="2800" dirty="0" smtClean="0">
                <a:solidFill>
                  <a:schemeClr val="bg2">
                    <a:lumMod val="10000"/>
                  </a:schemeClr>
                </a:solidFill>
              </a:rPr>
              <a:t>Mégsem menekült el. </a:t>
            </a:r>
          </a:p>
          <a:p>
            <a:pPr algn="ctr"/>
            <a:r>
              <a:rPr lang="hu-HU" sz="2800" dirty="0" smtClean="0">
                <a:solidFill>
                  <a:schemeClr val="bg2">
                    <a:lumMod val="10000"/>
                  </a:schemeClr>
                </a:solidFill>
              </a:rPr>
              <a:t>Tudta, hogy nagy áldozatot kell hoznia.</a:t>
            </a:r>
          </a:p>
          <a:p>
            <a:pPr algn="ctr"/>
            <a:r>
              <a:rPr lang="hu-HU" sz="2800" dirty="0" smtClean="0">
                <a:solidFill>
                  <a:schemeClr val="bg2">
                    <a:lumMod val="10000"/>
                  </a:schemeClr>
                </a:solidFill>
              </a:rPr>
              <a:t> Tudta, hogy ez az életébe fog kerülni.</a:t>
            </a:r>
            <a:endParaRPr lang="hu-HU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10" b="98136" l="8113" r="84934">
                        <a14:foregroundMark x1="47517" y1="86952" x2="47517" y2="86952"/>
                        <a14:foregroundMark x1="44040" y1="89469" x2="44040" y2="89469"/>
                        <a14:foregroundMark x1="71026" y1="89189" x2="71026" y2="89189"/>
                        <a14:foregroundMark x1="27483" y1="26934" x2="27483" y2="26934"/>
                        <a14:foregroundMark x1="27318" y1="30568" x2="27318" y2="30568"/>
                        <a14:foregroundMark x1="26656" y1="32339" x2="26656" y2="32339"/>
                        <a14:foregroundMark x1="26490" y1="34762" x2="26490" y2="34762"/>
                        <a14:foregroundMark x1="26159" y1="36813" x2="26159" y2="36813"/>
                        <a14:foregroundMark x1="25331" y1="38024" x2="25331" y2="38024"/>
                        <a14:foregroundMark x1="20695" y1="43336" x2="20695" y2="43336"/>
                        <a14:foregroundMark x1="27980" y1="23113" x2="27980" y2="23113"/>
                        <a14:foregroundMark x1="29636" y1="21435" x2="29636" y2="21435"/>
                        <a14:foregroundMark x1="27815" y1="24604" x2="27815" y2="24604"/>
                        <a14:foregroundMark x1="19702" y1="45014" x2="19702" y2="45014"/>
                        <a14:foregroundMark x1="18874" y1="46505" x2="18874" y2="46505"/>
                        <a14:backgroundMark x1="33775" y1="16589" x2="33775" y2="16589"/>
                        <a14:backgroundMark x1="29636" y1="17148" x2="29636" y2="17148"/>
                        <a14:backgroundMark x1="20695" y1="25256" x2="20695" y2="25256"/>
                        <a14:backgroundMark x1="30795" y1="19292" x2="30795" y2="19292"/>
                        <a14:backgroundMark x1="63411" y1="15843" x2="63411" y2="15843"/>
                        <a14:backgroundMark x1="23675" y1="27773" x2="23675" y2="27773"/>
                        <a14:backgroundMark x1="23675" y1="31873" x2="23675" y2="31873"/>
                        <a14:backgroundMark x1="25331" y1="53681" x2="25331" y2="53681"/>
                        <a14:backgroundMark x1="27815" y1="53681" x2="27815" y2="53681"/>
                        <a14:backgroundMark x1="24834" y1="52470" x2="24834" y2="52470"/>
                        <a14:backgroundMark x1="28642" y1="52097" x2="28642" y2="52097"/>
                        <a14:backgroundMark x1="71026" y1="53029" x2="71026" y2="53029"/>
                        <a14:backgroundMark x1="72848" y1="56384" x2="72848" y2="56384"/>
                        <a14:backgroundMark x1="68046" y1="48183" x2="68046" y2="48183"/>
                        <a14:backgroundMark x1="33940" y1="18080" x2="33940" y2="18080"/>
                        <a14:backgroundMark x1="16722" y1="23858" x2="16722" y2="23858"/>
                        <a14:backgroundMark x1="16722" y1="21156" x2="16722" y2="21156"/>
                        <a14:backgroundMark x1="21854" y1="34483" x2="21854" y2="34483"/>
                        <a14:backgroundMark x1="22682" y1="38304" x2="22682" y2="38304"/>
                        <a14:backgroundMark x1="22848" y1="18360" x2="22848" y2="18360"/>
                        <a14:backgroundMark x1="14238" y1="38117" x2="14238" y2="38117"/>
                        <a14:backgroundMark x1="20695" y1="40261" x2="20695" y2="40261"/>
                        <a14:backgroundMark x1="20695" y1="37372" x2="20695" y2="37372"/>
                        <a14:backgroundMark x1="71026" y1="18546" x2="71026" y2="18546"/>
                        <a14:backgroundMark x1="23675" y1="30848" x2="23675" y2="30848"/>
                        <a14:backgroundMark x1="21854" y1="33178" x2="21854" y2="33178"/>
                        <a14:backgroundMark x1="21854" y1="35601" x2="21854" y2="35601"/>
                        <a14:backgroundMark x1="76159" y1="15937" x2="76159" y2="15937"/>
                        <a14:backgroundMark x1="70364" y1="12954" x2="70364" y2="12954"/>
                        <a14:backgroundMark x1="67384" y1="7735" x2="67384" y2="7735"/>
                        <a14:backgroundMark x1="73179" y1="6803" x2="73179" y2="6803"/>
                        <a14:backgroundMark x1="66887" y1="14632" x2="66887" y2="14632"/>
                        <a14:backgroundMark x1="70695" y1="8854" x2="70695" y2="8854"/>
                        <a14:backgroundMark x1="24007" y1="22181" x2="24007" y2="22181"/>
                        <a14:backgroundMark x1="19371" y1="41659" x2="19371" y2="41659"/>
                        <a14:backgroundMark x1="20530" y1="41938" x2="20530" y2="41938"/>
                      </a14:backgroundRemoval>
                    </a14:imgEffect>
                  </a14:imgLayer>
                </a14:imgProps>
              </a:ext>
            </a:extLst>
          </a:blip>
          <a:srcRect l="8342" t="1988" r="14445" b="1076"/>
          <a:stretch/>
        </p:blipFill>
        <p:spPr>
          <a:xfrm>
            <a:off x="9353544" y="549834"/>
            <a:ext cx="2753112" cy="61402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68821" cy="164989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32" b="67982" l="10117" r="89981">
                        <a14:foregroundMark x1="54280" y1="46491" x2="54280" y2="46491"/>
                        <a14:foregroundMark x1="54280" y1="48904" x2="54280" y2="48904"/>
                        <a14:backgroundMark x1="61673" y1="66447" x2="61089" y2="98904"/>
                        <a14:backgroundMark x1="61089" y1="98904" x2="87938" y2="99561"/>
                        <a14:backgroundMark x1="42899" y1="28509" x2="42899" y2="28509"/>
                        <a14:backgroundMark x1="42802" y1="30263" x2="42802" y2="30263"/>
                        <a14:backgroundMark x1="42704" y1="32456" x2="42704" y2="32456"/>
                      </a14:backgroundRemoval>
                    </a14:imgEffect>
                  </a14:imgLayer>
                </a14:imgProps>
              </a:ext>
            </a:extLst>
          </a:blip>
          <a:srcRect l="42793" t="3671" r="44469" b="41720"/>
          <a:stretch/>
        </p:blipFill>
        <p:spPr>
          <a:xfrm>
            <a:off x="259242" y="3037447"/>
            <a:ext cx="2028329" cy="38571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697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rgbClr val="A29A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0" y="4814789"/>
            <a:ext cx="12192000" cy="3081128"/>
            <a:chOff x="0" y="4814789"/>
            <a:chExt cx="12192000" cy="3081128"/>
          </a:xfrm>
        </p:grpSpPr>
        <p:sp>
          <p:nvSpPr>
            <p:cNvPr id="17" name="Szabadkézi sokszög 16"/>
            <p:cNvSpPr/>
            <p:nvPr/>
          </p:nvSpPr>
          <p:spPr>
            <a:xfrm>
              <a:off x="0" y="4814789"/>
              <a:ext cx="12192000" cy="3081128"/>
            </a:xfrm>
            <a:custGeom>
              <a:avLst/>
              <a:gdLst>
                <a:gd name="connsiteX0" fmla="*/ 6084570 w 12169140"/>
                <a:gd name="connsiteY0" fmla="*/ 0 h 3299346"/>
                <a:gd name="connsiteX1" fmla="*/ 12169140 w 12169140"/>
                <a:gd name="connsiteY1" fmla="*/ 3154680 h 3299346"/>
                <a:gd name="connsiteX2" fmla="*/ 12162085 w 12169140"/>
                <a:gd name="connsiteY2" fmla="*/ 3299346 h 3299346"/>
                <a:gd name="connsiteX3" fmla="*/ 7056 w 12169140"/>
                <a:gd name="connsiteY3" fmla="*/ 3299346 h 3299346"/>
                <a:gd name="connsiteX4" fmla="*/ 0 w 12169140"/>
                <a:gd name="connsiteY4" fmla="*/ 3154680 h 3299346"/>
                <a:gd name="connsiteX5" fmla="*/ 6084570 w 12169140"/>
                <a:gd name="connsiteY5" fmla="*/ 0 h 3299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69140" h="3299346">
                  <a:moveTo>
                    <a:pt x="6084570" y="0"/>
                  </a:moveTo>
                  <a:cubicBezTo>
                    <a:pt x="9444985" y="0"/>
                    <a:pt x="12169140" y="1412398"/>
                    <a:pt x="12169140" y="3154680"/>
                  </a:cubicBezTo>
                  <a:lnTo>
                    <a:pt x="12162085" y="3299346"/>
                  </a:lnTo>
                  <a:lnTo>
                    <a:pt x="7056" y="3299346"/>
                  </a:lnTo>
                  <a:lnTo>
                    <a:pt x="0" y="3154680"/>
                  </a:lnTo>
                  <a:cubicBezTo>
                    <a:pt x="0" y="1412398"/>
                    <a:pt x="2724155" y="0"/>
                    <a:pt x="6084570" y="0"/>
                  </a:cubicBezTo>
                  <a:close/>
                </a:path>
              </a:pathLst>
            </a:custGeom>
            <a:solidFill>
              <a:srgbClr val="E6E3D3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3" name="Szabadkézi sokszög 12"/>
            <p:cNvSpPr/>
            <p:nvPr/>
          </p:nvSpPr>
          <p:spPr>
            <a:xfrm>
              <a:off x="1928191" y="4960461"/>
              <a:ext cx="8001000" cy="2358764"/>
            </a:xfrm>
            <a:custGeom>
              <a:avLst/>
              <a:gdLst>
                <a:gd name="connsiteX0" fmla="*/ 6084570 w 12169140"/>
                <a:gd name="connsiteY0" fmla="*/ 0 h 3299346"/>
                <a:gd name="connsiteX1" fmla="*/ 12169140 w 12169140"/>
                <a:gd name="connsiteY1" fmla="*/ 3154680 h 3299346"/>
                <a:gd name="connsiteX2" fmla="*/ 12162085 w 12169140"/>
                <a:gd name="connsiteY2" fmla="*/ 3299346 h 3299346"/>
                <a:gd name="connsiteX3" fmla="*/ 7056 w 12169140"/>
                <a:gd name="connsiteY3" fmla="*/ 3299346 h 3299346"/>
                <a:gd name="connsiteX4" fmla="*/ 0 w 12169140"/>
                <a:gd name="connsiteY4" fmla="*/ 3154680 h 3299346"/>
                <a:gd name="connsiteX5" fmla="*/ 6084570 w 12169140"/>
                <a:gd name="connsiteY5" fmla="*/ 0 h 3299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69140" h="3299346">
                  <a:moveTo>
                    <a:pt x="6084570" y="0"/>
                  </a:moveTo>
                  <a:cubicBezTo>
                    <a:pt x="9444985" y="0"/>
                    <a:pt x="12169140" y="1412398"/>
                    <a:pt x="12169140" y="3154680"/>
                  </a:cubicBezTo>
                  <a:lnTo>
                    <a:pt x="12162085" y="3299346"/>
                  </a:lnTo>
                  <a:lnTo>
                    <a:pt x="7056" y="3299346"/>
                  </a:lnTo>
                  <a:lnTo>
                    <a:pt x="0" y="3154680"/>
                  </a:lnTo>
                  <a:cubicBezTo>
                    <a:pt x="0" y="1412398"/>
                    <a:pt x="2724155" y="0"/>
                    <a:pt x="6084570" y="0"/>
                  </a:cubicBezTo>
                  <a:close/>
                </a:path>
              </a:pathLst>
            </a:custGeom>
            <a:solidFill>
              <a:srgbClr val="F7F5E4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06" b="99644" l="4582" r="100000">
                        <a14:foregroundMark x1="31157" y1="75089" x2="31157" y2="75089"/>
                        <a14:foregroundMark x1="53952" y1="75801" x2="53952" y2="75801"/>
                        <a14:foregroundMark x1="58648" y1="75089" x2="58648" y2="750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1335" y="2670920"/>
            <a:ext cx="6504129" cy="418708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66" b="97753" l="1718" r="97218">
                        <a14:foregroundMark x1="56383" y1="7063" x2="56383" y2="7063"/>
                        <a14:foregroundMark x1="56874" y1="35955" x2="56874" y2="35955"/>
                        <a14:foregroundMark x1="55237" y1="6100" x2="55237" y2="6100"/>
                        <a14:backgroundMark x1="39198" y1="27929" x2="39198" y2="27929"/>
                        <a14:backgroundMark x1="65385" y1="18620" x2="65385" y2="18620"/>
                        <a14:backgroundMark x1="69640" y1="19743" x2="69640" y2="19743"/>
                        <a14:backgroundMark x1="70376" y1="21990" x2="70376" y2="21990"/>
                        <a14:backgroundMark x1="71931" y1="25040" x2="71931" y2="25040"/>
                        <a14:backgroundMark x1="72668" y1="26164" x2="72668" y2="26164"/>
                        <a14:backgroundMark x1="68003" y1="22793" x2="68003" y2="22793"/>
                        <a14:backgroundMark x1="62684" y1="25522" x2="62684" y2="25522"/>
                        <a14:backgroundMark x1="56710" y1="22953" x2="56710" y2="22953"/>
                        <a14:backgroundMark x1="57283" y1="9310" x2="57283" y2="9310"/>
                        <a14:backgroundMark x1="19394" y1="72713" x2="19394" y2="72713"/>
                        <a14:backgroundMark x1="18494" y1="70144" x2="18494" y2="70144"/>
                        <a14:backgroundMark x1="18003" y1="68379" x2="18003" y2="68379"/>
                        <a14:backgroundMark x1="48118" y1="79133" x2="48118" y2="79133"/>
                        <a14:backgroundMark x1="80033" y1="69984" x2="80033" y2="69984"/>
                        <a14:backgroundMark x1="84615" y1="68860" x2="84615" y2="68860"/>
                        <a14:backgroundMark x1="78642" y1="70465" x2="78642" y2="70465"/>
                        <a14:backgroundMark x1="80196" y1="74157" x2="80196" y2="74157"/>
                        <a14:backgroundMark x1="70949" y1="51364" x2="70949" y2="51364"/>
                        <a14:backgroundMark x1="77496" y1="51364" x2="77496" y2="51364"/>
                        <a14:backgroundMark x1="76268" y1="48154" x2="76268" y2="48154"/>
                        <a14:backgroundMark x1="74468" y1="43820" x2="74468" y2="43820"/>
                        <a14:backgroundMark x1="55974" y1="51364" x2="55974" y2="51364"/>
                        <a14:backgroundMark x1="65876" y1="40610" x2="65876" y2="40610"/>
                        <a14:backgroundMark x1="63175" y1="39807" x2="63175" y2="39807"/>
                        <a14:backgroundMark x1="59656" y1="38684" x2="59656" y2="38684"/>
                        <a14:backgroundMark x1="60311" y1="34992" x2="60311" y2="34992"/>
                        <a14:backgroundMark x1="45090" y1="57464" x2="45090" y2="57464"/>
                        <a14:backgroundMark x1="20049" y1="30498" x2="20049" y2="30498"/>
                        <a14:backgroundMark x1="21604" y1="28732" x2="21604" y2="28732"/>
                        <a14:backgroundMark x1="18658" y1="31621" x2="18658" y2="31621"/>
                        <a14:backgroundMark x1="20295" y1="34189" x2="20295" y2="34189"/>
                        <a14:backgroundMark x1="21440" y1="33226" x2="21440" y2="33226"/>
                        <a14:backgroundMark x1="17267" y1="36597" x2="17267" y2="36597"/>
                        <a14:backgroundMark x1="22586" y1="27769" x2="22586" y2="27769"/>
                        <a14:backgroundMark x1="8756" y1="46388" x2="8756" y2="46388"/>
                        <a14:backgroundMark x1="13093" y1="31621" x2="13093" y2="31621"/>
                        <a14:backgroundMark x1="62684" y1="16533" x2="62684" y2="16533"/>
                        <a14:backgroundMark x1="61457" y1="15570" x2="61457" y2="15570"/>
                        <a14:backgroundMark x1="66776" y1="20546" x2="66776" y2="20546"/>
                        <a14:backgroundMark x1="70949" y1="22793" x2="70949" y2="22793"/>
                        <a14:backgroundMark x1="58101" y1="34671" x2="58101" y2="34671"/>
                        <a14:backgroundMark x1="59247" y1="35152" x2="59247" y2="35152"/>
                        <a14:backgroundMark x1="61457" y1="35152" x2="61457" y2="35152"/>
                        <a14:backgroundMark x1="67758" y1="38363" x2="67758" y2="383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6373" y="2950857"/>
            <a:ext cx="2850124" cy="1201649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6183984" y="59860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591" b="100000" l="8448" r="71278">
                        <a14:backgroundMark x1="36325" y1="66591" x2="36325" y2="66591"/>
                        <a14:backgroundMark x1="38226" y1="71364" x2="38226" y2="71364"/>
                        <a14:backgroundMark x1="43506" y1="97273" x2="43506" y2="97273"/>
                        <a14:backgroundMark x1="57973" y1="95455" x2="57973" y2="95455"/>
                        <a14:backgroundMark x1="41499" y1="70455" x2="41499" y2="70455"/>
                        <a14:backgroundMark x1="44667" y1="61364" x2="44667" y2="61364"/>
                      </a14:backgroundRemoval>
                    </a14:imgEffect>
                  </a14:imgLayer>
                </a14:imgProps>
              </a:ext>
            </a:extLst>
          </a:blip>
          <a:srcRect l="10217" t="54724" r="28646"/>
          <a:stretch/>
        </p:blipFill>
        <p:spPr>
          <a:xfrm>
            <a:off x="3351229" y="4960461"/>
            <a:ext cx="5514681" cy="1897538"/>
          </a:xfrm>
          <a:prstGeom prst="rect">
            <a:avLst/>
          </a:prstGeom>
        </p:spPr>
      </p:pic>
      <p:sp>
        <p:nvSpPr>
          <p:cNvPr id="11" name="Lekerekített téglalap 10"/>
          <p:cNvSpPr/>
          <p:nvPr/>
        </p:nvSpPr>
        <p:spPr>
          <a:xfrm>
            <a:off x="110955" y="1465867"/>
            <a:ext cx="4680759" cy="2686639"/>
          </a:xfrm>
          <a:prstGeom prst="roundRect">
            <a:avLst/>
          </a:prstGeom>
          <a:solidFill>
            <a:schemeClr val="lt1">
              <a:alpha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chemeClr val="bg2">
                    <a:lumMod val="10000"/>
                  </a:schemeClr>
                </a:solidFill>
              </a:rPr>
              <a:t>Hagyta, hogy elfogják, megvádolják, és kimondják felette </a:t>
            </a:r>
          </a:p>
          <a:p>
            <a:pPr algn="ctr"/>
            <a:r>
              <a:rPr lang="hu-HU" sz="2800" dirty="0" smtClean="0">
                <a:solidFill>
                  <a:schemeClr val="bg2">
                    <a:lumMod val="10000"/>
                  </a:schemeClr>
                </a:solidFill>
              </a:rPr>
              <a:t>a halálos ítéletet.</a:t>
            </a:r>
            <a:endParaRPr lang="hu-HU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2" name="Lekerekített téglalap 11"/>
          <p:cNvSpPr/>
          <p:nvPr/>
        </p:nvSpPr>
        <p:spPr>
          <a:xfrm>
            <a:off x="7324191" y="1488130"/>
            <a:ext cx="4694688" cy="2620651"/>
          </a:xfrm>
          <a:prstGeom prst="roundRect">
            <a:avLst/>
          </a:prstGeom>
          <a:solidFill>
            <a:schemeClr val="lt1">
              <a:alpha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chemeClr val="bg2">
                    <a:lumMod val="10000"/>
                  </a:schemeClr>
                </a:solidFill>
              </a:rPr>
              <a:t>Miután megostorozták, </a:t>
            </a:r>
          </a:p>
          <a:p>
            <a:pPr algn="ctr"/>
            <a:r>
              <a:rPr lang="hu-HU" sz="2800" dirty="0" smtClean="0">
                <a:solidFill>
                  <a:schemeClr val="bg2">
                    <a:lumMod val="10000"/>
                  </a:schemeClr>
                </a:solidFill>
              </a:rPr>
              <a:t>a katonák palástot terítettek a vállára, </a:t>
            </a:r>
          </a:p>
          <a:p>
            <a:pPr algn="ctr"/>
            <a:r>
              <a:rPr lang="hu-HU" sz="2800" dirty="0" smtClean="0">
                <a:solidFill>
                  <a:schemeClr val="bg2">
                    <a:lumMod val="10000"/>
                  </a:schemeClr>
                </a:solidFill>
              </a:rPr>
              <a:t>és tövisből készült koronát nyomtak a fejére.</a:t>
            </a:r>
            <a:endParaRPr lang="hu-HU" sz="28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86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rgbClr val="A29A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Csoportba foglalás 15"/>
          <p:cNvGrpSpPr/>
          <p:nvPr/>
        </p:nvGrpSpPr>
        <p:grpSpPr>
          <a:xfrm>
            <a:off x="0" y="4814789"/>
            <a:ext cx="12192000" cy="3081128"/>
            <a:chOff x="0" y="4814789"/>
            <a:chExt cx="12192000" cy="3081128"/>
          </a:xfrm>
        </p:grpSpPr>
        <p:sp>
          <p:nvSpPr>
            <p:cNvPr id="17" name="Szabadkézi sokszög 16"/>
            <p:cNvSpPr/>
            <p:nvPr/>
          </p:nvSpPr>
          <p:spPr>
            <a:xfrm>
              <a:off x="0" y="4814789"/>
              <a:ext cx="12192000" cy="3081128"/>
            </a:xfrm>
            <a:custGeom>
              <a:avLst/>
              <a:gdLst>
                <a:gd name="connsiteX0" fmla="*/ 6084570 w 12169140"/>
                <a:gd name="connsiteY0" fmla="*/ 0 h 3299346"/>
                <a:gd name="connsiteX1" fmla="*/ 12169140 w 12169140"/>
                <a:gd name="connsiteY1" fmla="*/ 3154680 h 3299346"/>
                <a:gd name="connsiteX2" fmla="*/ 12162085 w 12169140"/>
                <a:gd name="connsiteY2" fmla="*/ 3299346 h 3299346"/>
                <a:gd name="connsiteX3" fmla="*/ 7056 w 12169140"/>
                <a:gd name="connsiteY3" fmla="*/ 3299346 h 3299346"/>
                <a:gd name="connsiteX4" fmla="*/ 0 w 12169140"/>
                <a:gd name="connsiteY4" fmla="*/ 3154680 h 3299346"/>
                <a:gd name="connsiteX5" fmla="*/ 6084570 w 12169140"/>
                <a:gd name="connsiteY5" fmla="*/ 0 h 3299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69140" h="3299346">
                  <a:moveTo>
                    <a:pt x="6084570" y="0"/>
                  </a:moveTo>
                  <a:cubicBezTo>
                    <a:pt x="9444985" y="0"/>
                    <a:pt x="12169140" y="1412398"/>
                    <a:pt x="12169140" y="3154680"/>
                  </a:cubicBezTo>
                  <a:lnTo>
                    <a:pt x="12162085" y="3299346"/>
                  </a:lnTo>
                  <a:lnTo>
                    <a:pt x="7056" y="3299346"/>
                  </a:lnTo>
                  <a:lnTo>
                    <a:pt x="0" y="3154680"/>
                  </a:lnTo>
                  <a:cubicBezTo>
                    <a:pt x="0" y="1412398"/>
                    <a:pt x="2724155" y="0"/>
                    <a:pt x="6084570" y="0"/>
                  </a:cubicBezTo>
                  <a:close/>
                </a:path>
              </a:pathLst>
            </a:custGeom>
            <a:solidFill>
              <a:srgbClr val="E6E3D3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" name="Szabadkézi sokszög 17"/>
            <p:cNvSpPr/>
            <p:nvPr/>
          </p:nvSpPr>
          <p:spPr>
            <a:xfrm>
              <a:off x="1928191" y="4960461"/>
              <a:ext cx="8001000" cy="2358764"/>
            </a:xfrm>
            <a:custGeom>
              <a:avLst/>
              <a:gdLst>
                <a:gd name="connsiteX0" fmla="*/ 6084570 w 12169140"/>
                <a:gd name="connsiteY0" fmla="*/ 0 h 3299346"/>
                <a:gd name="connsiteX1" fmla="*/ 12169140 w 12169140"/>
                <a:gd name="connsiteY1" fmla="*/ 3154680 h 3299346"/>
                <a:gd name="connsiteX2" fmla="*/ 12162085 w 12169140"/>
                <a:gd name="connsiteY2" fmla="*/ 3299346 h 3299346"/>
                <a:gd name="connsiteX3" fmla="*/ 7056 w 12169140"/>
                <a:gd name="connsiteY3" fmla="*/ 3299346 h 3299346"/>
                <a:gd name="connsiteX4" fmla="*/ 0 w 12169140"/>
                <a:gd name="connsiteY4" fmla="*/ 3154680 h 3299346"/>
                <a:gd name="connsiteX5" fmla="*/ 6084570 w 12169140"/>
                <a:gd name="connsiteY5" fmla="*/ 0 h 3299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69140" h="3299346">
                  <a:moveTo>
                    <a:pt x="6084570" y="0"/>
                  </a:moveTo>
                  <a:cubicBezTo>
                    <a:pt x="9444985" y="0"/>
                    <a:pt x="12169140" y="1412398"/>
                    <a:pt x="12169140" y="3154680"/>
                  </a:cubicBezTo>
                  <a:lnTo>
                    <a:pt x="12162085" y="3299346"/>
                  </a:lnTo>
                  <a:lnTo>
                    <a:pt x="7056" y="3299346"/>
                  </a:lnTo>
                  <a:lnTo>
                    <a:pt x="0" y="3154680"/>
                  </a:lnTo>
                  <a:cubicBezTo>
                    <a:pt x="0" y="1412398"/>
                    <a:pt x="2724155" y="0"/>
                    <a:pt x="6084570" y="0"/>
                  </a:cubicBezTo>
                  <a:close/>
                </a:path>
              </a:pathLst>
            </a:custGeom>
            <a:solidFill>
              <a:srgbClr val="F7F5E4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78" b="99167" l="922" r="9815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48309">
            <a:off x="1736640" y="2260825"/>
            <a:ext cx="8197102" cy="679943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06" b="99644" l="4582" r="100000">
                        <a14:foregroundMark x1="31157" y1="75089" x2="31157" y2="75089"/>
                        <a14:foregroundMark x1="53952" y1="75801" x2="53952" y2="75801"/>
                        <a14:foregroundMark x1="58648" y1="75089" x2="58648" y2="750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1335" y="2670920"/>
            <a:ext cx="6504129" cy="418708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66" b="97753" l="1718" r="97218">
                        <a14:foregroundMark x1="56383" y1="7063" x2="56383" y2="7063"/>
                        <a14:foregroundMark x1="56874" y1="35955" x2="56874" y2="35955"/>
                        <a14:foregroundMark x1="55237" y1="6100" x2="55237" y2="6100"/>
                        <a14:backgroundMark x1="39198" y1="27929" x2="39198" y2="27929"/>
                        <a14:backgroundMark x1="65385" y1="18620" x2="65385" y2="18620"/>
                        <a14:backgroundMark x1="69640" y1="19743" x2="69640" y2="19743"/>
                        <a14:backgroundMark x1="70376" y1="21990" x2="70376" y2="21990"/>
                        <a14:backgroundMark x1="71931" y1="25040" x2="71931" y2="25040"/>
                        <a14:backgroundMark x1="72668" y1="26164" x2="72668" y2="26164"/>
                        <a14:backgroundMark x1="68003" y1="22793" x2="68003" y2="22793"/>
                        <a14:backgroundMark x1="62684" y1="25522" x2="62684" y2="25522"/>
                        <a14:backgroundMark x1="56710" y1="22953" x2="56710" y2="22953"/>
                        <a14:backgroundMark x1="57283" y1="9310" x2="57283" y2="9310"/>
                        <a14:backgroundMark x1="19394" y1="72713" x2="19394" y2="72713"/>
                        <a14:backgroundMark x1="18494" y1="70144" x2="18494" y2="70144"/>
                        <a14:backgroundMark x1="18003" y1="68379" x2="18003" y2="68379"/>
                        <a14:backgroundMark x1="48118" y1="79133" x2="48118" y2="79133"/>
                        <a14:backgroundMark x1="80033" y1="69984" x2="80033" y2="69984"/>
                        <a14:backgroundMark x1="84615" y1="68860" x2="84615" y2="68860"/>
                        <a14:backgroundMark x1="78642" y1="70465" x2="78642" y2="70465"/>
                        <a14:backgroundMark x1="80196" y1="74157" x2="80196" y2="74157"/>
                        <a14:backgroundMark x1="70949" y1="51364" x2="70949" y2="51364"/>
                        <a14:backgroundMark x1="77496" y1="51364" x2="77496" y2="51364"/>
                        <a14:backgroundMark x1="76268" y1="48154" x2="76268" y2="48154"/>
                        <a14:backgroundMark x1="74468" y1="43820" x2="74468" y2="43820"/>
                        <a14:backgroundMark x1="55974" y1="51364" x2="55974" y2="51364"/>
                        <a14:backgroundMark x1="65876" y1="40610" x2="65876" y2="40610"/>
                        <a14:backgroundMark x1="63175" y1="39807" x2="63175" y2="39807"/>
                        <a14:backgroundMark x1="59656" y1="38684" x2="59656" y2="38684"/>
                        <a14:backgroundMark x1="60311" y1="34992" x2="60311" y2="34992"/>
                        <a14:backgroundMark x1="45090" y1="57464" x2="45090" y2="57464"/>
                        <a14:backgroundMark x1="20049" y1="30498" x2="20049" y2="30498"/>
                        <a14:backgroundMark x1="21604" y1="28732" x2="21604" y2="28732"/>
                        <a14:backgroundMark x1="18658" y1="31621" x2="18658" y2="31621"/>
                        <a14:backgroundMark x1="20295" y1="34189" x2="20295" y2="34189"/>
                        <a14:backgroundMark x1="21440" y1="33226" x2="21440" y2="33226"/>
                        <a14:backgroundMark x1="17267" y1="36597" x2="17267" y2="36597"/>
                        <a14:backgroundMark x1="22586" y1="27769" x2="22586" y2="27769"/>
                        <a14:backgroundMark x1="8756" y1="46388" x2="8756" y2="46388"/>
                        <a14:backgroundMark x1="13093" y1="31621" x2="13093" y2="31621"/>
                        <a14:backgroundMark x1="62684" y1="16533" x2="62684" y2="16533"/>
                        <a14:backgroundMark x1="61457" y1="15570" x2="61457" y2="15570"/>
                        <a14:backgroundMark x1="66776" y1="20546" x2="66776" y2="20546"/>
                        <a14:backgroundMark x1="70949" y1="22793" x2="70949" y2="22793"/>
                        <a14:backgroundMark x1="58101" y1="34671" x2="58101" y2="34671"/>
                        <a14:backgroundMark x1="59247" y1="35152" x2="59247" y2="35152"/>
                        <a14:backgroundMark x1="61457" y1="35152" x2="61457" y2="35152"/>
                        <a14:backgroundMark x1="67758" y1="38363" x2="67758" y2="383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6373" y="2950857"/>
            <a:ext cx="2850124" cy="1201649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6183984" y="59860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591" b="100000" l="8448" r="71278">
                        <a14:backgroundMark x1="36325" y1="66591" x2="36325" y2="66591"/>
                        <a14:backgroundMark x1="38226" y1="71364" x2="38226" y2="71364"/>
                        <a14:backgroundMark x1="43506" y1="97273" x2="43506" y2="97273"/>
                        <a14:backgroundMark x1="57973" y1="95455" x2="57973" y2="95455"/>
                        <a14:backgroundMark x1="41499" y1="70455" x2="41499" y2="70455"/>
                        <a14:backgroundMark x1="44667" y1="61364" x2="44667" y2="61364"/>
                      </a14:backgroundRemoval>
                    </a14:imgEffect>
                  </a14:imgLayer>
                </a14:imgProps>
              </a:ext>
            </a:extLst>
          </a:blip>
          <a:srcRect l="10217" t="54724" r="28646"/>
          <a:stretch/>
        </p:blipFill>
        <p:spPr>
          <a:xfrm>
            <a:off x="3351229" y="4969888"/>
            <a:ext cx="5514681" cy="1897538"/>
          </a:xfrm>
          <a:prstGeom prst="rect">
            <a:avLst/>
          </a:prstGeom>
        </p:spPr>
      </p:pic>
      <p:sp>
        <p:nvSpPr>
          <p:cNvPr id="12" name="Lekerekített téglalap 11"/>
          <p:cNvSpPr/>
          <p:nvPr/>
        </p:nvSpPr>
        <p:spPr>
          <a:xfrm>
            <a:off x="7729979" y="446398"/>
            <a:ext cx="4250752" cy="2620651"/>
          </a:xfrm>
          <a:prstGeom prst="roundRect">
            <a:avLst/>
          </a:prstGeom>
          <a:solidFill>
            <a:schemeClr val="lt1">
              <a:alpha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chemeClr val="bg2">
                    <a:lumMod val="10000"/>
                  </a:schemeClr>
                </a:solidFill>
              </a:rPr>
              <a:t>Azután súlyos keresztet tettek a vállára, </a:t>
            </a:r>
          </a:p>
          <a:p>
            <a:pPr algn="ctr"/>
            <a:r>
              <a:rPr lang="hu-HU" sz="2800" dirty="0" smtClean="0">
                <a:solidFill>
                  <a:schemeClr val="bg2">
                    <a:lumMod val="10000"/>
                  </a:schemeClr>
                </a:solidFill>
              </a:rPr>
              <a:t>és elindultak, hogy megfeszítsék.</a:t>
            </a:r>
            <a:endParaRPr lang="hu-HU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" name="Ellipszis buborék 1"/>
          <p:cNvSpPr/>
          <p:nvPr/>
        </p:nvSpPr>
        <p:spPr>
          <a:xfrm>
            <a:off x="1212829" y="2348573"/>
            <a:ext cx="3423544" cy="1561557"/>
          </a:xfrm>
          <a:prstGeom prst="wedgeEllipseCallout">
            <a:avLst>
              <a:gd name="adj1" fmla="val -78721"/>
              <a:gd name="adj2" fmla="val 29109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dirty="0" smtClean="0"/>
              <a:t>Na, most már igazi király vagy! </a:t>
            </a:r>
          </a:p>
        </p:txBody>
      </p:sp>
      <p:sp>
        <p:nvSpPr>
          <p:cNvPr id="13" name="Ellipszis buborék 12"/>
          <p:cNvSpPr/>
          <p:nvPr/>
        </p:nvSpPr>
        <p:spPr>
          <a:xfrm>
            <a:off x="2997100" y="407410"/>
            <a:ext cx="2931693" cy="1878511"/>
          </a:xfrm>
          <a:prstGeom prst="wedgeEllipseCallout">
            <a:avLst>
              <a:gd name="adj1" fmla="val -139635"/>
              <a:gd name="adj2" fmla="val 6589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dirty="0"/>
              <a:t>I</a:t>
            </a:r>
            <a:r>
              <a:rPr lang="hu-HU" sz="2800" dirty="0" smtClean="0"/>
              <a:t>gazi király vagy! </a:t>
            </a:r>
          </a:p>
        </p:txBody>
      </p:sp>
      <p:sp>
        <p:nvSpPr>
          <p:cNvPr id="14" name="Ellipszis buborék 13"/>
          <p:cNvSpPr/>
          <p:nvPr/>
        </p:nvSpPr>
        <p:spPr>
          <a:xfrm>
            <a:off x="654690" y="4049013"/>
            <a:ext cx="2931693" cy="1183890"/>
          </a:xfrm>
          <a:prstGeom prst="wedgeEllipseCallout">
            <a:avLst>
              <a:gd name="adj1" fmla="val -64070"/>
              <a:gd name="adj2" fmla="val -9209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dirty="0"/>
              <a:t>I</a:t>
            </a:r>
            <a:r>
              <a:rPr lang="hu-HU" sz="2800" dirty="0" smtClean="0"/>
              <a:t>gazi király! </a:t>
            </a:r>
          </a:p>
        </p:txBody>
      </p:sp>
      <p:sp>
        <p:nvSpPr>
          <p:cNvPr id="15" name="Lekerekített téglalap 14"/>
          <p:cNvSpPr/>
          <p:nvPr/>
        </p:nvSpPr>
        <p:spPr>
          <a:xfrm>
            <a:off x="285096" y="5503410"/>
            <a:ext cx="2639505" cy="1084082"/>
          </a:xfrm>
          <a:prstGeom prst="roundRect">
            <a:avLst/>
          </a:prstGeom>
          <a:solidFill>
            <a:schemeClr val="lt1">
              <a:alpha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chemeClr val="bg2">
                    <a:lumMod val="10000"/>
                  </a:schemeClr>
                </a:solidFill>
              </a:rPr>
              <a:t>Gúnyolták.</a:t>
            </a:r>
            <a:endParaRPr lang="hu-HU" sz="28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1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rgbClr val="A29A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-1893041" y="2122948"/>
            <a:ext cx="16051696" cy="4735052"/>
            <a:chOff x="-1465659" y="2122948"/>
            <a:chExt cx="16051696" cy="4735052"/>
          </a:xfrm>
        </p:grpSpPr>
        <p:pic>
          <p:nvPicPr>
            <p:cNvPr id="5" name="Kép 4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1567" b="62309" l="1330" r="46099">
                          <a14:foregroundMark x1="8511" y1="55713" x2="8511" y2="55713"/>
                          <a14:foregroundMark x1="15691" y1="60424" x2="15691" y2="60424"/>
                          <a14:foregroundMark x1="12766" y1="61013" x2="12766" y2="61013"/>
                          <a14:foregroundMark x1="17819" y1="61131" x2="17819" y2="61131"/>
                          <a14:foregroundMark x1="21099" y1="61249" x2="21099" y2="61249"/>
                          <a14:foregroundMark x1="22784" y1="61131" x2="22784" y2="61131"/>
                          <a14:foregroundMark x1="25089" y1="61013" x2="25089" y2="61013"/>
                          <a14:foregroundMark x1="29699" y1="59953" x2="29699" y2="59953"/>
                          <a14:foregroundMark x1="35638" y1="61484" x2="35638" y2="61484"/>
                          <a14:foregroundMark x1="37766" y1="60777" x2="37766" y2="60777"/>
                          <a14:foregroundMark x1="37943" y1="58539" x2="37943" y2="58539"/>
                          <a14:foregroundMark x1="18351" y1="62426" x2="18351" y2="62426"/>
                          <a14:foregroundMark x1="47961" y1="44523" x2="47961" y2="44523"/>
                          <a14:foregroundMark x1="48050" y1="42167" x2="48050" y2="42167"/>
                          <a14:foregroundMark x1="48138" y1="43110" x2="48138" y2="43110"/>
                          <a14:foregroundMark x1="48050" y1="45112" x2="48050" y2="45112"/>
                          <a14:foregroundMark x1="48050" y1="45819" x2="48050" y2="45819"/>
                          <a14:foregroundMark x1="47695" y1="46761" x2="47695" y2="46761"/>
                          <a14:foregroundMark x1="25000" y1="60188" x2="25000" y2="60188"/>
                          <a14:foregroundMark x1="28901" y1="59953" x2="28901" y2="59953"/>
                          <a14:foregroundMark x1="30851" y1="59600" x2="30851" y2="59600"/>
                          <a14:foregroundMark x1="46720" y1="57833" x2="46720" y2="57833"/>
                          <a14:foregroundMark x1="48050" y1="52179" x2="48050" y2="52179"/>
                          <a14:foregroundMark x1="46188" y1="56066" x2="46188" y2="56066"/>
                          <a14:foregroundMark x1="31738" y1="59364" x2="31738" y2="59364"/>
                          <a14:foregroundMark x1="32713" y1="57951" x2="32713" y2="57951"/>
                          <a14:foregroundMark x1="30053" y1="61366" x2="30053" y2="61366"/>
                          <a14:foregroundMark x1="33954" y1="61602" x2="33954" y2="61602"/>
                          <a14:foregroundMark x1="39628" y1="48174" x2="39628" y2="48174"/>
                          <a14:foregroundMark x1="41046" y1="45347" x2="41046" y2="45347"/>
                          <a14:foregroundMark x1="31294" y1="39812" x2="31294" y2="39812"/>
                          <a14:foregroundMark x1="47784" y1="52415" x2="47784" y2="52415"/>
                          <a14:foregroundMark x1="46277" y1="52768" x2="46277" y2="52768"/>
                          <a14:foregroundMark x1="26152" y1="61720" x2="26152" y2="61720"/>
                          <a14:foregroundMark x1="29078" y1="37691" x2="29078" y2="37691"/>
                          <a14:foregroundMark x1="28103" y1="38045" x2="28103" y2="38045"/>
                          <a14:foregroundMark x1="29078" y1="36631" x2="29078" y2="36631"/>
                          <a14:foregroundMark x1="34574" y1="38280" x2="34574" y2="38280"/>
                          <a14:foregroundMark x1="39982" y1="41107" x2="39982" y2="41107"/>
                          <a14:foregroundMark x1="38918" y1="45465" x2="38918" y2="45465"/>
                          <a14:foregroundMark x1="33954" y1="47232" x2="33954" y2="47232"/>
                          <a14:foregroundMark x1="35018" y1="46643" x2="35018" y2="46643"/>
                          <a14:foregroundMark x1="34752" y1="46172" x2="34752" y2="46172"/>
                          <a14:foregroundMark x1="34309" y1="48645" x2="34309" y2="48645"/>
                          <a14:foregroundMark x1="35727" y1="47114" x2="35727" y2="47114"/>
                          <a14:foregroundMark x1="41755" y1="55595" x2="41755" y2="55595"/>
                          <a14:foregroundMark x1="39628" y1="52297" x2="39628" y2="52297"/>
                          <a14:foregroundMark x1="41578" y1="48999" x2="41578" y2="48999"/>
                          <a14:foregroundMark x1="41844" y1="50177" x2="41844" y2="50177"/>
                          <a14:foregroundMark x1="41755" y1="48057" x2="41755" y2="48057"/>
                          <a14:foregroundMark x1="41667" y1="42521" x2="41667" y2="42521"/>
                          <a14:foregroundMark x1="41844" y1="45112" x2="41844" y2="45112"/>
                          <a14:foregroundMark x1="41578" y1="41107" x2="41578" y2="41107"/>
                          <a14:foregroundMark x1="37057" y1="61131" x2="37057" y2="61131"/>
                          <a14:foregroundMark x1="37855" y1="59246" x2="37855" y2="59246"/>
                          <a14:foregroundMark x1="39450" y1="60660" x2="39450" y2="60660"/>
                          <a14:foregroundMark x1="41223" y1="60660" x2="41223" y2="60660"/>
                          <a14:foregroundMark x1="35816" y1="41225" x2="35816" y2="41225"/>
                          <a14:backgroundMark x1="12145" y1="45465" x2="12145" y2="45465"/>
                          <a14:backgroundMark x1="47784" y1="41225" x2="47784" y2="41225"/>
                          <a14:backgroundMark x1="48848" y1="38398" x2="48848" y2="38398"/>
                          <a14:backgroundMark x1="48759" y1="42285" x2="48759" y2="42285"/>
                          <a14:backgroundMark x1="48227" y1="42638" x2="48227" y2="42638"/>
                          <a14:backgroundMark x1="46454" y1="57833" x2="46454" y2="57833"/>
                          <a14:backgroundMark x1="47429" y1="55948" x2="47429" y2="55948"/>
                          <a14:backgroundMark x1="47163" y1="51943" x2="47163" y2="51943"/>
                          <a14:backgroundMark x1="46543" y1="52061" x2="46543" y2="52061"/>
                          <a14:backgroundMark x1="46188" y1="52415" x2="46188" y2="52415"/>
                          <a14:backgroundMark x1="41667" y1="52297" x2="41667" y2="52297"/>
                          <a14:backgroundMark x1="47695" y1="53475" x2="47695" y2="53475"/>
                          <a14:backgroundMark x1="48493" y1="53239" x2="48493" y2="53239"/>
                          <a14:backgroundMark x1="44415" y1="52532" x2="44415" y2="52532"/>
                          <a14:backgroundMark x1="45213" y1="44876" x2="45213" y2="44876"/>
                          <a14:backgroundMark x1="39273" y1="46054" x2="39273" y2="46054"/>
                          <a14:backgroundMark x1="39982" y1="44876" x2="39982" y2="44876"/>
                          <a14:backgroundMark x1="39628" y1="41343" x2="39628" y2="41343"/>
                          <a14:backgroundMark x1="36968" y1="39694" x2="36968" y2="39694"/>
                          <a14:backgroundMark x1="34929" y1="47821" x2="34929" y2="47821"/>
                          <a14:backgroundMark x1="35195" y1="41107" x2="35195" y2="41107"/>
                          <a14:backgroundMark x1="35284" y1="46761" x2="35284" y2="46761"/>
                        </a14:backgroundRemoval>
                      </a14:imgEffect>
                    </a14:imgLayer>
                  </a14:imgProps>
                </a:ext>
              </a:extLst>
            </a:blip>
            <a:srcRect t="28284" r="50374" b="38013"/>
            <a:stretch/>
          </p:blipFill>
          <p:spPr>
            <a:xfrm>
              <a:off x="-1465659" y="2122948"/>
              <a:ext cx="9263270" cy="4735052"/>
            </a:xfrm>
            <a:prstGeom prst="rect">
              <a:avLst/>
            </a:prstGeom>
          </p:spPr>
        </p:pic>
        <p:pic>
          <p:nvPicPr>
            <p:cNvPr id="3" name="Kép 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1567" b="62309" l="1330" r="49379">
                          <a14:foregroundMark x1="8511" y1="55713" x2="8511" y2="55713"/>
                          <a14:foregroundMark x1="15691" y1="60424" x2="15691" y2="60424"/>
                          <a14:foregroundMark x1="12766" y1="61013" x2="12766" y2="61013"/>
                          <a14:foregroundMark x1="17819" y1="61131" x2="17819" y2="61131"/>
                          <a14:foregroundMark x1="21099" y1="61249" x2="21099" y2="61249"/>
                          <a14:foregroundMark x1="22784" y1="61131" x2="22784" y2="61131"/>
                          <a14:foregroundMark x1="25089" y1="61013" x2="25089" y2="61013"/>
                          <a14:foregroundMark x1="29699" y1="59953" x2="29699" y2="59953"/>
                          <a14:foregroundMark x1="35638" y1="61484" x2="35638" y2="61484"/>
                          <a14:foregroundMark x1="37766" y1="60777" x2="37766" y2="60777"/>
                          <a14:foregroundMark x1="37943" y1="58539" x2="37943" y2="58539"/>
                          <a14:foregroundMark x1="18351" y1="62426" x2="18351" y2="62426"/>
                          <a14:foregroundMark x1="47961" y1="44523" x2="47961" y2="44523"/>
                          <a14:foregroundMark x1="48050" y1="42167" x2="48050" y2="42167"/>
                          <a14:foregroundMark x1="48138" y1="43110" x2="48138" y2="43110"/>
                          <a14:foregroundMark x1="48050" y1="45112" x2="48050" y2="45112"/>
                          <a14:foregroundMark x1="48050" y1="45819" x2="48050" y2="45819"/>
                          <a14:foregroundMark x1="47695" y1="46761" x2="47695" y2="46761"/>
                          <a14:foregroundMark x1="25000" y1="60188" x2="25000" y2="60188"/>
                          <a14:foregroundMark x1="28901" y1="59953" x2="28901" y2="59953"/>
                          <a14:foregroundMark x1="30851" y1="59600" x2="30851" y2="59600"/>
                          <a14:foregroundMark x1="46720" y1="57833" x2="46720" y2="57833"/>
                          <a14:foregroundMark x1="48050" y1="52179" x2="48050" y2="52179"/>
                          <a14:foregroundMark x1="46188" y1="56066" x2="46188" y2="56066"/>
                          <a14:foregroundMark x1="31738" y1="59364" x2="31738" y2="59364"/>
                          <a14:foregroundMark x1="32713" y1="57951" x2="32713" y2="57951"/>
                          <a14:foregroundMark x1="30053" y1="61366" x2="30053" y2="61366"/>
                          <a14:foregroundMark x1="33954" y1="61602" x2="33954" y2="61602"/>
                          <a14:foregroundMark x1="39628" y1="48174" x2="39628" y2="48174"/>
                          <a14:foregroundMark x1="41046" y1="45347" x2="41046" y2="45347"/>
                          <a14:foregroundMark x1="31294" y1="39812" x2="31294" y2="39812"/>
                          <a14:foregroundMark x1="47784" y1="52415" x2="47784" y2="52415"/>
                          <a14:foregroundMark x1="46277" y1="52768" x2="46277" y2="52768"/>
                          <a14:backgroundMark x1="12145" y1="45465" x2="12145" y2="45465"/>
                          <a14:backgroundMark x1="47784" y1="41225" x2="47784" y2="41225"/>
                          <a14:backgroundMark x1="48848" y1="38398" x2="48848" y2="38398"/>
                          <a14:backgroundMark x1="48759" y1="42285" x2="48759" y2="42285"/>
                          <a14:backgroundMark x1="48227" y1="42638" x2="48227" y2="42638"/>
                          <a14:backgroundMark x1="46454" y1="57833" x2="46454" y2="57833"/>
                          <a14:backgroundMark x1="47429" y1="55948" x2="47429" y2="55948"/>
                          <a14:backgroundMark x1="47163" y1="51943" x2="47163" y2="51943"/>
                          <a14:backgroundMark x1="46543" y1="52061" x2="46543" y2="52061"/>
                          <a14:backgroundMark x1="46188" y1="52415" x2="46188" y2="52415"/>
                        </a14:backgroundRemoval>
                      </a14:imgEffect>
                    </a14:imgLayer>
                  </a14:imgProps>
                </a:ext>
              </a:extLst>
            </a:blip>
            <a:srcRect t="28284" r="50374" b="38013"/>
            <a:stretch/>
          </p:blipFill>
          <p:spPr>
            <a:xfrm>
              <a:off x="5322767" y="2122948"/>
              <a:ext cx="9263270" cy="4735052"/>
            </a:xfrm>
            <a:prstGeom prst="rect">
              <a:avLst/>
            </a:prstGeom>
          </p:spPr>
        </p:pic>
      </p:grp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042" b="95171" l="20922" r="89894">
                        <a14:backgroundMark x1="27660" y1="47821" x2="27660" y2="47821"/>
                        <a14:backgroundMark x1="25177" y1="60542" x2="25177" y2="60542"/>
                        <a14:backgroundMark x1="26773" y1="51708" x2="26773" y2="51708"/>
                        <a14:backgroundMark x1="28723" y1="56066" x2="28723" y2="56066"/>
                        <a14:backgroundMark x1="29699" y1="63722" x2="29699" y2="63722"/>
                        <a14:backgroundMark x1="33245" y1="59128" x2="33245" y2="59128"/>
                        <a14:backgroundMark x1="33777" y1="50412" x2="33777" y2="50412"/>
                        <a14:backgroundMark x1="35461" y1="50530" x2="35461" y2="50530"/>
                        <a14:backgroundMark x1="35727" y1="59011" x2="35727" y2="59011"/>
                        <a14:backgroundMark x1="37500" y1="61131" x2="37500" y2="61131"/>
                        <a14:backgroundMark x1="44415" y1="75147" x2="44415" y2="75147"/>
                        <a14:backgroundMark x1="48316" y1="73734" x2="48316" y2="73734"/>
                        <a14:backgroundMark x1="48493" y1="69611" x2="48493" y2="69611"/>
                        <a14:backgroundMark x1="48227" y1="75972" x2="48227" y2="75972"/>
                        <a14:backgroundMark x1="36879" y1="82568" x2="36879" y2="82568"/>
                        <a14:backgroundMark x1="31472" y1="89399" x2="31472" y2="89399"/>
                        <a14:backgroundMark x1="32801" y1="89635" x2="32801" y2="89635"/>
                        <a14:backgroundMark x1="30408" y1="90695" x2="30408" y2="90695"/>
                        <a14:backgroundMark x1="27305" y1="77032" x2="27305" y2="77032"/>
                        <a14:backgroundMark x1="25177" y1="77739" x2="25177" y2="77739"/>
                        <a14:backgroundMark x1="22074" y1="77856" x2="22074" y2="77856"/>
                        <a14:backgroundMark x1="24911" y1="71849" x2="24911" y2="71849"/>
                        <a14:backgroundMark x1="31117" y1="72674" x2="31117" y2="72674"/>
                        <a14:backgroundMark x1="29876" y1="75972" x2="29876" y2="75972"/>
                        <a14:backgroundMark x1="29255" y1="73969" x2="29255" y2="73969"/>
                        <a14:backgroundMark x1="27571" y1="68080" x2="27571" y2="68080"/>
                        <a14:backgroundMark x1="30319" y1="67491" x2="30319" y2="67491"/>
                        <a14:backgroundMark x1="27926" y1="65724" x2="27926" y2="65724"/>
                        <a14:backgroundMark x1="28546" y1="67256" x2="28546" y2="67256"/>
                        <a14:backgroundMark x1="31206" y1="71025" x2="31206" y2="71025"/>
                        <a14:backgroundMark x1="34043" y1="71378" x2="34043" y2="71378"/>
                        <a14:backgroundMark x1="35284" y1="63369" x2="35284" y2="63369"/>
                        <a14:backgroundMark x1="37145" y1="66313" x2="37145" y2="66313"/>
                        <a14:backgroundMark x1="39184" y1="66549" x2="39184" y2="66549"/>
                        <a14:backgroundMark x1="40603" y1="64429" x2="40603" y2="64429"/>
                        <a14:backgroundMark x1="42730" y1="61602" x2="42730" y2="61602"/>
                        <a14:backgroundMark x1="45567" y1="58422" x2="45567" y2="58422"/>
                        <a14:backgroundMark x1="49291" y1="56302" x2="49291" y2="56302"/>
                        <a14:backgroundMark x1="48050" y1="57715" x2="48050" y2="57715"/>
                        <a14:backgroundMark x1="48759" y1="57479" x2="48759" y2="57479"/>
                        <a14:backgroundMark x1="49291" y1="55359" x2="49291" y2="55359"/>
                        <a14:backgroundMark x1="50887" y1="54181" x2="50887" y2="54181"/>
                        <a14:backgroundMark x1="50887" y1="55124" x2="50887" y2="55124"/>
                        <a14:backgroundMark x1="52039" y1="53828" x2="52039" y2="53828"/>
                        <a14:backgroundMark x1="52394" y1="51826" x2="52394" y2="51826"/>
                        <a14:backgroundMark x1="53812" y1="51708" x2="53812" y2="51708"/>
                        <a14:backgroundMark x1="54965" y1="49470" x2="54965" y2="49470"/>
                        <a14:backgroundMark x1="54610" y1="50883" x2="54610" y2="50883"/>
                        <a14:backgroundMark x1="55940" y1="47585" x2="55940" y2="47585"/>
                      </a14:backgroundRemoval>
                    </a14:imgEffect>
                  </a14:imgLayer>
                </a14:imgProps>
              </a:ext>
            </a:extLst>
          </a:blip>
          <a:srcRect l="35477" t="32981" r="21103" b="29384"/>
          <a:stretch/>
        </p:blipFill>
        <p:spPr>
          <a:xfrm>
            <a:off x="2415207" y="1910666"/>
            <a:ext cx="7583558" cy="49473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Lekerekített téglalap 6"/>
          <p:cNvSpPr/>
          <p:nvPr/>
        </p:nvSpPr>
        <p:spPr>
          <a:xfrm>
            <a:off x="1541809" y="254000"/>
            <a:ext cx="9330354" cy="1868948"/>
          </a:xfrm>
          <a:prstGeom prst="roundRect">
            <a:avLst/>
          </a:prstGeom>
          <a:solidFill>
            <a:schemeClr val="lt1">
              <a:alpha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chemeClr val="bg2">
                    <a:lumMod val="10000"/>
                  </a:schemeClr>
                </a:solidFill>
              </a:rPr>
              <a:t>Az ostorcsapások helye égette Jézus hátát.</a:t>
            </a:r>
          </a:p>
          <a:p>
            <a:pPr algn="ctr"/>
            <a:r>
              <a:rPr lang="hu-HU" sz="28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hu-HU" sz="2800" dirty="0">
                <a:solidFill>
                  <a:schemeClr val="bg2">
                    <a:lumMod val="10000"/>
                  </a:schemeClr>
                </a:solidFill>
              </a:rPr>
              <a:t>A</a:t>
            </a:r>
            <a:r>
              <a:rPr lang="hu-HU" sz="2800" dirty="0" smtClean="0">
                <a:solidFill>
                  <a:schemeClr val="bg2">
                    <a:lumMod val="10000"/>
                  </a:schemeClr>
                </a:solidFill>
              </a:rPr>
              <a:t> kereszt súlya alatt rogyadozott. </a:t>
            </a:r>
          </a:p>
          <a:p>
            <a:pPr algn="ctr"/>
            <a:r>
              <a:rPr lang="hu-HU" sz="2800" dirty="0" smtClean="0">
                <a:solidFill>
                  <a:schemeClr val="bg2">
                    <a:lumMod val="10000"/>
                  </a:schemeClr>
                </a:solidFill>
              </a:rPr>
              <a:t>Meggyötörve haladt a kivégzés helye felé.</a:t>
            </a:r>
            <a:endParaRPr lang="hu-HU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Lekerekített téglalap 7"/>
          <p:cNvSpPr/>
          <p:nvPr/>
        </p:nvSpPr>
        <p:spPr>
          <a:xfrm>
            <a:off x="1541809" y="2426035"/>
            <a:ext cx="9330354" cy="1867493"/>
          </a:xfrm>
          <a:prstGeom prst="roundRect">
            <a:avLst/>
          </a:prstGeom>
          <a:solidFill>
            <a:schemeClr val="lt1">
              <a:alpha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chemeClr val="bg2">
                    <a:lumMod val="10000"/>
                  </a:schemeClr>
                </a:solidFill>
              </a:rPr>
              <a:t>Útközben asszonyok siratták.</a:t>
            </a:r>
            <a:endParaRPr lang="hu-HU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Lekerekített téglalap 8"/>
          <p:cNvSpPr/>
          <p:nvPr/>
        </p:nvSpPr>
        <p:spPr>
          <a:xfrm>
            <a:off x="1541809" y="4596615"/>
            <a:ext cx="9330354" cy="1867493"/>
          </a:xfrm>
          <a:prstGeom prst="roundRect">
            <a:avLst/>
          </a:prstGeom>
          <a:solidFill>
            <a:schemeClr val="lt1">
              <a:alpha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chemeClr val="bg2">
                    <a:lumMod val="10000"/>
                  </a:schemeClr>
                </a:solidFill>
              </a:rPr>
              <a:t>Amikor Jézus már nem bírta, </a:t>
            </a:r>
          </a:p>
          <a:p>
            <a:pPr algn="ctr"/>
            <a:r>
              <a:rPr lang="hu-HU" sz="2800" dirty="0" smtClean="0">
                <a:solidFill>
                  <a:schemeClr val="bg2">
                    <a:lumMod val="10000"/>
                  </a:schemeClr>
                </a:solidFill>
              </a:rPr>
              <a:t>a katonák kényszerítettek egy arra járó Simon nevű embert, hogy vegye át Jézus keresztjét.</a:t>
            </a:r>
            <a:endParaRPr lang="hu-HU" sz="28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59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7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tx2">
                <a:lumMod val="60000"/>
                <a:lumOff val="40000"/>
              </a:schemeClr>
            </a:gs>
            <a:gs pos="72000">
              <a:schemeClr val="bg1">
                <a:lumMod val="95000"/>
              </a:schemeClr>
            </a:gs>
            <a:gs pos="100000">
              <a:srgbClr val="A29A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50" b="96806" l="7806" r="100000">
                        <a14:foregroundMark x1="35051" y1="79028" x2="35051" y2="79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42" t="510"/>
          <a:stretch/>
        </p:blipFill>
        <p:spPr>
          <a:xfrm>
            <a:off x="4542651" y="984738"/>
            <a:ext cx="7649349" cy="484658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567" b="62309" l="1330" r="49379">
                        <a14:foregroundMark x1="8511" y1="55713" x2="8511" y2="55713"/>
                        <a14:foregroundMark x1="15691" y1="60424" x2="15691" y2="60424"/>
                        <a14:foregroundMark x1="12766" y1="61013" x2="12766" y2="61013"/>
                        <a14:foregroundMark x1="17819" y1="61131" x2="17819" y2="61131"/>
                        <a14:foregroundMark x1="21099" y1="61249" x2="21099" y2="61249"/>
                        <a14:foregroundMark x1="22784" y1="61131" x2="22784" y2="61131"/>
                        <a14:foregroundMark x1="25089" y1="61013" x2="25089" y2="61013"/>
                        <a14:foregroundMark x1="29699" y1="59953" x2="29699" y2="59953"/>
                        <a14:foregroundMark x1="35638" y1="61484" x2="35638" y2="61484"/>
                        <a14:foregroundMark x1="37766" y1="60777" x2="37766" y2="60777"/>
                        <a14:foregroundMark x1="37943" y1="58539" x2="37943" y2="58539"/>
                        <a14:foregroundMark x1="18351" y1="62426" x2="18351" y2="62426"/>
                        <a14:foregroundMark x1="47961" y1="44523" x2="47961" y2="44523"/>
                        <a14:foregroundMark x1="48050" y1="42167" x2="48050" y2="42167"/>
                        <a14:foregroundMark x1="48138" y1="43110" x2="48138" y2="43110"/>
                        <a14:foregroundMark x1="48050" y1="45112" x2="48050" y2="45112"/>
                        <a14:foregroundMark x1="48050" y1="45819" x2="48050" y2="45819"/>
                        <a14:foregroundMark x1="47695" y1="46761" x2="47695" y2="46761"/>
                        <a14:foregroundMark x1="25000" y1="60188" x2="25000" y2="60188"/>
                        <a14:foregroundMark x1="28901" y1="59953" x2="28901" y2="59953"/>
                        <a14:foregroundMark x1="30851" y1="59600" x2="30851" y2="59600"/>
                        <a14:foregroundMark x1="46720" y1="57833" x2="46720" y2="57833"/>
                        <a14:foregroundMark x1="48050" y1="52179" x2="48050" y2="52179"/>
                        <a14:foregroundMark x1="46188" y1="56066" x2="46188" y2="56066"/>
                        <a14:foregroundMark x1="31738" y1="59364" x2="31738" y2="59364"/>
                        <a14:foregroundMark x1="32713" y1="57951" x2="32713" y2="57951"/>
                        <a14:foregroundMark x1="30053" y1="61366" x2="30053" y2="61366"/>
                        <a14:foregroundMark x1="33954" y1="61602" x2="33954" y2="61602"/>
                        <a14:foregroundMark x1="39628" y1="48174" x2="39628" y2="48174"/>
                        <a14:foregroundMark x1="41046" y1="45347" x2="41046" y2="45347"/>
                        <a14:foregroundMark x1="31294" y1="39812" x2="31294" y2="39812"/>
                        <a14:foregroundMark x1="47784" y1="52415" x2="47784" y2="52415"/>
                        <a14:foregroundMark x1="46277" y1="52768" x2="46277" y2="52768"/>
                        <a14:backgroundMark x1="12145" y1="45465" x2="12145" y2="45465"/>
                        <a14:backgroundMark x1="47784" y1="41225" x2="47784" y2="41225"/>
                        <a14:backgroundMark x1="48848" y1="38398" x2="48848" y2="38398"/>
                        <a14:backgroundMark x1="48759" y1="42285" x2="48759" y2="42285"/>
                        <a14:backgroundMark x1="48227" y1="42638" x2="48227" y2="42638"/>
                        <a14:backgroundMark x1="46454" y1="57833" x2="46454" y2="57833"/>
                        <a14:backgroundMark x1="47429" y1="55948" x2="47429" y2="55948"/>
                        <a14:backgroundMark x1="47163" y1="51943" x2="47163" y2="51943"/>
                        <a14:backgroundMark x1="46543" y1="52061" x2="46543" y2="52061"/>
                        <a14:backgroundMark x1="46188" y1="52415" x2="46188" y2="52415"/>
                      </a14:backgroundRemoval>
                    </a14:imgEffect>
                  </a14:imgLayer>
                </a14:imgProps>
              </a:ext>
            </a:extLst>
          </a:blip>
          <a:srcRect t="28284" r="50374" b="38013"/>
          <a:stretch/>
        </p:blipFill>
        <p:spPr>
          <a:xfrm>
            <a:off x="-457092" y="4547978"/>
            <a:ext cx="4519140" cy="231002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042" b="95171" l="20922" r="89894">
                        <a14:backgroundMark x1="27660" y1="47821" x2="27660" y2="47821"/>
                        <a14:backgroundMark x1="25177" y1="60542" x2="25177" y2="60542"/>
                        <a14:backgroundMark x1="26773" y1="51708" x2="26773" y2="51708"/>
                        <a14:backgroundMark x1="28723" y1="56066" x2="28723" y2="56066"/>
                        <a14:backgroundMark x1="29699" y1="63722" x2="29699" y2="63722"/>
                        <a14:backgroundMark x1="33245" y1="59128" x2="33245" y2="59128"/>
                        <a14:backgroundMark x1="33777" y1="50412" x2="33777" y2="50412"/>
                        <a14:backgroundMark x1="35461" y1="50530" x2="35461" y2="50530"/>
                        <a14:backgroundMark x1="35727" y1="59011" x2="35727" y2="59011"/>
                        <a14:backgroundMark x1="37500" y1="61131" x2="37500" y2="61131"/>
                        <a14:backgroundMark x1="44415" y1="75147" x2="44415" y2="75147"/>
                        <a14:backgroundMark x1="48316" y1="73734" x2="48316" y2="73734"/>
                        <a14:backgroundMark x1="48493" y1="69611" x2="48493" y2="69611"/>
                        <a14:backgroundMark x1="48227" y1="75972" x2="48227" y2="75972"/>
                        <a14:backgroundMark x1="36879" y1="82568" x2="36879" y2="82568"/>
                        <a14:backgroundMark x1="31472" y1="89399" x2="31472" y2="89399"/>
                        <a14:backgroundMark x1="32801" y1="89635" x2="32801" y2="89635"/>
                        <a14:backgroundMark x1="30408" y1="90695" x2="30408" y2="90695"/>
                        <a14:backgroundMark x1="27305" y1="77032" x2="27305" y2="77032"/>
                        <a14:backgroundMark x1="25177" y1="77739" x2="25177" y2="77739"/>
                        <a14:backgroundMark x1="22074" y1="77856" x2="22074" y2="77856"/>
                        <a14:backgroundMark x1="24911" y1="71849" x2="24911" y2="71849"/>
                        <a14:backgroundMark x1="31117" y1="72674" x2="31117" y2="72674"/>
                        <a14:backgroundMark x1="29876" y1="75972" x2="29876" y2="75972"/>
                        <a14:backgroundMark x1="29255" y1="73969" x2="29255" y2="73969"/>
                        <a14:backgroundMark x1="27571" y1="68080" x2="27571" y2="68080"/>
                        <a14:backgroundMark x1="30319" y1="67491" x2="30319" y2="67491"/>
                        <a14:backgroundMark x1="27926" y1="65724" x2="27926" y2="65724"/>
                        <a14:backgroundMark x1="28546" y1="67256" x2="28546" y2="67256"/>
                        <a14:backgroundMark x1="31206" y1="71025" x2="31206" y2="71025"/>
                        <a14:backgroundMark x1="34043" y1="71378" x2="34043" y2="71378"/>
                        <a14:backgroundMark x1="35284" y1="63369" x2="35284" y2="63369"/>
                        <a14:backgroundMark x1="37145" y1="66313" x2="37145" y2="66313"/>
                        <a14:backgroundMark x1="39184" y1="66549" x2="39184" y2="66549"/>
                        <a14:backgroundMark x1="40603" y1="64429" x2="40603" y2="64429"/>
                        <a14:backgroundMark x1="42730" y1="61602" x2="42730" y2="61602"/>
                        <a14:backgroundMark x1="45567" y1="58422" x2="45567" y2="58422"/>
                        <a14:backgroundMark x1="49291" y1="56302" x2="49291" y2="56302"/>
                        <a14:backgroundMark x1="48050" y1="57715" x2="48050" y2="57715"/>
                        <a14:backgroundMark x1="48759" y1="57479" x2="48759" y2="57479"/>
                        <a14:backgroundMark x1="49291" y1="55359" x2="49291" y2="55359"/>
                        <a14:backgroundMark x1="50887" y1="54181" x2="50887" y2="54181"/>
                        <a14:backgroundMark x1="50887" y1="55124" x2="50887" y2="55124"/>
                        <a14:backgroundMark x1="52039" y1="53828" x2="52039" y2="53828"/>
                        <a14:backgroundMark x1="52394" y1="51826" x2="52394" y2="51826"/>
                        <a14:backgroundMark x1="53812" y1="51708" x2="53812" y2="51708"/>
                        <a14:backgroundMark x1="54965" y1="49470" x2="54965" y2="49470"/>
                        <a14:backgroundMark x1="54610" y1="50883" x2="54610" y2="50883"/>
                        <a14:backgroundMark x1="55940" y1="47585" x2="55940" y2="47585"/>
                      </a14:backgroundRemoval>
                    </a14:imgEffect>
                  </a14:imgLayer>
                </a14:imgProps>
              </a:ext>
            </a:extLst>
          </a:blip>
          <a:srcRect l="35477" t="32981" r="21103" b="29384"/>
          <a:stretch/>
        </p:blipFill>
        <p:spPr>
          <a:xfrm>
            <a:off x="3100574" y="4976446"/>
            <a:ext cx="2884153" cy="1881554"/>
          </a:xfrm>
          <a:prstGeom prst="rect">
            <a:avLst/>
          </a:prstGeom>
        </p:spPr>
      </p:pic>
      <p:sp>
        <p:nvSpPr>
          <p:cNvPr id="6" name="Lekerekített téglalap 5"/>
          <p:cNvSpPr/>
          <p:nvPr/>
        </p:nvSpPr>
        <p:spPr>
          <a:xfrm>
            <a:off x="956078" y="1198123"/>
            <a:ext cx="4684759" cy="2323180"/>
          </a:xfrm>
          <a:prstGeom prst="roundRect">
            <a:avLst/>
          </a:prstGeom>
          <a:solidFill>
            <a:schemeClr val="lt1">
              <a:alpha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3200" dirty="0" smtClean="0">
                <a:solidFill>
                  <a:schemeClr val="bg2">
                    <a:lumMod val="10000"/>
                  </a:schemeClr>
                </a:solidFill>
              </a:rPr>
              <a:t>Végül elértek </a:t>
            </a:r>
          </a:p>
          <a:p>
            <a:pPr algn="ctr"/>
            <a:r>
              <a:rPr lang="hu-HU" sz="3200" dirty="0">
                <a:solidFill>
                  <a:schemeClr val="bg2">
                    <a:lumMod val="10000"/>
                  </a:schemeClr>
                </a:solidFill>
              </a:rPr>
              <a:t>a</a:t>
            </a:r>
            <a:r>
              <a:rPr lang="hu-HU" sz="3200" dirty="0" smtClean="0">
                <a:solidFill>
                  <a:schemeClr val="bg2">
                    <a:lumMod val="10000"/>
                  </a:schemeClr>
                </a:solidFill>
              </a:rPr>
              <a:t> Golgota hegyéhez.</a:t>
            </a:r>
            <a:endParaRPr lang="hu-HU" sz="3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72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1409</TotalTime>
  <Words>876</Words>
  <Application>Microsoft Office PowerPoint</Application>
  <PresentationFormat>Szélesvásznú</PresentationFormat>
  <Paragraphs>136</Paragraphs>
  <Slides>25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25</vt:i4>
      </vt:variant>
    </vt:vector>
  </HeadingPairs>
  <TitlesOfParts>
    <vt:vector size="30" baseType="lpstr">
      <vt:lpstr>Arial</vt:lpstr>
      <vt:lpstr>Comic Sans MS</vt:lpstr>
      <vt:lpstr>Times New Roman</vt:lpstr>
      <vt:lpstr>Wingdings 3</vt:lpstr>
      <vt:lpstr>1_Office-téma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RPI</dc:creator>
  <cp:lastModifiedBy>RPI</cp:lastModifiedBy>
  <cp:revision>104</cp:revision>
  <dcterms:created xsi:type="dcterms:W3CDTF">2021-02-08T11:35:11Z</dcterms:created>
  <dcterms:modified xsi:type="dcterms:W3CDTF">2021-02-24T13:31:17Z</dcterms:modified>
</cp:coreProperties>
</file>