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2" r:id="rId4"/>
    <p:sldId id="271" r:id="rId5"/>
    <p:sldId id="259" r:id="rId6"/>
    <p:sldId id="258" r:id="rId7"/>
    <p:sldId id="267" r:id="rId8"/>
    <p:sldId id="268" r:id="rId9"/>
    <p:sldId id="269" r:id="rId10"/>
    <p:sldId id="263" r:id="rId11"/>
    <p:sldId id="264" r:id="rId12"/>
    <p:sldId id="27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1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79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21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60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6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0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3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2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7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85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4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3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4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4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5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7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24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91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7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53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8225-6C8E-4D70-BA2F-ED8BAFEB7247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8495-910C-44B4-AF70-A591F56FA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41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byeogH5T8A&amp;feature=youtu.be&amp;fbclid=IwAR0lrvuYMk3V9Vh9D2nEJHpn-3ZRSeFt3oz3YC1Cd0maYo5LPnzjfK46uTQ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oyfulmamasplace.blogspot.com/2011/06/godly-play-ascension-day-2011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5" y="1469391"/>
            <a:ext cx="2142309" cy="201270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92286" y="1268450"/>
            <a:ext cx="8307251" cy="538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db A/4-es rajzlap vagy bármilyen lap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színes ceruzák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Olló, ragasztó, papír pohár, vatta, </a:t>
            </a:r>
            <a:r>
              <a:rPr lang="hu-HU" sz="24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fonal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kék festék és ecset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Mennybemenetel ünnepe – 2.óra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7" y="3918857"/>
            <a:ext cx="2939143" cy="2612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5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3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42450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8769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 magasság, sem mélység, sem semmiféle más teremtmény nem választhat el minket az Isten szeretetétől, amely megjelent Jézus Krisztusban, a mi Urunkban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Római levél 8,39)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5418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875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59" y="1404740"/>
            <a:ext cx="8447314" cy="5256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62"/>
            <a:ext cx="1958268" cy="19413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5828"/>
            <a:ext cx="1953615" cy="195217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17714" y="2832464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Itt meg is hallgathatod az éneket!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75543" y="181508"/>
            <a:ext cx="9884228" cy="1110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/>
            <a:r>
              <a:rPr lang="hu-HU" sz="2400" dirty="0" smtClean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Jézus mennybemenetelének a történetéről hallhattunk előző óránkon. </a:t>
            </a:r>
            <a:r>
              <a:rPr lang="hu-HU" sz="2400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A</a:t>
            </a:r>
            <a:r>
              <a:rPr lang="hu-HU" sz="2400" dirty="0" smtClean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rról is</a:t>
            </a:r>
            <a:r>
              <a:rPr lang="hu-HU" sz="2400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,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hogy Jézus vissza fog jönni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mi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várhatjuk Őt! </a:t>
            </a:r>
            <a:r>
              <a:rPr lang="hu-HU" sz="2400" dirty="0" smtClean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R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áhangolódásként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lang="hu-HU" sz="2400" noProof="0" dirty="0" smtClean="0">
                <a:solidFill>
                  <a:srgbClr val="4472C4">
                    <a:lumMod val="75000"/>
                  </a:srgbClr>
                </a:solidFill>
              </a:rPr>
              <a:t>m</a:t>
            </a:r>
            <a:r>
              <a:rPr lang="hu-HU" sz="2400" dirty="0" err="1" smtClean="0">
                <a:solidFill>
                  <a:srgbClr val="4472C4">
                    <a:lumMod val="75000"/>
                  </a:srgbClr>
                </a:solidFill>
              </a:rPr>
              <a:t>ai</a:t>
            </a:r>
            <a:r>
              <a:rPr lang="hu-HU" sz="2400" dirty="0" smtClean="0">
                <a:solidFill>
                  <a:srgbClr val="4472C4">
                    <a:lumMod val="75000"/>
                  </a:srgbClr>
                </a:solidFill>
              </a:rPr>
              <a:t> óránkon is énekeljük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vidáman, örömmel!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679544" y="6342743"/>
            <a:ext cx="256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Jertek, énekeljünk - 254. ének</a:t>
            </a: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7615" r="17932"/>
          <a:stretch/>
        </p:blipFill>
        <p:spPr>
          <a:xfrm>
            <a:off x="4746171" y="482981"/>
            <a:ext cx="2946401" cy="6095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17615" r="22695"/>
          <a:stretch/>
        </p:blipFill>
        <p:spPr>
          <a:xfrm>
            <a:off x="8519886" y="482981"/>
            <a:ext cx="2728686" cy="6095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zamárfül 3"/>
          <p:cNvSpPr/>
          <p:nvPr/>
        </p:nvSpPr>
        <p:spPr>
          <a:xfrm>
            <a:off x="638630" y="1320799"/>
            <a:ext cx="3294741" cy="4136572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Készítsük el Jézus mennybemenetelének a „makettjét”. Ahogyan Jézus felemelkedik az égbe és eltűnik a felhők között. Egy felhővel megkoronázva, melyre aranymondásunk kerül. </a:t>
            </a:r>
            <a:endParaRPr lang="hu-H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amárfül 4"/>
          <p:cNvSpPr/>
          <p:nvPr/>
        </p:nvSpPr>
        <p:spPr>
          <a:xfrm>
            <a:off x="638629" y="5791200"/>
            <a:ext cx="3294741" cy="587828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Eredeti ötlet</a:t>
            </a:r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3203" y="-425539"/>
            <a:ext cx="3611801" cy="4815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9253" t="13288" r="7144" b="6481"/>
          <a:stretch/>
        </p:blipFill>
        <p:spPr>
          <a:xfrm>
            <a:off x="8872062" y="2757708"/>
            <a:ext cx="2975430" cy="3807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21" y="4857441"/>
            <a:ext cx="1856148" cy="183816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19921" y="176427"/>
            <a:ext cx="3280233" cy="44849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kellékek: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Rajzlap/A/4-es lap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Papír pohár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Kék és fehér festék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ecset</a:t>
            </a:r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876800" y="4455886"/>
            <a:ext cx="3730171" cy="2104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A kék és fehér festékünkből keverjünk világoskék színt. Ezzel a színnel fessük be a fehér papír poharunkat.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5" y="188686"/>
            <a:ext cx="2819400" cy="375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27" y="2888343"/>
            <a:ext cx="2819400" cy="375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57" y="159657"/>
            <a:ext cx="1895031" cy="18868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36" y="4760685"/>
            <a:ext cx="1885527" cy="188685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400800" y="159657"/>
            <a:ext cx="4946027" cy="2278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A festés után megszáradt poharunkra </a:t>
            </a:r>
            <a:r>
              <a:rPr lang="hu-HU" sz="2400" dirty="0" err="1" smtClean="0">
                <a:solidFill>
                  <a:schemeClr val="accent5">
                    <a:lumMod val="75000"/>
                  </a:schemeClr>
                </a:solidFill>
              </a:rPr>
              <a:t>ragasszunk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 vattapamacsokat, amelyek az égbolt felhőit fogják illusztrálni. </a:t>
            </a:r>
            <a:endParaRPr lang="hu-H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93145" y="4368800"/>
            <a:ext cx="5094512" cy="22787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A poharunk aljának (a zárt részének) közepére, egy hegyes ollóval </a:t>
            </a:r>
            <a:r>
              <a:rPr lang="hu-HU" sz="2400" dirty="0" err="1" smtClean="0">
                <a:solidFill>
                  <a:schemeClr val="accent5">
                    <a:lumMod val="75000"/>
                  </a:schemeClr>
                </a:solidFill>
              </a:rPr>
              <a:t>lyukasszunk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 egy tűszúrásnyi apró rést. A fonalat itt fogjuk átfűzni. </a:t>
            </a:r>
            <a:endParaRPr lang="hu-H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59" y="207210"/>
            <a:ext cx="2822743" cy="37636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027" y="3433742"/>
            <a:ext cx="4252305" cy="31892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9" y="129610"/>
            <a:ext cx="1953004" cy="19594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9" y="2499649"/>
            <a:ext cx="1953004" cy="19411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38" y="4851398"/>
            <a:ext cx="1950795" cy="195217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747657" y="233617"/>
            <a:ext cx="6153675" cy="2652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Próbáljuk megrajzolni Jézus alakját, majd vágjuk körbe. 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Ezt követően vagy a képen látható módon kilukasztjuk a kép felső részét és így rögzítjük a fonalhoz, vagy két példányt készítünk Jézus alakjából és a fonalat a két példány közé ragasztjuk. </a:t>
            </a:r>
            <a:endParaRPr lang="hu-H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42159" y="4440787"/>
            <a:ext cx="4760127" cy="2182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Rajzoljuk meg a felhőt is, amelyre az aranymondás kerül majd. 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Ezt is rajzolhatjuk két példányban és a fonalat a példányok közé ragaszthatjuk majd.</a:t>
            </a:r>
            <a:endParaRPr lang="hu-H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10" y="261256"/>
            <a:ext cx="4330096" cy="32475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87" y="2517402"/>
            <a:ext cx="3105486" cy="4140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72" y="261256"/>
            <a:ext cx="2006140" cy="19939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112000" y="261256"/>
            <a:ext cx="4760686" cy="1993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Írjuk rá aranymondásunkat a felhőre, majd </a:t>
            </a:r>
            <a:r>
              <a:rPr lang="hu-HU" sz="2400" dirty="0" err="1" smtClean="0">
                <a:solidFill>
                  <a:schemeClr val="accent5">
                    <a:lumMod val="75000"/>
                  </a:schemeClr>
                </a:solidFill>
              </a:rPr>
              <a:t>ragasszuk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 rá a fonalra. „Úgy jön el, ahogyan láttátok őt felmenni a mennybe.” (Apostolok cselekedetei 1,11)</a:t>
            </a:r>
            <a:endParaRPr lang="hu-H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zamárfül 5"/>
          <p:cNvSpPr/>
          <p:nvPr/>
        </p:nvSpPr>
        <p:spPr>
          <a:xfrm>
            <a:off x="175472" y="4034971"/>
            <a:ext cx="7720300" cy="2623078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hu-H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Az elkészült makett emlékeztessen minket arra, hogy Jézus épp így fog visszajönni majd, királyként, felhőkön, ahogyan a tanítványai látták őt felemelkedni az égbe. 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Kifüggeszthetjük szobánkba (a képen látható módon), így mindig emlékeztethetjük magunkat arra, hogy Jézus egyszer vissza fog jönni. Várjuk Őt!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6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4033838" y="173181"/>
            <a:ext cx="8158162" cy="6384925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„Úgy jön el, ahogyan láttátok őt felmenni a mennybe.”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(Apostolok cselekedetei 1,11)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513</Words>
  <Application>Microsoft Office PowerPoint</Application>
  <PresentationFormat>Szélesvásznú</PresentationFormat>
  <Paragraphs>72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Wingdings 3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18</cp:revision>
  <dcterms:created xsi:type="dcterms:W3CDTF">2020-05-11T18:41:26Z</dcterms:created>
  <dcterms:modified xsi:type="dcterms:W3CDTF">2020-05-13T07:57:30Z</dcterms:modified>
</cp:coreProperties>
</file>