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7F7"/>
    <a:srgbClr val="FFFFFF"/>
    <a:srgbClr val="FFCCFF"/>
    <a:srgbClr val="FFFF53"/>
    <a:srgbClr val="FADFA2"/>
    <a:srgbClr val="F157D4"/>
    <a:srgbClr val="6D212B"/>
    <a:srgbClr val="7E7440"/>
    <a:srgbClr val="B6CDDD"/>
    <a:srgbClr val="F9C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64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40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7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4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16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1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22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65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36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37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56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4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LFP4wpxHA4&amp;feature=youtu.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P_FIfHFL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4EE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rgbClr val="D2E4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E69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EMMAUSI TANÍTVÁNYOK 1.</a:t>
            </a:r>
          </a:p>
        </p:txBody>
      </p:sp>
      <p:sp>
        <p:nvSpPr>
          <p:cNvPr id="6" name="Ellipszis 5"/>
          <p:cNvSpPr/>
          <p:nvPr/>
        </p:nvSpPr>
        <p:spPr>
          <a:xfrm>
            <a:off x="242585" y="1986779"/>
            <a:ext cx="3551110" cy="3499945"/>
          </a:xfrm>
          <a:prstGeom prst="ellipse">
            <a:avLst/>
          </a:prstGeom>
          <a:solidFill>
            <a:srgbClr val="FFD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C26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800" dirty="0" smtClean="0">
              <a:solidFill>
                <a:srgbClr val="C26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205559" y="1259151"/>
            <a:ext cx="7462345" cy="4524315"/>
          </a:xfrm>
          <a:prstGeom prst="rect">
            <a:avLst/>
          </a:prstGeom>
          <a:solidFill>
            <a:schemeClr val="bg1"/>
          </a:solidFill>
          <a:ln w="79375">
            <a:gradFill>
              <a:gsLst>
                <a:gs pos="0">
                  <a:srgbClr val="E69952"/>
                </a:gs>
                <a:gs pos="49300">
                  <a:srgbClr val="EBA75E"/>
                </a:gs>
                <a:gs pos="100000">
                  <a:srgbClr val="FFDE9B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srgbClr val="C26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</a:t>
            </a:r>
          </a:p>
          <a:p>
            <a:pPr algn="ctr"/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</a:t>
            </a:r>
            <a:r>
              <a:rPr lang="hu-HU" sz="2800" dirty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alábbiakra</a:t>
            </a:r>
            <a:r>
              <a:rPr lang="hu-HU" sz="2800" dirty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800" dirty="0" smtClean="0">
              <a:solidFill>
                <a:srgbClr val="C26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fehér lap,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eruza,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internet.</a:t>
            </a:r>
          </a:p>
          <a:p>
            <a:pPr algn="ctr"/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videó megtekintéséhez diavetítés mód szükséges!</a:t>
            </a:r>
          </a:p>
        </p:txBody>
      </p:sp>
    </p:spTree>
    <p:extLst>
      <p:ext uri="{BB962C8B-B14F-4D97-AF65-F5344CB8AC3E}">
        <p14:creationId xmlns:p14="http://schemas.microsoft.com/office/powerpoint/2010/main" val="2062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220338"/>
            <a:ext cx="12192000" cy="1200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56891"/>
            <a:ext cx="2149763" cy="197569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958460" y="220339"/>
            <a:ext cx="6553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Kezdd a digitális hittanórát </a:t>
            </a:r>
          </a:p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az óra eleji imádsággal!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96" y="1435908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58460" y="220339"/>
            <a:ext cx="655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5" y="0"/>
            <a:ext cx="11704321" cy="6858000"/>
          </a:xfrm>
          <a:prstGeom prst="rect">
            <a:avLst/>
          </a:prstGeom>
          <a:solidFill>
            <a:srgbClr val="F9C37B"/>
          </a:solidFill>
        </p:spPr>
      </p:pic>
      <p:sp>
        <p:nvSpPr>
          <p:cNvPr id="5" name="Téglalap 4">
            <a:hlinkClick r:id="rId3"/>
          </p:cNvPr>
          <p:cNvSpPr/>
          <p:nvPr/>
        </p:nvSpPr>
        <p:spPr>
          <a:xfrm>
            <a:off x="-4625" y="6112790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Nézz meg a húsvétról a videót! Kattints </a:t>
            </a:r>
            <a:r>
              <a:rPr lang="hu-HU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0117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51" y="6830"/>
            <a:ext cx="2046974" cy="19308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0" y="4856812"/>
            <a:ext cx="2055094" cy="19981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35" r="-989"/>
          <a:stretch/>
        </p:blipFill>
        <p:spPr>
          <a:xfrm>
            <a:off x="2953063" y="314792"/>
            <a:ext cx="6647422" cy="654020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48224" y="4856812"/>
            <a:ext cx="10138778" cy="19981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Képzeld el, hogy te vagy az egyik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emmausi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tanítvány! </a:t>
            </a:r>
          </a:p>
          <a:p>
            <a:pPr marL="360363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mondanád el Istennek, hogy szomorú vagy? </a:t>
            </a:r>
          </a:p>
          <a:p>
            <a:pPr marL="360363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 lapra 1 mondatban!</a:t>
            </a:r>
          </a:p>
          <a:p>
            <a:pPr marL="360363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kérnél szomorú tanítványként Istentől? </a:t>
            </a:r>
          </a:p>
          <a:p>
            <a:pPr marL="360363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1 másik mondatban!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048224" y="-1329"/>
            <a:ext cx="1014377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Vegyél elő egy lapot és íróeszközt!</a:t>
            </a:r>
          </a:p>
          <a:p>
            <a:pPr marL="360363" algn="just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Emlékszel a két tanítványra a videóban? Itt látod őket a képen. Szomorúan ballagtak. Nagyon jó barátjuk volt Jézus, nagyon szerettek Vele együtt lenni. De most nagyon hiányzik nekik, ezért nagyon szomorúak. </a:t>
            </a:r>
          </a:p>
        </p:txBody>
      </p:sp>
    </p:spTree>
    <p:extLst>
      <p:ext uri="{BB962C8B-B14F-4D97-AF65-F5344CB8AC3E}">
        <p14:creationId xmlns:p14="http://schemas.microsoft.com/office/powerpoint/2010/main" val="28227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54">
              <a:schemeClr val="bg1"/>
            </a:gs>
            <a:gs pos="93000">
              <a:srgbClr val="D0E7F7"/>
            </a:gs>
            <a:gs pos="71000">
              <a:srgbClr val="D0E7F7"/>
            </a:gs>
            <a:gs pos="50000">
              <a:srgbClr val="FFDE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93717" y="734297"/>
            <a:ext cx="8979107" cy="60026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IMÁDSÁGBAN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mi is elmondhatjuk Istennek, hogy miért vagyunk szomorúak.</a:t>
            </a:r>
          </a:p>
          <a:p>
            <a:pPr algn="just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érhetjük Istent, hogy adjon erőt nekünk, amikor szomorúak vagyunk, hogy megint vidámak lehessünk.</a:t>
            </a:r>
          </a:p>
          <a:p>
            <a:pPr algn="just"/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 szomorú vagy, IMÁDSÁGBAN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mondd el Istennek, </a:t>
            </a:r>
          </a:p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és kérd, hogy segítsen!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903751" cy="18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5000">
              <a:srgbClr val="92D050"/>
            </a:gs>
            <a:gs pos="14000">
              <a:srgbClr val="D0E7F7"/>
            </a:gs>
            <a:gs pos="86000">
              <a:schemeClr val="accent1">
                <a:lumMod val="45000"/>
                <a:lumOff val="55000"/>
              </a:schemeClr>
            </a:gs>
            <a:gs pos="99000">
              <a:srgbClr val="FADFA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83633" cy="207148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44577" y="2712309"/>
            <a:ext cx="11077731" cy="15149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a szomorúságot örömre tudja változtatni. </a:t>
            </a:r>
          </a:p>
          <a:p>
            <a:pPr algn="ctr"/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 meg egy éneket </a:t>
            </a:r>
            <a:r>
              <a:rPr lang="hu-HU" sz="4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</a:t>
            </a: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kattintva!</a:t>
            </a:r>
          </a:p>
        </p:txBody>
      </p:sp>
    </p:spTree>
    <p:extLst>
      <p:ext uri="{BB962C8B-B14F-4D97-AF65-F5344CB8AC3E}">
        <p14:creationId xmlns:p14="http://schemas.microsoft.com/office/powerpoint/2010/main" val="253860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5000">
              <a:srgbClr val="92D050"/>
            </a:gs>
            <a:gs pos="14000">
              <a:srgbClr val="D0E7F7"/>
            </a:gs>
            <a:gs pos="86000">
              <a:schemeClr val="accent1">
                <a:lumMod val="45000"/>
                <a:lumOff val="55000"/>
              </a:schemeClr>
            </a:gs>
            <a:gs pos="99000">
              <a:srgbClr val="FADFA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zövegdoboz 26"/>
          <p:cNvSpPr txBox="1"/>
          <p:nvPr/>
        </p:nvSpPr>
        <p:spPr>
          <a:xfrm>
            <a:off x="8759383" y="2960822"/>
            <a:ext cx="2455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3003692" y="985518"/>
            <a:ext cx="657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Veled van Istened, az Úr,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ő erős, és megsegít.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Repesve örül neked, megújít szeretetével, ujjongva örül neked.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Zofóniás</a:t>
            </a:r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könyve 3,17)</a:t>
            </a:r>
            <a:endParaRPr lang="hu-HU" sz="2400" dirty="0">
              <a:solidFill>
                <a:srgbClr val="AE2E5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/>
          <a:srcRect l="36069" t="18373" r="39594" b="45144"/>
          <a:stretch/>
        </p:blipFill>
        <p:spPr>
          <a:xfrm>
            <a:off x="10278509" y="115884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3" name="Téglalap 22"/>
          <p:cNvSpPr/>
          <p:nvPr/>
        </p:nvSpPr>
        <p:spPr>
          <a:xfrm>
            <a:off x="3225214" y="167940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békesség!</a:t>
            </a:r>
          </a:p>
        </p:txBody>
      </p:sp>
      <p:sp>
        <p:nvSpPr>
          <p:cNvPr id="24" name="Ellipszis 23"/>
          <p:cNvSpPr>
            <a:spLocks/>
          </p:cNvSpPr>
          <p:nvPr/>
        </p:nvSpPr>
        <p:spPr>
          <a:xfrm>
            <a:off x="7909926" y="2376149"/>
            <a:ext cx="3946018" cy="3820661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Ellipszis 24"/>
          <p:cNvSpPr>
            <a:spLocks/>
          </p:cNvSpPr>
          <p:nvPr/>
        </p:nvSpPr>
        <p:spPr>
          <a:xfrm>
            <a:off x="479105" y="2402421"/>
            <a:ext cx="3946018" cy="3820661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1224712" y="2774199"/>
            <a:ext cx="25336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az fenti Igével:</a:t>
            </a:r>
            <a:endParaRPr lang="hu-HU" sz="28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5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6"/>
            <a:ext cx="2173584" cy="18770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338533" y="407842"/>
            <a:ext cx="8701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hittanóra végén így imádkozz: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083" y="1787858"/>
            <a:ext cx="4945255" cy="49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268</Words>
  <Application>Microsoft Office PowerPoint</Application>
  <PresentationFormat>Szélesvásznú</PresentationFormat>
  <Paragraphs>40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28</cp:revision>
  <dcterms:created xsi:type="dcterms:W3CDTF">2020-03-23T07:05:58Z</dcterms:created>
  <dcterms:modified xsi:type="dcterms:W3CDTF">2020-03-26T09:16:17Z</dcterms:modified>
</cp:coreProperties>
</file>