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0" r:id="rId2"/>
    <p:sldId id="371" r:id="rId3"/>
    <p:sldId id="456" r:id="rId4"/>
    <p:sldId id="460" r:id="rId5"/>
    <p:sldId id="462" r:id="rId6"/>
    <p:sldId id="463" r:id="rId7"/>
    <p:sldId id="464" r:id="rId8"/>
    <p:sldId id="453" r:id="rId9"/>
    <p:sldId id="45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5A00"/>
    <a:srgbClr val="EE6C00"/>
    <a:srgbClr val="F49638"/>
    <a:srgbClr val="FFE89F"/>
    <a:srgbClr val="FFD347"/>
    <a:srgbClr val="FFF3CD"/>
    <a:srgbClr val="FFEAA7"/>
    <a:srgbClr val="F6AD64"/>
    <a:srgbClr val="D661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2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84" y="108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FFD347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FFE89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FFD347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REFORMÁTUS HITTANOS VAGYOK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FFD347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162682" y="4196790"/>
            <a:ext cx="4051744" cy="10092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794929" y="3018062"/>
            <a:ext cx="2746799" cy="3366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414415" y="3386313"/>
            <a:ext cx="3507828" cy="26643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 flipH="1">
            <a:off x="425667" y="3749004"/>
            <a:ext cx="3184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Kattints a hangszóróra és hallgasd meg az éneket!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Próbáld meg megtanulni!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Hallgasd meg akár többször is!</a:t>
            </a:r>
          </a:p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97428" cy="1396395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-6572" y="1396395"/>
            <a:ext cx="1404000" cy="1404000"/>
            <a:chOff x="1236966" y="4678373"/>
            <a:chExt cx="1404000" cy="1404000"/>
          </a:xfrm>
        </p:grpSpPr>
        <p:sp>
          <p:nvSpPr>
            <p:cNvPr id="13" name="Téglalap 12"/>
            <p:cNvSpPr/>
            <p:nvPr/>
          </p:nvSpPr>
          <p:spPr>
            <a:xfrm>
              <a:off x="1236966" y="4678373"/>
              <a:ext cx="1404000" cy="14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Kép 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2966" y="4714373"/>
              <a:ext cx="1332000" cy="1332000"/>
            </a:xfrm>
            <a:prstGeom prst="rect">
              <a:avLst/>
            </a:prstGeom>
          </p:spPr>
        </p:pic>
      </p:grpSp>
      <p:pic>
        <p:nvPicPr>
          <p:cNvPr id="23" name="Isten szívén megpihenv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1637" y="931174"/>
            <a:ext cx="1416269" cy="141626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879" y="179270"/>
            <a:ext cx="7573464" cy="6126941"/>
          </a:xfrm>
          <a:prstGeom prst="rect">
            <a:avLst/>
          </a:prstGeom>
        </p:spPr>
      </p:pic>
      <p:sp>
        <p:nvSpPr>
          <p:cNvPr id="30" name="Téglalap 29"/>
          <p:cNvSpPr/>
          <p:nvPr/>
        </p:nvSpPr>
        <p:spPr>
          <a:xfrm>
            <a:off x="246701" y="3201995"/>
            <a:ext cx="3789271" cy="3025386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6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0" y="1811174"/>
            <a:ext cx="3109526" cy="3109526"/>
            <a:chOff x="1188080" y="1660824"/>
            <a:chExt cx="3109526" cy="3109526"/>
          </a:xfrm>
        </p:grpSpPr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1188080" y="1660824"/>
              <a:ext cx="3109526" cy="3109526"/>
            </a:xfrm>
            <a:prstGeom prst="ellipse">
              <a:avLst/>
            </a:prstGeom>
            <a:solidFill>
              <a:srgbClr val="B84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>
              <a:spLocks noChangeAspect="1"/>
            </p:cNvSpPr>
            <p:nvPr/>
          </p:nvSpPr>
          <p:spPr>
            <a:xfrm>
              <a:off x="1393031" y="1888061"/>
              <a:ext cx="2655052" cy="2655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76200" dir="2700000" algn="tl" rotWithShape="0">
                <a:srgbClr val="CC785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8939" r="9776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2676" y="1858815"/>
              <a:ext cx="2357437" cy="241011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Csoportba foglalás 15"/>
          <p:cNvGrpSpPr/>
          <p:nvPr/>
        </p:nvGrpSpPr>
        <p:grpSpPr>
          <a:xfrm>
            <a:off x="2270619" y="1811174"/>
            <a:ext cx="3109526" cy="3109526"/>
            <a:chOff x="1188080" y="1660824"/>
            <a:chExt cx="3109526" cy="3109526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1188080" y="1660824"/>
              <a:ext cx="3109526" cy="3109526"/>
              <a:chOff x="1188080" y="1660824"/>
              <a:chExt cx="3109526" cy="3109526"/>
            </a:xfrm>
          </p:grpSpPr>
          <p:sp>
            <p:nvSpPr>
              <p:cNvPr id="9" name="Ellipszis 8"/>
              <p:cNvSpPr>
                <a:spLocks noChangeAspect="1"/>
              </p:cNvSpPr>
              <p:nvPr/>
            </p:nvSpPr>
            <p:spPr>
              <a:xfrm>
                <a:off x="1188080" y="1660824"/>
                <a:ext cx="3109526" cy="3109526"/>
              </a:xfrm>
              <a:prstGeom prst="ellipse">
                <a:avLst/>
              </a:prstGeom>
              <a:solidFill>
                <a:srgbClr val="C361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/>
              <p:cNvSpPr>
                <a:spLocks noChangeAspect="1"/>
              </p:cNvSpPr>
              <p:nvPr/>
            </p:nvSpPr>
            <p:spPr>
              <a:xfrm>
                <a:off x="1393031" y="1888061"/>
                <a:ext cx="2655052" cy="26550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42900" dist="76200" dir="2700000" algn="tl" rotWithShape="0">
                  <a:srgbClr val="CC785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28" b="95941" l="9596" r="91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73402" y="1888061"/>
              <a:ext cx="1901967" cy="2603198"/>
            </a:xfrm>
            <a:prstGeom prst="rect">
              <a:avLst/>
            </a:prstGeom>
          </p:spPr>
        </p:pic>
      </p:grpSp>
      <p:grpSp>
        <p:nvGrpSpPr>
          <p:cNvPr id="29" name="Csoportba foglalás 28"/>
          <p:cNvGrpSpPr/>
          <p:nvPr/>
        </p:nvGrpSpPr>
        <p:grpSpPr>
          <a:xfrm>
            <a:off x="4541237" y="1811174"/>
            <a:ext cx="3109526" cy="3109526"/>
            <a:chOff x="8155842" y="275763"/>
            <a:chExt cx="3109526" cy="3109526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8155842" y="275763"/>
              <a:ext cx="3109526" cy="3109526"/>
              <a:chOff x="1188080" y="1660824"/>
              <a:chExt cx="3109526" cy="3109526"/>
            </a:xfrm>
          </p:grpSpPr>
          <p:sp>
            <p:nvSpPr>
              <p:cNvPr id="26" name="Ellipszis 25"/>
              <p:cNvSpPr>
                <a:spLocks noChangeAspect="1"/>
              </p:cNvSpPr>
              <p:nvPr/>
            </p:nvSpPr>
            <p:spPr>
              <a:xfrm>
                <a:off x="1188080" y="1660824"/>
                <a:ext cx="3109526" cy="3109526"/>
              </a:xfrm>
              <a:prstGeom prst="ellipse">
                <a:avLst/>
              </a:prstGeom>
              <a:solidFill>
                <a:srgbClr val="CF7F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26"/>
              <p:cNvSpPr>
                <a:spLocks noChangeAspect="1"/>
              </p:cNvSpPr>
              <p:nvPr/>
            </p:nvSpPr>
            <p:spPr>
              <a:xfrm>
                <a:off x="1393031" y="1888061"/>
                <a:ext cx="2655052" cy="26550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42900" dist="76200" dir="2700000" algn="tl" rotWithShape="0">
                  <a:srgbClr val="CC785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28" name="Kép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2" b="98315" l="1183" r="970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13335" y="982801"/>
              <a:ext cx="1609725" cy="1695450"/>
            </a:xfrm>
            <a:prstGeom prst="rect">
              <a:avLst/>
            </a:prstGeom>
          </p:spPr>
        </p:pic>
      </p:grpSp>
      <p:grpSp>
        <p:nvGrpSpPr>
          <p:cNvPr id="22" name="Csoportba foglalás 21"/>
          <p:cNvGrpSpPr/>
          <p:nvPr/>
        </p:nvGrpSpPr>
        <p:grpSpPr>
          <a:xfrm>
            <a:off x="6811856" y="1811174"/>
            <a:ext cx="3109526" cy="3109526"/>
            <a:chOff x="4409501" y="1509110"/>
            <a:chExt cx="3109526" cy="3109526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4409501" y="1509110"/>
              <a:ext cx="3109526" cy="3109526"/>
              <a:chOff x="1188080" y="1660824"/>
              <a:chExt cx="3109526" cy="3109526"/>
            </a:xfrm>
          </p:grpSpPr>
          <p:sp>
            <p:nvSpPr>
              <p:cNvPr id="18" name="Ellipszis 17"/>
              <p:cNvSpPr>
                <a:spLocks noChangeAspect="1"/>
              </p:cNvSpPr>
              <p:nvPr/>
            </p:nvSpPr>
            <p:spPr>
              <a:xfrm>
                <a:off x="1188080" y="1660824"/>
                <a:ext cx="3109526" cy="3109526"/>
              </a:xfrm>
              <a:prstGeom prst="ellipse">
                <a:avLst/>
              </a:prstGeom>
              <a:solidFill>
                <a:srgbClr val="DCA0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/>
              <p:cNvSpPr>
                <a:spLocks noChangeAspect="1"/>
              </p:cNvSpPr>
              <p:nvPr/>
            </p:nvSpPr>
            <p:spPr>
              <a:xfrm>
                <a:off x="1393031" y="1888061"/>
                <a:ext cx="2655052" cy="26550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42900" dist="76200" dir="2700000" algn="tl" rotWithShape="0">
                  <a:srgbClr val="CC785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985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57133" y="2291739"/>
              <a:ext cx="2406032" cy="1694389"/>
            </a:xfrm>
            <a:prstGeom prst="rect">
              <a:avLst/>
            </a:prstGeom>
          </p:spPr>
        </p:pic>
      </p:grpSp>
      <p:grpSp>
        <p:nvGrpSpPr>
          <p:cNvPr id="39" name="Csoportba foglalás 38"/>
          <p:cNvGrpSpPr/>
          <p:nvPr/>
        </p:nvGrpSpPr>
        <p:grpSpPr>
          <a:xfrm>
            <a:off x="9082474" y="1811174"/>
            <a:ext cx="3109526" cy="3109526"/>
            <a:chOff x="7593141" y="2134118"/>
            <a:chExt cx="3109526" cy="3109526"/>
          </a:xfrm>
        </p:grpSpPr>
        <p:grpSp>
          <p:nvGrpSpPr>
            <p:cNvPr id="31" name="Csoportba foglalás 30"/>
            <p:cNvGrpSpPr/>
            <p:nvPr/>
          </p:nvGrpSpPr>
          <p:grpSpPr>
            <a:xfrm>
              <a:off x="7593141" y="2134118"/>
              <a:ext cx="3109526" cy="3109526"/>
              <a:chOff x="1188080" y="1660824"/>
              <a:chExt cx="3109526" cy="3109526"/>
            </a:xfrm>
          </p:grpSpPr>
          <p:sp>
            <p:nvSpPr>
              <p:cNvPr id="33" name="Ellipszis 32"/>
              <p:cNvSpPr>
                <a:spLocks noChangeAspect="1"/>
              </p:cNvSpPr>
              <p:nvPr/>
            </p:nvSpPr>
            <p:spPr>
              <a:xfrm>
                <a:off x="1188080" y="1660824"/>
                <a:ext cx="3109526" cy="3109526"/>
              </a:xfrm>
              <a:prstGeom prst="ellipse">
                <a:avLst/>
              </a:prstGeom>
              <a:solidFill>
                <a:srgbClr val="E5B9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/>
              <p:cNvSpPr>
                <a:spLocks noChangeAspect="1"/>
              </p:cNvSpPr>
              <p:nvPr/>
            </p:nvSpPr>
            <p:spPr>
              <a:xfrm>
                <a:off x="1393031" y="1888061"/>
                <a:ext cx="2655052" cy="26550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42900" dist="76200" dir="2700000" algn="tl" rotWithShape="0">
                  <a:srgbClr val="CC785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38" name="Kép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24109" y="2361355"/>
              <a:ext cx="1883827" cy="2609314"/>
            </a:xfrm>
            <a:prstGeom prst="rect">
              <a:avLst/>
            </a:prstGeom>
          </p:spPr>
        </p:pic>
      </p:grpSp>
      <p:grpSp>
        <p:nvGrpSpPr>
          <p:cNvPr id="41" name="Csoportba foglalás 40"/>
          <p:cNvGrpSpPr/>
          <p:nvPr/>
        </p:nvGrpSpPr>
        <p:grpSpPr>
          <a:xfrm flipH="1">
            <a:off x="782619" y="86367"/>
            <a:ext cx="4416111" cy="1421841"/>
            <a:chOff x="6730655" y="1765738"/>
            <a:chExt cx="5031458" cy="1954598"/>
          </a:xfrm>
        </p:grpSpPr>
        <p:sp>
          <p:nvSpPr>
            <p:cNvPr id="42" name="Téglalap 1"/>
            <p:cNvSpPr/>
            <p:nvPr/>
          </p:nvSpPr>
          <p:spPr>
            <a:xfrm flipH="1">
              <a:off x="6898985" y="1863446"/>
              <a:ext cx="4863128" cy="185689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43" name="Téglalap 1"/>
            <p:cNvSpPr>
              <a:spLocks noChangeAspect="1"/>
            </p:cNvSpPr>
            <p:nvPr/>
          </p:nvSpPr>
          <p:spPr>
            <a:xfrm flipH="1">
              <a:off x="6730655" y="1765738"/>
              <a:ext cx="4857993" cy="183948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27A09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7201324" y="2124474"/>
              <a:ext cx="4075887" cy="114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Nézd meg a képeket!</a:t>
              </a:r>
              <a:r>
                <a:rPr lang="hu-HU" sz="2400" dirty="0">
                  <a:solidFill>
                    <a:schemeClr val="bg1"/>
                  </a:solidFill>
                </a:rPr>
                <a:t> </a:t>
              </a:r>
              <a:endParaRPr lang="hu-HU" sz="2400" dirty="0" smtClean="0">
                <a:solidFill>
                  <a:schemeClr val="bg1"/>
                </a:solidFill>
              </a:endParaRPr>
            </a:p>
            <a:p>
              <a:r>
                <a:rPr lang="hu-HU" sz="2400" dirty="0" smtClean="0">
                  <a:solidFill>
                    <a:schemeClr val="bg1"/>
                  </a:solidFill>
                </a:rPr>
                <a:t>Mit látsz rajtuk? Kattints!</a:t>
              </a:r>
            </a:p>
          </p:txBody>
        </p:sp>
      </p:grpSp>
      <p:grpSp>
        <p:nvGrpSpPr>
          <p:cNvPr id="45" name="Csoportba foglalás 44"/>
          <p:cNvGrpSpPr/>
          <p:nvPr/>
        </p:nvGrpSpPr>
        <p:grpSpPr>
          <a:xfrm flipH="1">
            <a:off x="6650800" y="59747"/>
            <a:ext cx="4416111" cy="1421841"/>
            <a:chOff x="6730655" y="1765738"/>
            <a:chExt cx="5031458" cy="1954598"/>
          </a:xfrm>
        </p:grpSpPr>
        <p:sp>
          <p:nvSpPr>
            <p:cNvPr id="46" name="Téglalap 1"/>
            <p:cNvSpPr/>
            <p:nvPr/>
          </p:nvSpPr>
          <p:spPr>
            <a:xfrm flipH="1">
              <a:off x="6898985" y="1863446"/>
              <a:ext cx="4863128" cy="185689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47" name="Téglalap 1"/>
            <p:cNvSpPr>
              <a:spLocks noChangeAspect="1"/>
            </p:cNvSpPr>
            <p:nvPr/>
          </p:nvSpPr>
          <p:spPr>
            <a:xfrm flipH="1">
              <a:off x="6730655" y="1765738"/>
              <a:ext cx="4857993" cy="183948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27A09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6886374" y="2098346"/>
              <a:ext cx="4546555" cy="114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Kattints és megtudod, hogy helyesen gondoltad-e!</a:t>
              </a: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 flipH="1">
            <a:off x="2497857" y="5266802"/>
            <a:ext cx="7196287" cy="1408519"/>
            <a:chOff x="6764199" y="2003974"/>
            <a:chExt cx="4863128" cy="1476698"/>
          </a:xfrm>
        </p:grpSpPr>
        <p:sp>
          <p:nvSpPr>
            <p:cNvPr id="51" name="Téglalap 1"/>
            <p:cNvSpPr/>
            <p:nvPr/>
          </p:nvSpPr>
          <p:spPr>
            <a:xfrm flipH="1">
              <a:off x="6764199" y="2003974"/>
              <a:ext cx="4863128" cy="147669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97E7E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52" name="Téglalap 1"/>
            <p:cNvSpPr>
              <a:spLocks noChangeAspect="1"/>
            </p:cNvSpPr>
            <p:nvPr/>
          </p:nvSpPr>
          <p:spPr>
            <a:xfrm flipH="1">
              <a:off x="6971217" y="2143630"/>
              <a:ext cx="4496559" cy="1197385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27A09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6971217" y="2224041"/>
              <a:ext cx="4075887" cy="8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Találkoztál ezekkel nyáron?</a:t>
              </a:r>
            </a:p>
            <a:p>
              <a:r>
                <a:rPr lang="hu-HU" sz="2400" dirty="0" smtClean="0">
                  <a:solidFill>
                    <a:schemeClr val="bg1"/>
                  </a:solidFill>
                </a:rPr>
                <a:t>Vagy korábban?</a:t>
              </a: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-26690" y="1811174"/>
            <a:ext cx="3109526" cy="3109526"/>
            <a:chOff x="956630" y="3661801"/>
            <a:chExt cx="3109526" cy="3109526"/>
          </a:xfrm>
        </p:grpSpPr>
        <p:grpSp>
          <p:nvGrpSpPr>
            <p:cNvPr id="59" name="Csoportba foglalás 58"/>
            <p:cNvGrpSpPr/>
            <p:nvPr/>
          </p:nvGrpSpPr>
          <p:grpSpPr>
            <a:xfrm>
              <a:off x="956630" y="3661801"/>
              <a:ext cx="3109526" cy="3109526"/>
              <a:chOff x="1188080" y="1660824"/>
              <a:chExt cx="3109526" cy="3109526"/>
            </a:xfrm>
          </p:grpSpPr>
          <p:sp>
            <p:nvSpPr>
              <p:cNvPr id="60" name="Ellipszis 59"/>
              <p:cNvSpPr>
                <a:spLocks noChangeAspect="1"/>
              </p:cNvSpPr>
              <p:nvPr/>
            </p:nvSpPr>
            <p:spPr>
              <a:xfrm>
                <a:off x="1188080" y="1660824"/>
                <a:ext cx="3109526" cy="3109526"/>
              </a:xfrm>
              <a:prstGeom prst="ellipse">
                <a:avLst/>
              </a:prstGeom>
              <a:solidFill>
                <a:srgbClr val="B84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Ellipszis 60"/>
              <p:cNvSpPr>
                <a:spLocks noChangeAspect="1"/>
              </p:cNvSpPr>
              <p:nvPr/>
            </p:nvSpPr>
            <p:spPr>
              <a:xfrm>
                <a:off x="1393031" y="1888061"/>
                <a:ext cx="2655052" cy="26550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42900" dist="76200" dir="2700000" algn="tl" rotWithShape="0">
                  <a:srgbClr val="CC785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2" name="Kép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8939" r="9776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9055" y="1814581"/>
                <a:ext cx="1437384" cy="146950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3" name="Szövegdoboz 62"/>
            <p:cNvSpPr txBox="1"/>
            <p:nvPr/>
          </p:nvSpPr>
          <p:spPr>
            <a:xfrm>
              <a:off x="1305039" y="5327008"/>
              <a:ext cx="2368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Csillag a református templom tetején.</a:t>
              </a:r>
              <a:endParaRPr lang="hu-HU" dirty="0"/>
            </a:p>
          </p:txBody>
        </p:sp>
      </p:grpSp>
      <p:grpSp>
        <p:nvGrpSpPr>
          <p:cNvPr id="83" name="Csoportba foglalás 82"/>
          <p:cNvGrpSpPr/>
          <p:nvPr/>
        </p:nvGrpSpPr>
        <p:grpSpPr>
          <a:xfrm>
            <a:off x="2232467" y="1776230"/>
            <a:ext cx="3109526" cy="3109526"/>
            <a:chOff x="2232467" y="1508208"/>
            <a:chExt cx="3109526" cy="3109526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2232467" y="1508208"/>
              <a:ext cx="3109526" cy="3109526"/>
              <a:chOff x="1188080" y="1660824"/>
              <a:chExt cx="3109526" cy="3109526"/>
            </a:xfrm>
          </p:grpSpPr>
          <p:grpSp>
            <p:nvGrpSpPr>
              <p:cNvPr id="72" name="Csoportba foglalás 71"/>
              <p:cNvGrpSpPr/>
              <p:nvPr/>
            </p:nvGrpSpPr>
            <p:grpSpPr>
              <a:xfrm>
                <a:off x="1188080" y="1660824"/>
                <a:ext cx="3109526" cy="3109526"/>
                <a:chOff x="1188080" y="1660824"/>
                <a:chExt cx="3109526" cy="3109526"/>
              </a:xfrm>
            </p:grpSpPr>
            <p:sp>
              <p:nvSpPr>
                <p:cNvPr id="74" name="Ellipszis 73"/>
                <p:cNvSpPr>
                  <a:spLocks noChangeAspect="1"/>
                </p:cNvSpPr>
                <p:nvPr/>
              </p:nvSpPr>
              <p:spPr>
                <a:xfrm>
                  <a:off x="1188080" y="1660824"/>
                  <a:ext cx="3109526" cy="3109526"/>
                </a:xfrm>
                <a:prstGeom prst="ellipse">
                  <a:avLst/>
                </a:prstGeom>
                <a:solidFill>
                  <a:srgbClr val="C361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" name="Ellipszis 74"/>
                <p:cNvSpPr>
                  <a:spLocks noChangeAspect="1"/>
                </p:cNvSpPr>
                <p:nvPr/>
              </p:nvSpPr>
              <p:spPr>
                <a:xfrm>
                  <a:off x="1393031" y="1888061"/>
                  <a:ext cx="2655052" cy="2655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76200" dir="2700000" algn="tl" rotWithShape="0">
                    <a:srgbClr val="CC785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pic>
            <p:nvPicPr>
              <p:cNvPr id="73" name="Kép 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428" b="95941" l="9596" r="91919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072330" y="1853723"/>
                <a:ext cx="1160182" cy="1587926"/>
              </a:xfrm>
              <a:prstGeom prst="rect">
                <a:avLst/>
              </a:prstGeom>
            </p:spPr>
          </p:pic>
        </p:grpSp>
        <p:sp>
          <p:nvSpPr>
            <p:cNvPr id="77" name="Szövegdoboz 76"/>
            <p:cNvSpPr txBox="1"/>
            <p:nvPr/>
          </p:nvSpPr>
          <p:spPr>
            <a:xfrm>
              <a:off x="2587734" y="3400652"/>
              <a:ext cx="2368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Kakas a református templom tetején.</a:t>
              </a:r>
              <a:endParaRPr lang="hu-HU" dirty="0"/>
            </a:p>
          </p:txBody>
        </p:sp>
      </p:grpSp>
      <p:grpSp>
        <p:nvGrpSpPr>
          <p:cNvPr id="100" name="Csoportba foglalás 99"/>
          <p:cNvGrpSpPr/>
          <p:nvPr/>
        </p:nvGrpSpPr>
        <p:grpSpPr>
          <a:xfrm>
            <a:off x="4539537" y="1809039"/>
            <a:ext cx="3109526" cy="3109526"/>
            <a:chOff x="4539537" y="1541017"/>
            <a:chExt cx="3109526" cy="3109526"/>
          </a:xfrm>
        </p:grpSpPr>
        <p:grpSp>
          <p:nvGrpSpPr>
            <p:cNvPr id="78" name="Csoportba foglalás 77"/>
            <p:cNvGrpSpPr/>
            <p:nvPr/>
          </p:nvGrpSpPr>
          <p:grpSpPr>
            <a:xfrm>
              <a:off x="4539537" y="1541017"/>
              <a:ext cx="3109526" cy="3109526"/>
              <a:chOff x="8155842" y="275763"/>
              <a:chExt cx="3109526" cy="3109526"/>
            </a:xfrm>
          </p:grpSpPr>
          <p:grpSp>
            <p:nvGrpSpPr>
              <p:cNvPr id="79" name="Csoportba foglalás 78"/>
              <p:cNvGrpSpPr/>
              <p:nvPr/>
            </p:nvGrpSpPr>
            <p:grpSpPr>
              <a:xfrm>
                <a:off x="8155842" y="275763"/>
                <a:ext cx="3109526" cy="3109526"/>
                <a:chOff x="1188080" y="1660824"/>
                <a:chExt cx="3109526" cy="3109526"/>
              </a:xfrm>
            </p:grpSpPr>
            <p:sp>
              <p:nvSpPr>
                <p:cNvPr id="81" name="Ellipszis 80"/>
                <p:cNvSpPr>
                  <a:spLocks noChangeAspect="1"/>
                </p:cNvSpPr>
                <p:nvPr/>
              </p:nvSpPr>
              <p:spPr>
                <a:xfrm>
                  <a:off x="1188080" y="1660824"/>
                  <a:ext cx="3109526" cy="3109526"/>
                </a:xfrm>
                <a:prstGeom prst="ellipse">
                  <a:avLst/>
                </a:prstGeom>
                <a:solidFill>
                  <a:srgbClr val="CF7F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" name="Ellipszis 81"/>
                <p:cNvSpPr>
                  <a:spLocks noChangeAspect="1"/>
                </p:cNvSpPr>
                <p:nvPr/>
              </p:nvSpPr>
              <p:spPr>
                <a:xfrm>
                  <a:off x="1393031" y="1888061"/>
                  <a:ext cx="2655052" cy="2655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76200" dir="2700000" algn="tl" rotWithShape="0">
                    <a:srgbClr val="CC785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pic>
            <p:nvPicPr>
              <p:cNvPr id="80" name="Kép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2" b="98315" l="1183" r="9704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204366" y="1129974"/>
                <a:ext cx="990889" cy="1043658"/>
              </a:xfrm>
              <a:prstGeom prst="rect">
                <a:avLst/>
              </a:prstGeom>
            </p:spPr>
          </p:pic>
        </p:grpSp>
        <p:sp>
          <p:nvSpPr>
            <p:cNvPr id="84" name="Szövegdoboz 83"/>
            <p:cNvSpPr txBox="1"/>
            <p:nvPr/>
          </p:nvSpPr>
          <p:spPr>
            <a:xfrm>
              <a:off x="5707791" y="3495236"/>
              <a:ext cx="1017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Biblia</a:t>
              </a:r>
              <a:endParaRPr lang="hu-HU" dirty="0"/>
            </a:p>
          </p:txBody>
        </p:sp>
      </p:grpSp>
      <p:grpSp>
        <p:nvGrpSpPr>
          <p:cNvPr id="91" name="Csoportba foglalás 90"/>
          <p:cNvGrpSpPr/>
          <p:nvPr/>
        </p:nvGrpSpPr>
        <p:grpSpPr>
          <a:xfrm>
            <a:off x="6825154" y="1805721"/>
            <a:ext cx="3109526" cy="3109526"/>
            <a:chOff x="6825154" y="1537699"/>
            <a:chExt cx="3109526" cy="3109526"/>
          </a:xfrm>
        </p:grpSpPr>
        <p:grpSp>
          <p:nvGrpSpPr>
            <p:cNvPr id="85" name="Csoportba foglalás 84"/>
            <p:cNvGrpSpPr/>
            <p:nvPr/>
          </p:nvGrpSpPr>
          <p:grpSpPr>
            <a:xfrm>
              <a:off x="6825154" y="1537699"/>
              <a:ext cx="3109526" cy="3109526"/>
              <a:chOff x="4409501" y="1509110"/>
              <a:chExt cx="3109526" cy="3109526"/>
            </a:xfrm>
          </p:grpSpPr>
          <p:grpSp>
            <p:nvGrpSpPr>
              <p:cNvPr id="86" name="Csoportba foglalás 85"/>
              <p:cNvGrpSpPr/>
              <p:nvPr/>
            </p:nvGrpSpPr>
            <p:grpSpPr>
              <a:xfrm>
                <a:off x="4409501" y="1509110"/>
                <a:ext cx="3109526" cy="3109526"/>
                <a:chOff x="1188080" y="1660824"/>
                <a:chExt cx="3109526" cy="3109526"/>
              </a:xfrm>
            </p:grpSpPr>
            <p:sp>
              <p:nvSpPr>
                <p:cNvPr id="88" name="Ellipszis 87"/>
                <p:cNvSpPr>
                  <a:spLocks noChangeAspect="1"/>
                </p:cNvSpPr>
                <p:nvPr/>
              </p:nvSpPr>
              <p:spPr>
                <a:xfrm>
                  <a:off x="1188080" y="1660824"/>
                  <a:ext cx="3109526" cy="3109526"/>
                </a:xfrm>
                <a:prstGeom prst="ellipse">
                  <a:avLst/>
                </a:prstGeom>
                <a:solidFill>
                  <a:srgbClr val="DCA0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" name="Ellipszis 88"/>
                <p:cNvSpPr>
                  <a:spLocks noChangeAspect="1"/>
                </p:cNvSpPr>
                <p:nvPr/>
              </p:nvSpPr>
              <p:spPr>
                <a:xfrm>
                  <a:off x="1393031" y="1888061"/>
                  <a:ext cx="2655052" cy="2655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76200" dir="2700000" algn="tl" rotWithShape="0">
                    <a:srgbClr val="CC785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pic>
            <p:nvPicPr>
              <p:cNvPr id="87" name="Kép 86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7333" b="90000" l="9859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05238" y="1988858"/>
                <a:ext cx="1318830" cy="928754"/>
              </a:xfrm>
              <a:prstGeom prst="rect">
                <a:avLst/>
              </a:prstGeom>
            </p:spPr>
          </p:pic>
        </p:grpSp>
        <p:sp>
          <p:nvSpPr>
            <p:cNvPr id="90" name="Szövegdoboz 89"/>
            <p:cNvSpPr txBox="1"/>
            <p:nvPr/>
          </p:nvSpPr>
          <p:spPr>
            <a:xfrm>
              <a:off x="7444617" y="3276154"/>
              <a:ext cx="1995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Úrvacsorai kenyér és kehely. </a:t>
              </a:r>
              <a:endParaRPr lang="hu-HU" dirty="0"/>
            </a:p>
          </p:txBody>
        </p:sp>
      </p:grpSp>
      <p:grpSp>
        <p:nvGrpSpPr>
          <p:cNvPr id="99" name="Csoportba foglalás 98"/>
          <p:cNvGrpSpPr/>
          <p:nvPr/>
        </p:nvGrpSpPr>
        <p:grpSpPr>
          <a:xfrm>
            <a:off x="9105764" y="1805721"/>
            <a:ext cx="3109526" cy="3109526"/>
            <a:chOff x="9105764" y="1537699"/>
            <a:chExt cx="3109526" cy="3109526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9105764" y="1537699"/>
              <a:ext cx="3109526" cy="3109526"/>
              <a:chOff x="7593141" y="2134118"/>
              <a:chExt cx="3109526" cy="3109526"/>
            </a:xfrm>
          </p:grpSpPr>
          <p:grpSp>
            <p:nvGrpSpPr>
              <p:cNvPr id="93" name="Csoportba foglalás 92"/>
              <p:cNvGrpSpPr/>
              <p:nvPr/>
            </p:nvGrpSpPr>
            <p:grpSpPr>
              <a:xfrm>
                <a:off x="7593141" y="2134118"/>
                <a:ext cx="3109526" cy="3109526"/>
                <a:chOff x="1188080" y="1660824"/>
                <a:chExt cx="3109526" cy="3109526"/>
              </a:xfrm>
            </p:grpSpPr>
            <p:sp>
              <p:nvSpPr>
                <p:cNvPr id="95" name="Ellipszis 94"/>
                <p:cNvSpPr>
                  <a:spLocks noChangeAspect="1"/>
                </p:cNvSpPr>
                <p:nvPr/>
              </p:nvSpPr>
              <p:spPr>
                <a:xfrm>
                  <a:off x="1188080" y="1660824"/>
                  <a:ext cx="3109526" cy="3109526"/>
                </a:xfrm>
                <a:prstGeom prst="ellipse">
                  <a:avLst/>
                </a:prstGeom>
                <a:solidFill>
                  <a:srgbClr val="E5B9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6" name="Ellipszis 95"/>
                <p:cNvSpPr>
                  <a:spLocks noChangeAspect="1"/>
                </p:cNvSpPr>
                <p:nvPr/>
              </p:nvSpPr>
              <p:spPr>
                <a:xfrm>
                  <a:off x="1393031" y="1888061"/>
                  <a:ext cx="2655052" cy="2655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42900" dist="76200" dir="2700000" algn="tl" rotWithShape="0">
                    <a:srgbClr val="CC785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pic>
            <p:nvPicPr>
              <p:cNvPr id="94" name="Kép 9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5438" y="2364673"/>
                <a:ext cx="1060499" cy="1468911"/>
              </a:xfrm>
              <a:prstGeom prst="rect">
                <a:avLst/>
              </a:prstGeom>
            </p:spPr>
          </p:pic>
        </p:grpSp>
        <p:sp>
          <p:nvSpPr>
            <p:cNvPr id="98" name="Szövegdoboz 97"/>
            <p:cNvSpPr txBox="1"/>
            <p:nvPr/>
          </p:nvSpPr>
          <p:spPr>
            <a:xfrm>
              <a:off x="9570471" y="3237165"/>
              <a:ext cx="2321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Magyar reformátusok címere. </a:t>
              </a:r>
              <a:endParaRPr lang="hu-HU" dirty="0"/>
            </a:p>
          </p:txBody>
        </p:sp>
      </p:grpSp>
      <p:pic>
        <p:nvPicPr>
          <p:cNvPr id="101" name="Kép 1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487341"/>
            <a:ext cx="1386381" cy="13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646882" y="583324"/>
            <a:ext cx="10931541" cy="5722883"/>
          </a:xfrm>
          <a:prstGeom prst="rect">
            <a:avLst/>
          </a:prstGeom>
          <a:noFill/>
          <a:ln w="79375">
            <a:solidFill>
              <a:srgbClr val="FFBA75">
                <a:alpha val="14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5502549" y="5318460"/>
            <a:ext cx="1559429" cy="1454506"/>
          </a:xfrm>
          <a:prstGeom prst="rect">
            <a:avLst/>
          </a:prstGeom>
          <a:solidFill>
            <a:srgbClr val="FEF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1" name="Csoportba foglalás 40"/>
          <p:cNvGrpSpPr/>
          <p:nvPr/>
        </p:nvGrpSpPr>
        <p:grpSpPr>
          <a:xfrm flipH="1">
            <a:off x="4067962" y="140930"/>
            <a:ext cx="4416111" cy="1421841"/>
            <a:chOff x="6730655" y="1765738"/>
            <a:chExt cx="5031458" cy="1954598"/>
          </a:xfrm>
        </p:grpSpPr>
        <p:sp>
          <p:nvSpPr>
            <p:cNvPr id="42" name="Téglalap 1"/>
            <p:cNvSpPr/>
            <p:nvPr/>
          </p:nvSpPr>
          <p:spPr>
            <a:xfrm flipH="1">
              <a:off x="6898985" y="1863446"/>
              <a:ext cx="4863128" cy="185689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43" name="Téglalap 1"/>
            <p:cNvSpPr>
              <a:spLocks noChangeAspect="1"/>
            </p:cNvSpPr>
            <p:nvPr/>
          </p:nvSpPr>
          <p:spPr>
            <a:xfrm flipH="1">
              <a:off x="6730655" y="1765738"/>
              <a:ext cx="4857993" cy="183948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FF9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7201324" y="2124474"/>
              <a:ext cx="4075887" cy="63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Bárány:</a:t>
              </a: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 flipH="1">
            <a:off x="2774518" y="5332479"/>
            <a:ext cx="6676268" cy="1408519"/>
            <a:chOff x="7229311" y="2003974"/>
            <a:chExt cx="4238465" cy="1476698"/>
          </a:xfrm>
        </p:grpSpPr>
        <p:sp>
          <p:nvSpPr>
            <p:cNvPr id="51" name="Téglalap 1"/>
            <p:cNvSpPr/>
            <p:nvPr/>
          </p:nvSpPr>
          <p:spPr>
            <a:xfrm flipH="1">
              <a:off x="7229311" y="2003974"/>
              <a:ext cx="4140422" cy="147669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52" name="Téglalap 1"/>
            <p:cNvSpPr>
              <a:spLocks noChangeAspect="1"/>
            </p:cNvSpPr>
            <p:nvPr/>
          </p:nvSpPr>
          <p:spPr>
            <a:xfrm flipH="1">
              <a:off x="7387579" y="2143630"/>
              <a:ext cx="4080197" cy="1197385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FF9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7727210" y="2296322"/>
              <a:ext cx="3434218" cy="87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Nézd meg a református címert!</a:t>
              </a:r>
            </a:p>
            <a:p>
              <a:r>
                <a:rPr lang="hu-HU" sz="2400" dirty="0" smtClean="0">
                  <a:solidFill>
                    <a:schemeClr val="bg1"/>
                  </a:solidFill>
                </a:rPr>
                <a:t>Olvasd el, hogy melyik rajz mit jelent!</a:t>
              </a:r>
            </a:p>
          </p:txBody>
        </p:sp>
      </p:grpSp>
      <p:grpSp>
        <p:nvGrpSpPr>
          <p:cNvPr id="97" name="Csoportba foglalás 96"/>
          <p:cNvGrpSpPr/>
          <p:nvPr/>
        </p:nvGrpSpPr>
        <p:grpSpPr>
          <a:xfrm flipH="1">
            <a:off x="247321" y="2662403"/>
            <a:ext cx="4416111" cy="1421841"/>
            <a:chOff x="6730655" y="1765738"/>
            <a:chExt cx="5031458" cy="1954598"/>
          </a:xfrm>
        </p:grpSpPr>
        <p:sp>
          <p:nvSpPr>
            <p:cNvPr id="101" name="Téglalap 1"/>
            <p:cNvSpPr/>
            <p:nvPr/>
          </p:nvSpPr>
          <p:spPr>
            <a:xfrm flipH="1">
              <a:off x="6898985" y="1863446"/>
              <a:ext cx="4863128" cy="185689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102" name="Téglalap 1"/>
            <p:cNvSpPr>
              <a:spLocks noChangeAspect="1"/>
            </p:cNvSpPr>
            <p:nvPr/>
          </p:nvSpPr>
          <p:spPr>
            <a:xfrm flipH="1">
              <a:off x="6730655" y="1765738"/>
              <a:ext cx="4857994" cy="183948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FF9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103" name="Szövegdoboz 102"/>
            <p:cNvSpPr txBox="1"/>
            <p:nvPr/>
          </p:nvSpPr>
          <p:spPr>
            <a:xfrm>
              <a:off x="7201324" y="2124474"/>
              <a:ext cx="4075887" cy="114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A bárány bal lába alatti könyv:</a:t>
              </a:r>
            </a:p>
          </p:txBody>
        </p:sp>
      </p:grpSp>
      <p:grpSp>
        <p:nvGrpSpPr>
          <p:cNvPr id="104" name="Csoportba foglalás 103"/>
          <p:cNvGrpSpPr/>
          <p:nvPr/>
        </p:nvGrpSpPr>
        <p:grpSpPr>
          <a:xfrm>
            <a:off x="7587911" y="2628959"/>
            <a:ext cx="4416111" cy="1461286"/>
            <a:chOff x="6730655" y="1765738"/>
            <a:chExt cx="5031458" cy="2008823"/>
          </a:xfrm>
        </p:grpSpPr>
        <p:sp>
          <p:nvSpPr>
            <p:cNvPr id="105" name="Téglalap 1"/>
            <p:cNvSpPr/>
            <p:nvPr/>
          </p:nvSpPr>
          <p:spPr>
            <a:xfrm flipH="1">
              <a:off x="6898985" y="1863446"/>
              <a:ext cx="4863128" cy="185689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106" name="Téglalap 1"/>
            <p:cNvSpPr>
              <a:spLocks noChangeAspect="1"/>
            </p:cNvSpPr>
            <p:nvPr/>
          </p:nvSpPr>
          <p:spPr>
            <a:xfrm flipH="1">
              <a:off x="6730655" y="1765738"/>
              <a:ext cx="4857993" cy="183948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FF9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107" name="Szövegdoboz 106"/>
            <p:cNvSpPr txBox="1"/>
            <p:nvPr/>
          </p:nvSpPr>
          <p:spPr>
            <a:xfrm>
              <a:off x="7201324" y="2124474"/>
              <a:ext cx="4075887" cy="1650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A bárány jobb lába alatti könyv:</a:t>
              </a:r>
            </a:p>
            <a:p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5433448" y="777101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Jézust jelképezi.</a:t>
            </a:r>
          </a:p>
        </p:txBody>
      </p:sp>
      <p:sp>
        <p:nvSpPr>
          <p:cNvPr id="113" name="Téglalap 112"/>
          <p:cNvSpPr/>
          <p:nvPr/>
        </p:nvSpPr>
        <p:spPr>
          <a:xfrm>
            <a:off x="1631758" y="3279945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</a:t>
            </a:r>
            <a:r>
              <a:rPr lang="hu-HU" sz="2400" dirty="0" smtClean="0">
                <a:solidFill>
                  <a:schemeClr val="bg1"/>
                </a:solidFill>
              </a:rPr>
              <a:t>z Ószövetség</a:t>
            </a:r>
            <a:r>
              <a:rPr lang="hu-H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4" name="Téglalap 113"/>
          <p:cNvSpPr/>
          <p:nvPr/>
        </p:nvSpPr>
        <p:spPr>
          <a:xfrm>
            <a:off x="9061289" y="3231439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az Újszövetség</a:t>
            </a:r>
            <a:r>
              <a:rPr lang="hu-H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720" y="1511157"/>
            <a:ext cx="2958247" cy="4094913"/>
          </a:xfrm>
          <a:prstGeom prst="rect">
            <a:avLst/>
          </a:prstGeom>
        </p:spPr>
      </p:pic>
      <p:pic>
        <p:nvPicPr>
          <p:cNvPr id="115" name="Kép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"/>
            <a:ext cx="1450428" cy="1433980"/>
          </a:xfrm>
          <a:prstGeom prst="rect">
            <a:avLst/>
          </a:prstGeom>
        </p:spPr>
      </p:pic>
      <p:sp>
        <p:nvSpPr>
          <p:cNvPr id="111" name="Jobbra nyíl 110"/>
          <p:cNvSpPr/>
          <p:nvPr/>
        </p:nvSpPr>
        <p:spPr>
          <a:xfrm>
            <a:off x="3983963" y="4586525"/>
            <a:ext cx="795026" cy="408245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112" name="Jobbra nyíl 111"/>
          <p:cNvSpPr/>
          <p:nvPr/>
        </p:nvSpPr>
        <p:spPr>
          <a:xfrm>
            <a:off x="4265919" y="4219525"/>
            <a:ext cx="795026" cy="408245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Balra nyíl 2"/>
          <p:cNvSpPr/>
          <p:nvPr/>
        </p:nvSpPr>
        <p:spPr>
          <a:xfrm>
            <a:off x="7498569" y="4586525"/>
            <a:ext cx="759557" cy="440497"/>
          </a:xfrm>
          <a:prstGeom prst="lef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5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3241 C 0.03008 0.02986 0.41016 0.02431 0.42331 0.01273 C 0.42448 0.00833 0.43008 -0.80579 0.43165 -0.81389 C 0.43425 -0.84167 -0.46341 -0.83241 -0.46914 -0.82454 C -0.47447 -0.8162 -0.47382 0.02755 -0.47122 0.02199 C -0.47122 0.02408 -0.03593 0.02199 -0.03593 0.02408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7787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0092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8893 -0.0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113" grpId="0"/>
      <p:bldP spid="114" grpId="0"/>
      <p:bldP spid="111" grpId="0" animBg="1"/>
      <p:bldP spid="111" grpId="1" animBg="1"/>
      <p:bldP spid="112" grpId="0" animBg="1"/>
      <p:bldP spid="11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 flipH="1">
            <a:off x="6763409" y="501193"/>
            <a:ext cx="4469525" cy="1040523"/>
          </a:xfrm>
          <a:prstGeom prst="roundRect">
            <a:avLst/>
          </a:prstGeom>
          <a:solidFill>
            <a:srgbClr val="FFD347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CSALÁDHOZ vagy</a:t>
            </a:r>
          </a:p>
          <a:p>
            <a:pPr algn="ctr"/>
            <a:r>
              <a:rPr lang="hu-HU" dirty="0" smtClean="0"/>
              <a:t>NÉPHEZ tartozók közös jelképe.</a:t>
            </a:r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6968360" y="382950"/>
            <a:ext cx="4059622" cy="1277007"/>
            <a:chOff x="6952593" y="1013591"/>
            <a:chExt cx="4059622" cy="1277007"/>
          </a:xfrm>
        </p:grpSpPr>
        <p:sp>
          <p:nvSpPr>
            <p:cNvPr id="37" name="Szabadkézi sokszög 36"/>
            <p:cNvSpPr/>
            <p:nvPr/>
          </p:nvSpPr>
          <p:spPr>
            <a:xfrm flipH="1">
              <a:off x="6952593" y="1013591"/>
              <a:ext cx="4059622" cy="1277007"/>
            </a:xfrm>
            <a:custGeom>
              <a:avLst/>
              <a:gdLst>
                <a:gd name="connsiteX0" fmla="*/ 0 w 6921062"/>
                <a:gd name="connsiteY0" fmla="*/ 0 h 1277007"/>
                <a:gd name="connsiteX1" fmla="*/ 6921062 w 6921062"/>
                <a:gd name="connsiteY1" fmla="*/ 0 h 1277007"/>
                <a:gd name="connsiteX2" fmla="*/ 6921062 w 6921062"/>
                <a:gd name="connsiteY2" fmla="*/ 214928 h 1277007"/>
                <a:gd name="connsiteX3" fmla="*/ 6266793 w 6921062"/>
                <a:gd name="connsiteY3" fmla="*/ 638502 h 1277007"/>
                <a:gd name="connsiteX4" fmla="*/ 6921062 w 6921062"/>
                <a:gd name="connsiteY4" fmla="*/ 1062077 h 1277007"/>
                <a:gd name="connsiteX5" fmla="*/ 6921062 w 6921062"/>
                <a:gd name="connsiteY5" fmla="*/ 1277007 h 1277007"/>
                <a:gd name="connsiteX6" fmla="*/ 0 w 6921062"/>
                <a:gd name="connsiteY6" fmla="*/ 1277007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062" h="1277007">
                  <a:moveTo>
                    <a:pt x="0" y="0"/>
                  </a:moveTo>
                  <a:lnTo>
                    <a:pt x="6921062" y="0"/>
                  </a:lnTo>
                  <a:lnTo>
                    <a:pt x="6921062" y="214928"/>
                  </a:lnTo>
                  <a:lnTo>
                    <a:pt x="6266793" y="638502"/>
                  </a:lnTo>
                  <a:lnTo>
                    <a:pt x="6921062" y="1062077"/>
                  </a:lnTo>
                  <a:lnTo>
                    <a:pt x="6921062" y="1277007"/>
                  </a:lnTo>
                  <a:lnTo>
                    <a:pt x="0" y="1277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8300545" y="1298150"/>
              <a:ext cx="18445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rgbClr val="FFBA75"/>
                  </a:solidFill>
                </a:rPr>
                <a:t>CÍMER</a:t>
              </a:r>
              <a:endParaRPr lang="hu-HU" sz="4000" dirty="0">
                <a:solidFill>
                  <a:srgbClr val="FFBA75"/>
                </a:solidFill>
              </a:endParaRPr>
            </a:p>
          </p:txBody>
        </p:sp>
      </p:grpSp>
      <p:sp>
        <p:nvSpPr>
          <p:cNvPr id="45" name="Lekerekített téglalap 44"/>
          <p:cNvSpPr/>
          <p:nvPr/>
        </p:nvSpPr>
        <p:spPr>
          <a:xfrm flipH="1">
            <a:off x="6763409" y="2151317"/>
            <a:ext cx="4469525" cy="10405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debreceni reformátusok 400 éve használják ezt a címert.</a:t>
            </a:r>
          </a:p>
        </p:txBody>
      </p:sp>
      <p:grpSp>
        <p:nvGrpSpPr>
          <p:cNvPr id="46" name="Csoportba foglalás 45"/>
          <p:cNvGrpSpPr/>
          <p:nvPr/>
        </p:nvGrpSpPr>
        <p:grpSpPr>
          <a:xfrm>
            <a:off x="6968360" y="2033074"/>
            <a:ext cx="4059622" cy="1277007"/>
            <a:chOff x="6952593" y="1013591"/>
            <a:chExt cx="4059622" cy="1277007"/>
          </a:xfrm>
        </p:grpSpPr>
        <p:sp>
          <p:nvSpPr>
            <p:cNvPr id="47" name="Szabadkézi sokszög 46"/>
            <p:cNvSpPr/>
            <p:nvPr/>
          </p:nvSpPr>
          <p:spPr>
            <a:xfrm flipH="1">
              <a:off x="6952593" y="1013591"/>
              <a:ext cx="4059622" cy="1277007"/>
            </a:xfrm>
            <a:custGeom>
              <a:avLst/>
              <a:gdLst>
                <a:gd name="connsiteX0" fmla="*/ 0 w 6921062"/>
                <a:gd name="connsiteY0" fmla="*/ 0 h 1277007"/>
                <a:gd name="connsiteX1" fmla="*/ 6921062 w 6921062"/>
                <a:gd name="connsiteY1" fmla="*/ 0 h 1277007"/>
                <a:gd name="connsiteX2" fmla="*/ 6921062 w 6921062"/>
                <a:gd name="connsiteY2" fmla="*/ 214928 h 1277007"/>
                <a:gd name="connsiteX3" fmla="*/ 6266793 w 6921062"/>
                <a:gd name="connsiteY3" fmla="*/ 638502 h 1277007"/>
                <a:gd name="connsiteX4" fmla="*/ 6921062 w 6921062"/>
                <a:gd name="connsiteY4" fmla="*/ 1062077 h 1277007"/>
                <a:gd name="connsiteX5" fmla="*/ 6921062 w 6921062"/>
                <a:gd name="connsiteY5" fmla="*/ 1277007 h 1277007"/>
                <a:gd name="connsiteX6" fmla="*/ 0 w 6921062"/>
                <a:gd name="connsiteY6" fmla="*/ 1277007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062" h="1277007">
                  <a:moveTo>
                    <a:pt x="0" y="0"/>
                  </a:moveTo>
                  <a:lnTo>
                    <a:pt x="6921062" y="0"/>
                  </a:lnTo>
                  <a:lnTo>
                    <a:pt x="6921062" y="214928"/>
                  </a:lnTo>
                  <a:lnTo>
                    <a:pt x="6266793" y="638502"/>
                  </a:lnTo>
                  <a:lnTo>
                    <a:pt x="6921062" y="1062077"/>
                  </a:lnTo>
                  <a:lnTo>
                    <a:pt x="6921062" y="1277007"/>
                  </a:lnTo>
                  <a:lnTo>
                    <a:pt x="0" y="1277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8004941" y="1287890"/>
              <a:ext cx="2435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rgbClr val="FFBA75"/>
                  </a:solidFill>
                </a:rPr>
                <a:t>400 éve</a:t>
              </a:r>
              <a:endParaRPr lang="hu-HU" sz="4000" dirty="0">
                <a:solidFill>
                  <a:srgbClr val="FFBA75"/>
                </a:solidFill>
              </a:endParaRPr>
            </a:p>
          </p:txBody>
        </p:sp>
      </p:grpSp>
      <p:sp>
        <p:nvSpPr>
          <p:cNvPr id="49" name="Lekerekített téglalap 48"/>
          <p:cNvSpPr/>
          <p:nvPr/>
        </p:nvSpPr>
        <p:spPr>
          <a:xfrm flipH="1">
            <a:off x="6763409" y="3801441"/>
            <a:ext cx="4469525" cy="1040523"/>
          </a:xfrm>
          <a:prstGeom prst="roundRect">
            <a:avLst/>
          </a:prstGeom>
          <a:solidFill>
            <a:srgbClr val="EE6C0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magyarországi reformátusok </a:t>
            </a:r>
          </a:p>
          <a:p>
            <a:pPr algn="ctr"/>
            <a:r>
              <a:rPr lang="hu-HU" dirty="0" smtClean="0"/>
              <a:t>100 éve használják ezt a címert.</a:t>
            </a:r>
          </a:p>
        </p:txBody>
      </p:sp>
      <p:grpSp>
        <p:nvGrpSpPr>
          <p:cNvPr id="54" name="Csoportba foglalás 53"/>
          <p:cNvGrpSpPr/>
          <p:nvPr/>
        </p:nvGrpSpPr>
        <p:grpSpPr>
          <a:xfrm>
            <a:off x="6968360" y="3683198"/>
            <a:ext cx="4059622" cy="1277007"/>
            <a:chOff x="6885587" y="2286372"/>
            <a:chExt cx="4059622" cy="1277007"/>
          </a:xfrm>
        </p:grpSpPr>
        <p:sp>
          <p:nvSpPr>
            <p:cNvPr id="55" name="Szabadkézi sokszög 54"/>
            <p:cNvSpPr/>
            <p:nvPr/>
          </p:nvSpPr>
          <p:spPr>
            <a:xfrm flipH="1">
              <a:off x="6885587" y="2286372"/>
              <a:ext cx="4059622" cy="1277007"/>
            </a:xfrm>
            <a:custGeom>
              <a:avLst/>
              <a:gdLst>
                <a:gd name="connsiteX0" fmla="*/ 0 w 6921062"/>
                <a:gd name="connsiteY0" fmla="*/ 0 h 1277007"/>
                <a:gd name="connsiteX1" fmla="*/ 6921062 w 6921062"/>
                <a:gd name="connsiteY1" fmla="*/ 0 h 1277007"/>
                <a:gd name="connsiteX2" fmla="*/ 6921062 w 6921062"/>
                <a:gd name="connsiteY2" fmla="*/ 214928 h 1277007"/>
                <a:gd name="connsiteX3" fmla="*/ 6266793 w 6921062"/>
                <a:gd name="connsiteY3" fmla="*/ 638502 h 1277007"/>
                <a:gd name="connsiteX4" fmla="*/ 6921062 w 6921062"/>
                <a:gd name="connsiteY4" fmla="*/ 1062077 h 1277007"/>
                <a:gd name="connsiteX5" fmla="*/ 6921062 w 6921062"/>
                <a:gd name="connsiteY5" fmla="*/ 1277007 h 1277007"/>
                <a:gd name="connsiteX6" fmla="*/ 0 w 6921062"/>
                <a:gd name="connsiteY6" fmla="*/ 1277007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062" h="1277007">
                  <a:moveTo>
                    <a:pt x="0" y="0"/>
                  </a:moveTo>
                  <a:lnTo>
                    <a:pt x="6921062" y="0"/>
                  </a:lnTo>
                  <a:lnTo>
                    <a:pt x="6921062" y="214928"/>
                  </a:lnTo>
                  <a:lnTo>
                    <a:pt x="6266793" y="638502"/>
                  </a:lnTo>
                  <a:lnTo>
                    <a:pt x="6921062" y="1062077"/>
                  </a:lnTo>
                  <a:lnTo>
                    <a:pt x="6921062" y="1277007"/>
                  </a:lnTo>
                  <a:lnTo>
                    <a:pt x="0" y="1277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8004941" y="2570932"/>
              <a:ext cx="2435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rgbClr val="FFBA75"/>
                  </a:solidFill>
                </a:rPr>
                <a:t>100 éve</a:t>
              </a:r>
              <a:endParaRPr lang="hu-HU" sz="4000" dirty="0">
                <a:solidFill>
                  <a:srgbClr val="FFBA75"/>
                </a:solidFill>
              </a:endParaRPr>
            </a:p>
          </p:txBody>
        </p:sp>
      </p:grpSp>
      <p:sp>
        <p:nvSpPr>
          <p:cNvPr id="57" name="Lekerekített téglalap 56"/>
          <p:cNvSpPr/>
          <p:nvPr/>
        </p:nvSpPr>
        <p:spPr>
          <a:xfrm flipH="1">
            <a:off x="6763409" y="5451565"/>
            <a:ext cx="4469525" cy="1040523"/>
          </a:xfrm>
          <a:prstGeom prst="roundRect">
            <a:avLst/>
          </a:prstGeom>
          <a:solidFill>
            <a:srgbClr val="D6610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címeren van egy bátorító bibliai üzenet: </a:t>
            </a:r>
            <a:r>
              <a:rPr lang="hu-HU" b="1" dirty="0" smtClean="0"/>
              <a:t>„Ha az Isten velünk, </a:t>
            </a:r>
          </a:p>
          <a:p>
            <a:pPr algn="ctr"/>
            <a:r>
              <a:rPr lang="hu-HU" b="1" dirty="0" smtClean="0"/>
              <a:t>kicsoda ellenünk?</a:t>
            </a: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6968360" y="5333322"/>
            <a:ext cx="4091154" cy="1277007"/>
            <a:chOff x="7059007" y="4035848"/>
            <a:chExt cx="4091154" cy="1277007"/>
          </a:xfrm>
        </p:grpSpPr>
        <p:sp>
          <p:nvSpPr>
            <p:cNvPr id="59" name="Szabadkézi sokszög 58"/>
            <p:cNvSpPr/>
            <p:nvPr/>
          </p:nvSpPr>
          <p:spPr>
            <a:xfrm flipH="1">
              <a:off x="7059007" y="4035848"/>
              <a:ext cx="4059622" cy="1277007"/>
            </a:xfrm>
            <a:custGeom>
              <a:avLst/>
              <a:gdLst>
                <a:gd name="connsiteX0" fmla="*/ 0 w 6921062"/>
                <a:gd name="connsiteY0" fmla="*/ 0 h 1277007"/>
                <a:gd name="connsiteX1" fmla="*/ 6921062 w 6921062"/>
                <a:gd name="connsiteY1" fmla="*/ 0 h 1277007"/>
                <a:gd name="connsiteX2" fmla="*/ 6921062 w 6921062"/>
                <a:gd name="connsiteY2" fmla="*/ 214928 h 1277007"/>
                <a:gd name="connsiteX3" fmla="*/ 6266793 w 6921062"/>
                <a:gd name="connsiteY3" fmla="*/ 638502 h 1277007"/>
                <a:gd name="connsiteX4" fmla="*/ 6921062 w 6921062"/>
                <a:gd name="connsiteY4" fmla="*/ 1062077 h 1277007"/>
                <a:gd name="connsiteX5" fmla="*/ 6921062 w 6921062"/>
                <a:gd name="connsiteY5" fmla="*/ 1277007 h 1277007"/>
                <a:gd name="connsiteX6" fmla="*/ 0 w 6921062"/>
                <a:gd name="connsiteY6" fmla="*/ 1277007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062" h="1277007">
                  <a:moveTo>
                    <a:pt x="0" y="0"/>
                  </a:moveTo>
                  <a:lnTo>
                    <a:pt x="6921062" y="0"/>
                  </a:lnTo>
                  <a:lnTo>
                    <a:pt x="6921062" y="214928"/>
                  </a:lnTo>
                  <a:lnTo>
                    <a:pt x="6266793" y="638502"/>
                  </a:lnTo>
                  <a:lnTo>
                    <a:pt x="6921062" y="1062077"/>
                  </a:lnTo>
                  <a:lnTo>
                    <a:pt x="6921062" y="1277007"/>
                  </a:lnTo>
                  <a:lnTo>
                    <a:pt x="0" y="1277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7437379" y="4402479"/>
              <a:ext cx="3712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 smtClean="0">
                  <a:solidFill>
                    <a:srgbClr val="FFBA75"/>
                  </a:solidFill>
                </a:rPr>
                <a:t>ISTEN VELÜNK</a:t>
              </a:r>
              <a:endParaRPr lang="hu-HU" sz="3600" dirty="0">
                <a:solidFill>
                  <a:srgbClr val="FFBA75"/>
                </a:solidFill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6" y="2033074"/>
            <a:ext cx="3026218" cy="41839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50428" cy="14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0351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351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0351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351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49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6111018" y="985894"/>
            <a:ext cx="4860000" cy="4860000"/>
          </a:xfrm>
          <a:prstGeom prst="ellipse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EE6C00"/>
                </a:solidFill>
              </a:rPr>
              <a:t>A válaszodat </a:t>
            </a:r>
          </a:p>
          <a:p>
            <a:pPr algn="ctr"/>
            <a:r>
              <a:rPr lang="hu-HU" sz="3200" dirty="0" smtClean="0">
                <a:solidFill>
                  <a:srgbClr val="EE6C00"/>
                </a:solidFill>
              </a:rPr>
              <a:t>írd meg a Hittanoktatódnak!</a:t>
            </a:r>
            <a:endParaRPr lang="hu-HU" sz="3200" dirty="0">
              <a:solidFill>
                <a:srgbClr val="EE6C00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6003542" y="978048"/>
            <a:ext cx="4860000" cy="4860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6218494" y="898151"/>
            <a:ext cx="4860000" cy="4860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009886" y="-11952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48539" y="1616586"/>
            <a:ext cx="5540215" cy="4021324"/>
            <a:chOff x="765992" y="1972819"/>
            <a:chExt cx="4466158" cy="3167857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1031807" y="1972819"/>
              <a:ext cx="3774556" cy="3167857"/>
              <a:chOff x="561620" y="450430"/>
              <a:chExt cx="3774556" cy="3167857"/>
            </a:xfrm>
          </p:grpSpPr>
          <p:sp>
            <p:nvSpPr>
              <p:cNvPr id="25" name="Téglalap 1"/>
              <p:cNvSpPr/>
              <p:nvPr/>
            </p:nvSpPr>
            <p:spPr>
              <a:xfrm rot="7664702">
                <a:off x="1000182" y="3037646"/>
                <a:ext cx="687238" cy="474044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FFE89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Téglalap 1"/>
              <p:cNvSpPr/>
              <p:nvPr/>
            </p:nvSpPr>
            <p:spPr>
              <a:xfrm>
                <a:off x="946032" y="2401465"/>
                <a:ext cx="1101132" cy="1015409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FFD34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Téglalap 1"/>
              <p:cNvSpPr/>
              <p:nvPr/>
            </p:nvSpPr>
            <p:spPr>
              <a:xfrm>
                <a:off x="561620" y="450430"/>
                <a:ext cx="3774556" cy="2837636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F4963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765992" y="2321345"/>
              <a:ext cx="4466158" cy="2207172"/>
              <a:chOff x="978194" y="2179047"/>
              <a:chExt cx="4146697" cy="2030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églalap 1"/>
              <p:cNvSpPr/>
              <p:nvPr/>
            </p:nvSpPr>
            <p:spPr>
              <a:xfrm>
                <a:off x="978194" y="2179047"/>
                <a:ext cx="4146697" cy="2030818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800" dirty="0" smtClean="0"/>
                  <a:t>Szerinted miért választották </a:t>
                </a:r>
              </a:p>
              <a:p>
                <a:pPr algn="ctr"/>
                <a:r>
                  <a:rPr lang="hu-HU" sz="2800" dirty="0" smtClean="0"/>
                  <a:t>a reformátusok </a:t>
                </a:r>
              </a:p>
              <a:p>
                <a:pPr algn="ctr"/>
                <a:r>
                  <a:rPr lang="hu-HU" sz="2800" dirty="0" smtClean="0"/>
                  <a:t>éppen ezt </a:t>
                </a:r>
              </a:p>
              <a:p>
                <a:pPr algn="ctr"/>
                <a:r>
                  <a:rPr lang="hu-HU" sz="2800" dirty="0" smtClean="0"/>
                  <a:t>a bibliai idézetet?</a:t>
                </a:r>
                <a:endParaRPr lang="hu-HU" sz="2800" dirty="0"/>
              </a:p>
            </p:txBody>
          </p:sp>
          <p:sp>
            <p:nvSpPr>
              <p:cNvPr id="51" name="Téglalap 1"/>
              <p:cNvSpPr>
                <a:spLocks noChangeAspect="1"/>
              </p:cNvSpPr>
              <p:nvPr/>
            </p:nvSpPr>
            <p:spPr>
              <a:xfrm>
                <a:off x="1137683" y="2294456"/>
                <a:ext cx="3827657" cy="1800000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4477" cy="13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9638"/>
          </a:solidFill>
          <a:ln>
            <a:noFill/>
          </a:ln>
          <a:effectLst>
            <a:innerShdw blurRad="800100">
              <a:srgbClr val="C85A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F49638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16162</TotalTime>
  <Words>306</Words>
  <Application>Microsoft Office PowerPoint</Application>
  <PresentationFormat>Szélesvásznú</PresentationFormat>
  <Paragraphs>69</Paragraphs>
  <Slides>9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1377</cp:revision>
  <dcterms:created xsi:type="dcterms:W3CDTF">2020-04-05T07:55:46Z</dcterms:created>
  <dcterms:modified xsi:type="dcterms:W3CDTF">2020-06-24T07:42:41Z</dcterms:modified>
</cp:coreProperties>
</file>