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70" r:id="rId2"/>
    <p:sldId id="371" r:id="rId3"/>
    <p:sldId id="456" r:id="rId4"/>
    <p:sldId id="463" r:id="rId5"/>
    <p:sldId id="465" r:id="rId6"/>
    <p:sldId id="462" r:id="rId7"/>
    <p:sldId id="464" r:id="rId8"/>
    <p:sldId id="458" r:id="rId9"/>
    <p:sldId id="453" r:id="rId10"/>
    <p:sldId id="454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ECEF"/>
    <a:srgbClr val="95D153"/>
    <a:srgbClr val="E3F5A9"/>
    <a:srgbClr val="D0EBB3"/>
    <a:srgbClr val="B8E08C"/>
    <a:srgbClr val="026CAD"/>
    <a:srgbClr val="0071B7"/>
    <a:srgbClr val="FFE89F"/>
    <a:srgbClr val="F49638"/>
    <a:srgbClr val="F89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2" autoAdjust="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444" y="114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6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FFD347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füzet vagy két lap,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íróeszköz,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színes ceruzák,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zenehallgatáshoz hangszóró vagy fejhallgató.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FFE89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FFD347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800" dirty="0" smtClean="0">
                <a:solidFill>
                  <a:prstClr val="white"/>
                </a:solidFill>
                <a:cs typeface="Arial" panose="020B0604020202020204" pitchFamily="34" charset="0"/>
              </a:rPr>
              <a:t>REFORMÁTUS HITTANOS VAGYOK 2.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6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9638"/>
          </a:solidFill>
          <a:ln>
            <a:noFill/>
          </a:ln>
          <a:effectLst>
            <a:innerShdw blurRad="800100">
              <a:srgbClr val="C85A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rgbClr val="F4963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6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FFD347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162682" y="4196790"/>
            <a:ext cx="4051744" cy="10092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794929" y="3018062"/>
            <a:ext cx="2746799" cy="3366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414415" y="3386313"/>
            <a:ext cx="3507828" cy="26643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 flipH="1">
            <a:off x="499320" y="4206856"/>
            <a:ext cx="3184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Kattints a hangszóróra és énekeld el a múlt órán tanult éneket!</a:t>
            </a:r>
            <a:endParaRPr lang="hu-HU" sz="2000" dirty="0">
              <a:solidFill>
                <a:schemeClr val="bg1"/>
              </a:solidFill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0" y="0"/>
            <a:ext cx="1404000" cy="1404000"/>
            <a:chOff x="1236966" y="4678373"/>
            <a:chExt cx="1404000" cy="1404000"/>
          </a:xfrm>
        </p:grpSpPr>
        <p:sp>
          <p:nvSpPr>
            <p:cNvPr id="13" name="Téglalap 12"/>
            <p:cNvSpPr/>
            <p:nvPr/>
          </p:nvSpPr>
          <p:spPr>
            <a:xfrm>
              <a:off x="1236966" y="4678373"/>
              <a:ext cx="1404000" cy="14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" name="Kép 4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2966" y="4714373"/>
              <a:ext cx="1332000" cy="1332000"/>
            </a:xfrm>
            <a:prstGeom prst="rect">
              <a:avLst/>
            </a:prstGeom>
          </p:spPr>
        </p:pic>
      </p:grpSp>
      <p:pic>
        <p:nvPicPr>
          <p:cNvPr id="23" name="Isten szívén megpihenve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1637" y="931174"/>
            <a:ext cx="1416269" cy="1416269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879" y="179270"/>
            <a:ext cx="7573464" cy="6126941"/>
          </a:xfrm>
          <a:prstGeom prst="rect">
            <a:avLst/>
          </a:prstGeom>
        </p:spPr>
      </p:pic>
      <p:sp>
        <p:nvSpPr>
          <p:cNvPr id="30" name="Téglalap 29"/>
          <p:cNvSpPr/>
          <p:nvPr/>
        </p:nvSpPr>
        <p:spPr>
          <a:xfrm>
            <a:off x="246701" y="3201995"/>
            <a:ext cx="3789271" cy="3025386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661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1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64361"/>
            <a:ext cx="3788396" cy="5237648"/>
          </a:xfrm>
          <a:prstGeom prst="rect">
            <a:avLst/>
          </a:prstGeom>
        </p:spPr>
      </p:pic>
      <p:sp>
        <p:nvSpPr>
          <p:cNvPr id="27" name="Lekerekített téglalap 26"/>
          <p:cNvSpPr/>
          <p:nvPr/>
        </p:nvSpPr>
        <p:spPr>
          <a:xfrm flipH="1">
            <a:off x="4178788" y="249165"/>
            <a:ext cx="7698210" cy="1040523"/>
          </a:xfrm>
          <a:prstGeom prst="roundRect">
            <a:avLst/>
          </a:prstGeom>
          <a:solidFill>
            <a:srgbClr val="1E97CC"/>
          </a:solidFill>
          <a:ln>
            <a:noFill/>
          </a:ln>
          <a:effectLst>
            <a:outerShdw dist="63500" dir="2700000" algn="tl" rotWithShape="0">
              <a:srgbClr val="D2202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Melyik szó hiányzik a mondatból? </a:t>
            </a:r>
          </a:p>
          <a:p>
            <a:pPr algn="ctr"/>
            <a:r>
              <a:rPr lang="hu-HU" sz="2400" dirty="0" smtClean="0"/>
              <a:t>Kattints a helyes válaszra!</a:t>
            </a:r>
            <a:endParaRPr lang="hu-HU" sz="2400" dirty="0"/>
          </a:p>
        </p:txBody>
      </p:sp>
      <p:sp>
        <p:nvSpPr>
          <p:cNvPr id="28" name="Lekerekített téglalap 27"/>
          <p:cNvSpPr/>
          <p:nvPr/>
        </p:nvSpPr>
        <p:spPr>
          <a:xfrm flipH="1">
            <a:off x="4178788" y="1956045"/>
            <a:ext cx="7698210" cy="1040523"/>
          </a:xfrm>
          <a:prstGeom prst="roundRect">
            <a:avLst/>
          </a:prstGeom>
          <a:solidFill>
            <a:srgbClr val="ECC188"/>
          </a:solidFill>
          <a:ln>
            <a:noFill/>
          </a:ln>
          <a:effectLst>
            <a:outerShdw dist="63500" dir="2700000" algn="tl" rotWithShape="0">
              <a:srgbClr val="D2202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képen a magyar reformátusok ______ látható.</a:t>
            </a:r>
            <a:endParaRPr lang="hu-HU" sz="2400" dirty="0"/>
          </a:p>
        </p:txBody>
      </p:sp>
      <p:sp>
        <p:nvSpPr>
          <p:cNvPr id="34" name="Lekerekített téglalap 33"/>
          <p:cNvSpPr/>
          <p:nvPr/>
        </p:nvSpPr>
        <p:spPr>
          <a:xfrm flipH="1">
            <a:off x="5875871" y="5494382"/>
            <a:ext cx="1583446" cy="79136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dist="63500" dir="2700000" algn="tl" rotWithShape="0">
              <a:srgbClr val="D2202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Nem ez a helyes válasz!</a:t>
            </a:r>
            <a:endParaRPr lang="hu-HU" sz="1600" dirty="0"/>
          </a:p>
        </p:txBody>
      </p:sp>
      <p:sp>
        <p:nvSpPr>
          <p:cNvPr id="35" name="Lekerekített téglalap 34"/>
          <p:cNvSpPr/>
          <p:nvPr/>
        </p:nvSpPr>
        <p:spPr>
          <a:xfrm flipH="1">
            <a:off x="8917671" y="5494382"/>
            <a:ext cx="1583446" cy="79136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dist="63500" dir="2700000" algn="tl" rotWithShape="0">
              <a:srgbClr val="D2202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Nem ez a helyes válasz!</a:t>
            </a:r>
            <a:endParaRPr lang="hu-HU" sz="1600" dirty="0"/>
          </a:p>
        </p:txBody>
      </p:sp>
      <p:sp>
        <p:nvSpPr>
          <p:cNvPr id="36" name="Lekerekített téglalap 35"/>
          <p:cNvSpPr/>
          <p:nvPr/>
        </p:nvSpPr>
        <p:spPr>
          <a:xfrm flipH="1">
            <a:off x="8937004" y="3787503"/>
            <a:ext cx="1583446" cy="79136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dist="63500" dir="2700000" algn="tl" rotWithShape="0">
              <a:srgbClr val="D2202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bg1"/>
                </a:solidFill>
              </a:rPr>
              <a:t>Ez a helyes válasz!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 flipH="1">
            <a:off x="5837677" y="3738737"/>
            <a:ext cx="1583446" cy="79136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dist="63500" dir="2700000" algn="tl" rotWithShape="0">
              <a:srgbClr val="D2202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Nem ez a helyes válasz!</a:t>
            </a:r>
            <a:endParaRPr lang="hu-HU" sz="1600" dirty="0"/>
          </a:p>
        </p:txBody>
      </p:sp>
      <p:sp>
        <p:nvSpPr>
          <p:cNvPr id="29" name="Lekerekített téglalap 28"/>
          <p:cNvSpPr/>
          <p:nvPr/>
        </p:nvSpPr>
        <p:spPr>
          <a:xfrm flipH="1">
            <a:off x="5575261" y="3670907"/>
            <a:ext cx="2069612" cy="1040523"/>
          </a:xfrm>
          <a:prstGeom prst="roundRect">
            <a:avLst/>
          </a:prstGeom>
          <a:solidFill>
            <a:srgbClr val="ECC188"/>
          </a:solidFill>
          <a:ln>
            <a:noFill/>
          </a:ln>
          <a:effectLst>
            <a:outerShdw dist="63500" dir="2700000" algn="tl" rotWithShape="0">
              <a:srgbClr val="D2202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pecsétje</a:t>
            </a:r>
            <a:endParaRPr lang="hu-HU" sz="2400" dirty="0"/>
          </a:p>
        </p:txBody>
      </p:sp>
      <p:sp>
        <p:nvSpPr>
          <p:cNvPr id="30" name="Lekerekített téglalap 29"/>
          <p:cNvSpPr/>
          <p:nvPr/>
        </p:nvSpPr>
        <p:spPr>
          <a:xfrm flipH="1">
            <a:off x="5594594" y="5369803"/>
            <a:ext cx="2069612" cy="1040523"/>
          </a:xfrm>
          <a:prstGeom prst="roundRect">
            <a:avLst/>
          </a:prstGeom>
          <a:solidFill>
            <a:srgbClr val="ECC188"/>
          </a:solidFill>
          <a:ln>
            <a:noFill/>
          </a:ln>
          <a:effectLst>
            <a:outerShdw dist="63500" dir="2700000" algn="tl" rotWithShape="0">
              <a:srgbClr val="D2202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pajzsa</a:t>
            </a:r>
            <a:endParaRPr lang="hu-HU" sz="2400" dirty="0"/>
          </a:p>
        </p:txBody>
      </p:sp>
      <p:sp>
        <p:nvSpPr>
          <p:cNvPr id="31" name="Lekerekített téglalap 30"/>
          <p:cNvSpPr/>
          <p:nvPr/>
        </p:nvSpPr>
        <p:spPr>
          <a:xfrm flipH="1">
            <a:off x="8674588" y="3662924"/>
            <a:ext cx="2069612" cy="1040523"/>
          </a:xfrm>
          <a:prstGeom prst="roundRect">
            <a:avLst/>
          </a:prstGeom>
          <a:solidFill>
            <a:srgbClr val="ECC188"/>
          </a:solidFill>
          <a:ln>
            <a:noFill/>
          </a:ln>
          <a:effectLst>
            <a:outerShdw dist="63500" dir="2700000" algn="tl" rotWithShape="0">
              <a:srgbClr val="D2202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címere</a:t>
            </a:r>
            <a:endParaRPr lang="hu-HU" sz="2400" dirty="0"/>
          </a:p>
        </p:txBody>
      </p:sp>
      <p:sp>
        <p:nvSpPr>
          <p:cNvPr id="32" name="Lekerekített téglalap 31"/>
          <p:cNvSpPr/>
          <p:nvPr/>
        </p:nvSpPr>
        <p:spPr>
          <a:xfrm flipH="1">
            <a:off x="8674588" y="5369802"/>
            <a:ext cx="2069612" cy="1040523"/>
          </a:xfrm>
          <a:prstGeom prst="roundRect">
            <a:avLst/>
          </a:prstGeom>
          <a:solidFill>
            <a:srgbClr val="ECC188"/>
          </a:solidFill>
          <a:ln>
            <a:noFill/>
          </a:ln>
          <a:effectLst>
            <a:outerShdw dist="63500" dir="2700000" algn="tl" rotWithShape="0">
              <a:srgbClr val="D2202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könyve</a:t>
            </a:r>
            <a:endParaRPr lang="hu-HU" sz="24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4007" cy="149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2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1" animBg="1"/>
      <p:bldP spid="30" grpId="1" animBg="1"/>
      <p:bldP spid="31" grpId="1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lytelendebrecen"/>
          <p:cNvSpPr/>
          <p:nvPr/>
        </p:nvSpPr>
        <p:spPr>
          <a:xfrm flipH="1">
            <a:off x="3931208" y="2583940"/>
            <a:ext cx="1583446" cy="79136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dist="114300" dir="2700000" algn="tl" rotWithShape="0">
              <a:srgbClr val="1E97C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Nem ez a helyes válasz!</a:t>
            </a:r>
            <a:endParaRPr lang="hu-HU" sz="1600" dirty="0"/>
          </a:p>
        </p:txBody>
      </p:sp>
      <p:sp>
        <p:nvSpPr>
          <p:cNvPr id="21" name="helyes"/>
          <p:cNvSpPr/>
          <p:nvPr/>
        </p:nvSpPr>
        <p:spPr>
          <a:xfrm flipH="1">
            <a:off x="3931208" y="4055918"/>
            <a:ext cx="1583446" cy="79136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dist="114300" dir="2700000" algn="tl" rotWithShape="0">
              <a:srgbClr val="1E97C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Ez a helyes válasz!</a:t>
            </a:r>
            <a:endParaRPr lang="hu-HU" sz="1600" dirty="0"/>
          </a:p>
        </p:txBody>
      </p:sp>
      <p:sp>
        <p:nvSpPr>
          <p:cNvPr id="10" name="Lekerekített téglalap 9"/>
          <p:cNvSpPr/>
          <p:nvPr/>
        </p:nvSpPr>
        <p:spPr>
          <a:xfrm flipH="1">
            <a:off x="6108192" y="663713"/>
            <a:ext cx="5742432" cy="1040523"/>
          </a:xfrm>
          <a:prstGeom prst="roundRect">
            <a:avLst/>
          </a:prstGeom>
          <a:solidFill>
            <a:srgbClr val="FFD347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Kiknek a közös jelképe a címer?</a:t>
            </a:r>
          </a:p>
          <a:p>
            <a:pPr algn="ctr"/>
            <a:r>
              <a:rPr lang="hu-HU" sz="2800" dirty="0" smtClean="0"/>
              <a:t>Kattints a helyes válaszra!</a:t>
            </a:r>
            <a:endParaRPr lang="hu-HU" sz="2800" dirty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5514654" y="526515"/>
            <a:ext cx="6419846" cy="1277007"/>
            <a:chOff x="6952593" y="1013591"/>
            <a:chExt cx="4059622" cy="1277007"/>
          </a:xfrm>
        </p:grpSpPr>
        <p:sp>
          <p:nvSpPr>
            <p:cNvPr id="37" name="Szabadkézi sokszög 36"/>
            <p:cNvSpPr/>
            <p:nvPr/>
          </p:nvSpPr>
          <p:spPr>
            <a:xfrm flipH="1">
              <a:off x="6952593" y="1013591"/>
              <a:ext cx="4059622" cy="1277007"/>
            </a:xfrm>
            <a:custGeom>
              <a:avLst/>
              <a:gdLst>
                <a:gd name="connsiteX0" fmla="*/ 0 w 6921062"/>
                <a:gd name="connsiteY0" fmla="*/ 0 h 1277007"/>
                <a:gd name="connsiteX1" fmla="*/ 6921062 w 6921062"/>
                <a:gd name="connsiteY1" fmla="*/ 0 h 1277007"/>
                <a:gd name="connsiteX2" fmla="*/ 6921062 w 6921062"/>
                <a:gd name="connsiteY2" fmla="*/ 214928 h 1277007"/>
                <a:gd name="connsiteX3" fmla="*/ 6266793 w 6921062"/>
                <a:gd name="connsiteY3" fmla="*/ 638502 h 1277007"/>
                <a:gd name="connsiteX4" fmla="*/ 6921062 w 6921062"/>
                <a:gd name="connsiteY4" fmla="*/ 1062077 h 1277007"/>
                <a:gd name="connsiteX5" fmla="*/ 6921062 w 6921062"/>
                <a:gd name="connsiteY5" fmla="*/ 1277007 h 1277007"/>
                <a:gd name="connsiteX6" fmla="*/ 0 w 6921062"/>
                <a:gd name="connsiteY6" fmla="*/ 1277007 h 127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1062" h="1277007">
                  <a:moveTo>
                    <a:pt x="0" y="0"/>
                  </a:moveTo>
                  <a:lnTo>
                    <a:pt x="6921062" y="0"/>
                  </a:lnTo>
                  <a:lnTo>
                    <a:pt x="6921062" y="214928"/>
                  </a:lnTo>
                  <a:lnTo>
                    <a:pt x="6266793" y="638502"/>
                  </a:lnTo>
                  <a:lnTo>
                    <a:pt x="6921062" y="1062077"/>
                  </a:lnTo>
                  <a:lnTo>
                    <a:pt x="6921062" y="1277007"/>
                  </a:lnTo>
                  <a:lnTo>
                    <a:pt x="0" y="12770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7239143" y="1298150"/>
              <a:ext cx="36622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4000" dirty="0" smtClean="0">
                  <a:solidFill>
                    <a:srgbClr val="FFBA75"/>
                  </a:solidFill>
                </a:rPr>
                <a:t> A CÍMER</a:t>
              </a:r>
              <a:endParaRPr lang="hu-HU" sz="4000" dirty="0">
                <a:solidFill>
                  <a:srgbClr val="FFBA75"/>
                </a:solidFill>
              </a:endParaRPr>
            </a:p>
          </p:txBody>
        </p:sp>
      </p:grpSp>
      <p:sp>
        <p:nvSpPr>
          <p:cNvPr id="22" name="helytelen utca házszám"/>
          <p:cNvSpPr/>
          <p:nvPr/>
        </p:nvSpPr>
        <p:spPr>
          <a:xfrm flipH="1">
            <a:off x="3931208" y="5570192"/>
            <a:ext cx="1583446" cy="79136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dist="114300" dir="2700000" algn="tl" rotWithShape="0">
              <a:srgbClr val="1E97C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Nem ez a helyes válasz!</a:t>
            </a:r>
            <a:endParaRPr lang="hu-HU" sz="1600" dirty="0"/>
          </a:p>
        </p:txBody>
      </p:sp>
      <p:sp>
        <p:nvSpPr>
          <p:cNvPr id="45" name="debreceniek"/>
          <p:cNvSpPr/>
          <p:nvPr/>
        </p:nvSpPr>
        <p:spPr>
          <a:xfrm flipH="1">
            <a:off x="2488170" y="2459360"/>
            <a:ext cx="4469525" cy="10405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DEBRECENBEN élők </a:t>
            </a:r>
          </a:p>
          <a:p>
            <a:pPr algn="ctr"/>
            <a:r>
              <a:rPr lang="hu-HU" dirty="0" smtClean="0"/>
              <a:t>közös jelképe a címer.</a:t>
            </a:r>
          </a:p>
        </p:txBody>
      </p:sp>
      <p:sp>
        <p:nvSpPr>
          <p:cNvPr id="49" name="utca hazszam"/>
          <p:cNvSpPr/>
          <p:nvPr/>
        </p:nvSpPr>
        <p:spPr>
          <a:xfrm flipH="1">
            <a:off x="2511820" y="5477144"/>
            <a:ext cx="4469525" cy="1040523"/>
          </a:xfrm>
          <a:prstGeom prst="roundRect">
            <a:avLst/>
          </a:prstGeom>
          <a:solidFill>
            <a:srgbClr val="EE6C00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utca és a házszáma közös elnevezése a címer.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383" y="3189274"/>
            <a:ext cx="2489724" cy="3442169"/>
          </a:xfrm>
          <a:prstGeom prst="rect">
            <a:avLst/>
          </a:prstGeom>
        </p:spPr>
      </p:pic>
      <p:sp>
        <p:nvSpPr>
          <p:cNvPr id="19" name="egycsalad"/>
          <p:cNvSpPr/>
          <p:nvPr/>
        </p:nvSpPr>
        <p:spPr>
          <a:xfrm flipH="1">
            <a:off x="2488168" y="3869836"/>
            <a:ext cx="4469525" cy="1040523"/>
          </a:xfrm>
          <a:prstGeom prst="roundRect">
            <a:avLst/>
          </a:prstGeom>
          <a:solidFill>
            <a:srgbClr val="FFD347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 CSALÁDHOZ vagy</a:t>
            </a:r>
          </a:p>
          <a:p>
            <a:pPr algn="ctr"/>
            <a:r>
              <a:rPr lang="hu-HU" dirty="0" smtClean="0"/>
              <a:t>NÉPHEZ tartozók közös jelképe a címer.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" y="2979620"/>
            <a:ext cx="1514007" cy="149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5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48867 -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35352 -0.246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69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45" grpId="0" animBg="1"/>
      <p:bldP spid="45" grpId="1" animBg="1"/>
      <p:bldP spid="49" grpId="0" animBg="1"/>
      <p:bldP spid="49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ép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466" y="194836"/>
            <a:ext cx="4572193" cy="6328996"/>
          </a:xfrm>
          <a:prstGeom prst="rect">
            <a:avLst/>
          </a:prstGeom>
        </p:spPr>
      </p:pic>
      <p:sp>
        <p:nvSpPr>
          <p:cNvPr id="2" name="Ellipszis 1"/>
          <p:cNvSpPr/>
          <p:nvPr/>
        </p:nvSpPr>
        <p:spPr>
          <a:xfrm>
            <a:off x="4284118" y="5232648"/>
            <a:ext cx="3480887" cy="1291184"/>
          </a:xfrm>
          <a:custGeom>
            <a:avLst/>
            <a:gdLst>
              <a:gd name="connsiteX0" fmla="*/ 0 w 5328745"/>
              <a:gd name="connsiteY0" fmla="*/ 567559 h 1135117"/>
              <a:gd name="connsiteX1" fmla="*/ 2664373 w 5328745"/>
              <a:gd name="connsiteY1" fmla="*/ 0 h 1135117"/>
              <a:gd name="connsiteX2" fmla="*/ 5328746 w 5328745"/>
              <a:gd name="connsiteY2" fmla="*/ 567559 h 1135117"/>
              <a:gd name="connsiteX3" fmla="*/ 2664373 w 5328745"/>
              <a:gd name="connsiteY3" fmla="*/ 1135118 h 1135117"/>
              <a:gd name="connsiteX4" fmla="*/ 0 w 5328745"/>
              <a:gd name="connsiteY4" fmla="*/ 567559 h 1135117"/>
              <a:gd name="connsiteX0" fmla="*/ 0 w 5360233"/>
              <a:gd name="connsiteY0" fmla="*/ 644995 h 1212554"/>
              <a:gd name="connsiteX1" fmla="*/ 2664373 w 5360233"/>
              <a:gd name="connsiteY1" fmla="*/ 77436 h 1212554"/>
              <a:gd name="connsiteX2" fmla="*/ 4076773 w 5360233"/>
              <a:gd name="connsiteY2" fmla="*/ 66261 h 1212554"/>
              <a:gd name="connsiteX3" fmla="*/ 5328746 w 5360233"/>
              <a:gd name="connsiteY3" fmla="*/ 644995 h 1212554"/>
              <a:gd name="connsiteX4" fmla="*/ 2664373 w 5360233"/>
              <a:gd name="connsiteY4" fmla="*/ 1212554 h 1212554"/>
              <a:gd name="connsiteX5" fmla="*/ 0 w 5360233"/>
              <a:gd name="connsiteY5" fmla="*/ 644995 h 1212554"/>
              <a:gd name="connsiteX0" fmla="*/ 0 w 5426547"/>
              <a:gd name="connsiteY0" fmla="*/ 630826 h 1198385"/>
              <a:gd name="connsiteX1" fmla="*/ 2664373 w 5426547"/>
              <a:gd name="connsiteY1" fmla="*/ 63267 h 1198385"/>
              <a:gd name="connsiteX2" fmla="*/ 4076773 w 5426547"/>
              <a:gd name="connsiteY2" fmla="*/ 52092 h 1198385"/>
              <a:gd name="connsiteX3" fmla="*/ 4486348 w 5426547"/>
              <a:gd name="connsiteY3" fmla="*/ 414041 h 1198385"/>
              <a:gd name="connsiteX4" fmla="*/ 5328746 w 5426547"/>
              <a:gd name="connsiteY4" fmla="*/ 630826 h 1198385"/>
              <a:gd name="connsiteX5" fmla="*/ 2664373 w 5426547"/>
              <a:gd name="connsiteY5" fmla="*/ 1198385 h 1198385"/>
              <a:gd name="connsiteX6" fmla="*/ 0 w 5426547"/>
              <a:gd name="connsiteY6" fmla="*/ 630826 h 1198385"/>
              <a:gd name="connsiteX0" fmla="*/ 0 w 4552092"/>
              <a:gd name="connsiteY0" fmla="*/ 630826 h 1199304"/>
              <a:gd name="connsiteX1" fmla="*/ 2664373 w 4552092"/>
              <a:gd name="connsiteY1" fmla="*/ 63267 h 1199304"/>
              <a:gd name="connsiteX2" fmla="*/ 4076773 w 4552092"/>
              <a:gd name="connsiteY2" fmla="*/ 52092 h 1199304"/>
              <a:gd name="connsiteX3" fmla="*/ 4486348 w 4552092"/>
              <a:gd name="connsiteY3" fmla="*/ 414041 h 1199304"/>
              <a:gd name="connsiteX4" fmla="*/ 3957146 w 4552092"/>
              <a:gd name="connsiteY4" fmla="*/ 754651 h 1199304"/>
              <a:gd name="connsiteX5" fmla="*/ 2664373 w 4552092"/>
              <a:gd name="connsiteY5" fmla="*/ 1198385 h 1199304"/>
              <a:gd name="connsiteX6" fmla="*/ 0 w 4552092"/>
              <a:gd name="connsiteY6" fmla="*/ 630826 h 1199304"/>
              <a:gd name="connsiteX0" fmla="*/ 0 w 4522417"/>
              <a:gd name="connsiteY0" fmla="*/ 630826 h 1199304"/>
              <a:gd name="connsiteX1" fmla="*/ 2664373 w 4522417"/>
              <a:gd name="connsiteY1" fmla="*/ 63267 h 1199304"/>
              <a:gd name="connsiteX2" fmla="*/ 4076773 w 4522417"/>
              <a:gd name="connsiteY2" fmla="*/ 52092 h 1199304"/>
              <a:gd name="connsiteX3" fmla="*/ 4486348 w 4522417"/>
              <a:gd name="connsiteY3" fmla="*/ 414041 h 1199304"/>
              <a:gd name="connsiteX4" fmla="*/ 3957146 w 4522417"/>
              <a:gd name="connsiteY4" fmla="*/ 754651 h 1199304"/>
              <a:gd name="connsiteX5" fmla="*/ 2664373 w 4522417"/>
              <a:gd name="connsiteY5" fmla="*/ 1198385 h 1199304"/>
              <a:gd name="connsiteX6" fmla="*/ 0 w 4522417"/>
              <a:gd name="connsiteY6" fmla="*/ 630826 h 1199304"/>
              <a:gd name="connsiteX0" fmla="*/ 0 w 4368347"/>
              <a:gd name="connsiteY0" fmla="*/ 630826 h 1199304"/>
              <a:gd name="connsiteX1" fmla="*/ 2664373 w 4368347"/>
              <a:gd name="connsiteY1" fmla="*/ 63267 h 1199304"/>
              <a:gd name="connsiteX2" fmla="*/ 4076773 w 4368347"/>
              <a:gd name="connsiteY2" fmla="*/ 52092 h 1199304"/>
              <a:gd name="connsiteX3" fmla="*/ 4324423 w 4368347"/>
              <a:gd name="connsiteY3" fmla="*/ 328316 h 1199304"/>
              <a:gd name="connsiteX4" fmla="*/ 3957146 w 4368347"/>
              <a:gd name="connsiteY4" fmla="*/ 754651 h 1199304"/>
              <a:gd name="connsiteX5" fmla="*/ 2664373 w 4368347"/>
              <a:gd name="connsiteY5" fmla="*/ 1198385 h 1199304"/>
              <a:gd name="connsiteX6" fmla="*/ 0 w 4368347"/>
              <a:gd name="connsiteY6" fmla="*/ 630826 h 1199304"/>
              <a:gd name="connsiteX0" fmla="*/ 0 w 4324423"/>
              <a:gd name="connsiteY0" fmla="*/ 630826 h 1199304"/>
              <a:gd name="connsiteX1" fmla="*/ 2664373 w 4324423"/>
              <a:gd name="connsiteY1" fmla="*/ 63267 h 1199304"/>
              <a:gd name="connsiteX2" fmla="*/ 4076773 w 4324423"/>
              <a:gd name="connsiteY2" fmla="*/ 52092 h 1199304"/>
              <a:gd name="connsiteX3" fmla="*/ 4324423 w 4324423"/>
              <a:gd name="connsiteY3" fmla="*/ 328316 h 1199304"/>
              <a:gd name="connsiteX4" fmla="*/ 3957146 w 4324423"/>
              <a:gd name="connsiteY4" fmla="*/ 754651 h 1199304"/>
              <a:gd name="connsiteX5" fmla="*/ 2664373 w 4324423"/>
              <a:gd name="connsiteY5" fmla="*/ 1198385 h 1199304"/>
              <a:gd name="connsiteX6" fmla="*/ 0 w 4324423"/>
              <a:gd name="connsiteY6" fmla="*/ 630826 h 1199304"/>
              <a:gd name="connsiteX0" fmla="*/ 0 w 4419673"/>
              <a:gd name="connsiteY0" fmla="*/ 630826 h 1199304"/>
              <a:gd name="connsiteX1" fmla="*/ 2664373 w 4419673"/>
              <a:gd name="connsiteY1" fmla="*/ 63267 h 1199304"/>
              <a:gd name="connsiteX2" fmla="*/ 4076773 w 4419673"/>
              <a:gd name="connsiteY2" fmla="*/ 52092 h 1199304"/>
              <a:gd name="connsiteX3" fmla="*/ 4419673 w 4419673"/>
              <a:gd name="connsiteY3" fmla="*/ 433091 h 1199304"/>
              <a:gd name="connsiteX4" fmla="*/ 3957146 w 4419673"/>
              <a:gd name="connsiteY4" fmla="*/ 754651 h 1199304"/>
              <a:gd name="connsiteX5" fmla="*/ 2664373 w 4419673"/>
              <a:gd name="connsiteY5" fmla="*/ 1198385 h 1199304"/>
              <a:gd name="connsiteX6" fmla="*/ 0 w 4419673"/>
              <a:gd name="connsiteY6" fmla="*/ 630826 h 1199304"/>
              <a:gd name="connsiteX0" fmla="*/ 31287 w 4450960"/>
              <a:gd name="connsiteY0" fmla="*/ 666574 h 1235052"/>
              <a:gd name="connsiteX1" fmla="*/ 1326761 w 4450960"/>
              <a:gd name="connsiteY1" fmla="*/ 30688 h 1235052"/>
              <a:gd name="connsiteX2" fmla="*/ 2695660 w 4450960"/>
              <a:gd name="connsiteY2" fmla="*/ 99015 h 1235052"/>
              <a:gd name="connsiteX3" fmla="*/ 4108060 w 4450960"/>
              <a:gd name="connsiteY3" fmla="*/ 87840 h 1235052"/>
              <a:gd name="connsiteX4" fmla="*/ 4450960 w 4450960"/>
              <a:gd name="connsiteY4" fmla="*/ 468839 h 1235052"/>
              <a:gd name="connsiteX5" fmla="*/ 3988433 w 4450960"/>
              <a:gd name="connsiteY5" fmla="*/ 790399 h 1235052"/>
              <a:gd name="connsiteX6" fmla="*/ 2695660 w 4450960"/>
              <a:gd name="connsiteY6" fmla="*/ 1234133 h 1235052"/>
              <a:gd name="connsiteX7" fmla="*/ 31287 w 4450960"/>
              <a:gd name="connsiteY7" fmla="*/ 666574 h 1235052"/>
              <a:gd name="connsiteX0" fmla="*/ 54191 w 4473864"/>
              <a:gd name="connsiteY0" fmla="*/ 638805 h 1207283"/>
              <a:gd name="connsiteX1" fmla="*/ 959140 w 4473864"/>
              <a:gd name="connsiteY1" fmla="*/ 488694 h 1207283"/>
              <a:gd name="connsiteX2" fmla="*/ 1349665 w 4473864"/>
              <a:gd name="connsiteY2" fmla="*/ 2919 h 1207283"/>
              <a:gd name="connsiteX3" fmla="*/ 2718564 w 4473864"/>
              <a:gd name="connsiteY3" fmla="*/ 71246 h 1207283"/>
              <a:gd name="connsiteX4" fmla="*/ 4130964 w 4473864"/>
              <a:gd name="connsiteY4" fmla="*/ 60071 h 1207283"/>
              <a:gd name="connsiteX5" fmla="*/ 4473864 w 4473864"/>
              <a:gd name="connsiteY5" fmla="*/ 441070 h 1207283"/>
              <a:gd name="connsiteX6" fmla="*/ 4011337 w 4473864"/>
              <a:gd name="connsiteY6" fmla="*/ 762630 h 1207283"/>
              <a:gd name="connsiteX7" fmla="*/ 2718564 w 4473864"/>
              <a:gd name="connsiteY7" fmla="*/ 1206364 h 1207283"/>
              <a:gd name="connsiteX8" fmla="*/ 54191 w 4473864"/>
              <a:gd name="connsiteY8" fmla="*/ 638805 h 1207283"/>
              <a:gd name="connsiteX0" fmla="*/ 848784 w 3553957"/>
              <a:gd name="connsiteY0" fmla="*/ 953130 h 1210336"/>
              <a:gd name="connsiteX1" fmla="*/ 39233 w 3553957"/>
              <a:gd name="connsiteY1" fmla="*/ 488694 h 1210336"/>
              <a:gd name="connsiteX2" fmla="*/ 429758 w 3553957"/>
              <a:gd name="connsiteY2" fmla="*/ 2919 h 1210336"/>
              <a:gd name="connsiteX3" fmla="*/ 1798657 w 3553957"/>
              <a:gd name="connsiteY3" fmla="*/ 71246 h 1210336"/>
              <a:gd name="connsiteX4" fmla="*/ 3211057 w 3553957"/>
              <a:gd name="connsiteY4" fmla="*/ 60071 h 1210336"/>
              <a:gd name="connsiteX5" fmla="*/ 3553957 w 3553957"/>
              <a:gd name="connsiteY5" fmla="*/ 441070 h 1210336"/>
              <a:gd name="connsiteX6" fmla="*/ 3091430 w 3553957"/>
              <a:gd name="connsiteY6" fmla="*/ 762630 h 1210336"/>
              <a:gd name="connsiteX7" fmla="*/ 1798657 w 3553957"/>
              <a:gd name="connsiteY7" fmla="*/ 1206364 h 1210336"/>
              <a:gd name="connsiteX8" fmla="*/ 848784 w 3553957"/>
              <a:gd name="connsiteY8" fmla="*/ 953130 h 1210336"/>
              <a:gd name="connsiteX0" fmla="*/ 810158 w 3515331"/>
              <a:gd name="connsiteY0" fmla="*/ 953130 h 1209862"/>
              <a:gd name="connsiteX1" fmla="*/ 419707 w 3515331"/>
              <a:gd name="connsiteY1" fmla="*/ 650618 h 1209862"/>
              <a:gd name="connsiteX2" fmla="*/ 607 w 3515331"/>
              <a:gd name="connsiteY2" fmla="*/ 488694 h 1209862"/>
              <a:gd name="connsiteX3" fmla="*/ 391132 w 3515331"/>
              <a:gd name="connsiteY3" fmla="*/ 2919 h 1209862"/>
              <a:gd name="connsiteX4" fmla="*/ 1760031 w 3515331"/>
              <a:gd name="connsiteY4" fmla="*/ 71246 h 1209862"/>
              <a:gd name="connsiteX5" fmla="*/ 3172431 w 3515331"/>
              <a:gd name="connsiteY5" fmla="*/ 60071 h 1209862"/>
              <a:gd name="connsiteX6" fmla="*/ 3515331 w 3515331"/>
              <a:gd name="connsiteY6" fmla="*/ 441070 h 1209862"/>
              <a:gd name="connsiteX7" fmla="*/ 3052804 w 3515331"/>
              <a:gd name="connsiteY7" fmla="*/ 762630 h 1209862"/>
              <a:gd name="connsiteX8" fmla="*/ 1760031 w 3515331"/>
              <a:gd name="connsiteY8" fmla="*/ 1206364 h 1209862"/>
              <a:gd name="connsiteX9" fmla="*/ 810158 w 3515331"/>
              <a:gd name="connsiteY9" fmla="*/ 953130 h 1209862"/>
              <a:gd name="connsiteX0" fmla="*/ 810158 w 3515331"/>
              <a:gd name="connsiteY0" fmla="*/ 950635 h 1207367"/>
              <a:gd name="connsiteX1" fmla="*/ 419707 w 3515331"/>
              <a:gd name="connsiteY1" fmla="*/ 648123 h 1207367"/>
              <a:gd name="connsiteX2" fmla="*/ 607 w 3515331"/>
              <a:gd name="connsiteY2" fmla="*/ 486199 h 1207367"/>
              <a:gd name="connsiteX3" fmla="*/ 391132 w 3515331"/>
              <a:gd name="connsiteY3" fmla="*/ 424 h 1207367"/>
              <a:gd name="connsiteX4" fmla="*/ 1817181 w 3515331"/>
              <a:gd name="connsiteY4" fmla="*/ 602151 h 1207367"/>
              <a:gd name="connsiteX5" fmla="*/ 3172431 w 3515331"/>
              <a:gd name="connsiteY5" fmla="*/ 57576 h 1207367"/>
              <a:gd name="connsiteX6" fmla="*/ 3515331 w 3515331"/>
              <a:gd name="connsiteY6" fmla="*/ 438575 h 1207367"/>
              <a:gd name="connsiteX7" fmla="*/ 3052804 w 3515331"/>
              <a:gd name="connsiteY7" fmla="*/ 760135 h 1207367"/>
              <a:gd name="connsiteX8" fmla="*/ 1760031 w 3515331"/>
              <a:gd name="connsiteY8" fmla="*/ 1203869 h 1207367"/>
              <a:gd name="connsiteX9" fmla="*/ 810158 w 3515331"/>
              <a:gd name="connsiteY9" fmla="*/ 950635 h 1207367"/>
              <a:gd name="connsiteX0" fmla="*/ 810158 w 3515331"/>
              <a:gd name="connsiteY0" fmla="*/ 950635 h 1207367"/>
              <a:gd name="connsiteX1" fmla="*/ 419707 w 3515331"/>
              <a:gd name="connsiteY1" fmla="*/ 648123 h 1207367"/>
              <a:gd name="connsiteX2" fmla="*/ 607 w 3515331"/>
              <a:gd name="connsiteY2" fmla="*/ 486199 h 1207367"/>
              <a:gd name="connsiteX3" fmla="*/ 391132 w 3515331"/>
              <a:gd name="connsiteY3" fmla="*/ 424 h 1207367"/>
              <a:gd name="connsiteX4" fmla="*/ 1683831 w 3515331"/>
              <a:gd name="connsiteY4" fmla="*/ 602151 h 1207367"/>
              <a:gd name="connsiteX5" fmla="*/ 3172431 w 3515331"/>
              <a:gd name="connsiteY5" fmla="*/ 57576 h 1207367"/>
              <a:gd name="connsiteX6" fmla="*/ 3515331 w 3515331"/>
              <a:gd name="connsiteY6" fmla="*/ 438575 h 1207367"/>
              <a:gd name="connsiteX7" fmla="*/ 3052804 w 3515331"/>
              <a:gd name="connsiteY7" fmla="*/ 760135 h 1207367"/>
              <a:gd name="connsiteX8" fmla="*/ 1760031 w 3515331"/>
              <a:gd name="connsiteY8" fmla="*/ 1203869 h 1207367"/>
              <a:gd name="connsiteX9" fmla="*/ 810158 w 3515331"/>
              <a:gd name="connsiteY9" fmla="*/ 950635 h 1207367"/>
              <a:gd name="connsiteX0" fmla="*/ 810158 w 3515331"/>
              <a:gd name="connsiteY0" fmla="*/ 953691 h 1210423"/>
              <a:gd name="connsiteX1" fmla="*/ 419707 w 3515331"/>
              <a:gd name="connsiteY1" fmla="*/ 651179 h 1210423"/>
              <a:gd name="connsiteX2" fmla="*/ 607 w 3515331"/>
              <a:gd name="connsiteY2" fmla="*/ 489255 h 1210423"/>
              <a:gd name="connsiteX3" fmla="*/ 391132 w 3515331"/>
              <a:gd name="connsiteY3" fmla="*/ 3480 h 1210423"/>
              <a:gd name="connsiteX4" fmla="*/ 1683831 w 3515331"/>
              <a:gd name="connsiteY4" fmla="*/ 605207 h 1210423"/>
              <a:gd name="connsiteX5" fmla="*/ 3105756 w 3515331"/>
              <a:gd name="connsiteY5" fmla="*/ 3482 h 1210423"/>
              <a:gd name="connsiteX6" fmla="*/ 3515331 w 3515331"/>
              <a:gd name="connsiteY6" fmla="*/ 441631 h 1210423"/>
              <a:gd name="connsiteX7" fmla="*/ 3052804 w 3515331"/>
              <a:gd name="connsiteY7" fmla="*/ 763191 h 1210423"/>
              <a:gd name="connsiteX8" fmla="*/ 1760031 w 3515331"/>
              <a:gd name="connsiteY8" fmla="*/ 1206925 h 1210423"/>
              <a:gd name="connsiteX9" fmla="*/ 810158 w 3515331"/>
              <a:gd name="connsiteY9" fmla="*/ 953691 h 1210423"/>
              <a:gd name="connsiteX0" fmla="*/ 810158 w 3515331"/>
              <a:gd name="connsiteY0" fmla="*/ 950629 h 1207361"/>
              <a:gd name="connsiteX1" fmla="*/ 419707 w 3515331"/>
              <a:gd name="connsiteY1" fmla="*/ 648117 h 1207361"/>
              <a:gd name="connsiteX2" fmla="*/ 607 w 3515331"/>
              <a:gd name="connsiteY2" fmla="*/ 486193 h 1207361"/>
              <a:gd name="connsiteX3" fmla="*/ 391132 w 3515331"/>
              <a:gd name="connsiteY3" fmla="*/ 418 h 1207361"/>
              <a:gd name="connsiteX4" fmla="*/ 1683831 w 3515331"/>
              <a:gd name="connsiteY4" fmla="*/ 602145 h 1207361"/>
              <a:gd name="connsiteX5" fmla="*/ 3105756 w 3515331"/>
              <a:gd name="connsiteY5" fmla="*/ 420 h 1207361"/>
              <a:gd name="connsiteX6" fmla="*/ 3515331 w 3515331"/>
              <a:gd name="connsiteY6" fmla="*/ 438569 h 1207361"/>
              <a:gd name="connsiteX7" fmla="*/ 3052804 w 3515331"/>
              <a:gd name="connsiteY7" fmla="*/ 760129 h 1207361"/>
              <a:gd name="connsiteX8" fmla="*/ 1760031 w 3515331"/>
              <a:gd name="connsiteY8" fmla="*/ 1203863 h 1207361"/>
              <a:gd name="connsiteX9" fmla="*/ 810158 w 3515331"/>
              <a:gd name="connsiteY9" fmla="*/ 950629 h 1207361"/>
              <a:gd name="connsiteX0" fmla="*/ 810158 w 3515331"/>
              <a:gd name="connsiteY0" fmla="*/ 950209 h 1206941"/>
              <a:gd name="connsiteX1" fmla="*/ 419707 w 3515331"/>
              <a:gd name="connsiteY1" fmla="*/ 647697 h 1206941"/>
              <a:gd name="connsiteX2" fmla="*/ 607 w 3515331"/>
              <a:gd name="connsiteY2" fmla="*/ 485773 h 1206941"/>
              <a:gd name="connsiteX3" fmla="*/ 391132 w 3515331"/>
              <a:gd name="connsiteY3" fmla="*/ 38098 h 1206941"/>
              <a:gd name="connsiteX4" fmla="*/ 1683831 w 3515331"/>
              <a:gd name="connsiteY4" fmla="*/ 601725 h 1206941"/>
              <a:gd name="connsiteX5" fmla="*/ 3105756 w 3515331"/>
              <a:gd name="connsiteY5" fmla="*/ 0 h 1206941"/>
              <a:gd name="connsiteX6" fmla="*/ 3515331 w 3515331"/>
              <a:gd name="connsiteY6" fmla="*/ 438149 h 1206941"/>
              <a:gd name="connsiteX7" fmla="*/ 3052804 w 3515331"/>
              <a:gd name="connsiteY7" fmla="*/ 759709 h 1206941"/>
              <a:gd name="connsiteX8" fmla="*/ 1760031 w 3515331"/>
              <a:gd name="connsiteY8" fmla="*/ 1203443 h 1206941"/>
              <a:gd name="connsiteX9" fmla="*/ 810158 w 3515331"/>
              <a:gd name="connsiteY9" fmla="*/ 950209 h 1206941"/>
              <a:gd name="connsiteX0" fmla="*/ 810158 w 3515331"/>
              <a:gd name="connsiteY0" fmla="*/ 950209 h 1206941"/>
              <a:gd name="connsiteX1" fmla="*/ 419707 w 3515331"/>
              <a:gd name="connsiteY1" fmla="*/ 647697 h 1206941"/>
              <a:gd name="connsiteX2" fmla="*/ 607 w 3515331"/>
              <a:gd name="connsiteY2" fmla="*/ 485773 h 1206941"/>
              <a:gd name="connsiteX3" fmla="*/ 391132 w 3515331"/>
              <a:gd name="connsiteY3" fmla="*/ 38098 h 1206941"/>
              <a:gd name="connsiteX4" fmla="*/ 1683831 w 3515331"/>
              <a:gd name="connsiteY4" fmla="*/ 601725 h 1206941"/>
              <a:gd name="connsiteX5" fmla="*/ 3105756 w 3515331"/>
              <a:gd name="connsiteY5" fmla="*/ 0 h 1206941"/>
              <a:gd name="connsiteX6" fmla="*/ 3515331 w 3515331"/>
              <a:gd name="connsiteY6" fmla="*/ 438149 h 1206941"/>
              <a:gd name="connsiteX7" fmla="*/ 3052804 w 3515331"/>
              <a:gd name="connsiteY7" fmla="*/ 759709 h 1206941"/>
              <a:gd name="connsiteX8" fmla="*/ 1760031 w 3515331"/>
              <a:gd name="connsiteY8" fmla="*/ 1203443 h 1206941"/>
              <a:gd name="connsiteX9" fmla="*/ 810158 w 3515331"/>
              <a:gd name="connsiteY9" fmla="*/ 950209 h 1206941"/>
              <a:gd name="connsiteX0" fmla="*/ 696205 w 3401378"/>
              <a:gd name="connsiteY0" fmla="*/ 950209 h 1206941"/>
              <a:gd name="connsiteX1" fmla="*/ 305754 w 3401378"/>
              <a:gd name="connsiteY1" fmla="*/ 647697 h 1206941"/>
              <a:gd name="connsiteX2" fmla="*/ 954 w 3401378"/>
              <a:gd name="connsiteY2" fmla="*/ 400048 h 1206941"/>
              <a:gd name="connsiteX3" fmla="*/ 277179 w 3401378"/>
              <a:gd name="connsiteY3" fmla="*/ 38098 h 1206941"/>
              <a:gd name="connsiteX4" fmla="*/ 1569878 w 3401378"/>
              <a:gd name="connsiteY4" fmla="*/ 601725 h 1206941"/>
              <a:gd name="connsiteX5" fmla="*/ 2991803 w 3401378"/>
              <a:gd name="connsiteY5" fmla="*/ 0 h 1206941"/>
              <a:gd name="connsiteX6" fmla="*/ 3401378 w 3401378"/>
              <a:gd name="connsiteY6" fmla="*/ 438149 h 1206941"/>
              <a:gd name="connsiteX7" fmla="*/ 2938851 w 3401378"/>
              <a:gd name="connsiteY7" fmla="*/ 759709 h 1206941"/>
              <a:gd name="connsiteX8" fmla="*/ 1646078 w 3401378"/>
              <a:gd name="connsiteY8" fmla="*/ 1203443 h 1206941"/>
              <a:gd name="connsiteX9" fmla="*/ 696205 w 3401378"/>
              <a:gd name="connsiteY9" fmla="*/ 950209 h 1206941"/>
              <a:gd name="connsiteX0" fmla="*/ 696205 w 3401378"/>
              <a:gd name="connsiteY0" fmla="*/ 950209 h 1206941"/>
              <a:gd name="connsiteX1" fmla="*/ 305754 w 3401378"/>
              <a:gd name="connsiteY1" fmla="*/ 647697 h 1206941"/>
              <a:gd name="connsiteX2" fmla="*/ 954 w 3401378"/>
              <a:gd name="connsiteY2" fmla="*/ 400048 h 1206941"/>
              <a:gd name="connsiteX3" fmla="*/ 277179 w 3401378"/>
              <a:gd name="connsiteY3" fmla="*/ 38098 h 1206941"/>
              <a:gd name="connsiteX4" fmla="*/ 1569878 w 3401378"/>
              <a:gd name="connsiteY4" fmla="*/ 601725 h 1206941"/>
              <a:gd name="connsiteX5" fmla="*/ 2991803 w 3401378"/>
              <a:gd name="connsiteY5" fmla="*/ 0 h 1206941"/>
              <a:gd name="connsiteX6" fmla="*/ 3401378 w 3401378"/>
              <a:gd name="connsiteY6" fmla="*/ 438149 h 1206941"/>
              <a:gd name="connsiteX7" fmla="*/ 2938851 w 3401378"/>
              <a:gd name="connsiteY7" fmla="*/ 759709 h 1206941"/>
              <a:gd name="connsiteX8" fmla="*/ 1646078 w 3401378"/>
              <a:gd name="connsiteY8" fmla="*/ 1203443 h 1206941"/>
              <a:gd name="connsiteX9" fmla="*/ 696205 w 3401378"/>
              <a:gd name="connsiteY9" fmla="*/ 950209 h 1206941"/>
              <a:gd name="connsiteX0" fmla="*/ 696205 w 3401378"/>
              <a:gd name="connsiteY0" fmla="*/ 950209 h 1206941"/>
              <a:gd name="connsiteX1" fmla="*/ 305754 w 3401378"/>
              <a:gd name="connsiteY1" fmla="*/ 647697 h 1206941"/>
              <a:gd name="connsiteX2" fmla="*/ 954 w 3401378"/>
              <a:gd name="connsiteY2" fmla="*/ 400048 h 1206941"/>
              <a:gd name="connsiteX3" fmla="*/ 277179 w 3401378"/>
              <a:gd name="connsiteY3" fmla="*/ 38098 h 1206941"/>
              <a:gd name="connsiteX4" fmla="*/ 1569878 w 3401378"/>
              <a:gd name="connsiteY4" fmla="*/ 601725 h 1206941"/>
              <a:gd name="connsiteX5" fmla="*/ 2991803 w 3401378"/>
              <a:gd name="connsiteY5" fmla="*/ 0 h 1206941"/>
              <a:gd name="connsiteX6" fmla="*/ 3401378 w 3401378"/>
              <a:gd name="connsiteY6" fmla="*/ 438149 h 1206941"/>
              <a:gd name="connsiteX7" fmla="*/ 2938851 w 3401378"/>
              <a:gd name="connsiteY7" fmla="*/ 759709 h 1206941"/>
              <a:gd name="connsiteX8" fmla="*/ 1646078 w 3401378"/>
              <a:gd name="connsiteY8" fmla="*/ 1203443 h 1206941"/>
              <a:gd name="connsiteX9" fmla="*/ 696205 w 3401378"/>
              <a:gd name="connsiteY9" fmla="*/ 950209 h 1206941"/>
              <a:gd name="connsiteX0" fmla="*/ 696205 w 3401378"/>
              <a:gd name="connsiteY0" fmla="*/ 978786 h 1235518"/>
              <a:gd name="connsiteX1" fmla="*/ 305754 w 3401378"/>
              <a:gd name="connsiteY1" fmla="*/ 676274 h 1235518"/>
              <a:gd name="connsiteX2" fmla="*/ 954 w 3401378"/>
              <a:gd name="connsiteY2" fmla="*/ 428625 h 1235518"/>
              <a:gd name="connsiteX3" fmla="*/ 181929 w 3401378"/>
              <a:gd name="connsiteY3" fmla="*/ 0 h 1235518"/>
              <a:gd name="connsiteX4" fmla="*/ 1569878 w 3401378"/>
              <a:gd name="connsiteY4" fmla="*/ 630302 h 1235518"/>
              <a:gd name="connsiteX5" fmla="*/ 2991803 w 3401378"/>
              <a:gd name="connsiteY5" fmla="*/ 28577 h 1235518"/>
              <a:gd name="connsiteX6" fmla="*/ 3401378 w 3401378"/>
              <a:gd name="connsiteY6" fmla="*/ 466726 h 1235518"/>
              <a:gd name="connsiteX7" fmla="*/ 2938851 w 3401378"/>
              <a:gd name="connsiteY7" fmla="*/ 788286 h 1235518"/>
              <a:gd name="connsiteX8" fmla="*/ 1646078 w 3401378"/>
              <a:gd name="connsiteY8" fmla="*/ 1232020 h 1235518"/>
              <a:gd name="connsiteX9" fmla="*/ 696205 w 3401378"/>
              <a:gd name="connsiteY9" fmla="*/ 978786 h 1235518"/>
              <a:gd name="connsiteX0" fmla="*/ 800651 w 3505824"/>
              <a:gd name="connsiteY0" fmla="*/ 978786 h 1235518"/>
              <a:gd name="connsiteX1" fmla="*/ 410200 w 3505824"/>
              <a:gd name="connsiteY1" fmla="*/ 676274 h 1235518"/>
              <a:gd name="connsiteX2" fmla="*/ 625 w 3505824"/>
              <a:gd name="connsiteY2" fmla="*/ 381000 h 1235518"/>
              <a:gd name="connsiteX3" fmla="*/ 286375 w 3505824"/>
              <a:gd name="connsiteY3" fmla="*/ 0 h 1235518"/>
              <a:gd name="connsiteX4" fmla="*/ 1674324 w 3505824"/>
              <a:gd name="connsiteY4" fmla="*/ 630302 h 1235518"/>
              <a:gd name="connsiteX5" fmla="*/ 3096249 w 3505824"/>
              <a:gd name="connsiteY5" fmla="*/ 28577 h 1235518"/>
              <a:gd name="connsiteX6" fmla="*/ 3505824 w 3505824"/>
              <a:gd name="connsiteY6" fmla="*/ 466726 h 1235518"/>
              <a:gd name="connsiteX7" fmla="*/ 3043297 w 3505824"/>
              <a:gd name="connsiteY7" fmla="*/ 788286 h 1235518"/>
              <a:gd name="connsiteX8" fmla="*/ 1750524 w 3505824"/>
              <a:gd name="connsiteY8" fmla="*/ 1232020 h 1235518"/>
              <a:gd name="connsiteX9" fmla="*/ 800651 w 3505824"/>
              <a:gd name="connsiteY9" fmla="*/ 978786 h 1235518"/>
              <a:gd name="connsiteX0" fmla="*/ 800651 w 3505824"/>
              <a:gd name="connsiteY0" fmla="*/ 978786 h 1133064"/>
              <a:gd name="connsiteX1" fmla="*/ 410200 w 3505824"/>
              <a:gd name="connsiteY1" fmla="*/ 676274 h 1133064"/>
              <a:gd name="connsiteX2" fmla="*/ 625 w 3505824"/>
              <a:gd name="connsiteY2" fmla="*/ 381000 h 1133064"/>
              <a:gd name="connsiteX3" fmla="*/ 286375 w 3505824"/>
              <a:gd name="connsiteY3" fmla="*/ 0 h 1133064"/>
              <a:gd name="connsiteX4" fmla="*/ 1674324 w 3505824"/>
              <a:gd name="connsiteY4" fmla="*/ 630302 h 1133064"/>
              <a:gd name="connsiteX5" fmla="*/ 3096249 w 3505824"/>
              <a:gd name="connsiteY5" fmla="*/ 28577 h 1133064"/>
              <a:gd name="connsiteX6" fmla="*/ 3505824 w 3505824"/>
              <a:gd name="connsiteY6" fmla="*/ 466726 h 1133064"/>
              <a:gd name="connsiteX7" fmla="*/ 3043297 w 3505824"/>
              <a:gd name="connsiteY7" fmla="*/ 788286 h 1133064"/>
              <a:gd name="connsiteX8" fmla="*/ 1836249 w 3505824"/>
              <a:gd name="connsiteY8" fmla="*/ 1127245 h 1133064"/>
              <a:gd name="connsiteX9" fmla="*/ 800651 w 3505824"/>
              <a:gd name="connsiteY9" fmla="*/ 978786 h 1133064"/>
              <a:gd name="connsiteX0" fmla="*/ 800651 w 3505824"/>
              <a:gd name="connsiteY0" fmla="*/ 978786 h 1138575"/>
              <a:gd name="connsiteX1" fmla="*/ 410200 w 3505824"/>
              <a:gd name="connsiteY1" fmla="*/ 676274 h 1138575"/>
              <a:gd name="connsiteX2" fmla="*/ 625 w 3505824"/>
              <a:gd name="connsiteY2" fmla="*/ 381000 h 1138575"/>
              <a:gd name="connsiteX3" fmla="*/ 286375 w 3505824"/>
              <a:gd name="connsiteY3" fmla="*/ 0 h 1138575"/>
              <a:gd name="connsiteX4" fmla="*/ 1674324 w 3505824"/>
              <a:gd name="connsiteY4" fmla="*/ 630302 h 1138575"/>
              <a:gd name="connsiteX5" fmla="*/ 3096249 w 3505824"/>
              <a:gd name="connsiteY5" fmla="*/ 28577 h 1138575"/>
              <a:gd name="connsiteX6" fmla="*/ 3505824 w 3505824"/>
              <a:gd name="connsiteY6" fmla="*/ 466726 h 1138575"/>
              <a:gd name="connsiteX7" fmla="*/ 3052822 w 3505824"/>
              <a:gd name="connsiteY7" fmla="*/ 683511 h 1138575"/>
              <a:gd name="connsiteX8" fmla="*/ 1836249 w 3505824"/>
              <a:gd name="connsiteY8" fmla="*/ 1127245 h 1138575"/>
              <a:gd name="connsiteX9" fmla="*/ 800651 w 3505824"/>
              <a:gd name="connsiteY9" fmla="*/ 978786 h 1138575"/>
              <a:gd name="connsiteX0" fmla="*/ 800651 w 3505824"/>
              <a:gd name="connsiteY0" fmla="*/ 978786 h 1138575"/>
              <a:gd name="connsiteX1" fmla="*/ 410200 w 3505824"/>
              <a:gd name="connsiteY1" fmla="*/ 676274 h 1138575"/>
              <a:gd name="connsiteX2" fmla="*/ 625 w 3505824"/>
              <a:gd name="connsiteY2" fmla="*/ 381000 h 1138575"/>
              <a:gd name="connsiteX3" fmla="*/ 286375 w 3505824"/>
              <a:gd name="connsiteY3" fmla="*/ 0 h 1138575"/>
              <a:gd name="connsiteX4" fmla="*/ 1674324 w 3505824"/>
              <a:gd name="connsiteY4" fmla="*/ 630302 h 1138575"/>
              <a:gd name="connsiteX5" fmla="*/ 3096249 w 3505824"/>
              <a:gd name="connsiteY5" fmla="*/ 28577 h 1138575"/>
              <a:gd name="connsiteX6" fmla="*/ 3505824 w 3505824"/>
              <a:gd name="connsiteY6" fmla="*/ 466726 h 1138575"/>
              <a:gd name="connsiteX7" fmla="*/ 3052822 w 3505824"/>
              <a:gd name="connsiteY7" fmla="*/ 683511 h 1138575"/>
              <a:gd name="connsiteX8" fmla="*/ 1836249 w 3505824"/>
              <a:gd name="connsiteY8" fmla="*/ 1127245 h 1138575"/>
              <a:gd name="connsiteX9" fmla="*/ 800651 w 3505824"/>
              <a:gd name="connsiteY9" fmla="*/ 978786 h 1138575"/>
              <a:gd name="connsiteX0" fmla="*/ 800651 w 3505824"/>
              <a:gd name="connsiteY0" fmla="*/ 978786 h 978791"/>
              <a:gd name="connsiteX1" fmla="*/ 410200 w 3505824"/>
              <a:gd name="connsiteY1" fmla="*/ 676274 h 978791"/>
              <a:gd name="connsiteX2" fmla="*/ 625 w 3505824"/>
              <a:gd name="connsiteY2" fmla="*/ 381000 h 978791"/>
              <a:gd name="connsiteX3" fmla="*/ 286375 w 3505824"/>
              <a:gd name="connsiteY3" fmla="*/ 0 h 978791"/>
              <a:gd name="connsiteX4" fmla="*/ 1674324 w 3505824"/>
              <a:gd name="connsiteY4" fmla="*/ 630302 h 978791"/>
              <a:gd name="connsiteX5" fmla="*/ 3096249 w 3505824"/>
              <a:gd name="connsiteY5" fmla="*/ 28577 h 978791"/>
              <a:gd name="connsiteX6" fmla="*/ 3505824 w 3505824"/>
              <a:gd name="connsiteY6" fmla="*/ 466726 h 978791"/>
              <a:gd name="connsiteX7" fmla="*/ 3052822 w 3505824"/>
              <a:gd name="connsiteY7" fmla="*/ 683511 h 978791"/>
              <a:gd name="connsiteX8" fmla="*/ 800651 w 3505824"/>
              <a:gd name="connsiteY8" fmla="*/ 978786 h 978791"/>
              <a:gd name="connsiteX0" fmla="*/ 1800776 w 3505824"/>
              <a:gd name="connsiteY0" fmla="*/ 1121661 h 1121664"/>
              <a:gd name="connsiteX1" fmla="*/ 410200 w 3505824"/>
              <a:gd name="connsiteY1" fmla="*/ 676274 h 1121664"/>
              <a:gd name="connsiteX2" fmla="*/ 625 w 3505824"/>
              <a:gd name="connsiteY2" fmla="*/ 381000 h 1121664"/>
              <a:gd name="connsiteX3" fmla="*/ 286375 w 3505824"/>
              <a:gd name="connsiteY3" fmla="*/ 0 h 1121664"/>
              <a:gd name="connsiteX4" fmla="*/ 1674324 w 3505824"/>
              <a:gd name="connsiteY4" fmla="*/ 630302 h 1121664"/>
              <a:gd name="connsiteX5" fmla="*/ 3096249 w 3505824"/>
              <a:gd name="connsiteY5" fmla="*/ 28577 h 1121664"/>
              <a:gd name="connsiteX6" fmla="*/ 3505824 w 3505824"/>
              <a:gd name="connsiteY6" fmla="*/ 466726 h 1121664"/>
              <a:gd name="connsiteX7" fmla="*/ 3052822 w 3505824"/>
              <a:gd name="connsiteY7" fmla="*/ 683511 h 1121664"/>
              <a:gd name="connsiteX8" fmla="*/ 1800776 w 3505824"/>
              <a:gd name="connsiteY8" fmla="*/ 1121661 h 1121664"/>
              <a:gd name="connsiteX0" fmla="*/ 1800776 w 3505824"/>
              <a:gd name="connsiteY0" fmla="*/ 1121661 h 1121669"/>
              <a:gd name="connsiteX1" fmla="*/ 410200 w 3505824"/>
              <a:gd name="connsiteY1" fmla="*/ 676274 h 1121669"/>
              <a:gd name="connsiteX2" fmla="*/ 625 w 3505824"/>
              <a:gd name="connsiteY2" fmla="*/ 381000 h 1121669"/>
              <a:gd name="connsiteX3" fmla="*/ 286375 w 3505824"/>
              <a:gd name="connsiteY3" fmla="*/ 0 h 1121669"/>
              <a:gd name="connsiteX4" fmla="*/ 1674324 w 3505824"/>
              <a:gd name="connsiteY4" fmla="*/ 630302 h 1121669"/>
              <a:gd name="connsiteX5" fmla="*/ 3096249 w 3505824"/>
              <a:gd name="connsiteY5" fmla="*/ 28577 h 1121669"/>
              <a:gd name="connsiteX6" fmla="*/ 3505824 w 3505824"/>
              <a:gd name="connsiteY6" fmla="*/ 466726 h 1121669"/>
              <a:gd name="connsiteX7" fmla="*/ 3052822 w 3505824"/>
              <a:gd name="connsiteY7" fmla="*/ 683511 h 1121669"/>
              <a:gd name="connsiteX8" fmla="*/ 1800776 w 3505824"/>
              <a:gd name="connsiteY8" fmla="*/ 1121661 h 1121669"/>
              <a:gd name="connsiteX0" fmla="*/ 1800776 w 3505824"/>
              <a:gd name="connsiteY0" fmla="*/ 1121661 h 1121669"/>
              <a:gd name="connsiteX1" fmla="*/ 410200 w 3505824"/>
              <a:gd name="connsiteY1" fmla="*/ 676274 h 1121669"/>
              <a:gd name="connsiteX2" fmla="*/ 625 w 3505824"/>
              <a:gd name="connsiteY2" fmla="*/ 381000 h 1121669"/>
              <a:gd name="connsiteX3" fmla="*/ 286375 w 3505824"/>
              <a:gd name="connsiteY3" fmla="*/ 0 h 1121669"/>
              <a:gd name="connsiteX4" fmla="*/ 1674324 w 3505824"/>
              <a:gd name="connsiteY4" fmla="*/ 630302 h 1121669"/>
              <a:gd name="connsiteX5" fmla="*/ 3096249 w 3505824"/>
              <a:gd name="connsiteY5" fmla="*/ 28577 h 1121669"/>
              <a:gd name="connsiteX6" fmla="*/ 3505824 w 3505824"/>
              <a:gd name="connsiteY6" fmla="*/ 466726 h 1121669"/>
              <a:gd name="connsiteX7" fmla="*/ 3052822 w 3505824"/>
              <a:gd name="connsiteY7" fmla="*/ 683511 h 1121669"/>
              <a:gd name="connsiteX8" fmla="*/ 1800776 w 3505824"/>
              <a:gd name="connsiteY8" fmla="*/ 1121661 h 1121669"/>
              <a:gd name="connsiteX0" fmla="*/ 1800776 w 3505824"/>
              <a:gd name="connsiteY0" fmla="*/ 1121661 h 1121669"/>
              <a:gd name="connsiteX1" fmla="*/ 410200 w 3505824"/>
              <a:gd name="connsiteY1" fmla="*/ 676274 h 1121669"/>
              <a:gd name="connsiteX2" fmla="*/ 625 w 3505824"/>
              <a:gd name="connsiteY2" fmla="*/ 381000 h 1121669"/>
              <a:gd name="connsiteX3" fmla="*/ 286375 w 3505824"/>
              <a:gd name="connsiteY3" fmla="*/ 0 h 1121669"/>
              <a:gd name="connsiteX4" fmla="*/ 1636224 w 3505824"/>
              <a:gd name="connsiteY4" fmla="*/ 630302 h 1121669"/>
              <a:gd name="connsiteX5" fmla="*/ 3096249 w 3505824"/>
              <a:gd name="connsiteY5" fmla="*/ 28577 h 1121669"/>
              <a:gd name="connsiteX6" fmla="*/ 3505824 w 3505824"/>
              <a:gd name="connsiteY6" fmla="*/ 466726 h 1121669"/>
              <a:gd name="connsiteX7" fmla="*/ 3052822 w 3505824"/>
              <a:gd name="connsiteY7" fmla="*/ 683511 h 1121669"/>
              <a:gd name="connsiteX8" fmla="*/ 1800776 w 3505824"/>
              <a:gd name="connsiteY8" fmla="*/ 1121661 h 1121669"/>
              <a:gd name="connsiteX0" fmla="*/ 1800776 w 3505824"/>
              <a:gd name="connsiteY0" fmla="*/ 1121661 h 1121669"/>
              <a:gd name="connsiteX1" fmla="*/ 410200 w 3505824"/>
              <a:gd name="connsiteY1" fmla="*/ 676274 h 1121669"/>
              <a:gd name="connsiteX2" fmla="*/ 625 w 3505824"/>
              <a:gd name="connsiteY2" fmla="*/ 381000 h 1121669"/>
              <a:gd name="connsiteX3" fmla="*/ 286375 w 3505824"/>
              <a:gd name="connsiteY3" fmla="*/ 0 h 1121669"/>
              <a:gd name="connsiteX4" fmla="*/ 1636224 w 3505824"/>
              <a:gd name="connsiteY4" fmla="*/ 630302 h 1121669"/>
              <a:gd name="connsiteX5" fmla="*/ 3096249 w 3505824"/>
              <a:gd name="connsiteY5" fmla="*/ 28577 h 1121669"/>
              <a:gd name="connsiteX6" fmla="*/ 3505824 w 3505824"/>
              <a:gd name="connsiteY6" fmla="*/ 466726 h 1121669"/>
              <a:gd name="connsiteX7" fmla="*/ 3052822 w 3505824"/>
              <a:gd name="connsiteY7" fmla="*/ 683511 h 1121669"/>
              <a:gd name="connsiteX8" fmla="*/ 1800776 w 3505824"/>
              <a:gd name="connsiteY8" fmla="*/ 1121661 h 1121669"/>
              <a:gd name="connsiteX0" fmla="*/ 1800776 w 3505824"/>
              <a:gd name="connsiteY0" fmla="*/ 1121661 h 1121669"/>
              <a:gd name="connsiteX1" fmla="*/ 410200 w 3505824"/>
              <a:gd name="connsiteY1" fmla="*/ 676274 h 1121669"/>
              <a:gd name="connsiteX2" fmla="*/ 625 w 3505824"/>
              <a:gd name="connsiteY2" fmla="*/ 381000 h 1121669"/>
              <a:gd name="connsiteX3" fmla="*/ 295900 w 3505824"/>
              <a:gd name="connsiteY3" fmla="*/ 0 h 1121669"/>
              <a:gd name="connsiteX4" fmla="*/ 1636224 w 3505824"/>
              <a:gd name="connsiteY4" fmla="*/ 630302 h 1121669"/>
              <a:gd name="connsiteX5" fmla="*/ 3096249 w 3505824"/>
              <a:gd name="connsiteY5" fmla="*/ 28577 h 1121669"/>
              <a:gd name="connsiteX6" fmla="*/ 3505824 w 3505824"/>
              <a:gd name="connsiteY6" fmla="*/ 466726 h 1121669"/>
              <a:gd name="connsiteX7" fmla="*/ 3052822 w 3505824"/>
              <a:gd name="connsiteY7" fmla="*/ 683511 h 1121669"/>
              <a:gd name="connsiteX8" fmla="*/ 1800776 w 3505824"/>
              <a:gd name="connsiteY8" fmla="*/ 1121661 h 1121669"/>
              <a:gd name="connsiteX0" fmla="*/ 1800776 w 3505824"/>
              <a:gd name="connsiteY0" fmla="*/ 1093084 h 1093092"/>
              <a:gd name="connsiteX1" fmla="*/ 410200 w 3505824"/>
              <a:gd name="connsiteY1" fmla="*/ 647697 h 1093092"/>
              <a:gd name="connsiteX2" fmla="*/ 625 w 3505824"/>
              <a:gd name="connsiteY2" fmla="*/ 352423 h 1093092"/>
              <a:gd name="connsiteX3" fmla="*/ 334000 w 3505824"/>
              <a:gd name="connsiteY3" fmla="*/ 9523 h 1093092"/>
              <a:gd name="connsiteX4" fmla="*/ 1636224 w 3505824"/>
              <a:gd name="connsiteY4" fmla="*/ 601725 h 1093092"/>
              <a:gd name="connsiteX5" fmla="*/ 3096249 w 3505824"/>
              <a:gd name="connsiteY5" fmla="*/ 0 h 1093092"/>
              <a:gd name="connsiteX6" fmla="*/ 3505824 w 3505824"/>
              <a:gd name="connsiteY6" fmla="*/ 438149 h 1093092"/>
              <a:gd name="connsiteX7" fmla="*/ 3052822 w 3505824"/>
              <a:gd name="connsiteY7" fmla="*/ 654934 h 1093092"/>
              <a:gd name="connsiteX8" fmla="*/ 1800776 w 3505824"/>
              <a:gd name="connsiteY8" fmla="*/ 1093084 h 1093092"/>
              <a:gd name="connsiteX0" fmla="*/ 1705812 w 3410860"/>
              <a:gd name="connsiteY0" fmla="*/ 1093084 h 1093092"/>
              <a:gd name="connsiteX1" fmla="*/ 315236 w 3410860"/>
              <a:gd name="connsiteY1" fmla="*/ 647697 h 1093092"/>
              <a:gd name="connsiteX2" fmla="*/ 911 w 3410860"/>
              <a:gd name="connsiteY2" fmla="*/ 380998 h 1093092"/>
              <a:gd name="connsiteX3" fmla="*/ 239036 w 3410860"/>
              <a:gd name="connsiteY3" fmla="*/ 9523 h 1093092"/>
              <a:gd name="connsiteX4" fmla="*/ 1541260 w 3410860"/>
              <a:gd name="connsiteY4" fmla="*/ 601725 h 1093092"/>
              <a:gd name="connsiteX5" fmla="*/ 3001285 w 3410860"/>
              <a:gd name="connsiteY5" fmla="*/ 0 h 1093092"/>
              <a:gd name="connsiteX6" fmla="*/ 3410860 w 3410860"/>
              <a:gd name="connsiteY6" fmla="*/ 438149 h 1093092"/>
              <a:gd name="connsiteX7" fmla="*/ 2957858 w 3410860"/>
              <a:gd name="connsiteY7" fmla="*/ 654934 h 1093092"/>
              <a:gd name="connsiteX8" fmla="*/ 1705812 w 3410860"/>
              <a:gd name="connsiteY8" fmla="*/ 1093084 h 1093092"/>
              <a:gd name="connsiteX0" fmla="*/ 1705812 w 3410860"/>
              <a:gd name="connsiteY0" fmla="*/ 1093084 h 1093092"/>
              <a:gd name="connsiteX1" fmla="*/ 315236 w 3410860"/>
              <a:gd name="connsiteY1" fmla="*/ 647697 h 1093092"/>
              <a:gd name="connsiteX2" fmla="*/ 911 w 3410860"/>
              <a:gd name="connsiteY2" fmla="*/ 380998 h 1093092"/>
              <a:gd name="connsiteX3" fmla="*/ 239036 w 3410860"/>
              <a:gd name="connsiteY3" fmla="*/ 9523 h 1093092"/>
              <a:gd name="connsiteX4" fmla="*/ 1574919 w 3410860"/>
              <a:gd name="connsiteY4" fmla="*/ 551237 h 1093092"/>
              <a:gd name="connsiteX5" fmla="*/ 3001285 w 3410860"/>
              <a:gd name="connsiteY5" fmla="*/ 0 h 1093092"/>
              <a:gd name="connsiteX6" fmla="*/ 3410860 w 3410860"/>
              <a:gd name="connsiteY6" fmla="*/ 438149 h 1093092"/>
              <a:gd name="connsiteX7" fmla="*/ 2957858 w 3410860"/>
              <a:gd name="connsiteY7" fmla="*/ 654934 h 1093092"/>
              <a:gd name="connsiteX8" fmla="*/ 1705812 w 3410860"/>
              <a:gd name="connsiteY8" fmla="*/ 1093084 h 1093092"/>
              <a:gd name="connsiteX0" fmla="*/ 1705812 w 3304273"/>
              <a:gd name="connsiteY0" fmla="*/ 1093084 h 1093092"/>
              <a:gd name="connsiteX1" fmla="*/ 315236 w 3304273"/>
              <a:gd name="connsiteY1" fmla="*/ 647697 h 1093092"/>
              <a:gd name="connsiteX2" fmla="*/ 911 w 3304273"/>
              <a:gd name="connsiteY2" fmla="*/ 380998 h 1093092"/>
              <a:gd name="connsiteX3" fmla="*/ 239036 w 3304273"/>
              <a:gd name="connsiteY3" fmla="*/ 9523 h 1093092"/>
              <a:gd name="connsiteX4" fmla="*/ 1574919 w 3304273"/>
              <a:gd name="connsiteY4" fmla="*/ 551237 h 1093092"/>
              <a:gd name="connsiteX5" fmla="*/ 3001285 w 3304273"/>
              <a:gd name="connsiteY5" fmla="*/ 0 h 1093092"/>
              <a:gd name="connsiteX6" fmla="*/ 3304273 w 3304273"/>
              <a:gd name="connsiteY6" fmla="*/ 393270 h 1093092"/>
              <a:gd name="connsiteX7" fmla="*/ 2957858 w 3304273"/>
              <a:gd name="connsiteY7" fmla="*/ 654934 h 1093092"/>
              <a:gd name="connsiteX8" fmla="*/ 1705812 w 3304273"/>
              <a:gd name="connsiteY8" fmla="*/ 1093084 h 1093092"/>
              <a:gd name="connsiteX0" fmla="*/ 1705812 w 3311210"/>
              <a:gd name="connsiteY0" fmla="*/ 1093084 h 1093092"/>
              <a:gd name="connsiteX1" fmla="*/ 315236 w 3311210"/>
              <a:gd name="connsiteY1" fmla="*/ 647697 h 1093092"/>
              <a:gd name="connsiteX2" fmla="*/ 911 w 3311210"/>
              <a:gd name="connsiteY2" fmla="*/ 380998 h 1093092"/>
              <a:gd name="connsiteX3" fmla="*/ 239036 w 3311210"/>
              <a:gd name="connsiteY3" fmla="*/ 9523 h 1093092"/>
              <a:gd name="connsiteX4" fmla="*/ 1574919 w 3311210"/>
              <a:gd name="connsiteY4" fmla="*/ 551237 h 1093092"/>
              <a:gd name="connsiteX5" fmla="*/ 3001285 w 3311210"/>
              <a:gd name="connsiteY5" fmla="*/ 0 h 1093092"/>
              <a:gd name="connsiteX6" fmla="*/ 3304273 w 3311210"/>
              <a:gd name="connsiteY6" fmla="*/ 393270 h 1093092"/>
              <a:gd name="connsiteX7" fmla="*/ 2957858 w 3311210"/>
              <a:gd name="connsiteY7" fmla="*/ 654934 h 1093092"/>
              <a:gd name="connsiteX8" fmla="*/ 1705812 w 3311210"/>
              <a:gd name="connsiteY8" fmla="*/ 1093084 h 1093092"/>
              <a:gd name="connsiteX0" fmla="*/ 1705812 w 3304273"/>
              <a:gd name="connsiteY0" fmla="*/ 1093084 h 1093092"/>
              <a:gd name="connsiteX1" fmla="*/ 315236 w 3304273"/>
              <a:gd name="connsiteY1" fmla="*/ 647697 h 1093092"/>
              <a:gd name="connsiteX2" fmla="*/ 911 w 3304273"/>
              <a:gd name="connsiteY2" fmla="*/ 380998 h 1093092"/>
              <a:gd name="connsiteX3" fmla="*/ 239036 w 3304273"/>
              <a:gd name="connsiteY3" fmla="*/ 9523 h 1093092"/>
              <a:gd name="connsiteX4" fmla="*/ 1574919 w 3304273"/>
              <a:gd name="connsiteY4" fmla="*/ 551237 h 1093092"/>
              <a:gd name="connsiteX5" fmla="*/ 3001285 w 3304273"/>
              <a:gd name="connsiteY5" fmla="*/ 0 h 1093092"/>
              <a:gd name="connsiteX6" fmla="*/ 3304273 w 3304273"/>
              <a:gd name="connsiteY6" fmla="*/ 393270 h 1093092"/>
              <a:gd name="connsiteX7" fmla="*/ 2957858 w 3304273"/>
              <a:gd name="connsiteY7" fmla="*/ 654934 h 1093092"/>
              <a:gd name="connsiteX8" fmla="*/ 1705812 w 3304273"/>
              <a:gd name="connsiteY8" fmla="*/ 1093084 h 1093092"/>
              <a:gd name="connsiteX0" fmla="*/ 1705812 w 3304273"/>
              <a:gd name="connsiteY0" fmla="*/ 1104304 h 1104312"/>
              <a:gd name="connsiteX1" fmla="*/ 315236 w 3304273"/>
              <a:gd name="connsiteY1" fmla="*/ 658917 h 1104312"/>
              <a:gd name="connsiteX2" fmla="*/ 911 w 3304273"/>
              <a:gd name="connsiteY2" fmla="*/ 392218 h 1104312"/>
              <a:gd name="connsiteX3" fmla="*/ 239036 w 3304273"/>
              <a:gd name="connsiteY3" fmla="*/ 20743 h 1104312"/>
              <a:gd name="connsiteX4" fmla="*/ 1574919 w 3304273"/>
              <a:gd name="connsiteY4" fmla="*/ 562457 h 1104312"/>
              <a:gd name="connsiteX5" fmla="*/ 3068603 w 3304273"/>
              <a:gd name="connsiteY5" fmla="*/ 0 h 1104312"/>
              <a:gd name="connsiteX6" fmla="*/ 3304273 w 3304273"/>
              <a:gd name="connsiteY6" fmla="*/ 404490 h 1104312"/>
              <a:gd name="connsiteX7" fmla="*/ 2957858 w 3304273"/>
              <a:gd name="connsiteY7" fmla="*/ 666154 h 1104312"/>
              <a:gd name="connsiteX8" fmla="*/ 1705812 w 3304273"/>
              <a:gd name="connsiteY8" fmla="*/ 1104304 h 1104312"/>
              <a:gd name="connsiteX0" fmla="*/ 1705812 w 3304273"/>
              <a:gd name="connsiteY0" fmla="*/ 1104304 h 1104312"/>
              <a:gd name="connsiteX1" fmla="*/ 315236 w 3304273"/>
              <a:gd name="connsiteY1" fmla="*/ 658917 h 1104312"/>
              <a:gd name="connsiteX2" fmla="*/ 911 w 3304273"/>
              <a:gd name="connsiteY2" fmla="*/ 392218 h 1104312"/>
              <a:gd name="connsiteX3" fmla="*/ 239036 w 3304273"/>
              <a:gd name="connsiteY3" fmla="*/ 20743 h 1104312"/>
              <a:gd name="connsiteX4" fmla="*/ 1574919 w 3304273"/>
              <a:gd name="connsiteY4" fmla="*/ 562457 h 1104312"/>
              <a:gd name="connsiteX5" fmla="*/ 3068603 w 3304273"/>
              <a:gd name="connsiteY5" fmla="*/ 0 h 1104312"/>
              <a:gd name="connsiteX6" fmla="*/ 3304273 w 3304273"/>
              <a:gd name="connsiteY6" fmla="*/ 404490 h 1104312"/>
              <a:gd name="connsiteX7" fmla="*/ 2957858 w 3304273"/>
              <a:gd name="connsiteY7" fmla="*/ 666154 h 1104312"/>
              <a:gd name="connsiteX8" fmla="*/ 1705812 w 3304273"/>
              <a:gd name="connsiteY8" fmla="*/ 1104304 h 1104312"/>
              <a:gd name="connsiteX0" fmla="*/ 1705812 w 3304273"/>
              <a:gd name="connsiteY0" fmla="*/ 1121134 h 1121142"/>
              <a:gd name="connsiteX1" fmla="*/ 315236 w 3304273"/>
              <a:gd name="connsiteY1" fmla="*/ 675747 h 1121142"/>
              <a:gd name="connsiteX2" fmla="*/ 911 w 3304273"/>
              <a:gd name="connsiteY2" fmla="*/ 409048 h 1121142"/>
              <a:gd name="connsiteX3" fmla="*/ 239036 w 3304273"/>
              <a:gd name="connsiteY3" fmla="*/ 37573 h 1121142"/>
              <a:gd name="connsiteX4" fmla="*/ 1574919 w 3304273"/>
              <a:gd name="connsiteY4" fmla="*/ 579287 h 1121142"/>
              <a:gd name="connsiteX5" fmla="*/ 3051774 w 3304273"/>
              <a:gd name="connsiteY5" fmla="*/ 0 h 1121142"/>
              <a:gd name="connsiteX6" fmla="*/ 3304273 w 3304273"/>
              <a:gd name="connsiteY6" fmla="*/ 421320 h 1121142"/>
              <a:gd name="connsiteX7" fmla="*/ 2957858 w 3304273"/>
              <a:gd name="connsiteY7" fmla="*/ 682984 h 1121142"/>
              <a:gd name="connsiteX8" fmla="*/ 1705812 w 3304273"/>
              <a:gd name="connsiteY8" fmla="*/ 1121134 h 1121142"/>
              <a:gd name="connsiteX0" fmla="*/ 1705812 w 3304273"/>
              <a:gd name="connsiteY0" fmla="*/ 1123864 h 1123872"/>
              <a:gd name="connsiteX1" fmla="*/ 315236 w 3304273"/>
              <a:gd name="connsiteY1" fmla="*/ 678477 h 1123872"/>
              <a:gd name="connsiteX2" fmla="*/ 911 w 3304273"/>
              <a:gd name="connsiteY2" fmla="*/ 411778 h 1123872"/>
              <a:gd name="connsiteX3" fmla="*/ 239036 w 3304273"/>
              <a:gd name="connsiteY3" fmla="*/ 40303 h 1123872"/>
              <a:gd name="connsiteX4" fmla="*/ 1574919 w 3304273"/>
              <a:gd name="connsiteY4" fmla="*/ 582017 h 1123872"/>
              <a:gd name="connsiteX5" fmla="*/ 2755206 w 3304273"/>
              <a:gd name="connsiteY5" fmla="*/ 258966 h 1123872"/>
              <a:gd name="connsiteX6" fmla="*/ 3051774 w 3304273"/>
              <a:gd name="connsiteY6" fmla="*/ 2730 h 1123872"/>
              <a:gd name="connsiteX7" fmla="*/ 3304273 w 3304273"/>
              <a:gd name="connsiteY7" fmla="*/ 424050 h 1123872"/>
              <a:gd name="connsiteX8" fmla="*/ 2957858 w 3304273"/>
              <a:gd name="connsiteY8" fmla="*/ 685714 h 1123872"/>
              <a:gd name="connsiteX9" fmla="*/ 1705812 w 3304273"/>
              <a:gd name="connsiteY9" fmla="*/ 1123864 h 1123872"/>
              <a:gd name="connsiteX0" fmla="*/ 1705812 w 3304273"/>
              <a:gd name="connsiteY0" fmla="*/ 1125074 h 1125082"/>
              <a:gd name="connsiteX1" fmla="*/ 315236 w 3304273"/>
              <a:gd name="connsiteY1" fmla="*/ 679687 h 1125082"/>
              <a:gd name="connsiteX2" fmla="*/ 911 w 3304273"/>
              <a:gd name="connsiteY2" fmla="*/ 412988 h 1125082"/>
              <a:gd name="connsiteX3" fmla="*/ 239036 w 3304273"/>
              <a:gd name="connsiteY3" fmla="*/ 41513 h 1125082"/>
              <a:gd name="connsiteX4" fmla="*/ 1574919 w 3304273"/>
              <a:gd name="connsiteY4" fmla="*/ 583227 h 1125082"/>
              <a:gd name="connsiteX5" fmla="*/ 2755206 w 3304273"/>
              <a:gd name="connsiteY5" fmla="*/ 260176 h 1125082"/>
              <a:gd name="connsiteX6" fmla="*/ 3051774 w 3304273"/>
              <a:gd name="connsiteY6" fmla="*/ 3940 h 1125082"/>
              <a:gd name="connsiteX7" fmla="*/ 3304273 w 3304273"/>
              <a:gd name="connsiteY7" fmla="*/ 425260 h 1125082"/>
              <a:gd name="connsiteX8" fmla="*/ 2957858 w 3304273"/>
              <a:gd name="connsiteY8" fmla="*/ 686924 h 1125082"/>
              <a:gd name="connsiteX9" fmla="*/ 1705812 w 3304273"/>
              <a:gd name="connsiteY9" fmla="*/ 1125074 h 1125082"/>
              <a:gd name="connsiteX0" fmla="*/ 1705812 w 3304273"/>
              <a:gd name="connsiteY0" fmla="*/ 1125074 h 1125082"/>
              <a:gd name="connsiteX1" fmla="*/ 315236 w 3304273"/>
              <a:gd name="connsiteY1" fmla="*/ 679687 h 1125082"/>
              <a:gd name="connsiteX2" fmla="*/ 911 w 3304273"/>
              <a:gd name="connsiteY2" fmla="*/ 412988 h 1125082"/>
              <a:gd name="connsiteX3" fmla="*/ 239036 w 3304273"/>
              <a:gd name="connsiteY3" fmla="*/ 41513 h 1125082"/>
              <a:gd name="connsiteX4" fmla="*/ 1574919 w 3304273"/>
              <a:gd name="connsiteY4" fmla="*/ 583227 h 1125082"/>
              <a:gd name="connsiteX5" fmla="*/ 2755206 w 3304273"/>
              <a:gd name="connsiteY5" fmla="*/ 260176 h 1125082"/>
              <a:gd name="connsiteX6" fmla="*/ 3051774 w 3304273"/>
              <a:gd name="connsiteY6" fmla="*/ 3940 h 1125082"/>
              <a:gd name="connsiteX7" fmla="*/ 3304273 w 3304273"/>
              <a:gd name="connsiteY7" fmla="*/ 425260 h 1125082"/>
              <a:gd name="connsiteX8" fmla="*/ 2957858 w 3304273"/>
              <a:gd name="connsiteY8" fmla="*/ 686924 h 1125082"/>
              <a:gd name="connsiteX9" fmla="*/ 1705812 w 3304273"/>
              <a:gd name="connsiteY9" fmla="*/ 1125074 h 1125082"/>
              <a:gd name="connsiteX0" fmla="*/ 1705812 w 3304611"/>
              <a:gd name="connsiteY0" fmla="*/ 1125074 h 1125082"/>
              <a:gd name="connsiteX1" fmla="*/ 315236 w 3304611"/>
              <a:gd name="connsiteY1" fmla="*/ 679687 h 1125082"/>
              <a:gd name="connsiteX2" fmla="*/ 911 w 3304611"/>
              <a:gd name="connsiteY2" fmla="*/ 412988 h 1125082"/>
              <a:gd name="connsiteX3" fmla="*/ 239036 w 3304611"/>
              <a:gd name="connsiteY3" fmla="*/ 41513 h 1125082"/>
              <a:gd name="connsiteX4" fmla="*/ 1574919 w 3304611"/>
              <a:gd name="connsiteY4" fmla="*/ 583227 h 1125082"/>
              <a:gd name="connsiteX5" fmla="*/ 2755206 w 3304611"/>
              <a:gd name="connsiteY5" fmla="*/ 260176 h 1125082"/>
              <a:gd name="connsiteX6" fmla="*/ 3051774 w 3304611"/>
              <a:gd name="connsiteY6" fmla="*/ 3940 h 1125082"/>
              <a:gd name="connsiteX7" fmla="*/ 3304273 w 3304611"/>
              <a:gd name="connsiteY7" fmla="*/ 425260 h 1125082"/>
              <a:gd name="connsiteX8" fmla="*/ 3063746 w 3304611"/>
              <a:gd name="connsiteY8" fmla="*/ 574326 h 1125082"/>
              <a:gd name="connsiteX9" fmla="*/ 2957858 w 3304611"/>
              <a:gd name="connsiteY9" fmla="*/ 686924 h 1125082"/>
              <a:gd name="connsiteX10" fmla="*/ 1705812 w 3304611"/>
              <a:gd name="connsiteY10" fmla="*/ 1125074 h 1125082"/>
              <a:gd name="connsiteX0" fmla="*/ 1705812 w 3308922"/>
              <a:gd name="connsiteY0" fmla="*/ 1125074 h 1125082"/>
              <a:gd name="connsiteX1" fmla="*/ 315236 w 3308922"/>
              <a:gd name="connsiteY1" fmla="*/ 679687 h 1125082"/>
              <a:gd name="connsiteX2" fmla="*/ 911 w 3308922"/>
              <a:gd name="connsiteY2" fmla="*/ 412988 h 1125082"/>
              <a:gd name="connsiteX3" fmla="*/ 239036 w 3308922"/>
              <a:gd name="connsiteY3" fmla="*/ 41513 h 1125082"/>
              <a:gd name="connsiteX4" fmla="*/ 1574919 w 3308922"/>
              <a:gd name="connsiteY4" fmla="*/ 583227 h 1125082"/>
              <a:gd name="connsiteX5" fmla="*/ 2755206 w 3308922"/>
              <a:gd name="connsiteY5" fmla="*/ 260176 h 1125082"/>
              <a:gd name="connsiteX6" fmla="*/ 3051774 w 3308922"/>
              <a:gd name="connsiteY6" fmla="*/ 3940 h 1125082"/>
              <a:gd name="connsiteX7" fmla="*/ 3304273 w 3308922"/>
              <a:gd name="connsiteY7" fmla="*/ 425260 h 1125082"/>
              <a:gd name="connsiteX8" fmla="*/ 3198381 w 3308922"/>
              <a:gd name="connsiteY8" fmla="*/ 473349 h 1125082"/>
              <a:gd name="connsiteX9" fmla="*/ 3063746 w 3308922"/>
              <a:gd name="connsiteY9" fmla="*/ 574326 h 1125082"/>
              <a:gd name="connsiteX10" fmla="*/ 2957858 w 3308922"/>
              <a:gd name="connsiteY10" fmla="*/ 686924 h 1125082"/>
              <a:gd name="connsiteX11" fmla="*/ 1705812 w 3308922"/>
              <a:gd name="connsiteY11" fmla="*/ 1125074 h 1125082"/>
              <a:gd name="connsiteX0" fmla="*/ 1705812 w 3309719"/>
              <a:gd name="connsiteY0" fmla="*/ 1125074 h 1125077"/>
              <a:gd name="connsiteX1" fmla="*/ 315236 w 3309719"/>
              <a:gd name="connsiteY1" fmla="*/ 679687 h 1125077"/>
              <a:gd name="connsiteX2" fmla="*/ 911 w 3309719"/>
              <a:gd name="connsiteY2" fmla="*/ 412988 h 1125077"/>
              <a:gd name="connsiteX3" fmla="*/ 239036 w 3309719"/>
              <a:gd name="connsiteY3" fmla="*/ 41513 h 1125077"/>
              <a:gd name="connsiteX4" fmla="*/ 1574919 w 3309719"/>
              <a:gd name="connsiteY4" fmla="*/ 583227 h 1125077"/>
              <a:gd name="connsiteX5" fmla="*/ 2755206 w 3309719"/>
              <a:gd name="connsiteY5" fmla="*/ 260176 h 1125077"/>
              <a:gd name="connsiteX6" fmla="*/ 3051774 w 3309719"/>
              <a:gd name="connsiteY6" fmla="*/ 3940 h 1125077"/>
              <a:gd name="connsiteX7" fmla="*/ 3304273 w 3309719"/>
              <a:gd name="connsiteY7" fmla="*/ 425260 h 1125077"/>
              <a:gd name="connsiteX8" fmla="*/ 3198381 w 3309719"/>
              <a:gd name="connsiteY8" fmla="*/ 473349 h 1125077"/>
              <a:gd name="connsiteX9" fmla="*/ 2957858 w 3309719"/>
              <a:gd name="connsiteY9" fmla="*/ 686924 h 1125077"/>
              <a:gd name="connsiteX10" fmla="*/ 1705812 w 3309719"/>
              <a:gd name="connsiteY10" fmla="*/ 1125074 h 1125077"/>
              <a:gd name="connsiteX0" fmla="*/ 1705812 w 3304273"/>
              <a:gd name="connsiteY0" fmla="*/ 1125074 h 1125077"/>
              <a:gd name="connsiteX1" fmla="*/ 315236 w 3304273"/>
              <a:gd name="connsiteY1" fmla="*/ 679687 h 1125077"/>
              <a:gd name="connsiteX2" fmla="*/ 911 w 3304273"/>
              <a:gd name="connsiteY2" fmla="*/ 412988 h 1125077"/>
              <a:gd name="connsiteX3" fmla="*/ 239036 w 3304273"/>
              <a:gd name="connsiteY3" fmla="*/ 41513 h 1125077"/>
              <a:gd name="connsiteX4" fmla="*/ 1574919 w 3304273"/>
              <a:gd name="connsiteY4" fmla="*/ 583227 h 1125077"/>
              <a:gd name="connsiteX5" fmla="*/ 2755206 w 3304273"/>
              <a:gd name="connsiteY5" fmla="*/ 260176 h 1125077"/>
              <a:gd name="connsiteX6" fmla="*/ 3051774 w 3304273"/>
              <a:gd name="connsiteY6" fmla="*/ 3940 h 1125077"/>
              <a:gd name="connsiteX7" fmla="*/ 3304273 w 3304273"/>
              <a:gd name="connsiteY7" fmla="*/ 425260 h 1125077"/>
              <a:gd name="connsiteX8" fmla="*/ 2957858 w 3304273"/>
              <a:gd name="connsiteY8" fmla="*/ 686924 h 1125077"/>
              <a:gd name="connsiteX9" fmla="*/ 1705812 w 3304273"/>
              <a:gd name="connsiteY9" fmla="*/ 1125074 h 1125077"/>
              <a:gd name="connsiteX0" fmla="*/ 1705812 w 3304273"/>
              <a:gd name="connsiteY0" fmla="*/ 1125074 h 1125448"/>
              <a:gd name="connsiteX1" fmla="*/ 315236 w 3304273"/>
              <a:gd name="connsiteY1" fmla="*/ 679687 h 1125448"/>
              <a:gd name="connsiteX2" fmla="*/ 911 w 3304273"/>
              <a:gd name="connsiteY2" fmla="*/ 412988 h 1125448"/>
              <a:gd name="connsiteX3" fmla="*/ 239036 w 3304273"/>
              <a:gd name="connsiteY3" fmla="*/ 41513 h 1125448"/>
              <a:gd name="connsiteX4" fmla="*/ 1574919 w 3304273"/>
              <a:gd name="connsiteY4" fmla="*/ 583227 h 1125448"/>
              <a:gd name="connsiteX5" fmla="*/ 2755206 w 3304273"/>
              <a:gd name="connsiteY5" fmla="*/ 260176 h 1125448"/>
              <a:gd name="connsiteX6" fmla="*/ 3051774 w 3304273"/>
              <a:gd name="connsiteY6" fmla="*/ 3940 h 1125448"/>
              <a:gd name="connsiteX7" fmla="*/ 3304273 w 3304273"/>
              <a:gd name="connsiteY7" fmla="*/ 425260 h 1125448"/>
              <a:gd name="connsiteX8" fmla="*/ 2946638 w 3304273"/>
              <a:gd name="connsiteY8" fmla="*/ 642046 h 1125448"/>
              <a:gd name="connsiteX9" fmla="*/ 1705812 w 3304273"/>
              <a:gd name="connsiteY9" fmla="*/ 1125074 h 1125448"/>
              <a:gd name="connsiteX0" fmla="*/ 1705812 w 3304273"/>
              <a:gd name="connsiteY0" fmla="*/ 1125074 h 1125448"/>
              <a:gd name="connsiteX1" fmla="*/ 315236 w 3304273"/>
              <a:gd name="connsiteY1" fmla="*/ 679687 h 1125448"/>
              <a:gd name="connsiteX2" fmla="*/ 911 w 3304273"/>
              <a:gd name="connsiteY2" fmla="*/ 412988 h 1125448"/>
              <a:gd name="connsiteX3" fmla="*/ 239036 w 3304273"/>
              <a:gd name="connsiteY3" fmla="*/ 41513 h 1125448"/>
              <a:gd name="connsiteX4" fmla="*/ 1574919 w 3304273"/>
              <a:gd name="connsiteY4" fmla="*/ 583227 h 1125448"/>
              <a:gd name="connsiteX5" fmla="*/ 2755206 w 3304273"/>
              <a:gd name="connsiteY5" fmla="*/ 260176 h 1125448"/>
              <a:gd name="connsiteX6" fmla="*/ 3051774 w 3304273"/>
              <a:gd name="connsiteY6" fmla="*/ 3940 h 1125448"/>
              <a:gd name="connsiteX7" fmla="*/ 3304273 w 3304273"/>
              <a:gd name="connsiteY7" fmla="*/ 425260 h 1125448"/>
              <a:gd name="connsiteX8" fmla="*/ 2946638 w 3304273"/>
              <a:gd name="connsiteY8" fmla="*/ 642046 h 1125448"/>
              <a:gd name="connsiteX9" fmla="*/ 1705812 w 3304273"/>
              <a:gd name="connsiteY9" fmla="*/ 1125074 h 1125448"/>
              <a:gd name="connsiteX0" fmla="*/ 1745080 w 3304273"/>
              <a:gd name="connsiteY0" fmla="*/ 1108245 h 1108711"/>
              <a:gd name="connsiteX1" fmla="*/ 315236 w 3304273"/>
              <a:gd name="connsiteY1" fmla="*/ 679687 h 1108711"/>
              <a:gd name="connsiteX2" fmla="*/ 911 w 3304273"/>
              <a:gd name="connsiteY2" fmla="*/ 412988 h 1108711"/>
              <a:gd name="connsiteX3" fmla="*/ 239036 w 3304273"/>
              <a:gd name="connsiteY3" fmla="*/ 41513 h 1108711"/>
              <a:gd name="connsiteX4" fmla="*/ 1574919 w 3304273"/>
              <a:gd name="connsiteY4" fmla="*/ 583227 h 1108711"/>
              <a:gd name="connsiteX5" fmla="*/ 2755206 w 3304273"/>
              <a:gd name="connsiteY5" fmla="*/ 260176 h 1108711"/>
              <a:gd name="connsiteX6" fmla="*/ 3051774 w 3304273"/>
              <a:gd name="connsiteY6" fmla="*/ 3940 h 1108711"/>
              <a:gd name="connsiteX7" fmla="*/ 3304273 w 3304273"/>
              <a:gd name="connsiteY7" fmla="*/ 425260 h 1108711"/>
              <a:gd name="connsiteX8" fmla="*/ 2946638 w 3304273"/>
              <a:gd name="connsiteY8" fmla="*/ 642046 h 1108711"/>
              <a:gd name="connsiteX9" fmla="*/ 1745080 w 3304273"/>
              <a:gd name="connsiteY9" fmla="*/ 1108245 h 1108711"/>
              <a:gd name="connsiteX0" fmla="*/ 1745130 w 3304323"/>
              <a:gd name="connsiteY0" fmla="*/ 1108245 h 1108249"/>
              <a:gd name="connsiteX1" fmla="*/ 304066 w 3304323"/>
              <a:gd name="connsiteY1" fmla="*/ 646028 h 1108249"/>
              <a:gd name="connsiteX2" fmla="*/ 961 w 3304323"/>
              <a:gd name="connsiteY2" fmla="*/ 412988 h 1108249"/>
              <a:gd name="connsiteX3" fmla="*/ 239086 w 3304323"/>
              <a:gd name="connsiteY3" fmla="*/ 41513 h 1108249"/>
              <a:gd name="connsiteX4" fmla="*/ 1574969 w 3304323"/>
              <a:gd name="connsiteY4" fmla="*/ 583227 h 1108249"/>
              <a:gd name="connsiteX5" fmla="*/ 2755256 w 3304323"/>
              <a:gd name="connsiteY5" fmla="*/ 260176 h 1108249"/>
              <a:gd name="connsiteX6" fmla="*/ 3051824 w 3304323"/>
              <a:gd name="connsiteY6" fmla="*/ 3940 h 1108249"/>
              <a:gd name="connsiteX7" fmla="*/ 3304323 w 3304323"/>
              <a:gd name="connsiteY7" fmla="*/ 425260 h 1108249"/>
              <a:gd name="connsiteX8" fmla="*/ 2946688 w 3304323"/>
              <a:gd name="connsiteY8" fmla="*/ 642046 h 1108249"/>
              <a:gd name="connsiteX9" fmla="*/ 1745130 w 3304323"/>
              <a:gd name="connsiteY9" fmla="*/ 1108245 h 1108249"/>
              <a:gd name="connsiteX0" fmla="*/ 1744169 w 3303362"/>
              <a:gd name="connsiteY0" fmla="*/ 1108245 h 1108249"/>
              <a:gd name="connsiteX1" fmla="*/ 303105 w 3303362"/>
              <a:gd name="connsiteY1" fmla="*/ 646028 h 1108249"/>
              <a:gd name="connsiteX2" fmla="*/ 0 w 3303362"/>
              <a:gd name="connsiteY2" fmla="*/ 412988 h 1108249"/>
              <a:gd name="connsiteX3" fmla="*/ 238125 w 3303362"/>
              <a:gd name="connsiteY3" fmla="*/ 41513 h 1108249"/>
              <a:gd name="connsiteX4" fmla="*/ 1574008 w 3303362"/>
              <a:gd name="connsiteY4" fmla="*/ 583227 h 1108249"/>
              <a:gd name="connsiteX5" fmla="*/ 2754295 w 3303362"/>
              <a:gd name="connsiteY5" fmla="*/ 260176 h 1108249"/>
              <a:gd name="connsiteX6" fmla="*/ 3050863 w 3303362"/>
              <a:gd name="connsiteY6" fmla="*/ 3940 h 1108249"/>
              <a:gd name="connsiteX7" fmla="*/ 3303362 w 3303362"/>
              <a:gd name="connsiteY7" fmla="*/ 425260 h 1108249"/>
              <a:gd name="connsiteX8" fmla="*/ 2945727 w 3303362"/>
              <a:gd name="connsiteY8" fmla="*/ 642046 h 1108249"/>
              <a:gd name="connsiteX9" fmla="*/ 1744169 w 3303362"/>
              <a:gd name="connsiteY9" fmla="*/ 1108245 h 1108249"/>
              <a:gd name="connsiteX0" fmla="*/ 1744169 w 3303362"/>
              <a:gd name="connsiteY0" fmla="*/ 1108245 h 1108249"/>
              <a:gd name="connsiteX1" fmla="*/ 303105 w 3303362"/>
              <a:gd name="connsiteY1" fmla="*/ 646028 h 1108249"/>
              <a:gd name="connsiteX2" fmla="*/ 0 w 3303362"/>
              <a:gd name="connsiteY2" fmla="*/ 412988 h 1108249"/>
              <a:gd name="connsiteX3" fmla="*/ 238125 w 3303362"/>
              <a:gd name="connsiteY3" fmla="*/ 41513 h 1108249"/>
              <a:gd name="connsiteX4" fmla="*/ 1574008 w 3303362"/>
              <a:gd name="connsiteY4" fmla="*/ 583227 h 1108249"/>
              <a:gd name="connsiteX5" fmla="*/ 2754295 w 3303362"/>
              <a:gd name="connsiteY5" fmla="*/ 260176 h 1108249"/>
              <a:gd name="connsiteX6" fmla="*/ 3050863 w 3303362"/>
              <a:gd name="connsiteY6" fmla="*/ 3940 h 1108249"/>
              <a:gd name="connsiteX7" fmla="*/ 3303362 w 3303362"/>
              <a:gd name="connsiteY7" fmla="*/ 425260 h 1108249"/>
              <a:gd name="connsiteX8" fmla="*/ 2945727 w 3303362"/>
              <a:gd name="connsiteY8" fmla="*/ 642046 h 1108249"/>
              <a:gd name="connsiteX9" fmla="*/ 1744169 w 3303362"/>
              <a:gd name="connsiteY9" fmla="*/ 1108245 h 1108249"/>
              <a:gd name="connsiteX0" fmla="*/ 1744169 w 3303362"/>
              <a:gd name="connsiteY0" fmla="*/ 1108245 h 1108249"/>
              <a:gd name="connsiteX1" fmla="*/ 303105 w 3303362"/>
              <a:gd name="connsiteY1" fmla="*/ 646028 h 1108249"/>
              <a:gd name="connsiteX2" fmla="*/ 0 w 3303362"/>
              <a:gd name="connsiteY2" fmla="*/ 412988 h 1108249"/>
              <a:gd name="connsiteX3" fmla="*/ 249344 w 3303362"/>
              <a:gd name="connsiteY3" fmla="*/ 30294 h 1108249"/>
              <a:gd name="connsiteX4" fmla="*/ 1574008 w 3303362"/>
              <a:gd name="connsiteY4" fmla="*/ 583227 h 1108249"/>
              <a:gd name="connsiteX5" fmla="*/ 2754295 w 3303362"/>
              <a:gd name="connsiteY5" fmla="*/ 260176 h 1108249"/>
              <a:gd name="connsiteX6" fmla="*/ 3050863 w 3303362"/>
              <a:gd name="connsiteY6" fmla="*/ 3940 h 1108249"/>
              <a:gd name="connsiteX7" fmla="*/ 3303362 w 3303362"/>
              <a:gd name="connsiteY7" fmla="*/ 425260 h 1108249"/>
              <a:gd name="connsiteX8" fmla="*/ 2945727 w 3303362"/>
              <a:gd name="connsiteY8" fmla="*/ 642046 h 1108249"/>
              <a:gd name="connsiteX9" fmla="*/ 1744169 w 3303362"/>
              <a:gd name="connsiteY9" fmla="*/ 1108245 h 1108249"/>
              <a:gd name="connsiteX0" fmla="*/ 1744169 w 3303362"/>
              <a:gd name="connsiteY0" fmla="*/ 1108245 h 1108249"/>
              <a:gd name="connsiteX1" fmla="*/ 303105 w 3303362"/>
              <a:gd name="connsiteY1" fmla="*/ 646028 h 1108249"/>
              <a:gd name="connsiteX2" fmla="*/ 0 w 3303362"/>
              <a:gd name="connsiteY2" fmla="*/ 412988 h 1108249"/>
              <a:gd name="connsiteX3" fmla="*/ 249344 w 3303362"/>
              <a:gd name="connsiteY3" fmla="*/ 30294 h 1108249"/>
              <a:gd name="connsiteX4" fmla="*/ 880614 w 3303362"/>
              <a:gd name="connsiteY4" fmla="*/ 478960 h 1108249"/>
              <a:gd name="connsiteX5" fmla="*/ 1574008 w 3303362"/>
              <a:gd name="connsiteY5" fmla="*/ 583227 h 1108249"/>
              <a:gd name="connsiteX6" fmla="*/ 2754295 w 3303362"/>
              <a:gd name="connsiteY6" fmla="*/ 260176 h 1108249"/>
              <a:gd name="connsiteX7" fmla="*/ 3050863 w 3303362"/>
              <a:gd name="connsiteY7" fmla="*/ 3940 h 1108249"/>
              <a:gd name="connsiteX8" fmla="*/ 3303362 w 3303362"/>
              <a:gd name="connsiteY8" fmla="*/ 425260 h 1108249"/>
              <a:gd name="connsiteX9" fmla="*/ 2945727 w 3303362"/>
              <a:gd name="connsiteY9" fmla="*/ 642046 h 1108249"/>
              <a:gd name="connsiteX10" fmla="*/ 1744169 w 3303362"/>
              <a:gd name="connsiteY10" fmla="*/ 1108245 h 1108249"/>
              <a:gd name="connsiteX0" fmla="*/ 1744169 w 3303362"/>
              <a:gd name="connsiteY0" fmla="*/ 1108245 h 1108249"/>
              <a:gd name="connsiteX1" fmla="*/ 303105 w 3303362"/>
              <a:gd name="connsiteY1" fmla="*/ 646028 h 1108249"/>
              <a:gd name="connsiteX2" fmla="*/ 0 w 3303362"/>
              <a:gd name="connsiteY2" fmla="*/ 412988 h 1108249"/>
              <a:gd name="connsiteX3" fmla="*/ 249344 w 3303362"/>
              <a:gd name="connsiteY3" fmla="*/ 30294 h 1108249"/>
              <a:gd name="connsiteX4" fmla="*/ 880614 w 3303362"/>
              <a:gd name="connsiteY4" fmla="*/ 478960 h 1108249"/>
              <a:gd name="connsiteX5" fmla="*/ 1574008 w 3303362"/>
              <a:gd name="connsiteY5" fmla="*/ 583227 h 1108249"/>
              <a:gd name="connsiteX6" fmla="*/ 2176482 w 3303362"/>
              <a:gd name="connsiteY6" fmla="*/ 535058 h 1108249"/>
              <a:gd name="connsiteX7" fmla="*/ 2754295 w 3303362"/>
              <a:gd name="connsiteY7" fmla="*/ 260176 h 1108249"/>
              <a:gd name="connsiteX8" fmla="*/ 3050863 w 3303362"/>
              <a:gd name="connsiteY8" fmla="*/ 3940 h 1108249"/>
              <a:gd name="connsiteX9" fmla="*/ 3303362 w 3303362"/>
              <a:gd name="connsiteY9" fmla="*/ 425260 h 1108249"/>
              <a:gd name="connsiteX10" fmla="*/ 2945727 w 3303362"/>
              <a:gd name="connsiteY10" fmla="*/ 642046 h 1108249"/>
              <a:gd name="connsiteX11" fmla="*/ 1744169 w 3303362"/>
              <a:gd name="connsiteY11" fmla="*/ 1108245 h 1108249"/>
              <a:gd name="connsiteX0" fmla="*/ 1744169 w 3303362"/>
              <a:gd name="connsiteY0" fmla="*/ 1108245 h 1108249"/>
              <a:gd name="connsiteX1" fmla="*/ 303105 w 3303362"/>
              <a:gd name="connsiteY1" fmla="*/ 646028 h 1108249"/>
              <a:gd name="connsiteX2" fmla="*/ 0 w 3303362"/>
              <a:gd name="connsiteY2" fmla="*/ 412988 h 1108249"/>
              <a:gd name="connsiteX3" fmla="*/ 249344 w 3303362"/>
              <a:gd name="connsiteY3" fmla="*/ 30294 h 1108249"/>
              <a:gd name="connsiteX4" fmla="*/ 880614 w 3303362"/>
              <a:gd name="connsiteY4" fmla="*/ 478960 h 1108249"/>
              <a:gd name="connsiteX5" fmla="*/ 2176482 w 3303362"/>
              <a:gd name="connsiteY5" fmla="*/ 535058 h 1108249"/>
              <a:gd name="connsiteX6" fmla="*/ 2754295 w 3303362"/>
              <a:gd name="connsiteY6" fmla="*/ 260176 h 1108249"/>
              <a:gd name="connsiteX7" fmla="*/ 3050863 w 3303362"/>
              <a:gd name="connsiteY7" fmla="*/ 3940 h 1108249"/>
              <a:gd name="connsiteX8" fmla="*/ 3303362 w 3303362"/>
              <a:gd name="connsiteY8" fmla="*/ 425260 h 1108249"/>
              <a:gd name="connsiteX9" fmla="*/ 2945727 w 3303362"/>
              <a:gd name="connsiteY9" fmla="*/ 642046 h 1108249"/>
              <a:gd name="connsiteX10" fmla="*/ 1744169 w 3303362"/>
              <a:gd name="connsiteY10" fmla="*/ 1108245 h 1108249"/>
              <a:gd name="connsiteX0" fmla="*/ 1744169 w 3303362"/>
              <a:gd name="connsiteY0" fmla="*/ 1108245 h 1108249"/>
              <a:gd name="connsiteX1" fmla="*/ 303105 w 3303362"/>
              <a:gd name="connsiteY1" fmla="*/ 646028 h 1108249"/>
              <a:gd name="connsiteX2" fmla="*/ 0 w 3303362"/>
              <a:gd name="connsiteY2" fmla="*/ 412988 h 1108249"/>
              <a:gd name="connsiteX3" fmla="*/ 249344 w 3303362"/>
              <a:gd name="connsiteY3" fmla="*/ 30294 h 1108249"/>
              <a:gd name="connsiteX4" fmla="*/ 487927 w 3303362"/>
              <a:gd name="connsiteY4" fmla="*/ 248957 h 1108249"/>
              <a:gd name="connsiteX5" fmla="*/ 880614 w 3303362"/>
              <a:gd name="connsiteY5" fmla="*/ 478960 h 1108249"/>
              <a:gd name="connsiteX6" fmla="*/ 2176482 w 3303362"/>
              <a:gd name="connsiteY6" fmla="*/ 535058 h 1108249"/>
              <a:gd name="connsiteX7" fmla="*/ 2754295 w 3303362"/>
              <a:gd name="connsiteY7" fmla="*/ 260176 h 1108249"/>
              <a:gd name="connsiteX8" fmla="*/ 3050863 w 3303362"/>
              <a:gd name="connsiteY8" fmla="*/ 3940 h 1108249"/>
              <a:gd name="connsiteX9" fmla="*/ 3303362 w 3303362"/>
              <a:gd name="connsiteY9" fmla="*/ 425260 h 1108249"/>
              <a:gd name="connsiteX10" fmla="*/ 2945727 w 3303362"/>
              <a:gd name="connsiteY10" fmla="*/ 642046 h 1108249"/>
              <a:gd name="connsiteX11" fmla="*/ 1744169 w 3303362"/>
              <a:gd name="connsiteY11" fmla="*/ 1108245 h 1108249"/>
              <a:gd name="connsiteX0" fmla="*/ 1744169 w 3303362"/>
              <a:gd name="connsiteY0" fmla="*/ 1108245 h 1108249"/>
              <a:gd name="connsiteX1" fmla="*/ 303105 w 3303362"/>
              <a:gd name="connsiteY1" fmla="*/ 646028 h 1108249"/>
              <a:gd name="connsiteX2" fmla="*/ 0 w 3303362"/>
              <a:gd name="connsiteY2" fmla="*/ 412988 h 1108249"/>
              <a:gd name="connsiteX3" fmla="*/ 249344 w 3303362"/>
              <a:gd name="connsiteY3" fmla="*/ 30294 h 1108249"/>
              <a:gd name="connsiteX4" fmla="*/ 487927 w 3303362"/>
              <a:gd name="connsiteY4" fmla="*/ 248957 h 1108249"/>
              <a:gd name="connsiteX5" fmla="*/ 2176482 w 3303362"/>
              <a:gd name="connsiteY5" fmla="*/ 535058 h 1108249"/>
              <a:gd name="connsiteX6" fmla="*/ 2754295 w 3303362"/>
              <a:gd name="connsiteY6" fmla="*/ 260176 h 1108249"/>
              <a:gd name="connsiteX7" fmla="*/ 3050863 w 3303362"/>
              <a:gd name="connsiteY7" fmla="*/ 3940 h 1108249"/>
              <a:gd name="connsiteX8" fmla="*/ 3303362 w 3303362"/>
              <a:gd name="connsiteY8" fmla="*/ 425260 h 1108249"/>
              <a:gd name="connsiteX9" fmla="*/ 2945727 w 3303362"/>
              <a:gd name="connsiteY9" fmla="*/ 642046 h 1108249"/>
              <a:gd name="connsiteX10" fmla="*/ 1744169 w 3303362"/>
              <a:gd name="connsiteY10" fmla="*/ 1108245 h 1108249"/>
              <a:gd name="connsiteX0" fmla="*/ 1744169 w 3303362"/>
              <a:gd name="connsiteY0" fmla="*/ 1108245 h 1108249"/>
              <a:gd name="connsiteX1" fmla="*/ 303105 w 3303362"/>
              <a:gd name="connsiteY1" fmla="*/ 646028 h 1108249"/>
              <a:gd name="connsiteX2" fmla="*/ 0 w 3303362"/>
              <a:gd name="connsiteY2" fmla="*/ 412988 h 1108249"/>
              <a:gd name="connsiteX3" fmla="*/ 249344 w 3303362"/>
              <a:gd name="connsiteY3" fmla="*/ 30294 h 1108249"/>
              <a:gd name="connsiteX4" fmla="*/ 510367 w 3303362"/>
              <a:gd name="connsiteY4" fmla="*/ 265786 h 1108249"/>
              <a:gd name="connsiteX5" fmla="*/ 2176482 w 3303362"/>
              <a:gd name="connsiteY5" fmla="*/ 535058 h 1108249"/>
              <a:gd name="connsiteX6" fmla="*/ 2754295 w 3303362"/>
              <a:gd name="connsiteY6" fmla="*/ 260176 h 1108249"/>
              <a:gd name="connsiteX7" fmla="*/ 3050863 w 3303362"/>
              <a:gd name="connsiteY7" fmla="*/ 3940 h 1108249"/>
              <a:gd name="connsiteX8" fmla="*/ 3303362 w 3303362"/>
              <a:gd name="connsiteY8" fmla="*/ 425260 h 1108249"/>
              <a:gd name="connsiteX9" fmla="*/ 2945727 w 3303362"/>
              <a:gd name="connsiteY9" fmla="*/ 642046 h 1108249"/>
              <a:gd name="connsiteX10" fmla="*/ 1744169 w 3303362"/>
              <a:gd name="connsiteY10" fmla="*/ 1108245 h 1108249"/>
              <a:gd name="connsiteX0" fmla="*/ 1744169 w 3303362"/>
              <a:gd name="connsiteY0" fmla="*/ 1108245 h 1108249"/>
              <a:gd name="connsiteX1" fmla="*/ 303105 w 3303362"/>
              <a:gd name="connsiteY1" fmla="*/ 646028 h 1108249"/>
              <a:gd name="connsiteX2" fmla="*/ 0 w 3303362"/>
              <a:gd name="connsiteY2" fmla="*/ 412988 h 1108249"/>
              <a:gd name="connsiteX3" fmla="*/ 249344 w 3303362"/>
              <a:gd name="connsiteY3" fmla="*/ 30294 h 1108249"/>
              <a:gd name="connsiteX4" fmla="*/ 510367 w 3303362"/>
              <a:gd name="connsiteY4" fmla="*/ 265786 h 1108249"/>
              <a:gd name="connsiteX5" fmla="*/ 2176482 w 3303362"/>
              <a:gd name="connsiteY5" fmla="*/ 535058 h 1108249"/>
              <a:gd name="connsiteX6" fmla="*/ 2754295 w 3303362"/>
              <a:gd name="connsiteY6" fmla="*/ 260176 h 1108249"/>
              <a:gd name="connsiteX7" fmla="*/ 3050863 w 3303362"/>
              <a:gd name="connsiteY7" fmla="*/ 3940 h 1108249"/>
              <a:gd name="connsiteX8" fmla="*/ 3303362 w 3303362"/>
              <a:gd name="connsiteY8" fmla="*/ 425260 h 1108249"/>
              <a:gd name="connsiteX9" fmla="*/ 2945727 w 3303362"/>
              <a:gd name="connsiteY9" fmla="*/ 642046 h 1108249"/>
              <a:gd name="connsiteX10" fmla="*/ 1744169 w 3303362"/>
              <a:gd name="connsiteY10" fmla="*/ 1108245 h 1108249"/>
              <a:gd name="connsiteX0" fmla="*/ 1744169 w 3303362"/>
              <a:gd name="connsiteY0" fmla="*/ 1104305 h 1104309"/>
              <a:gd name="connsiteX1" fmla="*/ 303105 w 3303362"/>
              <a:gd name="connsiteY1" fmla="*/ 642088 h 1104309"/>
              <a:gd name="connsiteX2" fmla="*/ 0 w 3303362"/>
              <a:gd name="connsiteY2" fmla="*/ 409048 h 1104309"/>
              <a:gd name="connsiteX3" fmla="*/ 249344 w 3303362"/>
              <a:gd name="connsiteY3" fmla="*/ 26354 h 1104309"/>
              <a:gd name="connsiteX4" fmla="*/ 510367 w 3303362"/>
              <a:gd name="connsiteY4" fmla="*/ 261846 h 1104309"/>
              <a:gd name="connsiteX5" fmla="*/ 2176482 w 3303362"/>
              <a:gd name="connsiteY5" fmla="*/ 531118 h 1104309"/>
              <a:gd name="connsiteX6" fmla="*/ 2754295 w 3303362"/>
              <a:gd name="connsiteY6" fmla="*/ 256236 h 1104309"/>
              <a:gd name="connsiteX7" fmla="*/ 3050863 w 3303362"/>
              <a:gd name="connsiteY7" fmla="*/ 0 h 1104309"/>
              <a:gd name="connsiteX8" fmla="*/ 3303362 w 3303362"/>
              <a:gd name="connsiteY8" fmla="*/ 421320 h 1104309"/>
              <a:gd name="connsiteX9" fmla="*/ 2945727 w 3303362"/>
              <a:gd name="connsiteY9" fmla="*/ 638106 h 1104309"/>
              <a:gd name="connsiteX10" fmla="*/ 1744169 w 3303362"/>
              <a:gd name="connsiteY10" fmla="*/ 1104305 h 1104309"/>
              <a:gd name="connsiteX0" fmla="*/ 1744169 w 3303362"/>
              <a:gd name="connsiteY0" fmla="*/ 1104305 h 1104309"/>
              <a:gd name="connsiteX1" fmla="*/ 303105 w 3303362"/>
              <a:gd name="connsiteY1" fmla="*/ 642088 h 1104309"/>
              <a:gd name="connsiteX2" fmla="*/ 0 w 3303362"/>
              <a:gd name="connsiteY2" fmla="*/ 409048 h 1104309"/>
              <a:gd name="connsiteX3" fmla="*/ 249344 w 3303362"/>
              <a:gd name="connsiteY3" fmla="*/ 26354 h 1104309"/>
              <a:gd name="connsiteX4" fmla="*/ 510367 w 3303362"/>
              <a:gd name="connsiteY4" fmla="*/ 261846 h 1104309"/>
              <a:gd name="connsiteX5" fmla="*/ 2176482 w 3303362"/>
              <a:gd name="connsiteY5" fmla="*/ 531118 h 1104309"/>
              <a:gd name="connsiteX6" fmla="*/ 2754295 w 3303362"/>
              <a:gd name="connsiteY6" fmla="*/ 256236 h 1104309"/>
              <a:gd name="connsiteX7" fmla="*/ 3050863 w 3303362"/>
              <a:gd name="connsiteY7" fmla="*/ 0 h 1104309"/>
              <a:gd name="connsiteX8" fmla="*/ 3303362 w 3303362"/>
              <a:gd name="connsiteY8" fmla="*/ 421320 h 1104309"/>
              <a:gd name="connsiteX9" fmla="*/ 2945727 w 3303362"/>
              <a:gd name="connsiteY9" fmla="*/ 638106 h 1104309"/>
              <a:gd name="connsiteX10" fmla="*/ 1744169 w 3303362"/>
              <a:gd name="connsiteY10" fmla="*/ 1104305 h 1104309"/>
              <a:gd name="connsiteX0" fmla="*/ 1744169 w 3303362"/>
              <a:gd name="connsiteY0" fmla="*/ 1104305 h 1104309"/>
              <a:gd name="connsiteX1" fmla="*/ 303105 w 3303362"/>
              <a:gd name="connsiteY1" fmla="*/ 642088 h 1104309"/>
              <a:gd name="connsiteX2" fmla="*/ 0 w 3303362"/>
              <a:gd name="connsiteY2" fmla="*/ 409048 h 1104309"/>
              <a:gd name="connsiteX3" fmla="*/ 249344 w 3303362"/>
              <a:gd name="connsiteY3" fmla="*/ 26354 h 1104309"/>
              <a:gd name="connsiteX4" fmla="*/ 510367 w 3303362"/>
              <a:gd name="connsiteY4" fmla="*/ 261846 h 1104309"/>
              <a:gd name="connsiteX5" fmla="*/ 2176482 w 3303362"/>
              <a:gd name="connsiteY5" fmla="*/ 531118 h 1104309"/>
              <a:gd name="connsiteX6" fmla="*/ 2754295 w 3303362"/>
              <a:gd name="connsiteY6" fmla="*/ 256236 h 1104309"/>
              <a:gd name="connsiteX7" fmla="*/ 3050863 w 3303362"/>
              <a:gd name="connsiteY7" fmla="*/ 0 h 1104309"/>
              <a:gd name="connsiteX8" fmla="*/ 3303362 w 3303362"/>
              <a:gd name="connsiteY8" fmla="*/ 421320 h 1104309"/>
              <a:gd name="connsiteX9" fmla="*/ 2945727 w 3303362"/>
              <a:gd name="connsiteY9" fmla="*/ 638106 h 1104309"/>
              <a:gd name="connsiteX10" fmla="*/ 1744169 w 3303362"/>
              <a:gd name="connsiteY10" fmla="*/ 1104305 h 1104309"/>
              <a:gd name="connsiteX0" fmla="*/ 1744169 w 3303362"/>
              <a:gd name="connsiteY0" fmla="*/ 1104305 h 1104309"/>
              <a:gd name="connsiteX1" fmla="*/ 303105 w 3303362"/>
              <a:gd name="connsiteY1" fmla="*/ 642088 h 1104309"/>
              <a:gd name="connsiteX2" fmla="*/ 0 w 3303362"/>
              <a:gd name="connsiteY2" fmla="*/ 409048 h 1104309"/>
              <a:gd name="connsiteX3" fmla="*/ 249344 w 3303362"/>
              <a:gd name="connsiteY3" fmla="*/ 26354 h 1104309"/>
              <a:gd name="connsiteX4" fmla="*/ 510367 w 3303362"/>
              <a:gd name="connsiteY4" fmla="*/ 261846 h 1104309"/>
              <a:gd name="connsiteX5" fmla="*/ 2754295 w 3303362"/>
              <a:gd name="connsiteY5" fmla="*/ 256236 h 1104309"/>
              <a:gd name="connsiteX6" fmla="*/ 3050863 w 3303362"/>
              <a:gd name="connsiteY6" fmla="*/ 0 h 1104309"/>
              <a:gd name="connsiteX7" fmla="*/ 3303362 w 3303362"/>
              <a:gd name="connsiteY7" fmla="*/ 421320 h 1104309"/>
              <a:gd name="connsiteX8" fmla="*/ 2945727 w 3303362"/>
              <a:gd name="connsiteY8" fmla="*/ 638106 h 1104309"/>
              <a:gd name="connsiteX9" fmla="*/ 1744169 w 3303362"/>
              <a:gd name="connsiteY9" fmla="*/ 1104305 h 1104309"/>
              <a:gd name="connsiteX0" fmla="*/ 1744169 w 3303362"/>
              <a:gd name="connsiteY0" fmla="*/ 1104305 h 1104309"/>
              <a:gd name="connsiteX1" fmla="*/ 303105 w 3303362"/>
              <a:gd name="connsiteY1" fmla="*/ 642088 h 1104309"/>
              <a:gd name="connsiteX2" fmla="*/ 0 w 3303362"/>
              <a:gd name="connsiteY2" fmla="*/ 409048 h 1104309"/>
              <a:gd name="connsiteX3" fmla="*/ 249344 w 3303362"/>
              <a:gd name="connsiteY3" fmla="*/ 26354 h 1104309"/>
              <a:gd name="connsiteX4" fmla="*/ 510367 w 3303362"/>
              <a:gd name="connsiteY4" fmla="*/ 261846 h 1104309"/>
              <a:gd name="connsiteX5" fmla="*/ 2754295 w 3303362"/>
              <a:gd name="connsiteY5" fmla="*/ 256236 h 1104309"/>
              <a:gd name="connsiteX6" fmla="*/ 3050863 w 3303362"/>
              <a:gd name="connsiteY6" fmla="*/ 0 h 1104309"/>
              <a:gd name="connsiteX7" fmla="*/ 3303362 w 3303362"/>
              <a:gd name="connsiteY7" fmla="*/ 421320 h 1104309"/>
              <a:gd name="connsiteX8" fmla="*/ 2945727 w 3303362"/>
              <a:gd name="connsiteY8" fmla="*/ 638106 h 1104309"/>
              <a:gd name="connsiteX9" fmla="*/ 1744169 w 3303362"/>
              <a:gd name="connsiteY9" fmla="*/ 1104305 h 1104309"/>
              <a:gd name="connsiteX0" fmla="*/ 1744169 w 3303362"/>
              <a:gd name="connsiteY0" fmla="*/ 1104305 h 1104309"/>
              <a:gd name="connsiteX1" fmla="*/ 303105 w 3303362"/>
              <a:gd name="connsiteY1" fmla="*/ 642088 h 1104309"/>
              <a:gd name="connsiteX2" fmla="*/ 0 w 3303362"/>
              <a:gd name="connsiteY2" fmla="*/ 409048 h 1104309"/>
              <a:gd name="connsiteX3" fmla="*/ 249344 w 3303362"/>
              <a:gd name="connsiteY3" fmla="*/ 26354 h 1104309"/>
              <a:gd name="connsiteX4" fmla="*/ 510367 w 3303362"/>
              <a:gd name="connsiteY4" fmla="*/ 261846 h 1104309"/>
              <a:gd name="connsiteX5" fmla="*/ 2754295 w 3303362"/>
              <a:gd name="connsiteY5" fmla="*/ 256236 h 1104309"/>
              <a:gd name="connsiteX6" fmla="*/ 3050863 w 3303362"/>
              <a:gd name="connsiteY6" fmla="*/ 0 h 1104309"/>
              <a:gd name="connsiteX7" fmla="*/ 3303362 w 3303362"/>
              <a:gd name="connsiteY7" fmla="*/ 421320 h 1104309"/>
              <a:gd name="connsiteX8" fmla="*/ 2945727 w 3303362"/>
              <a:gd name="connsiteY8" fmla="*/ 638106 h 1104309"/>
              <a:gd name="connsiteX9" fmla="*/ 1744169 w 3303362"/>
              <a:gd name="connsiteY9" fmla="*/ 1104305 h 1104309"/>
              <a:gd name="connsiteX0" fmla="*/ 1744169 w 3303362"/>
              <a:gd name="connsiteY0" fmla="*/ 1104305 h 1104309"/>
              <a:gd name="connsiteX1" fmla="*/ 303105 w 3303362"/>
              <a:gd name="connsiteY1" fmla="*/ 642088 h 1104309"/>
              <a:gd name="connsiteX2" fmla="*/ 0 w 3303362"/>
              <a:gd name="connsiteY2" fmla="*/ 409048 h 1104309"/>
              <a:gd name="connsiteX3" fmla="*/ 249344 w 3303362"/>
              <a:gd name="connsiteY3" fmla="*/ 26354 h 1104309"/>
              <a:gd name="connsiteX4" fmla="*/ 510367 w 3303362"/>
              <a:gd name="connsiteY4" fmla="*/ 261846 h 1104309"/>
              <a:gd name="connsiteX5" fmla="*/ 2754295 w 3303362"/>
              <a:gd name="connsiteY5" fmla="*/ 256236 h 1104309"/>
              <a:gd name="connsiteX6" fmla="*/ 3050863 w 3303362"/>
              <a:gd name="connsiteY6" fmla="*/ 0 h 1104309"/>
              <a:gd name="connsiteX7" fmla="*/ 3303362 w 3303362"/>
              <a:gd name="connsiteY7" fmla="*/ 421320 h 1104309"/>
              <a:gd name="connsiteX8" fmla="*/ 2945727 w 3303362"/>
              <a:gd name="connsiteY8" fmla="*/ 638106 h 1104309"/>
              <a:gd name="connsiteX9" fmla="*/ 1744169 w 3303362"/>
              <a:gd name="connsiteY9" fmla="*/ 1104305 h 1104309"/>
              <a:gd name="connsiteX0" fmla="*/ 1744169 w 3303362"/>
              <a:gd name="connsiteY0" fmla="*/ 1104305 h 1104309"/>
              <a:gd name="connsiteX1" fmla="*/ 303105 w 3303362"/>
              <a:gd name="connsiteY1" fmla="*/ 642088 h 1104309"/>
              <a:gd name="connsiteX2" fmla="*/ 0 w 3303362"/>
              <a:gd name="connsiteY2" fmla="*/ 409048 h 1104309"/>
              <a:gd name="connsiteX3" fmla="*/ 249344 w 3303362"/>
              <a:gd name="connsiteY3" fmla="*/ 26354 h 1104309"/>
              <a:gd name="connsiteX4" fmla="*/ 532806 w 3303362"/>
              <a:gd name="connsiteY4" fmla="*/ 250626 h 1104309"/>
              <a:gd name="connsiteX5" fmla="*/ 2754295 w 3303362"/>
              <a:gd name="connsiteY5" fmla="*/ 256236 h 1104309"/>
              <a:gd name="connsiteX6" fmla="*/ 3050863 w 3303362"/>
              <a:gd name="connsiteY6" fmla="*/ 0 h 1104309"/>
              <a:gd name="connsiteX7" fmla="*/ 3303362 w 3303362"/>
              <a:gd name="connsiteY7" fmla="*/ 421320 h 1104309"/>
              <a:gd name="connsiteX8" fmla="*/ 2945727 w 3303362"/>
              <a:gd name="connsiteY8" fmla="*/ 638106 h 1104309"/>
              <a:gd name="connsiteX9" fmla="*/ 1744169 w 3303362"/>
              <a:gd name="connsiteY9" fmla="*/ 1104305 h 1104309"/>
              <a:gd name="connsiteX0" fmla="*/ 1744169 w 3303362"/>
              <a:gd name="connsiteY0" fmla="*/ 1104305 h 1104309"/>
              <a:gd name="connsiteX1" fmla="*/ 303105 w 3303362"/>
              <a:gd name="connsiteY1" fmla="*/ 642088 h 1104309"/>
              <a:gd name="connsiteX2" fmla="*/ 0 w 3303362"/>
              <a:gd name="connsiteY2" fmla="*/ 409048 h 1104309"/>
              <a:gd name="connsiteX3" fmla="*/ 249344 w 3303362"/>
              <a:gd name="connsiteY3" fmla="*/ 26354 h 1104309"/>
              <a:gd name="connsiteX4" fmla="*/ 532806 w 3303362"/>
              <a:gd name="connsiteY4" fmla="*/ 250626 h 1104309"/>
              <a:gd name="connsiteX5" fmla="*/ 2754295 w 3303362"/>
              <a:gd name="connsiteY5" fmla="*/ 256236 h 1104309"/>
              <a:gd name="connsiteX6" fmla="*/ 3050863 w 3303362"/>
              <a:gd name="connsiteY6" fmla="*/ 0 h 1104309"/>
              <a:gd name="connsiteX7" fmla="*/ 3303362 w 3303362"/>
              <a:gd name="connsiteY7" fmla="*/ 421320 h 1104309"/>
              <a:gd name="connsiteX8" fmla="*/ 2945727 w 3303362"/>
              <a:gd name="connsiteY8" fmla="*/ 638106 h 1104309"/>
              <a:gd name="connsiteX9" fmla="*/ 1744169 w 3303362"/>
              <a:gd name="connsiteY9" fmla="*/ 1104305 h 1104309"/>
              <a:gd name="connsiteX0" fmla="*/ 1744169 w 3303362"/>
              <a:gd name="connsiteY0" fmla="*/ 1104305 h 1104309"/>
              <a:gd name="connsiteX1" fmla="*/ 303105 w 3303362"/>
              <a:gd name="connsiteY1" fmla="*/ 642088 h 1104309"/>
              <a:gd name="connsiteX2" fmla="*/ 0 w 3303362"/>
              <a:gd name="connsiteY2" fmla="*/ 409048 h 1104309"/>
              <a:gd name="connsiteX3" fmla="*/ 249344 w 3303362"/>
              <a:gd name="connsiteY3" fmla="*/ 26354 h 1104309"/>
              <a:gd name="connsiteX4" fmla="*/ 532806 w 3303362"/>
              <a:gd name="connsiteY4" fmla="*/ 250626 h 1104309"/>
              <a:gd name="connsiteX5" fmla="*/ 2754295 w 3303362"/>
              <a:gd name="connsiteY5" fmla="*/ 256236 h 1104309"/>
              <a:gd name="connsiteX6" fmla="*/ 3045253 w 3303362"/>
              <a:gd name="connsiteY6" fmla="*/ 0 h 1104309"/>
              <a:gd name="connsiteX7" fmla="*/ 3303362 w 3303362"/>
              <a:gd name="connsiteY7" fmla="*/ 421320 h 1104309"/>
              <a:gd name="connsiteX8" fmla="*/ 2945727 w 3303362"/>
              <a:gd name="connsiteY8" fmla="*/ 638106 h 1104309"/>
              <a:gd name="connsiteX9" fmla="*/ 1744169 w 3303362"/>
              <a:gd name="connsiteY9" fmla="*/ 1104305 h 1104309"/>
              <a:gd name="connsiteX0" fmla="*/ 1744169 w 3303362"/>
              <a:gd name="connsiteY0" fmla="*/ 1104305 h 1104309"/>
              <a:gd name="connsiteX1" fmla="*/ 303105 w 3303362"/>
              <a:gd name="connsiteY1" fmla="*/ 642088 h 1104309"/>
              <a:gd name="connsiteX2" fmla="*/ 0 w 3303362"/>
              <a:gd name="connsiteY2" fmla="*/ 409048 h 1104309"/>
              <a:gd name="connsiteX3" fmla="*/ 249344 w 3303362"/>
              <a:gd name="connsiteY3" fmla="*/ 26354 h 1104309"/>
              <a:gd name="connsiteX4" fmla="*/ 532806 w 3303362"/>
              <a:gd name="connsiteY4" fmla="*/ 250626 h 1104309"/>
              <a:gd name="connsiteX5" fmla="*/ 2754295 w 3303362"/>
              <a:gd name="connsiteY5" fmla="*/ 256236 h 1104309"/>
              <a:gd name="connsiteX6" fmla="*/ 3045253 w 3303362"/>
              <a:gd name="connsiteY6" fmla="*/ 0 h 1104309"/>
              <a:gd name="connsiteX7" fmla="*/ 3303362 w 3303362"/>
              <a:gd name="connsiteY7" fmla="*/ 421320 h 1104309"/>
              <a:gd name="connsiteX8" fmla="*/ 2945727 w 3303362"/>
              <a:gd name="connsiteY8" fmla="*/ 638106 h 1104309"/>
              <a:gd name="connsiteX9" fmla="*/ 1744169 w 3303362"/>
              <a:gd name="connsiteY9" fmla="*/ 1104305 h 1104309"/>
              <a:gd name="connsiteX0" fmla="*/ 1744169 w 3303362"/>
              <a:gd name="connsiteY0" fmla="*/ 1104305 h 1104309"/>
              <a:gd name="connsiteX1" fmla="*/ 303105 w 3303362"/>
              <a:gd name="connsiteY1" fmla="*/ 642088 h 1104309"/>
              <a:gd name="connsiteX2" fmla="*/ 0 w 3303362"/>
              <a:gd name="connsiteY2" fmla="*/ 409048 h 1104309"/>
              <a:gd name="connsiteX3" fmla="*/ 249344 w 3303362"/>
              <a:gd name="connsiteY3" fmla="*/ 26354 h 1104309"/>
              <a:gd name="connsiteX4" fmla="*/ 532806 w 3303362"/>
              <a:gd name="connsiteY4" fmla="*/ 250626 h 1104309"/>
              <a:gd name="connsiteX5" fmla="*/ 2754295 w 3303362"/>
              <a:gd name="connsiteY5" fmla="*/ 256236 h 1104309"/>
              <a:gd name="connsiteX6" fmla="*/ 3045253 w 3303362"/>
              <a:gd name="connsiteY6" fmla="*/ 0 h 1104309"/>
              <a:gd name="connsiteX7" fmla="*/ 3303362 w 3303362"/>
              <a:gd name="connsiteY7" fmla="*/ 421320 h 1104309"/>
              <a:gd name="connsiteX8" fmla="*/ 2945727 w 3303362"/>
              <a:gd name="connsiteY8" fmla="*/ 638106 h 1104309"/>
              <a:gd name="connsiteX9" fmla="*/ 1744169 w 3303362"/>
              <a:gd name="connsiteY9" fmla="*/ 1104305 h 1104309"/>
              <a:gd name="connsiteX0" fmla="*/ 1744169 w 3303362"/>
              <a:gd name="connsiteY0" fmla="*/ 1104305 h 1104305"/>
              <a:gd name="connsiteX1" fmla="*/ 303105 w 3303362"/>
              <a:gd name="connsiteY1" fmla="*/ 642088 h 1104305"/>
              <a:gd name="connsiteX2" fmla="*/ 0 w 3303362"/>
              <a:gd name="connsiteY2" fmla="*/ 409048 h 1104305"/>
              <a:gd name="connsiteX3" fmla="*/ 249344 w 3303362"/>
              <a:gd name="connsiteY3" fmla="*/ 26354 h 1104305"/>
              <a:gd name="connsiteX4" fmla="*/ 532806 w 3303362"/>
              <a:gd name="connsiteY4" fmla="*/ 250626 h 1104305"/>
              <a:gd name="connsiteX5" fmla="*/ 2754295 w 3303362"/>
              <a:gd name="connsiteY5" fmla="*/ 256236 h 1104305"/>
              <a:gd name="connsiteX6" fmla="*/ 3045253 w 3303362"/>
              <a:gd name="connsiteY6" fmla="*/ 0 h 1104305"/>
              <a:gd name="connsiteX7" fmla="*/ 3303362 w 3303362"/>
              <a:gd name="connsiteY7" fmla="*/ 421320 h 1104305"/>
              <a:gd name="connsiteX8" fmla="*/ 2968166 w 3303362"/>
              <a:gd name="connsiteY8" fmla="*/ 643716 h 1104305"/>
              <a:gd name="connsiteX9" fmla="*/ 1744169 w 3303362"/>
              <a:gd name="connsiteY9" fmla="*/ 1104305 h 110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3362" h="1104305">
                <a:moveTo>
                  <a:pt x="1744169" y="1104305"/>
                </a:moveTo>
                <a:cubicBezTo>
                  <a:pt x="1299992" y="1104034"/>
                  <a:pt x="638055" y="1024294"/>
                  <a:pt x="303105" y="642088"/>
                </a:cubicBezTo>
                <a:cubicBezTo>
                  <a:pt x="168180" y="564682"/>
                  <a:pt x="141199" y="551289"/>
                  <a:pt x="0" y="409048"/>
                </a:cubicBezTo>
                <a:cubicBezTo>
                  <a:pt x="98211" y="276858"/>
                  <a:pt x="46594" y="302304"/>
                  <a:pt x="249344" y="26354"/>
                </a:cubicBezTo>
                <a:cubicBezTo>
                  <a:pt x="331600" y="-6594"/>
                  <a:pt x="278935" y="20644"/>
                  <a:pt x="532806" y="250626"/>
                </a:cubicBezTo>
                <a:cubicBezTo>
                  <a:pt x="1112982" y="546992"/>
                  <a:pt x="1797946" y="821590"/>
                  <a:pt x="2754295" y="256236"/>
                </a:cubicBezTo>
                <a:cubicBezTo>
                  <a:pt x="2893851" y="92370"/>
                  <a:pt x="2953743" y="112732"/>
                  <a:pt x="3045253" y="0"/>
                </a:cubicBezTo>
                <a:cubicBezTo>
                  <a:pt x="3178703" y="236389"/>
                  <a:pt x="3285434" y="386572"/>
                  <a:pt x="3303362" y="421320"/>
                </a:cubicBezTo>
                <a:cubicBezTo>
                  <a:pt x="3130635" y="580029"/>
                  <a:pt x="3234576" y="527080"/>
                  <a:pt x="2968166" y="643716"/>
                </a:cubicBezTo>
                <a:cubicBezTo>
                  <a:pt x="2741025" y="917427"/>
                  <a:pt x="2188346" y="1104576"/>
                  <a:pt x="1744169" y="1104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smtClean="0">
              <a:solidFill>
                <a:srgbClr val="026CAD"/>
              </a:solidFill>
            </a:endParaRPr>
          </a:p>
        </p:txBody>
      </p:sp>
      <p:sp>
        <p:nvSpPr>
          <p:cNvPr id="6" name="Téglalap 1"/>
          <p:cNvSpPr/>
          <p:nvPr/>
        </p:nvSpPr>
        <p:spPr>
          <a:xfrm>
            <a:off x="536444" y="1924124"/>
            <a:ext cx="2816255" cy="4599708"/>
          </a:xfrm>
          <a:prstGeom prst="roundRect">
            <a:avLst/>
          </a:prstGeom>
          <a:solidFill>
            <a:srgbClr val="026C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Mi olvasható a letakart </a:t>
            </a:r>
          </a:p>
          <a:p>
            <a:pPr algn="ctr"/>
            <a:r>
              <a:rPr lang="hu-HU" sz="2400" dirty="0" smtClean="0"/>
              <a:t>rész alatt?</a:t>
            </a:r>
          </a:p>
          <a:p>
            <a:pPr algn="ctr"/>
            <a:r>
              <a:rPr lang="hu-HU" sz="2400" dirty="0" smtClean="0"/>
              <a:t>Kattints a helyes válaszra!</a:t>
            </a:r>
          </a:p>
          <a:p>
            <a:pPr algn="ctr"/>
            <a:r>
              <a:rPr lang="hu-HU" sz="2400" dirty="0" smtClean="0"/>
              <a:t>Ha eltaláltad, eltűnik a letakart rész.</a:t>
            </a:r>
          </a:p>
          <a:p>
            <a:pPr algn="ctr"/>
            <a:endParaRPr lang="hu-HU" sz="2400" dirty="0" smtClean="0"/>
          </a:p>
        </p:txBody>
      </p:sp>
      <p:sp>
        <p:nvSpPr>
          <p:cNvPr id="7" name="címer"/>
          <p:cNvSpPr/>
          <p:nvPr/>
        </p:nvSpPr>
        <p:spPr>
          <a:xfrm>
            <a:off x="8696426" y="1027338"/>
            <a:ext cx="2816255" cy="9177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rgbClr val="026CAD"/>
                </a:solidFill>
              </a:rPr>
              <a:t>Ez a magyar reformátusok címere.</a:t>
            </a:r>
          </a:p>
        </p:txBody>
      </p:sp>
      <p:sp>
        <p:nvSpPr>
          <p:cNvPr id="8" name="jó válasz"/>
          <p:cNvSpPr/>
          <p:nvPr/>
        </p:nvSpPr>
        <p:spPr>
          <a:xfrm>
            <a:off x="8696425" y="2804893"/>
            <a:ext cx="2816255" cy="9177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rgbClr val="026CAD"/>
                </a:solidFill>
              </a:rPr>
              <a:t>„Ha az Isten velünk, kicsoda ellenünk?”</a:t>
            </a:r>
          </a:p>
        </p:txBody>
      </p:sp>
      <p:sp>
        <p:nvSpPr>
          <p:cNvPr id="9" name="zászlós"/>
          <p:cNvSpPr/>
          <p:nvPr/>
        </p:nvSpPr>
        <p:spPr>
          <a:xfrm>
            <a:off x="8696425" y="4582448"/>
            <a:ext cx="2816255" cy="9177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rgbClr val="026CAD"/>
                </a:solidFill>
              </a:rPr>
              <a:t>Zászlós bárány.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514007" cy="149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5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ekerekített téglalap 56"/>
          <p:cNvSpPr/>
          <p:nvPr/>
        </p:nvSpPr>
        <p:spPr>
          <a:xfrm flipH="1">
            <a:off x="3789800" y="595805"/>
            <a:ext cx="4469525" cy="1040523"/>
          </a:xfrm>
          <a:prstGeom prst="roundRect">
            <a:avLst/>
          </a:prstGeom>
          <a:solidFill>
            <a:srgbClr val="95D153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Szerinted mit jelent ez a bibliai idézet</a:t>
            </a:r>
          </a:p>
          <a:p>
            <a:pPr algn="ctr"/>
            <a:r>
              <a:rPr lang="hu-HU" b="1" dirty="0" smtClean="0"/>
              <a:t>a magyar református címeren?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717" y="121911"/>
            <a:ext cx="1862650" cy="2575207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757003" y="1960738"/>
            <a:ext cx="3676970" cy="10556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>
                    <a:lumMod val="50000"/>
                  </a:schemeClr>
                </a:solidFill>
              </a:rPr>
              <a:t>„Ha az Isten velünk, </a:t>
            </a:r>
          </a:p>
          <a:p>
            <a:pPr algn="ctr"/>
            <a:r>
              <a:rPr lang="hu-HU" sz="2800" b="1" dirty="0">
                <a:solidFill>
                  <a:schemeClr val="bg1">
                    <a:lumMod val="50000"/>
                  </a:schemeClr>
                </a:solidFill>
              </a:rPr>
              <a:t>kicsoda ellenünk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</a:rPr>
              <a:t>?”</a:t>
            </a:r>
            <a:endParaRPr lang="hu-H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5727566" y="2169314"/>
            <a:ext cx="4446076" cy="4291447"/>
            <a:chOff x="6684055" y="2169314"/>
            <a:chExt cx="3113510" cy="3122835"/>
          </a:xfrm>
        </p:grpSpPr>
        <p:sp>
          <p:nvSpPr>
            <p:cNvPr id="15" name="Téglalap 6"/>
            <p:cNvSpPr/>
            <p:nvPr/>
          </p:nvSpPr>
          <p:spPr>
            <a:xfrm>
              <a:off x="6684055" y="2169314"/>
              <a:ext cx="3113509" cy="3122835"/>
            </a:xfrm>
            <a:custGeom>
              <a:avLst/>
              <a:gdLst>
                <a:gd name="connsiteX0" fmla="*/ 0 w 4770120"/>
                <a:gd name="connsiteY0" fmla="*/ 0 h 5166360"/>
                <a:gd name="connsiteX1" fmla="*/ 4770120 w 4770120"/>
                <a:gd name="connsiteY1" fmla="*/ 0 h 5166360"/>
                <a:gd name="connsiteX2" fmla="*/ 4770120 w 4770120"/>
                <a:gd name="connsiteY2" fmla="*/ 5166360 h 5166360"/>
                <a:gd name="connsiteX3" fmla="*/ 0 w 4770120"/>
                <a:gd name="connsiteY3" fmla="*/ 5166360 h 5166360"/>
                <a:gd name="connsiteX4" fmla="*/ 0 w 4770120"/>
                <a:gd name="connsiteY4" fmla="*/ 0 h 5166360"/>
                <a:gd name="connsiteX0" fmla="*/ 13648 w 4783768"/>
                <a:gd name="connsiteY0" fmla="*/ 0 h 5166360"/>
                <a:gd name="connsiteX1" fmla="*/ 4783768 w 4783768"/>
                <a:gd name="connsiteY1" fmla="*/ 0 h 5166360"/>
                <a:gd name="connsiteX2" fmla="*/ 4783768 w 4783768"/>
                <a:gd name="connsiteY2" fmla="*/ 5166360 h 5166360"/>
                <a:gd name="connsiteX3" fmla="*/ 0 w 4783768"/>
                <a:gd name="connsiteY3" fmla="*/ 5057178 h 5166360"/>
                <a:gd name="connsiteX4" fmla="*/ 13648 w 4783768"/>
                <a:gd name="connsiteY4" fmla="*/ 0 h 5166360"/>
                <a:gd name="connsiteX0" fmla="*/ 27295 w 4797415"/>
                <a:gd name="connsiteY0" fmla="*/ 0 h 5207303"/>
                <a:gd name="connsiteX1" fmla="*/ 4797415 w 4797415"/>
                <a:gd name="connsiteY1" fmla="*/ 0 h 5207303"/>
                <a:gd name="connsiteX2" fmla="*/ 4797415 w 4797415"/>
                <a:gd name="connsiteY2" fmla="*/ 5166360 h 5207303"/>
                <a:gd name="connsiteX3" fmla="*/ 0 w 4797415"/>
                <a:gd name="connsiteY3" fmla="*/ 5207303 h 5207303"/>
                <a:gd name="connsiteX4" fmla="*/ 27295 w 4797415"/>
                <a:gd name="connsiteY4" fmla="*/ 0 h 520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415" h="5207303">
                  <a:moveTo>
                    <a:pt x="27295" y="0"/>
                  </a:moveTo>
                  <a:lnTo>
                    <a:pt x="4797415" y="0"/>
                  </a:lnTo>
                  <a:lnTo>
                    <a:pt x="4797415" y="5166360"/>
                  </a:lnTo>
                  <a:lnTo>
                    <a:pt x="0" y="5207303"/>
                  </a:lnTo>
                  <a:cubicBezTo>
                    <a:pt x="4549" y="3521577"/>
                    <a:pt x="22746" y="1685726"/>
                    <a:pt x="27295" y="0"/>
                  </a:cubicBezTo>
                  <a:close/>
                </a:path>
              </a:pathLst>
            </a:custGeom>
            <a:solidFill>
              <a:srgbClr val="FEECEF"/>
            </a:solidFill>
            <a:ln>
              <a:noFill/>
            </a:ln>
            <a:effectLst>
              <a:outerShdw blurRad="3556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6" name="Egyenes összekötő 15"/>
            <p:cNvCxnSpPr/>
            <p:nvPr/>
          </p:nvCxnSpPr>
          <p:spPr>
            <a:xfrm flipH="1">
              <a:off x="7107289" y="2178453"/>
              <a:ext cx="19781" cy="30982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flipV="1">
              <a:off x="6701770" y="3753836"/>
              <a:ext cx="3095795" cy="2319"/>
            </a:xfrm>
            <a:prstGeom prst="line">
              <a:avLst/>
            </a:prstGeom>
            <a:ln w="44450">
              <a:solidFill>
                <a:schemeClr val="accent3">
                  <a:lumMod val="75000"/>
                </a:scheme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 flipV="1">
              <a:off x="6701770" y="4519267"/>
              <a:ext cx="3095795" cy="2319"/>
            </a:xfrm>
            <a:prstGeom prst="line">
              <a:avLst/>
            </a:prstGeom>
            <a:ln w="44450">
              <a:solidFill>
                <a:schemeClr val="accent3">
                  <a:lumMod val="75000"/>
                </a:scheme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>
            <a:xfrm flipV="1">
              <a:off x="6701770" y="4901982"/>
              <a:ext cx="3095795" cy="2319"/>
            </a:xfrm>
            <a:prstGeom prst="line">
              <a:avLst/>
            </a:prstGeom>
            <a:ln w="44450">
              <a:solidFill>
                <a:schemeClr val="accent3">
                  <a:lumMod val="75000"/>
                </a:scheme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 flipV="1">
              <a:off x="6701770" y="2988405"/>
              <a:ext cx="3095795" cy="2319"/>
            </a:xfrm>
            <a:prstGeom prst="line">
              <a:avLst/>
            </a:prstGeom>
            <a:ln w="44450">
              <a:solidFill>
                <a:schemeClr val="accent3">
                  <a:lumMod val="75000"/>
                </a:scheme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>
            <a:xfrm flipV="1">
              <a:off x="6701770" y="4136551"/>
              <a:ext cx="3095795" cy="2319"/>
            </a:xfrm>
            <a:prstGeom prst="line">
              <a:avLst/>
            </a:prstGeom>
            <a:ln w="44450">
              <a:solidFill>
                <a:schemeClr val="accent3">
                  <a:lumMod val="75000"/>
                </a:scheme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>
            <a:xfrm flipV="1">
              <a:off x="6701770" y="2605690"/>
              <a:ext cx="3095795" cy="2319"/>
            </a:xfrm>
            <a:prstGeom prst="line">
              <a:avLst/>
            </a:prstGeom>
            <a:ln w="44450">
              <a:solidFill>
                <a:schemeClr val="accent3">
                  <a:lumMod val="75000"/>
                </a:scheme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 flipV="1">
              <a:off x="6701770" y="3371121"/>
              <a:ext cx="3095795" cy="2319"/>
            </a:xfrm>
            <a:prstGeom prst="line">
              <a:avLst/>
            </a:prstGeom>
            <a:ln w="44450">
              <a:solidFill>
                <a:schemeClr val="accent3">
                  <a:lumMod val="75000"/>
                </a:scheme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kerekített téglalap 26"/>
          <p:cNvSpPr/>
          <p:nvPr/>
        </p:nvSpPr>
        <p:spPr>
          <a:xfrm flipH="1">
            <a:off x="360725" y="3398463"/>
            <a:ext cx="4469525" cy="1366655"/>
          </a:xfrm>
          <a:prstGeom prst="roundRect">
            <a:avLst/>
          </a:prstGeom>
          <a:solidFill>
            <a:srgbClr val="95D153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Írd le a válaszodat a füzetedbe vagy egy lapra, </a:t>
            </a:r>
          </a:p>
          <a:p>
            <a:pPr algn="ctr"/>
            <a:r>
              <a:rPr lang="hu-HU" sz="2400" b="1" dirty="0" smtClean="0"/>
              <a:t>és juttasd el a Hittanoktatódnak!</a:t>
            </a:r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4007" cy="1491031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3195"/>
            <a:ext cx="1514007" cy="15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/>
          <p:nvPr/>
        </p:nvSpPr>
        <p:spPr>
          <a:xfrm>
            <a:off x="5009886" y="-11952"/>
            <a:ext cx="6840000" cy="68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7" name="Kép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" y="0"/>
            <a:ext cx="1587070" cy="159229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163649" y="1951218"/>
            <a:ext cx="5204292" cy="413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14300" dir="2700000" algn="tl" rotWithShape="0">
              <a:schemeClr val="bg1">
                <a:lumMod val="50000"/>
                <a:alpha val="4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5633332" y="1295085"/>
            <a:ext cx="5540215" cy="3936644"/>
            <a:chOff x="5992594" y="1482066"/>
            <a:chExt cx="5540215" cy="3936644"/>
          </a:xfrm>
        </p:grpSpPr>
        <p:sp>
          <p:nvSpPr>
            <p:cNvPr id="25" name="Téglalap 1"/>
            <p:cNvSpPr/>
            <p:nvPr/>
          </p:nvSpPr>
          <p:spPr>
            <a:xfrm rot="13935298" flipH="1">
              <a:off x="9796588" y="4688492"/>
              <a:ext cx="872390" cy="588046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73348">
                  <a:moveTo>
                    <a:pt x="0" y="255181"/>
                  </a:moveTo>
                  <a:lnTo>
                    <a:pt x="4146697" y="0"/>
                  </a:lnTo>
                  <a:lnTo>
                    <a:pt x="2902689" y="207334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FFE89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Téglalap 1"/>
            <p:cNvSpPr/>
            <p:nvPr/>
          </p:nvSpPr>
          <p:spPr>
            <a:xfrm flipH="1">
              <a:off x="9360270" y="3874058"/>
              <a:ext cx="1365941" cy="1288975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73348">
                  <a:moveTo>
                    <a:pt x="0" y="255181"/>
                  </a:moveTo>
                  <a:lnTo>
                    <a:pt x="4146697" y="0"/>
                  </a:lnTo>
                  <a:lnTo>
                    <a:pt x="2902689" y="207334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FFD3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Téglalap 1"/>
            <p:cNvSpPr/>
            <p:nvPr/>
          </p:nvSpPr>
          <p:spPr>
            <a:xfrm flipH="1">
              <a:off x="6284593" y="1482066"/>
              <a:ext cx="4682291" cy="3602137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73348">
                  <a:moveTo>
                    <a:pt x="0" y="255181"/>
                  </a:moveTo>
                  <a:lnTo>
                    <a:pt x="4146697" y="0"/>
                  </a:lnTo>
                  <a:lnTo>
                    <a:pt x="2902689" y="207334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F4963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 smtClean="0"/>
                <a:t>Fotózd le, és juttasd el </a:t>
              </a:r>
            </a:p>
            <a:p>
              <a:pPr algn="ctr"/>
              <a:r>
                <a:rPr lang="hu-HU" sz="2800" dirty="0" smtClean="0"/>
                <a:t>a képet </a:t>
              </a:r>
            </a:p>
            <a:p>
              <a:pPr algn="ctr"/>
              <a:r>
                <a:rPr lang="hu-HU" sz="2800" dirty="0" smtClean="0"/>
                <a:t>a Hittanoktatódnak! </a:t>
              </a:r>
            </a:p>
            <a:p>
              <a:pPr algn="ctr"/>
              <a:endParaRPr lang="hu-HU" sz="2800" dirty="0"/>
            </a:p>
            <a:p>
              <a:pPr algn="ctr"/>
              <a:endParaRPr lang="hu-HU" sz="2800" dirty="0"/>
            </a:p>
          </p:txBody>
        </p:sp>
        <p:grpSp>
          <p:nvGrpSpPr>
            <p:cNvPr id="49" name="Csoportba foglalás 48"/>
            <p:cNvGrpSpPr/>
            <p:nvPr/>
          </p:nvGrpSpPr>
          <p:grpSpPr>
            <a:xfrm flipH="1">
              <a:off x="5992594" y="1839810"/>
              <a:ext cx="5540215" cy="2801816"/>
              <a:chOff x="978194" y="2179047"/>
              <a:chExt cx="4146697" cy="203081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Téglalap 1"/>
              <p:cNvSpPr/>
              <p:nvPr/>
            </p:nvSpPr>
            <p:spPr>
              <a:xfrm>
                <a:off x="978194" y="2179047"/>
                <a:ext cx="4146697" cy="2030818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  <a:gd name="connsiteX0" fmla="*/ 0 w 4146697"/>
                  <a:gd name="connsiteY0" fmla="*/ 255181 h 2030818"/>
                  <a:gd name="connsiteX1" fmla="*/ 4146697 w 4146697"/>
                  <a:gd name="connsiteY1" fmla="*/ 0 h 2030818"/>
                  <a:gd name="connsiteX2" fmla="*/ 3604438 w 4146697"/>
                  <a:gd name="connsiteY2" fmla="*/ 2030818 h 2030818"/>
                  <a:gd name="connsiteX3" fmla="*/ 276446 w 4146697"/>
                  <a:gd name="connsiteY3" fmla="*/ 1722474 h 2030818"/>
                  <a:gd name="connsiteX4" fmla="*/ 0 w 4146697"/>
                  <a:gd name="connsiteY4" fmla="*/ 255181 h 203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3081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3604438" y="203081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800" dirty="0" smtClean="0"/>
                  <a:t>Tervezz egy saját címert!</a:t>
                </a:r>
              </a:p>
              <a:p>
                <a:pPr algn="ctr"/>
                <a:r>
                  <a:rPr lang="hu-HU" sz="2800" dirty="0" smtClean="0"/>
                  <a:t>A rajz mellett legyen rajta </a:t>
                </a:r>
              </a:p>
              <a:p>
                <a:pPr algn="ctr"/>
                <a:r>
                  <a:rPr lang="hu-HU" sz="2800" dirty="0" smtClean="0"/>
                  <a:t>egy rövid jelmondat is!</a:t>
                </a:r>
              </a:p>
            </p:txBody>
          </p:sp>
          <p:sp>
            <p:nvSpPr>
              <p:cNvPr id="51" name="Téglalap 1"/>
              <p:cNvSpPr>
                <a:spLocks noChangeAspect="1"/>
              </p:cNvSpPr>
              <p:nvPr/>
            </p:nvSpPr>
            <p:spPr>
              <a:xfrm>
                <a:off x="1137683" y="2294456"/>
                <a:ext cx="3827657" cy="1800000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  <a:gd name="connsiteX0" fmla="*/ 0 w 4146697"/>
                  <a:gd name="connsiteY0" fmla="*/ 255181 h 2030818"/>
                  <a:gd name="connsiteX1" fmla="*/ 4146697 w 4146697"/>
                  <a:gd name="connsiteY1" fmla="*/ 0 h 2030818"/>
                  <a:gd name="connsiteX2" fmla="*/ 3604438 w 4146697"/>
                  <a:gd name="connsiteY2" fmla="*/ 2030818 h 2030818"/>
                  <a:gd name="connsiteX3" fmla="*/ 276446 w 4146697"/>
                  <a:gd name="connsiteY3" fmla="*/ 1722474 h 2030818"/>
                  <a:gd name="connsiteX4" fmla="*/ 0 w 4146697"/>
                  <a:gd name="connsiteY4" fmla="*/ 255181 h 203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3081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3604438" y="203081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04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6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hittanórán!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16595</TotalTime>
  <Words>356</Words>
  <Application>Microsoft Office PowerPoint</Application>
  <PresentationFormat>Szélesvásznú</PresentationFormat>
  <Paragraphs>72</Paragraphs>
  <Slides>10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1404</cp:revision>
  <dcterms:created xsi:type="dcterms:W3CDTF">2020-04-05T07:55:46Z</dcterms:created>
  <dcterms:modified xsi:type="dcterms:W3CDTF">2020-07-16T04:57:00Z</dcterms:modified>
</cp:coreProperties>
</file>