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0" r:id="rId2"/>
    <p:sldId id="371" r:id="rId3"/>
    <p:sldId id="464" r:id="rId4"/>
    <p:sldId id="473" r:id="rId5"/>
    <p:sldId id="463" r:id="rId6"/>
    <p:sldId id="468" r:id="rId7"/>
    <p:sldId id="470" r:id="rId8"/>
    <p:sldId id="469" r:id="rId9"/>
    <p:sldId id="471" r:id="rId10"/>
    <p:sldId id="453" r:id="rId11"/>
    <p:sldId id="454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BA3"/>
    <a:srgbClr val="F6DBC6"/>
    <a:srgbClr val="F6F977"/>
    <a:srgbClr val="D44873"/>
    <a:srgbClr val="CB2F5F"/>
    <a:srgbClr val="E69382"/>
    <a:srgbClr val="E07A66"/>
    <a:srgbClr val="709DAC"/>
    <a:srgbClr val="ECE55A"/>
    <a:srgbClr val="F0E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9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62" y="11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71227"/>
            <a:ext cx="8490731" cy="5364077"/>
          </a:xfrm>
          <a:prstGeom prst="rect">
            <a:avLst/>
          </a:prstGeom>
          <a:solidFill>
            <a:srgbClr val="84B3B5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egy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smtClean="0">
                <a:solidFill>
                  <a:prstClr val="white"/>
                </a:solidFill>
                <a:cs typeface="Arial" panose="020B0604020202020204" pitchFamily="34" charset="0"/>
              </a:rPr>
              <a:t>íróeszköz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16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ISTENT A BIBLIÁBÓL ISMERHETJÜK MEG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B2F1"/>
          </a:solidFill>
          <a:ln>
            <a:noFill/>
          </a:ln>
          <a:effectLst>
            <a:innerShdw blurRad="800100">
              <a:schemeClr val="accent5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B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97E7E5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7D7"/>
            </a:gs>
            <a:gs pos="100000">
              <a:srgbClr val="FCF4D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/>
          <a:srcRect l="57633" t="6295" r="21071" b="73772"/>
          <a:stretch/>
        </p:blipFill>
        <p:spPr>
          <a:xfrm>
            <a:off x="7052874" y="1049470"/>
            <a:ext cx="2656924" cy="1259009"/>
          </a:xfrm>
          <a:custGeom>
            <a:avLst/>
            <a:gdLst>
              <a:gd name="connsiteX0" fmla="*/ 2114210 w 2656924"/>
              <a:gd name="connsiteY0" fmla="*/ 3 h 1259009"/>
              <a:gd name="connsiteX1" fmla="*/ 2547464 w 2656924"/>
              <a:gd name="connsiteY1" fmla="*/ 135277 h 1259009"/>
              <a:gd name="connsiteX2" fmla="*/ 2616486 w 2656924"/>
              <a:gd name="connsiteY2" fmla="*/ 551082 h 1259009"/>
              <a:gd name="connsiteX3" fmla="*/ 2145356 w 2656924"/>
              <a:gd name="connsiteY3" fmla="*/ 835074 h 1259009"/>
              <a:gd name="connsiteX4" fmla="*/ 882992 w 2656924"/>
              <a:gd name="connsiteY4" fmla="*/ 1095543 h 1259009"/>
              <a:gd name="connsiteX5" fmla="*/ 365324 w 2656924"/>
              <a:gd name="connsiteY5" fmla="*/ 1257449 h 1259009"/>
              <a:gd name="connsiteX6" fmla="*/ 3938 w 2656924"/>
              <a:gd name="connsiteY6" fmla="*/ 1055888 h 1259009"/>
              <a:gd name="connsiteX7" fmla="*/ 234666 w 2656924"/>
              <a:gd name="connsiteY7" fmla="*/ 684314 h 1259009"/>
              <a:gd name="connsiteX8" fmla="*/ 1009493 w 2656924"/>
              <a:gd name="connsiteY8" fmla="*/ 264297 h 1259009"/>
              <a:gd name="connsiteX9" fmla="*/ 1745393 w 2656924"/>
              <a:gd name="connsiteY9" fmla="*/ 31290 h 1259009"/>
              <a:gd name="connsiteX10" fmla="*/ 2114210 w 2656924"/>
              <a:gd name="connsiteY10" fmla="*/ 3 h 125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6924" h="1259009">
                <a:moveTo>
                  <a:pt x="2114210" y="3"/>
                </a:moveTo>
                <a:cubicBezTo>
                  <a:pt x="2281541" y="-306"/>
                  <a:pt x="2401148" y="34196"/>
                  <a:pt x="2547464" y="135277"/>
                </a:cubicBezTo>
                <a:cubicBezTo>
                  <a:pt x="2671648" y="209625"/>
                  <a:pt x="2683505" y="434449"/>
                  <a:pt x="2616486" y="551082"/>
                </a:cubicBezTo>
                <a:cubicBezTo>
                  <a:pt x="2549468" y="667715"/>
                  <a:pt x="2413274" y="732046"/>
                  <a:pt x="2145356" y="835074"/>
                </a:cubicBezTo>
                <a:cubicBezTo>
                  <a:pt x="1531442" y="1054441"/>
                  <a:pt x="1681363" y="787400"/>
                  <a:pt x="882992" y="1095543"/>
                </a:cubicBezTo>
                <a:cubicBezTo>
                  <a:pt x="702408" y="1141101"/>
                  <a:pt x="599374" y="1191938"/>
                  <a:pt x="365324" y="1257449"/>
                </a:cubicBezTo>
                <a:cubicBezTo>
                  <a:pt x="43827" y="1274286"/>
                  <a:pt x="25714" y="1151411"/>
                  <a:pt x="3938" y="1055888"/>
                </a:cubicBezTo>
                <a:cubicBezTo>
                  <a:pt x="-17839" y="960366"/>
                  <a:pt x="49574" y="910992"/>
                  <a:pt x="234666" y="684314"/>
                </a:cubicBezTo>
                <a:cubicBezTo>
                  <a:pt x="419758" y="457635"/>
                  <a:pt x="757705" y="373135"/>
                  <a:pt x="1009493" y="264297"/>
                </a:cubicBezTo>
                <a:cubicBezTo>
                  <a:pt x="1261280" y="155460"/>
                  <a:pt x="1352923" y="110166"/>
                  <a:pt x="1745393" y="31290"/>
                </a:cubicBezTo>
                <a:cubicBezTo>
                  <a:pt x="1896231" y="12904"/>
                  <a:pt x="2013811" y="188"/>
                  <a:pt x="2114210" y="3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/>
          <a:srcRect l="29187" t="18451" r="47980" b="56662"/>
          <a:stretch/>
        </p:blipFill>
        <p:spPr>
          <a:xfrm>
            <a:off x="3503850" y="1817294"/>
            <a:ext cx="2848740" cy="1571926"/>
          </a:xfrm>
          <a:custGeom>
            <a:avLst/>
            <a:gdLst>
              <a:gd name="connsiteX0" fmla="*/ 2246160 w 2848740"/>
              <a:gd name="connsiteY0" fmla="*/ 508 h 1571926"/>
              <a:gd name="connsiteX1" fmla="*/ 2621243 w 2848740"/>
              <a:gd name="connsiteY1" fmla="*/ 124630 h 1571926"/>
              <a:gd name="connsiteX2" fmla="*/ 2705553 w 2848740"/>
              <a:gd name="connsiteY2" fmla="*/ 772517 h 1571926"/>
              <a:gd name="connsiteX3" fmla="*/ 1042567 w 2848740"/>
              <a:gd name="connsiteY3" fmla="*/ 1341119 h 1571926"/>
              <a:gd name="connsiteX4" fmla="*/ 528715 w 2848740"/>
              <a:gd name="connsiteY4" fmla="*/ 1563787 h 1571926"/>
              <a:gd name="connsiteX5" fmla="*/ 27447 w 2848740"/>
              <a:gd name="connsiteY5" fmla="*/ 1361104 h 1571926"/>
              <a:gd name="connsiteX6" fmla="*/ 161437 w 2848740"/>
              <a:gd name="connsiteY6" fmla="*/ 906020 h 1571926"/>
              <a:gd name="connsiteX7" fmla="*/ 1020758 w 2848740"/>
              <a:gd name="connsiteY7" fmla="*/ 370464 h 1571926"/>
              <a:gd name="connsiteX8" fmla="*/ 1765747 w 2848740"/>
              <a:gd name="connsiteY8" fmla="*/ 65675 h 1571926"/>
              <a:gd name="connsiteX9" fmla="*/ 2246160 w 2848740"/>
              <a:gd name="connsiteY9" fmla="*/ 508 h 15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8740" h="1571926">
                <a:moveTo>
                  <a:pt x="2246160" y="508"/>
                </a:moveTo>
                <a:cubicBezTo>
                  <a:pt x="2374562" y="5103"/>
                  <a:pt x="2485409" y="41246"/>
                  <a:pt x="2621243" y="124630"/>
                </a:cubicBezTo>
                <a:cubicBezTo>
                  <a:pt x="2818008" y="288729"/>
                  <a:pt x="2973927" y="562456"/>
                  <a:pt x="2705553" y="772517"/>
                </a:cubicBezTo>
                <a:cubicBezTo>
                  <a:pt x="2261184" y="1291301"/>
                  <a:pt x="1780423" y="1207603"/>
                  <a:pt x="1042567" y="1341119"/>
                </a:cubicBezTo>
                <a:cubicBezTo>
                  <a:pt x="861488" y="1406361"/>
                  <a:pt x="762326" y="1471868"/>
                  <a:pt x="528715" y="1563787"/>
                </a:cubicBezTo>
                <a:cubicBezTo>
                  <a:pt x="195590" y="1606774"/>
                  <a:pt x="88660" y="1470732"/>
                  <a:pt x="27447" y="1361104"/>
                </a:cubicBezTo>
                <a:cubicBezTo>
                  <a:pt x="-33766" y="1251476"/>
                  <a:pt x="5934" y="1177785"/>
                  <a:pt x="161437" y="906020"/>
                </a:cubicBezTo>
                <a:cubicBezTo>
                  <a:pt x="316939" y="634255"/>
                  <a:pt x="753373" y="510522"/>
                  <a:pt x="1020758" y="370464"/>
                </a:cubicBezTo>
                <a:cubicBezTo>
                  <a:pt x="1288144" y="230407"/>
                  <a:pt x="1368835" y="184546"/>
                  <a:pt x="1765747" y="65675"/>
                </a:cubicBezTo>
                <a:cubicBezTo>
                  <a:pt x="1971802" y="22867"/>
                  <a:pt x="2117758" y="-4086"/>
                  <a:pt x="2246160" y="508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5706" t="39722" r="72497" b="34377"/>
          <a:stretch/>
        </p:blipFill>
        <p:spPr>
          <a:xfrm>
            <a:off x="574229" y="3160834"/>
            <a:ext cx="2719518" cy="1635933"/>
          </a:xfrm>
          <a:custGeom>
            <a:avLst/>
            <a:gdLst>
              <a:gd name="connsiteX0" fmla="*/ 2098875 w 2719518"/>
              <a:gd name="connsiteY0" fmla="*/ 1 h 1635933"/>
              <a:gd name="connsiteX1" fmla="*/ 2478139 w 2719518"/>
              <a:gd name="connsiteY1" fmla="*/ 110689 h 1635933"/>
              <a:gd name="connsiteX2" fmla="*/ 2585464 w 2719518"/>
              <a:gd name="connsiteY2" fmla="*/ 755163 h 1635933"/>
              <a:gd name="connsiteX3" fmla="*/ 943776 w 2719518"/>
              <a:gd name="connsiteY3" fmla="*/ 1382615 h 1635933"/>
              <a:gd name="connsiteX4" fmla="*/ 438179 w 2719518"/>
              <a:gd name="connsiteY4" fmla="*/ 1623437 h 1635933"/>
              <a:gd name="connsiteX5" fmla="*/ 19896 w 2719518"/>
              <a:gd name="connsiteY5" fmla="*/ 1435528 h 1635933"/>
              <a:gd name="connsiteX6" fmla="*/ 153091 w 2719518"/>
              <a:gd name="connsiteY6" fmla="*/ 989338 h 1635933"/>
              <a:gd name="connsiteX7" fmla="*/ 902937 w 2719518"/>
              <a:gd name="connsiteY7" fmla="*/ 427799 h 1635933"/>
              <a:gd name="connsiteX8" fmla="*/ 1621087 w 2719518"/>
              <a:gd name="connsiteY8" fmla="*/ 82231 h 1635933"/>
              <a:gd name="connsiteX9" fmla="*/ 2098875 w 2719518"/>
              <a:gd name="connsiteY9" fmla="*/ 1 h 163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9518" h="1635933">
                <a:moveTo>
                  <a:pt x="2098875" y="1"/>
                </a:moveTo>
                <a:cubicBezTo>
                  <a:pt x="2227359" y="21"/>
                  <a:pt x="2339422" y="32194"/>
                  <a:pt x="2478139" y="110689"/>
                </a:cubicBezTo>
                <a:cubicBezTo>
                  <a:pt x="2680622" y="267678"/>
                  <a:pt x="2846188" y="535680"/>
                  <a:pt x="2585464" y="755163"/>
                </a:cubicBezTo>
                <a:cubicBezTo>
                  <a:pt x="2159847" y="1289440"/>
                  <a:pt x="1676411" y="1222912"/>
                  <a:pt x="943776" y="1382615"/>
                </a:cubicBezTo>
                <a:cubicBezTo>
                  <a:pt x="765135" y="1454263"/>
                  <a:pt x="668369" y="1523259"/>
                  <a:pt x="438179" y="1623437"/>
                </a:cubicBezTo>
                <a:cubicBezTo>
                  <a:pt x="106796" y="1678257"/>
                  <a:pt x="67410" y="1541211"/>
                  <a:pt x="19896" y="1435528"/>
                </a:cubicBezTo>
                <a:cubicBezTo>
                  <a:pt x="-27618" y="1329845"/>
                  <a:pt x="7364" y="1266468"/>
                  <a:pt x="153091" y="989338"/>
                </a:cubicBezTo>
                <a:cubicBezTo>
                  <a:pt x="298819" y="712209"/>
                  <a:pt x="658271" y="578983"/>
                  <a:pt x="902937" y="427799"/>
                </a:cubicBezTo>
                <a:cubicBezTo>
                  <a:pt x="1147603" y="276614"/>
                  <a:pt x="1228659" y="215158"/>
                  <a:pt x="1621087" y="82231"/>
                </a:cubicBezTo>
                <a:cubicBezTo>
                  <a:pt x="1825487" y="32114"/>
                  <a:pt x="1970391" y="-19"/>
                  <a:pt x="2098875" y="1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/>
          <a:srcRect l="26383" t="52485" r="51242" b="23553"/>
          <a:stretch/>
        </p:blipFill>
        <p:spPr>
          <a:xfrm>
            <a:off x="3154029" y="3966949"/>
            <a:ext cx="2791571" cy="1513488"/>
          </a:xfrm>
          <a:custGeom>
            <a:avLst/>
            <a:gdLst>
              <a:gd name="connsiteX0" fmla="*/ 2092890 w 2791571"/>
              <a:gd name="connsiteY0" fmla="*/ 502 h 1513488"/>
              <a:gd name="connsiteX1" fmla="*/ 2439025 w 2791571"/>
              <a:gd name="connsiteY1" fmla="*/ 40933 h 1513488"/>
              <a:gd name="connsiteX2" fmla="*/ 2772334 w 2791571"/>
              <a:gd name="connsiteY2" fmla="*/ 657527 h 1513488"/>
              <a:gd name="connsiteX3" fmla="*/ 2132146 w 2791571"/>
              <a:gd name="connsiteY3" fmla="*/ 1253679 h 1513488"/>
              <a:gd name="connsiteX4" fmla="*/ 1357389 w 2791571"/>
              <a:gd name="connsiteY4" fmla="*/ 1440846 h 1513488"/>
              <a:gd name="connsiteX5" fmla="*/ 441982 w 2791571"/>
              <a:gd name="connsiteY5" fmla="*/ 1446534 h 1513488"/>
              <a:gd name="connsiteX6" fmla="*/ 28746 w 2791571"/>
              <a:gd name="connsiteY6" fmla="*/ 1178168 h 1513488"/>
              <a:gd name="connsiteX7" fmla="*/ 228922 w 2791571"/>
              <a:gd name="connsiteY7" fmla="*/ 740070 h 1513488"/>
              <a:gd name="connsiteX8" fmla="*/ 772780 w 2791571"/>
              <a:gd name="connsiteY8" fmla="*/ 606213 h 1513488"/>
              <a:gd name="connsiteX9" fmla="*/ 2092890 w 2791571"/>
              <a:gd name="connsiteY9" fmla="*/ 502 h 151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1571" h="1513488">
                <a:moveTo>
                  <a:pt x="2092890" y="502"/>
                </a:moveTo>
                <a:cubicBezTo>
                  <a:pt x="2199195" y="-2726"/>
                  <a:pt x="2313078" y="9495"/>
                  <a:pt x="2439025" y="40933"/>
                </a:cubicBezTo>
                <a:cubicBezTo>
                  <a:pt x="2780959" y="52488"/>
                  <a:pt x="2826639" y="389621"/>
                  <a:pt x="2772334" y="657527"/>
                </a:cubicBezTo>
                <a:cubicBezTo>
                  <a:pt x="2660438" y="975464"/>
                  <a:pt x="2510926" y="1065559"/>
                  <a:pt x="2132146" y="1253679"/>
                </a:cubicBezTo>
                <a:cubicBezTo>
                  <a:pt x="1744852" y="1403228"/>
                  <a:pt x="1639083" y="1408704"/>
                  <a:pt x="1357389" y="1440846"/>
                </a:cubicBezTo>
                <a:cubicBezTo>
                  <a:pt x="1075695" y="1472988"/>
                  <a:pt x="732744" y="1583594"/>
                  <a:pt x="441982" y="1446534"/>
                </a:cubicBezTo>
                <a:cubicBezTo>
                  <a:pt x="151220" y="1309474"/>
                  <a:pt x="64256" y="1295913"/>
                  <a:pt x="28746" y="1178168"/>
                </a:cubicBezTo>
                <a:cubicBezTo>
                  <a:pt x="-6764" y="1060424"/>
                  <a:pt x="-61076" y="914916"/>
                  <a:pt x="228922" y="740070"/>
                </a:cubicBezTo>
                <a:cubicBezTo>
                  <a:pt x="470425" y="671125"/>
                  <a:pt x="589291" y="664874"/>
                  <a:pt x="772780" y="606213"/>
                </a:cubicBezTo>
                <a:cubicBezTo>
                  <a:pt x="1313887" y="318590"/>
                  <a:pt x="1632237" y="14493"/>
                  <a:pt x="2092890" y="502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2"/>
          <a:srcRect l="1103" t="74084" r="76449" b="5014"/>
          <a:stretch/>
        </p:blipFill>
        <p:spPr>
          <a:xfrm>
            <a:off x="0" y="5331157"/>
            <a:ext cx="2800748" cy="1320224"/>
          </a:xfrm>
          <a:custGeom>
            <a:avLst/>
            <a:gdLst>
              <a:gd name="connsiteX0" fmla="*/ 2112764 w 2800748"/>
              <a:gd name="connsiteY0" fmla="*/ 4 h 1320224"/>
              <a:gd name="connsiteX1" fmla="*/ 2459260 w 2800748"/>
              <a:gd name="connsiteY1" fmla="*/ 37107 h 1320224"/>
              <a:gd name="connsiteX2" fmla="*/ 2737243 w 2800748"/>
              <a:gd name="connsiteY2" fmla="*/ 628369 h 1320224"/>
              <a:gd name="connsiteX3" fmla="*/ 2048248 w 2800748"/>
              <a:gd name="connsiteY3" fmla="*/ 1138893 h 1320224"/>
              <a:gd name="connsiteX4" fmla="*/ 1215990 w 2800748"/>
              <a:gd name="connsiteY4" fmla="*/ 1307699 h 1320224"/>
              <a:gd name="connsiteX5" fmla="*/ 349513 w 2800748"/>
              <a:gd name="connsiteY5" fmla="*/ 1209840 h 1320224"/>
              <a:gd name="connsiteX6" fmla="*/ 22258 w 2800748"/>
              <a:gd name="connsiteY6" fmla="*/ 1032827 h 1320224"/>
              <a:gd name="connsiteX7" fmla="*/ 0 w 2800748"/>
              <a:gd name="connsiteY7" fmla="*/ 1010877 h 1320224"/>
              <a:gd name="connsiteX8" fmla="*/ 0 w 2800748"/>
              <a:gd name="connsiteY8" fmla="*/ 682874 h 1320224"/>
              <a:gd name="connsiteX9" fmla="*/ 30234 w 2800748"/>
              <a:gd name="connsiteY9" fmla="*/ 649229 h 1320224"/>
              <a:gd name="connsiteX10" fmla="*/ 199020 w 2800748"/>
              <a:gd name="connsiteY10" fmla="*/ 543123 h 1320224"/>
              <a:gd name="connsiteX11" fmla="*/ 751889 w 2800748"/>
              <a:gd name="connsiteY11" fmla="*/ 453909 h 1320224"/>
              <a:gd name="connsiteX12" fmla="*/ 2112764 w 2800748"/>
              <a:gd name="connsiteY12" fmla="*/ 4 h 132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0748" h="1320224">
                <a:moveTo>
                  <a:pt x="2112764" y="4"/>
                </a:moveTo>
                <a:cubicBezTo>
                  <a:pt x="2219831" y="-224"/>
                  <a:pt x="2333853" y="11282"/>
                  <a:pt x="2459260" y="37107"/>
                </a:cubicBezTo>
                <a:cubicBezTo>
                  <a:pt x="2903456" y="219413"/>
                  <a:pt x="2814617" y="384119"/>
                  <a:pt x="2737243" y="628369"/>
                </a:cubicBezTo>
                <a:cubicBezTo>
                  <a:pt x="2598201" y="915219"/>
                  <a:pt x="2441570" y="989022"/>
                  <a:pt x="2048248" y="1138893"/>
                </a:cubicBezTo>
                <a:cubicBezTo>
                  <a:pt x="1649814" y="1252561"/>
                  <a:pt x="1499112" y="1295875"/>
                  <a:pt x="1215990" y="1307699"/>
                </a:cubicBezTo>
                <a:cubicBezTo>
                  <a:pt x="932868" y="1319523"/>
                  <a:pt x="626924" y="1355032"/>
                  <a:pt x="349513" y="1209840"/>
                </a:cubicBezTo>
                <a:cubicBezTo>
                  <a:pt x="176132" y="1119095"/>
                  <a:pt x="77770" y="1078009"/>
                  <a:pt x="22258" y="1032827"/>
                </a:cubicBezTo>
                <a:lnTo>
                  <a:pt x="0" y="1010877"/>
                </a:lnTo>
                <a:lnTo>
                  <a:pt x="0" y="682874"/>
                </a:lnTo>
                <a:lnTo>
                  <a:pt x="30234" y="649229"/>
                </a:lnTo>
                <a:cubicBezTo>
                  <a:pt x="68687" y="614414"/>
                  <a:pt x="123066" y="578933"/>
                  <a:pt x="199020" y="543123"/>
                </a:cubicBezTo>
                <a:cubicBezTo>
                  <a:pt x="445353" y="494719"/>
                  <a:pt x="564185" y="496490"/>
                  <a:pt x="751889" y="453909"/>
                </a:cubicBezTo>
                <a:cubicBezTo>
                  <a:pt x="1315413" y="222352"/>
                  <a:pt x="1648803" y="996"/>
                  <a:pt x="2112764" y="4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2"/>
          <a:srcRect l="1103" t="2179" r="1176" b="1743"/>
          <a:stretch/>
        </p:blipFill>
        <p:spPr>
          <a:xfrm>
            <a:off x="0" y="789522"/>
            <a:ext cx="12192000" cy="6068478"/>
          </a:xfrm>
          <a:custGeom>
            <a:avLst/>
            <a:gdLst>
              <a:gd name="connsiteX0" fmla="*/ 0 w 12192000"/>
              <a:gd name="connsiteY0" fmla="*/ 0 h 6068478"/>
              <a:gd name="connsiteX1" fmla="*/ 12192000 w 12192000"/>
              <a:gd name="connsiteY1" fmla="*/ 0 h 6068478"/>
              <a:gd name="connsiteX2" fmla="*/ 12192000 w 12192000"/>
              <a:gd name="connsiteY2" fmla="*/ 6068478 h 6068478"/>
              <a:gd name="connsiteX3" fmla="*/ 0 w 12192000"/>
              <a:gd name="connsiteY3" fmla="*/ 6068478 h 6068478"/>
              <a:gd name="connsiteX4" fmla="*/ 0 w 12192000"/>
              <a:gd name="connsiteY4" fmla="*/ 5552512 h 6068478"/>
              <a:gd name="connsiteX5" fmla="*/ 22258 w 12192000"/>
              <a:gd name="connsiteY5" fmla="*/ 5574462 h 6068478"/>
              <a:gd name="connsiteX6" fmla="*/ 349513 w 12192000"/>
              <a:gd name="connsiteY6" fmla="*/ 5751475 h 6068478"/>
              <a:gd name="connsiteX7" fmla="*/ 1215990 w 12192000"/>
              <a:gd name="connsiteY7" fmla="*/ 5849334 h 6068478"/>
              <a:gd name="connsiteX8" fmla="*/ 2048248 w 12192000"/>
              <a:gd name="connsiteY8" fmla="*/ 5680528 h 6068478"/>
              <a:gd name="connsiteX9" fmla="*/ 2737243 w 12192000"/>
              <a:gd name="connsiteY9" fmla="*/ 5170004 h 6068478"/>
              <a:gd name="connsiteX10" fmla="*/ 2459260 w 12192000"/>
              <a:gd name="connsiteY10" fmla="*/ 4578742 h 6068478"/>
              <a:gd name="connsiteX11" fmla="*/ 751889 w 12192000"/>
              <a:gd name="connsiteY11" fmla="*/ 4995544 h 6068478"/>
              <a:gd name="connsiteX12" fmla="*/ 199020 w 12192000"/>
              <a:gd name="connsiteY12" fmla="*/ 5084758 h 6068478"/>
              <a:gd name="connsiteX13" fmla="*/ 30234 w 12192000"/>
              <a:gd name="connsiteY13" fmla="*/ 5190864 h 6068478"/>
              <a:gd name="connsiteX14" fmla="*/ 0 w 12192000"/>
              <a:gd name="connsiteY14" fmla="*/ 5224509 h 6068478"/>
              <a:gd name="connsiteX15" fmla="*/ 0 w 12192000"/>
              <a:gd name="connsiteY15" fmla="*/ 0 h 6068478"/>
              <a:gd name="connsiteX16" fmla="*/ 9167084 w 12192000"/>
              <a:gd name="connsiteY16" fmla="*/ 259950 h 6068478"/>
              <a:gd name="connsiteX17" fmla="*/ 8798267 w 12192000"/>
              <a:gd name="connsiteY17" fmla="*/ 291237 h 6068478"/>
              <a:gd name="connsiteX18" fmla="*/ 8062367 w 12192000"/>
              <a:gd name="connsiteY18" fmla="*/ 524244 h 6068478"/>
              <a:gd name="connsiteX19" fmla="*/ 7287540 w 12192000"/>
              <a:gd name="connsiteY19" fmla="*/ 944261 h 6068478"/>
              <a:gd name="connsiteX20" fmla="*/ 7056812 w 12192000"/>
              <a:gd name="connsiteY20" fmla="*/ 1315835 h 6068478"/>
              <a:gd name="connsiteX21" fmla="*/ 7418198 w 12192000"/>
              <a:gd name="connsiteY21" fmla="*/ 1517396 h 6068478"/>
              <a:gd name="connsiteX22" fmla="*/ 7935866 w 12192000"/>
              <a:gd name="connsiteY22" fmla="*/ 1355490 h 6068478"/>
              <a:gd name="connsiteX23" fmla="*/ 9198230 w 12192000"/>
              <a:gd name="connsiteY23" fmla="*/ 1095021 h 6068478"/>
              <a:gd name="connsiteX24" fmla="*/ 9669360 w 12192000"/>
              <a:gd name="connsiteY24" fmla="*/ 811029 h 6068478"/>
              <a:gd name="connsiteX25" fmla="*/ 9600338 w 12192000"/>
              <a:gd name="connsiteY25" fmla="*/ 395224 h 6068478"/>
              <a:gd name="connsiteX26" fmla="*/ 9167084 w 12192000"/>
              <a:gd name="connsiteY26" fmla="*/ 259950 h 6068478"/>
              <a:gd name="connsiteX27" fmla="*/ 5750010 w 12192000"/>
              <a:gd name="connsiteY27" fmla="*/ 1028280 h 6068478"/>
              <a:gd name="connsiteX28" fmla="*/ 5269597 w 12192000"/>
              <a:gd name="connsiteY28" fmla="*/ 1093447 h 6068478"/>
              <a:gd name="connsiteX29" fmla="*/ 4524608 w 12192000"/>
              <a:gd name="connsiteY29" fmla="*/ 1398236 h 6068478"/>
              <a:gd name="connsiteX30" fmla="*/ 3665287 w 12192000"/>
              <a:gd name="connsiteY30" fmla="*/ 1933792 h 6068478"/>
              <a:gd name="connsiteX31" fmla="*/ 3531297 w 12192000"/>
              <a:gd name="connsiteY31" fmla="*/ 2388876 h 6068478"/>
              <a:gd name="connsiteX32" fmla="*/ 4032565 w 12192000"/>
              <a:gd name="connsiteY32" fmla="*/ 2591559 h 6068478"/>
              <a:gd name="connsiteX33" fmla="*/ 4546417 w 12192000"/>
              <a:gd name="connsiteY33" fmla="*/ 2368891 h 6068478"/>
              <a:gd name="connsiteX34" fmla="*/ 6209403 w 12192000"/>
              <a:gd name="connsiteY34" fmla="*/ 1800289 h 6068478"/>
              <a:gd name="connsiteX35" fmla="*/ 6125093 w 12192000"/>
              <a:gd name="connsiteY35" fmla="*/ 1152402 h 6068478"/>
              <a:gd name="connsiteX36" fmla="*/ 5750010 w 12192000"/>
              <a:gd name="connsiteY36" fmla="*/ 1028280 h 6068478"/>
              <a:gd name="connsiteX37" fmla="*/ 2673104 w 12192000"/>
              <a:gd name="connsiteY37" fmla="*/ 2371312 h 6068478"/>
              <a:gd name="connsiteX38" fmla="*/ 2195316 w 12192000"/>
              <a:gd name="connsiteY38" fmla="*/ 2453542 h 6068478"/>
              <a:gd name="connsiteX39" fmla="*/ 1477166 w 12192000"/>
              <a:gd name="connsiteY39" fmla="*/ 2799110 h 6068478"/>
              <a:gd name="connsiteX40" fmla="*/ 727320 w 12192000"/>
              <a:gd name="connsiteY40" fmla="*/ 3360649 h 6068478"/>
              <a:gd name="connsiteX41" fmla="*/ 594125 w 12192000"/>
              <a:gd name="connsiteY41" fmla="*/ 3806839 h 6068478"/>
              <a:gd name="connsiteX42" fmla="*/ 1012408 w 12192000"/>
              <a:gd name="connsiteY42" fmla="*/ 3994748 h 6068478"/>
              <a:gd name="connsiteX43" fmla="*/ 1518005 w 12192000"/>
              <a:gd name="connsiteY43" fmla="*/ 3753926 h 6068478"/>
              <a:gd name="connsiteX44" fmla="*/ 3159693 w 12192000"/>
              <a:gd name="connsiteY44" fmla="*/ 3126474 h 6068478"/>
              <a:gd name="connsiteX45" fmla="*/ 3052368 w 12192000"/>
              <a:gd name="connsiteY45" fmla="*/ 2482000 h 6068478"/>
              <a:gd name="connsiteX46" fmla="*/ 2673104 w 12192000"/>
              <a:gd name="connsiteY46" fmla="*/ 2371312 h 6068478"/>
              <a:gd name="connsiteX47" fmla="*/ 5246918 w 12192000"/>
              <a:gd name="connsiteY47" fmla="*/ 3177929 h 6068478"/>
              <a:gd name="connsiteX48" fmla="*/ 3926808 w 12192000"/>
              <a:gd name="connsiteY48" fmla="*/ 3783640 h 6068478"/>
              <a:gd name="connsiteX49" fmla="*/ 3382950 w 12192000"/>
              <a:gd name="connsiteY49" fmla="*/ 3917497 h 6068478"/>
              <a:gd name="connsiteX50" fmla="*/ 3182774 w 12192000"/>
              <a:gd name="connsiteY50" fmla="*/ 4355595 h 6068478"/>
              <a:gd name="connsiteX51" fmla="*/ 3596010 w 12192000"/>
              <a:gd name="connsiteY51" fmla="*/ 4623961 h 6068478"/>
              <a:gd name="connsiteX52" fmla="*/ 4511417 w 12192000"/>
              <a:gd name="connsiteY52" fmla="*/ 4618273 h 6068478"/>
              <a:gd name="connsiteX53" fmla="*/ 5286174 w 12192000"/>
              <a:gd name="connsiteY53" fmla="*/ 4431106 h 6068478"/>
              <a:gd name="connsiteX54" fmla="*/ 5926362 w 12192000"/>
              <a:gd name="connsiteY54" fmla="*/ 3834954 h 6068478"/>
              <a:gd name="connsiteX55" fmla="*/ 5593053 w 12192000"/>
              <a:gd name="connsiteY55" fmla="*/ 3218360 h 6068478"/>
              <a:gd name="connsiteX56" fmla="*/ 5246918 w 12192000"/>
              <a:gd name="connsiteY56" fmla="*/ 3177929 h 60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068478">
                <a:moveTo>
                  <a:pt x="0" y="0"/>
                </a:moveTo>
                <a:lnTo>
                  <a:pt x="12192000" y="0"/>
                </a:lnTo>
                <a:lnTo>
                  <a:pt x="12192000" y="6068478"/>
                </a:lnTo>
                <a:lnTo>
                  <a:pt x="0" y="6068478"/>
                </a:lnTo>
                <a:lnTo>
                  <a:pt x="0" y="5552512"/>
                </a:lnTo>
                <a:lnTo>
                  <a:pt x="22258" y="5574462"/>
                </a:lnTo>
                <a:cubicBezTo>
                  <a:pt x="77770" y="5619644"/>
                  <a:pt x="176132" y="5660730"/>
                  <a:pt x="349513" y="5751475"/>
                </a:cubicBezTo>
                <a:cubicBezTo>
                  <a:pt x="626924" y="5896667"/>
                  <a:pt x="932868" y="5861158"/>
                  <a:pt x="1215990" y="5849334"/>
                </a:cubicBezTo>
                <a:cubicBezTo>
                  <a:pt x="1499112" y="5837510"/>
                  <a:pt x="1649814" y="5794196"/>
                  <a:pt x="2048248" y="5680528"/>
                </a:cubicBezTo>
                <a:cubicBezTo>
                  <a:pt x="2441570" y="5530657"/>
                  <a:pt x="2598201" y="5456854"/>
                  <a:pt x="2737243" y="5170004"/>
                </a:cubicBezTo>
                <a:cubicBezTo>
                  <a:pt x="2814617" y="4925754"/>
                  <a:pt x="2903456" y="4761048"/>
                  <a:pt x="2459260" y="4578742"/>
                </a:cubicBezTo>
                <a:cubicBezTo>
                  <a:pt x="1790420" y="4441010"/>
                  <a:pt x="1445457" y="4710550"/>
                  <a:pt x="751889" y="4995544"/>
                </a:cubicBezTo>
                <a:cubicBezTo>
                  <a:pt x="564185" y="5038125"/>
                  <a:pt x="445353" y="5036354"/>
                  <a:pt x="199020" y="5084758"/>
                </a:cubicBezTo>
                <a:cubicBezTo>
                  <a:pt x="123066" y="5120568"/>
                  <a:pt x="68687" y="5156049"/>
                  <a:pt x="30234" y="5190864"/>
                </a:cubicBezTo>
                <a:lnTo>
                  <a:pt x="0" y="5224509"/>
                </a:lnTo>
                <a:lnTo>
                  <a:pt x="0" y="0"/>
                </a:lnTo>
                <a:close/>
                <a:moveTo>
                  <a:pt x="9167084" y="259950"/>
                </a:moveTo>
                <a:cubicBezTo>
                  <a:pt x="9066685" y="260135"/>
                  <a:pt x="8949105" y="272851"/>
                  <a:pt x="8798267" y="291237"/>
                </a:cubicBezTo>
                <a:cubicBezTo>
                  <a:pt x="8405797" y="370113"/>
                  <a:pt x="8314154" y="415407"/>
                  <a:pt x="8062367" y="524244"/>
                </a:cubicBezTo>
                <a:cubicBezTo>
                  <a:pt x="7810579" y="633082"/>
                  <a:pt x="7472632" y="717582"/>
                  <a:pt x="7287540" y="944261"/>
                </a:cubicBezTo>
                <a:cubicBezTo>
                  <a:pt x="7102448" y="1170939"/>
                  <a:pt x="7035035" y="1220313"/>
                  <a:pt x="7056812" y="1315835"/>
                </a:cubicBezTo>
                <a:cubicBezTo>
                  <a:pt x="7078588" y="1411358"/>
                  <a:pt x="7096701" y="1534233"/>
                  <a:pt x="7418198" y="1517396"/>
                </a:cubicBezTo>
                <a:cubicBezTo>
                  <a:pt x="7652248" y="1451885"/>
                  <a:pt x="7755282" y="1401048"/>
                  <a:pt x="7935866" y="1355490"/>
                </a:cubicBezTo>
                <a:cubicBezTo>
                  <a:pt x="8734237" y="1047347"/>
                  <a:pt x="8584316" y="1314388"/>
                  <a:pt x="9198230" y="1095021"/>
                </a:cubicBezTo>
                <a:cubicBezTo>
                  <a:pt x="9466148" y="991993"/>
                  <a:pt x="9602342" y="927662"/>
                  <a:pt x="9669360" y="811029"/>
                </a:cubicBezTo>
                <a:cubicBezTo>
                  <a:pt x="9736379" y="694396"/>
                  <a:pt x="9724522" y="469572"/>
                  <a:pt x="9600338" y="395224"/>
                </a:cubicBezTo>
                <a:cubicBezTo>
                  <a:pt x="9454022" y="294143"/>
                  <a:pt x="9334415" y="259641"/>
                  <a:pt x="9167084" y="259950"/>
                </a:cubicBezTo>
                <a:close/>
                <a:moveTo>
                  <a:pt x="5750010" y="1028280"/>
                </a:moveTo>
                <a:cubicBezTo>
                  <a:pt x="5621608" y="1023686"/>
                  <a:pt x="5475652" y="1050639"/>
                  <a:pt x="5269597" y="1093447"/>
                </a:cubicBezTo>
                <a:cubicBezTo>
                  <a:pt x="4872685" y="1212318"/>
                  <a:pt x="4791994" y="1258179"/>
                  <a:pt x="4524608" y="1398236"/>
                </a:cubicBezTo>
                <a:cubicBezTo>
                  <a:pt x="4257223" y="1538294"/>
                  <a:pt x="3820789" y="1662027"/>
                  <a:pt x="3665287" y="1933792"/>
                </a:cubicBezTo>
                <a:cubicBezTo>
                  <a:pt x="3509784" y="2205557"/>
                  <a:pt x="3470084" y="2279248"/>
                  <a:pt x="3531297" y="2388876"/>
                </a:cubicBezTo>
                <a:cubicBezTo>
                  <a:pt x="3592510" y="2498504"/>
                  <a:pt x="3699440" y="2634546"/>
                  <a:pt x="4032565" y="2591559"/>
                </a:cubicBezTo>
                <a:cubicBezTo>
                  <a:pt x="4266176" y="2499640"/>
                  <a:pt x="4365338" y="2434133"/>
                  <a:pt x="4546417" y="2368891"/>
                </a:cubicBezTo>
                <a:cubicBezTo>
                  <a:pt x="5284273" y="2235375"/>
                  <a:pt x="5765034" y="2319073"/>
                  <a:pt x="6209403" y="1800289"/>
                </a:cubicBezTo>
                <a:cubicBezTo>
                  <a:pt x="6477777" y="1590228"/>
                  <a:pt x="6321858" y="1316501"/>
                  <a:pt x="6125093" y="1152402"/>
                </a:cubicBezTo>
                <a:cubicBezTo>
                  <a:pt x="5989259" y="1069018"/>
                  <a:pt x="5878412" y="1032875"/>
                  <a:pt x="5750010" y="1028280"/>
                </a:cubicBezTo>
                <a:close/>
                <a:moveTo>
                  <a:pt x="2673104" y="2371312"/>
                </a:moveTo>
                <a:cubicBezTo>
                  <a:pt x="2544620" y="2371292"/>
                  <a:pt x="2399716" y="2403425"/>
                  <a:pt x="2195316" y="2453542"/>
                </a:cubicBezTo>
                <a:cubicBezTo>
                  <a:pt x="1802888" y="2586469"/>
                  <a:pt x="1721832" y="2647925"/>
                  <a:pt x="1477166" y="2799110"/>
                </a:cubicBezTo>
                <a:cubicBezTo>
                  <a:pt x="1232500" y="2950294"/>
                  <a:pt x="873048" y="3083520"/>
                  <a:pt x="727320" y="3360649"/>
                </a:cubicBezTo>
                <a:cubicBezTo>
                  <a:pt x="581593" y="3637779"/>
                  <a:pt x="546611" y="3701156"/>
                  <a:pt x="594125" y="3806839"/>
                </a:cubicBezTo>
                <a:cubicBezTo>
                  <a:pt x="641639" y="3912522"/>
                  <a:pt x="681025" y="4049568"/>
                  <a:pt x="1012408" y="3994748"/>
                </a:cubicBezTo>
                <a:cubicBezTo>
                  <a:pt x="1242598" y="3894570"/>
                  <a:pt x="1339364" y="3825574"/>
                  <a:pt x="1518005" y="3753926"/>
                </a:cubicBezTo>
                <a:cubicBezTo>
                  <a:pt x="2250640" y="3594223"/>
                  <a:pt x="2734076" y="3660751"/>
                  <a:pt x="3159693" y="3126474"/>
                </a:cubicBezTo>
                <a:cubicBezTo>
                  <a:pt x="3420417" y="2906991"/>
                  <a:pt x="3254851" y="2638989"/>
                  <a:pt x="3052368" y="2482000"/>
                </a:cubicBezTo>
                <a:cubicBezTo>
                  <a:pt x="2913651" y="2403505"/>
                  <a:pt x="2801588" y="2371332"/>
                  <a:pt x="2673104" y="2371312"/>
                </a:cubicBezTo>
                <a:close/>
                <a:moveTo>
                  <a:pt x="5246918" y="3177929"/>
                </a:moveTo>
                <a:cubicBezTo>
                  <a:pt x="4786265" y="3191920"/>
                  <a:pt x="4467915" y="3496017"/>
                  <a:pt x="3926808" y="3783640"/>
                </a:cubicBezTo>
                <a:cubicBezTo>
                  <a:pt x="3743319" y="3842301"/>
                  <a:pt x="3624453" y="3848552"/>
                  <a:pt x="3382950" y="3917497"/>
                </a:cubicBezTo>
                <a:cubicBezTo>
                  <a:pt x="3092952" y="4092343"/>
                  <a:pt x="3147264" y="4237851"/>
                  <a:pt x="3182774" y="4355595"/>
                </a:cubicBezTo>
                <a:cubicBezTo>
                  <a:pt x="3218284" y="4473340"/>
                  <a:pt x="3305248" y="4486901"/>
                  <a:pt x="3596010" y="4623961"/>
                </a:cubicBezTo>
                <a:cubicBezTo>
                  <a:pt x="3886772" y="4761021"/>
                  <a:pt x="4229723" y="4650415"/>
                  <a:pt x="4511417" y="4618273"/>
                </a:cubicBezTo>
                <a:cubicBezTo>
                  <a:pt x="4793111" y="4586131"/>
                  <a:pt x="4898880" y="4580655"/>
                  <a:pt x="5286174" y="4431106"/>
                </a:cubicBezTo>
                <a:cubicBezTo>
                  <a:pt x="5664954" y="4242986"/>
                  <a:pt x="5814466" y="4152891"/>
                  <a:pt x="5926362" y="3834954"/>
                </a:cubicBezTo>
                <a:cubicBezTo>
                  <a:pt x="5980667" y="3567048"/>
                  <a:pt x="5934987" y="3229915"/>
                  <a:pt x="5593053" y="3218360"/>
                </a:cubicBezTo>
                <a:cubicBezTo>
                  <a:pt x="5467106" y="3186922"/>
                  <a:pt x="5353223" y="3174701"/>
                  <a:pt x="5246918" y="3177929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/>
          <a:srcRect l="657" t="84895" r="98897" b="9912"/>
          <a:stretch/>
        </p:blipFill>
        <p:spPr>
          <a:xfrm>
            <a:off x="-55594" y="6014032"/>
            <a:ext cx="55594" cy="328003"/>
          </a:xfrm>
          <a:custGeom>
            <a:avLst/>
            <a:gdLst>
              <a:gd name="connsiteX0" fmla="*/ 55594 w 55594"/>
              <a:gd name="connsiteY0" fmla="*/ 0 h 328003"/>
              <a:gd name="connsiteX1" fmla="*/ 55594 w 55594"/>
              <a:gd name="connsiteY1" fmla="*/ 328003 h 328003"/>
              <a:gd name="connsiteX2" fmla="*/ 49428 w 55594"/>
              <a:gd name="connsiteY2" fmla="*/ 321922 h 328003"/>
              <a:gd name="connsiteX3" fmla="*/ 17256 w 55594"/>
              <a:gd name="connsiteY3" fmla="*/ 252590 h 328003"/>
              <a:gd name="connsiteX4" fmla="*/ 39386 w 55594"/>
              <a:gd name="connsiteY4" fmla="*/ 18036 h 328003"/>
              <a:gd name="connsiteX5" fmla="*/ 55594 w 55594"/>
              <a:gd name="connsiteY5" fmla="*/ 0 h 3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4" h="328003">
                <a:moveTo>
                  <a:pt x="55594" y="0"/>
                </a:moveTo>
                <a:lnTo>
                  <a:pt x="55594" y="328003"/>
                </a:lnTo>
                <a:lnTo>
                  <a:pt x="49428" y="321922"/>
                </a:lnTo>
                <a:cubicBezTo>
                  <a:pt x="33564" y="302334"/>
                  <a:pt x="23526" y="280370"/>
                  <a:pt x="17256" y="252590"/>
                </a:cubicBezTo>
                <a:cubicBezTo>
                  <a:pt x="1579" y="183141"/>
                  <a:pt x="-20461" y="103197"/>
                  <a:pt x="39386" y="18036"/>
                </a:cubicBezTo>
                <a:lnTo>
                  <a:pt x="55594" y="0"/>
                </a:ln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églalap 5"/>
          <p:cNvSpPr/>
          <p:nvPr/>
        </p:nvSpPr>
        <p:spPr>
          <a:xfrm>
            <a:off x="157957" y="113493"/>
            <a:ext cx="7211032" cy="1181167"/>
          </a:xfrm>
          <a:prstGeom prst="rect">
            <a:avLst/>
          </a:prstGeom>
          <a:solidFill>
            <a:srgbClr val="F4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/>
              <a:t>Nézd meg </a:t>
            </a:r>
            <a:r>
              <a:rPr lang="hu-HU" sz="2200" dirty="0" smtClean="0"/>
              <a:t>a lábnyomokban lévő rajzokat!</a:t>
            </a:r>
          </a:p>
          <a:p>
            <a:r>
              <a:rPr lang="hu-HU" sz="2400" b="1" dirty="0" smtClean="0"/>
              <a:t>Idézd fel</a:t>
            </a:r>
            <a:r>
              <a:rPr lang="hu-HU" sz="2200" dirty="0" smtClean="0"/>
              <a:t>, hogy melyik rajz melyik történetet ábrázolja! </a:t>
            </a:r>
          </a:p>
          <a:p>
            <a:r>
              <a:rPr lang="hu-HU" sz="2200" b="1" dirty="0" smtClean="0"/>
              <a:t>Kattints</a:t>
            </a:r>
            <a:r>
              <a:rPr lang="hu-HU" sz="2200" dirty="0" smtClean="0"/>
              <a:t> a képre, és kiderül, hogy helyesen gondoltad-e!</a:t>
            </a:r>
            <a:endParaRPr lang="hu-HU" sz="22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91650" y="3480508"/>
            <a:ext cx="2866309" cy="1207916"/>
            <a:chOff x="473752" y="3416111"/>
            <a:chExt cx="2866309" cy="1207916"/>
          </a:xfrm>
        </p:grpSpPr>
        <p:sp>
          <p:nvSpPr>
            <p:cNvPr id="10" name="Ellipszis 6"/>
            <p:cNvSpPr/>
            <p:nvPr/>
          </p:nvSpPr>
          <p:spPr>
            <a:xfrm rot="19941532">
              <a:off x="473752" y="3420377"/>
              <a:ext cx="2866309" cy="1203650"/>
            </a:xfrm>
            <a:custGeom>
              <a:avLst/>
              <a:gdLst>
                <a:gd name="connsiteX0" fmla="*/ 0 w 3138967"/>
                <a:gd name="connsiteY0" fmla="*/ 922855 h 1845710"/>
                <a:gd name="connsiteX1" fmla="*/ 1569484 w 3138967"/>
                <a:gd name="connsiteY1" fmla="*/ 0 h 1845710"/>
                <a:gd name="connsiteX2" fmla="*/ 3138968 w 3138967"/>
                <a:gd name="connsiteY2" fmla="*/ 922855 h 1845710"/>
                <a:gd name="connsiteX3" fmla="*/ 1569484 w 3138967"/>
                <a:gd name="connsiteY3" fmla="*/ 1845710 h 1845710"/>
                <a:gd name="connsiteX4" fmla="*/ 0 w 3138967"/>
                <a:gd name="connsiteY4" fmla="*/ 922855 h 1845710"/>
                <a:gd name="connsiteX0" fmla="*/ 0 w 3157943"/>
                <a:gd name="connsiteY0" fmla="*/ 923032 h 1846093"/>
                <a:gd name="connsiteX1" fmla="*/ 1569484 w 3157943"/>
                <a:gd name="connsiteY1" fmla="*/ 177 h 1846093"/>
                <a:gd name="connsiteX2" fmla="*/ 3157943 w 3157943"/>
                <a:gd name="connsiteY2" fmla="*/ 983734 h 1846093"/>
                <a:gd name="connsiteX3" fmla="*/ 1569484 w 3157943"/>
                <a:gd name="connsiteY3" fmla="*/ 1845887 h 1846093"/>
                <a:gd name="connsiteX4" fmla="*/ 0 w 3157943"/>
                <a:gd name="connsiteY4" fmla="*/ 923032 h 1846093"/>
                <a:gd name="connsiteX0" fmla="*/ 0 w 3051708"/>
                <a:gd name="connsiteY0" fmla="*/ 978493 h 1845713"/>
                <a:gd name="connsiteX1" fmla="*/ 1463249 w 3051708"/>
                <a:gd name="connsiteY1" fmla="*/ 2 h 1845713"/>
                <a:gd name="connsiteX2" fmla="*/ 3051708 w 3051708"/>
                <a:gd name="connsiteY2" fmla="*/ 983559 h 1845713"/>
                <a:gd name="connsiteX3" fmla="*/ 1463249 w 3051708"/>
                <a:gd name="connsiteY3" fmla="*/ 1845712 h 1845713"/>
                <a:gd name="connsiteX4" fmla="*/ 0 w 3051708"/>
                <a:gd name="connsiteY4" fmla="*/ 978493 h 1845713"/>
                <a:gd name="connsiteX0" fmla="*/ 48296 w 3100004"/>
                <a:gd name="connsiteY0" fmla="*/ 1009461 h 1876681"/>
                <a:gd name="connsiteX1" fmla="*/ 458102 w 3100004"/>
                <a:gd name="connsiteY1" fmla="*/ 315591 h 1876681"/>
                <a:gd name="connsiteX2" fmla="*/ 1511545 w 3100004"/>
                <a:gd name="connsiteY2" fmla="*/ 30970 h 1876681"/>
                <a:gd name="connsiteX3" fmla="*/ 3100004 w 3100004"/>
                <a:gd name="connsiteY3" fmla="*/ 1014527 h 1876681"/>
                <a:gd name="connsiteX4" fmla="*/ 1511545 w 3100004"/>
                <a:gd name="connsiteY4" fmla="*/ 1876680 h 1876681"/>
                <a:gd name="connsiteX5" fmla="*/ 48296 w 3100004"/>
                <a:gd name="connsiteY5" fmla="*/ 1009461 h 1876681"/>
                <a:gd name="connsiteX0" fmla="*/ 48296 w 3127314"/>
                <a:gd name="connsiteY0" fmla="*/ 1008752 h 1875971"/>
                <a:gd name="connsiteX1" fmla="*/ 458102 w 3127314"/>
                <a:gd name="connsiteY1" fmla="*/ 314882 h 1875971"/>
                <a:gd name="connsiteX2" fmla="*/ 1511545 w 3127314"/>
                <a:gd name="connsiteY2" fmla="*/ 30261 h 1875971"/>
                <a:gd name="connsiteX3" fmla="*/ 2540322 w 3127314"/>
                <a:gd name="connsiteY3" fmla="*/ 119320 h 1875971"/>
                <a:gd name="connsiteX4" fmla="*/ 3100004 w 3127314"/>
                <a:gd name="connsiteY4" fmla="*/ 1013818 h 1875971"/>
                <a:gd name="connsiteX5" fmla="*/ 1511545 w 3127314"/>
                <a:gd name="connsiteY5" fmla="*/ 1875971 h 1875971"/>
                <a:gd name="connsiteX6" fmla="*/ 48296 w 3127314"/>
                <a:gd name="connsiteY6" fmla="*/ 1008752 h 1875971"/>
                <a:gd name="connsiteX0" fmla="*/ 48296 w 3103499"/>
                <a:gd name="connsiteY0" fmla="*/ 1008752 h 1906693"/>
                <a:gd name="connsiteX1" fmla="*/ 458102 w 3103499"/>
                <a:gd name="connsiteY1" fmla="*/ 314882 h 1906693"/>
                <a:gd name="connsiteX2" fmla="*/ 1511545 w 3103499"/>
                <a:gd name="connsiteY2" fmla="*/ 30261 h 1906693"/>
                <a:gd name="connsiteX3" fmla="*/ 2540322 w 3103499"/>
                <a:gd name="connsiteY3" fmla="*/ 119320 h 1906693"/>
                <a:gd name="connsiteX4" fmla="*/ 3100004 w 3103499"/>
                <a:gd name="connsiteY4" fmla="*/ 1013818 h 1906693"/>
                <a:gd name="connsiteX5" fmla="*/ 2806659 w 3103499"/>
                <a:gd name="connsiteY5" fmla="*/ 1646354 h 1906693"/>
                <a:gd name="connsiteX6" fmla="*/ 1511545 w 3103499"/>
                <a:gd name="connsiteY6" fmla="*/ 1875971 h 1906693"/>
                <a:gd name="connsiteX7" fmla="*/ 48296 w 3103499"/>
                <a:gd name="connsiteY7" fmla="*/ 1008752 h 1906693"/>
                <a:gd name="connsiteX0" fmla="*/ 48296 w 3103499"/>
                <a:gd name="connsiteY0" fmla="*/ 988197 h 1886138"/>
                <a:gd name="connsiteX1" fmla="*/ 458102 w 3103499"/>
                <a:gd name="connsiteY1" fmla="*/ 294327 h 1886138"/>
                <a:gd name="connsiteX2" fmla="*/ 1511545 w 3103499"/>
                <a:gd name="connsiteY2" fmla="*/ 9706 h 1886138"/>
                <a:gd name="connsiteX3" fmla="*/ 2425245 w 3103499"/>
                <a:gd name="connsiteY3" fmla="*/ 156949 h 1886138"/>
                <a:gd name="connsiteX4" fmla="*/ 3100004 w 3103499"/>
                <a:gd name="connsiteY4" fmla="*/ 993263 h 1886138"/>
                <a:gd name="connsiteX5" fmla="*/ 2806659 w 3103499"/>
                <a:gd name="connsiteY5" fmla="*/ 1625799 h 1886138"/>
                <a:gd name="connsiteX6" fmla="*/ 1511545 w 3103499"/>
                <a:gd name="connsiteY6" fmla="*/ 1855416 h 1886138"/>
                <a:gd name="connsiteX7" fmla="*/ 48296 w 3103499"/>
                <a:gd name="connsiteY7" fmla="*/ 988197 h 1886138"/>
                <a:gd name="connsiteX0" fmla="*/ 2019 w 3057222"/>
                <a:gd name="connsiteY0" fmla="*/ 988197 h 1855546"/>
                <a:gd name="connsiteX1" fmla="*/ 411825 w 3057222"/>
                <a:gd name="connsiteY1" fmla="*/ 294327 h 1855546"/>
                <a:gd name="connsiteX2" fmla="*/ 1465268 w 3057222"/>
                <a:gd name="connsiteY2" fmla="*/ 9706 h 1855546"/>
                <a:gd name="connsiteX3" fmla="*/ 2378968 w 3057222"/>
                <a:gd name="connsiteY3" fmla="*/ 156949 h 1855546"/>
                <a:gd name="connsiteX4" fmla="*/ 3053727 w 3057222"/>
                <a:gd name="connsiteY4" fmla="*/ 993263 h 1855546"/>
                <a:gd name="connsiteX5" fmla="*/ 2760382 w 3057222"/>
                <a:gd name="connsiteY5" fmla="*/ 1625799 h 1855546"/>
                <a:gd name="connsiteX6" fmla="*/ 1465268 w 3057222"/>
                <a:gd name="connsiteY6" fmla="*/ 1855416 h 1855546"/>
                <a:gd name="connsiteX7" fmla="*/ 312666 w 3057222"/>
                <a:gd name="connsiteY7" fmla="*/ 1646872 h 1855546"/>
                <a:gd name="connsiteX8" fmla="*/ 2019 w 3057222"/>
                <a:gd name="connsiteY8" fmla="*/ 988197 h 1855546"/>
                <a:gd name="connsiteX0" fmla="*/ 2019 w 3057222"/>
                <a:gd name="connsiteY0" fmla="*/ 988197 h 1704047"/>
                <a:gd name="connsiteX1" fmla="*/ 411825 w 3057222"/>
                <a:gd name="connsiteY1" fmla="*/ 294327 h 1704047"/>
                <a:gd name="connsiteX2" fmla="*/ 1465268 w 3057222"/>
                <a:gd name="connsiteY2" fmla="*/ 9706 h 1704047"/>
                <a:gd name="connsiteX3" fmla="*/ 2378968 w 3057222"/>
                <a:gd name="connsiteY3" fmla="*/ 156949 h 1704047"/>
                <a:gd name="connsiteX4" fmla="*/ 3053727 w 3057222"/>
                <a:gd name="connsiteY4" fmla="*/ 993263 h 1704047"/>
                <a:gd name="connsiteX5" fmla="*/ 2760382 w 3057222"/>
                <a:gd name="connsiteY5" fmla="*/ 1625799 h 1704047"/>
                <a:gd name="connsiteX6" fmla="*/ 1422882 w 3057222"/>
                <a:gd name="connsiteY6" fmla="*/ 1613240 h 1704047"/>
                <a:gd name="connsiteX7" fmla="*/ 312666 w 3057222"/>
                <a:gd name="connsiteY7" fmla="*/ 1646872 h 1704047"/>
                <a:gd name="connsiteX8" fmla="*/ 2019 w 3057222"/>
                <a:gd name="connsiteY8" fmla="*/ 988197 h 1704047"/>
                <a:gd name="connsiteX0" fmla="*/ 20 w 3055223"/>
                <a:gd name="connsiteY0" fmla="*/ 988197 h 1694983"/>
                <a:gd name="connsiteX1" fmla="*/ 409826 w 3055223"/>
                <a:gd name="connsiteY1" fmla="*/ 294327 h 1694983"/>
                <a:gd name="connsiteX2" fmla="*/ 1463269 w 3055223"/>
                <a:gd name="connsiteY2" fmla="*/ 9706 h 1694983"/>
                <a:gd name="connsiteX3" fmla="*/ 2376969 w 3055223"/>
                <a:gd name="connsiteY3" fmla="*/ 156949 h 1694983"/>
                <a:gd name="connsiteX4" fmla="*/ 3051728 w 3055223"/>
                <a:gd name="connsiteY4" fmla="*/ 993263 h 1694983"/>
                <a:gd name="connsiteX5" fmla="*/ 2758383 w 3055223"/>
                <a:gd name="connsiteY5" fmla="*/ 1625799 h 1694983"/>
                <a:gd name="connsiteX6" fmla="*/ 1420883 w 3055223"/>
                <a:gd name="connsiteY6" fmla="*/ 1613240 h 1694983"/>
                <a:gd name="connsiteX7" fmla="*/ 422567 w 3055223"/>
                <a:gd name="connsiteY7" fmla="*/ 1400889 h 1694983"/>
                <a:gd name="connsiteX8" fmla="*/ 20 w 3055223"/>
                <a:gd name="connsiteY8" fmla="*/ 988197 h 1694983"/>
                <a:gd name="connsiteX0" fmla="*/ 3496 w 3058699"/>
                <a:gd name="connsiteY0" fmla="*/ 988197 h 1694983"/>
                <a:gd name="connsiteX1" fmla="*/ 413302 w 3058699"/>
                <a:gd name="connsiteY1" fmla="*/ 294327 h 1694983"/>
                <a:gd name="connsiteX2" fmla="*/ 1466745 w 3058699"/>
                <a:gd name="connsiteY2" fmla="*/ 9706 h 1694983"/>
                <a:gd name="connsiteX3" fmla="*/ 2380445 w 3058699"/>
                <a:gd name="connsiteY3" fmla="*/ 156949 h 1694983"/>
                <a:gd name="connsiteX4" fmla="*/ 3055204 w 3058699"/>
                <a:gd name="connsiteY4" fmla="*/ 993263 h 1694983"/>
                <a:gd name="connsiteX5" fmla="*/ 2761859 w 3058699"/>
                <a:gd name="connsiteY5" fmla="*/ 1625799 h 1694983"/>
                <a:gd name="connsiteX6" fmla="*/ 1424359 w 3058699"/>
                <a:gd name="connsiteY6" fmla="*/ 1613240 h 1694983"/>
                <a:gd name="connsiteX7" fmla="*/ 426043 w 3058699"/>
                <a:gd name="connsiteY7" fmla="*/ 1400889 h 1694983"/>
                <a:gd name="connsiteX8" fmla="*/ 3496 w 3058699"/>
                <a:gd name="connsiteY8" fmla="*/ 988197 h 1694983"/>
                <a:gd name="connsiteX0" fmla="*/ 779 w 3055982"/>
                <a:gd name="connsiteY0" fmla="*/ 988197 h 1691477"/>
                <a:gd name="connsiteX1" fmla="*/ 410585 w 3055982"/>
                <a:gd name="connsiteY1" fmla="*/ 294327 h 1691477"/>
                <a:gd name="connsiteX2" fmla="*/ 1464028 w 3055982"/>
                <a:gd name="connsiteY2" fmla="*/ 9706 h 1691477"/>
                <a:gd name="connsiteX3" fmla="*/ 2377728 w 3055982"/>
                <a:gd name="connsiteY3" fmla="*/ 156949 h 1691477"/>
                <a:gd name="connsiteX4" fmla="*/ 3052487 w 3055982"/>
                <a:gd name="connsiteY4" fmla="*/ 993263 h 1691477"/>
                <a:gd name="connsiteX5" fmla="*/ 2759142 w 3055982"/>
                <a:gd name="connsiteY5" fmla="*/ 1625799 h 1691477"/>
                <a:gd name="connsiteX6" fmla="*/ 1421642 w 3055982"/>
                <a:gd name="connsiteY6" fmla="*/ 1613240 h 1691477"/>
                <a:gd name="connsiteX7" fmla="*/ 495417 w 3055982"/>
                <a:gd name="connsiteY7" fmla="*/ 1489409 h 1691477"/>
                <a:gd name="connsiteX8" fmla="*/ 779 w 3055982"/>
                <a:gd name="connsiteY8" fmla="*/ 988197 h 1691477"/>
                <a:gd name="connsiteX0" fmla="*/ 392 w 3055595"/>
                <a:gd name="connsiteY0" fmla="*/ 988197 h 1693324"/>
                <a:gd name="connsiteX1" fmla="*/ 410198 w 3055595"/>
                <a:gd name="connsiteY1" fmla="*/ 294327 h 1693324"/>
                <a:gd name="connsiteX2" fmla="*/ 1463641 w 3055595"/>
                <a:gd name="connsiteY2" fmla="*/ 9706 h 1693324"/>
                <a:gd name="connsiteX3" fmla="*/ 2377341 w 3055595"/>
                <a:gd name="connsiteY3" fmla="*/ 156949 h 1693324"/>
                <a:gd name="connsiteX4" fmla="*/ 3052100 w 3055595"/>
                <a:gd name="connsiteY4" fmla="*/ 993263 h 1693324"/>
                <a:gd name="connsiteX5" fmla="*/ 2758755 w 3055595"/>
                <a:gd name="connsiteY5" fmla="*/ 1625799 h 1693324"/>
                <a:gd name="connsiteX6" fmla="*/ 1421255 w 3055595"/>
                <a:gd name="connsiteY6" fmla="*/ 1613240 h 1693324"/>
                <a:gd name="connsiteX7" fmla="*/ 469101 w 3055595"/>
                <a:gd name="connsiteY7" fmla="*/ 1441987 h 1693324"/>
                <a:gd name="connsiteX8" fmla="*/ 392 w 3055595"/>
                <a:gd name="connsiteY8" fmla="*/ 988197 h 1693324"/>
                <a:gd name="connsiteX0" fmla="*/ 392 w 3055595"/>
                <a:gd name="connsiteY0" fmla="*/ 988197 h 1665333"/>
                <a:gd name="connsiteX1" fmla="*/ 410198 w 3055595"/>
                <a:gd name="connsiteY1" fmla="*/ 294327 h 1665333"/>
                <a:gd name="connsiteX2" fmla="*/ 1463641 w 3055595"/>
                <a:gd name="connsiteY2" fmla="*/ 9706 h 1665333"/>
                <a:gd name="connsiteX3" fmla="*/ 2377341 w 3055595"/>
                <a:gd name="connsiteY3" fmla="*/ 156949 h 1665333"/>
                <a:gd name="connsiteX4" fmla="*/ 3052100 w 3055595"/>
                <a:gd name="connsiteY4" fmla="*/ 993263 h 1665333"/>
                <a:gd name="connsiteX5" fmla="*/ 2758755 w 3055595"/>
                <a:gd name="connsiteY5" fmla="*/ 1625799 h 1665333"/>
                <a:gd name="connsiteX6" fmla="*/ 1491429 w 3055595"/>
                <a:gd name="connsiteY6" fmla="*/ 1446933 h 1665333"/>
                <a:gd name="connsiteX7" fmla="*/ 469101 w 3055595"/>
                <a:gd name="connsiteY7" fmla="*/ 1441987 h 1665333"/>
                <a:gd name="connsiteX8" fmla="*/ 392 w 3055595"/>
                <a:gd name="connsiteY8" fmla="*/ 988197 h 1665333"/>
                <a:gd name="connsiteX0" fmla="*/ 6 w 3055209"/>
                <a:gd name="connsiteY0" fmla="*/ 988197 h 1666955"/>
                <a:gd name="connsiteX1" fmla="*/ 409812 w 3055209"/>
                <a:gd name="connsiteY1" fmla="*/ 294327 h 1666955"/>
                <a:gd name="connsiteX2" fmla="*/ 1463255 w 3055209"/>
                <a:gd name="connsiteY2" fmla="*/ 9706 h 1666955"/>
                <a:gd name="connsiteX3" fmla="*/ 2376955 w 3055209"/>
                <a:gd name="connsiteY3" fmla="*/ 156949 h 1666955"/>
                <a:gd name="connsiteX4" fmla="*/ 3051714 w 3055209"/>
                <a:gd name="connsiteY4" fmla="*/ 993263 h 1666955"/>
                <a:gd name="connsiteX5" fmla="*/ 2758369 w 3055209"/>
                <a:gd name="connsiteY5" fmla="*/ 1625799 h 1666955"/>
                <a:gd name="connsiteX6" fmla="*/ 1491043 w 3055209"/>
                <a:gd name="connsiteY6" fmla="*/ 1446933 h 1666955"/>
                <a:gd name="connsiteX7" fmla="*/ 403577 w 3055209"/>
                <a:gd name="connsiteY7" fmla="*/ 1340188 h 1666955"/>
                <a:gd name="connsiteX8" fmla="*/ 6 w 3055209"/>
                <a:gd name="connsiteY8" fmla="*/ 988197 h 1666955"/>
                <a:gd name="connsiteX0" fmla="*/ 6 w 3055209"/>
                <a:gd name="connsiteY0" fmla="*/ 988197 h 1668364"/>
                <a:gd name="connsiteX1" fmla="*/ 409812 w 3055209"/>
                <a:gd name="connsiteY1" fmla="*/ 294327 h 1668364"/>
                <a:gd name="connsiteX2" fmla="*/ 1463255 w 3055209"/>
                <a:gd name="connsiteY2" fmla="*/ 9706 h 1668364"/>
                <a:gd name="connsiteX3" fmla="*/ 2376955 w 3055209"/>
                <a:gd name="connsiteY3" fmla="*/ 156949 h 1668364"/>
                <a:gd name="connsiteX4" fmla="*/ 3051714 w 3055209"/>
                <a:gd name="connsiteY4" fmla="*/ 993263 h 1668364"/>
                <a:gd name="connsiteX5" fmla="*/ 2758369 w 3055209"/>
                <a:gd name="connsiteY5" fmla="*/ 1625799 h 1668364"/>
                <a:gd name="connsiteX6" fmla="*/ 1491043 w 3055209"/>
                <a:gd name="connsiteY6" fmla="*/ 1446933 h 1668364"/>
                <a:gd name="connsiteX7" fmla="*/ 988471 w 3055209"/>
                <a:gd name="connsiteY7" fmla="*/ 1257308 h 1668364"/>
                <a:gd name="connsiteX8" fmla="*/ 403577 w 3055209"/>
                <a:gd name="connsiteY8" fmla="*/ 1340188 h 1668364"/>
                <a:gd name="connsiteX9" fmla="*/ 6 w 3055209"/>
                <a:gd name="connsiteY9" fmla="*/ 988197 h 1668364"/>
                <a:gd name="connsiteX0" fmla="*/ 6 w 3055209"/>
                <a:gd name="connsiteY0" fmla="*/ 988197 h 1667218"/>
                <a:gd name="connsiteX1" fmla="*/ 409812 w 3055209"/>
                <a:gd name="connsiteY1" fmla="*/ 294327 h 1667218"/>
                <a:gd name="connsiteX2" fmla="*/ 1463255 w 3055209"/>
                <a:gd name="connsiteY2" fmla="*/ 9706 h 1667218"/>
                <a:gd name="connsiteX3" fmla="*/ 2376955 w 3055209"/>
                <a:gd name="connsiteY3" fmla="*/ 156949 h 1667218"/>
                <a:gd name="connsiteX4" fmla="*/ 3051714 w 3055209"/>
                <a:gd name="connsiteY4" fmla="*/ 993263 h 1667218"/>
                <a:gd name="connsiteX5" fmla="*/ 2758369 w 3055209"/>
                <a:gd name="connsiteY5" fmla="*/ 1625799 h 1667218"/>
                <a:gd name="connsiteX6" fmla="*/ 1491043 w 3055209"/>
                <a:gd name="connsiteY6" fmla="*/ 1446933 h 1667218"/>
                <a:gd name="connsiteX7" fmla="*/ 987213 w 3055209"/>
                <a:gd name="connsiteY7" fmla="*/ 1324335 h 1667218"/>
                <a:gd name="connsiteX8" fmla="*/ 403577 w 3055209"/>
                <a:gd name="connsiteY8" fmla="*/ 1340188 h 1667218"/>
                <a:gd name="connsiteX9" fmla="*/ 6 w 3055209"/>
                <a:gd name="connsiteY9" fmla="*/ 988197 h 1667218"/>
                <a:gd name="connsiteX0" fmla="*/ 6 w 3053716"/>
                <a:gd name="connsiteY0" fmla="*/ 988197 h 1594818"/>
                <a:gd name="connsiteX1" fmla="*/ 409812 w 3053716"/>
                <a:gd name="connsiteY1" fmla="*/ 294327 h 1594818"/>
                <a:gd name="connsiteX2" fmla="*/ 1463255 w 3053716"/>
                <a:gd name="connsiteY2" fmla="*/ 9706 h 1594818"/>
                <a:gd name="connsiteX3" fmla="*/ 2376955 w 3053716"/>
                <a:gd name="connsiteY3" fmla="*/ 156949 h 1594818"/>
                <a:gd name="connsiteX4" fmla="*/ 3051714 w 3053716"/>
                <a:gd name="connsiteY4" fmla="*/ 993263 h 1594818"/>
                <a:gd name="connsiteX5" fmla="*/ 2699556 w 3053716"/>
                <a:gd name="connsiteY5" fmla="*/ 1544235 h 1594818"/>
                <a:gd name="connsiteX6" fmla="*/ 1491043 w 3053716"/>
                <a:gd name="connsiteY6" fmla="*/ 1446933 h 1594818"/>
                <a:gd name="connsiteX7" fmla="*/ 987213 w 3053716"/>
                <a:gd name="connsiteY7" fmla="*/ 1324335 h 1594818"/>
                <a:gd name="connsiteX8" fmla="*/ 403577 w 3053716"/>
                <a:gd name="connsiteY8" fmla="*/ 1340188 h 1594818"/>
                <a:gd name="connsiteX9" fmla="*/ 6 w 3053716"/>
                <a:gd name="connsiteY9" fmla="*/ 988197 h 1594818"/>
                <a:gd name="connsiteX0" fmla="*/ 6 w 2929227"/>
                <a:gd name="connsiteY0" fmla="*/ 988197 h 1594818"/>
                <a:gd name="connsiteX1" fmla="*/ 409812 w 2929227"/>
                <a:gd name="connsiteY1" fmla="*/ 294327 h 1594818"/>
                <a:gd name="connsiteX2" fmla="*/ 1463255 w 2929227"/>
                <a:gd name="connsiteY2" fmla="*/ 9706 h 1594818"/>
                <a:gd name="connsiteX3" fmla="*/ 2376955 w 2929227"/>
                <a:gd name="connsiteY3" fmla="*/ 156949 h 1594818"/>
                <a:gd name="connsiteX4" fmla="*/ 2918291 w 2929227"/>
                <a:gd name="connsiteY4" fmla="*/ 957231 h 1594818"/>
                <a:gd name="connsiteX5" fmla="*/ 2699556 w 2929227"/>
                <a:gd name="connsiteY5" fmla="*/ 1544235 h 1594818"/>
                <a:gd name="connsiteX6" fmla="*/ 1491043 w 2929227"/>
                <a:gd name="connsiteY6" fmla="*/ 1446933 h 1594818"/>
                <a:gd name="connsiteX7" fmla="*/ 987213 w 2929227"/>
                <a:gd name="connsiteY7" fmla="*/ 1324335 h 1594818"/>
                <a:gd name="connsiteX8" fmla="*/ 403577 w 2929227"/>
                <a:gd name="connsiteY8" fmla="*/ 1340188 h 1594818"/>
                <a:gd name="connsiteX9" fmla="*/ 6 w 2929227"/>
                <a:gd name="connsiteY9" fmla="*/ 988197 h 1594818"/>
                <a:gd name="connsiteX0" fmla="*/ 6 w 2929227"/>
                <a:gd name="connsiteY0" fmla="*/ 981527 h 1588148"/>
                <a:gd name="connsiteX1" fmla="*/ 409812 w 2929227"/>
                <a:gd name="connsiteY1" fmla="*/ 287657 h 1588148"/>
                <a:gd name="connsiteX2" fmla="*/ 1463255 w 2929227"/>
                <a:gd name="connsiteY2" fmla="*/ 3036 h 1588148"/>
                <a:gd name="connsiteX3" fmla="*/ 2002645 w 2929227"/>
                <a:gd name="connsiteY3" fmla="*/ 444972 h 1588148"/>
                <a:gd name="connsiteX4" fmla="*/ 2918291 w 2929227"/>
                <a:gd name="connsiteY4" fmla="*/ 950561 h 1588148"/>
                <a:gd name="connsiteX5" fmla="*/ 2699556 w 2929227"/>
                <a:gd name="connsiteY5" fmla="*/ 1537565 h 1588148"/>
                <a:gd name="connsiteX6" fmla="*/ 1491043 w 2929227"/>
                <a:gd name="connsiteY6" fmla="*/ 1440263 h 1588148"/>
                <a:gd name="connsiteX7" fmla="*/ 987213 w 2929227"/>
                <a:gd name="connsiteY7" fmla="*/ 1317665 h 1588148"/>
                <a:gd name="connsiteX8" fmla="*/ 403577 w 2929227"/>
                <a:gd name="connsiteY8" fmla="*/ 1333518 h 1588148"/>
                <a:gd name="connsiteX9" fmla="*/ 6 w 2929227"/>
                <a:gd name="connsiteY9" fmla="*/ 981527 h 1588148"/>
                <a:gd name="connsiteX0" fmla="*/ 6 w 2929227"/>
                <a:gd name="connsiteY0" fmla="*/ 742327 h 1348948"/>
                <a:gd name="connsiteX1" fmla="*/ 409812 w 2929227"/>
                <a:gd name="connsiteY1" fmla="*/ 48457 h 1348948"/>
                <a:gd name="connsiteX2" fmla="*/ 1314065 w 2929227"/>
                <a:gd name="connsiteY2" fmla="*/ 210268 h 1348948"/>
                <a:gd name="connsiteX3" fmla="*/ 2002645 w 2929227"/>
                <a:gd name="connsiteY3" fmla="*/ 205772 h 1348948"/>
                <a:gd name="connsiteX4" fmla="*/ 2918291 w 2929227"/>
                <a:gd name="connsiteY4" fmla="*/ 711361 h 1348948"/>
                <a:gd name="connsiteX5" fmla="*/ 2699556 w 2929227"/>
                <a:gd name="connsiteY5" fmla="*/ 1298365 h 1348948"/>
                <a:gd name="connsiteX6" fmla="*/ 1491043 w 2929227"/>
                <a:gd name="connsiteY6" fmla="*/ 1201063 h 1348948"/>
                <a:gd name="connsiteX7" fmla="*/ 987213 w 2929227"/>
                <a:gd name="connsiteY7" fmla="*/ 1078465 h 1348948"/>
                <a:gd name="connsiteX8" fmla="*/ 403577 w 2929227"/>
                <a:gd name="connsiteY8" fmla="*/ 1094318 h 1348948"/>
                <a:gd name="connsiteX9" fmla="*/ 6 w 2929227"/>
                <a:gd name="connsiteY9" fmla="*/ 742327 h 1348948"/>
                <a:gd name="connsiteX0" fmla="*/ 746 w 2929967"/>
                <a:gd name="connsiteY0" fmla="*/ 612751 h 1219372"/>
                <a:gd name="connsiteX1" fmla="*/ 485822 w 2929967"/>
                <a:gd name="connsiteY1" fmla="*/ 195201 h 1219372"/>
                <a:gd name="connsiteX2" fmla="*/ 1314805 w 2929967"/>
                <a:gd name="connsiteY2" fmla="*/ 80692 h 1219372"/>
                <a:gd name="connsiteX3" fmla="*/ 2003385 w 2929967"/>
                <a:gd name="connsiteY3" fmla="*/ 76196 h 1219372"/>
                <a:gd name="connsiteX4" fmla="*/ 2919031 w 2929967"/>
                <a:gd name="connsiteY4" fmla="*/ 581785 h 1219372"/>
                <a:gd name="connsiteX5" fmla="*/ 2700296 w 2929967"/>
                <a:gd name="connsiteY5" fmla="*/ 1168789 h 1219372"/>
                <a:gd name="connsiteX6" fmla="*/ 1491783 w 2929967"/>
                <a:gd name="connsiteY6" fmla="*/ 1071487 h 1219372"/>
                <a:gd name="connsiteX7" fmla="*/ 987953 w 2929967"/>
                <a:gd name="connsiteY7" fmla="*/ 948889 h 1219372"/>
                <a:gd name="connsiteX8" fmla="*/ 404317 w 2929967"/>
                <a:gd name="connsiteY8" fmla="*/ 964742 h 1219372"/>
                <a:gd name="connsiteX9" fmla="*/ 746 w 2929967"/>
                <a:gd name="connsiteY9" fmla="*/ 612751 h 1219372"/>
                <a:gd name="connsiteX0" fmla="*/ 746 w 2929967"/>
                <a:gd name="connsiteY0" fmla="*/ 579924 h 1186545"/>
                <a:gd name="connsiteX1" fmla="*/ 485822 w 2929967"/>
                <a:gd name="connsiteY1" fmla="*/ 162374 h 1186545"/>
                <a:gd name="connsiteX2" fmla="*/ 1314805 w 2929967"/>
                <a:gd name="connsiteY2" fmla="*/ 47865 h 1186545"/>
                <a:gd name="connsiteX3" fmla="*/ 2284139 w 2929967"/>
                <a:gd name="connsiteY3" fmla="*/ 88873 h 1186545"/>
                <a:gd name="connsiteX4" fmla="*/ 2919031 w 2929967"/>
                <a:gd name="connsiteY4" fmla="*/ 548958 h 1186545"/>
                <a:gd name="connsiteX5" fmla="*/ 2700296 w 2929967"/>
                <a:gd name="connsiteY5" fmla="*/ 1135962 h 1186545"/>
                <a:gd name="connsiteX6" fmla="*/ 1491783 w 2929967"/>
                <a:gd name="connsiteY6" fmla="*/ 1038660 h 1186545"/>
                <a:gd name="connsiteX7" fmla="*/ 987953 w 2929967"/>
                <a:gd name="connsiteY7" fmla="*/ 916062 h 1186545"/>
                <a:gd name="connsiteX8" fmla="*/ 404317 w 2929967"/>
                <a:gd name="connsiteY8" fmla="*/ 931915 h 1186545"/>
                <a:gd name="connsiteX9" fmla="*/ 746 w 2929967"/>
                <a:gd name="connsiteY9" fmla="*/ 579924 h 1186545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991 w 2883420"/>
                <a:gd name="connsiteY0" fmla="*/ 547614 h 1146651"/>
                <a:gd name="connsiteX1" fmla="*/ 439275 w 2883420"/>
                <a:gd name="connsiteY1" fmla="*/ 122480 h 1146651"/>
                <a:gd name="connsiteX2" fmla="*/ 1268258 w 2883420"/>
                <a:gd name="connsiteY2" fmla="*/ 7971 h 1146651"/>
                <a:gd name="connsiteX3" fmla="*/ 2237592 w 2883420"/>
                <a:gd name="connsiteY3" fmla="*/ 48979 h 1146651"/>
                <a:gd name="connsiteX4" fmla="*/ 2872484 w 2883420"/>
                <a:gd name="connsiteY4" fmla="*/ 509064 h 1146651"/>
                <a:gd name="connsiteX5" fmla="*/ 2653749 w 2883420"/>
                <a:gd name="connsiteY5" fmla="*/ 1096068 h 1146651"/>
                <a:gd name="connsiteX6" fmla="*/ 1445236 w 2883420"/>
                <a:gd name="connsiteY6" fmla="*/ 998766 h 1146651"/>
                <a:gd name="connsiteX7" fmla="*/ 941406 w 2883420"/>
                <a:gd name="connsiteY7" fmla="*/ 876168 h 1146651"/>
                <a:gd name="connsiteX8" fmla="*/ 357770 w 2883420"/>
                <a:gd name="connsiteY8" fmla="*/ 892021 h 1146651"/>
                <a:gd name="connsiteX9" fmla="*/ 991 w 2883420"/>
                <a:gd name="connsiteY9" fmla="*/ 547614 h 1146651"/>
                <a:gd name="connsiteX0" fmla="*/ 480 w 2882909"/>
                <a:gd name="connsiteY0" fmla="*/ 547298 h 1146335"/>
                <a:gd name="connsiteX1" fmla="*/ 412205 w 2882909"/>
                <a:gd name="connsiteY1" fmla="*/ 108255 h 1146335"/>
                <a:gd name="connsiteX2" fmla="*/ 1267747 w 2882909"/>
                <a:gd name="connsiteY2" fmla="*/ 7655 h 1146335"/>
                <a:gd name="connsiteX3" fmla="*/ 2237081 w 2882909"/>
                <a:gd name="connsiteY3" fmla="*/ 48663 h 1146335"/>
                <a:gd name="connsiteX4" fmla="*/ 2871973 w 2882909"/>
                <a:gd name="connsiteY4" fmla="*/ 508748 h 1146335"/>
                <a:gd name="connsiteX5" fmla="*/ 2653238 w 2882909"/>
                <a:gd name="connsiteY5" fmla="*/ 1095752 h 1146335"/>
                <a:gd name="connsiteX6" fmla="*/ 1444725 w 2882909"/>
                <a:gd name="connsiteY6" fmla="*/ 998450 h 1146335"/>
                <a:gd name="connsiteX7" fmla="*/ 940895 w 2882909"/>
                <a:gd name="connsiteY7" fmla="*/ 875852 h 1146335"/>
                <a:gd name="connsiteX8" fmla="*/ 357259 w 2882909"/>
                <a:gd name="connsiteY8" fmla="*/ 891705 h 1146335"/>
                <a:gd name="connsiteX9" fmla="*/ 480 w 2882909"/>
                <a:gd name="connsiteY9" fmla="*/ 547298 h 1146335"/>
                <a:gd name="connsiteX0" fmla="*/ 480 w 2882909"/>
                <a:gd name="connsiteY0" fmla="*/ 547298 h 1146610"/>
                <a:gd name="connsiteX1" fmla="*/ 412205 w 2882909"/>
                <a:gd name="connsiteY1" fmla="*/ 108255 h 1146610"/>
                <a:gd name="connsiteX2" fmla="*/ 1267747 w 2882909"/>
                <a:gd name="connsiteY2" fmla="*/ 7655 h 1146610"/>
                <a:gd name="connsiteX3" fmla="*/ 2237081 w 2882909"/>
                <a:gd name="connsiteY3" fmla="*/ 48663 h 1146610"/>
                <a:gd name="connsiteX4" fmla="*/ 2871973 w 2882909"/>
                <a:gd name="connsiteY4" fmla="*/ 508748 h 1146610"/>
                <a:gd name="connsiteX5" fmla="*/ 2653238 w 2882909"/>
                <a:gd name="connsiteY5" fmla="*/ 1095752 h 1146610"/>
                <a:gd name="connsiteX6" fmla="*/ 1444725 w 2882909"/>
                <a:gd name="connsiteY6" fmla="*/ 998450 h 1146610"/>
                <a:gd name="connsiteX7" fmla="*/ 1048389 w 2882909"/>
                <a:gd name="connsiteY7" fmla="*/ 864461 h 1146610"/>
                <a:gd name="connsiteX8" fmla="*/ 357259 w 2882909"/>
                <a:gd name="connsiteY8" fmla="*/ 891705 h 1146610"/>
                <a:gd name="connsiteX9" fmla="*/ 480 w 2882909"/>
                <a:gd name="connsiteY9" fmla="*/ 547298 h 1146610"/>
                <a:gd name="connsiteX0" fmla="*/ 480 w 2882909"/>
                <a:gd name="connsiteY0" fmla="*/ 547298 h 1146518"/>
                <a:gd name="connsiteX1" fmla="*/ 412205 w 2882909"/>
                <a:gd name="connsiteY1" fmla="*/ 108255 h 1146518"/>
                <a:gd name="connsiteX2" fmla="*/ 1267747 w 2882909"/>
                <a:gd name="connsiteY2" fmla="*/ 7655 h 1146518"/>
                <a:gd name="connsiteX3" fmla="*/ 2237081 w 2882909"/>
                <a:gd name="connsiteY3" fmla="*/ 48663 h 1146518"/>
                <a:gd name="connsiteX4" fmla="*/ 2871973 w 2882909"/>
                <a:gd name="connsiteY4" fmla="*/ 508748 h 1146518"/>
                <a:gd name="connsiteX5" fmla="*/ 2653238 w 2882909"/>
                <a:gd name="connsiteY5" fmla="*/ 1095752 h 1146518"/>
                <a:gd name="connsiteX6" fmla="*/ 1444725 w 2882909"/>
                <a:gd name="connsiteY6" fmla="*/ 998450 h 1146518"/>
                <a:gd name="connsiteX7" fmla="*/ 894103 w 2882909"/>
                <a:gd name="connsiteY7" fmla="*/ 868269 h 1146518"/>
                <a:gd name="connsiteX8" fmla="*/ 357259 w 2882909"/>
                <a:gd name="connsiteY8" fmla="*/ 891705 h 1146518"/>
                <a:gd name="connsiteX9" fmla="*/ 480 w 2882909"/>
                <a:gd name="connsiteY9" fmla="*/ 547298 h 1146518"/>
                <a:gd name="connsiteX0" fmla="*/ 480 w 2874622"/>
                <a:gd name="connsiteY0" fmla="*/ 547298 h 1103676"/>
                <a:gd name="connsiteX1" fmla="*/ 412205 w 2874622"/>
                <a:gd name="connsiteY1" fmla="*/ 108255 h 1103676"/>
                <a:gd name="connsiteX2" fmla="*/ 1267747 w 2874622"/>
                <a:gd name="connsiteY2" fmla="*/ 7655 h 1103676"/>
                <a:gd name="connsiteX3" fmla="*/ 2237081 w 2874622"/>
                <a:gd name="connsiteY3" fmla="*/ 48663 h 1103676"/>
                <a:gd name="connsiteX4" fmla="*/ 2871973 w 2874622"/>
                <a:gd name="connsiteY4" fmla="*/ 508748 h 1103676"/>
                <a:gd name="connsiteX5" fmla="*/ 2552688 w 2874622"/>
                <a:gd name="connsiteY5" fmla="*/ 1044750 h 1103676"/>
                <a:gd name="connsiteX6" fmla="*/ 1444725 w 2874622"/>
                <a:gd name="connsiteY6" fmla="*/ 998450 h 1103676"/>
                <a:gd name="connsiteX7" fmla="*/ 894103 w 2874622"/>
                <a:gd name="connsiteY7" fmla="*/ 868269 h 1103676"/>
                <a:gd name="connsiteX8" fmla="*/ 357259 w 2874622"/>
                <a:gd name="connsiteY8" fmla="*/ 891705 h 1103676"/>
                <a:gd name="connsiteX9" fmla="*/ 480 w 2874622"/>
                <a:gd name="connsiteY9" fmla="*/ 547298 h 1103676"/>
                <a:gd name="connsiteX0" fmla="*/ 480 w 2749090"/>
                <a:gd name="connsiteY0" fmla="*/ 547298 h 1103676"/>
                <a:gd name="connsiteX1" fmla="*/ 412205 w 2749090"/>
                <a:gd name="connsiteY1" fmla="*/ 108255 h 1103676"/>
                <a:gd name="connsiteX2" fmla="*/ 1267747 w 2749090"/>
                <a:gd name="connsiteY2" fmla="*/ 7655 h 1103676"/>
                <a:gd name="connsiteX3" fmla="*/ 2237081 w 2749090"/>
                <a:gd name="connsiteY3" fmla="*/ 48663 h 1103676"/>
                <a:gd name="connsiteX4" fmla="*/ 2725944 w 2749090"/>
                <a:gd name="connsiteY4" fmla="*/ 512238 h 1103676"/>
                <a:gd name="connsiteX5" fmla="*/ 2552688 w 2749090"/>
                <a:gd name="connsiteY5" fmla="*/ 1044750 h 1103676"/>
                <a:gd name="connsiteX6" fmla="*/ 1444725 w 2749090"/>
                <a:gd name="connsiteY6" fmla="*/ 998450 h 1103676"/>
                <a:gd name="connsiteX7" fmla="*/ 894103 w 2749090"/>
                <a:gd name="connsiteY7" fmla="*/ 868269 h 1103676"/>
                <a:gd name="connsiteX8" fmla="*/ 357259 w 2749090"/>
                <a:gd name="connsiteY8" fmla="*/ 891705 h 1103676"/>
                <a:gd name="connsiteX9" fmla="*/ 480 w 2749090"/>
                <a:gd name="connsiteY9" fmla="*/ 547298 h 1103676"/>
                <a:gd name="connsiteX0" fmla="*/ 480 w 2749090"/>
                <a:gd name="connsiteY0" fmla="*/ 554104 h 1110482"/>
                <a:gd name="connsiteX1" fmla="*/ 412205 w 2749090"/>
                <a:gd name="connsiteY1" fmla="*/ 115061 h 1110482"/>
                <a:gd name="connsiteX2" fmla="*/ 1267747 w 2749090"/>
                <a:gd name="connsiteY2" fmla="*/ 14461 h 1110482"/>
                <a:gd name="connsiteX3" fmla="*/ 2021626 w 2749090"/>
                <a:gd name="connsiteY3" fmla="*/ 39254 h 1110482"/>
                <a:gd name="connsiteX4" fmla="*/ 2725944 w 2749090"/>
                <a:gd name="connsiteY4" fmla="*/ 519044 h 1110482"/>
                <a:gd name="connsiteX5" fmla="*/ 2552688 w 2749090"/>
                <a:gd name="connsiteY5" fmla="*/ 1051556 h 1110482"/>
                <a:gd name="connsiteX6" fmla="*/ 1444725 w 2749090"/>
                <a:gd name="connsiteY6" fmla="*/ 1005256 h 1110482"/>
                <a:gd name="connsiteX7" fmla="*/ 894103 w 2749090"/>
                <a:gd name="connsiteY7" fmla="*/ 875075 h 1110482"/>
                <a:gd name="connsiteX8" fmla="*/ 357259 w 2749090"/>
                <a:gd name="connsiteY8" fmla="*/ 898511 h 1110482"/>
                <a:gd name="connsiteX9" fmla="*/ 480 w 2749090"/>
                <a:gd name="connsiteY9" fmla="*/ 554104 h 1110482"/>
                <a:gd name="connsiteX0" fmla="*/ 480 w 2777573"/>
                <a:gd name="connsiteY0" fmla="*/ 554104 h 1110482"/>
                <a:gd name="connsiteX1" fmla="*/ 412205 w 2777573"/>
                <a:gd name="connsiteY1" fmla="*/ 115061 h 1110482"/>
                <a:gd name="connsiteX2" fmla="*/ 1267747 w 2777573"/>
                <a:gd name="connsiteY2" fmla="*/ 14461 h 1110482"/>
                <a:gd name="connsiteX3" fmla="*/ 2021626 w 2777573"/>
                <a:gd name="connsiteY3" fmla="*/ 39254 h 1110482"/>
                <a:gd name="connsiteX4" fmla="*/ 2765438 w 2777573"/>
                <a:gd name="connsiteY4" fmla="*/ 446001 h 1110482"/>
                <a:gd name="connsiteX5" fmla="*/ 2552688 w 2777573"/>
                <a:gd name="connsiteY5" fmla="*/ 1051556 h 1110482"/>
                <a:gd name="connsiteX6" fmla="*/ 1444725 w 2777573"/>
                <a:gd name="connsiteY6" fmla="*/ 1005256 h 1110482"/>
                <a:gd name="connsiteX7" fmla="*/ 894103 w 2777573"/>
                <a:gd name="connsiteY7" fmla="*/ 875075 h 1110482"/>
                <a:gd name="connsiteX8" fmla="*/ 357259 w 2777573"/>
                <a:gd name="connsiteY8" fmla="*/ 898511 h 1110482"/>
                <a:gd name="connsiteX9" fmla="*/ 480 w 2777573"/>
                <a:gd name="connsiteY9" fmla="*/ 554104 h 1110482"/>
                <a:gd name="connsiteX0" fmla="*/ 480 w 2771183"/>
                <a:gd name="connsiteY0" fmla="*/ 554104 h 1104850"/>
                <a:gd name="connsiteX1" fmla="*/ 412205 w 2771183"/>
                <a:gd name="connsiteY1" fmla="*/ 115061 h 1104850"/>
                <a:gd name="connsiteX2" fmla="*/ 1267747 w 2771183"/>
                <a:gd name="connsiteY2" fmla="*/ 14461 h 1104850"/>
                <a:gd name="connsiteX3" fmla="*/ 2021626 w 2771183"/>
                <a:gd name="connsiteY3" fmla="*/ 39254 h 1104850"/>
                <a:gd name="connsiteX4" fmla="*/ 2765438 w 2771183"/>
                <a:gd name="connsiteY4" fmla="*/ 446001 h 1104850"/>
                <a:gd name="connsiteX5" fmla="*/ 2508401 w 2771183"/>
                <a:gd name="connsiteY5" fmla="*/ 1044605 h 1104850"/>
                <a:gd name="connsiteX6" fmla="*/ 1444725 w 2771183"/>
                <a:gd name="connsiteY6" fmla="*/ 1005256 h 1104850"/>
                <a:gd name="connsiteX7" fmla="*/ 894103 w 2771183"/>
                <a:gd name="connsiteY7" fmla="*/ 875075 h 1104850"/>
                <a:gd name="connsiteX8" fmla="*/ 357259 w 2771183"/>
                <a:gd name="connsiteY8" fmla="*/ 898511 h 1104850"/>
                <a:gd name="connsiteX9" fmla="*/ 480 w 2771183"/>
                <a:gd name="connsiteY9" fmla="*/ 554104 h 1104850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5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4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36375"/>
                <a:gd name="connsiteX1" fmla="*/ 412205 w 2771183"/>
                <a:gd name="connsiteY1" fmla="*/ 115061 h 1136375"/>
                <a:gd name="connsiteX2" fmla="*/ 1267747 w 2771183"/>
                <a:gd name="connsiteY2" fmla="*/ 14461 h 1136375"/>
                <a:gd name="connsiteX3" fmla="*/ 2021626 w 2771183"/>
                <a:gd name="connsiteY3" fmla="*/ 39254 h 1136375"/>
                <a:gd name="connsiteX4" fmla="*/ 2765438 w 2771183"/>
                <a:gd name="connsiteY4" fmla="*/ 446001 h 1136375"/>
                <a:gd name="connsiteX5" fmla="*/ 2508401 w 2771183"/>
                <a:gd name="connsiteY5" fmla="*/ 1044605 h 1136375"/>
                <a:gd name="connsiteX6" fmla="*/ 1444724 w 2771183"/>
                <a:gd name="connsiteY6" fmla="*/ 1005256 h 1136375"/>
                <a:gd name="connsiteX7" fmla="*/ 875548 w 2771183"/>
                <a:gd name="connsiteY7" fmla="*/ 850149 h 1136375"/>
                <a:gd name="connsiteX8" fmla="*/ 357259 w 2771183"/>
                <a:gd name="connsiteY8" fmla="*/ 898511 h 1136375"/>
                <a:gd name="connsiteX9" fmla="*/ 480 w 2771183"/>
                <a:gd name="connsiteY9" fmla="*/ 554104 h 1136375"/>
                <a:gd name="connsiteX0" fmla="*/ 635 w 2738427"/>
                <a:gd name="connsiteY0" fmla="*/ 493235 h 1136375"/>
                <a:gd name="connsiteX1" fmla="*/ 379449 w 2738427"/>
                <a:gd name="connsiteY1" fmla="*/ 115061 h 1136375"/>
                <a:gd name="connsiteX2" fmla="*/ 1234991 w 2738427"/>
                <a:gd name="connsiteY2" fmla="*/ 14461 h 1136375"/>
                <a:gd name="connsiteX3" fmla="*/ 1988870 w 2738427"/>
                <a:gd name="connsiteY3" fmla="*/ 39254 h 1136375"/>
                <a:gd name="connsiteX4" fmla="*/ 2732682 w 2738427"/>
                <a:gd name="connsiteY4" fmla="*/ 446001 h 1136375"/>
                <a:gd name="connsiteX5" fmla="*/ 2475645 w 2738427"/>
                <a:gd name="connsiteY5" fmla="*/ 1044605 h 1136375"/>
                <a:gd name="connsiteX6" fmla="*/ 1411968 w 2738427"/>
                <a:gd name="connsiteY6" fmla="*/ 1005256 h 1136375"/>
                <a:gd name="connsiteX7" fmla="*/ 842792 w 2738427"/>
                <a:gd name="connsiteY7" fmla="*/ 850149 h 1136375"/>
                <a:gd name="connsiteX8" fmla="*/ 324503 w 2738427"/>
                <a:gd name="connsiteY8" fmla="*/ 898511 h 1136375"/>
                <a:gd name="connsiteX9" fmla="*/ 635 w 2738427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1596 w 2739388"/>
                <a:gd name="connsiteY0" fmla="*/ 493235 h 1136375"/>
                <a:gd name="connsiteX1" fmla="*/ 380410 w 2739388"/>
                <a:gd name="connsiteY1" fmla="*/ 115061 h 1136375"/>
                <a:gd name="connsiteX2" fmla="*/ 1235952 w 2739388"/>
                <a:gd name="connsiteY2" fmla="*/ 14461 h 1136375"/>
                <a:gd name="connsiteX3" fmla="*/ 1989831 w 2739388"/>
                <a:gd name="connsiteY3" fmla="*/ 39254 h 1136375"/>
                <a:gd name="connsiteX4" fmla="*/ 2733643 w 2739388"/>
                <a:gd name="connsiteY4" fmla="*/ 446001 h 1136375"/>
                <a:gd name="connsiteX5" fmla="*/ 2476606 w 2739388"/>
                <a:gd name="connsiteY5" fmla="*/ 1044605 h 1136375"/>
                <a:gd name="connsiteX6" fmla="*/ 1412929 w 2739388"/>
                <a:gd name="connsiteY6" fmla="*/ 1005256 h 1136375"/>
                <a:gd name="connsiteX7" fmla="*/ 843753 w 2739388"/>
                <a:gd name="connsiteY7" fmla="*/ 850149 h 1136375"/>
                <a:gd name="connsiteX8" fmla="*/ 321264 w 2739388"/>
                <a:gd name="connsiteY8" fmla="*/ 787793 h 1136375"/>
                <a:gd name="connsiteX9" fmla="*/ 1596 w 2739388"/>
                <a:gd name="connsiteY9" fmla="*/ 493235 h 1136375"/>
                <a:gd name="connsiteX0" fmla="*/ 1596 w 2742524"/>
                <a:gd name="connsiteY0" fmla="*/ 493235 h 1068425"/>
                <a:gd name="connsiteX1" fmla="*/ 380410 w 2742524"/>
                <a:gd name="connsiteY1" fmla="*/ 115061 h 1068425"/>
                <a:gd name="connsiteX2" fmla="*/ 1235952 w 2742524"/>
                <a:gd name="connsiteY2" fmla="*/ 14461 h 1068425"/>
                <a:gd name="connsiteX3" fmla="*/ 1989831 w 2742524"/>
                <a:gd name="connsiteY3" fmla="*/ 39254 h 1068425"/>
                <a:gd name="connsiteX4" fmla="*/ 2733643 w 2742524"/>
                <a:gd name="connsiteY4" fmla="*/ 446001 h 1068425"/>
                <a:gd name="connsiteX5" fmla="*/ 2502935 w 2742524"/>
                <a:gd name="connsiteY5" fmla="*/ 995909 h 1068425"/>
                <a:gd name="connsiteX6" fmla="*/ 1412929 w 2742524"/>
                <a:gd name="connsiteY6" fmla="*/ 1005256 h 1068425"/>
                <a:gd name="connsiteX7" fmla="*/ 843753 w 2742524"/>
                <a:gd name="connsiteY7" fmla="*/ 850149 h 1068425"/>
                <a:gd name="connsiteX8" fmla="*/ 321264 w 2742524"/>
                <a:gd name="connsiteY8" fmla="*/ 787793 h 1068425"/>
                <a:gd name="connsiteX9" fmla="*/ 1596 w 2742524"/>
                <a:gd name="connsiteY9" fmla="*/ 493235 h 1068425"/>
                <a:gd name="connsiteX0" fmla="*/ 1596 w 2751983"/>
                <a:gd name="connsiteY0" fmla="*/ 493235 h 1010966"/>
                <a:gd name="connsiteX1" fmla="*/ 380410 w 2751983"/>
                <a:gd name="connsiteY1" fmla="*/ 115061 h 1010966"/>
                <a:gd name="connsiteX2" fmla="*/ 1235952 w 2751983"/>
                <a:gd name="connsiteY2" fmla="*/ 14461 h 1010966"/>
                <a:gd name="connsiteX3" fmla="*/ 1989831 w 2751983"/>
                <a:gd name="connsiteY3" fmla="*/ 39254 h 1010966"/>
                <a:gd name="connsiteX4" fmla="*/ 2733643 w 2751983"/>
                <a:gd name="connsiteY4" fmla="*/ 446001 h 1010966"/>
                <a:gd name="connsiteX5" fmla="*/ 2502935 w 2751983"/>
                <a:gd name="connsiteY5" fmla="*/ 995909 h 1010966"/>
                <a:gd name="connsiteX6" fmla="*/ 843753 w 2751983"/>
                <a:gd name="connsiteY6" fmla="*/ 850149 h 1010966"/>
                <a:gd name="connsiteX7" fmla="*/ 321264 w 2751983"/>
                <a:gd name="connsiteY7" fmla="*/ 787793 h 1010966"/>
                <a:gd name="connsiteX8" fmla="*/ 1596 w 2751983"/>
                <a:gd name="connsiteY8" fmla="*/ 493235 h 1010966"/>
                <a:gd name="connsiteX0" fmla="*/ 1596 w 2751983"/>
                <a:gd name="connsiteY0" fmla="*/ 493235 h 1008586"/>
                <a:gd name="connsiteX1" fmla="*/ 380410 w 2751983"/>
                <a:gd name="connsiteY1" fmla="*/ 115061 h 1008586"/>
                <a:gd name="connsiteX2" fmla="*/ 1235952 w 2751983"/>
                <a:gd name="connsiteY2" fmla="*/ 14461 h 1008586"/>
                <a:gd name="connsiteX3" fmla="*/ 1989831 w 2751983"/>
                <a:gd name="connsiteY3" fmla="*/ 39254 h 1008586"/>
                <a:gd name="connsiteX4" fmla="*/ 2733643 w 2751983"/>
                <a:gd name="connsiteY4" fmla="*/ 446001 h 1008586"/>
                <a:gd name="connsiteX5" fmla="*/ 2502935 w 2751983"/>
                <a:gd name="connsiteY5" fmla="*/ 995909 h 1008586"/>
                <a:gd name="connsiteX6" fmla="*/ 850932 w 2751983"/>
                <a:gd name="connsiteY6" fmla="*/ 807252 h 1008586"/>
                <a:gd name="connsiteX7" fmla="*/ 321264 w 2751983"/>
                <a:gd name="connsiteY7" fmla="*/ 787793 h 1008586"/>
                <a:gd name="connsiteX8" fmla="*/ 1596 w 2751983"/>
                <a:gd name="connsiteY8" fmla="*/ 493235 h 1008586"/>
                <a:gd name="connsiteX0" fmla="*/ 1596 w 2751983"/>
                <a:gd name="connsiteY0" fmla="*/ 493235 h 1020436"/>
                <a:gd name="connsiteX1" fmla="*/ 380410 w 2751983"/>
                <a:gd name="connsiteY1" fmla="*/ 115061 h 1020436"/>
                <a:gd name="connsiteX2" fmla="*/ 1235952 w 2751983"/>
                <a:gd name="connsiteY2" fmla="*/ 14461 h 1020436"/>
                <a:gd name="connsiteX3" fmla="*/ 1989831 w 2751983"/>
                <a:gd name="connsiteY3" fmla="*/ 39254 h 1020436"/>
                <a:gd name="connsiteX4" fmla="*/ 2733643 w 2751983"/>
                <a:gd name="connsiteY4" fmla="*/ 446001 h 1020436"/>
                <a:gd name="connsiteX5" fmla="*/ 2502935 w 2751983"/>
                <a:gd name="connsiteY5" fmla="*/ 995909 h 1020436"/>
                <a:gd name="connsiteX6" fmla="*/ 850932 w 2751983"/>
                <a:gd name="connsiteY6" fmla="*/ 807252 h 1020436"/>
                <a:gd name="connsiteX7" fmla="*/ 321264 w 2751983"/>
                <a:gd name="connsiteY7" fmla="*/ 787793 h 1020436"/>
                <a:gd name="connsiteX8" fmla="*/ 1596 w 2751983"/>
                <a:gd name="connsiteY8" fmla="*/ 493235 h 1020436"/>
                <a:gd name="connsiteX0" fmla="*/ 1596 w 2751983"/>
                <a:gd name="connsiteY0" fmla="*/ 493235 h 1101061"/>
                <a:gd name="connsiteX1" fmla="*/ 380410 w 2751983"/>
                <a:gd name="connsiteY1" fmla="*/ 115061 h 1101061"/>
                <a:gd name="connsiteX2" fmla="*/ 1235952 w 2751983"/>
                <a:gd name="connsiteY2" fmla="*/ 14461 h 1101061"/>
                <a:gd name="connsiteX3" fmla="*/ 1989831 w 2751983"/>
                <a:gd name="connsiteY3" fmla="*/ 39254 h 1101061"/>
                <a:gd name="connsiteX4" fmla="*/ 2733643 w 2751983"/>
                <a:gd name="connsiteY4" fmla="*/ 446001 h 1101061"/>
                <a:gd name="connsiteX5" fmla="*/ 2502935 w 2751983"/>
                <a:gd name="connsiteY5" fmla="*/ 995909 h 1101061"/>
                <a:gd name="connsiteX6" fmla="*/ 850932 w 2751983"/>
                <a:gd name="connsiteY6" fmla="*/ 807252 h 1101061"/>
                <a:gd name="connsiteX7" fmla="*/ 321264 w 2751983"/>
                <a:gd name="connsiteY7" fmla="*/ 787793 h 1101061"/>
                <a:gd name="connsiteX8" fmla="*/ 1596 w 2751983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62342"/>
                <a:gd name="connsiteY0" fmla="*/ 493235 h 1101061"/>
                <a:gd name="connsiteX1" fmla="*/ 380410 w 2762342"/>
                <a:gd name="connsiteY1" fmla="*/ 115061 h 1101061"/>
                <a:gd name="connsiteX2" fmla="*/ 1235952 w 2762342"/>
                <a:gd name="connsiteY2" fmla="*/ 14461 h 1101061"/>
                <a:gd name="connsiteX3" fmla="*/ 1989831 w 2762342"/>
                <a:gd name="connsiteY3" fmla="*/ 39254 h 1101061"/>
                <a:gd name="connsiteX4" fmla="*/ 2695938 w 2762342"/>
                <a:gd name="connsiteY4" fmla="*/ 426875 h 1101061"/>
                <a:gd name="connsiteX5" fmla="*/ 2502935 w 2762342"/>
                <a:gd name="connsiteY5" fmla="*/ 995909 h 1101061"/>
                <a:gd name="connsiteX6" fmla="*/ 850932 w 2762342"/>
                <a:gd name="connsiteY6" fmla="*/ 807252 h 1101061"/>
                <a:gd name="connsiteX7" fmla="*/ 321264 w 2762342"/>
                <a:gd name="connsiteY7" fmla="*/ 787793 h 1101061"/>
                <a:gd name="connsiteX8" fmla="*/ 1596 w 2762342"/>
                <a:gd name="connsiteY8" fmla="*/ 493235 h 1101061"/>
                <a:gd name="connsiteX0" fmla="*/ 1818 w 2762564"/>
                <a:gd name="connsiteY0" fmla="*/ 496459 h 1104285"/>
                <a:gd name="connsiteX1" fmla="*/ 386023 w 2762564"/>
                <a:gd name="connsiteY1" fmla="*/ 167558 h 1104285"/>
                <a:gd name="connsiteX2" fmla="*/ 1236174 w 2762564"/>
                <a:gd name="connsiteY2" fmla="*/ 17685 h 1104285"/>
                <a:gd name="connsiteX3" fmla="*/ 1990053 w 2762564"/>
                <a:gd name="connsiteY3" fmla="*/ 42478 h 1104285"/>
                <a:gd name="connsiteX4" fmla="*/ 2696160 w 2762564"/>
                <a:gd name="connsiteY4" fmla="*/ 430099 h 1104285"/>
                <a:gd name="connsiteX5" fmla="*/ 2503157 w 2762564"/>
                <a:gd name="connsiteY5" fmla="*/ 999133 h 1104285"/>
                <a:gd name="connsiteX6" fmla="*/ 851154 w 2762564"/>
                <a:gd name="connsiteY6" fmla="*/ 810476 h 1104285"/>
                <a:gd name="connsiteX7" fmla="*/ 321486 w 2762564"/>
                <a:gd name="connsiteY7" fmla="*/ 791017 h 1104285"/>
                <a:gd name="connsiteX8" fmla="*/ 1818 w 2762564"/>
                <a:gd name="connsiteY8" fmla="*/ 496459 h 1104285"/>
                <a:gd name="connsiteX0" fmla="*/ 5283 w 2714563"/>
                <a:gd name="connsiteY0" fmla="*/ 460515 h 1104285"/>
                <a:gd name="connsiteX1" fmla="*/ 338022 w 2714563"/>
                <a:gd name="connsiteY1" fmla="*/ 167558 h 1104285"/>
                <a:gd name="connsiteX2" fmla="*/ 1188173 w 2714563"/>
                <a:gd name="connsiteY2" fmla="*/ 17685 h 1104285"/>
                <a:gd name="connsiteX3" fmla="*/ 1942052 w 2714563"/>
                <a:gd name="connsiteY3" fmla="*/ 42478 h 1104285"/>
                <a:gd name="connsiteX4" fmla="*/ 2648159 w 2714563"/>
                <a:gd name="connsiteY4" fmla="*/ 430099 h 1104285"/>
                <a:gd name="connsiteX5" fmla="*/ 2455156 w 2714563"/>
                <a:gd name="connsiteY5" fmla="*/ 999133 h 1104285"/>
                <a:gd name="connsiteX6" fmla="*/ 803153 w 2714563"/>
                <a:gd name="connsiteY6" fmla="*/ 810476 h 1104285"/>
                <a:gd name="connsiteX7" fmla="*/ 273485 w 2714563"/>
                <a:gd name="connsiteY7" fmla="*/ 791017 h 1104285"/>
                <a:gd name="connsiteX8" fmla="*/ 5283 w 2714563"/>
                <a:gd name="connsiteY8" fmla="*/ 460515 h 1104285"/>
                <a:gd name="connsiteX0" fmla="*/ 3624 w 2712904"/>
                <a:gd name="connsiteY0" fmla="*/ 459668 h 1103438"/>
                <a:gd name="connsiteX1" fmla="*/ 311226 w 2712904"/>
                <a:gd name="connsiteY1" fmla="*/ 153959 h 1103438"/>
                <a:gd name="connsiteX2" fmla="*/ 1186514 w 2712904"/>
                <a:gd name="connsiteY2" fmla="*/ 16838 h 1103438"/>
                <a:gd name="connsiteX3" fmla="*/ 1940393 w 2712904"/>
                <a:gd name="connsiteY3" fmla="*/ 41631 h 1103438"/>
                <a:gd name="connsiteX4" fmla="*/ 2646500 w 2712904"/>
                <a:gd name="connsiteY4" fmla="*/ 429252 h 1103438"/>
                <a:gd name="connsiteX5" fmla="*/ 2453497 w 2712904"/>
                <a:gd name="connsiteY5" fmla="*/ 998286 h 1103438"/>
                <a:gd name="connsiteX6" fmla="*/ 801494 w 2712904"/>
                <a:gd name="connsiteY6" fmla="*/ 809629 h 1103438"/>
                <a:gd name="connsiteX7" fmla="*/ 271826 w 2712904"/>
                <a:gd name="connsiteY7" fmla="*/ 790170 h 1103438"/>
                <a:gd name="connsiteX8" fmla="*/ 3624 w 2712904"/>
                <a:gd name="connsiteY8" fmla="*/ 459668 h 110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2904" h="1103438">
                  <a:moveTo>
                    <a:pt x="3624" y="459668"/>
                  </a:moveTo>
                  <a:cubicBezTo>
                    <a:pt x="10191" y="353633"/>
                    <a:pt x="67351" y="317041"/>
                    <a:pt x="311226" y="153959"/>
                  </a:cubicBezTo>
                  <a:cubicBezTo>
                    <a:pt x="555101" y="-9123"/>
                    <a:pt x="914986" y="35559"/>
                    <a:pt x="1186514" y="16838"/>
                  </a:cubicBezTo>
                  <a:cubicBezTo>
                    <a:pt x="1458042" y="-1883"/>
                    <a:pt x="1552989" y="-17319"/>
                    <a:pt x="1940393" y="41631"/>
                  </a:cubicBezTo>
                  <a:cubicBezTo>
                    <a:pt x="2327167" y="134094"/>
                    <a:pt x="2482818" y="183763"/>
                    <a:pt x="2646500" y="429252"/>
                  </a:cubicBezTo>
                  <a:cubicBezTo>
                    <a:pt x="2747339" y="642863"/>
                    <a:pt x="2768479" y="930928"/>
                    <a:pt x="2453497" y="998286"/>
                  </a:cubicBezTo>
                  <a:cubicBezTo>
                    <a:pt x="1862033" y="1251163"/>
                    <a:pt x="1485904" y="991526"/>
                    <a:pt x="801494" y="809629"/>
                  </a:cubicBezTo>
                  <a:cubicBezTo>
                    <a:pt x="620250" y="791838"/>
                    <a:pt x="508819" y="806715"/>
                    <a:pt x="271826" y="790170"/>
                  </a:cubicBezTo>
                  <a:cubicBezTo>
                    <a:pt x="-30097" y="693751"/>
                    <a:pt x="-2943" y="565703"/>
                    <a:pt x="3624" y="459668"/>
                  </a:cubicBezTo>
                  <a:close/>
                </a:path>
              </a:pathLst>
            </a:custGeom>
            <a:solidFill>
              <a:srgbClr val="B9A98F"/>
            </a:solidFill>
            <a:ln>
              <a:noFill/>
            </a:ln>
            <a:effectLst>
              <a:innerShdw blurRad="381000" dist="152400">
                <a:srgbClr val="86735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" name="Szövegdoboz 1"/>
            <p:cNvSpPr txBox="1"/>
            <p:nvPr/>
          </p:nvSpPr>
          <p:spPr>
            <a:xfrm rot="20071441">
              <a:off x="757077" y="3416111"/>
              <a:ext cx="21343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err="1" smtClean="0">
                  <a:solidFill>
                    <a:schemeClr val="bg1"/>
                  </a:solidFill>
                </a:rPr>
                <a:t>Nóé</a:t>
              </a:r>
              <a:r>
                <a:rPr lang="hu-HU" sz="2800" dirty="0" smtClean="0">
                  <a:solidFill>
                    <a:schemeClr val="bg1"/>
                  </a:solidFill>
                </a:rPr>
                <a:t> története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-93847" y="5410347"/>
            <a:ext cx="2894595" cy="1207370"/>
            <a:chOff x="-63561" y="5414736"/>
            <a:chExt cx="2894595" cy="1207370"/>
          </a:xfrm>
        </p:grpSpPr>
        <p:sp>
          <p:nvSpPr>
            <p:cNvPr id="21" name="Ellipszis 6"/>
            <p:cNvSpPr/>
            <p:nvPr/>
          </p:nvSpPr>
          <p:spPr>
            <a:xfrm rot="21180337" flipV="1">
              <a:off x="-63561" y="5414736"/>
              <a:ext cx="2894595" cy="1207370"/>
            </a:xfrm>
            <a:custGeom>
              <a:avLst/>
              <a:gdLst>
                <a:gd name="connsiteX0" fmla="*/ 0 w 3138967"/>
                <a:gd name="connsiteY0" fmla="*/ 922855 h 1845710"/>
                <a:gd name="connsiteX1" fmla="*/ 1569484 w 3138967"/>
                <a:gd name="connsiteY1" fmla="*/ 0 h 1845710"/>
                <a:gd name="connsiteX2" fmla="*/ 3138968 w 3138967"/>
                <a:gd name="connsiteY2" fmla="*/ 922855 h 1845710"/>
                <a:gd name="connsiteX3" fmla="*/ 1569484 w 3138967"/>
                <a:gd name="connsiteY3" fmla="*/ 1845710 h 1845710"/>
                <a:gd name="connsiteX4" fmla="*/ 0 w 3138967"/>
                <a:gd name="connsiteY4" fmla="*/ 922855 h 1845710"/>
                <a:gd name="connsiteX0" fmla="*/ 0 w 3157943"/>
                <a:gd name="connsiteY0" fmla="*/ 923032 h 1846093"/>
                <a:gd name="connsiteX1" fmla="*/ 1569484 w 3157943"/>
                <a:gd name="connsiteY1" fmla="*/ 177 h 1846093"/>
                <a:gd name="connsiteX2" fmla="*/ 3157943 w 3157943"/>
                <a:gd name="connsiteY2" fmla="*/ 983734 h 1846093"/>
                <a:gd name="connsiteX3" fmla="*/ 1569484 w 3157943"/>
                <a:gd name="connsiteY3" fmla="*/ 1845887 h 1846093"/>
                <a:gd name="connsiteX4" fmla="*/ 0 w 3157943"/>
                <a:gd name="connsiteY4" fmla="*/ 923032 h 1846093"/>
                <a:gd name="connsiteX0" fmla="*/ 0 w 3051708"/>
                <a:gd name="connsiteY0" fmla="*/ 978493 h 1845713"/>
                <a:gd name="connsiteX1" fmla="*/ 1463249 w 3051708"/>
                <a:gd name="connsiteY1" fmla="*/ 2 h 1845713"/>
                <a:gd name="connsiteX2" fmla="*/ 3051708 w 3051708"/>
                <a:gd name="connsiteY2" fmla="*/ 983559 h 1845713"/>
                <a:gd name="connsiteX3" fmla="*/ 1463249 w 3051708"/>
                <a:gd name="connsiteY3" fmla="*/ 1845712 h 1845713"/>
                <a:gd name="connsiteX4" fmla="*/ 0 w 3051708"/>
                <a:gd name="connsiteY4" fmla="*/ 978493 h 1845713"/>
                <a:gd name="connsiteX0" fmla="*/ 48296 w 3100004"/>
                <a:gd name="connsiteY0" fmla="*/ 1009461 h 1876681"/>
                <a:gd name="connsiteX1" fmla="*/ 458102 w 3100004"/>
                <a:gd name="connsiteY1" fmla="*/ 315591 h 1876681"/>
                <a:gd name="connsiteX2" fmla="*/ 1511545 w 3100004"/>
                <a:gd name="connsiteY2" fmla="*/ 30970 h 1876681"/>
                <a:gd name="connsiteX3" fmla="*/ 3100004 w 3100004"/>
                <a:gd name="connsiteY3" fmla="*/ 1014527 h 1876681"/>
                <a:gd name="connsiteX4" fmla="*/ 1511545 w 3100004"/>
                <a:gd name="connsiteY4" fmla="*/ 1876680 h 1876681"/>
                <a:gd name="connsiteX5" fmla="*/ 48296 w 3100004"/>
                <a:gd name="connsiteY5" fmla="*/ 1009461 h 1876681"/>
                <a:gd name="connsiteX0" fmla="*/ 48296 w 3127314"/>
                <a:gd name="connsiteY0" fmla="*/ 1008752 h 1875971"/>
                <a:gd name="connsiteX1" fmla="*/ 458102 w 3127314"/>
                <a:gd name="connsiteY1" fmla="*/ 314882 h 1875971"/>
                <a:gd name="connsiteX2" fmla="*/ 1511545 w 3127314"/>
                <a:gd name="connsiteY2" fmla="*/ 30261 h 1875971"/>
                <a:gd name="connsiteX3" fmla="*/ 2540322 w 3127314"/>
                <a:gd name="connsiteY3" fmla="*/ 119320 h 1875971"/>
                <a:gd name="connsiteX4" fmla="*/ 3100004 w 3127314"/>
                <a:gd name="connsiteY4" fmla="*/ 1013818 h 1875971"/>
                <a:gd name="connsiteX5" fmla="*/ 1511545 w 3127314"/>
                <a:gd name="connsiteY5" fmla="*/ 1875971 h 1875971"/>
                <a:gd name="connsiteX6" fmla="*/ 48296 w 3127314"/>
                <a:gd name="connsiteY6" fmla="*/ 1008752 h 1875971"/>
                <a:gd name="connsiteX0" fmla="*/ 48296 w 3103499"/>
                <a:gd name="connsiteY0" fmla="*/ 1008752 h 1906693"/>
                <a:gd name="connsiteX1" fmla="*/ 458102 w 3103499"/>
                <a:gd name="connsiteY1" fmla="*/ 314882 h 1906693"/>
                <a:gd name="connsiteX2" fmla="*/ 1511545 w 3103499"/>
                <a:gd name="connsiteY2" fmla="*/ 30261 h 1906693"/>
                <a:gd name="connsiteX3" fmla="*/ 2540322 w 3103499"/>
                <a:gd name="connsiteY3" fmla="*/ 119320 h 1906693"/>
                <a:gd name="connsiteX4" fmla="*/ 3100004 w 3103499"/>
                <a:gd name="connsiteY4" fmla="*/ 1013818 h 1906693"/>
                <a:gd name="connsiteX5" fmla="*/ 2806659 w 3103499"/>
                <a:gd name="connsiteY5" fmla="*/ 1646354 h 1906693"/>
                <a:gd name="connsiteX6" fmla="*/ 1511545 w 3103499"/>
                <a:gd name="connsiteY6" fmla="*/ 1875971 h 1906693"/>
                <a:gd name="connsiteX7" fmla="*/ 48296 w 3103499"/>
                <a:gd name="connsiteY7" fmla="*/ 1008752 h 1906693"/>
                <a:gd name="connsiteX0" fmla="*/ 48296 w 3103499"/>
                <a:gd name="connsiteY0" fmla="*/ 988197 h 1886138"/>
                <a:gd name="connsiteX1" fmla="*/ 458102 w 3103499"/>
                <a:gd name="connsiteY1" fmla="*/ 294327 h 1886138"/>
                <a:gd name="connsiteX2" fmla="*/ 1511545 w 3103499"/>
                <a:gd name="connsiteY2" fmla="*/ 9706 h 1886138"/>
                <a:gd name="connsiteX3" fmla="*/ 2425245 w 3103499"/>
                <a:gd name="connsiteY3" fmla="*/ 156949 h 1886138"/>
                <a:gd name="connsiteX4" fmla="*/ 3100004 w 3103499"/>
                <a:gd name="connsiteY4" fmla="*/ 993263 h 1886138"/>
                <a:gd name="connsiteX5" fmla="*/ 2806659 w 3103499"/>
                <a:gd name="connsiteY5" fmla="*/ 1625799 h 1886138"/>
                <a:gd name="connsiteX6" fmla="*/ 1511545 w 3103499"/>
                <a:gd name="connsiteY6" fmla="*/ 1855416 h 1886138"/>
                <a:gd name="connsiteX7" fmla="*/ 48296 w 3103499"/>
                <a:gd name="connsiteY7" fmla="*/ 988197 h 1886138"/>
                <a:gd name="connsiteX0" fmla="*/ 2019 w 3057222"/>
                <a:gd name="connsiteY0" fmla="*/ 988197 h 1855546"/>
                <a:gd name="connsiteX1" fmla="*/ 411825 w 3057222"/>
                <a:gd name="connsiteY1" fmla="*/ 294327 h 1855546"/>
                <a:gd name="connsiteX2" fmla="*/ 1465268 w 3057222"/>
                <a:gd name="connsiteY2" fmla="*/ 9706 h 1855546"/>
                <a:gd name="connsiteX3" fmla="*/ 2378968 w 3057222"/>
                <a:gd name="connsiteY3" fmla="*/ 156949 h 1855546"/>
                <a:gd name="connsiteX4" fmla="*/ 3053727 w 3057222"/>
                <a:gd name="connsiteY4" fmla="*/ 993263 h 1855546"/>
                <a:gd name="connsiteX5" fmla="*/ 2760382 w 3057222"/>
                <a:gd name="connsiteY5" fmla="*/ 1625799 h 1855546"/>
                <a:gd name="connsiteX6" fmla="*/ 1465268 w 3057222"/>
                <a:gd name="connsiteY6" fmla="*/ 1855416 h 1855546"/>
                <a:gd name="connsiteX7" fmla="*/ 312666 w 3057222"/>
                <a:gd name="connsiteY7" fmla="*/ 1646872 h 1855546"/>
                <a:gd name="connsiteX8" fmla="*/ 2019 w 3057222"/>
                <a:gd name="connsiteY8" fmla="*/ 988197 h 1855546"/>
                <a:gd name="connsiteX0" fmla="*/ 2019 w 3057222"/>
                <a:gd name="connsiteY0" fmla="*/ 988197 h 1704047"/>
                <a:gd name="connsiteX1" fmla="*/ 411825 w 3057222"/>
                <a:gd name="connsiteY1" fmla="*/ 294327 h 1704047"/>
                <a:gd name="connsiteX2" fmla="*/ 1465268 w 3057222"/>
                <a:gd name="connsiteY2" fmla="*/ 9706 h 1704047"/>
                <a:gd name="connsiteX3" fmla="*/ 2378968 w 3057222"/>
                <a:gd name="connsiteY3" fmla="*/ 156949 h 1704047"/>
                <a:gd name="connsiteX4" fmla="*/ 3053727 w 3057222"/>
                <a:gd name="connsiteY4" fmla="*/ 993263 h 1704047"/>
                <a:gd name="connsiteX5" fmla="*/ 2760382 w 3057222"/>
                <a:gd name="connsiteY5" fmla="*/ 1625799 h 1704047"/>
                <a:gd name="connsiteX6" fmla="*/ 1422882 w 3057222"/>
                <a:gd name="connsiteY6" fmla="*/ 1613240 h 1704047"/>
                <a:gd name="connsiteX7" fmla="*/ 312666 w 3057222"/>
                <a:gd name="connsiteY7" fmla="*/ 1646872 h 1704047"/>
                <a:gd name="connsiteX8" fmla="*/ 2019 w 3057222"/>
                <a:gd name="connsiteY8" fmla="*/ 988197 h 1704047"/>
                <a:gd name="connsiteX0" fmla="*/ 20 w 3055223"/>
                <a:gd name="connsiteY0" fmla="*/ 988197 h 1694983"/>
                <a:gd name="connsiteX1" fmla="*/ 409826 w 3055223"/>
                <a:gd name="connsiteY1" fmla="*/ 294327 h 1694983"/>
                <a:gd name="connsiteX2" fmla="*/ 1463269 w 3055223"/>
                <a:gd name="connsiteY2" fmla="*/ 9706 h 1694983"/>
                <a:gd name="connsiteX3" fmla="*/ 2376969 w 3055223"/>
                <a:gd name="connsiteY3" fmla="*/ 156949 h 1694983"/>
                <a:gd name="connsiteX4" fmla="*/ 3051728 w 3055223"/>
                <a:gd name="connsiteY4" fmla="*/ 993263 h 1694983"/>
                <a:gd name="connsiteX5" fmla="*/ 2758383 w 3055223"/>
                <a:gd name="connsiteY5" fmla="*/ 1625799 h 1694983"/>
                <a:gd name="connsiteX6" fmla="*/ 1420883 w 3055223"/>
                <a:gd name="connsiteY6" fmla="*/ 1613240 h 1694983"/>
                <a:gd name="connsiteX7" fmla="*/ 422567 w 3055223"/>
                <a:gd name="connsiteY7" fmla="*/ 1400889 h 1694983"/>
                <a:gd name="connsiteX8" fmla="*/ 20 w 3055223"/>
                <a:gd name="connsiteY8" fmla="*/ 988197 h 1694983"/>
                <a:gd name="connsiteX0" fmla="*/ 3496 w 3058699"/>
                <a:gd name="connsiteY0" fmla="*/ 988197 h 1694983"/>
                <a:gd name="connsiteX1" fmla="*/ 413302 w 3058699"/>
                <a:gd name="connsiteY1" fmla="*/ 294327 h 1694983"/>
                <a:gd name="connsiteX2" fmla="*/ 1466745 w 3058699"/>
                <a:gd name="connsiteY2" fmla="*/ 9706 h 1694983"/>
                <a:gd name="connsiteX3" fmla="*/ 2380445 w 3058699"/>
                <a:gd name="connsiteY3" fmla="*/ 156949 h 1694983"/>
                <a:gd name="connsiteX4" fmla="*/ 3055204 w 3058699"/>
                <a:gd name="connsiteY4" fmla="*/ 993263 h 1694983"/>
                <a:gd name="connsiteX5" fmla="*/ 2761859 w 3058699"/>
                <a:gd name="connsiteY5" fmla="*/ 1625799 h 1694983"/>
                <a:gd name="connsiteX6" fmla="*/ 1424359 w 3058699"/>
                <a:gd name="connsiteY6" fmla="*/ 1613240 h 1694983"/>
                <a:gd name="connsiteX7" fmla="*/ 426043 w 3058699"/>
                <a:gd name="connsiteY7" fmla="*/ 1400889 h 1694983"/>
                <a:gd name="connsiteX8" fmla="*/ 3496 w 3058699"/>
                <a:gd name="connsiteY8" fmla="*/ 988197 h 1694983"/>
                <a:gd name="connsiteX0" fmla="*/ 779 w 3055982"/>
                <a:gd name="connsiteY0" fmla="*/ 988197 h 1691477"/>
                <a:gd name="connsiteX1" fmla="*/ 410585 w 3055982"/>
                <a:gd name="connsiteY1" fmla="*/ 294327 h 1691477"/>
                <a:gd name="connsiteX2" fmla="*/ 1464028 w 3055982"/>
                <a:gd name="connsiteY2" fmla="*/ 9706 h 1691477"/>
                <a:gd name="connsiteX3" fmla="*/ 2377728 w 3055982"/>
                <a:gd name="connsiteY3" fmla="*/ 156949 h 1691477"/>
                <a:gd name="connsiteX4" fmla="*/ 3052487 w 3055982"/>
                <a:gd name="connsiteY4" fmla="*/ 993263 h 1691477"/>
                <a:gd name="connsiteX5" fmla="*/ 2759142 w 3055982"/>
                <a:gd name="connsiteY5" fmla="*/ 1625799 h 1691477"/>
                <a:gd name="connsiteX6" fmla="*/ 1421642 w 3055982"/>
                <a:gd name="connsiteY6" fmla="*/ 1613240 h 1691477"/>
                <a:gd name="connsiteX7" fmla="*/ 495417 w 3055982"/>
                <a:gd name="connsiteY7" fmla="*/ 1489409 h 1691477"/>
                <a:gd name="connsiteX8" fmla="*/ 779 w 3055982"/>
                <a:gd name="connsiteY8" fmla="*/ 988197 h 1691477"/>
                <a:gd name="connsiteX0" fmla="*/ 392 w 3055595"/>
                <a:gd name="connsiteY0" fmla="*/ 988197 h 1693324"/>
                <a:gd name="connsiteX1" fmla="*/ 410198 w 3055595"/>
                <a:gd name="connsiteY1" fmla="*/ 294327 h 1693324"/>
                <a:gd name="connsiteX2" fmla="*/ 1463641 w 3055595"/>
                <a:gd name="connsiteY2" fmla="*/ 9706 h 1693324"/>
                <a:gd name="connsiteX3" fmla="*/ 2377341 w 3055595"/>
                <a:gd name="connsiteY3" fmla="*/ 156949 h 1693324"/>
                <a:gd name="connsiteX4" fmla="*/ 3052100 w 3055595"/>
                <a:gd name="connsiteY4" fmla="*/ 993263 h 1693324"/>
                <a:gd name="connsiteX5" fmla="*/ 2758755 w 3055595"/>
                <a:gd name="connsiteY5" fmla="*/ 1625799 h 1693324"/>
                <a:gd name="connsiteX6" fmla="*/ 1421255 w 3055595"/>
                <a:gd name="connsiteY6" fmla="*/ 1613240 h 1693324"/>
                <a:gd name="connsiteX7" fmla="*/ 469101 w 3055595"/>
                <a:gd name="connsiteY7" fmla="*/ 1441987 h 1693324"/>
                <a:gd name="connsiteX8" fmla="*/ 392 w 3055595"/>
                <a:gd name="connsiteY8" fmla="*/ 988197 h 1693324"/>
                <a:gd name="connsiteX0" fmla="*/ 392 w 3055595"/>
                <a:gd name="connsiteY0" fmla="*/ 988197 h 1665333"/>
                <a:gd name="connsiteX1" fmla="*/ 410198 w 3055595"/>
                <a:gd name="connsiteY1" fmla="*/ 294327 h 1665333"/>
                <a:gd name="connsiteX2" fmla="*/ 1463641 w 3055595"/>
                <a:gd name="connsiteY2" fmla="*/ 9706 h 1665333"/>
                <a:gd name="connsiteX3" fmla="*/ 2377341 w 3055595"/>
                <a:gd name="connsiteY3" fmla="*/ 156949 h 1665333"/>
                <a:gd name="connsiteX4" fmla="*/ 3052100 w 3055595"/>
                <a:gd name="connsiteY4" fmla="*/ 993263 h 1665333"/>
                <a:gd name="connsiteX5" fmla="*/ 2758755 w 3055595"/>
                <a:gd name="connsiteY5" fmla="*/ 1625799 h 1665333"/>
                <a:gd name="connsiteX6" fmla="*/ 1491429 w 3055595"/>
                <a:gd name="connsiteY6" fmla="*/ 1446933 h 1665333"/>
                <a:gd name="connsiteX7" fmla="*/ 469101 w 3055595"/>
                <a:gd name="connsiteY7" fmla="*/ 1441987 h 1665333"/>
                <a:gd name="connsiteX8" fmla="*/ 392 w 3055595"/>
                <a:gd name="connsiteY8" fmla="*/ 988197 h 1665333"/>
                <a:gd name="connsiteX0" fmla="*/ 6 w 3055209"/>
                <a:gd name="connsiteY0" fmla="*/ 988197 h 1666955"/>
                <a:gd name="connsiteX1" fmla="*/ 409812 w 3055209"/>
                <a:gd name="connsiteY1" fmla="*/ 294327 h 1666955"/>
                <a:gd name="connsiteX2" fmla="*/ 1463255 w 3055209"/>
                <a:gd name="connsiteY2" fmla="*/ 9706 h 1666955"/>
                <a:gd name="connsiteX3" fmla="*/ 2376955 w 3055209"/>
                <a:gd name="connsiteY3" fmla="*/ 156949 h 1666955"/>
                <a:gd name="connsiteX4" fmla="*/ 3051714 w 3055209"/>
                <a:gd name="connsiteY4" fmla="*/ 993263 h 1666955"/>
                <a:gd name="connsiteX5" fmla="*/ 2758369 w 3055209"/>
                <a:gd name="connsiteY5" fmla="*/ 1625799 h 1666955"/>
                <a:gd name="connsiteX6" fmla="*/ 1491043 w 3055209"/>
                <a:gd name="connsiteY6" fmla="*/ 1446933 h 1666955"/>
                <a:gd name="connsiteX7" fmla="*/ 403577 w 3055209"/>
                <a:gd name="connsiteY7" fmla="*/ 1340188 h 1666955"/>
                <a:gd name="connsiteX8" fmla="*/ 6 w 3055209"/>
                <a:gd name="connsiteY8" fmla="*/ 988197 h 1666955"/>
                <a:gd name="connsiteX0" fmla="*/ 6 w 3055209"/>
                <a:gd name="connsiteY0" fmla="*/ 988197 h 1668364"/>
                <a:gd name="connsiteX1" fmla="*/ 409812 w 3055209"/>
                <a:gd name="connsiteY1" fmla="*/ 294327 h 1668364"/>
                <a:gd name="connsiteX2" fmla="*/ 1463255 w 3055209"/>
                <a:gd name="connsiteY2" fmla="*/ 9706 h 1668364"/>
                <a:gd name="connsiteX3" fmla="*/ 2376955 w 3055209"/>
                <a:gd name="connsiteY3" fmla="*/ 156949 h 1668364"/>
                <a:gd name="connsiteX4" fmla="*/ 3051714 w 3055209"/>
                <a:gd name="connsiteY4" fmla="*/ 993263 h 1668364"/>
                <a:gd name="connsiteX5" fmla="*/ 2758369 w 3055209"/>
                <a:gd name="connsiteY5" fmla="*/ 1625799 h 1668364"/>
                <a:gd name="connsiteX6" fmla="*/ 1491043 w 3055209"/>
                <a:gd name="connsiteY6" fmla="*/ 1446933 h 1668364"/>
                <a:gd name="connsiteX7" fmla="*/ 988471 w 3055209"/>
                <a:gd name="connsiteY7" fmla="*/ 1257308 h 1668364"/>
                <a:gd name="connsiteX8" fmla="*/ 403577 w 3055209"/>
                <a:gd name="connsiteY8" fmla="*/ 1340188 h 1668364"/>
                <a:gd name="connsiteX9" fmla="*/ 6 w 3055209"/>
                <a:gd name="connsiteY9" fmla="*/ 988197 h 1668364"/>
                <a:gd name="connsiteX0" fmla="*/ 6 w 3055209"/>
                <a:gd name="connsiteY0" fmla="*/ 988197 h 1667218"/>
                <a:gd name="connsiteX1" fmla="*/ 409812 w 3055209"/>
                <a:gd name="connsiteY1" fmla="*/ 294327 h 1667218"/>
                <a:gd name="connsiteX2" fmla="*/ 1463255 w 3055209"/>
                <a:gd name="connsiteY2" fmla="*/ 9706 h 1667218"/>
                <a:gd name="connsiteX3" fmla="*/ 2376955 w 3055209"/>
                <a:gd name="connsiteY3" fmla="*/ 156949 h 1667218"/>
                <a:gd name="connsiteX4" fmla="*/ 3051714 w 3055209"/>
                <a:gd name="connsiteY4" fmla="*/ 993263 h 1667218"/>
                <a:gd name="connsiteX5" fmla="*/ 2758369 w 3055209"/>
                <a:gd name="connsiteY5" fmla="*/ 1625799 h 1667218"/>
                <a:gd name="connsiteX6" fmla="*/ 1491043 w 3055209"/>
                <a:gd name="connsiteY6" fmla="*/ 1446933 h 1667218"/>
                <a:gd name="connsiteX7" fmla="*/ 987213 w 3055209"/>
                <a:gd name="connsiteY7" fmla="*/ 1324335 h 1667218"/>
                <a:gd name="connsiteX8" fmla="*/ 403577 w 3055209"/>
                <a:gd name="connsiteY8" fmla="*/ 1340188 h 1667218"/>
                <a:gd name="connsiteX9" fmla="*/ 6 w 3055209"/>
                <a:gd name="connsiteY9" fmla="*/ 988197 h 1667218"/>
                <a:gd name="connsiteX0" fmla="*/ 6 w 3053716"/>
                <a:gd name="connsiteY0" fmla="*/ 988197 h 1594818"/>
                <a:gd name="connsiteX1" fmla="*/ 409812 w 3053716"/>
                <a:gd name="connsiteY1" fmla="*/ 294327 h 1594818"/>
                <a:gd name="connsiteX2" fmla="*/ 1463255 w 3053716"/>
                <a:gd name="connsiteY2" fmla="*/ 9706 h 1594818"/>
                <a:gd name="connsiteX3" fmla="*/ 2376955 w 3053716"/>
                <a:gd name="connsiteY3" fmla="*/ 156949 h 1594818"/>
                <a:gd name="connsiteX4" fmla="*/ 3051714 w 3053716"/>
                <a:gd name="connsiteY4" fmla="*/ 993263 h 1594818"/>
                <a:gd name="connsiteX5" fmla="*/ 2699556 w 3053716"/>
                <a:gd name="connsiteY5" fmla="*/ 1544235 h 1594818"/>
                <a:gd name="connsiteX6" fmla="*/ 1491043 w 3053716"/>
                <a:gd name="connsiteY6" fmla="*/ 1446933 h 1594818"/>
                <a:gd name="connsiteX7" fmla="*/ 987213 w 3053716"/>
                <a:gd name="connsiteY7" fmla="*/ 1324335 h 1594818"/>
                <a:gd name="connsiteX8" fmla="*/ 403577 w 3053716"/>
                <a:gd name="connsiteY8" fmla="*/ 1340188 h 1594818"/>
                <a:gd name="connsiteX9" fmla="*/ 6 w 3053716"/>
                <a:gd name="connsiteY9" fmla="*/ 988197 h 1594818"/>
                <a:gd name="connsiteX0" fmla="*/ 6 w 2929227"/>
                <a:gd name="connsiteY0" fmla="*/ 988197 h 1594818"/>
                <a:gd name="connsiteX1" fmla="*/ 409812 w 2929227"/>
                <a:gd name="connsiteY1" fmla="*/ 294327 h 1594818"/>
                <a:gd name="connsiteX2" fmla="*/ 1463255 w 2929227"/>
                <a:gd name="connsiteY2" fmla="*/ 9706 h 1594818"/>
                <a:gd name="connsiteX3" fmla="*/ 2376955 w 2929227"/>
                <a:gd name="connsiteY3" fmla="*/ 156949 h 1594818"/>
                <a:gd name="connsiteX4" fmla="*/ 2918291 w 2929227"/>
                <a:gd name="connsiteY4" fmla="*/ 957231 h 1594818"/>
                <a:gd name="connsiteX5" fmla="*/ 2699556 w 2929227"/>
                <a:gd name="connsiteY5" fmla="*/ 1544235 h 1594818"/>
                <a:gd name="connsiteX6" fmla="*/ 1491043 w 2929227"/>
                <a:gd name="connsiteY6" fmla="*/ 1446933 h 1594818"/>
                <a:gd name="connsiteX7" fmla="*/ 987213 w 2929227"/>
                <a:gd name="connsiteY7" fmla="*/ 1324335 h 1594818"/>
                <a:gd name="connsiteX8" fmla="*/ 403577 w 2929227"/>
                <a:gd name="connsiteY8" fmla="*/ 1340188 h 1594818"/>
                <a:gd name="connsiteX9" fmla="*/ 6 w 2929227"/>
                <a:gd name="connsiteY9" fmla="*/ 988197 h 1594818"/>
                <a:gd name="connsiteX0" fmla="*/ 6 w 2929227"/>
                <a:gd name="connsiteY0" fmla="*/ 981527 h 1588148"/>
                <a:gd name="connsiteX1" fmla="*/ 409812 w 2929227"/>
                <a:gd name="connsiteY1" fmla="*/ 287657 h 1588148"/>
                <a:gd name="connsiteX2" fmla="*/ 1463255 w 2929227"/>
                <a:gd name="connsiteY2" fmla="*/ 3036 h 1588148"/>
                <a:gd name="connsiteX3" fmla="*/ 2002645 w 2929227"/>
                <a:gd name="connsiteY3" fmla="*/ 444972 h 1588148"/>
                <a:gd name="connsiteX4" fmla="*/ 2918291 w 2929227"/>
                <a:gd name="connsiteY4" fmla="*/ 950561 h 1588148"/>
                <a:gd name="connsiteX5" fmla="*/ 2699556 w 2929227"/>
                <a:gd name="connsiteY5" fmla="*/ 1537565 h 1588148"/>
                <a:gd name="connsiteX6" fmla="*/ 1491043 w 2929227"/>
                <a:gd name="connsiteY6" fmla="*/ 1440263 h 1588148"/>
                <a:gd name="connsiteX7" fmla="*/ 987213 w 2929227"/>
                <a:gd name="connsiteY7" fmla="*/ 1317665 h 1588148"/>
                <a:gd name="connsiteX8" fmla="*/ 403577 w 2929227"/>
                <a:gd name="connsiteY8" fmla="*/ 1333518 h 1588148"/>
                <a:gd name="connsiteX9" fmla="*/ 6 w 2929227"/>
                <a:gd name="connsiteY9" fmla="*/ 981527 h 1588148"/>
                <a:gd name="connsiteX0" fmla="*/ 6 w 2929227"/>
                <a:gd name="connsiteY0" fmla="*/ 742327 h 1348948"/>
                <a:gd name="connsiteX1" fmla="*/ 409812 w 2929227"/>
                <a:gd name="connsiteY1" fmla="*/ 48457 h 1348948"/>
                <a:gd name="connsiteX2" fmla="*/ 1314065 w 2929227"/>
                <a:gd name="connsiteY2" fmla="*/ 210268 h 1348948"/>
                <a:gd name="connsiteX3" fmla="*/ 2002645 w 2929227"/>
                <a:gd name="connsiteY3" fmla="*/ 205772 h 1348948"/>
                <a:gd name="connsiteX4" fmla="*/ 2918291 w 2929227"/>
                <a:gd name="connsiteY4" fmla="*/ 711361 h 1348948"/>
                <a:gd name="connsiteX5" fmla="*/ 2699556 w 2929227"/>
                <a:gd name="connsiteY5" fmla="*/ 1298365 h 1348948"/>
                <a:gd name="connsiteX6" fmla="*/ 1491043 w 2929227"/>
                <a:gd name="connsiteY6" fmla="*/ 1201063 h 1348948"/>
                <a:gd name="connsiteX7" fmla="*/ 987213 w 2929227"/>
                <a:gd name="connsiteY7" fmla="*/ 1078465 h 1348948"/>
                <a:gd name="connsiteX8" fmla="*/ 403577 w 2929227"/>
                <a:gd name="connsiteY8" fmla="*/ 1094318 h 1348948"/>
                <a:gd name="connsiteX9" fmla="*/ 6 w 2929227"/>
                <a:gd name="connsiteY9" fmla="*/ 742327 h 1348948"/>
                <a:gd name="connsiteX0" fmla="*/ 746 w 2929967"/>
                <a:gd name="connsiteY0" fmla="*/ 612751 h 1219372"/>
                <a:gd name="connsiteX1" fmla="*/ 485822 w 2929967"/>
                <a:gd name="connsiteY1" fmla="*/ 195201 h 1219372"/>
                <a:gd name="connsiteX2" fmla="*/ 1314805 w 2929967"/>
                <a:gd name="connsiteY2" fmla="*/ 80692 h 1219372"/>
                <a:gd name="connsiteX3" fmla="*/ 2003385 w 2929967"/>
                <a:gd name="connsiteY3" fmla="*/ 76196 h 1219372"/>
                <a:gd name="connsiteX4" fmla="*/ 2919031 w 2929967"/>
                <a:gd name="connsiteY4" fmla="*/ 581785 h 1219372"/>
                <a:gd name="connsiteX5" fmla="*/ 2700296 w 2929967"/>
                <a:gd name="connsiteY5" fmla="*/ 1168789 h 1219372"/>
                <a:gd name="connsiteX6" fmla="*/ 1491783 w 2929967"/>
                <a:gd name="connsiteY6" fmla="*/ 1071487 h 1219372"/>
                <a:gd name="connsiteX7" fmla="*/ 987953 w 2929967"/>
                <a:gd name="connsiteY7" fmla="*/ 948889 h 1219372"/>
                <a:gd name="connsiteX8" fmla="*/ 404317 w 2929967"/>
                <a:gd name="connsiteY8" fmla="*/ 964742 h 1219372"/>
                <a:gd name="connsiteX9" fmla="*/ 746 w 2929967"/>
                <a:gd name="connsiteY9" fmla="*/ 612751 h 1219372"/>
                <a:gd name="connsiteX0" fmla="*/ 746 w 2929967"/>
                <a:gd name="connsiteY0" fmla="*/ 579924 h 1186545"/>
                <a:gd name="connsiteX1" fmla="*/ 485822 w 2929967"/>
                <a:gd name="connsiteY1" fmla="*/ 162374 h 1186545"/>
                <a:gd name="connsiteX2" fmla="*/ 1314805 w 2929967"/>
                <a:gd name="connsiteY2" fmla="*/ 47865 h 1186545"/>
                <a:gd name="connsiteX3" fmla="*/ 2284139 w 2929967"/>
                <a:gd name="connsiteY3" fmla="*/ 88873 h 1186545"/>
                <a:gd name="connsiteX4" fmla="*/ 2919031 w 2929967"/>
                <a:gd name="connsiteY4" fmla="*/ 548958 h 1186545"/>
                <a:gd name="connsiteX5" fmla="*/ 2700296 w 2929967"/>
                <a:gd name="connsiteY5" fmla="*/ 1135962 h 1186545"/>
                <a:gd name="connsiteX6" fmla="*/ 1491783 w 2929967"/>
                <a:gd name="connsiteY6" fmla="*/ 1038660 h 1186545"/>
                <a:gd name="connsiteX7" fmla="*/ 987953 w 2929967"/>
                <a:gd name="connsiteY7" fmla="*/ 916062 h 1186545"/>
                <a:gd name="connsiteX8" fmla="*/ 404317 w 2929967"/>
                <a:gd name="connsiteY8" fmla="*/ 931915 h 1186545"/>
                <a:gd name="connsiteX9" fmla="*/ 746 w 2929967"/>
                <a:gd name="connsiteY9" fmla="*/ 579924 h 1186545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991 w 2883420"/>
                <a:gd name="connsiteY0" fmla="*/ 547614 h 1146651"/>
                <a:gd name="connsiteX1" fmla="*/ 439275 w 2883420"/>
                <a:gd name="connsiteY1" fmla="*/ 122480 h 1146651"/>
                <a:gd name="connsiteX2" fmla="*/ 1268258 w 2883420"/>
                <a:gd name="connsiteY2" fmla="*/ 7971 h 1146651"/>
                <a:gd name="connsiteX3" fmla="*/ 2237592 w 2883420"/>
                <a:gd name="connsiteY3" fmla="*/ 48979 h 1146651"/>
                <a:gd name="connsiteX4" fmla="*/ 2872484 w 2883420"/>
                <a:gd name="connsiteY4" fmla="*/ 509064 h 1146651"/>
                <a:gd name="connsiteX5" fmla="*/ 2653749 w 2883420"/>
                <a:gd name="connsiteY5" fmla="*/ 1096068 h 1146651"/>
                <a:gd name="connsiteX6" fmla="*/ 1445236 w 2883420"/>
                <a:gd name="connsiteY6" fmla="*/ 998766 h 1146651"/>
                <a:gd name="connsiteX7" fmla="*/ 941406 w 2883420"/>
                <a:gd name="connsiteY7" fmla="*/ 876168 h 1146651"/>
                <a:gd name="connsiteX8" fmla="*/ 357770 w 2883420"/>
                <a:gd name="connsiteY8" fmla="*/ 892021 h 1146651"/>
                <a:gd name="connsiteX9" fmla="*/ 991 w 2883420"/>
                <a:gd name="connsiteY9" fmla="*/ 547614 h 1146651"/>
                <a:gd name="connsiteX0" fmla="*/ 480 w 2882909"/>
                <a:gd name="connsiteY0" fmla="*/ 547298 h 1146335"/>
                <a:gd name="connsiteX1" fmla="*/ 412205 w 2882909"/>
                <a:gd name="connsiteY1" fmla="*/ 108255 h 1146335"/>
                <a:gd name="connsiteX2" fmla="*/ 1267747 w 2882909"/>
                <a:gd name="connsiteY2" fmla="*/ 7655 h 1146335"/>
                <a:gd name="connsiteX3" fmla="*/ 2237081 w 2882909"/>
                <a:gd name="connsiteY3" fmla="*/ 48663 h 1146335"/>
                <a:gd name="connsiteX4" fmla="*/ 2871973 w 2882909"/>
                <a:gd name="connsiteY4" fmla="*/ 508748 h 1146335"/>
                <a:gd name="connsiteX5" fmla="*/ 2653238 w 2882909"/>
                <a:gd name="connsiteY5" fmla="*/ 1095752 h 1146335"/>
                <a:gd name="connsiteX6" fmla="*/ 1444725 w 2882909"/>
                <a:gd name="connsiteY6" fmla="*/ 998450 h 1146335"/>
                <a:gd name="connsiteX7" fmla="*/ 940895 w 2882909"/>
                <a:gd name="connsiteY7" fmla="*/ 875852 h 1146335"/>
                <a:gd name="connsiteX8" fmla="*/ 357259 w 2882909"/>
                <a:gd name="connsiteY8" fmla="*/ 891705 h 1146335"/>
                <a:gd name="connsiteX9" fmla="*/ 480 w 2882909"/>
                <a:gd name="connsiteY9" fmla="*/ 547298 h 1146335"/>
                <a:gd name="connsiteX0" fmla="*/ 480 w 2882909"/>
                <a:gd name="connsiteY0" fmla="*/ 547298 h 1146610"/>
                <a:gd name="connsiteX1" fmla="*/ 412205 w 2882909"/>
                <a:gd name="connsiteY1" fmla="*/ 108255 h 1146610"/>
                <a:gd name="connsiteX2" fmla="*/ 1267747 w 2882909"/>
                <a:gd name="connsiteY2" fmla="*/ 7655 h 1146610"/>
                <a:gd name="connsiteX3" fmla="*/ 2237081 w 2882909"/>
                <a:gd name="connsiteY3" fmla="*/ 48663 h 1146610"/>
                <a:gd name="connsiteX4" fmla="*/ 2871973 w 2882909"/>
                <a:gd name="connsiteY4" fmla="*/ 508748 h 1146610"/>
                <a:gd name="connsiteX5" fmla="*/ 2653238 w 2882909"/>
                <a:gd name="connsiteY5" fmla="*/ 1095752 h 1146610"/>
                <a:gd name="connsiteX6" fmla="*/ 1444725 w 2882909"/>
                <a:gd name="connsiteY6" fmla="*/ 998450 h 1146610"/>
                <a:gd name="connsiteX7" fmla="*/ 1048389 w 2882909"/>
                <a:gd name="connsiteY7" fmla="*/ 864461 h 1146610"/>
                <a:gd name="connsiteX8" fmla="*/ 357259 w 2882909"/>
                <a:gd name="connsiteY8" fmla="*/ 891705 h 1146610"/>
                <a:gd name="connsiteX9" fmla="*/ 480 w 2882909"/>
                <a:gd name="connsiteY9" fmla="*/ 547298 h 1146610"/>
                <a:gd name="connsiteX0" fmla="*/ 480 w 2882909"/>
                <a:gd name="connsiteY0" fmla="*/ 547298 h 1146518"/>
                <a:gd name="connsiteX1" fmla="*/ 412205 w 2882909"/>
                <a:gd name="connsiteY1" fmla="*/ 108255 h 1146518"/>
                <a:gd name="connsiteX2" fmla="*/ 1267747 w 2882909"/>
                <a:gd name="connsiteY2" fmla="*/ 7655 h 1146518"/>
                <a:gd name="connsiteX3" fmla="*/ 2237081 w 2882909"/>
                <a:gd name="connsiteY3" fmla="*/ 48663 h 1146518"/>
                <a:gd name="connsiteX4" fmla="*/ 2871973 w 2882909"/>
                <a:gd name="connsiteY4" fmla="*/ 508748 h 1146518"/>
                <a:gd name="connsiteX5" fmla="*/ 2653238 w 2882909"/>
                <a:gd name="connsiteY5" fmla="*/ 1095752 h 1146518"/>
                <a:gd name="connsiteX6" fmla="*/ 1444725 w 2882909"/>
                <a:gd name="connsiteY6" fmla="*/ 998450 h 1146518"/>
                <a:gd name="connsiteX7" fmla="*/ 894103 w 2882909"/>
                <a:gd name="connsiteY7" fmla="*/ 868269 h 1146518"/>
                <a:gd name="connsiteX8" fmla="*/ 357259 w 2882909"/>
                <a:gd name="connsiteY8" fmla="*/ 891705 h 1146518"/>
                <a:gd name="connsiteX9" fmla="*/ 480 w 2882909"/>
                <a:gd name="connsiteY9" fmla="*/ 547298 h 1146518"/>
                <a:gd name="connsiteX0" fmla="*/ 480 w 2874622"/>
                <a:gd name="connsiteY0" fmla="*/ 547298 h 1103676"/>
                <a:gd name="connsiteX1" fmla="*/ 412205 w 2874622"/>
                <a:gd name="connsiteY1" fmla="*/ 108255 h 1103676"/>
                <a:gd name="connsiteX2" fmla="*/ 1267747 w 2874622"/>
                <a:gd name="connsiteY2" fmla="*/ 7655 h 1103676"/>
                <a:gd name="connsiteX3" fmla="*/ 2237081 w 2874622"/>
                <a:gd name="connsiteY3" fmla="*/ 48663 h 1103676"/>
                <a:gd name="connsiteX4" fmla="*/ 2871973 w 2874622"/>
                <a:gd name="connsiteY4" fmla="*/ 508748 h 1103676"/>
                <a:gd name="connsiteX5" fmla="*/ 2552688 w 2874622"/>
                <a:gd name="connsiteY5" fmla="*/ 1044750 h 1103676"/>
                <a:gd name="connsiteX6" fmla="*/ 1444725 w 2874622"/>
                <a:gd name="connsiteY6" fmla="*/ 998450 h 1103676"/>
                <a:gd name="connsiteX7" fmla="*/ 894103 w 2874622"/>
                <a:gd name="connsiteY7" fmla="*/ 868269 h 1103676"/>
                <a:gd name="connsiteX8" fmla="*/ 357259 w 2874622"/>
                <a:gd name="connsiteY8" fmla="*/ 891705 h 1103676"/>
                <a:gd name="connsiteX9" fmla="*/ 480 w 2874622"/>
                <a:gd name="connsiteY9" fmla="*/ 547298 h 1103676"/>
                <a:gd name="connsiteX0" fmla="*/ 480 w 2749090"/>
                <a:gd name="connsiteY0" fmla="*/ 547298 h 1103676"/>
                <a:gd name="connsiteX1" fmla="*/ 412205 w 2749090"/>
                <a:gd name="connsiteY1" fmla="*/ 108255 h 1103676"/>
                <a:gd name="connsiteX2" fmla="*/ 1267747 w 2749090"/>
                <a:gd name="connsiteY2" fmla="*/ 7655 h 1103676"/>
                <a:gd name="connsiteX3" fmla="*/ 2237081 w 2749090"/>
                <a:gd name="connsiteY3" fmla="*/ 48663 h 1103676"/>
                <a:gd name="connsiteX4" fmla="*/ 2725944 w 2749090"/>
                <a:gd name="connsiteY4" fmla="*/ 512238 h 1103676"/>
                <a:gd name="connsiteX5" fmla="*/ 2552688 w 2749090"/>
                <a:gd name="connsiteY5" fmla="*/ 1044750 h 1103676"/>
                <a:gd name="connsiteX6" fmla="*/ 1444725 w 2749090"/>
                <a:gd name="connsiteY6" fmla="*/ 998450 h 1103676"/>
                <a:gd name="connsiteX7" fmla="*/ 894103 w 2749090"/>
                <a:gd name="connsiteY7" fmla="*/ 868269 h 1103676"/>
                <a:gd name="connsiteX8" fmla="*/ 357259 w 2749090"/>
                <a:gd name="connsiteY8" fmla="*/ 891705 h 1103676"/>
                <a:gd name="connsiteX9" fmla="*/ 480 w 2749090"/>
                <a:gd name="connsiteY9" fmla="*/ 547298 h 1103676"/>
                <a:gd name="connsiteX0" fmla="*/ 480 w 2749090"/>
                <a:gd name="connsiteY0" fmla="*/ 554104 h 1110482"/>
                <a:gd name="connsiteX1" fmla="*/ 412205 w 2749090"/>
                <a:gd name="connsiteY1" fmla="*/ 115061 h 1110482"/>
                <a:gd name="connsiteX2" fmla="*/ 1267747 w 2749090"/>
                <a:gd name="connsiteY2" fmla="*/ 14461 h 1110482"/>
                <a:gd name="connsiteX3" fmla="*/ 2021626 w 2749090"/>
                <a:gd name="connsiteY3" fmla="*/ 39254 h 1110482"/>
                <a:gd name="connsiteX4" fmla="*/ 2725944 w 2749090"/>
                <a:gd name="connsiteY4" fmla="*/ 519044 h 1110482"/>
                <a:gd name="connsiteX5" fmla="*/ 2552688 w 2749090"/>
                <a:gd name="connsiteY5" fmla="*/ 1051556 h 1110482"/>
                <a:gd name="connsiteX6" fmla="*/ 1444725 w 2749090"/>
                <a:gd name="connsiteY6" fmla="*/ 1005256 h 1110482"/>
                <a:gd name="connsiteX7" fmla="*/ 894103 w 2749090"/>
                <a:gd name="connsiteY7" fmla="*/ 875075 h 1110482"/>
                <a:gd name="connsiteX8" fmla="*/ 357259 w 2749090"/>
                <a:gd name="connsiteY8" fmla="*/ 898511 h 1110482"/>
                <a:gd name="connsiteX9" fmla="*/ 480 w 2749090"/>
                <a:gd name="connsiteY9" fmla="*/ 554104 h 1110482"/>
                <a:gd name="connsiteX0" fmla="*/ 480 w 2777573"/>
                <a:gd name="connsiteY0" fmla="*/ 554104 h 1110482"/>
                <a:gd name="connsiteX1" fmla="*/ 412205 w 2777573"/>
                <a:gd name="connsiteY1" fmla="*/ 115061 h 1110482"/>
                <a:gd name="connsiteX2" fmla="*/ 1267747 w 2777573"/>
                <a:gd name="connsiteY2" fmla="*/ 14461 h 1110482"/>
                <a:gd name="connsiteX3" fmla="*/ 2021626 w 2777573"/>
                <a:gd name="connsiteY3" fmla="*/ 39254 h 1110482"/>
                <a:gd name="connsiteX4" fmla="*/ 2765438 w 2777573"/>
                <a:gd name="connsiteY4" fmla="*/ 446001 h 1110482"/>
                <a:gd name="connsiteX5" fmla="*/ 2552688 w 2777573"/>
                <a:gd name="connsiteY5" fmla="*/ 1051556 h 1110482"/>
                <a:gd name="connsiteX6" fmla="*/ 1444725 w 2777573"/>
                <a:gd name="connsiteY6" fmla="*/ 1005256 h 1110482"/>
                <a:gd name="connsiteX7" fmla="*/ 894103 w 2777573"/>
                <a:gd name="connsiteY7" fmla="*/ 875075 h 1110482"/>
                <a:gd name="connsiteX8" fmla="*/ 357259 w 2777573"/>
                <a:gd name="connsiteY8" fmla="*/ 898511 h 1110482"/>
                <a:gd name="connsiteX9" fmla="*/ 480 w 2777573"/>
                <a:gd name="connsiteY9" fmla="*/ 554104 h 1110482"/>
                <a:gd name="connsiteX0" fmla="*/ 480 w 2771183"/>
                <a:gd name="connsiteY0" fmla="*/ 554104 h 1104850"/>
                <a:gd name="connsiteX1" fmla="*/ 412205 w 2771183"/>
                <a:gd name="connsiteY1" fmla="*/ 115061 h 1104850"/>
                <a:gd name="connsiteX2" fmla="*/ 1267747 w 2771183"/>
                <a:gd name="connsiteY2" fmla="*/ 14461 h 1104850"/>
                <a:gd name="connsiteX3" fmla="*/ 2021626 w 2771183"/>
                <a:gd name="connsiteY3" fmla="*/ 39254 h 1104850"/>
                <a:gd name="connsiteX4" fmla="*/ 2765438 w 2771183"/>
                <a:gd name="connsiteY4" fmla="*/ 446001 h 1104850"/>
                <a:gd name="connsiteX5" fmla="*/ 2508401 w 2771183"/>
                <a:gd name="connsiteY5" fmla="*/ 1044605 h 1104850"/>
                <a:gd name="connsiteX6" fmla="*/ 1444725 w 2771183"/>
                <a:gd name="connsiteY6" fmla="*/ 1005256 h 1104850"/>
                <a:gd name="connsiteX7" fmla="*/ 894103 w 2771183"/>
                <a:gd name="connsiteY7" fmla="*/ 875075 h 1104850"/>
                <a:gd name="connsiteX8" fmla="*/ 357259 w 2771183"/>
                <a:gd name="connsiteY8" fmla="*/ 898511 h 1104850"/>
                <a:gd name="connsiteX9" fmla="*/ 480 w 2771183"/>
                <a:gd name="connsiteY9" fmla="*/ 554104 h 1104850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5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4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36375"/>
                <a:gd name="connsiteX1" fmla="*/ 412205 w 2771183"/>
                <a:gd name="connsiteY1" fmla="*/ 115061 h 1136375"/>
                <a:gd name="connsiteX2" fmla="*/ 1267747 w 2771183"/>
                <a:gd name="connsiteY2" fmla="*/ 14461 h 1136375"/>
                <a:gd name="connsiteX3" fmla="*/ 2021626 w 2771183"/>
                <a:gd name="connsiteY3" fmla="*/ 39254 h 1136375"/>
                <a:gd name="connsiteX4" fmla="*/ 2765438 w 2771183"/>
                <a:gd name="connsiteY4" fmla="*/ 446001 h 1136375"/>
                <a:gd name="connsiteX5" fmla="*/ 2508401 w 2771183"/>
                <a:gd name="connsiteY5" fmla="*/ 1044605 h 1136375"/>
                <a:gd name="connsiteX6" fmla="*/ 1444724 w 2771183"/>
                <a:gd name="connsiteY6" fmla="*/ 1005256 h 1136375"/>
                <a:gd name="connsiteX7" fmla="*/ 875548 w 2771183"/>
                <a:gd name="connsiteY7" fmla="*/ 850149 h 1136375"/>
                <a:gd name="connsiteX8" fmla="*/ 357259 w 2771183"/>
                <a:gd name="connsiteY8" fmla="*/ 898511 h 1136375"/>
                <a:gd name="connsiteX9" fmla="*/ 480 w 2771183"/>
                <a:gd name="connsiteY9" fmla="*/ 554104 h 1136375"/>
                <a:gd name="connsiteX0" fmla="*/ 635 w 2738427"/>
                <a:gd name="connsiteY0" fmla="*/ 493235 h 1136375"/>
                <a:gd name="connsiteX1" fmla="*/ 379449 w 2738427"/>
                <a:gd name="connsiteY1" fmla="*/ 115061 h 1136375"/>
                <a:gd name="connsiteX2" fmla="*/ 1234991 w 2738427"/>
                <a:gd name="connsiteY2" fmla="*/ 14461 h 1136375"/>
                <a:gd name="connsiteX3" fmla="*/ 1988870 w 2738427"/>
                <a:gd name="connsiteY3" fmla="*/ 39254 h 1136375"/>
                <a:gd name="connsiteX4" fmla="*/ 2732682 w 2738427"/>
                <a:gd name="connsiteY4" fmla="*/ 446001 h 1136375"/>
                <a:gd name="connsiteX5" fmla="*/ 2475645 w 2738427"/>
                <a:gd name="connsiteY5" fmla="*/ 1044605 h 1136375"/>
                <a:gd name="connsiteX6" fmla="*/ 1411968 w 2738427"/>
                <a:gd name="connsiteY6" fmla="*/ 1005256 h 1136375"/>
                <a:gd name="connsiteX7" fmla="*/ 842792 w 2738427"/>
                <a:gd name="connsiteY7" fmla="*/ 850149 h 1136375"/>
                <a:gd name="connsiteX8" fmla="*/ 324503 w 2738427"/>
                <a:gd name="connsiteY8" fmla="*/ 898511 h 1136375"/>
                <a:gd name="connsiteX9" fmla="*/ 635 w 2738427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1596 w 2739388"/>
                <a:gd name="connsiteY0" fmla="*/ 493235 h 1136375"/>
                <a:gd name="connsiteX1" fmla="*/ 380410 w 2739388"/>
                <a:gd name="connsiteY1" fmla="*/ 115061 h 1136375"/>
                <a:gd name="connsiteX2" fmla="*/ 1235952 w 2739388"/>
                <a:gd name="connsiteY2" fmla="*/ 14461 h 1136375"/>
                <a:gd name="connsiteX3" fmla="*/ 1989831 w 2739388"/>
                <a:gd name="connsiteY3" fmla="*/ 39254 h 1136375"/>
                <a:gd name="connsiteX4" fmla="*/ 2733643 w 2739388"/>
                <a:gd name="connsiteY4" fmla="*/ 446001 h 1136375"/>
                <a:gd name="connsiteX5" fmla="*/ 2476606 w 2739388"/>
                <a:gd name="connsiteY5" fmla="*/ 1044605 h 1136375"/>
                <a:gd name="connsiteX6" fmla="*/ 1412929 w 2739388"/>
                <a:gd name="connsiteY6" fmla="*/ 1005256 h 1136375"/>
                <a:gd name="connsiteX7" fmla="*/ 843753 w 2739388"/>
                <a:gd name="connsiteY7" fmla="*/ 850149 h 1136375"/>
                <a:gd name="connsiteX8" fmla="*/ 321264 w 2739388"/>
                <a:gd name="connsiteY8" fmla="*/ 787793 h 1136375"/>
                <a:gd name="connsiteX9" fmla="*/ 1596 w 2739388"/>
                <a:gd name="connsiteY9" fmla="*/ 493235 h 1136375"/>
                <a:gd name="connsiteX0" fmla="*/ 1596 w 2742524"/>
                <a:gd name="connsiteY0" fmla="*/ 493235 h 1068425"/>
                <a:gd name="connsiteX1" fmla="*/ 380410 w 2742524"/>
                <a:gd name="connsiteY1" fmla="*/ 115061 h 1068425"/>
                <a:gd name="connsiteX2" fmla="*/ 1235952 w 2742524"/>
                <a:gd name="connsiteY2" fmla="*/ 14461 h 1068425"/>
                <a:gd name="connsiteX3" fmla="*/ 1989831 w 2742524"/>
                <a:gd name="connsiteY3" fmla="*/ 39254 h 1068425"/>
                <a:gd name="connsiteX4" fmla="*/ 2733643 w 2742524"/>
                <a:gd name="connsiteY4" fmla="*/ 446001 h 1068425"/>
                <a:gd name="connsiteX5" fmla="*/ 2502935 w 2742524"/>
                <a:gd name="connsiteY5" fmla="*/ 995909 h 1068425"/>
                <a:gd name="connsiteX6" fmla="*/ 1412929 w 2742524"/>
                <a:gd name="connsiteY6" fmla="*/ 1005256 h 1068425"/>
                <a:gd name="connsiteX7" fmla="*/ 843753 w 2742524"/>
                <a:gd name="connsiteY7" fmla="*/ 850149 h 1068425"/>
                <a:gd name="connsiteX8" fmla="*/ 321264 w 2742524"/>
                <a:gd name="connsiteY8" fmla="*/ 787793 h 1068425"/>
                <a:gd name="connsiteX9" fmla="*/ 1596 w 2742524"/>
                <a:gd name="connsiteY9" fmla="*/ 493235 h 1068425"/>
                <a:gd name="connsiteX0" fmla="*/ 1596 w 2751983"/>
                <a:gd name="connsiteY0" fmla="*/ 493235 h 1010966"/>
                <a:gd name="connsiteX1" fmla="*/ 380410 w 2751983"/>
                <a:gd name="connsiteY1" fmla="*/ 115061 h 1010966"/>
                <a:gd name="connsiteX2" fmla="*/ 1235952 w 2751983"/>
                <a:gd name="connsiteY2" fmla="*/ 14461 h 1010966"/>
                <a:gd name="connsiteX3" fmla="*/ 1989831 w 2751983"/>
                <a:gd name="connsiteY3" fmla="*/ 39254 h 1010966"/>
                <a:gd name="connsiteX4" fmla="*/ 2733643 w 2751983"/>
                <a:gd name="connsiteY4" fmla="*/ 446001 h 1010966"/>
                <a:gd name="connsiteX5" fmla="*/ 2502935 w 2751983"/>
                <a:gd name="connsiteY5" fmla="*/ 995909 h 1010966"/>
                <a:gd name="connsiteX6" fmla="*/ 843753 w 2751983"/>
                <a:gd name="connsiteY6" fmla="*/ 850149 h 1010966"/>
                <a:gd name="connsiteX7" fmla="*/ 321264 w 2751983"/>
                <a:gd name="connsiteY7" fmla="*/ 787793 h 1010966"/>
                <a:gd name="connsiteX8" fmla="*/ 1596 w 2751983"/>
                <a:gd name="connsiteY8" fmla="*/ 493235 h 1010966"/>
                <a:gd name="connsiteX0" fmla="*/ 1596 w 2751983"/>
                <a:gd name="connsiteY0" fmla="*/ 493235 h 1008586"/>
                <a:gd name="connsiteX1" fmla="*/ 380410 w 2751983"/>
                <a:gd name="connsiteY1" fmla="*/ 115061 h 1008586"/>
                <a:gd name="connsiteX2" fmla="*/ 1235952 w 2751983"/>
                <a:gd name="connsiteY2" fmla="*/ 14461 h 1008586"/>
                <a:gd name="connsiteX3" fmla="*/ 1989831 w 2751983"/>
                <a:gd name="connsiteY3" fmla="*/ 39254 h 1008586"/>
                <a:gd name="connsiteX4" fmla="*/ 2733643 w 2751983"/>
                <a:gd name="connsiteY4" fmla="*/ 446001 h 1008586"/>
                <a:gd name="connsiteX5" fmla="*/ 2502935 w 2751983"/>
                <a:gd name="connsiteY5" fmla="*/ 995909 h 1008586"/>
                <a:gd name="connsiteX6" fmla="*/ 850932 w 2751983"/>
                <a:gd name="connsiteY6" fmla="*/ 807252 h 1008586"/>
                <a:gd name="connsiteX7" fmla="*/ 321264 w 2751983"/>
                <a:gd name="connsiteY7" fmla="*/ 787793 h 1008586"/>
                <a:gd name="connsiteX8" fmla="*/ 1596 w 2751983"/>
                <a:gd name="connsiteY8" fmla="*/ 493235 h 1008586"/>
                <a:gd name="connsiteX0" fmla="*/ 1596 w 2751983"/>
                <a:gd name="connsiteY0" fmla="*/ 493235 h 1020436"/>
                <a:gd name="connsiteX1" fmla="*/ 380410 w 2751983"/>
                <a:gd name="connsiteY1" fmla="*/ 115061 h 1020436"/>
                <a:gd name="connsiteX2" fmla="*/ 1235952 w 2751983"/>
                <a:gd name="connsiteY2" fmla="*/ 14461 h 1020436"/>
                <a:gd name="connsiteX3" fmla="*/ 1989831 w 2751983"/>
                <a:gd name="connsiteY3" fmla="*/ 39254 h 1020436"/>
                <a:gd name="connsiteX4" fmla="*/ 2733643 w 2751983"/>
                <a:gd name="connsiteY4" fmla="*/ 446001 h 1020436"/>
                <a:gd name="connsiteX5" fmla="*/ 2502935 w 2751983"/>
                <a:gd name="connsiteY5" fmla="*/ 995909 h 1020436"/>
                <a:gd name="connsiteX6" fmla="*/ 850932 w 2751983"/>
                <a:gd name="connsiteY6" fmla="*/ 807252 h 1020436"/>
                <a:gd name="connsiteX7" fmla="*/ 321264 w 2751983"/>
                <a:gd name="connsiteY7" fmla="*/ 787793 h 1020436"/>
                <a:gd name="connsiteX8" fmla="*/ 1596 w 2751983"/>
                <a:gd name="connsiteY8" fmla="*/ 493235 h 1020436"/>
                <a:gd name="connsiteX0" fmla="*/ 1596 w 2751983"/>
                <a:gd name="connsiteY0" fmla="*/ 493235 h 1101061"/>
                <a:gd name="connsiteX1" fmla="*/ 380410 w 2751983"/>
                <a:gd name="connsiteY1" fmla="*/ 115061 h 1101061"/>
                <a:gd name="connsiteX2" fmla="*/ 1235952 w 2751983"/>
                <a:gd name="connsiteY2" fmla="*/ 14461 h 1101061"/>
                <a:gd name="connsiteX3" fmla="*/ 1989831 w 2751983"/>
                <a:gd name="connsiteY3" fmla="*/ 39254 h 1101061"/>
                <a:gd name="connsiteX4" fmla="*/ 2733643 w 2751983"/>
                <a:gd name="connsiteY4" fmla="*/ 446001 h 1101061"/>
                <a:gd name="connsiteX5" fmla="*/ 2502935 w 2751983"/>
                <a:gd name="connsiteY5" fmla="*/ 995909 h 1101061"/>
                <a:gd name="connsiteX6" fmla="*/ 850932 w 2751983"/>
                <a:gd name="connsiteY6" fmla="*/ 807252 h 1101061"/>
                <a:gd name="connsiteX7" fmla="*/ 321264 w 2751983"/>
                <a:gd name="connsiteY7" fmla="*/ 787793 h 1101061"/>
                <a:gd name="connsiteX8" fmla="*/ 1596 w 2751983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62342"/>
                <a:gd name="connsiteY0" fmla="*/ 493235 h 1101061"/>
                <a:gd name="connsiteX1" fmla="*/ 380410 w 2762342"/>
                <a:gd name="connsiteY1" fmla="*/ 115061 h 1101061"/>
                <a:gd name="connsiteX2" fmla="*/ 1235952 w 2762342"/>
                <a:gd name="connsiteY2" fmla="*/ 14461 h 1101061"/>
                <a:gd name="connsiteX3" fmla="*/ 1989831 w 2762342"/>
                <a:gd name="connsiteY3" fmla="*/ 39254 h 1101061"/>
                <a:gd name="connsiteX4" fmla="*/ 2695938 w 2762342"/>
                <a:gd name="connsiteY4" fmla="*/ 426875 h 1101061"/>
                <a:gd name="connsiteX5" fmla="*/ 2502935 w 2762342"/>
                <a:gd name="connsiteY5" fmla="*/ 995909 h 1101061"/>
                <a:gd name="connsiteX6" fmla="*/ 850932 w 2762342"/>
                <a:gd name="connsiteY6" fmla="*/ 807252 h 1101061"/>
                <a:gd name="connsiteX7" fmla="*/ 321264 w 2762342"/>
                <a:gd name="connsiteY7" fmla="*/ 787793 h 1101061"/>
                <a:gd name="connsiteX8" fmla="*/ 1596 w 2762342"/>
                <a:gd name="connsiteY8" fmla="*/ 493235 h 1101061"/>
                <a:gd name="connsiteX0" fmla="*/ 1818 w 2762564"/>
                <a:gd name="connsiteY0" fmla="*/ 496459 h 1104285"/>
                <a:gd name="connsiteX1" fmla="*/ 386023 w 2762564"/>
                <a:gd name="connsiteY1" fmla="*/ 167558 h 1104285"/>
                <a:gd name="connsiteX2" fmla="*/ 1236174 w 2762564"/>
                <a:gd name="connsiteY2" fmla="*/ 17685 h 1104285"/>
                <a:gd name="connsiteX3" fmla="*/ 1990053 w 2762564"/>
                <a:gd name="connsiteY3" fmla="*/ 42478 h 1104285"/>
                <a:gd name="connsiteX4" fmla="*/ 2696160 w 2762564"/>
                <a:gd name="connsiteY4" fmla="*/ 430099 h 1104285"/>
                <a:gd name="connsiteX5" fmla="*/ 2503157 w 2762564"/>
                <a:gd name="connsiteY5" fmla="*/ 999133 h 1104285"/>
                <a:gd name="connsiteX6" fmla="*/ 851154 w 2762564"/>
                <a:gd name="connsiteY6" fmla="*/ 810476 h 1104285"/>
                <a:gd name="connsiteX7" fmla="*/ 321486 w 2762564"/>
                <a:gd name="connsiteY7" fmla="*/ 791017 h 1104285"/>
                <a:gd name="connsiteX8" fmla="*/ 1818 w 2762564"/>
                <a:gd name="connsiteY8" fmla="*/ 496459 h 1104285"/>
                <a:gd name="connsiteX0" fmla="*/ 5283 w 2714563"/>
                <a:gd name="connsiteY0" fmla="*/ 460515 h 1104285"/>
                <a:gd name="connsiteX1" fmla="*/ 338022 w 2714563"/>
                <a:gd name="connsiteY1" fmla="*/ 167558 h 1104285"/>
                <a:gd name="connsiteX2" fmla="*/ 1188173 w 2714563"/>
                <a:gd name="connsiteY2" fmla="*/ 17685 h 1104285"/>
                <a:gd name="connsiteX3" fmla="*/ 1942052 w 2714563"/>
                <a:gd name="connsiteY3" fmla="*/ 42478 h 1104285"/>
                <a:gd name="connsiteX4" fmla="*/ 2648159 w 2714563"/>
                <a:gd name="connsiteY4" fmla="*/ 430099 h 1104285"/>
                <a:gd name="connsiteX5" fmla="*/ 2455156 w 2714563"/>
                <a:gd name="connsiteY5" fmla="*/ 999133 h 1104285"/>
                <a:gd name="connsiteX6" fmla="*/ 803153 w 2714563"/>
                <a:gd name="connsiteY6" fmla="*/ 810476 h 1104285"/>
                <a:gd name="connsiteX7" fmla="*/ 273485 w 2714563"/>
                <a:gd name="connsiteY7" fmla="*/ 791017 h 1104285"/>
                <a:gd name="connsiteX8" fmla="*/ 5283 w 2714563"/>
                <a:gd name="connsiteY8" fmla="*/ 460515 h 1104285"/>
                <a:gd name="connsiteX0" fmla="*/ 5283 w 2714563"/>
                <a:gd name="connsiteY0" fmla="*/ 486333 h 1130103"/>
                <a:gd name="connsiteX1" fmla="*/ 338022 w 2714563"/>
                <a:gd name="connsiteY1" fmla="*/ 193376 h 1130103"/>
                <a:gd name="connsiteX2" fmla="*/ 1140743 w 2714563"/>
                <a:gd name="connsiteY2" fmla="*/ 7604 h 1130103"/>
                <a:gd name="connsiteX3" fmla="*/ 1942052 w 2714563"/>
                <a:gd name="connsiteY3" fmla="*/ 68296 h 1130103"/>
                <a:gd name="connsiteX4" fmla="*/ 2648159 w 2714563"/>
                <a:gd name="connsiteY4" fmla="*/ 455917 h 1130103"/>
                <a:gd name="connsiteX5" fmla="*/ 2455156 w 2714563"/>
                <a:gd name="connsiteY5" fmla="*/ 1024951 h 1130103"/>
                <a:gd name="connsiteX6" fmla="*/ 803153 w 2714563"/>
                <a:gd name="connsiteY6" fmla="*/ 836294 h 1130103"/>
                <a:gd name="connsiteX7" fmla="*/ 273485 w 2714563"/>
                <a:gd name="connsiteY7" fmla="*/ 816835 h 1130103"/>
                <a:gd name="connsiteX8" fmla="*/ 5283 w 2714563"/>
                <a:gd name="connsiteY8" fmla="*/ 486333 h 1130103"/>
                <a:gd name="connsiteX0" fmla="*/ 5283 w 2714564"/>
                <a:gd name="connsiteY0" fmla="*/ 486333 h 1130103"/>
                <a:gd name="connsiteX1" fmla="*/ 338022 w 2714564"/>
                <a:gd name="connsiteY1" fmla="*/ 193376 h 1130103"/>
                <a:gd name="connsiteX2" fmla="*/ 1140743 w 2714564"/>
                <a:gd name="connsiteY2" fmla="*/ 7604 h 1130103"/>
                <a:gd name="connsiteX3" fmla="*/ 1942052 w 2714564"/>
                <a:gd name="connsiteY3" fmla="*/ 68296 h 1130103"/>
                <a:gd name="connsiteX4" fmla="*/ 2648159 w 2714564"/>
                <a:gd name="connsiteY4" fmla="*/ 455917 h 1130103"/>
                <a:gd name="connsiteX5" fmla="*/ 2455157 w 2714564"/>
                <a:gd name="connsiteY5" fmla="*/ 1024951 h 1130103"/>
                <a:gd name="connsiteX6" fmla="*/ 803153 w 2714564"/>
                <a:gd name="connsiteY6" fmla="*/ 836294 h 1130103"/>
                <a:gd name="connsiteX7" fmla="*/ 273485 w 2714564"/>
                <a:gd name="connsiteY7" fmla="*/ 816835 h 1130103"/>
                <a:gd name="connsiteX8" fmla="*/ 5283 w 2714564"/>
                <a:gd name="connsiteY8" fmla="*/ 486333 h 1130103"/>
                <a:gd name="connsiteX0" fmla="*/ 5283 w 2714564"/>
                <a:gd name="connsiteY0" fmla="*/ 486333 h 1106848"/>
                <a:gd name="connsiteX1" fmla="*/ 338022 w 2714564"/>
                <a:gd name="connsiteY1" fmla="*/ 193376 h 1106848"/>
                <a:gd name="connsiteX2" fmla="*/ 1140743 w 2714564"/>
                <a:gd name="connsiteY2" fmla="*/ 7604 h 1106848"/>
                <a:gd name="connsiteX3" fmla="*/ 1942052 w 2714564"/>
                <a:gd name="connsiteY3" fmla="*/ 68296 h 1106848"/>
                <a:gd name="connsiteX4" fmla="*/ 2648159 w 2714564"/>
                <a:gd name="connsiteY4" fmla="*/ 455917 h 1106848"/>
                <a:gd name="connsiteX5" fmla="*/ 2455157 w 2714564"/>
                <a:gd name="connsiteY5" fmla="*/ 1024951 h 1106848"/>
                <a:gd name="connsiteX6" fmla="*/ 803153 w 2714564"/>
                <a:gd name="connsiteY6" fmla="*/ 836294 h 1106848"/>
                <a:gd name="connsiteX7" fmla="*/ 273485 w 2714564"/>
                <a:gd name="connsiteY7" fmla="*/ 816835 h 1106848"/>
                <a:gd name="connsiteX8" fmla="*/ 5283 w 2714564"/>
                <a:gd name="connsiteY8" fmla="*/ 486333 h 1106848"/>
                <a:gd name="connsiteX0" fmla="*/ 5283 w 2739676"/>
                <a:gd name="connsiteY0" fmla="*/ 486333 h 1106848"/>
                <a:gd name="connsiteX1" fmla="*/ 338022 w 2739676"/>
                <a:gd name="connsiteY1" fmla="*/ 193376 h 1106848"/>
                <a:gd name="connsiteX2" fmla="*/ 1140743 w 2739676"/>
                <a:gd name="connsiteY2" fmla="*/ 7604 h 1106848"/>
                <a:gd name="connsiteX3" fmla="*/ 1942052 w 2739676"/>
                <a:gd name="connsiteY3" fmla="*/ 68296 h 1106848"/>
                <a:gd name="connsiteX4" fmla="*/ 2648159 w 2739676"/>
                <a:gd name="connsiteY4" fmla="*/ 455917 h 1106848"/>
                <a:gd name="connsiteX5" fmla="*/ 2455157 w 2739676"/>
                <a:gd name="connsiteY5" fmla="*/ 1024951 h 1106848"/>
                <a:gd name="connsiteX6" fmla="*/ 803153 w 2739676"/>
                <a:gd name="connsiteY6" fmla="*/ 836294 h 1106848"/>
                <a:gd name="connsiteX7" fmla="*/ 273485 w 2739676"/>
                <a:gd name="connsiteY7" fmla="*/ 816835 h 1106848"/>
                <a:gd name="connsiteX8" fmla="*/ 5283 w 2739676"/>
                <a:gd name="connsiteY8" fmla="*/ 486333 h 11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9676" h="1106848">
                  <a:moveTo>
                    <a:pt x="5283" y="486333"/>
                  </a:moveTo>
                  <a:cubicBezTo>
                    <a:pt x="16039" y="382423"/>
                    <a:pt x="94147" y="356458"/>
                    <a:pt x="338022" y="193376"/>
                  </a:cubicBezTo>
                  <a:cubicBezTo>
                    <a:pt x="581897" y="30294"/>
                    <a:pt x="873405" y="28451"/>
                    <a:pt x="1140743" y="7604"/>
                  </a:cubicBezTo>
                  <a:cubicBezTo>
                    <a:pt x="1408081" y="-13243"/>
                    <a:pt x="1554648" y="9346"/>
                    <a:pt x="1942052" y="68296"/>
                  </a:cubicBezTo>
                  <a:cubicBezTo>
                    <a:pt x="2328826" y="160759"/>
                    <a:pt x="2484477" y="210428"/>
                    <a:pt x="2648159" y="455917"/>
                  </a:cubicBezTo>
                  <a:cubicBezTo>
                    <a:pt x="2748998" y="669528"/>
                    <a:pt x="2851440" y="809480"/>
                    <a:pt x="2455157" y="1024951"/>
                  </a:cubicBezTo>
                  <a:cubicBezTo>
                    <a:pt x="1842699" y="1224941"/>
                    <a:pt x="1487563" y="1018191"/>
                    <a:pt x="803153" y="836294"/>
                  </a:cubicBezTo>
                  <a:cubicBezTo>
                    <a:pt x="621909" y="818503"/>
                    <a:pt x="510478" y="833380"/>
                    <a:pt x="273485" y="816835"/>
                  </a:cubicBezTo>
                  <a:cubicBezTo>
                    <a:pt x="-28438" y="720416"/>
                    <a:pt x="-5473" y="590243"/>
                    <a:pt x="5283" y="486333"/>
                  </a:cubicBezTo>
                  <a:close/>
                </a:path>
              </a:pathLst>
            </a:custGeom>
            <a:solidFill>
              <a:srgbClr val="B9A98F"/>
            </a:solidFill>
            <a:ln>
              <a:noFill/>
            </a:ln>
            <a:effectLst>
              <a:innerShdw blurRad="381000" dist="152400">
                <a:srgbClr val="86735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 rot="20576160">
              <a:off x="387847" y="5571864"/>
              <a:ext cx="21343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A teremtés története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3429195" y="2132300"/>
            <a:ext cx="2944185" cy="1212847"/>
            <a:chOff x="3494291" y="2042491"/>
            <a:chExt cx="2944185" cy="1212847"/>
          </a:xfrm>
        </p:grpSpPr>
        <p:sp>
          <p:nvSpPr>
            <p:cNvPr id="11" name="Ellipszis 6"/>
            <p:cNvSpPr/>
            <p:nvPr/>
          </p:nvSpPr>
          <p:spPr>
            <a:xfrm rot="20063957">
              <a:off x="3494291" y="2042491"/>
              <a:ext cx="2944185" cy="1212847"/>
            </a:xfrm>
            <a:custGeom>
              <a:avLst/>
              <a:gdLst>
                <a:gd name="connsiteX0" fmla="*/ 0 w 3138967"/>
                <a:gd name="connsiteY0" fmla="*/ 922855 h 1845710"/>
                <a:gd name="connsiteX1" fmla="*/ 1569484 w 3138967"/>
                <a:gd name="connsiteY1" fmla="*/ 0 h 1845710"/>
                <a:gd name="connsiteX2" fmla="*/ 3138968 w 3138967"/>
                <a:gd name="connsiteY2" fmla="*/ 922855 h 1845710"/>
                <a:gd name="connsiteX3" fmla="*/ 1569484 w 3138967"/>
                <a:gd name="connsiteY3" fmla="*/ 1845710 h 1845710"/>
                <a:gd name="connsiteX4" fmla="*/ 0 w 3138967"/>
                <a:gd name="connsiteY4" fmla="*/ 922855 h 1845710"/>
                <a:gd name="connsiteX0" fmla="*/ 0 w 3157943"/>
                <a:gd name="connsiteY0" fmla="*/ 923032 h 1846093"/>
                <a:gd name="connsiteX1" fmla="*/ 1569484 w 3157943"/>
                <a:gd name="connsiteY1" fmla="*/ 177 h 1846093"/>
                <a:gd name="connsiteX2" fmla="*/ 3157943 w 3157943"/>
                <a:gd name="connsiteY2" fmla="*/ 983734 h 1846093"/>
                <a:gd name="connsiteX3" fmla="*/ 1569484 w 3157943"/>
                <a:gd name="connsiteY3" fmla="*/ 1845887 h 1846093"/>
                <a:gd name="connsiteX4" fmla="*/ 0 w 3157943"/>
                <a:gd name="connsiteY4" fmla="*/ 923032 h 1846093"/>
                <a:gd name="connsiteX0" fmla="*/ 0 w 3051708"/>
                <a:gd name="connsiteY0" fmla="*/ 978493 h 1845713"/>
                <a:gd name="connsiteX1" fmla="*/ 1463249 w 3051708"/>
                <a:gd name="connsiteY1" fmla="*/ 2 h 1845713"/>
                <a:gd name="connsiteX2" fmla="*/ 3051708 w 3051708"/>
                <a:gd name="connsiteY2" fmla="*/ 983559 h 1845713"/>
                <a:gd name="connsiteX3" fmla="*/ 1463249 w 3051708"/>
                <a:gd name="connsiteY3" fmla="*/ 1845712 h 1845713"/>
                <a:gd name="connsiteX4" fmla="*/ 0 w 3051708"/>
                <a:gd name="connsiteY4" fmla="*/ 978493 h 1845713"/>
                <a:gd name="connsiteX0" fmla="*/ 48296 w 3100004"/>
                <a:gd name="connsiteY0" fmla="*/ 1009461 h 1876681"/>
                <a:gd name="connsiteX1" fmla="*/ 458102 w 3100004"/>
                <a:gd name="connsiteY1" fmla="*/ 315591 h 1876681"/>
                <a:gd name="connsiteX2" fmla="*/ 1511545 w 3100004"/>
                <a:gd name="connsiteY2" fmla="*/ 30970 h 1876681"/>
                <a:gd name="connsiteX3" fmla="*/ 3100004 w 3100004"/>
                <a:gd name="connsiteY3" fmla="*/ 1014527 h 1876681"/>
                <a:gd name="connsiteX4" fmla="*/ 1511545 w 3100004"/>
                <a:gd name="connsiteY4" fmla="*/ 1876680 h 1876681"/>
                <a:gd name="connsiteX5" fmla="*/ 48296 w 3100004"/>
                <a:gd name="connsiteY5" fmla="*/ 1009461 h 1876681"/>
                <a:gd name="connsiteX0" fmla="*/ 48296 w 3127314"/>
                <a:gd name="connsiteY0" fmla="*/ 1008752 h 1875971"/>
                <a:gd name="connsiteX1" fmla="*/ 458102 w 3127314"/>
                <a:gd name="connsiteY1" fmla="*/ 314882 h 1875971"/>
                <a:gd name="connsiteX2" fmla="*/ 1511545 w 3127314"/>
                <a:gd name="connsiteY2" fmla="*/ 30261 h 1875971"/>
                <a:gd name="connsiteX3" fmla="*/ 2540322 w 3127314"/>
                <a:gd name="connsiteY3" fmla="*/ 119320 h 1875971"/>
                <a:gd name="connsiteX4" fmla="*/ 3100004 w 3127314"/>
                <a:gd name="connsiteY4" fmla="*/ 1013818 h 1875971"/>
                <a:gd name="connsiteX5" fmla="*/ 1511545 w 3127314"/>
                <a:gd name="connsiteY5" fmla="*/ 1875971 h 1875971"/>
                <a:gd name="connsiteX6" fmla="*/ 48296 w 3127314"/>
                <a:gd name="connsiteY6" fmla="*/ 1008752 h 1875971"/>
                <a:gd name="connsiteX0" fmla="*/ 48296 w 3103499"/>
                <a:gd name="connsiteY0" fmla="*/ 1008752 h 1906693"/>
                <a:gd name="connsiteX1" fmla="*/ 458102 w 3103499"/>
                <a:gd name="connsiteY1" fmla="*/ 314882 h 1906693"/>
                <a:gd name="connsiteX2" fmla="*/ 1511545 w 3103499"/>
                <a:gd name="connsiteY2" fmla="*/ 30261 h 1906693"/>
                <a:gd name="connsiteX3" fmla="*/ 2540322 w 3103499"/>
                <a:gd name="connsiteY3" fmla="*/ 119320 h 1906693"/>
                <a:gd name="connsiteX4" fmla="*/ 3100004 w 3103499"/>
                <a:gd name="connsiteY4" fmla="*/ 1013818 h 1906693"/>
                <a:gd name="connsiteX5" fmla="*/ 2806659 w 3103499"/>
                <a:gd name="connsiteY5" fmla="*/ 1646354 h 1906693"/>
                <a:gd name="connsiteX6" fmla="*/ 1511545 w 3103499"/>
                <a:gd name="connsiteY6" fmla="*/ 1875971 h 1906693"/>
                <a:gd name="connsiteX7" fmla="*/ 48296 w 3103499"/>
                <a:gd name="connsiteY7" fmla="*/ 1008752 h 1906693"/>
                <a:gd name="connsiteX0" fmla="*/ 48296 w 3103499"/>
                <a:gd name="connsiteY0" fmla="*/ 988197 h 1886138"/>
                <a:gd name="connsiteX1" fmla="*/ 458102 w 3103499"/>
                <a:gd name="connsiteY1" fmla="*/ 294327 h 1886138"/>
                <a:gd name="connsiteX2" fmla="*/ 1511545 w 3103499"/>
                <a:gd name="connsiteY2" fmla="*/ 9706 h 1886138"/>
                <a:gd name="connsiteX3" fmla="*/ 2425245 w 3103499"/>
                <a:gd name="connsiteY3" fmla="*/ 156949 h 1886138"/>
                <a:gd name="connsiteX4" fmla="*/ 3100004 w 3103499"/>
                <a:gd name="connsiteY4" fmla="*/ 993263 h 1886138"/>
                <a:gd name="connsiteX5" fmla="*/ 2806659 w 3103499"/>
                <a:gd name="connsiteY5" fmla="*/ 1625799 h 1886138"/>
                <a:gd name="connsiteX6" fmla="*/ 1511545 w 3103499"/>
                <a:gd name="connsiteY6" fmla="*/ 1855416 h 1886138"/>
                <a:gd name="connsiteX7" fmla="*/ 48296 w 3103499"/>
                <a:gd name="connsiteY7" fmla="*/ 988197 h 1886138"/>
                <a:gd name="connsiteX0" fmla="*/ 2019 w 3057222"/>
                <a:gd name="connsiteY0" fmla="*/ 988197 h 1855546"/>
                <a:gd name="connsiteX1" fmla="*/ 411825 w 3057222"/>
                <a:gd name="connsiteY1" fmla="*/ 294327 h 1855546"/>
                <a:gd name="connsiteX2" fmla="*/ 1465268 w 3057222"/>
                <a:gd name="connsiteY2" fmla="*/ 9706 h 1855546"/>
                <a:gd name="connsiteX3" fmla="*/ 2378968 w 3057222"/>
                <a:gd name="connsiteY3" fmla="*/ 156949 h 1855546"/>
                <a:gd name="connsiteX4" fmla="*/ 3053727 w 3057222"/>
                <a:gd name="connsiteY4" fmla="*/ 993263 h 1855546"/>
                <a:gd name="connsiteX5" fmla="*/ 2760382 w 3057222"/>
                <a:gd name="connsiteY5" fmla="*/ 1625799 h 1855546"/>
                <a:gd name="connsiteX6" fmla="*/ 1465268 w 3057222"/>
                <a:gd name="connsiteY6" fmla="*/ 1855416 h 1855546"/>
                <a:gd name="connsiteX7" fmla="*/ 312666 w 3057222"/>
                <a:gd name="connsiteY7" fmla="*/ 1646872 h 1855546"/>
                <a:gd name="connsiteX8" fmla="*/ 2019 w 3057222"/>
                <a:gd name="connsiteY8" fmla="*/ 988197 h 1855546"/>
                <a:gd name="connsiteX0" fmla="*/ 2019 w 3057222"/>
                <a:gd name="connsiteY0" fmla="*/ 988197 h 1704047"/>
                <a:gd name="connsiteX1" fmla="*/ 411825 w 3057222"/>
                <a:gd name="connsiteY1" fmla="*/ 294327 h 1704047"/>
                <a:gd name="connsiteX2" fmla="*/ 1465268 w 3057222"/>
                <a:gd name="connsiteY2" fmla="*/ 9706 h 1704047"/>
                <a:gd name="connsiteX3" fmla="*/ 2378968 w 3057222"/>
                <a:gd name="connsiteY3" fmla="*/ 156949 h 1704047"/>
                <a:gd name="connsiteX4" fmla="*/ 3053727 w 3057222"/>
                <a:gd name="connsiteY4" fmla="*/ 993263 h 1704047"/>
                <a:gd name="connsiteX5" fmla="*/ 2760382 w 3057222"/>
                <a:gd name="connsiteY5" fmla="*/ 1625799 h 1704047"/>
                <a:gd name="connsiteX6" fmla="*/ 1422882 w 3057222"/>
                <a:gd name="connsiteY6" fmla="*/ 1613240 h 1704047"/>
                <a:gd name="connsiteX7" fmla="*/ 312666 w 3057222"/>
                <a:gd name="connsiteY7" fmla="*/ 1646872 h 1704047"/>
                <a:gd name="connsiteX8" fmla="*/ 2019 w 3057222"/>
                <a:gd name="connsiteY8" fmla="*/ 988197 h 1704047"/>
                <a:gd name="connsiteX0" fmla="*/ 20 w 3055223"/>
                <a:gd name="connsiteY0" fmla="*/ 988197 h 1694983"/>
                <a:gd name="connsiteX1" fmla="*/ 409826 w 3055223"/>
                <a:gd name="connsiteY1" fmla="*/ 294327 h 1694983"/>
                <a:gd name="connsiteX2" fmla="*/ 1463269 w 3055223"/>
                <a:gd name="connsiteY2" fmla="*/ 9706 h 1694983"/>
                <a:gd name="connsiteX3" fmla="*/ 2376969 w 3055223"/>
                <a:gd name="connsiteY3" fmla="*/ 156949 h 1694983"/>
                <a:gd name="connsiteX4" fmla="*/ 3051728 w 3055223"/>
                <a:gd name="connsiteY4" fmla="*/ 993263 h 1694983"/>
                <a:gd name="connsiteX5" fmla="*/ 2758383 w 3055223"/>
                <a:gd name="connsiteY5" fmla="*/ 1625799 h 1694983"/>
                <a:gd name="connsiteX6" fmla="*/ 1420883 w 3055223"/>
                <a:gd name="connsiteY6" fmla="*/ 1613240 h 1694983"/>
                <a:gd name="connsiteX7" fmla="*/ 422567 w 3055223"/>
                <a:gd name="connsiteY7" fmla="*/ 1400889 h 1694983"/>
                <a:gd name="connsiteX8" fmla="*/ 20 w 3055223"/>
                <a:gd name="connsiteY8" fmla="*/ 988197 h 1694983"/>
                <a:gd name="connsiteX0" fmla="*/ 3496 w 3058699"/>
                <a:gd name="connsiteY0" fmla="*/ 988197 h 1694983"/>
                <a:gd name="connsiteX1" fmla="*/ 413302 w 3058699"/>
                <a:gd name="connsiteY1" fmla="*/ 294327 h 1694983"/>
                <a:gd name="connsiteX2" fmla="*/ 1466745 w 3058699"/>
                <a:gd name="connsiteY2" fmla="*/ 9706 h 1694983"/>
                <a:gd name="connsiteX3" fmla="*/ 2380445 w 3058699"/>
                <a:gd name="connsiteY3" fmla="*/ 156949 h 1694983"/>
                <a:gd name="connsiteX4" fmla="*/ 3055204 w 3058699"/>
                <a:gd name="connsiteY4" fmla="*/ 993263 h 1694983"/>
                <a:gd name="connsiteX5" fmla="*/ 2761859 w 3058699"/>
                <a:gd name="connsiteY5" fmla="*/ 1625799 h 1694983"/>
                <a:gd name="connsiteX6" fmla="*/ 1424359 w 3058699"/>
                <a:gd name="connsiteY6" fmla="*/ 1613240 h 1694983"/>
                <a:gd name="connsiteX7" fmla="*/ 426043 w 3058699"/>
                <a:gd name="connsiteY7" fmla="*/ 1400889 h 1694983"/>
                <a:gd name="connsiteX8" fmla="*/ 3496 w 3058699"/>
                <a:gd name="connsiteY8" fmla="*/ 988197 h 1694983"/>
                <a:gd name="connsiteX0" fmla="*/ 779 w 3055982"/>
                <a:gd name="connsiteY0" fmla="*/ 988197 h 1691477"/>
                <a:gd name="connsiteX1" fmla="*/ 410585 w 3055982"/>
                <a:gd name="connsiteY1" fmla="*/ 294327 h 1691477"/>
                <a:gd name="connsiteX2" fmla="*/ 1464028 w 3055982"/>
                <a:gd name="connsiteY2" fmla="*/ 9706 h 1691477"/>
                <a:gd name="connsiteX3" fmla="*/ 2377728 w 3055982"/>
                <a:gd name="connsiteY3" fmla="*/ 156949 h 1691477"/>
                <a:gd name="connsiteX4" fmla="*/ 3052487 w 3055982"/>
                <a:gd name="connsiteY4" fmla="*/ 993263 h 1691477"/>
                <a:gd name="connsiteX5" fmla="*/ 2759142 w 3055982"/>
                <a:gd name="connsiteY5" fmla="*/ 1625799 h 1691477"/>
                <a:gd name="connsiteX6" fmla="*/ 1421642 w 3055982"/>
                <a:gd name="connsiteY6" fmla="*/ 1613240 h 1691477"/>
                <a:gd name="connsiteX7" fmla="*/ 495417 w 3055982"/>
                <a:gd name="connsiteY7" fmla="*/ 1489409 h 1691477"/>
                <a:gd name="connsiteX8" fmla="*/ 779 w 3055982"/>
                <a:gd name="connsiteY8" fmla="*/ 988197 h 1691477"/>
                <a:gd name="connsiteX0" fmla="*/ 392 w 3055595"/>
                <a:gd name="connsiteY0" fmla="*/ 988197 h 1693324"/>
                <a:gd name="connsiteX1" fmla="*/ 410198 w 3055595"/>
                <a:gd name="connsiteY1" fmla="*/ 294327 h 1693324"/>
                <a:gd name="connsiteX2" fmla="*/ 1463641 w 3055595"/>
                <a:gd name="connsiteY2" fmla="*/ 9706 h 1693324"/>
                <a:gd name="connsiteX3" fmla="*/ 2377341 w 3055595"/>
                <a:gd name="connsiteY3" fmla="*/ 156949 h 1693324"/>
                <a:gd name="connsiteX4" fmla="*/ 3052100 w 3055595"/>
                <a:gd name="connsiteY4" fmla="*/ 993263 h 1693324"/>
                <a:gd name="connsiteX5" fmla="*/ 2758755 w 3055595"/>
                <a:gd name="connsiteY5" fmla="*/ 1625799 h 1693324"/>
                <a:gd name="connsiteX6" fmla="*/ 1421255 w 3055595"/>
                <a:gd name="connsiteY6" fmla="*/ 1613240 h 1693324"/>
                <a:gd name="connsiteX7" fmla="*/ 469101 w 3055595"/>
                <a:gd name="connsiteY7" fmla="*/ 1441987 h 1693324"/>
                <a:gd name="connsiteX8" fmla="*/ 392 w 3055595"/>
                <a:gd name="connsiteY8" fmla="*/ 988197 h 1693324"/>
                <a:gd name="connsiteX0" fmla="*/ 392 w 3055595"/>
                <a:gd name="connsiteY0" fmla="*/ 988197 h 1665333"/>
                <a:gd name="connsiteX1" fmla="*/ 410198 w 3055595"/>
                <a:gd name="connsiteY1" fmla="*/ 294327 h 1665333"/>
                <a:gd name="connsiteX2" fmla="*/ 1463641 w 3055595"/>
                <a:gd name="connsiteY2" fmla="*/ 9706 h 1665333"/>
                <a:gd name="connsiteX3" fmla="*/ 2377341 w 3055595"/>
                <a:gd name="connsiteY3" fmla="*/ 156949 h 1665333"/>
                <a:gd name="connsiteX4" fmla="*/ 3052100 w 3055595"/>
                <a:gd name="connsiteY4" fmla="*/ 993263 h 1665333"/>
                <a:gd name="connsiteX5" fmla="*/ 2758755 w 3055595"/>
                <a:gd name="connsiteY5" fmla="*/ 1625799 h 1665333"/>
                <a:gd name="connsiteX6" fmla="*/ 1491429 w 3055595"/>
                <a:gd name="connsiteY6" fmla="*/ 1446933 h 1665333"/>
                <a:gd name="connsiteX7" fmla="*/ 469101 w 3055595"/>
                <a:gd name="connsiteY7" fmla="*/ 1441987 h 1665333"/>
                <a:gd name="connsiteX8" fmla="*/ 392 w 3055595"/>
                <a:gd name="connsiteY8" fmla="*/ 988197 h 1665333"/>
                <a:gd name="connsiteX0" fmla="*/ 6 w 3055209"/>
                <a:gd name="connsiteY0" fmla="*/ 988197 h 1666955"/>
                <a:gd name="connsiteX1" fmla="*/ 409812 w 3055209"/>
                <a:gd name="connsiteY1" fmla="*/ 294327 h 1666955"/>
                <a:gd name="connsiteX2" fmla="*/ 1463255 w 3055209"/>
                <a:gd name="connsiteY2" fmla="*/ 9706 h 1666955"/>
                <a:gd name="connsiteX3" fmla="*/ 2376955 w 3055209"/>
                <a:gd name="connsiteY3" fmla="*/ 156949 h 1666955"/>
                <a:gd name="connsiteX4" fmla="*/ 3051714 w 3055209"/>
                <a:gd name="connsiteY4" fmla="*/ 993263 h 1666955"/>
                <a:gd name="connsiteX5" fmla="*/ 2758369 w 3055209"/>
                <a:gd name="connsiteY5" fmla="*/ 1625799 h 1666955"/>
                <a:gd name="connsiteX6" fmla="*/ 1491043 w 3055209"/>
                <a:gd name="connsiteY6" fmla="*/ 1446933 h 1666955"/>
                <a:gd name="connsiteX7" fmla="*/ 403577 w 3055209"/>
                <a:gd name="connsiteY7" fmla="*/ 1340188 h 1666955"/>
                <a:gd name="connsiteX8" fmla="*/ 6 w 3055209"/>
                <a:gd name="connsiteY8" fmla="*/ 988197 h 1666955"/>
                <a:gd name="connsiteX0" fmla="*/ 6 w 3055209"/>
                <a:gd name="connsiteY0" fmla="*/ 988197 h 1668364"/>
                <a:gd name="connsiteX1" fmla="*/ 409812 w 3055209"/>
                <a:gd name="connsiteY1" fmla="*/ 294327 h 1668364"/>
                <a:gd name="connsiteX2" fmla="*/ 1463255 w 3055209"/>
                <a:gd name="connsiteY2" fmla="*/ 9706 h 1668364"/>
                <a:gd name="connsiteX3" fmla="*/ 2376955 w 3055209"/>
                <a:gd name="connsiteY3" fmla="*/ 156949 h 1668364"/>
                <a:gd name="connsiteX4" fmla="*/ 3051714 w 3055209"/>
                <a:gd name="connsiteY4" fmla="*/ 993263 h 1668364"/>
                <a:gd name="connsiteX5" fmla="*/ 2758369 w 3055209"/>
                <a:gd name="connsiteY5" fmla="*/ 1625799 h 1668364"/>
                <a:gd name="connsiteX6" fmla="*/ 1491043 w 3055209"/>
                <a:gd name="connsiteY6" fmla="*/ 1446933 h 1668364"/>
                <a:gd name="connsiteX7" fmla="*/ 988471 w 3055209"/>
                <a:gd name="connsiteY7" fmla="*/ 1257308 h 1668364"/>
                <a:gd name="connsiteX8" fmla="*/ 403577 w 3055209"/>
                <a:gd name="connsiteY8" fmla="*/ 1340188 h 1668364"/>
                <a:gd name="connsiteX9" fmla="*/ 6 w 3055209"/>
                <a:gd name="connsiteY9" fmla="*/ 988197 h 1668364"/>
                <a:gd name="connsiteX0" fmla="*/ 6 w 3055209"/>
                <a:gd name="connsiteY0" fmla="*/ 988197 h 1667218"/>
                <a:gd name="connsiteX1" fmla="*/ 409812 w 3055209"/>
                <a:gd name="connsiteY1" fmla="*/ 294327 h 1667218"/>
                <a:gd name="connsiteX2" fmla="*/ 1463255 w 3055209"/>
                <a:gd name="connsiteY2" fmla="*/ 9706 h 1667218"/>
                <a:gd name="connsiteX3" fmla="*/ 2376955 w 3055209"/>
                <a:gd name="connsiteY3" fmla="*/ 156949 h 1667218"/>
                <a:gd name="connsiteX4" fmla="*/ 3051714 w 3055209"/>
                <a:gd name="connsiteY4" fmla="*/ 993263 h 1667218"/>
                <a:gd name="connsiteX5" fmla="*/ 2758369 w 3055209"/>
                <a:gd name="connsiteY5" fmla="*/ 1625799 h 1667218"/>
                <a:gd name="connsiteX6" fmla="*/ 1491043 w 3055209"/>
                <a:gd name="connsiteY6" fmla="*/ 1446933 h 1667218"/>
                <a:gd name="connsiteX7" fmla="*/ 987213 w 3055209"/>
                <a:gd name="connsiteY7" fmla="*/ 1324335 h 1667218"/>
                <a:gd name="connsiteX8" fmla="*/ 403577 w 3055209"/>
                <a:gd name="connsiteY8" fmla="*/ 1340188 h 1667218"/>
                <a:gd name="connsiteX9" fmla="*/ 6 w 3055209"/>
                <a:gd name="connsiteY9" fmla="*/ 988197 h 1667218"/>
                <a:gd name="connsiteX0" fmla="*/ 6 w 3053716"/>
                <a:gd name="connsiteY0" fmla="*/ 988197 h 1594818"/>
                <a:gd name="connsiteX1" fmla="*/ 409812 w 3053716"/>
                <a:gd name="connsiteY1" fmla="*/ 294327 h 1594818"/>
                <a:gd name="connsiteX2" fmla="*/ 1463255 w 3053716"/>
                <a:gd name="connsiteY2" fmla="*/ 9706 h 1594818"/>
                <a:gd name="connsiteX3" fmla="*/ 2376955 w 3053716"/>
                <a:gd name="connsiteY3" fmla="*/ 156949 h 1594818"/>
                <a:gd name="connsiteX4" fmla="*/ 3051714 w 3053716"/>
                <a:gd name="connsiteY4" fmla="*/ 993263 h 1594818"/>
                <a:gd name="connsiteX5" fmla="*/ 2699556 w 3053716"/>
                <a:gd name="connsiteY5" fmla="*/ 1544235 h 1594818"/>
                <a:gd name="connsiteX6" fmla="*/ 1491043 w 3053716"/>
                <a:gd name="connsiteY6" fmla="*/ 1446933 h 1594818"/>
                <a:gd name="connsiteX7" fmla="*/ 987213 w 3053716"/>
                <a:gd name="connsiteY7" fmla="*/ 1324335 h 1594818"/>
                <a:gd name="connsiteX8" fmla="*/ 403577 w 3053716"/>
                <a:gd name="connsiteY8" fmla="*/ 1340188 h 1594818"/>
                <a:gd name="connsiteX9" fmla="*/ 6 w 3053716"/>
                <a:gd name="connsiteY9" fmla="*/ 988197 h 1594818"/>
                <a:gd name="connsiteX0" fmla="*/ 6 w 2929227"/>
                <a:gd name="connsiteY0" fmla="*/ 988197 h 1594818"/>
                <a:gd name="connsiteX1" fmla="*/ 409812 w 2929227"/>
                <a:gd name="connsiteY1" fmla="*/ 294327 h 1594818"/>
                <a:gd name="connsiteX2" fmla="*/ 1463255 w 2929227"/>
                <a:gd name="connsiteY2" fmla="*/ 9706 h 1594818"/>
                <a:gd name="connsiteX3" fmla="*/ 2376955 w 2929227"/>
                <a:gd name="connsiteY3" fmla="*/ 156949 h 1594818"/>
                <a:gd name="connsiteX4" fmla="*/ 2918291 w 2929227"/>
                <a:gd name="connsiteY4" fmla="*/ 957231 h 1594818"/>
                <a:gd name="connsiteX5" fmla="*/ 2699556 w 2929227"/>
                <a:gd name="connsiteY5" fmla="*/ 1544235 h 1594818"/>
                <a:gd name="connsiteX6" fmla="*/ 1491043 w 2929227"/>
                <a:gd name="connsiteY6" fmla="*/ 1446933 h 1594818"/>
                <a:gd name="connsiteX7" fmla="*/ 987213 w 2929227"/>
                <a:gd name="connsiteY7" fmla="*/ 1324335 h 1594818"/>
                <a:gd name="connsiteX8" fmla="*/ 403577 w 2929227"/>
                <a:gd name="connsiteY8" fmla="*/ 1340188 h 1594818"/>
                <a:gd name="connsiteX9" fmla="*/ 6 w 2929227"/>
                <a:gd name="connsiteY9" fmla="*/ 988197 h 1594818"/>
                <a:gd name="connsiteX0" fmla="*/ 6 w 2929227"/>
                <a:gd name="connsiteY0" fmla="*/ 981527 h 1588148"/>
                <a:gd name="connsiteX1" fmla="*/ 409812 w 2929227"/>
                <a:gd name="connsiteY1" fmla="*/ 287657 h 1588148"/>
                <a:gd name="connsiteX2" fmla="*/ 1463255 w 2929227"/>
                <a:gd name="connsiteY2" fmla="*/ 3036 h 1588148"/>
                <a:gd name="connsiteX3" fmla="*/ 2002645 w 2929227"/>
                <a:gd name="connsiteY3" fmla="*/ 444972 h 1588148"/>
                <a:gd name="connsiteX4" fmla="*/ 2918291 w 2929227"/>
                <a:gd name="connsiteY4" fmla="*/ 950561 h 1588148"/>
                <a:gd name="connsiteX5" fmla="*/ 2699556 w 2929227"/>
                <a:gd name="connsiteY5" fmla="*/ 1537565 h 1588148"/>
                <a:gd name="connsiteX6" fmla="*/ 1491043 w 2929227"/>
                <a:gd name="connsiteY6" fmla="*/ 1440263 h 1588148"/>
                <a:gd name="connsiteX7" fmla="*/ 987213 w 2929227"/>
                <a:gd name="connsiteY7" fmla="*/ 1317665 h 1588148"/>
                <a:gd name="connsiteX8" fmla="*/ 403577 w 2929227"/>
                <a:gd name="connsiteY8" fmla="*/ 1333518 h 1588148"/>
                <a:gd name="connsiteX9" fmla="*/ 6 w 2929227"/>
                <a:gd name="connsiteY9" fmla="*/ 981527 h 1588148"/>
                <a:gd name="connsiteX0" fmla="*/ 6 w 2929227"/>
                <a:gd name="connsiteY0" fmla="*/ 742327 h 1348948"/>
                <a:gd name="connsiteX1" fmla="*/ 409812 w 2929227"/>
                <a:gd name="connsiteY1" fmla="*/ 48457 h 1348948"/>
                <a:gd name="connsiteX2" fmla="*/ 1314065 w 2929227"/>
                <a:gd name="connsiteY2" fmla="*/ 210268 h 1348948"/>
                <a:gd name="connsiteX3" fmla="*/ 2002645 w 2929227"/>
                <a:gd name="connsiteY3" fmla="*/ 205772 h 1348948"/>
                <a:gd name="connsiteX4" fmla="*/ 2918291 w 2929227"/>
                <a:gd name="connsiteY4" fmla="*/ 711361 h 1348948"/>
                <a:gd name="connsiteX5" fmla="*/ 2699556 w 2929227"/>
                <a:gd name="connsiteY5" fmla="*/ 1298365 h 1348948"/>
                <a:gd name="connsiteX6" fmla="*/ 1491043 w 2929227"/>
                <a:gd name="connsiteY6" fmla="*/ 1201063 h 1348948"/>
                <a:gd name="connsiteX7" fmla="*/ 987213 w 2929227"/>
                <a:gd name="connsiteY7" fmla="*/ 1078465 h 1348948"/>
                <a:gd name="connsiteX8" fmla="*/ 403577 w 2929227"/>
                <a:gd name="connsiteY8" fmla="*/ 1094318 h 1348948"/>
                <a:gd name="connsiteX9" fmla="*/ 6 w 2929227"/>
                <a:gd name="connsiteY9" fmla="*/ 742327 h 1348948"/>
                <a:gd name="connsiteX0" fmla="*/ 746 w 2929967"/>
                <a:gd name="connsiteY0" fmla="*/ 612751 h 1219372"/>
                <a:gd name="connsiteX1" fmla="*/ 485822 w 2929967"/>
                <a:gd name="connsiteY1" fmla="*/ 195201 h 1219372"/>
                <a:gd name="connsiteX2" fmla="*/ 1314805 w 2929967"/>
                <a:gd name="connsiteY2" fmla="*/ 80692 h 1219372"/>
                <a:gd name="connsiteX3" fmla="*/ 2003385 w 2929967"/>
                <a:gd name="connsiteY3" fmla="*/ 76196 h 1219372"/>
                <a:gd name="connsiteX4" fmla="*/ 2919031 w 2929967"/>
                <a:gd name="connsiteY4" fmla="*/ 581785 h 1219372"/>
                <a:gd name="connsiteX5" fmla="*/ 2700296 w 2929967"/>
                <a:gd name="connsiteY5" fmla="*/ 1168789 h 1219372"/>
                <a:gd name="connsiteX6" fmla="*/ 1491783 w 2929967"/>
                <a:gd name="connsiteY6" fmla="*/ 1071487 h 1219372"/>
                <a:gd name="connsiteX7" fmla="*/ 987953 w 2929967"/>
                <a:gd name="connsiteY7" fmla="*/ 948889 h 1219372"/>
                <a:gd name="connsiteX8" fmla="*/ 404317 w 2929967"/>
                <a:gd name="connsiteY8" fmla="*/ 964742 h 1219372"/>
                <a:gd name="connsiteX9" fmla="*/ 746 w 2929967"/>
                <a:gd name="connsiteY9" fmla="*/ 612751 h 1219372"/>
                <a:gd name="connsiteX0" fmla="*/ 746 w 2929967"/>
                <a:gd name="connsiteY0" fmla="*/ 579924 h 1186545"/>
                <a:gd name="connsiteX1" fmla="*/ 485822 w 2929967"/>
                <a:gd name="connsiteY1" fmla="*/ 162374 h 1186545"/>
                <a:gd name="connsiteX2" fmla="*/ 1314805 w 2929967"/>
                <a:gd name="connsiteY2" fmla="*/ 47865 h 1186545"/>
                <a:gd name="connsiteX3" fmla="*/ 2284139 w 2929967"/>
                <a:gd name="connsiteY3" fmla="*/ 88873 h 1186545"/>
                <a:gd name="connsiteX4" fmla="*/ 2919031 w 2929967"/>
                <a:gd name="connsiteY4" fmla="*/ 548958 h 1186545"/>
                <a:gd name="connsiteX5" fmla="*/ 2700296 w 2929967"/>
                <a:gd name="connsiteY5" fmla="*/ 1135962 h 1186545"/>
                <a:gd name="connsiteX6" fmla="*/ 1491783 w 2929967"/>
                <a:gd name="connsiteY6" fmla="*/ 1038660 h 1186545"/>
                <a:gd name="connsiteX7" fmla="*/ 987953 w 2929967"/>
                <a:gd name="connsiteY7" fmla="*/ 916062 h 1186545"/>
                <a:gd name="connsiteX8" fmla="*/ 404317 w 2929967"/>
                <a:gd name="connsiteY8" fmla="*/ 931915 h 1186545"/>
                <a:gd name="connsiteX9" fmla="*/ 746 w 2929967"/>
                <a:gd name="connsiteY9" fmla="*/ 579924 h 1186545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991 w 2883420"/>
                <a:gd name="connsiteY0" fmla="*/ 547614 h 1146651"/>
                <a:gd name="connsiteX1" fmla="*/ 439275 w 2883420"/>
                <a:gd name="connsiteY1" fmla="*/ 122480 h 1146651"/>
                <a:gd name="connsiteX2" fmla="*/ 1268258 w 2883420"/>
                <a:gd name="connsiteY2" fmla="*/ 7971 h 1146651"/>
                <a:gd name="connsiteX3" fmla="*/ 2237592 w 2883420"/>
                <a:gd name="connsiteY3" fmla="*/ 48979 h 1146651"/>
                <a:gd name="connsiteX4" fmla="*/ 2872484 w 2883420"/>
                <a:gd name="connsiteY4" fmla="*/ 509064 h 1146651"/>
                <a:gd name="connsiteX5" fmla="*/ 2653749 w 2883420"/>
                <a:gd name="connsiteY5" fmla="*/ 1096068 h 1146651"/>
                <a:gd name="connsiteX6" fmla="*/ 1445236 w 2883420"/>
                <a:gd name="connsiteY6" fmla="*/ 998766 h 1146651"/>
                <a:gd name="connsiteX7" fmla="*/ 941406 w 2883420"/>
                <a:gd name="connsiteY7" fmla="*/ 876168 h 1146651"/>
                <a:gd name="connsiteX8" fmla="*/ 357770 w 2883420"/>
                <a:gd name="connsiteY8" fmla="*/ 892021 h 1146651"/>
                <a:gd name="connsiteX9" fmla="*/ 991 w 2883420"/>
                <a:gd name="connsiteY9" fmla="*/ 547614 h 1146651"/>
                <a:gd name="connsiteX0" fmla="*/ 480 w 2882909"/>
                <a:gd name="connsiteY0" fmla="*/ 547298 h 1146335"/>
                <a:gd name="connsiteX1" fmla="*/ 412205 w 2882909"/>
                <a:gd name="connsiteY1" fmla="*/ 108255 h 1146335"/>
                <a:gd name="connsiteX2" fmla="*/ 1267747 w 2882909"/>
                <a:gd name="connsiteY2" fmla="*/ 7655 h 1146335"/>
                <a:gd name="connsiteX3" fmla="*/ 2237081 w 2882909"/>
                <a:gd name="connsiteY3" fmla="*/ 48663 h 1146335"/>
                <a:gd name="connsiteX4" fmla="*/ 2871973 w 2882909"/>
                <a:gd name="connsiteY4" fmla="*/ 508748 h 1146335"/>
                <a:gd name="connsiteX5" fmla="*/ 2653238 w 2882909"/>
                <a:gd name="connsiteY5" fmla="*/ 1095752 h 1146335"/>
                <a:gd name="connsiteX6" fmla="*/ 1444725 w 2882909"/>
                <a:gd name="connsiteY6" fmla="*/ 998450 h 1146335"/>
                <a:gd name="connsiteX7" fmla="*/ 940895 w 2882909"/>
                <a:gd name="connsiteY7" fmla="*/ 875852 h 1146335"/>
                <a:gd name="connsiteX8" fmla="*/ 357259 w 2882909"/>
                <a:gd name="connsiteY8" fmla="*/ 891705 h 1146335"/>
                <a:gd name="connsiteX9" fmla="*/ 480 w 2882909"/>
                <a:gd name="connsiteY9" fmla="*/ 547298 h 1146335"/>
                <a:gd name="connsiteX0" fmla="*/ 480 w 2882909"/>
                <a:gd name="connsiteY0" fmla="*/ 547298 h 1146610"/>
                <a:gd name="connsiteX1" fmla="*/ 412205 w 2882909"/>
                <a:gd name="connsiteY1" fmla="*/ 108255 h 1146610"/>
                <a:gd name="connsiteX2" fmla="*/ 1267747 w 2882909"/>
                <a:gd name="connsiteY2" fmla="*/ 7655 h 1146610"/>
                <a:gd name="connsiteX3" fmla="*/ 2237081 w 2882909"/>
                <a:gd name="connsiteY3" fmla="*/ 48663 h 1146610"/>
                <a:gd name="connsiteX4" fmla="*/ 2871973 w 2882909"/>
                <a:gd name="connsiteY4" fmla="*/ 508748 h 1146610"/>
                <a:gd name="connsiteX5" fmla="*/ 2653238 w 2882909"/>
                <a:gd name="connsiteY5" fmla="*/ 1095752 h 1146610"/>
                <a:gd name="connsiteX6" fmla="*/ 1444725 w 2882909"/>
                <a:gd name="connsiteY6" fmla="*/ 998450 h 1146610"/>
                <a:gd name="connsiteX7" fmla="*/ 1048389 w 2882909"/>
                <a:gd name="connsiteY7" fmla="*/ 864461 h 1146610"/>
                <a:gd name="connsiteX8" fmla="*/ 357259 w 2882909"/>
                <a:gd name="connsiteY8" fmla="*/ 891705 h 1146610"/>
                <a:gd name="connsiteX9" fmla="*/ 480 w 2882909"/>
                <a:gd name="connsiteY9" fmla="*/ 547298 h 1146610"/>
                <a:gd name="connsiteX0" fmla="*/ 480 w 2882909"/>
                <a:gd name="connsiteY0" fmla="*/ 547298 h 1146518"/>
                <a:gd name="connsiteX1" fmla="*/ 412205 w 2882909"/>
                <a:gd name="connsiteY1" fmla="*/ 108255 h 1146518"/>
                <a:gd name="connsiteX2" fmla="*/ 1267747 w 2882909"/>
                <a:gd name="connsiteY2" fmla="*/ 7655 h 1146518"/>
                <a:gd name="connsiteX3" fmla="*/ 2237081 w 2882909"/>
                <a:gd name="connsiteY3" fmla="*/ 48663 h 1146518"/>
                <a:gd name="connsiteX4" fmla="*/ 2871973 w 2882909"/>
                <a:gd name="connsiteY4" fmla="*/ 508748 h 1146518"/>
                <a:gd name="connsiteX5" fmla="*/ 2653238 w 2882909"/>
                <a:gd name="connsiteY5" fmla="*/ 1095752 h 1146518"/>
                <a:gd name="connsiteX6" fmla="*/ 1444725 w 2882909"/>
                <a:gd name="connsiteY6" fmla="*/ 998450 h 1146518"/>
                <a:gd name="connsiteX7" fmla="*/ 894103 w 2882909"/>
                <a:gd name="connsiteY7" fmla="*/ 868269 h 1146518"/>
                <a:gd name="connsiteX8" fmla="*/ 357259 w 2882909"/>
                <a:gd name="connsiteY8" fmla="*/ 891705 h 1146518"/>
                <a:gd name="connsiteX9" fmla="*/ 480 w 2882909"/>
                <a:gd name="connsiteY9" fmla="*/ 547298 h 1146518"/>
                <a:gd name="connsiteX0" fmla="*/ 480 w 2874622"/>
                <a:gd name="connsiteY0" fmla="*/ 547298 h 1103676"/>
                <a:gd name="connsiteX1" fmla="*/ 412205 w 2874622"/>
                <a:gd name="connsiteY1" fmla="*/ 108255 h 1103676"/>
                <a:gd name="connsiteX2" fmla="*/ 1267747 w 2874622"/>
                <a:gd name="connsiteY2" fmla="*/ 7655 h 1103676"/>
                <a:gd name="connsiteX3" fmla="*/ 2237081 w 2874622"/>
                <a:gd name="connsiteY3" fmla="*/ 48663 h 1103676"/>
                <a:gd name="connsiteX4" fmla="*/ 2871973 w 2874622"/>
                <a:gd name="connsiteY4" fmla="*/ 508748 h 1103676"/>
                <a:gd name="connsiteX5" fmla="*/ 2552688 w 2874622"/>
                <a:gd name="connsiteY5" fmla="*/ 1044750 h 1103676"/>
                <a:gd name="connsiteX6" fmla="*/ 1444725 w 2874622"/>
                <a:gd name="connsiteY6" fmla="*/ 998450 h 1103676"/>
                <a:gd name="connsiteX7" fmla="*/ 894103 w 2874622"/>
                <a:gd name="connsiteY7" fmla="*/ 868269 h 1103676"/>
                <a:gd name="connsiteX8" fmla="*/ 357259 w 2874622"/>
                <a:gd name="connsiteY8" fmla="*/ 891705 h 1103676"/>
                <a:gd name="connsiteX9" fmla="*/ 480 w 2874622"/>
                <a:gd name="connsiteY9" fmla="*/ 547298 h 1103676"/>
                <a:gd name="connsiteX0" fmla="*/ 480 w 2749090"/>
                <a:gd name="connsiteY0" fmla="*/ 547298 h 1103676"/>
                <a:gd name="connsiteX1" fmla="*/ 412205 w 2749090"/>
                <a:gd name="connsiteY1" fmla="*/ 108255 h 1103676"/>
                <a:gd name="connsiteX2" fmla="*/ 1267747 w 2749090"/>
                <a:gd name="connsiteY2" fmla="*/ 7655 h 1103676"/>
                <a:gd name="connsiteX3" fmla="*/ 2237081 w 2749090"/>
                <a:gd name="connsiteY3" fmla="*/ 48663 h 1103676"/>
                <a:gd name="connsiteX4" fmla="*/ 2725944 w 2749090"/>
                <a:gd name="connsiteY4" fmla="*/ 512238 h 1103676"/>
                <a:gd name="connsiteX5" fmla="*/ 2552688 w 2749090"/>
                <a:gd name="connsiteY5" fmla="*/ 1044750 h 1103676"/>
                <a:gd name="connsiteX6" fmla="*/ 1444725 w 2749090"/>
                <a:gd name="connsiteY6" fmla="*/ 998450 h 1103676"/>
                <a:gd name="connsiteX7" fmla="*/ 894103 w 2749090"/>
                <a:gd name="connsiteY7" fmla="*/ 868269 h 1103676"/>
                <a:gd name="connsiteX8" fmla="*/ 357259 w 2749090"/>
                <a:gd name="connsiteY8" fmla="*/ 891705 h 1103676"/>
                <a:gd name="connsiteX9" fmla="*/ 480 w 2749090"/>
                <a:gd name="connsiteY9" fmla="*/ 547298 h 1103676"/>
                <a:gd name="connsiteX0" fmla="*/ 480 w 2749090"/>
                <a:gd name="connsiteY0" fmla="*/ 554104 h 1110482"/>
                <a:gd name="connsiteX1" fmla="*/ 412205 w 2749090"/>
                <a:gd name="connsiteY1" fmla="*/ 115061 h 1110482"/>
                <a:gd name="connsiteX2" fmla="*/ 1267747 w 2749090"/>
                <a:gd name="connsiteY2" fmla="*/ 14461 h 1110482"/>
                <a:gd name="connsiteX3" fmla="*/ 2021626 w 2749090"/>
                <a:gd name="connsiteY3" fmla="*/ 39254 h 1110482"/>
                <a:gd name="connsiteX4" fmla="*/ 2725944 w 2749090"/>
                <a:gd name="connsiteY4" fmla="*/ 519044 h 1110482"/>
                <a:gd name="connsiteX5" fmla="*/ 2552688 w 2749090"/>
                <a:gd name="connsiteY5" fmla="*/ 1051556 h 1110482"/>
                <a:gd name="connsiteX6" fmla="*/ 1444725 w 2749090"/>
                <a:gd name="connsiteY6" fmla="*/ 1005256 h 1110482"/>
                <a:gd name="connsiteX7" fmla="*/ 894103 w 2749090"/>
                <a:gd name="connsiteY7" fmla="*/ 875075 h 1110482"/>
                <a:gd name="connsiteX8" fmla="*/ 357259 w 2749090"/>
                <a:gd name="connsiteY8" fmla="*/ 898511 h 1110482"/>
                <a:gd name="connsiteX9" fmla="*/ 480 w 2749090"/>
                <a:gd name="connsiteY9" fmla="*/ 554104 h 1110482"/>
                <a:gd name="connsiteX0" fmla="*/ 480 w 2777573"/>
                <a:gd name="connsiteY0" fmla="*/ 554104 h 1110482"/>
                <a:gd name="connsiteX1" fmla="*/ 412205 w 2777573"/>
                <a:gd name="connsiteY1" fmla="*/ 115061 h 1110482"/>
                <a:gd name="connsiteX2" fmla="*/ 1267747 w 2777573"/>
                <a:gd name="connsiteY2" fmla="*/ 14461 h 1110482"/>
                <a:gd name="connsiteX3" fmla="*/ 2021626 w 2777573"/>
                <a:gd name="connsiteY3" fmla="*/ 39254 h 1110482"/>
                <a:gd name="connsiteX4" fmla="*/ 2765438 w 2777573"/>
                <a:gd name="connsiteY4" fmla="*/ 446001 h 1110482"/>
                <a:gd name="connsiteX5" fmla="*/ 2552688 w 2777573"/>
                <a:gd name="connsiteY5" fmla="*/ 1051556 h 1110482"/>
                <a:gd name="connsiteX6" fmla="*/ 1444725 w 2777573"/>
                <a:gd name="connsiteY6" fmla="*/ 1005256 h 1110482"/>
                <a:gd name="connsiteX7" fmla="*/ 894103 w 2777573"/>
                <a:gd name="connsiteY7" fmla="*/ 875075 h 1110482"/>
                <a:gd name="connsiteX8" fmla="*/ 357259 w 2777573"/>
                <a:gd name="connsiteY8" fmla="*/ 898511 h 1110482"/>
                <a:gd name="connsiteX9" fmla="*/ 480 w 2777573"/>
                <a:gd name="connsiteY9" fmla="*/ 554104 h 1110482"/>
                <a:gd name="connsiteX0" fmla="*/ 480 w 2771183"/>
                <a:gd name="connsiteY0" fmla="*/ 554104 h 1104850"/>
                <a:gd name="connsiteX1" fmla="*/ 412205 w 2771183"/>
                <a:gd name="connsiteY1" fmla="*/ 115061 h 1104850"/>
                <a:gd name="connsiteX2" fmla="*/ 1267747 w 2771183"/>
                <a:gd name="connsiteY2" fmla="*/ 14461 h 1104850"/>
                <a:gd name="connsiteX3" fmla="*/ 2021626 w 2771183"/>
                <a:gd name="connsiteY3" fmla="*/ 39254 h 1104850"/>
                <a:gd name="connsiteX4" fmla="*/ 2765438 w 2771183"/>
                <a:gd name="connsiteY4" fmla="*/ 446001 h 1104850"/>
                <a:gd name="connsiteX5" fmla="*/ 2508401 w 2771183"/>
                <a:gd name="connsiteY5" fmla="*/ 1044605 h 1104850"/>
                <a:gd name="connsiteX6" fmla="*/ 1444725 w 2771183"/>
                <a:gd name="connsiteY6" fmla="*/ 1005256 h 1104850"/>
                <a:gd name="connsiteX7" fmla="*/ 894103 w 2771183"/>
                <a:gd name="connsiteY7" fmla="*/ 875075 h 1104850"/>
                <a:gd name="connsiteX8" fmla="*/ 357259 w 2771183"/>
                <a:gd name="connsiteY8" fmla="*/ 898511 h 1104850"/>
                <a:gd name="connsiteX9" fmla="*/ 480 w 2771183"/>
                <a:gd name="connsiteY9" fmla="*/ 554104 h 1104850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5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4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36375"/>
                <a:gd name="connsiteX1" fmla="*/ 412205 w 2771183"/>
                <a:gd name="connsiteY1" fmla="*/ 115061 h 1136375"/>
                <a:gd name="connsiteX2" fmla="*/ 1267747 w 2771183"/>
                <a:gd name="connsiteY2" fmla="*/ 14461 h 1136375"/>
                <a:gd name="connsiteX3" fmla="*/ 2021626 w 2771183"/>
                <a:gd name="connsiteY3" fmla="*/ 39254 h 1136375"/>
                <a:gd name="connsiteX4" fmla="*/ 2765438 w 2771183"/>
                <a:gd name="connsiteY4" fmla="*/ 446001 h 1136375"/>
                <a:gd name="connsiteX5" fmla="*/ 2508401 w 2771183"/>
                <a:gd name="connsiteY5" fmla="*/ 1044605 h 1136375"/>
                <a:gd name="connsiteX6" fmla="*/ 1444724 w 2771183"/>
                <a:gd name="connsiteY6" fmla="*/ 1005256 h 1136375"/>
                <a:gd name="connsiteX7" fmla="*/ 875548 w 2771183"/>
                <a:gd name="connsiteY7" fmla="*/ 850149 h 1136375"/>
                <a:gd name="connsiteX8" fmla="*/ 357259 w 2771183"/>
                <a:gd name="connsiteY8" fmla="*/ 898511 h 1136375"/>
                <a:gd name="connsiteX9" fmla="*/ 480 w 2771183"/>
                <a:gd name="connsiteY9" fmla="*/ 554104 h 1136375"/>
                <a:gd name="connsiteX0" fmla="*/ 635 w 2738427"/>
                <a:gd name="connsiteY0" fmla="*/ 493235 h 1136375"/>
                <a:gd name="connsiteX1" fmla="*/ 379449 w 2738427"/>
                <a:gd name="connsiteY1" fmla="*/ 115061 h 1136375"/>
                <a:gd name="connsiteX2" fmla="*/ 1234991 w 2738427"/>
                <a:gd name="connsiteY2" fmla="*/ 14461 h 1136375"/>
                <a:gd name="connsiteX3" fmla="*/ 1988870 w 2738427"/>
                <a:gd name="connsiteY3" fmla="*/ 39254 h 1136375"/>
                <a:gd name="connsiteX4" fmla="*/ 2732682 w 2738427"/>
                <a:gd name="connsiteY4" fmla="*/ 446001 h 1136375"/>
                <a:gd name="connsiteX5" fmla="*/ 2475645 w 2738427"/>
                <a:gd name="connsiteY5" fmla="*/ 1044605 h 1136375"/>
                <a:gd name="connsiteX6" fmla="*/ 1411968 w 2738427"/>
                <a:gd name="connsiteY6" fmla="*/ 1005256 h 1136375"/>
                <a:gd name="connsiteX7" fmla="*/ 842792 w 2738427"/>
                <a:gd name="connsiteY7" fmla="*/ 850149 h 1136375"/>
                <a:gd name="connsiteX8" fmla="*/ 324503 w 2738427"/>
                <a:gd name="connsiteY8" fmla="*/ 898511 h 1136375"/>
                <a:gd name="connsiteX9" fmla="*/ 635 w 2738427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1596 w 2739388"/>
                <a:gd name="connsiteY0" fmla="*/ 493235 h 1136375"/>
                <a:gd name="connsiteX1" fmla="*/ 380410 w 2739388"/>
                <a:gd name="connsiteY1" fmla="*/ 115061 h 1136375"/>
                <a:gd name="connsiteX2" fmla="*/ 1235952 w 2739388"/>
                <a:gd name="connsiteY2" fmla="*/ 14461 h 1136375"/>
                <a:gd name="connsiteX3" fmla="*/ 1989831 w 2739388"/>
                <a:gd name="connsiteY3" fmla="*/ 39254 h 1136375"/>
                <a:gd name="connsiteX4" fmla="*/ 2733643 w 2739388"/>
                <a:gd name="connsiteY4" fmla="*/ 446001 h 1136375"/>
                <a:gd name="connsiteX5" fmla="*/ 2476606 w 2739388"/>
                <a:gd name="connsiteY5" fmla="*/ 1044605 h 1136375"/>
                <a:gd name="connsiteX6" fmla="*/ 1412929 w 2739388"/>
                <a:gd name="connsiteY6" fmla="*/ 1005256 h 1136375"/>
                <a:gd name="connsiteX7" fmla="*/ 843753 w 2739388"/>
                <a:gd name="connsiteY7" fmla="*/ 850149 h 1136375"/>
                <a:gd name="connsiteX8" fmla="*/ 321264 w 2739388"/>
                <a:gd name="connsiteY8" fmla="*/ 787793 h 1136375"/>
                <a:gd name="connsiteX9" fmla="*/ 1596 w 2739388"/>
                <a:gd name="connsiteY9" fmla="*/ 493235 h 1136375"/>
                <a:gd name="connsiteX0" fmla="*/ 1596 w 2742524"/>
                <a:gd name="connsiteY0" fmla="*/ 493235 h 1068425"/>
                <a:gd name="connsiteX1" fmla="*/ 380410 w 2742524"/>
                <a:gd name="connsiteY1" fmla="*/ 115061 h 1068425"/>
                <a:gd name="connsiteX2" fmla="*/ 1235952 w 2742524"/>
                <a:gd name="connsiteY2" fmla="*/ 14461 h 1068425"/>
                <a:gd name="connsiteX3" fmla="*/ 1989831 w 2742524"/>
                <a:gd name="connsiteY3" fmla="*/ 39254 h 1068425"/>
                <a:gd name="connsiteX4" fmla="*/ 2733643 w 2742524"/>
                <a:gd name="connsiteY4" fmla="*/ 446001 h 1068425"/>
                <a:gd name="connsiteX5" fmla="*/ 2502935 w 2742524"/>
                <a:gd name="connsiteY5" fmla="*/ 995909 h 1068425"/>
                <a:gd name="connsiteX6" fmla="*/ 1412929 w 2742524"/>
                <a:gd name="connsiteY6" fmla="*/ 1005256 h 1068425"/>
                <a:gd name="connsiteX7" fmla="*/ 843753 w 2742524"/>
                <a:gd name="connsiteY7" fmla="*/ 850149 h 1068425"/>
                <a:gd name="connsiteX8" fmla="*/ 321264 w 2742524"/>
                <a:gd name="connsiteY8" fmla="*/ 787793 h 1068425"/>
                <a:gd name="connsiteX9" fmla="*/ 1596 w 2742524"/>
                <a:gd name="connsiteY9" fmla="*/ 493235 h 1068425"/>
                <a:gd name="connsiteX0" fmla="*/ 1596 w 2751983"/>
                <a:gd name="connsiteY0" fmla="*/ 493235 h 1010966"/>
                <a:gd name="connsiteX1" fmla="*/ 380410 w 2751983"/>
                <a:gd name="connsiteY1" fmla="*/ 115061 h 1010966"/>
                <a:gd name="connsiteX2" fmla="*/ 1235952 w 2751983"/>
                <a:gd name="connsiteY2" fmla="*/ 14461 h 1010966"/>
                <a:gd name="connsiteX3" fmla="*/ 1989831 w 2751983"/>
                <a:gd name="connsiteY3" fmla="*/ 39254 h 1010966"/>
                <a:gd name="connsiteX4" fmla="*/ 2733643 w 2751983"/>
                <a:gd name="connsiteY4" fmla="*/ 446001 h 1010966"/>
                <a:gd name="connsiteX5" fmla="*/ 2502935 w 2751983"/>
                <a:gd name="connsiteY5" fmla="*/ 995909 h 1010966"/>
                <a:gd name="connsiteX6" fmla="*/ 843753 w 2751983"/>
                <a:gd name="connsiteY6" fmla="*/ 850149 h 1010966"/>
                <a:gd name="connsiteX7" fmla="*/ 321264 w 2751983"/>
                <a:gd name="connsiteY7" fmla="*/ 787793 h 1010966"/>
                <a:gd name="connsiteX8" fmla="*/ 1596 w 2751983"/>
                <a:gd name="connsiteY8" fmla="*/ 493235 h 1010966"/>
                <a:gd name="connsiteX0" fmla="*/ 1596 w 2751983"/>
                <a:gd name="connsiteY0" fmla="*/ 493235 h 1008586"/>
                <a:gd name="connsiteX1" fmla="*/ 380410 w 2751983"/>
                <a:gd name="connsiteY1" fmla="*/ 115061 h 1008586"/>
                <a:gd name="connsiteX2" fmla="*/ 1235952 w 2751983"/>
                <a:gd name="connsiteY2" fmla="*/ 14461 h 1008586"/>
                <a:gd name="connsiteX3" fmla="*/ 1989831 w 2751983"/>
                <a:gd name="connsiteY3" fmla="*/ 39254 h 1008586"/>
                <a:gd name="connsiteX4" fmla="*/ 2733643 w 2751983"/>
                <a:gd name="connsiteY4" fmla="*/ 446001 h 1008586"/>
                <a:gd name="connsiteX5" fmla="*/ 2502935 w 2751983"/>
                <a:gd name="connsiteY5" fmla="*/ 995909 h 1008586"/>
                <a:gd name="connsiteX6" fmla="*/ 850932 w 2751983"/>
                <a:gd name="connsiteY6" fmla="*/ 807252 h 1008586"/>
                <a:gd name="connsiteX7" fmla="*/ 321264 w 2751983"/>
                <a:gd name="connsiteY7" fmla="*/ 787793 h 1008586"/>
                <a:gd name="connsiteX8" fmla="*/ 1596 w 2751983"/>
                <a:gd name="connsiteY8" fmla="*/ 493235 h 1008586"/>
                <a:gd name="connsiteX0" fmla="*/ 1596 w 2751983"/>
                <a:gd name="connsiteY0" fmla="*/ 493235 h 1020436"/>
                <a:gd name="connsiteX1" fmla="*/ 380410 w 2751983"/>
                <a:gd name="connsiteY1" fmla="*/ 115061 h 1020436"/>
                <a:gd name="connsiteX2" fmla="*/ 1235952 w 2751983"/>
                <a:gd name="connsiteY2" fmla="*/ 14461 h 1020436"/>
                <a:gd name="connsiteX3" fmla="*/ 1989831 w 2751983"/>
                <a:gd name="connsiteY3" fmla="*/ 39254 h 1020436"/>
                <a:gd name="connsiteX4" fmla="*/ 2733643 w 2751983"/>
                <a:gd name="connsiteY4" fmla="*/ 446001 h 1020436"/>
                <a:gd name="connsiteX5" fmla="*/ 2502935 w 2751983"/>
                <a:gd name="connsiteY5" fmla="*/ 995909 h 1020436"/>
                <a:gd name="connsiteX6" fmla="*/ 850932 w 2751983"/>
                <a:gd name="connsiteY6" fmla="*/ 807252 h 1020436"/>
                <a:gd name="connsiteX7" fmla="*/ 321264 w 2751983"/>
                <a:gd name="connsiteY7" fmla="*/ 787793 h 1020436"/>
                <a:gd name="connsiteX8" fmla="*/ 1596 w 2751983"/>
                <a:gd name="connsiteY8" fmla="*/ 493235 h 1020436"/>
                <a:gd name="connsiteX0" fmla="*/ 1596 w 2751983"/>
                <a:gd name="connsiteY0" fmla="*/ 493235 h 1101061"/>
                <a:gd name="connsiteX1" fmla="*/ 380410 w 2751983"/>
                <a:gd name="connsiteY1" fmla="*/ 115061 h 1101061"/>
                <a:gd name="connsiteX2" fmla="*/ 1235952 w 2751983"/>
                <a:gd name="connsiteY2" fmla="*/ 14461 h 1101061"/>
                <a:gd name="connsiteX3" fmla="*/ 1989831 w 2751983"/>
                <a:gd name="connsiteY3" fmla="*/ 39254 h 1101061"/>
                <a:gd name="connsiteX4" fmla="*/ 2733643 w 2751983"/>
                <a:gd name="connsiteY4" fmla="*/ 446001 h 1101061"/>
                <a:gd name="connsiteX5" fmla="*/ 2502935 w 2751983"/>
                <a:gd name="connsiteY5" fmla="*/ 995909 h 1101061"/>
                <a:gd name="connsiteX6" fmla="*/ 850932 w 2751983"/>
                <a:gd name="connsiteY6" fmla="*/ 807252 h 1101061"/>
                <a:gd name="connsiteX7" fmla="*/ 321264 w 2751983"/>
                <a:gd name="connsiteY7" fmla="*/ 787793 h 1101061"/>
                <a:gd name="connsiteX8" fmla="*/ 1596 w 2751983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62342"/>
                <a:gd name="connsiteY0" fmla="*/ 493235 h 1101061"/>
                <a:gd name="connsiteX1" fmla="*/ 380410 w 2762342"/>
                <a:gd name="connsiteY1" fmla="*/ 115061 h 1101061"/>
                <a:gd name="connsiteX2" fmla="*/ 1235952 w 2762342"/>
                <a:gd name="connsiteY2" fmla="*/ 14461 h 1101061"/>
                <a:gd name="connsiteX3" fmla="*/ 1989831 w 2762342"/>
                <a:gd name="connsiteY3" fmla="*/ 39254 h 1101061"/>
                <a:gd name="connsiteX4" fmla="*/ 2695938 w 2762342"/>
                <a:gd name="connsiteY4" fmla="*/ 426875 h 1101061"/>
                <a:gd name="connsiteX5" fmla="*/ 2502935 w 2762342"/>
                <a:gd name="connsiteY5" fmla="*/ 995909 h 1101061"/>
                <a:gd name="connsiteX6" fmla="*/ 850932 w 2762342"/>
                <a:gd name="connsiteY6" fmla="*/ 807252 h 1101061"/>
                <a:gd name="connsiteX7" fmla="*/ 321264 w 2762342"/>
                <a:gd name="connsiteY7" fmla="*/ 787793 h 1101061"/>
                <a:gd name="connsiteX8" fmla="*/ 1596 w 2762342"/>
                <a:gd name="connsiteY8" fmla="*/ 493235 h 1101061"/>
                <a:gd name="connsiteX0" fmla="*/ 1818 w 2762564"/>
                <a:gd name="connsiteY0" fmla="*/ 496459 h 1104285"/>
                <a:gd name="connsiteX1" fmla="*/ 386023 w 2762564"/>
                <a:gd name="connsiteY1" fmla="*/ 167558 h 1104285"/>
                <a:gd name="connsiteX2" fmla="*/ 1236174 w 2762564"/>
                <a:gd name="connsiteY2" fmla="*/ 17685 h 1104285"/>
                <a:gd name="connsiteX3" fmla="*/ 1990053 w 2762564"/>
                <a:gd name="connsiteY3" fmla="*/ 42478 h 1104285"/>
                <a:gd name="connsiteX4" fmla="*/ 2696160 w 2762564"/>
                <a:gd name="connsiteY4" fmla="*/ 430099 h 1104285"/>
                <a:gd name="connsiteX5" fmla="*/ 2503157 w 2762564"/>
                <a:gd name="connsiteY5" fmla="*/ 999133 h 1104285"/>
                <a:gd name="connsiteX6" fmla="*/ 851154 w 2762564"/>
                <a:gd name="connsiteY6" fmla="*/ 810476 h 1104285"/>
                <a:gd name="connsiteX7" fmla="*/ 321486 w 2762564"/>
                <a:gd name="connsiteY7" fmla="*/ 791017 h 1104285"/>
                <a:gd name="connsiteX8" fmla="*/ 1818 w 2762564"/>
                <a:gd name="connsiteY8" fmla="*/ 496459 h 1104285"/>
                <a:gd name="connsiteX0" fmla="*/ 5283 w 2714563"/>
                <a:gd name="connsiteY0" fmla="*/ 460515 h 1104285"/>
                <a:gd name="connsiteX1" fmla="*/ 338022 w 2714563"/>
                <a:gd name="connsiteY1" fmla="*/ 167558 h 1104285"/>
                <a:gd name="connsiteX2" fmla="*/ 1188173 w 2714563"/>
                <a:gd name="connsiteY2" fmla="*/ 17685 h 1104285"/>
                <a:gd name="connsiteX3" fmla="*/ 1942052 w 2714563"/>
                <a:gd name="connsiteY3" fmla="*/ 42478 h 1104285"/>
                <a:gd name="connsiteX4" fmla="*/ 2648159 w 2714563"/>
                <a:gd name="connsiteY4" fmla="*/ 430099 h 1104285"/>
                <a:gd name="connsiteX5" fmla="*/ 2455156 w 2714563"/>
                <a:gd name="connsiteY5" fmla="*/ 999133 h 1104285"/>
                <a:gd name="connsiteX6" fmla="*/ 803153 w 2714563"/>
                <a:gd name="connsiteY6" fmla="*/ 810476 h 1104285"/>
                <a:gd name="connsiteX7" fmla="*/ 273485 w 2714563"/>
                <a:gd name="connsiteY7" fmla="*/ 791017 h 1104285"/>
                <a:gd name="connsiteX8" fmla="*/ 5283 w 2714563"/>
                <a:gd name="connsiteY8" fmla="*/ 460515 h 1104285"/>
                <a:gd name="connsiteX0" fmla="*/ 2063 w 2711343"/>
                <a:gd name="connsiteY0" fmla="*/ 457405 h 1101175"/>
                <a:gd name="connsiteX1" fmla="*/ 232442 w 2711343"/>
                <a:gd name="connsiteY1" fmla="*/ 116945 h 1101175"/>
                <a:gd name="connsiteX2" fmla="*/ 1184953 w 2711343"/>
                <a:gd name="connsiteY2" fmla="*/ 14575 h 1101175"/>
                <a:gd name="connsiteX3" fmla="*/ 1938832 w 2711343"/>
                <a:gd name="connsiteY3" fmla="*/ 39368 h 1101175"/>
                <a:gd name="connsiteX4" fmla="*/ 2644939 w 2711343"/>
                <a:gd name="connsiteY4" fmla="*/ 426989 h 1101175"/>
                <a:gd name="connsiteX5" fmla="*/ 2451936 w 2711343"/>
                <a:gd name="connsiteY5" fmla="*/ 996023 h 1101175"/>
                <a:gd name="connsiteX6" fmla="*/ 799933 w 2711343"/>
                <a:gd name="connsiteY6" fmla="*/ 807366 h 1101175"/>
                <a:gd name="connsiteX7" fmla="*/ 270265 w 2711343"/>
                <a:gd name="connsiteY7" fmla="*/ 787907 h 1101175"/>
                <a:gd name="connsiteX8" fmla="*/ 2063 w 2711343"/>
                <a:gd name="connsiteY8" fmla="*/ 457405 h 1101175"/>
                <a:gd name="connsiteX0" fmla="*/ 386 w 2786436"/>
                <a:gd name="connsiteY0" fmla="*/ 421777 h 1101175"/>
                <a:gd name="connsiteX1" fmla="*/ 307535 w 2786436"/>
                <a:gd name="connsiteY1" fmla="*/ 116945 h 1101175"/>
                <a:gd name="connsiteX2" fmla="*/ 1260046 w 2786436"/>
                <a:gd name="connsiteY2" fmla="*/ 14575 h 1101175"/>
                <a:gd name="connsiteX3" fmla="*/ 2013925 w 2786436"/>
                <a:gd name="connsiteY3" fmla="*/ 39368 h 1101175"/>
                <a:gd name="connsiteX4" fmla="*/ 2720032 w 2786436"/>
                <a:gd name="connsiteY4" fmla="*/ 426989 h 1101175"/>
                <a:gd name="connsiteX5" fmla="*/ 2527029 w 2786436"/>
                <a:gd name="connsiteY5" fmla="*/ 996023 h 1101175"/>
                <a:gd name="connsiteX6" fmla="*/ 875026 w 2786436"/>
                <a:gd name="connsiteY6" fmla="*/ 807366 h 1101175"/>
                <a:gd name="connsiteX7" fmla="*/ 345358 w 2786436"/>
                <a:gd name="connsiteY7" fmla="*/ 787907 h 1101175"/>
                <a:gd name="connsiteX8" fmla="*/ 386 w 2786436"/>
                <a:gd name="connsiteY8" fmla="*/ 421777 h 1101175"/>
                <a:gd name="connsiteX0" fmla="*/ 562 w 2786612"/>
                <a:gd name="connsiteY0" fmla="*/ 422649 h 1102047"/>
                <a:gd name="connsiteX1" fmla="*/ 301047 w 2786612"/>
                <a:gd name="connsiteY1" fmla="*/ 99487 h 1102047"/>
                <a:gd name="connsiteX2" fmla="*/ 1260222 w 2786612"/>
                <a:gd name="connsiteY2" fmla="*/ 15447 h 1102047"/>
                <a:gd name="connsiteX3" fmla="*/ 2014101 w 2786612"/>
                <a:gd name="connsiteY3" fmla="*/ 40240 h 1102047"/>
                <a:gd name="connsiteX4" fmla="*/ 2720208 w 2786612"/>
                <a:gd name="connsiteY4" fmla="*/ 427861 h 1102047"/>
                <a:gd name="connsiteX5" fmla="*/ 2527205 w 2786612"/>
                <a:gd name="connsiteY5" fmla="*/ 996895 h 1102047"/>
                <a:gd name="connsiteX6" fmla="*/ 875202 w 2786612"/>
                <a:gd name="connsiteY6" fmla="*/ 808238 h 1102047"/>
                <a:gd name="connsiteX7" fmla="*/ 345534 w 2786612"/>
                <a:gd name="connsiteY7" fmla="*/ 788779 h 1102047"/>
                <a:gd name="connsiteX8" fmla="*/ 562 w 2786612"/>
                <a:gd name="connsiteY8" fmla="*/ 422649 h 1102047"/>
                <a:gd name="connsiteX0" fmla="*/ 562 w 2786612"/>
                <a:gd name="connsiteY0" fmla="*/ 432471 h 1111869"/>
                <a:gd name="connsiteX1" fmla="*/ 301047 w 2786612"/>
                <a:gd name="connsiteY1" fmla="*/ 109309 h 1111869"/>
                <a:gd name="connsiteX2" fmla="*/ 1253557 w 2786612"/>
                <a:gd name="connsiteY2" fmla="*/ 6938 h 1111869"/>
                <a:gd name="connsiteX3" fmla="*/ 2014101 w 2786612"/>
                <a:gd name="connsiteY3" fmla="*/ 50062 h 1111869"/>
                <a:gd name="connsiteX4" fmla="*/ 2720208 w 2786612"/>
                <a:gd name="connsiteY4" fmla="*/ 437683 h 1111869"/>
                <a:gd name="connsiteX5" fmla="*/ 2527205 w 2786612"/>
                <a:gd name="connsiteY5" fmla="*/ 1006717 h 1111869"/>
                <a:gd name="connsiteX6" fmla="*/ 875202 w 2786612"/>
                <a:gd name="connsiteY6" fmla="*/ 818060 h 1111869"/>
                <a:gd name="connsiteX7" fmla="*/ 345534 w 2786612"/>
                <a:gd name="connsiteY7" fmla="*/ 798601 h 1111869"/>
                <a:gd name="connsiteX8" fmla="*/ 562 w 2786612"/>
                <a:gd name="connsiteY8" fmla="*/ 432471 h 111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612" h="1111869">
                  <a:moveTo>
                    <a:pt x="562" y="432471"/>
                  </a:moveTo>
                  <a:cubicBezTo>
                    <a:pt x="-6852" y="317589"/>
                    <a:pt x="57172" y="272391"/>
                    <a:pt x="301047" y="109309"/>
                  </a:cubicBezTo>
                  <a:cubicBezTo>
                    <a:pt x="544922" y="-53773"/>
                    <a:pt x="968048" y="16813"/>
                    <a:pt x="1253557" y="6938"/>
                  </a:cubicBezTo>
                  <a:cubicBezTo>
                    <a:pt x="1539066" y="-2936"/>
                    <a:pt x="1626697" y="-8888"/>
                    <a:pt x="2014101" y="50062"/>
                  </a:cubicBezTo>
                  <a:cubicBezTo>
                    <a:pt x="2400875" y="142525"/>
                    <a:pt x="2556526" y="192194"/>
                    <a:pt x="2720208" y="437683"/>
                  </a:cubicBezTo>
                  <a:cubicBezTo>
                    <a:pt x="2821047" y="651294"/>
                    <a:pt x="2842187" y="939359"/>
                    <a:pt x="2527205" y="1006717"/>
                  </a:cubicBezTo>
                  <a:cubicBezTo>
                    <a:pt x="1935741" y="1259594"/>
                    <a:pt x="1559612" y="999957"/>
                    <a:pt x="875202" y="818060"/>
                  </a:cubicBezTo>
                  <a:cubicBezTo>
                    <a:pt x="693958" y="800269"/>
                    <a:pt x="582527" y="815146"/>
                    <a:pt x="345534" y="798601"/>
                  </a:cubicBezTo>
                  <a:cubicBezTo>
                    <a:pt x="43611" y="702182"/>
                    <a:pt x="7976" y="547353"/>
                    <a:pt x="562" y="432471"/>
                  </a:cubicBezTo>
                  <a:close/>
                </a:path>
              </a:pathLst>
            </a:custGeom>
            <a:solidFill>
              <a:srgbClr val="B9A98F"/>
            </a:solidFill>
            <a:ln>
              <a:noFill/>
            </a:ln>
            <a:effectLst>
              <a:innerShdw blurRad="381000" dist="152400">
                <a:srgbClr val="86735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 rot="20296102">
              <a:off x="3769213" y="2081282"/>
              <a:ext cx="21343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József története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3139498" y="4217145"/>
            <a:ext cx="2868062" cy="1301382"/>
            <a:chOff x="3154208" y="4212105"/>
            <a:chExt cx="2868062" cy="1301382"/>
          </a:xfrm>
        </p:grpSpPr>
        <p:sp>
          <p:nvSpPr>
            <p:cNvPr id="13" name="Ellipszis 6"/>
            <p:cNvSpPr/>
            <p:nvPr/>
          </p:nvSpPr>
          <p:spPr>
            <a:xfrm rot="20911169" flipV="1">
              <a:off x="3154208" y="4212105"/>
              <a:ext cx="2868062" cy="1301382"/>
            </a:xfrm>
            <a:custGeom>
              <a:avLst/>
              <a:gdLst>
                <a:gd name="connsiteX0" fmla="*/ 0 w 3138967"/>
                <a:gd name="connsiteY0" fmla="*/ 922855 h 1845710"/>
                <a:gd name="connsiteX1" fmla="*/ 1569484 w 3138967"/>
                <a:gd name="connsiteY1" fmla="*/ 0 h 1845710"/>
                <a:gd name="connsiteX2" fmla="*/ 3138968 w 3138967"/>
                <a:gd name="connsiteY2" fmla="*/ 922855 h 1845710"/>
                <a:gd name="connsiteX3" fmla="*/ 1569484 w 3138967"/>
                <a:gd name="connsiteY3" fmla="*/ 1845710 h 1845710"/>
                <a:gd name="connsiteX4" fmla="*/ 0 w 3138967"/>
                <a:gd name="connsiteY4" fmla="*/ 922855 h 1845710"/>
                <a:gd name="connsiteX0" fmla="*/ 0 w 3157943"/>
                <a:gd name="connsiteY0" fmla="*/ 923032 h 1846093"/>
                <a:gd name="connsiteX1" fmla="*/ 1569484 w 3157943"/>
                <a:gd name="connsiteY1" fmla="*/ 177 h 1846093"/>
                <a:gd name="connsiteX2" fmla="*/ 3157943 w 3157943"/>
                <a:gd name="connsiteY2" fmla="*/ 983734 h 1846093"/>
                <a:gd name="connsiteX3" fmla="*/ 1569484 w 3157943"/>
                <a:gd name="connsiteY3" fmla="*/ 1845887 h 1846093"/>
                <a:gd name="connsiteX4" fmla="*/ 0 w 3157943"/>
                <a:gd name="connsiteY4" fmla="*/ 923032 h 1846093"/>
                <a:gd name="connsiteX0" fmla="*/ 0 w 3051708"/>
                <a:gd name="connsiteY0" fmla="*/ 978493 h 1845713"/>
                <a:gd name="connsiteX1" fmla="*/ 1463249 w 3051708"/>
                <a:gd name="connsiteY1" fmla="*/ 2 h 1845713"/>
                <a:gd name="connsiteX2" fmla="*/ 3051708 w 3051708"/>
                <a:gd name="connsiteY2" fmla="*/ 983559 h 1845713"/>
                <a:gd name="connsiteX3" fmla="*/ 1463249 w 3051708"/>
                <a:gd name="connsiteY3" fmla="*/ 1845712 h 1845713"/>
                <a:gd name="connsiteX4" fmla="*/ 0 w 3051708"/>
                <a:gd name="connsiteY4" fmla="*/ 978493 h 1845713"/>
                <a:gd name="connsiteX0" fmla="*/ 48296 w 3100004"/>
                <a:gd name="connsiteY0" fmla="*/ 1009461 h 1876681"/>
                <a:gd name="connsiteX1" fmla="*/ 458102 w 3100004"/>
                <a:gd name="connsiteY1" fmla="*/ 315591 h 1876681"/>
                <a:gd name="connsiteX2" fmla="*/ 1511545 w 3100004"/>
                <a:gd name="connsiteY2" fmla="*/ 30970 h 1876681"/>
                <a:gd name="connsiteX3" fmla="*/ 3100004 w 3100004"/>
                <a:gd name="connsiteY3" fmla="*/ 1014527 h 1876681"/>
                <a:gd name="connsiteX4" fmla="*/ 1511545 w 3100004"/>
                <a:gd name="connsiteY4" fmla="*/ 1876680 h 1876681"/>
                <a:gd name="connsiteX5" fmla="*/ 48296 w 3100004"/>
                <a:gd name="connsiteY5" fmla="*/ 1009461 h 1876681"/>
                <a:gd name="connsiteX0" fmla="*/ 48296 w 3127314"/>
                <a:gd name="connsiteY0" fmla="*/ 1008752 h 1875971"/>
                <a:gd name="connsiteX1" fmla="*/ 458102 w 3127314"/>
                <a:gd name="connsiteY1" fmla="*/ 314882 h 1875971"/>
                <a:gd name="connsiteX2" fmla="*/ 1511545 w 3127314"/>
                <a:gd name="connsiteY2" fmla="*/ 30261 h 1875971"/>
                <a:gd name="connsiteX3" fmla="*/ 2540322 w 3127314"/>
                <a:gd name="connsiteY3" fmla="*/ 119320 h 1875971"/>
                <a:gd name="connsiteX4" fmla="*/ 3100004 w 3127314"/>
                <a:gd name="connsiteY4" fmla="*/ 1013818 h 1875971"/>
                <a:gd name="connsiteX5" fmla="*/ 1511545 w 3127314"/>
                <a:gd name="connsiteY5" fmla="*/ 1875971 h 1875971"/>
                <a:gd name="connsiteX6" fmla="*/ 48296 w 3127314"/>
                <a:gd name="connsiteY6" fmla="*/ 1008752 h 1875971"/>
                <a:gd name="connsiteX0" fmla="*/ 48296 w 3103499"/>
                <a:gd name="connsiteY0" fmla="*/ 1008752 h 1906693"/>
                <a:gd name="connsiteX1" fmla="*/ 458102 w 3103499"/>
                <a:gd name="connsiteY1" fmla="*/ 314882 h 1906693"/>
                <a:gd name="connsiteX2" fmla="*/ 1511545 w 3103499"/>
                <a:gd name="connsiteY2" fmla="*/ 30261 h 1906693"/>
                <a:gd name="connsiteX3" fmla="*/ 2540322 w 3103499"/>
                <a:gd name="connsiteY3" fmla="*/ 119320 h 1906693"/>
                <a:gd name="connsiteX4" fmla="*/ 3100004 w 3103499"/>
                <a:gd name="connsiteY4" fmla="*/ 1013818 h 1906693"/>
                <a:gd name="connsiteX5" fmla="*/ 2806659 w 3103499"/>
                <a:gd name="connsiteY5" fmla="*/ 1646354 h 1906693"/>
                <a:gd name="connsiteX6" fmla="*/ 1511545 w 3103499"/>
                <a:gd name="connsiteY6" fmla="*/ 1875971 h 1906693"/>
                <a:gd name="connsiteX7" fmla="*/ 48296 w 3103499"/>
                <a:gd name="connsiteY7" fmla="*/ 1008752 h 1906693"/>
                <a:gd name="connsiteX0" fmla="*/ 48296 w 3103499"/>
                <a:gd name="connsiteY0" fmla="*/ 988197 h 1886138"/>
                <a:gd name="connsiteX1" fmla="*/ 458102 w 3103499"/>
                <a:gd name="connsiteY1" fmla="*/ 294327 h 1886138"/>
                <a:gd name="connsiteX2" fmla="*/ 1511545 w 3103499"/>
                <a:gd name="connsiteY2" fmla="*/ 9706 h 1886138"/>
                <a:gd name="connsiteX3" fmla="*/ 2425245 w 3103499"/>
                <a:gd name="connsiteY3" fmla="*/ 156949 h 1886138"/>
                <a:gd name="connsiteX4" fmla="*/ 3100004 w 3103499"/>
                <a:gd name="connsiteY4" fmla="*/ 993263 h 1886138"/>
                <a:gd name="connsiteX5" fmla="*/ 2806659 w 3103499"/>
                <a:gd name="connsiteY5" fmla="*/ 1625799 h 1886138"/>
                <a:gd name="connsiteX6" fmla="*/ 1511545 w 3103499"/>
                <a:gd name="connsiteY6" fmla="*/ 1855416 h 1886138"/>
                <a:gd name="connsiteX7" fmla="*/ 48296 w 3103499"/>
                <a:gd name="connsiteY7" fmla="*/ 988197 h 1886138"/>
                <a:gd name="connsiteX0" fmla="*/ 2019 w 3057222"/>
                <a:gd name="connsiteY0" fmla="*/ 988197 h 1855546"/>
                <a:gd name="connsiteX1" fmla="*/ 411825 w 3057222"/>
                <a:gd name="connsiteY1" fmla="*/ 294327 h 1855546"/>
                <a:gd name="connsiteX2" fmla="*/ 1465268 w 3057222"/>
                <a:gd name="connsiteY2" fmla="*/ 9706 h 1855546"/>
                <a:gd name="connsiteX3" fmla="*/ 2378968 w 3057222"/>
                <a:gd name="connsiteY3" fmla="*/ 156949 h 1855546"/>
                <a:gd name="connsiteX4" fmla="*/ 3053727 w 3057222"/>
                <a:gd name="connsiteY4" fmla="*/ 993263 h 1855546"/>
                <a:gd name="connsiteX5" fmla="*/ 2760382 w 3057222"/>
                <a:gd name="connsiteY5" fmla="*/ 1625799 h 1855546"/>
                <a:gd name="connsiteX6" fmla="*/ 1465268 w 3057222"/>
                <a:gd name="connsiteY6" fmla="*/ 1855416 h 1855546"/>
                <a:gd name="connsiteX7" fmla="*/ 312666 w 3057222"/>
                <a:gd name="connsiteY7" fmla="*/ 1646872 h 1855546"/>
                <a:gd name="connsiteX8" fmla="*/ 2019 w 3057222"/>
                <a:gd name="connsiteY8" fmla="*/ 988197 h 1855546"/>
                <a:gd name="connsiteX0" fmla="*/ 2019 w 3057222"/>
                <a:gd name="connsiteY0" fmla="*/ 988197 h 1704047"/>
                <a:gd name="connsiteX1" fmla="*/ 411825 w 3057222"/>
                <a:gd name="connsiteY1" fmla="*/ 294327 h 1704047"/>
                <a:gd name="connsiteX2" fmla="*/ 1465268 w 3057222"/>
                <a:gd name="connsiteY2" fmla="*/ 9706 h 1704047"/>
                <a:gd name="connsiteX3" fmla="*/ 2378968 w 3057222"/>
                <a:gd name="connsiteY3" fmla="*/ 156949 h 1704047"/>
                <a:gd name="connsiteX4" fmla="*/ 3053727 w 3057222"/>
                <a:gd name="connsiteY4" fmla="*/ 993263 h 1704047"/>
                <a:gd name="connsiteX5" fmla="*/ 2760382 w 3057222"/>
                <a:gd name="connsiteY5" fmla="*/ 1625799 h 1704047"/>
                <a:gd name="connsiteX6" fmla="*/ 1422882 w 3057222"/>
                <a:gd name="connsiteY6" fmla="*/ 1613240 h 1704047"/>
                <a:gd name="connsiteX7" fmla="*/ 312666 w 3057222"/>
                <a:gd name="connsiteY7" fmla="*/ 1646872 h 1704047"/>
                <a:gd name="connsiteX8" fmla="*/ 2019 w 3057222"/>
                <a:gd name="connsiteY8" fmla="*/ 988197 h 1704047"/>
                <a:gd name="connsiteX0" fmla="*/ 20 w 3055223"/>
                <a:gd name="connsiteY0" fmla="*/ 988197 h 1694983"/>
                <a:gd name="connsiteX1" fmla="*/ 409826 w 3055223"/>
                <a:gd name="connsiteY1" fmla="*/ 294327 h 1694983"/>
                <a:gd name="connsiteX2" fmla="*/ 1463269 w 3055223"/>
                <a:gd name="connsiteY2" fmla="*/ 9706 h 1694983"/>
                <a:gd name="connsiteX3" fmla="*/ 2376969 w 3055223"/>
                <a:gd name="connsiteY3" fmla="*/ 156949 h 1694983"/>
                <a:gd name="connsiteX4" fmla="*/ 3051728 w 3055223"/>
                <a:gd name="connsiteY4" fmla="*/ 993263 h 1694983"/>
                <a:gd name="connsiteX5" fmla="*/ 2758383 w 3055223"/>
                <a:gd name="connsiteY5" fmla="*/ 1625799 h 1694983"/>
                <a:gd name="connsiteX6" fmla="*/ 1420883 w 3055223"/>
                <a:gd name="connsiteY6" fmla="*/ 1613240 h 1694983"/>
                <a:gd name="connsiteX7" fmla="*/ 422567 w 3055223"/>
                <a:gd name="connsiteY7" fmla="*/ 1400889 h 1694983"/>
                <a:gd name="connsiteX8" fmla="*/ 20 w 3055223"/>
                <a:gd name="connsiteY8" fmla="*/ 988197 h 1694983"/>
                <a:gd name="connsiteX0" fmla="*/ 3496 w 3058699"/>
                <a:gd name="connsiteY0" fmla="*/ 988197 h 1694983"/>
                <a:gd name="connsiteX1" fmla="*/ 413302 w 3058699"/>
                <a:gd name="connsiteY1" fmla="*/ 294327 h 1694983"/>
                <a:gd name="connsiteX2" fmla="*/ 1466745 w 3058699"/>
                <a:gd name="connsiteY2" fmla="*/ 9706 h 1694983"/>
                <a:gd name="connsiteX3" fmla="*/ 2380445 w 3058699"/>
                <a:gd name="connsiteY3" fmla="*/ 156949 h 1694983"/>
                <a:gd name="connsiteX4" fmla="*/ 3055204 w 3058699"/>
                <a:gd name="connsiteY4" fmla="*/ 993263 h 1694983"/>
                <a:gd name="connsiteX5" fmla="*/ 2761859 w 3058699"/>
                <a:gd name="connsiteY5" fmla="*/ 1625799 h 1694983"/>
                <a:gd name="connsiteX6" fmla="*/ 1424359 w 3058699"/>
                <a:gd name="connsiteY6" fmla="*/ 1613240 h 1694983"/>
                <a:gd name="connsiteX7" fmla="*/ 426043 w 3058699"/>
                <a:gd name="connsiteY7" fmla="*/ 1400889 h 1694983"/>
                <a:gd name="connsiteX8" fmla="*/ 3496 w 3058699"/>
                <a:gd name="connsiteY8" fmla="*/ 988197 h 1694983"/>
                <a:gd name="connsiteX0" fmla="*/ 779 w 3055982"/>
                <a:gd name="connsiteY0" fmla="*/ 988197 h 1691477"/>
                <a:gd name="connsiteX1" fmla="*/ 410585 w 3055982"/>
                <a:gd name="connsiteY1" fmla="*/ 294327 h 1691477"/>
                <a:gd name="connsiteX2" fmla="*/ 1464028 w 3055982"/>
                <a:gd name="connsiteY2" fmla="*/ 9706 h 1691477"/>
                <a:gd name="connsiteX3" fmla="*/ 2377728 w 3055982"/>
                <a:gd name="connsiteY3" fmla="*/ 156949 h 1691477"/>
                <a:gd name="connsiteX4" fmla="*/ 3052487 w 3055982"/>
                <a:gd name="connsiteY4" fmla="*/ 993263 h 1691477"/>
                <a:gd name="connsiteX5" fmla="*/ 2759142 w 3055982"/>
                <a:gd name="connsiteY5" fmla="*/ 1625799 h 1691477"/>
                <a:gd name="connsiteX6" fmla="*/ 1421642 w 3055982"/>
                <a:gd name="connsiteY6" fmla="*/ 1613240 h 1691477"/>
                <a:gd name="connsiteX7" fmla="*/ 495417 w 3055982"/>
                <a:gd name="connsiteY7" fmla="*/ 1489409 h 1691477"/>
                <a:gd name="connsiteX8" fmla="*/ 779 w 3055982"/>
                <a:gd name="connsiteY8" fmla="*/ 988197 h 1691477"/>
                <a:gd name="connsiteX0" fmla="*/ 392 w 3055595"/>
                <a:gd name="connsiteY0" fmla="*/ 988197 h 1693324"/>
                <a:gd name="connsiteX1" fmla="*/ 410198 w 3055595"/>
                <a:gd name="connsiteY1" fmla="*/ 294327 h 1693324"/>
                <a:gd name="connsiteX2" fmla="*/ 1463641 w 3055595"/>
                <a:gd name="connsiteY2" fmla="*/ 9706 h 1693324"/>
                <a:gd name="connsiteX3" fmla="*/ 2377341 w 3055595"/>
                <a:gd name="connsiteY3" fmla="*/ 156949 h 1693324"/>
                <a:gd name="connsiteX4" fmla="*/ 3052100 w 3055595"/>
                <a:gd name="connsiteY4" fmla="*/ 993263 h 1693324"/>
                <a:gd name="connsiteX5" fmla="*/ 2758755 w 3055595"/>
                <a:gd name="connsiteY5" fmla="*/ 1625799 h 1693324"/>
                <a:gd name="connsiteX6" fmla="*/ 1421255 w 3055595"/>
                <a:gd name="connsiteY6" fmla="*/ 1613240 h 1693324"/>
                <a:gd name="connsiteX7" fmla="*/ 469101 w 3055595"/>
                <a:gd name="connsiteY7" fmla="*/ 1441987 h 1693324"/>
                <a:gd name="connsiteX8" fmla="*/ 392 w 3055595"/>
                <a:gd name="connsiteY8" fmla="*/ 988197 h 1693324"/>
                <a:gd name="connsiteX0" fmla="*/ 392 w 3055595"/>
                <a:gd name="connsiteY0" fmla="*/ 988197 h 1665333"/>
                <a:gd name="connsiteX1" fmla="*/ 410198 w 3055595"/>
                <a:gd name="connsiteY1" fmla="*/ 294327 h 1665333"/>
                <a:gd name="connsiteX2" fmla="*/ 1463641 w 3055595"/>
                <a:gd name="connsiteY2" fmla="*/ 9706 h 1665333"/>
                <a:gd name="connsiteX3" fmla="*/ 2377341 w 3055595"/>
                <a:gd name="connsiteY3" fmla="*/ 156949 h 1665333"/>
                <a:gd name="connsiteX4" fmla="*/ 3052100 w 3055595"/>
                <a:gd name="connsiteY4" fmla="*/ 993263 h 1665333"/>
                <a:gd name="connsiteX5" fmla="*/ 2758755 w 3055595"/>
                <a:gd name="connsiteY5" fmla="*/ 1625799 h 1665333"/>
                <a:gd name="connsiteX6" fmla="*/ 1491429 w 3055595"/>
                <a:gd name="connsiteY6" fmla="*/ 1446933 h 1665333"/>
                <a:gd name="connsiteX7" fmla="*/ 469101 w 3055595"/>
                <a:gd name="connsiteY7" fmla="*/ 1441987 h 1665333"/>
                <a:gd name="connsiteX8" fmla="*/ 392 w 3055595"/>
                <a:gd name="connsiteY8" fmla="*/ 988197 h 1665333"/>
                <a:gd name="connsiteX0" fmla="*/ 6 w 3055209"/>
                <a:gd name="connsiteY0" fmla="*/ 988197 h 1666955"/>
                <a:gd name="connsiteX1" fmla="*/ 409812 w 3055209"/>
                <a:gd name="connsiteY1" fmla="*/ 294327 h 1666955"/>
                <a:gd name="connsiteX2" fmla="*/ 1463255 w 3055209"/>
                <a:gd name="connsiteY2" fmla="*/ 9706 h 1666955"/>
                <a:gd name="connsiteX3" fmla="*/ 2376955 w 3055209"/>
                <a:gd name="connsiteY3" fmla="*/ 156949 h 1666955"/>
                <a:gd name="connsiteX4" fmla="*/ 3051714 w 3055209"/>
                <a:gd name="connsiteY4" fmla="*/ 993263 h 1666955"/>
                <a:gd name="connsiteX5" fmla="*/ 2758369 w 3055209"/>
                <a:gd name="connsiteY5" fmla="*/ 1625799 h 1666955"/>
                <a:gd name="connsiteX6" fmla="*/ 1491043 w 3055209"/>
                <a:gd name="connsiteY6" fmla="*/ 1446933 h 1666955"/>
                <a:gd name="connsiteX7" fmla="*/ 403577 w 3055209"/>
                <a:gd name="connsiteY7" fmla="*/ 1340188 h 1666955"/>
                <a:gd name="connsiteX8" fmla="*/ 6 w 3055209"/>
                <a:gd name="connsiteY8" fmla="*/ 988197 h 1666955"/>
                <a:gd name="connsiteX0" fmla="*/ 6 w 3055209"/>
                <a:gd name="connsiteY0" fmla="*/ 988197 h 1668364"/>
                <a:gd name="connsiteX1" fmla="*/ 409812 w 3055209"/>
                <a:gd name="connsiteY1" fmla="*/ 294327 h 1668364"/>
                <a:gd name="connsiteX2" fmla="*/ 1463255 w 3055209"/>
                <a:gd name="connsiteY2" fmla="*/ 9706 h 1668364"/>
                <a:gd name="connsiteX3" fmla="*/ 2376955 w 3055209"/>
                <a:gd name="connsiteY3" fmla="*/ 156949 h 1668364"/>
                <a:gd name="connsiteX4" fmla="*/ 3051714 w 3055209"/>
                <a:gd name="connsiteY4" fmla="*/ 993263 h 1668364"/>
                <a:gd name="connsiteX5" fmla="*/ 2758369 w 3055209"/>
                <a:gd name="connsiteY5" fmla="*/ 1625799 h 1668364"/>
                <a:gd name="connsiteX6" fmla="*/ 1491043 w 3055209"/>
                <a:gd name="connsiteY6" fmla="*/ 1446933 h 1668364"/>
                <a:gd name="connsiteX7" fmla="*/ 988471 w 3055209"/>
                <a:gd name="connsiteY7" fmla="*/ 1257308 h 1668364"/>
                <a:gd name="connsiteX8" fmla="*/ 403577 w 3055209"/>
                <a:gd name="connsiteY8" fmla="*/ 1340188 h 1668364"/>
                <a:gd name="connsiteX9" fmla="*/ 6 w 3055209"/>
                <a:gd name="connsiteY9" fmla="*/ 988197 h 1668364"/>
                <a:gd name="connsiteX0" fmla="*/ 6 w 3055209"/>
                <a:gd name="connsiteY0" fmla="*/ 988197 h 1667218"/>
                <a:gd name="connsiteX1" fmla="*/ 409812 w 3055209"/>
                <a:gd name="connsiteY1" fmla="*/ 294327 h 1667218"/>
                <a:gd name="connsiteX2" fmla="*/ 1463255 w 3055209"/>
                <a:gd name="connsiteY2" fmla="*/ 9706 h 1667218"/>
                <a:gd name="connsiteX3" fmla="*/ 2376955 w 3055209"/>
                <a:gd name="connsiteY3" fmla="*/ 156949 h 1667218"/>
                <a:gd name="connsiteX4" fmla="*/ 3051714 w 3055209"/>
                <a:gd name="connsiteY4" fmla="*/ 993263 h 1667218"/>
                <a:gd name="connsiteX5" fmla="*/ 2758369 w 3055209"/>
                <a:gd name="connsiteY5" fmla="*/ 1625799 h 1667218"/>
                <a:gd name="connsiteX6" fmla="*/ 1491043 w 3055209"/>
                <a:gd name="connsiteY6" fmla="*/ 1446933 h 1667218"/>
                <a:gd name="connsiteX7" fmla="*/ 987213 w 3055209"/>
                <a:gd name="connsiteY7" fmla="*/ 1324335 h 1667218"/>
                <a:gd name="connsiteX8" fmla="*/ 403577 w 3055209"/>
                <a:gd name="connsiteY8" fmla="*/ 1340188 h 1667218"/>
                <a:gd name="connsiteX9" fmla="*/ 6 w 3055209"/>
                <a:gd name="connsiteY9" fmla="*/ 988197 h 1667218"/>
                <a:gd name="connsiteX0" fmla="*/ 6 w 3053716"/>
                <a:gd name="connsiteY0" fmla="*/ 988197 h 1594818"/>
                <a:gd name="connsiteX1" fmla="*/ 409812 w 3053716"/>
                <a:gd name="connsiteY1" fmla="*/ 294327 h 1594818"/>
                <a:gd name="connsiteX2" fmla="*/ 1463255 w 3053716"/>
                <a:gd name="connsiteY2" fmla="*/ 9706 h 1594818"/>
                <a:gd name="connsiteX3" fmla="*/ 2376955 w 3053716"/>
                <a:gd name="connsiteY3" fmla="*/ 156949 h 1594818"/>
                <a:gd name="connsiteX4" fmla="*/ 3051714 w 3053716"/>
                <a:gd name="connsiteY4" fmla="*/ 993263 h 1594818"/>
                <a:gd name="connsiteX5" fmla="*/ 2699556 w 3053716"/>
                <a:gd name="connsiteY5" fmla="*/ 1544235 h 1594818"/>
                <a:gd name="connsiteX6" fmla="*/ 1491043 w 3053716"/>
                <a:gd name="connsiteY6" fmla="*/ 1446933 h 1594818"/>
                <a:gd name="connsiteX7" fmla="*/ 987213 w 3053716"/>
                <a:gd name="connsiteY7" fmla="*/ 1324335 h 1594818"/>
                <a:gd name="connsiteX8" fmla="*/ 403577 w 3053716"/>
                <a:gd name="connsiteY8" fmla="*/ 1340188 h 1594818"/>
                <a:gd name="connsiteX9" fmla="*/ 6 w 3053716"/>
                <a:gd name="connsiteY9" fmla="*/ 988197 h 1594818"/>
                <a:gd name="connsiteX0" fmla="*/ 6 w 2929227"/>
                <a:gd name="connsiteY0" fmla="*/ 988197 h 1594818"/>
                <a:gd name="connsiteX1" fmla="*/ 409812 w 2929227"/>
                <a:gd name="connsiteY1" fmla="*/ 294327 h 1594818"/>
                <a:gd name="connsiteX2" fmla="*/ 1463255 w 2929227"/>
                <a:gd name="connsiteY2" fmla="*/ 9706 h 1594818"/>
                <a:gd name="connsiteX3" fmla="*/ 2376955 w 2929227"/>
                <a:gd name="connsiteY3" fmla="*/ 156949 h 1594818"/>
                <a:gd name="connsiteX4" fmla="*/ 2918291 w 2929227"/>
                <a:gd name="connsiteY4" fmla="*/ 957231 h 1594818"/>
                <a:gd name="connsiteX5" fmla="*/ 2699556 w 2929227"/>
                <a:gd name="connsiteY5" fmla="*/ 1544235 h 1594818"/>
                <a:gd name="connsiteX6" fmla="*/ 1491043 w 2929227"/>
                <a:gd name="connsiteY6" fmla="*/ 1446933 h 1594818"/>
                <a:gd name="connsiteX7" fmla="*/ 987213 w 2929227"/>
                <a:gd name="connsiteY7" fmla="*/ 1324335 h 1594818"/>
                <a:gd name="connsiteX8" fmla="*/ 403577 w 2929227"/>
                <a:gd name="connsiteY8" fmla="*/ 1340188 h 1594818"/>
                <a:gd name="connsiteX9" fmla="*/ 6 w 2929227"/>
                <a:gd name="connsiteY9" fmla="*/ 988197 h 1594818"/>
                <a:gd name="connsiteX0" fmla="*/ 6 w 2929227"/>
                <a:gd name="connsiteY0" fmla="*/ 981527 h 1588148"/>
                <a:gd name="connsiteX1" fmla="*/ 409812 w 2929227"/>
                <a:gd name="connsiteY1" fmla="*/ 287657 h 1588148"/>
                <a:gd name="connsiteX2" fmla="*/ 1463255 w 2929227"/>
                <a:gd name="connsiteY2" fmla="*/ 3036 h 1588148"/>
                <a:gd name="connsiteX3" fmla="*/ 2002645 w 2929227"/>
                <a:gd name="connsiteY3" fmla="*/ 444972 h 1588148"/>
                <a:gd name="connsiteX4" fmla="*/ 2918291 w 2929227"/>
                <a:gd name="connsiteY4" fmla="*/ 950561 h 1588148"/>
                <a:gd name="connsiteX5" fmla="*/ 2699556 w 2929227"/>
                <a:gd name="connsiteY5" fmla="*/ 1537565 h 1588148"/>
                <a:gd name="connsiteX6" fmla="*/ 1491043 w 2929227"/>
                <a:gd name="connsiteY6" fmla="*/ 1440263 h 1588148"/>
                <a:gd name="connsiteX7" fmla="*/ 987213 w 2929227"/>
                <a:gd name="connsiteY7" fmla="*/ 1317665 h 1588148"/>
                <a:gd name="connsiteX8" fmla="*/ 403577 w 2929227"/>
                <a:gd name="connsiteY8" fmla="*/ 1333518 h 1588148"/>
                <a:gd name="connsiteX9" fmla="*/ 6 w 2929227"/>
                <a:gd name="connsiteY9" fmla="*/ 981527 h 1588148"/>
                <a:gd name="connsiteX0" fmla="*/ 6 w 2929227"/>
                <a:gd name="connsiteY0" fmla="*/ 742327 h 1348948"/>
                <a:gd name="connsiteX1" fmla="*/ 409812 w 2929227"/>
                <a:gd name="connsiteY1" fmla="*/ 48457 h 1348948"/>
                <a:gd name="connsiteX2" fmla="*/ 1314065 w 2929227"/>
                <a:gd name="connsiteY2" fmla="*/ 210268 h 1348948"/>
                <a:gd name="connsiteX3" fmla="*/ 2002645 w 2929227"/>
                <a:gd name="connsiteY3" fmla="*/ 205772 h 1348948"/>
                <a:gd name="connsiteX4" fmla="*/ 2918291 w 2929227"/>
                <a:gd name="connsiteY4" fmla="*/ 711361 h 1348948"/>
                <a:gd name="connsiteX5" fmla="*/ 2699556 w 2929227"/>
                <a:gd name="connsiteY5" fmla="*/ 1298365 h 1348948"/>
                <a:gd name="connsiteX6" fmla="*/ 1491043 w 2929227"/>
                <a:gd name="connsiteY6" fmla="*/ 1201063 h 1348948"/>
                <a:gd name="connsiteX7" fmla="*/ 987213 w 2929227"/>
                <a:gd name="connsiteY7" fmla="*/ 1078465 h 1348948"/>
                <a:gd name="connsiteX8" fmla="*/ 403577 w 2929227"/>
                <a:gd name="connsiteY8" fmla="*/ 1094318 h 1348948"/>
                <a:gd name="connsiteX9" fmla="*/ 6 w 2929227"/>
                <a:gd name="connsiteY9" fmla="*/ 742327 h 1348948"/>
                <a:gd name="connsiteX0" fmla="*/ 746 w 2929967"/>
                <a:gd name="connsiteY0" fmla="*/ 612751 h 1219372"/>
                <a:gd name="connsiteX1" fmla="*/ 485822 w 2929967"/>
                <a:gd name="connsiteY1" fmla="*/ 195201 h 1219372"/>
                <a:gd name="connsiteX2" fmla="*/ 1314805 w 2929967"/>
                <a:gd name="connsiteY2" fmla="*/ 80692 h 1219372"/>
                <a:gd name="connsiteX3" fmla="*/ 2003385 w 2929967"/>
                <a:gd name="connsiteY3" fmla="*/ 76196 h 1219372"/>
                <a:gd name="connsiteX4" fmla="*/ 2919031 w 2929967"/>
                <a:gd name="connsiteY4" fmla="*/ 581785 h 1219372"/>
                <a:gd name="connsiteX5" fmla="*/ 2700296 w 2929967"/>
                <a:gd name="connsiteY5" fmla="*/ 1168789 h 1219372"/>
                <a:gd name="connsiteX6" fmla="*/ 1491783 w 2929967"/>
                <a:gd name="connsiteY6" fmla="*/ 1071487 h 1219372"/>
                <a:gd name="connsiteX7" fmla="*/ 987953 w 2929967"/>
                <a:gd name="connsiteY7" fmla="*/ 948889 h 1219372"/>
                <a:gd name="connsiteX8" fmla="*/ 404317 w 2929967"/>
                <a:gd name="connsiteY8" fmla="*/ 964742 h 1219372"/>
                <a:gd name="connsiteX9" fmla="*/ 746 w 2929967"/>
                <a:gd name="connsiteY9" fmla="*/ 612751 h 1219372"/>
                <a:gd name="connsiteX0" fmla="*/ 746 w 2929967"/>
                <a:gd name="connsiteY0" fmla="*/ 579924 h 1186545"/>
                <a:gd name="connsiteX1" fmla="*/ 485822 w 2929967"/>
                <a:gd name="connsiteY1" fmla="*/ 162374 h 1186545"/>
                <a:gd name="connsiteX2" fmla="*/ 1314805 w 2929967"/>
                <a:gd name="connsiteY2" fmla="*/ 47865 h 1186545"/>
                <a:gd name="connsiteX3" fmla="*/ 2284139 w 2929967"/>
                <a:gd name="connsiteY3" fmla="*/ 88873 h 1186545"/>
                <a:gd name="connsiteX4" fmla="*/ 2919031 w 2929967"/>
                <a:gd name="connsiteY4" fmla="*/ 548958 h 1186545"/>
                <a:gd name="connsiteX5" fmla="*/ 2700296 w 2929967"/>
                <a:gd name="connsiteY5" fmla="*/ 1135962 h 1186545"/>
                <a:gd name="connsiteX6" fmla="*/ 1491783 w 2929967"/>
                <a:gd name="connsiteY6" fmla="*/ 1038660 h 1186545"/>
                <a:gd name="connsiteX7" fmla="*/ 987953 w 2929967"/>
                <a:gd name="connsiteY7" fmla="*/ 916062 h 1186545"/>
                <a:gd name="connsiteX8" fmla="*/ 404317 w 2929967"/>
                <a:gd name="connsiteY8" fmla="*/ 931915 h 1186545"/>
                <a:gd name="connsiteX9" fmla="*/ 746 w 2929967"/>
                <a:gd name="connsiteY9" fmla="*/ 579924 h 1186545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991 w 2883420"/>
                <a:gd name="connsiteY0" fmla="*/ 547614 h 1146651"/>
                <a:gd name="connsiteX1" fmla="*/ 439275 w 2883420"/>
                <a:gd name="connsiteY1" fmla="*/ 122480 h 1146651"/>
                <a:gd name="connsiteX2" fmla="*/ 1268258 w 2883420"/>
                <a:gd name="connsiteY2" fmla="*/ 7971 h 1146651"/>
                <a:gd name="connsiteX3" fmla="*/ 2237592 w 2883420"/>
                <a:gd name="connsiteY3" fmla="*/ 48979 h 1146651"/>
                <a:gd name="connsiteX4" fmla="*/ 2872484 w 2883420"/>
                <a:gd name="connsiteY4" fmla="*/ 509064 h 1146651"/>
                <a:gd name="connsiteX5" fmla="*/ 2653749 w 2883420"/>
                <a:gd name="connsiteY5" fmla="*/ 1096068 h 1146651"/>
                <a:gd name="connsiteX6" fmla="*/ 1445236 w 2883420"/>
                <a:gd name="connsiteY6" fmla="*/ 998766 h 1146651"/>
                <a:gd name="connsiteX7" fmla="*/ 941406 w 2883420"/>
                <a:gd name="connsiteY7" fmla="*/ 876168 h 1146651"/>
                <a:gd name="connsiteX8" fmla="*/ 357770 w 2883420"/>
                <a:gd name="connsiteY8" fmla="*/ 892021 h 1146651"/>
                <a:gd name="connsiteX9" fmla="*/ 991 w 2883420"/>
                <a:gd name="connsiteY9" fmla="*/ 547614 h 1146651"/>
                <a:gd name="connsiteX0" fmla="*/ 480 w 2882909"/>
                <a:gd name="connsiteY0" fmla="*/ 547298 h 1146335"/>
                <a:gd name="connsiteX1" fmla="*/ 412205 w 2882909"/>
                <a:gd name="connsiteY1" fmla="*/ 108255 h 1146335"/>
                <a:gd name="connsiteX2" fmla="*/ 1267747 w 2882909"/>
                <a:gd name="connsiteY2" fmla="*/ 7655 h 1146335"/>
                <a:gd name="connsiteX3" fmla="*/ 2237081 w 2882909"/>
                <a:gd name="connsiteY3" fmla="*/ 48663 h 1146335"/>
                <a:gd name="connsiteX4" fmla="*/ 2871973 w 2882909"/>
                <a:gd name="connsiteY4" fmla="*/ 508748 h 1146335"/>
                <a:gd name="connsiteX5" fmla="*/ 2653238 w 2882909"/>
                <a:gd name="connsiteY5" fmla="*/ 1095752 h 1146335"/>
                <a:gd name="connsiteX6" fmla="*/ 1444725 w 2882909"/>
                <a:gd name="connsiteY6" fmla="*/ 998450 h 1146335"/>
                <a:gd name="connsiteX7" fmla="*/ 940895 w 2882909"/>
                <a:gd name="connsiteY7" fmla="*/ 875852 h 1146335"/>
                <a:gd name="connsiteX8" fmla="*/ 357259 w 2882909"/>
                <a:gd name="connsiteY8" fmla="*/ 891705 h 1146335"/>
                <a:gd name="connsiteX9" fmla="*/ 480 w 2882909"/>
                <a:gd name="connsiteY9" fmla="*/ 547298 h 1146335"/>
                <a:gd name="connsiteX0" fmla="*/ 480 w 2882909"/>
                <a:gd name="connsiteY0" fmla="*/ 547298 h 1146610"/>
                <a:gd name="connsiteX1" fmla="*/ 412205 w 2882909"/>
                <a:gd name="connsiteY1" fmla="*/ 108255 h 1146610"/>
                <a:gd name="connsiteX2" fmla="*/ 1267747 w 2882909"/>
                <a:gd name="connsiteY2" fmla="*/ 7655 h 1146610"/>
                <a:gd name="connsiteX3" fmla="*/ 2237081 w 2882909"/>
                <a:gd name="connsiteY3" fmla="*/ 48663 h 1146610"/>
                <a:gd name="connsiteX4" fmla="*/ 2871973 w 2882909"/>
                <a:gd name="connsiteY4" fmla="*/ 508748 h 1146610"/>
                <a:gd name="connsiteX5" fmla="*/ 2653238 w 2882909"/>
                <a:gd name="connsiteY5" fmla="*/ 1095752 h 1146610"/>
                <a:gd name="connsiteX6" fmla="*/ 1444725 w 2882909"/>
                <a:gd name="connsiteY6" fmla="*/ 998450 h 1146610"/>
                <a:gd name="connsiteX7" fmla="*/ 1048389 w 2882909"/>
                <a:gd name="connsiteY7" fmla="*/ 864461 h 1146610"/>
                <a:gd name="connsiteX8" fmla="*/ 357259 w 2882909"/>
                <a:gd name="connsiteY8" fmla="*/ 891705 h 1146610"/>
                <a:gd name="connsiteX9" fmla="*/ 480 w 2882909"/>
                <a:gd name="connsiteY9" fmla="*/ 547298 h 1146610"/>
                <a:gd name="connsiteX0" fmla="*/ 480 w 2882909"/>
                <a:gd name="connsiteY0" fmla="*/ 547298 h 1146518"/>
                <a:gd name="connsiteX1" fmla="*/ 412205 w 2882909"/>
                <a:gd name="connsiteY1" fmla="*/ 108255 h 1146518"/>
                <a:gd name="connsiteX2" fmla="*/ 1267747 w 2882909"/>
                <a:gd name="connsiteY2" fmla="*/ 7655 h 1146518"/>
                <a:gd name="connsiteX3" fmla="*/ 2237081 w 2882909"/>
                <a:gd name="connsiteY3" fmla="*/ 48663 h 1146518"/>
                <a:gd name="connsiteX4" fmla="*/ 2871973 w 2882909"/>
                <a:gd name="connsiteY4" fmla="*/ 508748 h 1146518"/>
                <a:gd name="connsiteX5" fmla="*/ 2653238 w 2882909"/>
                <a:gd name="connsiteY5" fmla="*/ 1095752 h 1146518"/>
                <a:gd name="connsiteX6" fmla="*/ 1444725 w 2882909"/>
                <a:gd name="connsiteY6" fmla="*/ 998450 h 1146518"/>
                <a:gd name="connsiteX7" fmla="*/ 894103 w 2882909"/>
                <a:gd name="connsiteY7" fmla="*/ 868269 h 1146518"/>
                <a:gd name="connsiteX8" fmla="*/ 357259 w 2882909"/>
                <a:gd name="connsiteY8" fmla="*/ 891705 h 1146518"/>
                <a:gd name="connsiteX9" fmla="*/ 480 w 2882909"/>
                <a:gd name="connsiteY9" fmla="*/ 547298 h 1146518"/>
                <a:gd name="connsiteX0" fmla="*/ 480 w 2874622"/>
                <a:gd name="connsiteY0" fmla="*/ 547298 h 1103676"/>
                <a:gd name="connsiteX1" fmla="*/ 412205 w 2874622"/>
                <a:gd name="connsiteY1" fmla="*/ 108255 h 1103676"/>
                <a:gd name="connsiteX2" fmla="*/ 1267747 w 2874622"/>
                <a:gd name="connsiteY2" fmla="*/ 7655 h 1103676"/>
                <a:gd name="connsiteX3" fmla="*/ 2237081 w 2874622"/>
                <a:gd name="connsiteY3" fmla="*/ 48663 h 1103676"/>
                <a:gd name="connsiteX4" fmla="*/ 2871973 w 2874622"/>
                <a:gd name="connsiteY4" fmla="*/ 508748 h 1103676"/>
                <a:gd name="connsiteX5" fmla="*/ 2552688 w 2874622"/>
                <a:gd name="connsiteY5" fmla="*/ 1044750 h 1103676"/>
                <a:gd name="connsiteX6" fmla="*/ 1444725 w 2874622"/>
                <a:gd name="connsiteY6" fmla="*/ 998450 h 1103676"/>
                <a:gd name="connsiteX7" fmla="*/ 894103 w 2874622"/>
                <a:gd name="connsiteY7" fmla="*/ 868269 h 1103676"/>
                <a:gd name="connsiteX8" fmla="*/ 357259 w 2874622"/>
                <a:gd name="connsiteY8" fmla="*/ 891705 h 1103676"/>
                <a:gd name="connsiteX9" fmla="*/ 480 w 2874622"/>
                <a:gd name="connsiteY9" fmla="*/ 547298 h 1103676"/>
                <a:gd name="connsiteX0" fmla="*/ 480 w 2749090"/>
                <a:gd name="connsiteY0" fmla="*/ 547298 h 1103676"/>
                <a:gd name="connsiteX1" fmla="*/ 412205 w 2749090"/>
                <a:gd name="connsiteY1" fmla="*/ 108255 h 1103676"/>
                <a:gd name="connsiteX2" fmla="*/ 1267747 w 2749090"/>
                <a:gd name="connsiteY2" fmla="*/ 7655 h 1103676"/>
                <a:gd name="connsiteX3" fmla="*/ 2237081 w 2749090"/>
                <a:gd name="connsiteY3" fmla="*/ 48663 h 1103676"/>
                <a:gd name="connsiteX4" fmla="*/ 2725944 w 2749090"/>
                <a:gd name="connsiteY4" fmla="*/ 512238 h 1103676"/>
                <a:gd name="connsiteX5" fmla="*/ 2552688 w 2749090"/>
                <a:gd name="connsiteY5" fmla="*/ 1044750 h 1103676"/>
                <a:gd name="connsiteX6" fmla="*/ 1444725 w 2749090"/>
                <a:gd name="connsiteY6" fmla="*/ 998450 h 1103676"/>
                <a:gd name="connsiteX7" fmla="*/ 894103 w 2749090"/>
                <a:gd name="connsiteY7" fmla="*/ 868269 h 1103676"/>
                <a:gd name="connsiteX8" fmla="*/ 357259 w 2749090"/>
                <a:gd name="connsiteY8" fmla="*/ 891705 h 1103676"/>
                <a:gd name="connsiteX9" fmla="*/ 480 w 2749090"/>
                <a:gd name="connsiteY9" fmla="*/ 547298 h 1103676"/>
                <a:gd name="connsiteX0" fmla="*/ 480 w 2749090"/>
                <a:gd name="connsiteY0" fmla="*/ 554104 h 1110482"/>
                <a:gd name="connsiteX1" fmla="*/ 412205 w 2749090"/>
                <a:gd name="connsiteY1" fmla="*/ 115061 h 1110482"/>
                <a:gd name="connsiteX2" fmla="*/ 1267747 w 2749090"/>
                <a:gd name="connsiteY2" fmla="*/ 14461 h 1110482"/>
                <a:gd name="connsiteX3" fmla="*/ 2021626 w 2749090"/>
                <a:gd name="connsiteY3" fmla="*/ 39254 h 1110482"/>
                <a:gd name="connsiteX4" fmla="*/ 2725944 w 2749090"/>
                <a:gd name="connsiteY4" fmla="*/ 519044 h 1110482"/>
                <a:gd name="connsiteX5" fmla="*/ 2552688 w 2749090"/>
                <a:gd name="connsiteY5" fmla="*/ 1051556 h 1110482"/>
                <a:gd name="connsiteX6" fmla="*/ 1444725 w 2749090"/>
                <a:gd name="connsiteY6" fmla="*/ 1005256 h 1110482"/>
                <a:gd name="connsiteX7" fmla="*/ 894103 w 2749090"/>
                <a:gd name="connsiteY7" fmla="*/ 875075 h 1110482"/>
                <a:gd name="connsiteX8" fmla="*/ 357259 w 2749090"/>
                <a:gd name="connsiteY8" fmla="*/ 898511 h 1110482"/>
                <a:gd name="connsiteX9" fmla="*/ 480 w 2749090"/>
                <a:gd name="connsiteY9" fmla="*/ 554104 h 1110482"/>
                <a:gd name="connsiteX0" fmla="*/ 480 w 2777573"/>
                <a:gd name="connsiteY0" fmla="*/ 554104 h 1110482"/>
                <a:gd name="connsiteX1" fmla="*/ 412205 w 2777573"/>
                <a:gd name="connsiteY1" fmla="*/ 115061 h 1110482"/>
                <a:gd name="connsiteX2" fmla="*/ 1267747 w 2777573"/>
                <a:gd name="connsiteY2" fmla="*/ 14461 h 1110482"/>
                <a:gd name="connsiteX3" fmla="*/ 2021626 w 2777573"/>
                <a:gd name="connsiteY3" fmla="*/ 39254 h 1110482"/>
                <a:gd name="connsiteX4" fmla="*/ 2765438 w 2777573"/>
                <a:gd name="connsiteY4" fmla="*/ 446001 h 1110482"/>
                <a:gd name="connsiteX5" fmla="*/ 2552688 w 2777573"/>
                <a:gd name="connsiteY5" fmla="*/ 1051556 h 1110482"/>
                <a:gd name="connsiteX6" fmla="*/ 1444725 w 2777573"/>
                <a:gd name="connsiteY6" fmla="*/ 1005256 h 1110482"/>
                <a:gd name="connsiteX7" fmla="*/ 894103 w 2777573"/>
                <a:gd name="connsiteY7" fmla="*/ 875075 h 1110482"/>
                <a:gd name="connsiteX8" fmla="*/ 357259 w 2777573"/>
                <a:gd name="connsiteY8" fmla="*/ 898511 h 1110482"/>
                <a:gd name="connsiteX9" fmla="*/ 480 w 2777573"/>
                <a:gd name="connsiteY9" fmla="*/ 554104 h 1110482"/>
                <a:gd name="connsiteX0" fmla="*/ 480 w 2771183"/>
                <a:gd name="connsiteY0" fmla="*/ 554104 h 1104850"/>
                <a:gd name="connsiteX1" fmla="*/ 412205 w 2771183"/>
                <a:gd name="connsiteY1" fmla="*/ 115061 h 1104850"/>
                <a:gd name="connsiteX2" fmla="*/ 1267747 w 2771183"/>
                <a:gd name="connsiteY2" fmla="*/ 14461 h 1104850"/>
                <a:gd name="connsiteX3" fmla="*/ 2021626 w 2771183"/>
                <a:gd name="connsiteY3" fmla="*/ 39254 h 1104850"/>
                <a:gd name="connsiteX4" fmla="*/ 2765438 w 2771183"/>
                <a:gd name="connsiteY4" fmla="*/ 446001 h 1104850"/>
                <a:gd name="connsiteX5" fmla="*/ 2508401 w 2771183"/>
                <a:gd name="connsiteY5" fmla="*/ 1044605 h 1104850"/>
                <a:gd name="connsiteX6" fmla="*/ 1444725 w 2771183"/>
                <a:gd name="connsiteY6" fmla="*/ 1005256 h 1104850"/>
                <a:gd name="connsiteX7" fmla="*/ 894103 w 2771183"/>
                <a:gd name="connsiteY7" fmla="*/ 875075 h 1104850"/>
                <a:gd name="connsiteX8" fmla="*/ 357259 w 2771183"/>
                <a:gd name="connsiteY8" fmla="*/ 898511 h 1104850"/>
                <a:gd name="connsiteX9" fmla="*/ 480 w 2771183"/>
                <a:gd name="connsiteY9" fmla="*/ 554104 h 1104850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5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4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36375"/>
                <a:gd name="connsiteX1" fmla="*/ 412205 w 2771183"/>
                <a:gd name="connsiteY1" fmla="*/ 115061 h 1136375"/>
                <a:gd name="connsiteX2" fmla="*/ 1267747 w 2771183"/>
                <a:gd name="connsiteY2" fmla="*/ 14461 h 1136375"/>
                <a:gd name="connsiteX3" fmla="*/ 2021626 w 2771183"/>
                <a:gd name="connsiteY3" fmla="*/ 39254 h 1136375"/>
                <a:gd name="connsiteX4" fmla="*/ 2765438 w 2771183"/>
                <a:gd name="connsiteY4" fmla="*/ 446001 h 1136375"/>
                <a:gd name="connsiteX5" fmla="*/ 2508401 w 2771183"/>
                <a:gd name="connsiteY5" fmla="*/ 1044605 h 1136375"/>
                <a:gd name="connsiteX6" fmla="*/ 1444724 w 2771183"/>
                <a:gd name="connsiteY6" fmla="*/ 1005256 h 1136375"/>
                <a:gd name="connsiteX7" fmla="*/ 875548 w 2771183"/>
                <a:gd name="connsiteY7" fmla="*/ 850149 h 1136375"/>
                <a:gd name="connsiteX8" fmla="*/ 357259 w 2771183"/>
                <a:gd name="connsiteY8" fmla="*/ 898511 h 1136375"/>
                <a:gd name="connsiteX9" fmla="*/ 480 w 2771183"/>
                <a:gd name="connsiteY9" fmla="*/ 554104 h 1136375"/>
                <a:gd name="connsiteX0" fmla="*/ 635 w 2738427"/>
                <a:gd name="connsiteY0" fmla="*/ 493235 h 1136375"/>
                <a:gd name="connsiteX1" fmla="*/ 379449 w 2738427"/>
                <a:gd name="connsiteY1" fmla="*/ 115061 h 1136375"/>
                <a:gd name="connsiteX2" fmla="*/ 1234991 w 2738427"/>
                <a:gd name="connsiteY2" fmla="*/ 14461 h 1136375"/>
                <a:gd name="connsiteX3" fmla="*/ 1988870 w 2738427"/>
                <a:gd name="connsiteY3" fmla="*/ 39254 h 1136375"/>
                <a:gd name="connsiteX4" fmla="*/ 2732682 w 2738427"/>
                <a:gd name="connsiteY4" fmla="*/ 446001 h 1136375"/>
                <a:gd name="connsiteX5" fmla="*/ 2475645 w 2738427"/>
                <a:gd name="connsiteY5" fmla="*/ 1044605 h 1136375"/>
                <a:gd name="connsiteX6" fmla="*/ 1411968 w 2738427"/>
                <a:gd name="connsiteY6" fmla="*/ 1005256 h 1136375"/>
                <a:gd name="connsiteX7" fmla="*/ 842792 w 2738427"/>
                <a:gd name="connsiteY7" fmla="*/ 850149 h 1136375"/>
                <a:gd name="connsiteX8" fmla="*/ 324503 w 2738427"/>
                <a:gd name="connsiteY8" fmla="*/ 898511 h 1136375"/>
                <a:gd name="connsiteX9" fmla="*/ 635 w 2738427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1596 w 2739388"/>
                <a:gd name="connsiteY0" fmla="*/ 493235 h 1136375"/>
                <a:gd name="connsiteX1" fmla="*/ 380410 w 2739388"/>
                <a:gd name="connsiteY1" fmla="*/ 115061 h 1136375"/>
                <a:gd name="connsiteX2" fmla="*/ 1235952 w 2739388"/>
                <a:gd name="connsiteY2" fmla="*/ 14461 h 1136375"/>
                <a:gd name="connsiteX3" fmla="*/ 1989831 w 2739388"/>
                <a:gd name="connsiteY3" fmla="*/ 39254 h 1136375"/>
                <a:gd name="connsiteX4" fmla="*/ 2733643 w 2739388"/>
                <a:gd name="connsiteY4" fmla="*/ 446001 h 1136375"/>
                <a:gd name="connsiteX5" fmla="*/ 2476606 w 2739388"/>
                <a:gd name="connsiteY5" fmla="*/ 1044605 h 1136375"/>
                <a:gd name="connsiteX6" fmla="*/ 1412929 w 2739388"/>
                <a:gd name="connsiteY6" fmla="*/ 1005256 h 1136375"/>
                <a:gd name="connsiteX7" fmla="*/ 843753 w 2739388"/>
                <a:gd name="connsiteY7" fmla="*/ 850149 h 1136375"/>
                <a:gd name="connsiteX8" fmla="*/ 321264 w 2739388"/>
                <a:gd name="connsiteY8" fmla="*/ 787793 h 1136375"/>
                <a:gd name="connsiteX9" fmla="*/ 1596 w 2739388"/>
                <a:gd name="connsiteY9" fmla="*/ 493235 h 1136375"/>
                <a:gd name="connsiteX0" fmla="*/ 1596 w 2742524"/>
                <a:gd name="connsiteY0" fmla="*/ 493235 h 1068425"/>
                <a:gd name="connsiteX1" fmla="*/ 380410 w 2742524"/>
                <a:gd name="connsiteY1" fmla="*/ 115061 h 1068425"/>
                <a:gd name="connsiteX2" fmla="*/ 1235952 w 2742524"/>
                <a:gd name="connsiteY2" fmla="*/ 14461 h 1068425"/>
                <a:gd name="connsiteX3" fmla="*/ 1989831 w 2742524"/>
                <a:gd name="connsiteY3" fmla="*/ 39254 h 1068425"/>
                <a:gd name="connsiteX4" fmla="*/ 2733643 w 2742524"/>
                <a:gd name="connsiteY4" fmla="*/ 446001 h 1068425"/>
                <a:gd name="connsiteX5" fmla="*/ 2502935 w 2742524"/>
                <a:gd name="connsiteY5" fmla="*/ 995909 h 1068425"/>
                <a:gd name="connsiteX6" fmla="*/ 1412929 w 2742524"/>
                <a:gd name="connsiteY6" fmla="*/ 1005256 h 1068425"/>
                <a:gd name="connsiteX7" fmla="*/ 843753 w 2742524"/>
                <a:gd name="connsiteY7" fmla="*/ 850149 h 1068425"/>
                <a:gd name="connsiteX8" fmla="*/ 321264 w 2742524"/>
                <a:gd name="connsiteY8" fmla="*/ 787793 h 1068425"/>
                <a:gd name="connsiteX9" fmla="*/ 1596 w 2742524"/>
                <a:gd name="connsiteY9" fmla="*/ 493235 h 1068425"/>
                <a:gd name="connsiteX0" fmla="*/ 1596 w 2751983"/>
                <a:gd name="connsiteY0" fmla="*/ 493235 h 1010966"/>
                <a:gd name="connsiteX1" fmla="*/ 380410 w 2751983"/>
                <a:gd name="connsiteY1" fmla="*/ 115061 h 1010966"/>
                <a:gd name="connsiteX2" fmla="*/ 1235952 w 2751983"/>
                <a:gd name="connsiteY2" fmla="*/ 14461 h 1010966"/>
                <a:gd name="connsiteX3" fmla="*/ 1989831 w 2751983"/>
                <a:gd name="connsiteY3" fmla="*/ 39254 h 1010966"/>
                <a:gd name="connsiteX4" fmla="*/ 2733643 w 2751983"/>
                <a:gd name="connsiteY4" fmla="*/ 446001 h 1010966"/>
                <a:gd name="connsiteX5" fmla="*/ 2502935 w 2751983"/>
                <a:gd name="connsiteY5" fmla="*/ 995909 h 1010966"/>
                <a:gd name="connsiteX6" fmla="*/ 843753 w 2751983"/>
                <a:gd name="connsiteY6" fmla="*/ 850149 h 1010966"/>
                <a:gd name="connsiteX7" fmla="*/ 321264 w 2751983"/>
                <a:gd name="connsiteY7" fmla="*/ 787793 h 1010966"/>
                <a:gd name="connsiteX8" fmla="*/ 1596 w 2751983"/>
                <a:gd name="connsiteY8" fmla="*/ 493235 h 1010966"/>
                <a:gd name="connsiteX0" fmla="*/ 1596 w 2751983"/>
                <a:gd name="connsiteY0" fmla="*/ 493235 h 1008586"/>
                <a:gd name="connsiteX1" fmla="*/ 380410 w 2751983"/>
                <a:gd name="connsiteY1" fmla="*/ 115061 h 1008586"/>
                <a:gd name="connsiteX2" fmla="*/ 1235952 w 2751983"/>
                <a:gd name="connsiteY2" fmla="*/ 14461 h 1008586"/>
                <a:gd name="connsiteX3" fmla="*/ 1989831 w 2751983"/>
                <a:gd name="connsiteY3" fmla="*/ 39254 h 1008586"/>
                <a:gd name="connsiteX4" fmla="*/ 2733643 w 2751983"/>
                <a:gd name="connsiteY4" fmla="*/ 446001 h 1008586"/>
                <a:gd name="connsiteX5" fmla="*/ 2502935 w 2751983"/>
                <a:gd name="connsiteY5" fmla="*/ 995909 h 1008586"/>
                <a:gd name="connsiteX6" fmla="*/ 850932 w 2751983"/>
                <a:gd name="connsiteY6" fmla="*/ 807252 h 1008586"/>
                <a:gd name="connsiteX7" fmla="*/ 321264 w 2751983"/>
                <a:gd name="connsiteY7" fmla="*/ 787793 h 1008586"/>
                <a:gd name="connsiteX8" fmla="*/ 1596 w 2751983"/>
                <a:gd name="connsiteY8" fmla="*/ 493235 h 1008586"/>
                <a:gd name="connsiteX0" fmla="*/ 1596 w 2751983"/>
                <a:gd name="connsiteY0" fmla="*/ 493235 h 1020436"/>
                <a:gd name="connsiteX1" fmla="*/ 380410 w 2751983"/>
                <a:gd name="connsiteY1" fmla="*/ 115061 h 1020436"/>
                <a:gd name="connsiteX2" fmla="*/ 1235952 w 2751983"/>
                <a:gd name="connsiteY2" fmla="*/ 14461 h 1020436"/>
                <a:gd name="connsiteX3" fmla="*/ 1989831 w 2751983"/>
                <a:gd name="connsiteY3" fmla="*/ 39254 h 1020436"/>
                <a:gd name="connsiteX4" fmla="*/ 2733643 w 2751983"/>
                <a:gd name="connsiteY4" fmla="*/ 446001 h 1020436"/>
                <a:gd name="connsiteX5" fmla="*/ 2502935 w 2751983"/>
                <a:gd name="connsiteY5" fmla="*/ 995909 h 1020436"/>
                <a:gd name="connsiteX6" fmla="*/ 850932 w 2751983"/>
                <a:gd name="connsiteY6" fmla="*/ 807252 h 1020436"/>
                <a:gd name="connsiteX7" fmla="*/ 321264 w 2751983"/>
                <a:gd name="connsiteY7" fmla="*/ 787793 h 1020436"/>
                <a:gd name="connsiteX8" fmla="*/ 1596 w 2751983"/>
                <a:gd name="connsiteY8" fmla="*/ 493235 h 1020436"/>
                <a:gd name="connsiteX0" fmla="*/ 1596 w 2751983"/>
                <a:gd name="connsiteY0" fmla="*/ 493235 h 1101061"/>
                <a:gd name="connsiteX1" fmla="*/ 380410 w 2751983"/>
                <a:gd name="connsiteY1" fmla="*/ 115061 h 1101061"/>
                <a:gd name="connsiteX2" fmla="*/ 1235952 w 2751983"/>
                <a:gd name="connsiteY2" fmla="*/ 14461 h 1101061"/>
                <a:gd name="connsiteX3" fmla="*/ 1989831 w 2751983"/>
                <a:gd name="connsiteY3" fmla="*/ 39254 h 1101061"/>
                <a:gd name="connsiteX4" fmla="*/ 2733643 w 2751983"/>
                <a:gd name="connsiteY4" fmla="*/ 446001 h 1101061"/>
                <a:gd name="connsiteX5" fmla="*/ 2502935 w 2751983"/>
                <a:gd name="connsiteY5" fmla="*/ 995909 h 1101061"/>
                <a:gd name="connsiteX6" fmla="*/ 850932 w 2751983"/>
                <a:gd name="connsiteY6" fmla="*/ 807252 h 1101061"/>
                <a:gd name="connsiteX7" fmla="*/ 321264 w 2751983"/>
                <a:gd name="connsiteY7" fmla="*/ 787793 h 1101061"/>
                <a:gd name="connsiteX8" fmla="*/ 1596 w 2751983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62342"/>
                <a:gd name="connsiteY0" fmla="*/ 493235 h 1101061"/>
                <a:gd name="connsiteX1" fmla="*/ 380410 w 2762342"/>
                <a:gd name="connsiteY1" fmla="*/ 115061 h 1101061"/>
                <a:gd name="connsiteX2" fmla="*/ 1235952 w 2762342"/>
                <a:gd name="connsiteY2" fmla="*/ 14461 h 1101061"/>
                <a:gd name="connsiteX3" fmla="*/ 1989831 w 2762342"/>
                <a:gd name="connsiteY3" fmla="*/ 39254 h 1101061"/>
                <a:gd name="connsiteX4" fmla="*/ 2695938 w 2762342"/>
                <a:gd name="connsiteY4" fmla="*/ 426875 h 1101061"/>
                <a:gd name="connsiteX5" fmla="*/ 2502935 w 2762342"/>
                <a:gd name="connsiteY5" fmla="*/ 995909 h 1101061"/>
                <a:gd name="connsiteX6" fmla="*/ 850932 w 2762342"/>
                <a:gd name="connsiteY6" fmla="*/ 807252 h 1101061"/>
                <a:gd name="connsiteX7" fmla="*/ 321264 w 2762342"/>
                <a:gd name="connsiteY7" fmla="*/ 787793 h 1101061"/>
                <a:gd name="connsiteX8" fmla="*/ 1596 w 2762342"/>
                <a:gd name="connsiteY8" fmla="*/ 493235 h 1101061"/>
                <a:gd name="connsiteX0" fmla="*/ 1818 w 2762564"/>
                <a:gd name="connsiteY0" fmla="*/ 496459 h 1104285"/>
                <a:gd name="connsiteX1" fmla="*/ 386023 w 2762564"/>
                <a:gd name="connsiteY1" fmla="*/ 167558 h 1104285"/>
                <a:gd name="connsiteX2" fmla="*/ 1236174 w 2762564"/>
                <a:gd name="connsiteY2" fmla="*/ 17685 h 1104285"/>
                <a:gd name="connsiteX3" fmla="*/ 1990053 w 2762564"/>
                <a:gd name="connsiteY3" fmla="*/ 42478 h 1104285"/>
                <a:gd name="connsiteX4" fmla="*/ 2696160 w 2762564"/>
                <a:gd name="connsiteY4" fmla="*/ 430099 h 1104285"/>
                <a:gd name="connsiteX5" fmla="*/ 2503157 w 2762564"/>
                <a:gd name="connsiteY5" fmla="*/ 999133 h 1104285"/>
                <a:gd name="connsiteX6" fmla="*/ 851154 w 2762564"/>
                <a:gd name="connsiteY6" fmla="*/ 810476 h 1104285"/>
                <a:gd name="connsiteX7" fmla="*/ 321486 w 2762564"/>
                <a:gd name="connsiteY7" fmla="*/ 791017 h 1104285"/>
                <a:gd name="connsiteX8" fmla="*/ 1818 w 2762564"/>
                <a:gd name="connsiteY8" fmla="*/ 496459 h 1104285"/>
                <a:gd name="connsiteX0" fmla="*/ 5283 w 2714563"/>
                <a:gd name="connsiteY0" fmla="*/ 460515 h 1104285"/>
                <a:gd name="connsiteX1" fmla="*/ 338022 w 2714563"/>
                <a:gd name="connsiteY1" fmla="*/ 167558 h 1104285"/>
                <a:gd name="connsiteX2" fmla="*/ 1188173 w 2714563"/>
                <a:gd name="connsiteY2" fmla="*/ 17685 h 1104285"/>
                <a:gd name="connsiteX3" fmla="*/ 1942052 w 2714563"/>
                <a:gd name="connsiteY3" fmla="*/ 42478 h 1104285"/>
                <a:gd name="connsiteX4" fmla="*/ 2648159 w 2714563"/>
                <a:gd name="connsiteY4" fmla="*/ 430099 h 1104285"/>
                <a:gd name="connsiteX5" fmla="*/ 2455156 w 2714563"/>
                <a:gd name="connsiteY5" fmla="*/ 999133 h 1104285"/>
                <a:gd name="connsiteX6" fmla="*/ 803153 w 2714563"/>
                <a:gd name="connsiteY6" fmla="*/ 810476 h 1104285"/>
                <a:gd name="connsiteX7" fmla="*/ 273485 w 2714563"/>
                <a:gd name="connsiteY7" fmla="*/ 791017 h 1104285"/>
                <a:gd name="connsiteX8" fmla="*/ 5283 w 2714563"/>
                <a:gd name="connsiteY8" fmla="*/ 460515 h 110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563" h="1104285">
                  <a:moveTo>
                    <a:pt x="5283" y="460515"/>
                  </a:moveTo>
                  <a:cubicBezTo>
                    <a:pt x="16039" y="356605"/>
                    <a:pt x="94147" y="330640"/>
                    <a:pt x="338022" y="167558"/>
                  </a:cubicBezTo>
                  <a:cubicBezTo>
                    <a:pt x="581897" y="4476"/>
                    <a:pt x="920835" y="38532"/>
                    <a:pt x="1188173" y="17685"/>
                  </a:cubicBezTo>
                  <a:cubicBezTo>
                    <a:pt x="1455511" y="-3162"/>
                    <a:pt x="1554648" y="-16472"/>
                    <a:pt x="1942052" y="42478"/>
                  </a:cubicBezTo>
                  <a:cubicBezTo>
                    <a:pt x="2328826" y="134941"/>
                    <a:pt x="2484477" y="184610"/>
                    <a:pt x="2648159" y="430099"/>
                  </a:cubicBezTo>
                  <a:cubicBezTo>
                    <a:pt x="2748998" y="643710"/>
                    <a:pt x="2770138" y="931775"/>
                    <a:pt x="2455156" y="999133"/>
                  </a:cubicBezTo>
                  <a:cubicBezTo>
                    <a:pt x="1863692" y="1252010"/>
                    <a:pt x="1487563" y="992373"/>
                    <a:pt x="803153" y="810476"/>
                  </a:cubicBezTo>
                  <a:cubicBezTo>
                    <a:pt x="621909" y="792685"/>
                    <a:pt x="510478" y="807562"/>
                    <a:pt x="273485" y="791017"/>
                  </a:cubicBezTo>
                  <a:cubicBezTo>
                    <a:pt x="-28438" y="694598"/>
                    <a:pt x="-5473" y="564425"/>
                    <a:pt x="5283" y="460515"/>
                  </a:cubicBezTo>
                  <a:close/>
                </a:path>
              </a:pathLst>
            </a:custGeom>
            <a:solidFill>
              <a:srgbClr val="B9A98F"/>
            </a:solidFill>
            <a:ln>
              <a:noFill/>
            </a:ln>
            <a:effectLst>
              <a:innerShdw blurRad="381000" dist="152400">
                <a:srgbClr val="86735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 rot="20337634">
              <a:off x="3482640" y="4337189"/>
              <a:ext cx="21343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Izsák születése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6879631" y="1099589"/>
            <a:ext cx="2844448" cy="1066660"/>
            <a:chOff x="6742897" y="144592"/>
            <a:chExt cx="2844448" cy="1066660"/>
          </a:xfrm>
        </p:grpSpPr>
        <p:sp>
          <p:nvSpPr>
            <p:cNvPr id="12" name="Ellipszis 6"/>
            <p:cNvSpPr/>
            <p:nvPr/>
          </p:nvSpPr>
          <p:spPr>
            <a:xfrm rot="20442375">
              <a:off x="6742897" y="255396"/>
              <a:ext cx="2844448" cy="955856"/>
            </a:xfrm>
            <a:custGeom>
              <a:avLst/>
              <a:gdLst>
                <a:gd name="connsiteX0" fmla="*/ 0 w 3138967"/>
                <a:gd name="connsiteY0" fmla="*/ 922855 h 1845710"/>
                <a:gd name="connsiteX1" fmla="*/ 1569484 w 3138967"/>
                <a:gd name="connsiteY1" fmla="*/ 0 h 1845710"/>
                <a:gd name="connsiteX2" fmla="*/ 3138968 w 3138967"/>
                <a:gd name="connsiteY2" fmla="*/ 922855 h 1845710"/>
                <a:gd name="connsiteX3" fmla="*/ 1569484 w 3138967"/>
                <a:gd name="connsiteY3" fmla="*/ 1845710 h 1845710"/>
                <a:gd name="connsiteX4" fmla="*/ 0 w 3138967"/>
                <a:gd name="connsiteY4" fmla="*/ 922855 h 1845710"/>
                <a:gd name="connsiteX0" fmla="*/ 0 w 3157943"/>
                <a:gd name="connsiteY0" fmla="*/ 923032 h 1846093"/>
                <a:gd name="connsiteX1" fmla="*/ 1569484 w 3157943"/>
                <a:gd name="connsiteY1" fmla="*/ 177 h 1846093"/>
                <a:gd name="connsiteX2" fmla="*/ 3157943 w 3157943"/>
                <a:gd name="connsiteY2" fmla="*/ 983734 h 1846093"/>
                <a:gd name="connsiteX3" fmla="*/ 1569484 w 3157943"/>
                <a:gd name="connsiteY3" fmla="*/ 1845887 h 1846093"/>
                <a:gd name="connsiteX4" fmla="*/ 0 w 3157943"/>
                <a:gd name="connsiteY4" fmla="*/ 923032 h 1846093"/>
                <a:gd name="connsiteX0" fmla="*/ 0 w 3051708"/>
                <a:gd name="connsiteY0" fmla="*/ 978493 h 1845713"/>
                <a:gd name="connsiteX1" fmla="*/ 1463249 w 3051708"/>
                <a:gd name="connsiteY1" fmla="*/ 2 h 1845713"/>
                <a:gd name="connsiteX2" fmla="*/ 3051708 w 3051708"/>
                <a:gd name="connsiteY2" fmla="*/ 983559 h 1845713"/>
                <a:gd name="connsiteX3" fmla="*/ 1463249 w 3051708"/>
                <a:gd name="connsiteY3" fmla="*/ 1845712 h 1845713"/>
                <a:gd name="connsiteX4" fmla="*/ 0 w 3051708"/>
                <a:gd name="connsiteY4" fmla="*/ 978493 h 1845713"/>
                <a:gd name="connsiteX0" fmla="*/ 48296 w 3100004"/>
                <a:gd name="connsiteY0" fmla="*/ 1009461 h 1876681"/>
                <a:gd name="connsiteX1" fmla="*/ 458102 w 3100004"/>
                <a:gd name="connsiteY1" fmla="*/ 315591 h 1876681"/>
                <a:gd name="connsiteX2" fmla="*/ 1511545 w 3100004"/>
                <a:gd name="connsiteY2" fmla="*/ 30970 h 1876681"/>
                <a:gd name="connsiteX3" fmla="*/ 3100004 w 3100004"/>
                <a:gd name="connsiteY3" fmla="*/ 1014527 h 1876681"/>
                <a:gd name="connsiteX4" fmla="*/ 1511545 w 3100004"/>
                <a:gd name="connsiteY4" fmla="*/ 1876680 h 1876681"/>
                <a:gd name="connsiteX5" fmla="*/ 48296 w 3100004"/>
                <a:gd name="connsiteY5" fmla="*/ 1009461 h 1876681"/>
                <a:gd name="connsiteX0" fmla="*/ 48296 w 3127314"/>
                <a:gd name="connsiteY0" fmla="*/ 1008752 h 1875971"/>
                <a:gd name="connsiteX1" fmla="*/ 458102 w 3127314"/>
                <a:gd name="connsiteY1" fmla="*/ 314882 h 1875971"/>
                <a:gd name="connsiteX2" fmla="*/ 1511545 w 3127314"/>
                <a:gd name="connsiteY2" fmla="*/ 30261 h 1875971"/>
                <a:gd name="connsiteX3" fmla="*/ 2540322 w 3127314"/>
                <a:gd name="connsiteY3" fmla="*/ 119320 h 1875971"/>
                <a:gd name="connsiteX4" fmla="*/ 3100004 w 3127314"/>
                <a:gd name="connsiteY4" fmla="*/ 1013818 h 1875971"/>
                <a:gd name="connsiteX5" fmla="*/ 1511545 w 3127314"/>
                <a:gd name="connsiteY5" fmla="*/ 1875971 h 1875971"/>
                <a:gd name="connsiteX6" fmla="*/ 48296 w 3127314"/>
                <a:gd name="connsiteY6" fmla="*/ 1008752 h 1875971"/>
                <a:gd name="connsiteX0" fmla="*/ 48296 w 3103499"/>
                <a:gd name="connsiteY0" fmla="*/ 1008752 h 1906693"/>
                <a:gd name="connsiteX1" fmla="*/ 458102 w 3103499"/>
                <a:gd name="connsiteY1" fmla="*/ 314882 h 1906693"/>
                <a:gd name="connsiteX2" fmla="*/ 1511545 w 3103499"/>
                <a:gd name="connsiteY2" fmla="*/ 30261 h 1906693"/>
                <a:gd name="connsiteX3" fmla="*/ 2540322 w 3103499"/>
                <a:gd name="connsiteY3" fmla="*/ 119320 h 1906693"/>
                <a:gd name="connsiteX4" fmla="*/ 3100004 w 3103499"/>
                <a:gd name="connsiteY4" fmla="*/ 1013818 h 1906693"/>
                <a:gd name="connsiteX5" fmla="*/ 2806659 w 3103499"/>
                <a:gd name="connsiteY5" fmla="*/ 1646354 h 1906693"/>
                <a:gd name="connsiteX6" fmla="*/ 1511545 w 3103499"/>
                <a:gd name="connsiteY6" fmla="*/ 1875971 h 1906693"/>
                <a:gd name="connsiteX7" fmla="*/ 48296 w 3103499"/>
                <a:gd name="connsiteY7" fmla="*/ 1008752 h 1906693"/>
                <a:gd name="connsiteX0" fmla="*/ 48296 w 3103499"/>
                <a:gd name="connsiteY0" fmla="*/ 988197 h 1886138"/>
                <a:gd name="connsiteX1" fmla="*/ 458102 w 3103499"/>
                <a:gd name="connsiteY1" fmla="*/ 294327 h 1886138"/>
                <a:gd name="connsiteX2" fmla="*/ 1511545 w 3103499"/>
                <a:gd name="connsiteY2" fmla="*/ 9706 h 1886138"/>
                <a:gd name="connsiteX3" fmla="*/ 2425245 w 3103499"/>
                <a:gd name="connsiteY3" fmla="*/ 156949 h 1886138"/>
                <a:gd name="connsiteX4" fmla="*/ 3100004 w 3103499"/>
                <a:gd name="connsiteY4" fmla="*/ 993263 h 1886138"/>
                <a:gd name="connsiteX5" fmla="*/ 2806659 w 3103499"/>
                <a:gd name="connsiteY5" fmla="*/ 1625799 h 1886138"/>
                <a:gd name="connsiteX6" fmla="*/ 1511545 w 3103499"/>
                <a:gd name="connsiteY6" fmla="*/ 1855416 h 1886138"/>
                <a:gd name="connsiteX7" fmla="*/ 48296 w 3103499"/>
                <a:gd name="connsiteY7" fmla="*/ 988197 h 1886138"/>
                <a:gd name="connsiteX0" fmla="*/ 2019 w 3057222"/>
                <a:gd name="connsiteY0" fmla="*/ 988197 h 1855546"/>
                <a:gd name="connsiteX1" fmla="*/ 411825 w 3057222"/>
                <a:gd name="connsiteY1" fmla="*/ 294327 h 1855546"/>
                <a:gd name="connsiteX2" fmla="*/ 1465268 w 3057222"/>
                <a:gd name="connsiteY2" fmla="*/ 9706 h 1855546"/>
                <a:gd name="connsiteX3" fmla="*/ 2378968 w 3057222"/>
                <a:gd name="connsiteY3" fmla="*/ 156949 h 1855546"/>
                <a:gd name="connsiteX4" fmla="*/ 3053727 w 3057222"/>
                <a:gd name="connsiteY4" fmla="*/ 993263 h 1855546"/>
                <a:gd name="connsiteX5" fmla="*/ 2760382 w 3057222"/>
                <a:gd name="connsiteY5" fmla="*/ 1625799 h 1855546"/>
                <a:gd name="connsiteX6" fmla="*/ 1465268 w 3057222"/>
                <a:gd name="connsiteY6" fmla="*/ 1855416 h 1855546"/>
                <a:gd name="connsiteX7" fmla="*/ 312666 w 3057222"/>
                <a:gd name="connsiteY7" fmla="*/ 1646872 h 1855546"/>
                <a:gd name="connsiteX8" fmla="*/ 2019 w 3057222"/>
                <a:gd name="connsiteY8" fmla="*/ 988197 h 1855546"/>
                <a:gd name="connsiteX0" fmla="*/ 2019 w 3057222"/>
                <a:gd name="connsiteY0" fmla="*/ 988197 h 1704047"/>
                <a:gd name="connsiteX1" fmla="*/ 411825 w 3057222"/>
                <a:gd name="connsiteY1" fmla="*/ 294327 h 1704047"/>
                <a:gd name="connsiteX2" fmla="*/ 1465268 w 3057222"/>
                <a:gd name="connsiteY2" fmla="*/ 9706 h 1704047"/>
                <a:gd name="connsiteX3" fmla="*/ 2378968 w 3057222"/>
                <a:gd name="connsiteY3" fmla="*/ 156949 h 1704047"/>
                <a:gd name="connsiteX4" fmla="*/ 3053727 w 3057222"/>
                <a:gd name="connsiteY4" fmla="*/ 993263 h 1704047"/>
                <a:gd name="connsiteX5" fmla="*/ 2760382 w 3057222"/>
                <a:gd name="connsiteY5" fmla="*/ 1625799 h 1704047"/>
                <a:gd name="connsiteX6" fmla="*/ 1422882 w 3057222"/>
                <a:gd name="connsiteY6" fmla="*/ 1613240 h 1704047"/>
                <a:gd name="connsiteX7" fmla="*/ 312666 w 3057222"/>
                <a:gd name="connsiteY7" fmla="*/ 1646872 h 1704047"/>
                <a:gd name="connsiteX8" fmla="*/ 2019 w 3057222"/>
                <a:gd name="connsiteY8" fmla="*/ 988197 h 1704047"/>
                <a:gd name="connsiteX0" fmla="*/ 20 w 3055223"/>
                <a:gd name="connsiteY0" fmla="*/ 988197 h 1694983"/>
                <a:gd name="connsiteX1" fmla="*/ 409826 w 3055223"/>
                <a:gd name="connsiteY1" fmla="*/ 294327 h 1694983"/>
                <a:gd name="connsiteX2" fmla="*/ 1463269 w 3055223"/>
                <a:gd name="connsiteY2" fmla="*/ 9706 h 1694983"/>
                <a:gd name="connsiteX3" fmla="*/ 2376969 w 3055223"/>
                <a:gd name="connsiteY3" fmla="*/ 156949 h 1694983"/>
                <a:gd name="connsiteX4" fmla="*/ 3051728 w 3055223"/>
                <a:gd name="connsiteY4" fmla="*/ 993263 h 1694983"/>
                <a:gd name="connsiteX5" fmla="*/ 2758383 w 3055223"/>
                <a:gd name="connsiteY5" fmla="*/ 1625799 h 1694983"/>
                <a:gd name="connsiteX6" fmla="*/ 1420883 w 3055223"/>
                <a:gd name="connsiteY6" fmla="*/ 1613240 h 1694983"/>
                <a:gd name="connsiteX7" fmla="*/ 422567 w 3055223"/>
                <a:gd name="connsiteY7" fmla="*/ 1400889 h 1694983"/>
                <a:gd name="connsiteX8" fmla="*/ 20 w 3055223"/>
                <a:gd name="connsiteY8" fmla="*/ 988197 h 1694983"/>
                <a:gd name="connsiteX0" fmla="*/ 3496 w 3058699"/>
                <a:gd name="connsiteY0" fmla="*/ 988197 h 1694983"/>
                <a:gd name="connsiteX1" fmla="*/ 413302 w 3058699"/>
                <a:gd name="connsiteY1" fmla="*/ 294327 h 1694983"/>
                <a:gd name="connsiteX2" fmla="*/ 1466745 w 3058699"/>
                <a:gd name="connsiteY2" fmla="*/ 9706 h 1694983"/>
                <a:gd name="connsiteX3" fmla="*/ 2380445 w 3058699"/>
                <a:gd name="connsiteY3" fmla="*/ 156949 h 1694983"/>
                <a:gd name="connsiteX4" fmla="*/ 3055204 w 3058699"/>
                <a:gd name="connsiteY4" fmla="*/ 993263 h 1694983"/>
                <a:gd name="connsiteX5" fmla="*/ 2761859 w 3058699"/>
                <a:gd name="connsiteY5" fmla="*/ 1625799 h 1694983"/>
                <a:gd name="connsiteX6" fmla="*/ 1424359 w 3058699"/>
                <a:gd name="connsiteY6" fmla="*/ 1613240 h 1694983"/>
                <a:gd name="connsiteX7" fmla="*/ 426043 w 3058699"/>
                <a:gd name="connsiteY7" fmla="*/ 1400889 h 1694983"/>
                <a:gd name="connsiteX8" fmla="*/ 3496 w 3058699"/>
                <a:gd name="connsiteY8" fmla="*/ 988197 h 1694983"/>
                <a:gd name="connsiteX0" fmla="*/ 779 w 3055982"/>
                <a:gd name="connsiteY0" fmla="*/ 988197 h 1691477"/>
                <a:gd name="connsiteX1" fmla="*/ 410585 w 3055982"/>
                <a:gd name="connsiteY1" fmla="*/ 294327 h 1691477"/>
                <a:gd name="connsiteX2" fmla="*/ 1464028 w 3055982"/>
                <a:gd name="connsiteY2" fmla="*/ 9706 h 1691477"/>
                <a:gd name="connsiteX3" fmla="*/ 2377728 w 3055982"/>
                <a:gd name="connsiteY3" fmla="*/ 156949 h 1691477"/>
                <a:gd name="connsiteX4" fmla="*/ 3052487 w 3055982"/>
                <a:gd name="connsiteY4" fmla="*/ 993263 h 1691477"/>
                <a:gd name="connsiteX5" fmla="*/ 2759142 w 3055982"/>
                <a:gd name="connsiteY5" fmla="*/ 1625799 h 1691477"/>
                <a:gd name="connsiteX6" fmla="*/ 1421642 w 3055982"/>
                <a:gd name="connsiteY6" fmla="*/ 1613240 h 1691477"/>
                <a:gd name="connsiteX7" fmla="*/ 495417 w 3055982"/>
                <a:gd name="connsiteY7" fmla="*/ 1489409 h 1691477"/>
                <a:gd name="connsiteX8" fmla="*/ 779 w 3055982"/>
                <a:gd name="connsiteY8" fmla="*/ 988197 h 1691477"/>
                <a:gd name="connsiteX0" fmla="*/ 392 w 3055595"/>
                <a:gd name="connsiteY0" fmla="*/ 988197 h 1693324"/>
                <a:gd name="connsiteX1" fmla="*/ 410198 w 3055595"/>
                <a:gd name="connsiteY1" fmla="*/ 294327 h 1693324"/>
                <a:gd name="connsiteX2" fmla="*/ 1463641 w 3055595"/>
                <a:gd name="connsiteY2" fmla="*/ 9706 h 1693324"/>
                <a:gd name="connsiteX3" fmla="*/ 2377341 w 3055595"/>
                <a:gd name="connsiteY3" fmla="*/ 156949 h 1693324"/>
                <a:gd name="connsiteX4" fmla="*/ 3052100 w 3055595"/>
                <a:gd name="connsiteY4" fmla="*/ 993263 h 1693324"/>
                <a:gd name="connsiteX5" fmla="*/ 2758755 w 3055595"/>
                <a:gd name="connsiteY5" fmla="*/ 1625799 h 1693324"/>
                <a:gd name="connsiteX6" fmla="*/ 1421255 w 3055595"/>
                <a:gd name="connsiteY6" fmla="*/ 1613240 h 1693324"/>
                <a:gd name="connsiteX7" fmla="*/ 469101 w 3055595"/>
                <a:gd name="connsiteY7" fmla="*/ 1441987 h 1693324"/>
                <a:gd name="connsiteX8" fmla="*/ 392 w 3055595"/>
                <a:gd name="connsiteY8" fmla="*/ 988197 h 1693324"/>
                <a:gd name="connsiteX0" fmla="*/ 392 w 3055595"/>
                <a:gd name="connsiteY0" fmla="*/ 988197 h 1665333"/>
                <a:gd name="connsiteX1" fmla="*/ 410198 w 3055595"/>
                <a:gd name="connsiteY1" fmla="*/ 294327 h 1665333"/>
                <a:gd name="connsiteX2" fmla="*/ 1463641 w 3055595"/>
                <a:gd name="connsiteY2" fmla="*/ 9706 h 1665333"/>
                <a:gd name="connsiteX3" fmla="*/ 2377341 w 3055595"/>
                <a:gd name="connsiteY3" fmla="*/ 156949 h 1665333"/>
                <a:gd name="connsiteX4" fmla="*/ 3052100 w 3055595"/>
                <a:gd name="connsiteY4" fmla="*/ 993263 h 1665333"/>
                <a:gd name="connsiteX5" fmla="*/ 2758755 w 3055595"/>
                <a:gd name="connsiteY5" fmla="*/ 1625799 h 1665333"/>
                <a:gd name="connsiteX6" fmla="*/ 1491429 w 3055595"/>
                <a:gd name="connsiteY6" fmla="*/ 1446933 h 1665333"/>
                <a:gd name="connsiteX7" fmla="*/ 469101 w 3055595"/>
                <a:gd name="connsiteY7" fmla="*/ 1441987 h 1665333"/>
                <a:gd name="connsiteX8" fmla="*/ 392 w 3055595"/>
                <a:gd name="connsiteY8" fmla="*/ 988197 h 1665333"/>
                <a:gd name="connsiteX0" fmla="*/ 6 w 3055209"/>
                <a:gd name="connsiteY0" fmla="*/ 988197 h 1666955"/>
                <a:gd name="connsiteX1" fmla="*/ 409812 w 3055209"/>
                <a:gd name="connsiteY1" fmla="*/ 294327 h 1666955"/>
                <a:gd name="connsiteX2" fmla="*/ 1463255 w 3055209"/>
                <a:gd name="connsiteY2" fmla="*/ 9706 h 1666955"/>
                <a:gd name="connsiteX3" fmla="*/ 2376955 w 3055209"/>
                <a:gd name="connsiteY3" fmla="*/ 156949 h 1666955"/>
                <a:gd name="connsiteX4" fmla="*/ 3051714 w 3055209"/>
                <a:gd name="connsiteY4" fmla="*/ 993263 h 1666955"/>
                <a:gd name="connsiteX5" fmla="*/ 2758369 w 3055209"/>
                <a:gd name="connsiteY5" fmla="*/ 1625799 h 1666955"/>
                <a:gd name="connsiteX6" fmla="*/ 1491043 w 3055209"/>
                <a:gd name="connsiteY6" fmla="*/ 1446933 h 1666955"/>
                <a:gd name="connsiteX7" fmla="*/ 403577 w 3055209"/>
                <a:gd name="connsiteY7" fmla="*/ 1340188 h 1666955"/>
                <a:gd name="connsiteX8" fmla="*/ 6 w 3055209"/>
                <a:gd name="connsiteY8" fmla="*/ 988197 h 1666955"/>
                <a:gd name="connsiteX0" fmla="*/ 6 w 3055209"/>
                <a:gd name="connsiteY0" fmla="*/ 988197 h 1668364"/>
                <a:gd name="connsiteX1" fmla="*/ 409812 w 3055209"/>
                <a:gd name="connsiteY1" fmla="*/ 294327 h 1668364"/>
                <a:gd name="connsiteX2" fmla="*/ 1463255 w 3055209"/>
                <a:gd name="connsiteY2" fmla="*/ 9706 h 1668364"/>
                <a:gd name="connsiteX3" fmla="*/ 2376955 w 3055209"/>
                <a:gd name="connsiteY3" fmla="*/ 156949 h 1668364"/>
                <a:gd name="connsiteX4" fmla="*/ 3051714 w 3055209"/>
                <a:gd name="connsiteY4" fmla="*/ 993263 h 1668364"/>
                <a:gd name="connsiteX5" fmla="*/ 2758369 w 3055209"/>
                <a:gd name="connsiteY5" fmla="*/ 1625799 h 1668364"/>
                <a:gd name="connsiteX6" fmla="*/ 1491043 w 3055209"/>
                <a:gd name="connsiteY6" fmla="*/ 1446933 h 1668364"/>
                <a:gd name="connsiteX7" fmla="*/ 988471 w 3055209"/>
                <a:gd name="connsiteY7" fmla="*/ 1257308 h 1668364"/>
                <a:gd name="connsiteX8" fmla="*/ 403577 w 3055209"/>
                <a:gd name="connsiteY8" fmla="*/ 1340188 h 1668364"/>
                <a:gd name="connsiteX9" fmla="*/ 6 w 3055209"/>
                <a:gd name="connsiteY9" fmla="*/ 988197 h 1668364"/>
                <a:gd name="connsiteX0" fmla="*/ 6 w 3055209"/>
                <a:gd name="connsiteY0" fmla="*/ 988197 h 1667218"/>
                <a:gd name="connsiteX1" fmla="*/ 409812 w 3055209"/>
                <a:gd name="connsiteY1" fmla="*/ 294327 h 1667218"/>
                <a:gd name="connsiteX2" fmla="*/ 1463255 w 3055209"/>
                <a:gd name="connsiteY2" fmla="*/ 9706 h 1667218"/>
                <a:gd name="connsiteX3" fmla="*/ 2376955 w 3055209"/>
                <a:gd name="connsiteY3" fmla="*/ 156949 h 1667218"/>
                <a:gd name="connsiteX4" fmla="*/ 3051714 w 3055209"/>
                <a:gd name="connsiteY4" fmla="*/ 993263 h 1667218"/>
                <a:gd name="connsiteX5" fmla="*/ 2758369 w 3055209"/>
                <a:gd name="connsiteY5" fmla="*/ 1625799 h 1667218"/>
                <a:gd name="connsiteX6" fmla="*/ 1491043 w 3055209"/>
                <a:gd name="connsiteY6" fmla="*/ 1446933 h 1667218"/>
                <a:gd name="connsiteX7" fmla="*/ 987213 w 3055209"/>
                <a:gd name="connsiteY7" fmla="*/ 1324335 h 1667218"/>
                <a:gd name="connsiteX8" fmla="*/ 403577 w 3055209"/>
                <a:gd name="connsiteY8" fmla="*/ 1340188 h 1667218"/>
                <a:gd name="connsiteX9" fmla="*/ 6 w 3055209"/>
                <a:gd name="connsiteY9" fmla="*/ 988197 h 1667218"/>
                <a:gd name="connsiteX0" fmla="*/ 6 w 3053716"/>
                <a:gd name="connsiteY0" fmla="*/ 988197 h 1594818"/>
                <a:gd name="connsiteX1" fmla="*/ 409812 w 3053716"/>
                <a:gd name="connsiteY1" fmla="*/ 294327 h 1594818"/>
                <a:gd name="connsiteX2" fmla="*/ 1463255 w 3053716"/>
                <a:gd name="connsiteY2" fmla="*/ 9706 h 1594818"/>
                <a:gd name="connsiteX3" fmla="*/ 2376955 w 3053716"/>
                <a:gd name="connsiteY3" fmla="*/ 156949 h 1594818"/>
                <a:gd name="connsiteX4" fmla="*/ 3051714 w 3053716"/>
                <a:gd name="connsiteY4" fmla="*/ 993263 h 1594818"/>
                <a:gd name="connsiteX5" fmla="*/ 2699556 w 3053716"/>
                <a:gd name="connsiteY5" fmla="*/ 1544235 h 1594818"/>
                <a:gd name="connsiteX6" fmla="*/ 1491043 w 3053716"/>
                <a:gd name="connsiteY6" fmla="*/ 1446933 h 1594818"/>
                <a:gd name="connsiteX7" fmla="*/ 987213 w 3053716"/>
                <a:gd name="connsiteY7" fmla="*/ 1324335 h 1594818"/>
                <a:gd name="connsiteX8" fmla="*/ 403577 w 3053716"/>
                <a:gd name="connsiteY8" fmla="*/ 1340188 h 1594818"/>
                <a:gd name="connsiteX9" fmla="*/ 6 w 3053716"/>
                <a:gd name="connsiteY9" fmla="*/ 988197 h 1594818"/>
                <a:gd name="connsiteX0" fmla="*/ 6 w 2929227"/>
                <a:gd name="connsiteY0" fmla="*/ 988197 h 1594818"/>
                <a:gd name="connsiteX1" fmla="*/ 409812 w 2929227"/>
                <a:gd name="connsiteY1" fmla="*/ 294327 h 1594818"/>
                <a:gd name="connsiteX2" fmla="*/ 1463255 w 2929227"/>
                <a:gd name="connsiteY2" fmla="*/ 9706 h 1594818"/>
                <a:gd name="connsiteX3" fmla="*/ 2376955 w 2929227"/>
                <a:gd name="connsiteY3" fmla="*/ 156949 h 1594818"/>
                <a:gd name="connsiteX4" fmla="*/ 2918291 w 2929227"/>
                <a:gd name="connsiteY4" fmla="*/ 957231 h 1594818"/>
                <a:gd name="connsiteX5" fmla="*/ 2699556 w 2929227"/>
                <a:gd name="connsiteY5" fmla="*/ 1544235 h 1594818"/>
                <a:gd name="connsiteX6" fmla="*/ 1491043 w 2929227"/>
                <a:gd name="connsiteY6" fmla="*/ 1446933 h 1594818"/>
                <a:gd name="connsiteX7" fmla="*/ 987213 w 2929227"/>
                <a:gd name="connsiteY7" fmla="*/ 1324335 h 1594818"/>
                <a:gd name="connsiteX8" fmla="*/ 403577 w 2929227"/>
                <a:gd name="connsiteY8" fmla="*/ 1340188 h 1594818"/>
                <a:gd name="connsiteX9" fmla="*/ 6 w 2929227"/>
                <a:gd name="connsiteY9" fmla="*/ 988197 h 1594818"/>
                <a:gd name="connsiteX0" fmla="*/ 6 w 2929227"/>
                <a:gd name="connsiteY0" fmla="*/ 981527 h 1588148"/>
                <a:gd name="connsiteX1" fmla="*/ 409812 w 2929227"/>
                <a:gd name="connsiteY1" fmla="*/ 287657 h 1588148"/>
                <a:gd name="connsiteX2" fmla="*/ 1463255 w 2929227"/>
                <a:gd name="connsiteY2" fmla="*/ 3036 h 1588148"/>
                <a:gd name="connsiteX3" fmla="*/ 2002645 w 2929227"/>
                <a:gd name="connsiteY3" fmla="*/ 444972 h 1588148"/>
                <a:gd name="connsiteX4" fmla="*/ 2918291 w 2929227"/>
                <a:gd name="connsiteY4" fmla="*/ 950561 h 1588148"/>
                <a:gd name="connsiteX5" fmla="*/ 2699556 w 2929227"/>
                <a:gd name="connsiteY5" fmla="*/ 1537565 h 1588148"/>
                <a:gd name="connsiteX6" fmla="*/ 1491043 w 2929227"/>
                <a:gd name="connsiteY6" fmla="*/ 1440263 h 1588148"/>
                <a:gd name="connsiteX7" fmla="*/ 987213 w 2929227"/>
                <a:gd name="connsiteY7" fmla="*/ 1317665 h 1588148"/>
                <a:gd name="connsiteX8" fmla="*/ 403577 w 2929227"/>
                <a:gd name="connsiteY8" fmla="*/ 1333518 h 1588148"/>
                <a:gd name="connsiteX9" fmla="*/ 6 w 2929227"/>
                <a:gd name="connsiteY9" fmla="*/ 981527 h 1588148"/>
                <a:gd name="connsiteX0" fmla="*/ 6 w 2929227"/>
                <a:gd name="connsiteY0" fmla="*/ 742327 h 1348948"/>
                <a:gd name="connsiteX1" fmla="*/ 409812 w 2929227"/>
                <a:gd name="connsiteY1" fmla="*/ 48457 h 1348948"/>
                <a:gd name="connsiteX2" fmla="*/ 1314065 w 2929227"/>
                <a:gd name="connsiteY2" fmla="*/ 210268 h 1348948"/>
                <a:gd name="connsiteX3" fmla="*/ 2002645 w 2929227"/>
                <a:gd name="connsiteY3" fmla="*/ 205772 h 1348948"/>
                <a:gd name="connsiteX4" fmla="*/ 2918291 w 2929227"/>
                <a:gd name="connsiteY4" fmla="*/ 711361 h 1348948"/>
                <a:gd name="connsiteX5" fmla="*/ 2699556 w 2929227"/>
                <a:gd name="connsiteY5" fmla="*/ 1298365 h 1348948"/>
                <a:gd name="connsiteX6" fmla="*/ 1491043 w 2929227"/>
                <a:gd name="connsiteY6" fmla="*/ 1201063 h 1348948"/>
                <a:gd name="connsiteX7" fmla="*/ 987213 w 2929227"/>
                <a:gd name="connsiteY7" fmla="*/ 1078465 h 1348948"/>
                <a:gd name="connsiteX8" fmla="*/ 403577 w 2929227"/>
                <a:gd name="connsiteY8" fmla="*/ 1094318 h 1348948"/>
                <a:gd name="connsiteX9" fmla="*/ 6 w 2929227"/>
                <a:gd name="connsiteY9" fmla="*/ 742327 h 1348948"/>
                <a:gd name="connsiteX0" fmla="*/ 746 w 2929967"/>
                <a:gd name="connsiteY0" fmla="*/ 612751 h 1219372"/>
                <a:gd name="connsiteX1" fmla="*/ 485822 w 2929967"/>
                <a:gd name="connsiteY1" fmla="*/ 195201 h 1219372"/>
                <a:gd name="connsiteX2" fmla="*/ 1314805 w 2929967"/>
                <a:gd name="connsiteY2" fmla="*/ 80692 h 1219372"/>
                <a:gd name="connsiteX3" fmla="*/ 2003385 w 2929967"/>
                <a:gd name="connsiteY3" fmla="*/ 76196 h 1219372"/>
                <a:gd name="connsiteX4" fmla="*/ 2919031 w 2929967"/>
                <a:gd name="connsiteY4" fmla="*/ 581785 h 1219372"/>
                <a:gd name="connsiteX5" fmla="*/ 2700296 w 2929967"/>
                <a:gd name="connsiteY5" fmla="*/ 1168789 h 1219372"/>
                <a:gd name="connsiteX6" fmla="*/ 1491783 w 2929967"/>
                <a:gd name="connsiteY6" fmla="*/ 1071487 h 1219372"/>
                <a:gd name="connsiteX7" fmla="*/ 987953 w 2929967"/>
                <a:gd name="connsiteY7" fmla="*/ 948889 h 1219372"/>
                <a:gd name="connsiteX8" fmla="*/ 404317 w 2929967"/>
                <a:gd name="connsiteY8" fmla="*/ 964742 h 1219372"/>
                <a:gd name="connsiteX9" fmla="*/ 746 w 2929967"/>
                <a:gd name="connsiteY9" fmla="*/ 612751 h 1219372"/>
                <a:gd name="connsiteX0" fmla="*/ 746 w 2929967"/>
                <a:gd name="connsiteY0" fmla="*/ 579924 h 1186545"/>
                <a:gd name="connsiteX1" fmla="*/ 485822 w 2929967"/>
                <a:gd name="connsiteY1" fmla="*/ 162374 h 1186545"/>
                <a:gd name="connsiteX2" fmla="*/ 1314805 w 2929967"/>
                <a:gd name="connsiteY2" fmla="*/ 47865 h 1186545"/>
                <a:gd name="connsiteX3" fmla="*/ 2284139 w 2929967"/>
                <a:gd name="connsiteY3" fmla="*/ 88873 h 1186545"/>
                <a:gd name="connsiteX4" fmla="*/ 2919031 w 2929967"/>
                <a:gd name="connsiteY4" fmla="*/ 548958 h 1186545"/>
                <a:gd name="connsiteX5" fmla="*/ 2700296 w 2929967"/>
                <a:gd name="connsiteY5" fmla="*/ 1135962 h 1186545"/>
                <a:gd name="connsiteX6" fmla="*/ 1491783 w 2929967"/>
                <a:gd name="connsiteY6" fmla="*/ 1038660 h 1186545"/>
                <a:gd name="connsiteX7" fmla="*/ 987953 w 2929967"/>
                <a:gd name="connsiteY7" fmla="*/ 916062 h 1186545"/>
                <a:gd name="connsiteX8" fmla="*/ 404317 w 2929967"/>
                <a:gd name="connsiteY8" fmla="*/ 931915 h 1186545"/>
                <a:gd name="connsiteX9" fmla="*/ 746 w 2929967"/>
                <a:gd name="connsiteY9" fmla="*/ 579924 h 1186545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746 w 2929967"/>
                <a:gd name="connsiteY0" fmla="*/ 540030 h 1146651"/>
                <a:gd name="connsiteX1" fmla="*/ 485822 w 2929967"/>
                <a:gd name="connsiteY1" fmla="*/ 122480 h 1146651"/>
                <a:gd name="connsiteX2" fmla="*/ 1314805 w 2929967"/>
                <a:gd name="connsiteY2" fmla="*/ 7971 h 1146651"/>
                <a:gd name="connsiteX3" fmla="*/ 2284139 w 2929967"/>
                <a:gd name="connsiteY3" fmla="*/ 48979 h 1146651"/>
                <a:gd name="connsiteX4" fmla="*/ 2919031 w 2929967"/>
                <a:gd name="connsiteY4" fmla="*/ 509064 h 1146651"/>
                <a:gd name="connsiteX5" fmla="*/ 2700296 w 2929967"/>
                <a:gd name="connsiteY5" fmla="*/ 1096068 h 1146651"/>
                <a:gd name="connsiteX6" fmla="*/ 1491783 w 2929967"/>
                <a:gd name="connsiteY6" fmla="*/ 998766 h 1146651"/>
                <a:gd name="connsiteX7" fmla="*/ 987953 w 2929967"/>
                <a:gd name="connsiteY7" fmla="*/ 876168 h 1146651"/>
                <a:gd name="connsiteX8" fmla="*/ 404317 w 2929967"/>
                <a:gd name="connsiteY8" fmla="*/ 892021 h 1146651"/>
                <a:gd name="connsiteX9" fmla="*/ 746 w 2929967"/>
                <a:gd name="connsiteY9" fmla="*/ 540030 h 1146651"/>
                <a:gd name="connsiteX0" fmla="*/ 991 w 2883420"/>
                <a:gd name="connsiteY0" fmla="*/ 547614 h 1146651"/>
                <a:gd name="connsiteX1" fmla="*/ 439275 w 2883420"/>
                <a:gd name="connsiteY1" fmla="*/ 122480 h 1146651"/>
                <a:gd name="connsiteX2" fmla="*/ 1268258 w 2883420"/>
                <a:gd name="connsiteY2" fmla="*/ 7971 h 1146651"/>
                <a:gd name="connsiteX3" fmla="*/ 2237592 w 2883420"/>
                <a:gd name="connsiteY3" fmla="*/ 48979 h 1146651"/>
                <a:gd name="connsiteX4" fmla="*/ 2872484 w 2883420"/>
                <a:gd name="connsiteY4" fmla="*/ 509064 h 1146651"/>
                <a:gd name="connsiteX5" fmla="*/ 2653749 w 2883420"/>
                <a:gd name="connsiteY5" fmla="*/ 1096068 h 1146651"/>
                <a:gd name="connsiteX6" fmla="*/ 1445236 w 2883420"/>
                <a:gd name="connsiteY6" fmla="*/ 998766 h 1146651"/>
                <a:gd name="connsiteX7" fmla="*/ 941406 w 2883420"/>
                <a:gd name="connsiteY7" fmla="*/ 876168 h 1146651"/>
                <a:gd name="connsiteX8" fmla="*/ 357770 w 2883420"/>
                <a:gd name="connsiteY8" fmla="*/ 892021 h 1146651"/>
                <a:gd name="connsiteX9" fmla="*/ 991 w 2883420"/>
                <a:gd name="connsiteY9" fmla="*/ 547614 h 1146651"/>
                <a:gd name="connsiteX0" fmla="*/ 480 w 2882909"/>
                <a:gd name="connsiteY0" fmla="*/ 547298 h 1146335"/>
                <a:gd name="connsiteX1" fmla="*/ 412205 w 2882909"/>
                <a:gd name="connsiteY1" fmla="*/ 108255 h 1146335"/>
                <a:gd name="connsiteX2" fmla="*/ 1267747 w 2882909"/>
                <a:gd name="connsiteY2" fmla="*/ 7655 h 1146335"/>
                <a:gd name="connsiteX3" fmla="*/ 2237081 w 2882909"/>
                <a:gd name="connsiteY3" fmla="*/ 48663 h 1146335"/>
                <a:gd name="connsiteX4" fmla="*/ 2871973 w 2882909"/>
                <a:gd name="connsiteY4" fmla="*/ 508748 h 1146335"/>
                <a:gd name="connsiteX5" fmla="*/ 2653238 w 2882909"/>
                <a:gd name="connsiteY5" fmla="*/ 1095752 h 1146335"/>
                <a:gd name="connsiteX6" fmla="*/ 1444725 w 2882909"/>
                <a:gd name="connsiteY6" fmla="*/ 998450 h 1146335"/>
                <a:gd name="connsiteX7" fmla="*/ 940895 w 2882909"/>
                <a:gd name="connsiteY7" fmla="*/ 875852 h 1146335"/>
                <a:gd name="connsiteX8" fmla="*/ 357259 w 2882909"/>
                <a:gd name="connsiteY8" fmla="*/ 891705 h 1146335"/>
                <a:gd name="connsiteX9" fmla="*/ 480 w 2882909"/>
                <a:gd name="connsiteY9" fmla="*/ 547298 h 1146335"/>
                <a:gd name="connsiteX0" fmla="*/ 480 w 2882909"/>
                <a:gd name="connsiteY0" fmla="*/ 547298 h 1146610"/>
                <a:gd name="connsiteX1" fmla="*/ 412205 w 2882909"/>
                <a:gd name="connsiteY1" fmla="*/ 108255 h 1146610"/>
                <a:gd name="connsiteX2" fmla="*/ 1267747 w 2882909"/>
                <a:gd name="connsiteY2" fmla="*/ 7655 h 1146610"/>
                <a:gd name="connsiteX3" fmla="*/ 2237081 w 2882909"/>
                <a:gd name="connsiteY3" fmla="*/ 48663 h 1146610"/>
                <a:gd name="connsiteX4" fmla="*/ 2871973 w 2882909"/>
                <a:gd name="connsiteY4" fmla="*/ 508748 h 1146610"/>
                <a:gd name="connsiteX5" fmla="*/ 2653238 w 2882909"/>
                <a:gd name="connsiteY5" fmla="*/ 1095752 h 1146610"/>
                <a:gd name="connsiteX6" fmla="*/ 1444725 w 2882909"/>
                <a:gd name="connsiteY6" fmla="*/ 998450 h 1146610"/>
                <a:gd name="connsiteX7" fmla="*/ 1048389 w 2882909"/>
                <a:gd name="connsiteY7" fmla="*/ 864461 h 1146610"/>
                <a:gd name="connsiteX8" fmla="*/ 357259 w 2882909"/>
                <a:gd name="connsiteY8" fmla="*/ 891705 h 1146610"/>
                <a:gd name="connsiteX9" fmla="*/ 480 w 2882909"/>
                <a:gd name="connsiteY9" fmla="*/ 547298 h 1146610"/>
                <a:gd name="connsiteX0" fmla="*/ 480 w 2882909"/>
                <a:gd name="connsiteY0" fmla="*/ 547298 h 1146518"/>
                <a:gd name="connsiteX1" fmla="*/ 412205 w 2882909"/>
                <a:gd name="connsiteY1" fmla="*/ 108255 h 1146518"/>
                <a:gd name="connsiteX2" fmla="*/ 1267747 w 2882909"/>
                <a:gd name="connsiteY2" fmla="*/ 7655 h 1146518"/>
                <a:gd name="connsiteX3" fmla="*/ 2237081 w 2882909"/>
                <a:gd name="connsiteY3" fmla="*/ 48663 h 1146518"/>
                <a:gd name="connsiteX4" fmla="*/ 2871973 w 2882909"/>
                <a:gd name="connsiteY4" fmla="*/ 508748 h 1146518"/>
                <a:gd name="connsiteX5" fmla="*/ 2653238 w 2882909"/>
                <a:gd name="connsiteY5" fmla="*/ 1095752 h 1146518"/>
                <a:gd name="connsiteX6" fmla="*/ 1444725 w 2882909"/>
                <a:gd name="connsiteY6" fmla="*/ 998450 h 1146518"/>
                <a:gd name="connsiteX7" fmla="*/ 894103 w 2882909"/>
                <a:gd name="connsiteY7" fmla="*/ 868269 h 1146518"/>
                <a:gd name="connsiteX8" fmla="*/ 357259 w 2882909"/>
                <a:gd name="connsiteY8" fmla="*/ 891705 h 1146518"/>
                <a:gd name="connsiteX9" fmla="*/ 480 w 2882909"/>
                <a:gd name="connsiteY9" fmla="*/ 547298 h 1146518"/>
                <a:gd name="connsiteX0" fmla="*/ 480 w 2874622"/>
                <a:gd name="connsiteY0" fmla="*/ 547298 h 1103676"/>
                <a:gd name="connsiteX1" fmla="*/ 412205 w 2874622"/>
                <a:gd name="connsiteY1" fmla="*/ 108255 h 1103676"/>
                <a:gd name="connsiteX2" fmla="*/ 1267747 w 2874622"/>
                <a:gd name="connsiteY2" fmla="*/ 7655 h 1103676"/>
                <a:gd name="connsiteX3" fmla="*/ 2237081 w 2874622"/>
                <a:gd name="connsiteY3" fmla="*/ 48663 h 1103676"/>
                <a:gd name="connsiteX4" fmla="*/ 2871973 w 2874622"/>
                <a:gd name="connsiteY4" fmla="*/ 508748 h 1103676"/>
                <a:gd name="connsiteX5" fmla="*/ 2552688 w 2874622"/>
                <a:gd name="connsiteY5" fmla="*/ 1044750 h 1103676"/>
                <a:gd name="connsiteX6" fmla="*/ 1444725 w 2874622"/>
                <a:gd name="connsiteY6" fmla="*/ 998450 h 1103676"/>
                <a:gd name="connsiteX7" fmla="*/ 894103 w 2874622"/>
                <a:gd name="connsiteY7" fmla="*/ 868269 h 1103676"/>
                <a:gd name="connsiteX8" fmla="*/ 357259 w 2874622"/>
                <a:gd name="connsiteY8" fmla="*/ 891705 h 1103676"/>
                <a:gd name="connsiteX9" fmla="*/ 480 w 2874622"/>
                <a:gd name="connsiteY9" fmla="*/ 547298 h 1103676"/>
                <a:gd name="connsiteX0" fmla="*/ 480 w 2749090"/>
                <a:gd name="connsiteY0" fmla="*/ 547298 h 1103676"/>
                <a:gd name="connsiteX1" fmla="*/ 412205 w 2749090"/>
                <a:gd name="connsiteY1" fmla="*/ 108255 h 1103676"/>
                <a:gd name="connsiteX2" fmla="*/ 1267747 w 2749090"/>
                <a:gd name="connsiteY2" fmla="*/ 7655 h 1103676"/>
                <a:gd name="connsiteX3" fmla="*/ 2237081 w 2749090"/>
                <a:gd name="connsiteY3" fmla="*/ 48663 h 1103676"/>
                <a:gd name="connsiteX4" fmla="*/ 2725944 w 2749090"/>
                <a:gd name="connsiteY4" fmla="*/ 512238 h 1103676"/>
                <a:gd name="connsiteX5" fmla="*/ 2552688 w 2749090"/>
                <a:gd name="connsiteY5" fmla="*/ 1044750 h 1103676"/>
                <a:gd name="connsiteX6" fmla="*/ 1444725 w 2749090"/>
                <a:gd name="connsiteY6" fmla="*/ 998450 h 1103676"/>
                <a:gd name="connsiteX7" fmla="*/ 894103 w 2749090"/>
                <a:gd name="connsiteY7" fmla="*/ 868269 h 1103676"/>
                <a:gd name="connsiteX8" fmla="*/ 357259 w 2749090"/>
                <a:gd name="connsiteY8" fmla="*/ 891705 h 1103676"/>
                <a:gd name="connsiteX9" fmla="*/ 480 w 2749090"/>
                <a:gd name="connsiteY9" fmla="*/ 547298 h 1103676"/>
                <a:gd name="connsiteX0" fmla="*/ 480 w 2749090"/>
                <a:gd name="connsiteY0" fmla="*/ 554104 h 1110482"/>
                <a:gd name="connsiteX1" fmla="*/ 412205 w 2749090"/>
                <a:gd name="connsiteY1" fmla="*/ 115061 h 1110482"/>
                <a:gd name="connsiteX2" fmla="*/ 1267747 w 2749090"/>
                <a:gd name="connsiteY2" fmla="*/ 14461 h 1110482"/>
                <a:gd name="connsiteX3" fmla="*/ 2021626 w 2749090"/>
                <a:gd name="connsiteY3" fmla="*/ 39254 h 1110482"/>
                <a:gd name="connsiteX4" fmla="*/ 2725944 w 2749090"/>
                <a:gd name="connsiteY4" fmla="*/ 519044 h 1110482"/>
                <a:gd name="connsiteX5" fmla="*/ 2552688 w 2749090"/>
                <a:gd name="connsiteY5" fmla="*/ 1051556 h 1110482"/>
                <a:gd name="connsiteX6" fmla="*/ 1444725 w 2749090"/>
                <a:gd name="connsiteY6" fmla="*/ 1005256 h 1110482"/>
                <a:gd name="connsiteX7" fmla="*/ 894103 w 2749090"/>
                <a:gd name="connsiteY7" fmla="*/ 875075 h 1110482"/>
                <a:gd name="connsiteX8" fmla="*/ 357259 w 2749090"/>
                <a:gd name="connsiteY8" fmla="*/ 898511 h 1110482"/>
                <a:gd name="connsiteX9" fmla="*/ 480 w 2749090"/>
                <a:gd name="connsiteY9" fmla="*/ 554104 h 1110482"/>
                <a:gd name="connsiteX0" fmla="*/ 480 w 2777573"/>
                <a:gd name="connsiteY0" fmla="*/ 554104 h 1110482"/>
                <a:gd name="connsiteX1" fmla="*/ 412205 w 2777573"/>
                <a:gd name="connsiteY1" fmla="*/ 115061 h 1110482"/>
                <a:gd name="connsiteX2" fmla="*/ 1267747 w 2777573"/>
                <a:gd name="connsiteY2" fmla="*/ 14461 h 1110482"/>
                <a:gd name="connsiteX3" fmla="*/ 2021626 w 2777573"/>
                <a:gd name="connsiteY3" fmla="*/ 39254 h 1110482"/>
                <a:gd name="connsiteX4" fmla="*/ 2765438 w 2777573"/>
                <a:gd name="connsiteY4" fmla="*/ 446001 h 1110482"/>
                <a:gd name="connsiteX5" fmla="*/ 2552688 w 2777573"/>
                <a:gd name="connsiteY5" fmla="*/ 1051556 h 1110482"/>
                <a:gd name="connsiteX6" fmla="*/ 1444725 w 2777573"/>
                <a:gd name="connsiteY6" fmla="*/ 1005256 h 1110482"/>
                <a:gd name="connsiteX7" fmla="*/ 894103 w 2777573"/>
                <a:gd name="connsiteY7" fmla="*/ 875075 h 1110482"/>
                <a:gd name="connsiteX8" fmla="*/ 357259 w 2777573"/>
                <a:gd name="connsiteY8" fmla="*/ 898511 h 1110482"/>
                <a:gd name="connsiteX9" fmla="*/ 480 w 2777573"/>
                <a:gd name="connsiteY9" fmla="*/ 554104 h 1110482"/>
                <a:gd name="connsiteX0" fmla="*/ 480 w 2771183"/>
                <a:gd name="connsiteY0" fmla="*/ 554104 h 1104850"/>
                <a:gd name="connsiteX1" fmla="*/ 412205 w 2771183"/>
                <a:gd name="connsiteY1" fmla="*/ 115061 h 1104850"/>
                <a:gd name="connsiteX2" fmla="*/ 1267747 w 2771183"/>
                <a:gd name="connsiteY2" fmla="*/ 14461 h 1104850"/>
                <a:gd name="connsiteX3" fmla="*/ 2021626 w 2771183"/>
                <a:gd name="connsiteY3" fmla="*/ 39254 h 1104850"/>
                <a:gd name="connsiteX4" fmla="*/ 2765438 w 2771183"/>
                <a:gd name="connsiteY4" fmla="*/ 446001 h 1104850"/>
                <a:gd name="connsiteX5" fmla="*/ 2508401 w 2771183"/>
                <a:gd name="connsiteY5" fmla="*/ 1044605 h 1104850"/>
                <a:gd name="connsiteX6" fmla="*/ 1444725 w 2771183"/>
                <a:gd name="connsiteY6" fmla="*/ 1005256 h 1104850"/>
                <a:gd name="connsiteX7" fmla="*/ 894103 w 2771183"/>
                <a:gd name="connsiteY7" fmla="*/ 875075 h 1104850"/>
                <a:gd name="connsiteX8" fmla="*/ 357259 w 2771183"/>
                <a:gd name="connsiteY8" fmla="*/ 898511 h 1104850"/>
                <a:gd name="connsiteX9" fmla="*/ 480 w 2771183"/>
                <a:gd name="connsiteY9" fmla="*/ 554104 h 1104850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5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05678"/>
                <a:gd name="connsiteX1" fmla="*/ 412205 w 2771183"/>
                <a:gd name="connsiteY1" fmla="*/ 115061 h 1105678"/>
                <a:gd name="connsiteX2" fmla="*/ 1267747 w 2771183"/>
                <a:gd name="connsiteY2" fmla="*/ 14461 h 1105678"/>
                <a:gd name="connsiteX3" fmla="*/ 2021626 w 2771183"/>
                <a:gd name="connsiteY3" fmla="*/ 39254 h 1105678"/>
                <a:gd name="connsiteX4" fmla="*/ 2765438 w 2771183"/>
                <a:gd name="connsiteY4" fmla="*/ 446001 h 1105678"/>
                <a:gd name="connsiteX5" fmla="*/ 2508401 w 2771183"/>
                <a:gd name="connsiteY5" fmla="*/ 1044605 h 1105678"/>
                <a:gd name="connsiteX6" fmla="*/ 1444724 w 2771183"/>
                <a:gd name="connsiteY6" fmla="*/ 1005256 h 1105678"/>
                <a:gd name="connsiteX7" fmla="*/ 875548 w 2771183"/>
                <a:gd name="connsiteY7" fmla="*/ 850149 h 1105678"/>
                <a:gd name="connsiteX8" fmla="*/ 357259 w 2771183"/>
                <a:gd name="connsiteY8" fmla="*/ 898511 h 1105678"/>
                <a:gd name="connsiteX9" fmla="*/ 480 w 2771183"/>
                <a:gd name="connsiteY9" fmla="*/ 554104 h 1105678"/>
                <a:gd name="connsiteX0" fmla="*/ 480 w 2771183"/>
                <a:gd name="connsiteY0" fmla="*/ 554104 h 1136375"/>
                <a:gd name="connsiteX1" fmla="*/ 412205 w 2771183"/>
                <a:gd name="connsiteY1" fmla="*/ 115061 h 1136375"/>
                <a:gd name="connsiteX2" fmla="*/ 1267747 w 2771183"/>
                <a:gd name="connsiteY2" fmla="*/ 14461 h 1136375"/>
                <a:gd name="connsiteX3" fmla="*/ 2021626 w 2771183"/>
                <a:gd name="connsiteY3" fmla="*/ 39254 h 1136375"/>
                <a:gd name="connsiteX4" fmla="*/ 2765438 w 2771183"/>
                <a:gd name="connsiteY4" fmla="*/ 446001 h 1136375"/>
                <a:gd name="connsiteX5" fmla="*/ 2508401 w 2771183"/>
                <a:gd name="connsiteY5" fmla="*/ 1044605 h 1136375"/>
                <a:gd name="connsiteX6" fmla="*/ 1444724 w 2771183"/>
                <a:gd name="connsiteY6" fmla="*/ 1005256 h 1136375"/>
                <a:gd name="connsiteX7" fmla="*/ 875548 w 2771183"/>
                <a:gd name="connsiteY7" fmla="*/ 850149 h 1136375"/>
                <a:gd name="connsiteX8" fmla="*/ 357259 w 2771183"/>
                <a:gd name="connsiteY8" fmla="*/ 898511 h 1136375"/>
                <a:gd name="connsiteX9" fmla="*/ 480 w 2771183"/>
                <a:gd name="connsiteY9" fmla="*/ 554104 h 1136375"/>
                <a:gd name="connsiteX0" fmla="*/ 635 w 2738427"/>
                <a:gd name="connsiteY0" fmla="*/ 493235 h 1136375"/>
                <a:gd name="connsiteX1" fmla="*/ 379449 w 2738427"/>
                <a:gd name="connsiteY1" fmla="*/ 115061 h 1136375"/>
                <a:gd name="connsiteX2" fmla="*/ 1234991 w 2738427"/>
                <a:gd name="connsiteY2" fmla="*/ 14461 h 1136375"/>
                <a:gd name="connsiteX3" fmla="*/ 1988870 w 2738427"/>
                <a:gd name="connsiteY3" fmla="*/ 39254 h 1136375"/>
                <a:gd name="connsiteX4" fmla="*/ 2732682 w 2738427"/>
                <a:gd name="connsiteY4" fmla="*/ 446001 h 1136375"/>
                <a:gd name="connsiteX5" fmla="*/ 2475645 w 2738427"/>
                <a:gd name="connsiteY5" fmla="*/ 1044605 h 1136375"/>
                <a:gd name="connsiteX6" fmla="*/ 1411968 w 2738427"/>
                <a:gd name="connsiteY6" fmla="*/ 1005256 h 1136375"/>
                <a:gd name="connsiteX7" fmla="*/ 842792 w 2738427"/>
                <a:gd name="connsiteY7" fmla="*/ 850149 h 1136375"/>
                <a:gd name="connsiteX8" fmla="*/ 324503 w 2738427"/>
                <a:gd name="connsiteY8" fmla="*/ 898511 h 1136375"/>
                <a:gd name="connsiteX9" fmla="*/ 635 w 2738427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754 w 2738546"/>
                <a:gd name="connsiteY0" fmla="*/ 493235 h 1136375"/>
                <a:gd name="connsiteX1" fmla="*/ 379568 w 2738546"/>
                <a:gd name="connsiteY1" fmla="*/ 115061 h 1136375"/>
                <a:gd name="connsiteX2" fmla="*/ 1235110 w 2738546"/>
                <a:gd name="connsiteY2" fmla="*/ 14461 h 1136375"/>
                <a:gd name="connsiteX3" fmla="*/ 1988989 w 2738546"/>
                <a:gd name="connsiteY3" fmla="*/ 39254 h 1136375"/>
                <a:gd name="connsiteX4" fmla="*/ 2732801 w 2738546"/>
                <a:gd name="connsiteY4" fmla="*/ 446001 h 1136375"/>
                <a:gd name="connsiteX5" fmla="*/ 2475764 w 2738546"/>
                <a:gd name="connsiteY5" fmla="*/ 1044605 h 1136375"/>
                <a:gd name="connsiteX6" fmla="*/ 1412087 w 2738546"/>
                <a:gd name="connsiteY6" fmla="*/ 1005256 h 1136375"/>
                <a:gd name="connsiteX7" fmla="*/ 842911 w 2738546"/>
                <a:gd name="connsiteY7" fmla="*/ 850149 h 1136375"/>
                <a:gd name="connsiteX8" fmla="*/ 320422 w 2738546"/>
                <a:gd name="connsiteY8" fmla="*/ 787793 h 1136375"/>
                <a:gd name="connsiteX9" fmla="*/ 754 w 2738546"/>
                <a:gd name="connsiteY9" fmla="*/ 493235 h 1136375"/>
                <a:gd name="connsiteX0" fmla="*/ 1596 w 2739388"/>
                <a:gd name="connsiteY0" fmla="*/ 493235 h 1136375"/>
                <a:gd name="connsiteX1" fmla="*/ 380410 w 2739388"/>
                <a:gd name="connsiteY1" fmla="*/ 115061 h 1136375"/>
                <a:gd name="connsiteX2" fmla="*/ 1235952 w 2739388"/>
                <a:gd name="connsiteY2" fmla="*/ 14461 h 1136375"/>
                <a:gd name="connsiteX3" fmla="*/ 1989831 w 2739388"/>
                <a:gd name="connsiteY3" fmla="*/ 39254 h 1136375"/>
                <a:gd name="connsiteX4" fmla="*/ 2733643 w 2739388"/>
                <a:gd name="connsiteY4" fmla="*/ 446001 h 1136375"/>
                <a:gd name="connsiteX5" fmla="*/ 2476606 w 2739388"/>
                <a:gd name="connsiteY5" fmla="*/ 1044605 h 1136375"/>
                <a:gd name="connsiteX6" fmla="*/ 1412929 w 2739388"/>
                <a:gd name="connsiteY6" fmla="*/ 1005256 h 1136375"/>
                <a:gd name="connsiteX7" fmla="*/ 843753 w 2739388"/>
                <a:gd name="connsiteY7" fmla="*/ 850149 h 1136375"/>
                <a:gd name="connsiteX8" fmla="*/ 321264 w 2739388"/>
                <a:gd name="connsiteY8" fmla="*/ 787793 h 1136375"/>
                <a:gd name="connsiteX9" fmla="*/ 1596 w 2739388"/>
                <a:gd name="connsiteY9" fmla="*/ 493235 h 1136375"/>
                <a:gd name="connsiteX0" fmla="*/ 1596 w 2742524"/>
                <a:gd name="connsiteY0" fmla="*/ 493235 h 1068425"/>
                <a:gd name="connsiteX1" fmla="*/ 380410 w 2742524"/>
                <a:gd name="connsiteY1" fmla="*/ 115061 h 1068425"/>
                <a:gd name="connsiteX2" fmla="*/ 1235952 w 2742524"/>
                <a:gd name="connsiteY2" fmla="*/ 14461 h 1068425"/>
                <a:gd name="connsiteX3" fmla="*/ 1989831 w 2742524"/>
                <a:gd name="connsiteY3" fmla="*/ 39254 h 1068425"/>
                <a:gd name="connsiteX4" fmla="*/ 2733643 w 2742524"/>
                <a:gd name="connsiteY4" fmla="*/ 446001 h 1068425"/>
                <a:gd name="connsiteX5" fmla="*/ 2502935 w 2742524"/>
                <a:gd name="connsiteY5" fmla="*/ 995909 h 1068425"/>
                <a:gd name="connsiteX6" fmla="*/ 1412929 w 2742524"/>
                <a:gd name="connsiteY6" fmla="*/ 1005256 h 1068425"/>
                <a:gd name="connsiteX7" fmla="*/ 843753 w 2742524"/>
                <a:gd name="connsiteY7" fmla="*/ 850149 h 1068425"/>
                <a:gd name="connsiteX8" fmla="*/ 321264 w 2742524"/>
                <a:gd name="connsiteY8" fmla="*/ 787793 h 1068425"/>
                <a:gd name="connsiteX9" fmla="*/ 1596 w 2742524"/>
                <a:gd name="connsiteY9" fmla="*/ 493235 h 1068425"/>
                <a:gd name="connsiteX0" fmla="*/ 1596 w 2751983"/>
                <a:gd name="connsiteY0" fmla="*/ 493235 h 1010966"/>
                <a:gd name="connsiteX1" fmla="*/ 380410 w 2751983"/>
                <a:gd name="connsiteY1" fmla="*/ 115061 h 1010966"/>
                <a:gd name="connsiteX2" fmla="*/ 1235952 w 2751983"/>
                <a:gd name="connsiteY2" fmla="*/ 14461 h 1010966"/>
                <a:gd name="connsiteX3" fmla="*/ 1989831 w 2751983"/>
                <a:gd name="connsiteY3" fmla="*/ 39254 h 1010966"/>
                <a:gd name="connsiteX4" fmla="*/ 2733643 w 2751983"/>
                <a:gd name="connsiteY4" fmla="*/ 446001 h 1010966"/>
                <a:gd name="connsiteX5" fmla="*/ 2502935 w 2751983"/>
                <a:gd name="connsiteY5" fmla="*/ 995909 h 1010966"/>
                <a:gd name="connsiteX6" fmla="*/ 843753 w 2751983"/>
                <a:gd name="connsiteY6" fmla="*/ 850149 h 1010966"/>
                <a:gd name="connsiteX7" fmla="*/ 321264 w 2751983"/>
                <a:gd name="connsiteY7" fmla="*/ 787793 h 1010966"/>
                <a:gd name="connsiteX8" fmla="*/ 1596 w 2751983"/>
                <a:gd name="connsiteY8" fmla="*/ 493235 h 1010966"/>
                <a:gd name="connsiteX0" fmla="*/ 1596 w 2751983"/>
                <a:gd name="connsiteY0" fmla="*/ 493235 h 1008586"/>
                <a:gd name="connsiteX1" fmla="*/ 380410 w 2751983"/>
                <a:gd name="connsiteY1" fmla="*/ 115061 h 1008586"/>
                <a:gd name="connsiteX2" fmla="*/ 1235952 w 2751983"/>
                <a:gd name="connsiteY2" fmla="*/ 14461 h 1008586"/>
                <a:gd name="connsiteX3" fmla="*/ 1989831 w 2751983"/>
                <a:gd name="connsiteY3" fmla="*/ 39254 h 1008586"/>
                <a:gd name="connsiteX4" fmla="*/ 2733643 w 2751983"/>
                <a:gd name="connsiteY4" fmla="*/ 446001 h 1008586"/>
                <a:gd name="connsiteX5" fmla="*/ 2502935 w 2751983"/>
                <a:gd name="connsiteY5" fmla="*/ 995909 h 1008586"/>
                <a:gd name="connsiteX6" fmla="*/ 850932 w 2751983"/>
                <a:gd name="connsiteY6" fmla="*/ 807252 h 1008586"/>
                <a:gd name="connsiteX7" fmla="*/ 321264 w 2751983"/>
                <a:gd name="connsiteY7" fmla="*/ 787793 h 1008586"/>
                <a:gd name="connsiteX8" fmla="*/ 1596 w 2751983"/>
                <a:gd name="connsiteY8" fmla="*/ 493235 h 1008586"/>
                <a:gd name="connsiteX0" fmla="*/ 1596 w 2751983"/>
                <a:gd name="connsiteY0" fmla="*/ 493235 h 1020436"/>
                <a:gd name="connsiteX1" fmla="*/ 380410 w 2751983"/>
                <a:gd name="connsiteY1" fmla="*/ 115061 h 1020436"/>
                <a:gd name="connsiteX2" fmla="*/ 1235952 w 2751983"/>
                <a:gd name="connsiteY2" fmla="*/ 14461 h 1020436"/>
                <a:gd name="connsiteX3" fmla="*/ 1989831 w 2751983"/>
                <a:gd name="connsiteY3" fmla="*/ 39254 h 1020436"/>
                <a:gd name="connsiteX4" fmla="*/ 2733643 w 2751983"/>
                <a:gd name="connsiteY4" fmla="*/ 446001 h 1020436"/>
                <a:gd name="connsiteX5" fmla="*/ 2502935 w 2751983"/>
                <a:gd name="connsiteY5" fmla="*/ 995909 h 1020436"/>
                <a:gd name="connsiteX6" fmla="*/ 850932 w 2751983"/>
                <a:gd name="connsiteY6" fmla="*/ 807252 h 1020436"/>
                <a:gd name="connsiteX7" fmla="*/ 321264 w 2751983"/>
                <a:gd name="connsiteY7" fmla="*/ 787793 h 1020436"/>
                <a:gd name="connsiteX8" fmla="*/ 1596 w 2751983"/>
                <a:gd name="connsiteY8" fmla="*/ 493235 h 1020436"/>
                <a:gd name="connsiteX0" fmla="*/ 1596 w 2751983"/>
                <a:gd name="connsiteY0" fmla="*/ 493235 h 1101061"/>
                <a:gd name="connsiteX1" fmla="*/ 380410 w 2751983"/>
                <a:gd name="connsiteY1" fmla="*/ 115061 h 1101061"/>
                <a:gd name="connsiteX2" fmla="*/ 1235952 w 2751983"/>
                <a:gd name="connsiteY2" fmla="*/ 14461 h 1101061"/>
                <a:gd name="connsiteX3" fmla="*/ 1989831 w 2751983"/>
                <a:gd name="connsiteY3" fmla="*/ 39254 h 1101061"/>
                <a:gd name="connsiteX4" fmla="*/ 2733643 w 2751983"/>
                <a:gd name="connsiteY4" fmla="*/ 446001 h 1101061"/>
                <a:gd name="connsiteX5" fmla="*/ 2502935 w 2751983"/>
                <a:gd name="connsiteY5" fmla="*/ 995909 h 1101061"/>
                <a:gd name="connsiteX6" fmla="*/ 850932 w 2751983"/>
                <a:gd name="connsiteY6" fmla="*/ 807252 h 1101061"/>
                <a:gd name="connsiteX7" fmla="*/ 321264 w 2751983"/>
                <a:gd name="connsiteY7" fmla="*/ 787793 h 1101061"/>
                <a:gd name="connsiteX8" fmla="*/ 1596 w 2751983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26821"/>
                <a:gd name="connsiteY0" fmla="*/ 493235 h 1101061"/>
                <a:gd name="connsiteX1" fmla="*/ 380410 w 2726821"/>
                <a:gd name="connsiteY1" fmla="*/ 115061 h 1101061"/>
                <a:gd name="connsiteX2" fmla="*/ 1235952 w 2726821"/>
                <a:gd name="connsiteY2" fmla="*/ 14461 h 1101061"/>
                <a:gd name="connsiteX3" fmla="*/ 1989831 w 2726821"/>
                <a:gd name="connsiteY3" fmla="*/ 39254 h 1101061"/>
                <a:gd name="connsiteX4" fmla="*/ 2695938 w 2726821"/>
                <a:gd name="connsiteY4" fmla="*/ 426875 h 1101061"/>
                <a:gd name="connsiteX5" fmla="*/ 2502935 w 2726821"/>
                <a:gd name="connsiteY5" fmla="*/ 995909 h 1101061"/>
                <a:gd name="connsiteX6" fmla="*/ 850932 w 2726821"/>
                <a:gd name="connsiteY6" fmla="*/ 807252 h 1101061"/>
                <a:gd name="connsiteX7" fmla="*/ 321264 w 2726821"/>
                <a:gd name="connsiteY7" fmla="*/ 787793 h 1101061"/>
                <a:gd name="connsiteX8" fmla="*/ 1596 w 2726821"/>
                <a:gd name="connsiteY8" fmla="*/ 493235 h 1101061"/>
                <a:gd name="connsiteX0" fmla="*/ 1596 w 2762342"/>
                <a:gd name="connsiteY0" fmla="*/ 493235 h 1101061"/>
                <a:gd name="connsiteX1" fmla="*/ 380410 w 2762342"/>
                <a:gd name="connsiteY1" fmla="*/ 115061 h 1101061"/>
                <a:gd name="connsiteX2" fmla="*/ 1235952 w 2762342"/>
                <a:gd name="connsiteY2" fmla="*/ 14461 h 1101061"/>
                <a:gd name="connsiteX3" fmla="*/ 1989831 w 2762342"/>
                <a:gd name="connsiteY3" fmla="*/ 39254 h 1101061"/>
                <a:gd name="connsiteX4" fmla="*/ 2695938 w 2762342"/>
                <a:gd name="connsiteY4" fmla="*/ 426875 h 1101061"/>
                <a:gd name="connsiteX5" fmla="*/ 2502935 w 2762342"/>
                <a:gd name="connsiteY5" fmla="*/ 995909 h 1101061"/>
                <a:gd name="connsiteX6" fmla="*/ 850932 w 2762342"/>
                <a:gd name="connsiteY6" fmla="*/ 807252 h 1101061"/>
                <a:gd name="connsiteX7" fmla="*/ 321264 w 2762342"/>
                <a:gd name="connsiteY7" fmla="*/ 787793 h 1101061"/>
                <a:gd name="connsiteX8" fmla="*/ 1596 w 2762342"/>
                <a:gd name="connsiteY8" fmla="*/ 493235 h 1101061"/>
                <a:gd name="connsiteX0" fmla="*/ 1818 w 2762564"/>
                <a:gd name="connsiteY0" fmla="*/ 496459 h 1104285"/>
                <a:gd name="connsiteX1" fmla="*/ 386023 w 2762564"/>
                <a:gd name="connsiteY1" fmla="*/ 167558 h 1104285"/>
                <a:gd name="connsiteX2" fmla="*/ 1236174 w 2762564"/>
                <a:gd name="connsiteY2" fmla="*/ 17685 h 1104285"/>
                <a:gd name="connsiteX3" fmla="*/ 1990053 w 2762564"/>
                <a:gd name="connsiteY3" fmla="*/ 42478 h 1104285"/>
                <a:gd name="connsiteX4" fmla="*/ 2696160 w 2762564"/>
                <a:gd name="connsiteY4" fmla="*/ 430099 h 1104285"/>
                <a:gd name="connsiteX5" fmla="*/ 2503157 w 2762564"/>
                <a:gd name="connsiteY5" fmla="*/ 999133 h 1104285"/>
                <a:gd name="connsiteX6" fmla="*/ 851154 w 2762564"/>
                <a:gd name="connsiteY6" fmla="*/ 810476 h 1104285"/>
                <a:gd name="connsiteX7" fmla="*/ 321486 w 2762564"/>
                <a:gd name="connsiteY7" fmla="*/ 791017 h 1104285"/>
                <a:gd name="connsiteX8" fmla="*/ 1818 w 2762564"/>
                <a:gd name="connsiteY8" fmla="*/ 496459 h 1104285"/>
                <a:gd name="connsiteX0" fmla="*/ 5283 w 2714563"/>
                <a:gd name="connsiteY0" fmla="*/ 460515 h 1104285"/>
                <a:gd name="connsiteX1" fmla="*/ 338022 w 2714563"/>
                <a:gd name="connsiteY1" fmla="*/ 167558 h 1104285"/>
                <a:gd name="connsiteX2" fmla="*/ 1188173 w 2714563"/>
                <a:gd name="connsiteY2" fmla="*/ 17685 h 1104285"/>
                <a:gd name="connsiteX3" fmla="*/ 1942052 w 2714563"/>
                <a:gd name="connsiteY3" fmla="*/ 42478 h 1104285"/>
                <a:gd name="connsiteX4" fmla="*/ 2648159 w 2714563"/>
                <a:gd name="connsiteY4" fmla="*/ 430099 h 1104285"/>
                <a:gd name="connsiteX5" fmla="*/ 2455156 w 2714563"/>
                <a:gd name="connsiteY5" fmla="*/ 999133 h 1104285"/>
                <a:gd name="connsiteX6" fmla="*/ 803153 w 2714563"/>
                <a:gd name="connsiteY6" fmla="*/ 810476 h 1104285"/>
                <a:gd name="connsiteX7" fmla="*/ 273485 w 2714563"/>
                <a:gd name="connsiteY7" fmla="*/ 791017 h 1104285"/>
                <a:gd name="connsiteX8" fmla="*/ 5283 w 2714563"/>
                <a:gd name="connsiteY8" fmla="*/ 460515 h 1104285"/>
                <a:gd name="connsiteX0" fmla="*/ 5283 w 2714563"/>
                <a:gd name="connsiteY0" fmla="*/ 460515 h 1074092"/>
                <a:gd name="connsiteX1" fmla="*/ 338022 w 2714563"/>
                <a:gd name="connsiteY1" fmla="*/ 167558 h 1074092"/>
                <a:gd name="connsiteX2" fmla="*/ 1188173 w 2714563"/>
                <a:gd name="connsiteY2" fmla="*/ 17685 h 1074092"/>
                <a:gd name="connsiteX3" fmla="*/ 1942052 w 2714563"/>
                <a:gd name="connsiteY3" fmla="*/ 42478 h 1074092"/>
                <a:gd name="connsiteX4" fmla="*/ 2648159 w 2714563"/>
                <a:gd name="connsiteY4" fmla="*/ 430099 h 1074092"/>
                <a:gd name="connsiteX5" fmla="*/ 2455156 w 2714563"/>
                <a:gd name="connsiteY5" fmla="*/ 999133 h 1074092"/>
                <a:gd name="connsiteX6" fmla="*/ 803153 w 2714563"/>
                <a:gd name="connsiteY6" fmla="*/ 810476 h 1074092"/>
                <a:gd name="connsiteX7" fmla="*/ 273485 w 2714563"/>
                <a:gd name="connsiteY7" fmla="*/ 791017 h 1074092"/>
                <a:gd name="connsiteX8" fmla="*/ 5283 w 2714563"/>
                <a:gd name="connsiteY8" fmla="*/ 460515 h 1074092"/>
                <a:gd name="connsiteX0" fmla="*/ 5283 w 2714563"/>
                <a:gd name="connsiteY0" fmla="*/ 460515 h 999133"/>
                <a:gd name="connsiteX1" fmla="*/ 338022 w 2714563"/>
                <a:gd name="connsiteY1" fmla="*/ 167558 h 999133"/>
                <a:gd name="connsiteX2" fmla="*/ 1188173 w 2714563"/>
                <a:gd name="connsiteY2" fmla="*/ 17685 h 999133"/>
                <a:gd name="connsiteX3" fmla="*/ 1942052 w 2714563"/>
                <a:gd name="connsiteY3" fmla="*/ 42478 h 999133"/>
                <a:gd name="connsiteX4" fmla="*/ 2648159 w 2714563"/>
                <a:gd name="connsiteY4" fmla="*/ 430099 h 999133"/>
                <a:gd name="connsiteX5" fmla="*/ 2455156 w 2714563"/>
                <a:gd name="connsiteY5" fmla="*/ 999133 h 999133"/>
                <a:gd name="connsiteX6" fmla="*/ 803153 w 2714563"/>
                <a:gd name="connsiteY6" fmla="*/ 810476 h 999133"/>
                <a:gd name="connsiteX7" fmla="*/ 273485 w 2714563"/>
                <a:gd name="connsiteY7" fmla="*/ 791017 h 999133"/>
                <a:gd name="connsiteX8" fmla="*/ 5283 w 2714563"/>
                <a:gd name="connsiteY8" fmla="*/ 460515 h 999133"/>
                <a:gd name="connsiteX0" fmla="*/ 5283 w 2664622"/>
                <a:gd name="connsiteY0" fmla="*/ 460515 h 993270"/>
                <a:gd name="connsiteX1" fmla="*/ 338022 w 2664622"/>
                <a:gd name="connsiteY1" fmla="*/ 167558 h 993270"/>
                <a:gd name="connsiteX2" fmla="*/ 1188173 w 2664622"/>
                <a:gd name="connsiteY2" fmla="*/ 17685 h 993270"/>
                <a:gd name="connsiteX3" fmla="*/ 1942052 w 2664622"/>
                <a:gd name="connsiteY3" fmla="*/ 42478 h 993270"/>
                <a:gd name="connsiteX4" fmla="*/ 2648159 w 2664622"/>
                <a:gd name="connsiteY4" fmla="*/ 430099 h 993270"/>
                <a:gd name="connsiteX5" fmla="*/ 2051408 w 2664622"/>
                <a:gd name="connsiteY5" fmla="*/ 993270 h 993270"/>
                <a:gd name="connsiteX6" fmla="*/ 803153 w 2664622"/>
                <a:gd name="connsiteY6" fmla="*/ 810476 h 993270"/>
                <a:gd name="connsiteX7" fmla="*/ 273485 w 2664622"/>
                <a:gd name="connsiteY7" fmla="*/ 791017 h 993270"/>
                <a:gd name="connsiteX8" fmla="*/ 5283 w 2664622"/>
                <a:gd name="connsiteY8" fmla="*/ 460515 h 993270"/>
                <a:gd name="connsiteX0" fmla="*/ 5283 w 2692213"/>
                <a:gd name="connsiteY0" fmla="*/ 460515 h 993270"/>
                <a:gd name="connsiteX1" fmla="*/ 338022 w 2692213"/>
                <a:gd name="connsiteY1" fmla="*/ 167558 h 993270"/>
                <a:gd name="connsiteX2" fmla="*/ 1188173 w 2692213"/>
                <a:gd name="connsiteY2" fmla="*/ 17685 h 993270"/>
                <a:gd name="connsiteX3" fmla="*/ 1942052 w 2692213"/>
                <a:gd name="connsiteY3" fmla="*/ 42478 h 993270"/>
                <a:gd name="connsiteX4" fmla="*/ 2648159 w 2692213"/>
                <a:gd name="connsiteY4" fmla="*/ 430099 h 993270"/>
                <a:gd name="connsiteX5" fmla="*/ 2577573 w 2692213"/>
                <a:gd name="connsiteY5" fmla="*/ 873326 h 993270"/>
                <a:gd name="connsiteX6" fmla="*/ 2051408 w 2692213"/>
                <a:gd name="connsiteY6" fmla="*/ 993270 h 993270"/>
                <a:gd name="connsiteX7" fmla="*/ 803153 w 2692213"/>
                <a:gd name="connsiteY7" fmla="*/ 810476 h 993270"/>
                <a:gd name="connsiteX8" fmla="*/ 273485 w 2692213"/>
                <a:gd name="connsiteY8" fmla="*/ 791017 h 993270"/>
                <a:gd name="connsiteX9" fmla="*/ 5283 w 2692213"/>
                <a:gd name="connsiteY9" fmla="*/ 460515 h 993270"/>
                <a:gd name="connsiteX0" fmla="*/ 5283 w 2692213"/>
                <a:gd name="connsiteY0" fmla="*/ 460515 h 993338"/>
                <a:gd name="connsiteX1" fmla="*/ 338022 w 2692213"/>
                <a:gd name="connsiteY1" fmla="*/ 167558 h 993338"/>
                <a:gd name="connsiteX2" fmla="*/ 1188173 w 2692213"/>
                <a:gd name="connsiteY2" fmla="*/ 17685 h 993338"/>
                <a:gd name="connsiteX3" fmla="*/ 1942052 w 2692213"/>
                <a:gd name="connsiteY3" fmla="*/ 42478 h 993338"/>
                <a:gd name="connsiteX4" fmla="*/ 2648159 w 2692213"/>
                <a:gd name="connsiteY4" fmla="*/ 430099 h 993338"/>
                <a:gd name="connsiteX5" fmla="*/ 2577573 w 2692213"/>
                <a:gd name="connsiteY5" fmla="*/ 873326 h 993338"/>
                <a:gd name="connsiteX6" fmla="*/ 2051408 w 2692213"/>
                <a:gd name="connsiteY6" fmla="*/ 993270 h 993338"/>
                <a:gd name="connsiteX7" fmla="*/ 803153 w 2692213"/>
                <a:gd name="connsiteY7" fmla="*/ 810476 h 993338"/>
                <a:gd name="connsiteX8" fmla="*/ 273485 w 2692213"/>
                <a:gd name="connsiteY8" fmla="*/ 791017 h 993338"/>
                <a:gd name="connsiteX9" fmla="*/ 5283 w 2692213"/>
                <a:gd name="connsiteY9" fmla="*/ 460515 h 9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2213" h="993338">
                  <a:moveTo>
                    <a:pt x="5283" y="460515"/>
                  </a:moveTo>
                  <a:cubicBezTo>
                    <a:pt x="16039" y="356605"/>
                    <a:pt x="94147" y="330640"/>
                    <a:pt x="338022" y="167558"/>
                  </a:cubicBezTo>
                  <a:cubicBezTo>
                    <a:pt x="581897" y="4476"/>
                    <a:pt x="920835" y="38532"/>
                    <a:pt x="1188173" y="17685"/>
                  </a:cubicBezTo>
                  <a:cubicBezTo>
                    <a:pt x="1455511" y="-3162"/>
                    <a:pt x="1554648" y="-16472"/>
                    <a:pt x="1942052" y="42478"/>
                  </a:cubicBezTo>
                  <a:cubicBezTo>
                    <a:pt x="2328826" y="134941"/>
                    <a:pt x="2484477" y="184610"/>
                    <a:pt x="2648159" y="430099"/>
                  </a:cubicBezTo>
                  <a:cubicBezTo>
                    <a:pt x="2738680" y="548793"/>
                    <a:pt x="2677032" y="779464"/>
                    <a:pt x="2577573" y="873326"/>
                  </a:cubicBezTo>
                  <a:cubicBezTo>
                    <a:pt x="2478114" y="967188"/>
                    <a:pt x="2331746" y="983964"/>
                    <a:pt x="2051408" y="993270"/>
                  </a:cubicBezTo>
                  <a:cubicBezTo>
                    <a:pt x="1414430" y="997755"/>
                    <a:pt x="1638900" y="781608"/>
                    <a:pt x="803153" y="810476"/>
                  </a:cubicBezTo>
                  <a:cubicBezTo>
                    <a:pt x="621909" y="792685"/>
                    <a:pt x="510478" y="807562"/>
                    <a:pt x="273485" y="791017"/>
                  </a:cubicBezTo>
                  <a:cubicBezTo>
                    <a:pt x="-28438" y="694598"/>
                    <a:pt x="-5473" y="564425"/>
                    <a:pt x="5283" y="460515"/>
                  </a:cubicBezTo>
                  <a:close/>
                </a:path>
              </a:pathLst>
            </a:custGeom>
            <a:solidFill>
              <a:srgbClr val="B9A98F"/>
            </a:solidFill>
            <a:ln>
              <a:noFill/>
            </a:ln>
            <a:effectLst>
              <a:innerShdw blurRad="381000" dist="152400">
                <a:srgbClr val="86735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övegdoboz 25"/>
            <p:cNvSpPr txBox="1"/>
            <p:nvPr/>
          </p:nvSpPr>
          <p:spPr>
            <a:xfrm rot="20337634">
              <a:off x="7078897" y="144592"/>
              <a:ext cx="21343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>
                  <a:solidFill>
                    <a:schemeClr val="bg1"/>
                  </a:solidFill>
                </a:rPr>
                <a:t>Jézus születése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Kép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8" y="0"/>
            <a:ext cx="1573592" cy="15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7D7"/>
            </a:gs>
            <a:gs pos="100000">
              <a:srgbClr val="FCF4D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103" t="2179" r="1176" b="1743"/>
          <a:stretch/>
        </p:blipFill>
        <p:spPr>
          <a:xfrm>
            <a:off x="0" y="789522"/>
            <a:ext cx="12192000" cy="6068478"/>
          </a:xfrm>
          <a:prstGeom prst="rect">
            <a:avLst/>
          </a:pr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Lekerekített téglalap 5"/>
          <p:cNvSpPr/>
          <p:nvPr/>
        </p:nvSpPr>
        <p:spPr>
          <a:xfrm>
            <a:off x="94596" y="110362"/>
            <a:ext cx="7395416" cy="1450428"/>
          </a:xfrm>
          <a:prstGeom prst="roundRect">
            <a:avLst>
              <a:gd name="adj" fmla="val 50000"/>
            </a:avLst>
          </a:prstGeom>
          <a:solidFill>
            <a:srgbClr val="85C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Minden kép fölött van egy cím. </a:t>
            </a:r>
          </a:p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Olvasd fel hangosan!</a:t>
            </a:r>
          </a:p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A címek megfogalmazzák, hogy milyennek ismerjük Istent a történetből.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408" y="0"/>
            <a:ext cx="1573592" cy="15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/>
          <a:srcRect l="57633" t="6295" r="21071" b="73772"/>
          <a:stretch/>
        </p:blipFill>
        <p:spPr>
          <a:xfrm>
            <a:off x="155599" y="5578493"/>
            <a:ext cx="2071604" cy="1095980"/>
          </a:xfrm>
          <a:custGeom>
            <a:avLst/>
            <a:gdLst>
              <a:gd name="connsiteX0" fmla="*/ 2114210 w 2656924"/>
              <a:gd name="connsiteY0" fmla="*/ 3 h 1259009"/>
              <a:gd name="connsiteX1" fmla="*/ 2547464 w 2656924"/>
              <a:gd name="connsiteY1" fmla="*/ 135277 h 1259009"/>
              <a:gd name="connsiteX2" fmla="*/ 2616486 w 2656924"/>
              <a:gd name="connsiteY2" fmla="*/ 551082 h 1259009"/>
              <a:gd name="connsiteX3" fmla="*/ 2145356 w 2656924"/>
              <a:gd name="connsiteY3" fmla="*/ 835074 h 1259009"/>
              <a:gd name="connsiteX4" fmla="*/ 882992 w 2656924"/>
              <a:gd name="connsiteY4" fmla="*/ 1095543 h 1259009"/>
              <a:gd name="connsiteX5" fmla="*/ 365324 w 2656924"/>
              <a:gd name="connsiteY5" fmla="*/ 1257449 h 1259009"/>
              <a:gd name="connsiteX6" fmla="*/ 3938 w 2656924"/>
              <a:gd name="connsiteY6" fmla="*/ 1055888 h 1259009"/>
              <a:gd name="connsiteX7" fmla="*/ 234666 w 2656924"/>
              <a:gd name="connsiteY7" fmla="*/ 684314 h 1259009"/>
              <a:gd name="connsiteX8" fmla="*/ 1009493 w 2656924"/>
              <a:gd name="connsiteY8" fmla="*/ 264297 h 1259009"/>
              <a:gd name="connsiteX9" fmla="*/ 1745393 w 2656924"/>
              <a:gd name="connsiteY9" fmla="*/ 31290 h 1259009"/>
              <a:gd name="connsiteX10" fmla="*/ 2114210 w 2656924"/>
              <a:gd name="connsiteY10" fmla="*/ 3 h 125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6924" h="1259009">
                <a:moveTo>
                  <a:pt x="2114210" y="3"/>
                </a:moveTo>
                <a:cubicBezTo>
                  <a:pt x="2281541" y="-306"/>
                  <a:pt x="2401148" y="34196"/>
                  <a:pt x="2547464" y="135277"/>
                </a:cubicBezTo>
                <a:cubicBezTo>
                  <a:pt x="2671648" y="209625"/>
                  <a:pt x="2683505" y="434449"/>
                  <a:pt x="2616486" y="551082"/>
                </a:cubicBezTo>
                <a:cubicBezTo>
                  <a:pt x="2549468" y="667715"/>
                  <a:pt x="2413274" y="732046"/>
                  <a:pt x="2145356" y="835074"/>
                </a:cubicBezTo>
                <a:cubicBezTo>
                  <a:pt x="1531442" y="1054441"/>
                  <a:pt x="1681363" y="787400"/>
                  <a:pt x="882992" y="1095543"/>
                </a:cubicBezTo>
                <a:cubicBezTo>
                  <a:pt x="702408" y="1141101"/>
                  <a:pt x="599374" y="1191938"/>
                  <a:pt x="365324" y="1257449"/>
                </a:cubicBezTo>
                <a:cubicBezTo>
                  <a:pt x="43827" y="1274286"/>
                  <a:pt x="25714" y="1151411"/>
                  <a:pt x="3938" y="1055888"/>
                </a:cubicBezTo>
                <a:cubicBezTo>
                  <a:pt x="-17839" y="960366"/>
                  <a:pt x="49574" y="910992"/>
                  <a:pt x="234666" y="684314"/>
                </a:cubicBezTo>
                <a:cubicBezTo>
                  <a:pt x="419758" y="457635"/>
                  <a:pt x="757705" y="373135"/>
                  <a:pt x="1009493" y="264297"/>
                </a:cubicBezTo>
                <a:cubicBezTo>
                  <a:pt x="1261280" y="155460"/>
                  <a:pt x="1352923" y="110166"/>
                  <a:pt x="1745393" y="31290"/>
                </a:cubicBezTo>
                <a:cubicBezTo>
                  <a:pt x="1896231" y="12904"/>
                  <a:pt x="2013811" y="188"/>
                  <a:pt x="2114210" y="3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2"/>
          <a:srcRect l="29187" t="18451" r="47980" b="56662"/>
          <a:stretch/>
        </p:blipFill>
        <p:spPr>
          <a:xfrm>
            <a:off x="266861" y="2735919"/>
            <a:ext cx="2271796" cy="1218547"/>
          </a:xfrm>
          <a:custGeom>
            <a:avLst/>
            <a:gdLst>
              <a:gd name="connsiteX0" fmla="*/ 2246160 w 2848740"/>
              <a:gd name="connsiteY0" fmla="*/ 508 h 1571926"/>
              <a:gd name="connsiteX1" fmla="*/ 2621243 w 2848740"/>
              <a:gd name="connsiteY1" fmla="*/ 124630 h 1571926"/>
              <a:gd name="connsiteX2" fmla="*/ 2705553 w 2848740"/>
              <a:gd name="connsiteY2" fmla="*/ 772517 h 1571926"/>
              <a:gd name="connsiteX3" fmla="*/ 1042567 w 2848740"/>
              <a:gd name="connsiteY3" fmla="*/ 1341119 h 1571926"/>
              <a:gd name="connsiteX4" fmla="*/ 528715 w 2848740"/>
              <a:gd name="connsiteY4" fmla="*/ 1563787 h 1571926"/>
              <a:gd name="connsiteX5" fmla="*/ 27447 w 2848740"/>
              <a:gd name="connsiteY5" fmla="*/ 1361104 h 1571926"/>
              <a:gd name="connsiteX6" fmla="*/ 161437 w 2848740"/>
              <a:gd name="connsiteY6" fmla="*/ 906020 h 1571926"/>
              <a:gd name="connsiteX7" fmla="*/ 1020758 w 2848740"/>
              <a:gd name="connsiteY7" fmla="*/ 370464 h 1571926"/>
              <a:gd name="connsiteX8" fmla="*/ 1765747 w 2848740"/>
              <a:gd name="connsiteY8" fmla="*/ 65675 h 1571926"/>
              <a:gd name="connsiteX9" fmla="*/ 2246160 w 2848740"/>
              <a:gd name="connsiteY9" fmla="*/ 508 h 15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8740" h="1571926">
                <a:moveTo>
                  <a:pt x="2246160" y="508"/>
                </a:moveTo>
                <a:cubicBezTo>
                  <a:pt x="2374562" y="5103"/>
                  <a:pt x="2485409" y="41246"/>
                  <a:pt x="2621243" y="124630"/>
                </a:cubicBezTo>
                <a:cubicBezTo>
                  <a:pt x="2818008" y="288729"/>
                  <a:pt x="2973927" y="562456"/>
                  <a:pt x="2705553" y="772517"/>
                </a:cubicBezTo>
                <a:cubicBezTo>
                  <a:pt x="2261184" y="1291301"/>
                  <a:pt x="1780423" y="1207603"/>
                  <a:pt x="1042567" y="1341119"/>
                </a:cubicBezTo>
                <a:cubicBezTo>
                  <a:pt x="861488" y="1406361"/>
                  <a:pt x="762326" y="1471868"/>
                  <a:pt x="528715" y="1563787"/>
                </a:cubicBezTo>
                <a:cubicBezTo>
                  <a:pt x="195590" y="1606774"/>
                  <a:pt x="88660" y="1470732"/>
                  <a:pt x="27447" y="1361104"/>
                </a:cubicBezTo>
                <a:cubicBezTo>
                  <a:pt x="-33766" y="1251476"/>
                  <a:pt x="5934" y="1177785"/>
                  <a:pt x="161437" y="906020"/>
                </a:cubicBezTo>
                <a:cubicBezTo>
                  <a:pt x="316939" y="634255"/>
                  <a:pt x="753373" y="510522"/>
                  <a:pt x="1020758" y="370464"/>
                </a:cubicBezTo>
                <a:cubicBezTo>
                  <a:pt x="1288144" y="230407"/>
                  <a:pt x="1368835" y="184546"/>
                  <a:pt x="1765747" y="65675"/>
                </a:cubicBezTo>
                <a:cubicBezTo>
                  <a:pt x="1971802" y="22867"/>
                  <a:pt x="2117758" y="-4086"/>
                  <a:pt x="2246160" y="508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5706" t="39722" r="72497" b="34377"/>
          <a:stretch/>
        </p:blipFill>
        <p:spPr>
          <a:xfrm>
            <a:off x="185768" y="1403089"/>
            <a:ext cx="2233791" cy="1306200"/>
          </a:xfrm>
          <a:custGeom>
            <a:avLst/>
            <a:gdLst>
              <a:gd name="connsiteX0" fmla="*/ 2098875 w 2719518"/>
              <a:gd name="connsiteY0" fmla="*/ 1 h 1635933"/>
              <a:gd name="connsiteX1" fmla="*/ 2478139 w 2719518"/>
              <a:gd name="connsiteY1" fmla="*/ 110689 h 1635933"/>
              <a:gd name="connsiteX2" fmla="*/ 2585464 w 2719518"/>
              <a:gd name="connsiteY2" fmla="*/ 755163 h 1635933"/>
              <a:gd name="connsiteX3" fmla="*/ 943776 w 2719518"/>
              <a:gd name="connsiteY3" fmla="*/ 1382615 h 1635933"/>
              <a:gd name="connsiteX4" fmla="*/ 438179 w 2719518"/>
              <a:gd name="connsiteY4" fmla="*/ 1623437 h 1635933"/>
              <a:gd name="connsiteX5" fmla="*/ 19896 w 2719518"/>
              <a:gd name="connsiteY5" fmla="*/ 1435528 h 1635933"/>
              <a:gd name="connsiteX6" fmla="*/ 153091 w 2719518"/>
              <a:gd name="connsiteY6" fmla="*/ 989338 h 1635933"/>
              <a:gd name="connsiteX7" fmla="*/ 902937 w 2719518"/>
              <a:gd name="connsiteY7" fmla="*/ 427799 h 1635933"/>
              <a:gd name="connsiteX8" fmla="*/ 1621087 w 2719518"/>
              <a:gd name="connsiteY8" fmla="*/ 82231 h 1635933"/>
              <a:gd name="connsiteX9" fmla="*/ 2098875 w 2719518"/>
              <a:gd name="connsiteY9" fmla="*/ 1 h 163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9518" h="1635933">
                <a:moveTo>
                  <a:pt x="2098875" y="1"/>
                </a:moveTo>
                <a:cubicBezTo>
                  <a:pt x="2227359" y="21"/>
                  <a:pt x="2339422" y="32194"/>
                  <a:pt x="2478139" y="110689"/>
                </a:cubicBezTo>
                <a:cubicBezTo>
                  <a:pt x="2680622" y="267678"/>
                  <a:pt x="2846188" y="535680"/>
                  <a:pt x="2585464" y="755163"/>
                </a:cubicBezTo>
                <a:cubicBezTo>
                  <a:pt x="2159847" y="1289440"/>
                  <a:pt x="1676411" y="1222912"/>
                  <a:pt x="943776" y="1382615"/>
                </a:cubicBezTo>
                <a:cubicBezTo>
                  <a:pt x="765135" y="1454263"/>
                  <a:pt x="668369" y="1523259"/>
                  <a:pt x="438179" y="1623437"/>
                </a:cubicBezTo>
                <a:cubicBezTo>
                  <a:pt x="106796" y="1678257"/>
                  <a:pt x="67410" y="1541211"/>
                  <a:pt x="19896" y="1435528"/>
                </a:cubicBezTo>
                <a:cubicBezTo>
                  <a:pt x="-27618" y="1329845"/>
                  <a:pt x="7364" y="1266468"/>
                  <a:pt x="153091" y="989338"/>
                </a:cubicBezTo>
                <a:cubicBezTo>
                  <a:pt x="298819" y="712209"/>
                  <a:pt x="658271" y="578983"/>
                  <a:pt x="902937" y="427799"/>
                </a:cubicBezTo>
                <a:cubicBezTo>
                  <a:pt x="1147603" y="276614"/>
                  <a:pt x="1228659" y="215158"/>
                  <a:pt x="1621087" y="82231"/>
                </a:cubicBezTo>
                <a:cubicBezTo>
                  <a:pt x="1825487" y="32114"/>
                  <a:pt x="1970391" y="-19"/>
                  <a:pt x="2098875" y="1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2"/>
          <a:srcRect l="26383" t="52485" r="51242" b="23553"/>
          <a:stretch/>
        </p:blipFill>
        <p:spPr>
          <a:xfrm>
            <a:off x="285864" y="4093891"/>
            <a:ext cx="2233791" cy="1177244"/>
          </a:xfrm>
          <a:custGeom>
            <a:avLst/>
            <a:gdLst>
              <a:gd name="connsiteX0" fmla="*/ 2092890 w 2791571"/>
              <a:gd name="connsiteY0" fmla="*/ 502 h 1513488"/>
              <a:gd name="connsiteX1" fmla="*/ 2439025 w 2791571"/>
              <a:gd name="connsiteY1" fmla="*/ 40933 h 1513488"/>
              <a:gd name="connsiteX2" fmla="*/ 2772334 w 2791571"/>
              <a:gd name="connsiteY2" fmla="*/ 657527 h 1513488"/>
              <a:gd name="connsiteX3" fmla="*/ 2132146 w 2791571"/>
              <a:gd name="connsiteY3" fmla="*/ 1253679 h 1513488"/>
              <a:gd name="connsiteX4" fmla="*/ 1357389 w 2791571"/>
              <a:gd name="connsiteY4" fmla="*/ 1440846 h 1513488"/>
              <a:gd name="connsiteX5" fmla="*/ 441982 w 2791571"/>
              <a:gd name="connsiteY5" fmla="*/ 1446534 h 1513488"/>
              <a:gd name="connsiteX6" fmla="*/ 28746 w 2791571"/>
              <a:gd name="connsiteY6" fmla="*/ 1178168 h 1513488"/>
              <a:gd name="connsiteX7" fmla="*/ 228922 w 2791571"/>
              <a:gd name="connsiteY7" fmla="*/ 740070 h 1513488"/>
              <a:gd name="connsiteX8" fmla="*/ 772780 w 2791571"/>
              <a:gd name="connsiteY8" fmla="*/ 606213 h 1513488"/>
              <a:gd name="connsiteX9" fmla="*/ 2092890 w 2791571"/>
              <a:gd name="connsiteY9" fmla="*/ 502 h 151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1571" h="1513488">
                <a:moveTo>
                  <a:pt x="2092890" y="502"/>
                </a:moveTo>
                <a:cubicBezTo>
                  <a:pt x="2199195" y="-2726"/>
                  <a:pt x="2313078" y="9495"/>
                  <a:pt x="2439025" y="40933"/>
                </a:cubicBezTo>
                <a:cubicBezTo>
                  <a:pt x="2780959" y="52488"/>
                  <a:pt x="2826639" y="389621"/>
                  <a:pt x="2772334" y="657527"/>
                </a:cubicBezTo>
                <a:cubicBezTo>
                  <a:pt x="2660438" y="975464"/>
                  <a:pt x="2510926" y="1065559"/>
                  <a:pt x="2132146" y="1253679"/>
                </a:cubicBezTo>
                <a:cubicBezTo>
                  <a:pt x="1744852" y="1403228"/>
                  <a:pt x="1639083" y="1408704"/>
                  <a:pt x="1357389" y="1440846"/>
                </a:cubicBezTo>
                <a:cubicBezTo>
                  <a:pt x="1075695" y="1472988"/>
                  <a:pt x="732744" y="1583594"/>
                  <a:pt x="441982" y="1446534"/>
                </a:cubicBezTo>
                <a:cubicBezTo>
                  <a:pt x="151220" y="1309474"/>
                  <a:pt x="64256" y="1295913"/>
                  <a:pt x="28746" y="1178168"/>
                </a:cubicBezTo>
                <a:cubicBezTo>
                  <a:pt x="-6764" y="1060424"/>
                  <a:pt x="-61076" y="914916"/>
                  <a:pt x="228922" y="740070"/>
                </a:cubicBezTo>
                <a:cubicBezTo>
                  <a:pt x="470425" y="671125"/>
                  <a:pt x="589291" y="664874"/>
                  <a:pt x="772780" y="606213"/>
                </a:cubicBezTo>
                <a:cubicBezTo>
                  <a:pt x="1313887" y="318590"/>
                  <a:pt x="1632237" y="14493"/>
                  <a:pt x="2092890" y="502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2"/>
          <a:srcRect l="1103" t="74084" r="76449" b="5014"/>
          <a:stretch/>
        </p:blipFill>
        <p:spPr>
          <a:xfrm>
            <a:off x="161914" y="127179"/>
            <a:ext cx="2379759" cy="1090436"/>
          </a:xfrm>
          <a:custGeom>
            <a:avLst/>
            <a:gdLst>
              <a:gd name="connsiteX0" fmla="*/ 2112764 w 2800748"/>
              <a:gd name="connsiteY0" fmla="*/ 4 h 1320224"/>
              <a:gd name="connsiteX1" fmla="*/ 2459260 w 2800748"/>
              <a:gd name="connsiteY1" fmla="*/ 37107 h 1320224"/>
              <a:gd name="connsiteX2" fmla="*/ 2737243 w 2800748"/>
              <a:gd name="connsiteY2" fmla="*/ 628369 h 1320224"/>
              <a:gd name="connsiteX3" fmla="*/ 2048248 w 2800748"/>
              <a:gd name="connsiteY3" fmla="*/ 1138893 h 1320224"/>
              <a:gd name="connsiteX4" fmla="*/ 1215990 w 2800748"/>
              <a:gd name="connsiteY4" fmla="*/ 1307699 h 1320224"/>
              <a:gd name="connsiteX5" fmla="*/ 349513 w 2800748"/>
              <a:gd name="connsiteY5" fmla="*/ 1209840 h 1320224"/>
              <a:gd name="connsiteX6" fmla="*/ 22258 w 2800748"/>
              <a:gd name="connsiteY6" fmla="*/ 1032827 h 1320224"/>
              <a:gd name="connsiteX7" fmla="*/ 0 w 2800748"/>
              <a:gd name="connsiteY7" fmla="*/ 1010877 h 1320224"/>
              <a:gd name="connsiteX8" fmla="*/ 0 w 2800748"/>
              <a:gd name="connsiteY8" fmla="*/ 682874 h 1320224"/>
              <a:gd name="connsiteX9" fmla="*/ 30234 w 2800748"/>
              <a:gd name="connsiteY9" fmla="*/ 649229 h 1320224"/>
              <a:gd name="connsiteX10" fmla="*/ 199020 w 2800748"/>
              <a:gd name="connsiteY10" fmla="*/ 543123 h 1320224"/>
              <a:gd name="connsiteX11" fmla="*/ 751889 w 2800748"/>
              <a:gd name="connsiteY11" fmla="*/ 453909 h 1320224"/>
              <a:gd name="connsiteX12" fmla="*/ 2112764 w 2800748"/>
              <a:gd name="connsiteY12" fmla="*/ 4 h 132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0748" h="1320224">
                <a:moveTo>
                  <a:pt x="2112764" y="4"/>
                </a:moveTo>
                <a:cubicBezTo>
                  <a:pt x="2219831" y="-224"/>
                  <a:pt x="2333853" y="11282"/>
                  <a:pt x="2459260" y="37107"/>
                </a:cubicBezTo>
                <a:cubicBezTo>
                  <a:pt x="2903456" y="219413"/>
                  <a:pt x="2814617" y="384119"/>
                  <a:pt x="2737243" y="628369"/>
                </a:cubicBezTo>
                <a:cubicBezTo>
                  <a:pt x="2598201" y="915219"/>
                  <a:pt x="2441570" y="989022"/>
                  <a:pt x="2048248" y="1138893"/>
                </a:cubicBezTo>
                <a:cubicBezTo>
                  <a:pt x="1649814" y="1252561"/>
                  <a:pt x="1499112" y="1295875"/>
                  <a:pt x="1215990" y="1307699"/>
                </a:cubicBezTo>
                <a:cubicBezTo>
                  <a:pt x="932868" y="1319523"/>
                  <a:pt x="626924" y="1355032"/>
                  <a:pt x="349513" y="1209840"/>
                </a:cubicBezTo>
                <a:cubicBezTo>
                  <a:pt x="176132" y="1119095"/>
                  <a:pt x="77770" y="1078009"/>
                  <a:pt x="22258" y="1032827"/>
                </a:cubicBezTo>
                <a:lnTo>
                  <a:pt x="0" y="1010877"/>
                </a:lnTo>
                <a:lnTo>
                  <a:pt x="0" y="682874"/>
                </a:lnTo>
                <a:lnTo>
                  <a:pt x="30234" y="649229"/>
                </a:lnTo>
                <a:cubicBezTo>
                  <a:pt x="68687" y="614414"/>
                  <a:pt x="123066" y="578933"/>
                  <a:pt x="199020" y="543123"/>
                </a:cubicBezTo>
                <a:cubicBezTo>
                  <a:pt x="445353" y="494719"/>
                  <a:pt x="564185" y="496490"/>
                  <a:pt x="751889" y="453909"/>
                </a:cubicBezTo>
                <a:cubicBezTo>
                  <a:pt x="1315413" y="222352"/>
                  <a:pt x="1648803" y="996"/>
                  <a:pt x="2112764" y="4"/>
                </a:cubicBez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/>
          <a:srcRect l="657" t="84895" r="98897" b="9912"/>
          <a:stretch/>
        </p:blipFill>
        <p:spPr>
          <a:xfrm>
            <a:off x="-55594" y="6014032"/>
            <a:ext cx="57192" cy="328003"/>
          </a:xfrm>
          <a:custGeom>
            <a:avLst/>
            <a:gdLst>
              <a:gd name="connsiteX0" fmla="*/ 55594 w 55594"/>
              <a:gd name="connsiteY0" fmla="*/ 0 h 328003"/>
              <a:gd name="connsiteX1" fmla="*/ 55594 w 55594"/>
              <a:gd name="connsiteY1" fmla="*/ 328003 h 328003"/>
              <a:gd name="connsiteX2" fmla="*/ 49428 w 55594"/>
              <a:gd name="connsiteY2" fmla="*/ 321922 h 328003"/>
              <a:gd name="connsiteX3" fmla="*/ 17256 w 55594"/>
              <a:gd name="connsiteY3" fmla="*/ 252590 h 328003"/>
              <a:gd name="connsiteX4" fmla="*/ 39386 w 55594"/>
              <a:gd name="connsiteY4" fmla="*/ 18036 h 328003"/>
              <a:gd name="connsiteX5" fmla="*/ 55594 w 55594"/>
              <a:gd name="connsiteY5" fmla="*/ 0 h 3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94" h="328003">
                <a:moveTo>
                  <a:pt x="55594" y="0"/>
                </a:moveTo>
                <a:lnTo>
                  <a:pt x="55594" y="328003"/>
                </a:lnTo>
                <a:lnTo>
                  <a:pt x="49428" y="321922"/>
                </a:lnTo>
                <a:cubicBezTo>
                  <a:pt x="33564" y="302334"/>
                  <a:pt x="23526" y="280370"/>
                  <a:pt x="17256" y="252590"/>
                </a:cubicBezTo>
                <a:cubicBezTo>
                  <a:pt x="1579" y="183141"/>
                  <a:pt x="-20461" y="103197"/>
                  <a:pt x="39386" y="18036"/>
                </a:cubicBezTo>
                <a:lnTo>
                  <a:pt x="55594" y="0"/>
                </a:lnTo>
                <a:close/>
              </a:path>
            </a:pathLst>
          </a:custGeom>
          <a:gradFill>
            <a:gsLst>
              <a:gs pos="0">
                <a:srgbClr val="FCF3D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Téglalap 5"/>
          <p:cNvSpPr/>
          <p:nvPr/>
        </p:nvSpPr>
        <p:spPr>
          <a:xfrm>
            <a:off x="7321307" y="249983"/>
            <a:ext cx="4615731" cy="741600"/>
          </a:xfrm>
          <a:prstGeom prst="rect">
            <a:avLst/>
          </a:prstGeom>
          <a:solidFill>
            <a:srgbClr val="C2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mert Ő teremtette a világot.</a:t>
            </a:r>
            <a:endParaRPr lang="hu-HU" sz="2400" dirty="0"/>
          </a:p>
        </p:txBody>
      </p:sp>
      <p:sp>
        <p:nvSpPr>
          <p:cNvPr id="21" name="Téglalap 20"/>
          <p:cNvSpPr/>
          <p:nvPr/>
        </p:nvSpPr>
        <p:spPr>
          <a:xfrm>
            <a:off x="7321306" y="1656945"/>
            <a:ext cx="4615731" cy="741810"/>
          </a:xfrm>
          <a:prstGeom prst="rect">
            <a:avLst/>
          </a:prstGeom>
          <a:solidFill>
            <a:srgbClr val="B3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mert megmentette </a:t>
            </a:r>
            <a:endParaRPr lang="hu-HU" sz="2400" dirty="0"/>
          </a:p>
          <a:p>
            <a:r>
              <a:rPr lang="hu-HU" sz="2400" dirty="0" err="1" smtClean="0"/>
              <a:t>Nóét</a:t>
            </a:r>
            <a:r>
              <a:rPr lang="hu-HU" sz="2400" dirty="0" smtClean="0"/>
              <a:t> és a családját.</a:t>
            </a:r>
            <a:endParaRPr lang="hu-HU" sz="2400" dirty="0"/>
          </a:p>
        </p:txBody>
      </p:sp>
      <p:sp>
        <p:nvSpPr>
          <p:cNvPr id="22" name="Téglalap 21"/>
          <p:cNvSpPr/>
          <p:nvPr/>
        </p:nvSpPr>
        <p:spPr>
          <a:xfrm>
            <a:off x="7321306" y="3064117"/>
            <a:ext cx="4615732" cy="741810"/>
          </a:xfrm>
          <a:prstGeom prst="rect">
            <a:avLst/>
          </a:prstGeom>
          <a:solidFill>
            <a:srgbClr val="EDB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mert az éhínség idején is ellátta élelemmel Józsefet és családját.</a:t>
            </a:r>
            <a:endParaRPr lang="hu-HU" sz="2400" dirty="0"/>
          </a:p>
        </p:txBody>
      </p:sp>
      <p:sp>
        <p:nvSpPr>
          <p:cNvPr id="23" name="Téglalap 22"/>
          <p:cNvSpPr/>
          <p:nvPr/>
        </p:nvSpPr>
        <p:spPr>
          <a:xfrm>
            <a:off x="7321306" y="4416887"/>
            <a:ext cx="4656921" cy="741810"/>
          </a:xfrm>
          <a:prstGeom prst="rect">
            <a:avLst/>
          </a:prstGeom>
          <a:solidFill>
            <a:srgbClr val="B0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mert </a:t>
            </a:r>
            <a:r>
              <a:rPr lang="hu-HU" sz="2400" dirty="0"/>
              <a:t>megígérte Ábrahámnak, hogy utódai lesznek.</a:t>
            </a:r>
          </a:p>
        </p:txBody>
      </p:sp>
      <p:sp>
        <p:nvSpPr>
          <p:cNvPr id="24" name="Téglalap 23"/>
          <p:cNvSpPr/>
          <p:nvPr/>
        </p:nvSpPr>
        <p:spPr>
          <a:xfrm>
            <a:off x="7321306" y="5796858"/>
            <a:ext cx="4615734" cy="741810"/>
          </a:xfrm>
          <a:prstGeom prst="rect">
            <a:avLst/>
          </a:prstGeom>
          <a:solidFill>
            <a:srgbClr val="709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mert Isten a Fiát ajándékozta a világnak.</a:t>
            </a:r>
            <a:endParaRPr lang="hu-HU" sz="2400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2710623" y="71421"/>
            <a:ext cx="2904565" cy="1152917"/>
            <a:chOff x="2710623" y="71421"/>
            <a:chExt cx="2904565" cy="1152917"/>
          </a:xfrm>
        </p:grpSpPr>
        <p:sp>
          <p:nvSpPr>
            <p:cNvPr id="2" name="Téglalap 1"/>
            <p:cNvSpPr/>
            <p:nvPr/>
          </p:nvSpPr>
          <p:spPr>
            <a:xfrm>
              <a:off x="2710623" y="207463"/>
              <a:ext cx="2904565" cy="929868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95600" y="224117"/>
                    <a:pt x="2779060" y="461682"/>
                    <a:pt x="2770095" y="685799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156882" y="1062317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solidFill>
              <a:srgbClr val="C2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TEREMTŐ</a:t>
              </a:r>
              <a:endParaRPr lang="hu-HU" sz="2400" dirty="0"/>
            </a:p>
          </p:txBody>
        </p:sp>
        <p:sp>
          <p:nvSpPr>
            <p:cNvPr id="15" name="Téglalap 1"/>
            <p:cNvSpPr/>
            <p:nvPr/>
          </p:nvSpPr>
          <p:spPr>
            <a:xfrm>
              <a:off x="2901549" y="71421"/>
              <a:ext cx="2571403" cy="1152917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17708" y="351784"/>
                    <a:pt x="2732325" y="238263"/>
                    <a:pt x="2692203" y="749633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32255" y="966565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noFill/>
            <a:ln w="25400">
              <a:solidFill>
                <a:srgbClr val="86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2710622" y="1451392"/>
            <a:ext cx="2904565" cy="1152917"/>
            <a:chOff x="2710622" y="1451392"/>
            <a:chExt cx="2904565" cy="1152917"/>
          </a:xfrm>
        </p:grpSpPr>
        <p:sp>
          <p:nvSpPr>
            <p:cNvPr id="32" name="Téglalap 1"/>
            <p:cNvSpPr/>
            <p:nvPr/>
          </p:nvSpPr>
          <p:spPr>
            <a:xfrm>
              <a:off x="2710622" y="1587434"/>
              <a:ext cx="2904565" cy="929868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95600" y="224117"/>
                    <a:pt x="2779060" y="461682"/>
                    <a:pt x="2770095" y="685799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156882" y="1062317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solidFill>
              <a:srgbClr val="B3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MEGMENTŐ</a:t>
              </a:r>
              <a:endParaRPr lang="hu-HU" sz="2400" dirty="0"/>
            </a:p>
          </p:txBody>
        </p:sp>
        <p:sp>
          <p:nvSpPr>
            <p:cNvPr id="33" name="Téglalap 1"/>
            <p:cNvSpPr/>
            <p:nvPr/>
          </p:nvSpPr>
          <p:spPr>
            <a:xfrm>
              <a:off x="2901548" y="1451392"/>
              <a:ext cx="2571403" cy="1152917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17708" y="351784"/>
                    <a:pt x="2732325" y="238263"/>
                    <a:pt x="2692203" y="749633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32255" y="966565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noFill/>
            <a:ln w="25400">
              <a:solidFill>
                <a:srgbClr val="86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2710621" y="2831363"/>
            <a:ext cx="2904565" cy="1152917"/>
            <a:chOff x="2710621" y="2831363"/>
            <a:chExt cx="2904565" cy="1152917"/>
          </a:xfrm>
        </p:grpSpPr>
        <p:sp>
          <p:nvSpPr>
            <p:cNvPr id="36" name="Téglalap 1"/>
            <p:cNvSpPr/>
            <p:nvPr/>
          </p:nvSpPr>
          <p:spPr>
            <a:xfrm>
              <a:off x="2710621" y="2967405"/>
              <a:ext cx="2904565" cy="929868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95600" y="224117"/>
                    <a:pt x="2779060" y="461682"/>
                    <a:pt x="2770095" y="685799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156882" y="1062317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solidFill>
              <a:srgbClr val="EDB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GONDVISELŐ</a:t>
              </a:r>
              <a:endParaRPr lang="hu-HU" sz="2400" dirty="0"/>
            </a:p>
          </p:txBody>
        </p:sp>
        <p:sp>
          <p:nvSpPr>
            <p:cNvPr id="37" name="Téglalap 1"/>
            <p:cNvSpPr/>
            <p:nvPr/>
          </p:nvSpPr>
          <p:spPr>
            <a:xfrm>
              <a:off x="2901547" y="2831363"/>
              <a:ext cx="2571403" cy="1152917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17708" y="351784"/>
                    <a:pt x="2732325" y="238263"/>
                    <a:pt x="2692203" y="749633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32255" y="966565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noFill/>
            <a:ln w="25400">
              <a:solidFill>
                <a:srgbClr val="86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701052" y="4211334"/>
            <a:ext cx="2904565" cy="1152917"/>
            <a:chOff x="2701052" y="4211334"/>
            <a:chExt cx="2904565" cy="1152917"/>
          </a:xfrm>
        </p:grpSpPr>
        <p:sp>
          <p:nvSpPr>
            <p:cNvPr id="39" name="Téglalap 1"/>
            <p:cNvSpPr/>
            <p:nvPr/>
          </p:nvSpPr>
          <p:spPr>
            <a:xfrm>
              <a:off x="2701052" y="4347376"/>
              <a:ext cx="2904565" cy="929868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95600" y="224117"/>
                    <a:pt x="2779060" y="461682"/>
                    <a:pt x="2770095" y="685799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156882" y="1062317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solidFill>
              <a:srgbClr val="B0D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ÍGÉRET ISTENE</a:t>
              </a:r>
              <a:endParaRPr lang="hu-HU" sz="2400" dirty="0"/>
            </a:p>
          </p:txBody>
        </p:sp>
        <p:sp>
          <p:nvSpPr>
            <p:cNvPr id="40" name="Téglalap 1"/>
            <p:cNvSpPr/>
            <p:nvPr/>
          </p:nvSpPr>
          <p:spPr>
            <a:xfrm>
              <a:off x="2917448" y="4211334"/>
              <a:ext cx="2571403" cy="1152917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17708" y="351784"/>
                    <a:pt x="2732325" y="238263"/>
                    <a:pt x="2692203" y="749633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32255" y="966565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noFill/>
            <a:ln w="25400">
              <a:solidFill>
                <a:srgbClr val="86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2710619" y="5591305"/>
            <a:ext cx="2904565" cy="1152917"/>
            <a:chOff x="2710619" y="5591305"/>
            <a:chExt cx="2904565" cy="1152917"/>
          </a:xfrm>
        </p:grpSpPr>
        <p:sp>
          <p:nvSpPr>
            <p:cNvPr id="42" name="Téglalap 1"/>
            <p:cNvSpPr/>
            <p:nvPr/>
          </p:nvSpPr>
          <p:spPr>
            <a:xfrm>
              <a:off x="2710619" y="5727347"/>
              <a:ext cx="2904565" cy="929868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95600" y="224117"/>
                    <a:pt x="2779060" y="461682"/>
                    <a:pt x="2770095" y="685799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156882" y="1062317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solidFill>
              <a:srgbClr val="709D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/>
                <a:t>AJÁNDÉKOZÓ</a:t>
              </a:r>
              <a:endParaRPr lang="hu-HU" sz="2400" dirty="0"/>
            </a:p>
          </p:txBody>
        </p:sp>
        <p:sp>
          <p:nvSpPr>
            <p:cNvPr id="43" name="Téglalap 1"/>
            <p:cNvSpPr/>
            <p:nvPr/>
          </p:nvSpPr>
          <p:spPr>
            <a:xfrm>
              <a:off x="2901545" y="5591305"/>
              <a:ext cx="2571403" cy="1152917"/>
            </a:xfrm>
            <a:custGeom>
              <a:avLst/>
              <a:gdLst>
                <a:gd name="connsiteX0" fmla="*/ 0 w 2756647"/>
                <a:gd name="connsiteY0" fmla="*/ 0 h 1089212"/>
                <a:gd name="connsiteX1" fmla="*/ 2756647 w 2756647"/>
                <a:gd name="connsiteY1" fmla="*/ 0 h 1089212"/>
                <a:gd name="connsiteX2" fmla="*/ 2756647 w 2756647"/>
                <a:gd name="connsiteY2" fmla="*/ 1089212 h 1089212"/>
                <a:gd name="connsiteX3" fmla="*/ 0 w 2756647"/>
                <a:gd name="connsiteY3" fmla="*/ 1089212 h 1089212"/>
                <a:gd name="connsiteX4" fmla="*/ 0 w 2756647"/>
                <a:gd name="connsiteY4" fmla="*/ 0 h 1089212"/>
                <a:gd name="connsiteX0" fmla="*/ 161365 w 2918012"/>
                <a:gd name="connsiteY0" fmla="*/ 0 h 1089212"/>
                <a:gd name="connsiteX1" fmla="*/ 2918012 w 2918012"/>
                <a:gd name="connsiteY1" fmla="*/ 0 h 1089212"/>
                <a:gd name="connsiteX2" fmla="*/ 2918012 w 2918012"/>
                <a:gd name="connsiteY2" fmla="*/ 1089212 h 1089212"/>
                <a:gd name="connsiteX3" fmla="*/ 161365 w 2918012"/>
                <a:gd name="connsiteY3" fmla="*/ 1089212 h 1089212"/>
                <a:gd name="connsiteX4" fmla="*/ 0 w 2918012"/>
                <a:gd name="connsiteY4" fmla="*/ 537883 h 1089212"/>
                <a:gd name="connsiteX5" fmla="*/ 161365 w 2918012"/>
                <a:gd name="connsiteY5" fmla="*/ 0 h 1089212"/>
                <a:gd name="connsiteX0" fmla="*/ 161365 w 2918012"/>
                <a:gd name="connsiteY0" fmla="*/ 161364 h 1250576"/>
                <a:gd name="connsiteX1" fmla="*/ 2904565 w 2918012"/>
                <a:gd name="connsiteY1" fmla="*/ 0 h 1250576"/>
                <a:gd name="connsiteX2" fmla="*/ 2918012 w 2918012"/>
                <a:gd name="connsiteY2" fmla="*/ 1250576 h 1250576"/>
                <a:gd name="connsiteX3" fmla="*/ 161365 w 2918012"/>
                <a:gd name="connsiteY3" fmla="*/ 1250576 h 1250576"/>
                <a:gd name="connsiteX4" fmla="*/ 0 w 2918012"/>
                <a:gd name="connsiteY4" fmla="*/ 699247 h 1250576"/>
                <a:gd name="connsiteX5" fmla="*/ 161365 w 2918012"/>
                <a:gd name="connsiteY5" fmla="*/ 161364 h 1250576"/>
                <a:gd name="connsiteX0" fmla="*/ 161365 w 2971800"/>
                <a:gd name="connsiteY0" fmla="*/ 161364 h 1438835"/>
                <a:gd name="connsiteX1" fmla="*/ 2904565 w 2971800"/>
                <a:gd name="connsiteY1" fmla="*/ 0 h 1438835"/>
                <a:gd name="connsiteX2" fmla="*/ 2971800 w 2971800"/>
                <a:gd name="connsiteY2" fmla="*/ 1438835 h 1438835"/>
                <a:gd name="connsiteX3" fmla="*/ 161365 w 2971800"/>
                <a:gd name="connsiteY3" fmla="*/ 1250576 h 1438835"/>
                <a:gd name="connsiteX4" fmla="*/ 0 w 2971800"/>
                <a:gd name="connsiteY4" fmla="*/ 699247 h 1438835"/>
                <a:gd name="connsiteX5" fmla="*/ 161365 w 2971800"/>
                <a:gd name="connsiteY5" fmla="*/ 161364 h 1438835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891117 w 2904565"/>
                <a:gd name="connsiteY2" fmla="*/ 1479176 h 1479176"/>
                <a:gd name="connsiteX3" fmla="*/ 161365 w 2904565"/>
                <a:gd name="connsiteY3" fmla="*/ 1250576 h 1479176"/>
                <a:gd name="connsiteX4" fmla="*/ 0 w 2904565"/>
                <a:gd name="connsiteY4" fmla="*/ 699247 h 1479176"/>
                <a:gd name="connsiteX5" fmla="*/ 161365 w 2904565"/>
                <a:gd name="connsiteY5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770095 w 2904565"/>
                <a:gd name="connsiteY2" fmla="*/ 685799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  <a:gd name="connsiteX0" fmla="*/ 161365 w 2904565"/>
                <a:gd name="connsiteY0" fmla="*/ 161364 h 1479176"/>
                <a:gd name="connsiteX1" fmla="*/ 2904565 w 2904565"/>
                <a:gd name="connsiteY1" fmla="*/ 0 h 1479176"/>
                <a:gd name="connsiteX2" fmla="*/ 2692203 w 2904565"/>
                <a:gd name="connsiteY2" fmla="*/ 749633 h 1479176"/>
                <a:gd name="connsiteX3" fmla="*/ 2891117 w 2904565"/>
                <a:gd name="connsiteY3" fmla="*/ 1479176 h 1479176"/>
                <a:gd name="connsiteX4" fmla="*/ 161365 w 2904565"/>
                <a:gd name="connsiteY4" fmla="*/ 1250576 h 1479176"/>
                <a:gd name="connsiteX5" fmla="*/ 0 w 2904565"/>
                <a:gd name="connsiteY5" fmla="*/ 699247 h 1479176"/>
                <a:gd name="connsiteX6" fmla="*/ 161365 w 2904565"/>
                <a:gd name="connsiteY6" fmla="*/ 161364 h 147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565" h="1479176">
                  <a:moveTo>
                    <a:pt x="161365" y="161364"/>
                  </a:moveTo>
                  <a:lnTo>
                    <a:pt x="2904565" y="0"/>
                  </a:lnTo>
                  <a:cubicBezTo>
                    <a:pt x="2817708" y="351784"/>
                    <a:pt x="2732325" y="238263"/>
                    <a:pt x="2692203" y="749633"/>
                  </a:cubicBezTo>
                  <a:lnTo>
                    <a:pt x="2891117" y="1479176"/>
                  </a:lnTo>
                  <a:lnTo>
                    <a:pt x="161365" y="1250576"/>
                  </a:lnTo>
                  <a:cubicBezTo>
                    <a:pt x="32255" y="966565"/>
                    <a:pt x="4483" y="887506"/>
                    <a:pt x="0" y="699247"/>
                  </a:cubicBezTo>
                  <a:lnTo>
                    <a:pt x="161365" y="161364"/>
                  </a:lnTo>
                  <a:close/>
                </a:path>
              </a:pathLst>
            </a:custGeom>
            <a:noFill/>
            <a:ln w="25400">
              <a:solidFill>
                <a:srgbClr val="86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/>
            </a:p>
          </p:txBody>
        </p:sp>
      </p:grpSp>
      <p:sp>
        <p:nvSpPr>
          <p:cNvPr id="5" name="Téglalap 4"/>
          <p:cNvSpPr/>
          <p:nvPr/>
        </p:nvSpPr>
        <p:spPr>
          <a:xfrm>
            <a:off x="6038193" y="504497"/>
            <a:ext cx="725214" cy="946895"/>
          </a:xfrm>
          <a:prstGeom prst="rect">
            <a:avLst/>
          </a:prstGeom>
          <a:solidFill>
            <a:srgbClr val="D1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 contourW="12700">
              <a:bevelT w="114300" h="38100"/>
              <a:contourClr>
                <a:srgbClr val="7F71BA"/>
              </a:contourClr>
            </a:sp3d>
          </a:bodyPr>
          <a:lstStyle/>
          <a:p>
            <a:pPr algn="ctr"/>
            <a:r>
              <a:rPr lang="hu-HU" sz="7200" dirty="0" smtClean="0">
                <a:solidFill>
                  <a:srgbClr val="EDB890"/>
                </a:solidFill>
              </a:rPr>
              <a:t>I</a:t>
            </a:r>
            <a:endParaRPr lang="hu-HU" sz="7200" dirty="0">
              <a:solidFill>
                <a:srgbClr val="EDB890"/>
              </a:solidFill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6049533" y="1766338"/>
            <a:ext cx="725214" cy="946895"/>
          </a:xfrm>
          <a:prstGeom prst="rect">
            <a:avLst/>
          </a:prstGeom>
          <a:solidFill>
            <a:srgbClr val="D1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 contourW="12700">
              <a:bevelT w="114300" h="38100"/>
              <a:contourClr>
                <a:srgbClr val="7F71BA"/>
              </a:contourClr>
            </a:sp3d>
          </a:bodyPr>
          <a:lstStyle/>
          <a:p>
            <a:pPr algn="ctr"/>
            <a:r>
              <a:rPr lang="hu-HU" sz="7200" dirty="0">
                <a:solidFill>
                  <a:srgbClr val="EDB890"/>
                </a:solidFill>
              </a:rPr>
              <a:t>S</a:t>
            </a:r>
          </a:p>
        </p:txBody>
      </p:sp>
      <p:sp>
        <p:nvSpPr>
          <p:cNvPr id="48" name="Téglalap 47"/>
          <p:cNvSpPr/>
          <p:nvPr/>
        </p:nvSpPr>
        <p:spPr>
          <a:xfrm>
            <a:off x="6038193" y="3028179"/>
            <a:ext cx="725214" cy="946895"/>
          </a:xfrm>
          <a:prstGeom prst="rect">
            <a:avLst/>
          </a:prstGeom>
          <a:solidFill>
            <a:srgbClr val="D1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 contourW="12700">
              <a:bevelT w="114300" h="38100"/>
              <a:contourClr>
                <a:srgbClr val="7F71BA"/>
              </a:contourClr>
            </a:sp3d>
          </a:bodyPr>
          <a:lstStyle/>
          <a:p>
            <a:pPr algn="ctr"/>
            <a:r>
              <a:rPr lang="hu-HU" sz="7200" dirty="0" smtClean="0">
                <a:solidFill>
                  <a:srgbClr val="EDB890"/>
                </a:solidFill>
              </a:rPr>
              <a:t>T</a:t>
            </a:r>
            <a:endParaRPr lang="hu-HU" sz="7200" dirty="0">
              <a:solidFill>
                <a:srgbClr val="EDB890"/>
              </a:solidFill>
            </a:endParaRPr>
          </a:p>
        </p:txBody>
      </p:sp>
      <p:sp>
        <p:nvSpPr>
          <p:cNvPr id="49" name="Téglalap 48"/>
          <p:cNvSpPr/>
          <p:nvPr/>
        </p:nvSpPr>
        <p:spPr>
          <a:xfrm>
            <a:off x="6069278" y="4290020"/>
            <a:ext cx="725214" cy="946895"/>
          </a:xfrm>
          <a:prstGeom prst="rect">
            <a:avLst/>
          </a:prstGeom>
          <a:solidFill>
            <a:srgbClr val="D1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 contourW="12700">
              <a:bevelT w="114300" h="38100"/>
              <a:contourClr>
                <a:srgbClr val="7F71BA"/>
              </a:contourClr>
            </a:sp3d>
          </a:bodyPr>
          <a:lstStyle/>
          <a:p>
            <a:pPr algn="ctr"/>
            <a:r>
              <a:rPr lang="hu-HU" sz="7200" dirty="0">
                <a:solidFill>
                  <a:srgbClr val="EDB890"/>
                </a:solidFill>
              </a:rPr>
              <a:t>E</a:t>
            </a:r>
          </a:p>
        </p:txBody>
      </p:sp>
      <p:sp>
        <p:nvSpPr>
          <p:cNvPr id="50" name="Téglalap 49"/>
          <p:cNvSpPr/>
          <p:nvPr/>
        </p:nvSpPr>
        <p:spPr>
          <a:xfrm>
            <a:off x="6100363" y="5551860"/>
            <a:ext cx="725214" cy="946895"/>
          </a:xfrm>
          <a:prstGeom prst="rect">
            <a:avLst/>
          </a:prstGeom>
          <a:solidFill>
            <a:srgbClr val="D1E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 contourW="12700">
              <a:bevelT w="114300" h="38100"/>
              <a:contourClr>
                <a:srgbClr val="7F71BA"/>
              </a:contourClr>
            </a:sp3d>
          </a:bodyPr>
          <a:lstStyle/>
          <a:p>
            <a:pPr algn="ctr"/>
            <a:r>
              <a:rPr lang="hu-HU" sz="7200" dirty="0" smtClean="0">
                <a:solidFill>
                  <a:srgbClr val="EDB890"/>
                </a:solidFill>
              </a:rPr>
              <a:t>N</a:t>
            </a:r>
            <a:endParaRPr lang="hu-HU" sz="7200" dirty="0">
              <a:solidFill>
                <a:srgbClr val="EDB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  <p:bldP spid="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BBBB"/>
            </a:gs>
            <a:gs pos="97000">
              <a:schemeClr val="accent3">
                <a:lumMod val="50000"/>
              </a:schemeClr>
            </a:gs>
            <a:gs pos="51000">
              <a:srgbClr val="709DA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/>
          <p:cNvSpPr>
            <a:spLocks noChangeAspect="1"/>
          </p:cNvSpPr>
          <p:nvPr/>
        </p:nvSpPr>
        <p:spPr>
          <a:xfrm>
            <a:off x="9497836" y="1554681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I</a:t>
            </a:r>
            <a:endParaRPr lang="hu-HU" sz="4400" dirty="0"/>
          </a:p>
        </p:txBody>
      </p:sp>
      <p:sp>
        <p:nvSpPr>
          <p:cNvPr id="30" name="Ellipszis 29"/>
          <p:cNvSpPr>
            <a:spLocks noChangeAspect="1"/>
          </p:cNvSpPr>
          <p:nvPr/>
        </p:nvSpPr>
        <p:spPr>
          <a:xfrm>
            <a:off x="9497836" y="549979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B</a:t>
            </a:r>
            <a:endParaRPr lang="hu-HU" sz="4400" dirty="0"/>
          </a:p>
        </p:txBody>
      </p:sp>
      <p:sp>
        <p:nvSpPr>
          <p:cNvPr id="31" name="Ellipszis 30"/>
          <p:cNvSpPr>
            <a:spLocks noChangeAspect="1"/>
          </p:cNvSpPr>
          <p:nvPr/>
        </p:nvSpPr>
        <p:spPr>
          <a:xfrm>
            <a:off x="9497836" y="3564085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L</a:t>
            </a:r>
            <a:endParaRPr lang="hu-HU" sz="4400" dirty="0"/>
          </a:p>
        </p:txBody>
      </p:sp>
      <p:pic>
        <p:nvPicPr>
          <p:cNvPr id="99" name="Kép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475" y="2552009"/>
            <a:ext cx="1573592" cy="1555747"/>
          </a:xfrm>
          <a:prstGeom prst="rect">
            <a:avLst/>
          </a:prstGeom>
        </p:spPr>
      </p:pic>
      <p:sp>
        <p:nvSpPr>
          <p:cNvPr id="40" name="Ellipszis 39"/>
          <p:cNvSpPr>
            <a:spLocks noChangeAspect="1"/>
          </p:cNvSpPr>
          <p:nvPr/>
        </p:nvSpPr>
        <p:spPr>
          <a:xfrm>
            <a:off x="9497836" y="5573489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/>
              <a:t>A</a:t>
            </a:r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9497836" y="4568787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I</a:t>
            </a:r>
            <a:endParaRPr lang="hu-HU" sz="4400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88872" y="280579"/>
            <a:ext cx="6487565" cy="1182779"/>
            <a:chOff x="232960" y="211472"/>
            <a:chExt cx="6487565" cy="1182779"/>
          </a:xfrm>
        </p:grpSpPr>
        <p:sp>
          <p:nvSpPr>
            <p:cNvPr id="75" name="Szabadkézi sokszög 74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1062789" y="580712"/>
              <a:ext cx="44951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Sok-sok évszázadon át íródott. 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188871" y="1532032"/>
            <a:ext cx="6487565" cy="1182779"/>
            <a:chOff x="188871" y="1532032"/>
            <a:chExt cx="6487565" cy="1182779"/>
          </a:xfrm>
        </p:grpSpPr>
        <p:grpSp>
          <p:nvGrpSpPr>
            <p:cNvPr id="76" name="Csoportba foglalás 75"/>
            <p:cNvGrpSpPr/>
            <p:nvPr/>
          </p:nvGrpSpPr>
          <p:grpSpPr>
            <a:xfrm>
              <a:off x="188871" y="1532032"/>
              <a:ext cx="6487565" cy="1182779"/>
              <a:chOff x="232960" y="211472"/>
              <a:chExt cx="6487565" cy="1182779"/>
            </a:xfrm>
          </p:grpSpPr>
          <p:sp>
            <p:nvSpPr>
              <p:cNvPr id="77" name="Szabadkézi sokszög 76"/>
              <p:cNvSpPr/>
              <p:nvPr/>
            </p:nvSpPr>
            <p:spPr>
              <a:xfrm>
                <a:off x="232960" y="273457"/>
                <a:ext cx="6487565" cy="1092795"/>
              </a:xfrm>
              <a:custGeom>
                <a:avLst/>
                <a:gdLst>
                  <a:gd name="connsiteX0" fmla="*/ 973364 w 6487565"/>
                  <a:gd name="connsiteY0" fmla="*/ 0 h 1092795"/>
                  <a:gd name="connsiteX1" fmla="*/ 1027148 w 6487565"/>
                  <a:gd name="connsiteY1" fmla="*/ 0 h 1092795"/>
                  <a:gd name="connsiteX2" fmla="*/ 5936479 w 6487565"/>
                  <a:gd name="connsiteY2" fmla="*/ 0 h 1092795"/>
                  <a:gd name="connsiteX3" fmla="*/ 6487565 w 6487565"/>
                  <a:gd name="connsiteY3" fmla="*/ 540000 h 1092795"/>
                  <a:gd name="connsiteX4" fmla="*/ 5936479 w 6487565"/>
                  <a:gd name="connsiteY4" fmla="*/ 1080000 h 1092795"/>
                  <a:gd name="connsiteX5" fmla="*/ 5473475 w 6487565"/>
                  <a:gd name="connsiteY5" fmla="*/ 1080000 h 1092795"/>
                  <a:gd name="connsiteX6" fmla="*/ 5460417 w 6487565"/>
                  <a:gd name="connsiteY6" fmla="*/ 1092795 h 1092795"/>
                  <a:gd name="connsiteX7" fmla="*/ 551086 w 6487565"/>
                  <a:gd name="connsiteY7" fmla="*/ 1092795 h 1092795"/>
                  <a:gd name="connsiteX8" fmla="*/ 497302 w 6487565"/>
                  <a:gd name="connsiteY8" fmla="*/ 1092795 h 1092795"/>
                  <a:gd name="connsiteX9" fmla="*/ 497302 w 6487565"/>
                  <a:gd name="connsiteY9" fmla="*/ 1087482 h 1092795"/>
                  <a:gd name="connsiteX10" fmla="*/ 440024 w 6487565"/>
                  <a:gd name="connsiteY10" fmla="*/ 1081824 h 1092795"/>
                  <a:gd name="connsiteX11" fmla="*/ 0 w 6487565"/>
                  <a:gd name="connsiteY11" fmla="*/ 552795 h 1092795"/>
                  <a:gd name="connsiteX12" fmla="*/ 440024 w 6487565"/>
                  <a:gd name="connsiteY12" fmla="*/ 23766 h 1092795"/>
                  <a:gd name="connsiteX13" fmla="*/ 497302 w 6487565"/>
                  <a:gd name="connsiteY13" fmla="*/ 18108 h 1092795"/>
                  <a:gd name="connsiteX14" fmla="*/ 497302 w 6487565"/>
                  <a:gd name="connsiteY14" fmla="*/ 12795 h 1092795"/>
                  <a:gd name="connsiteX15" fmla="*/ 551086 w 6487565"/>
                  <a:gd name="connsiteY15" fmla="*/ 12795 h 1092795"/>
                  <a:gd name="connsiteX16" fmla="*/ 909818 w 6487565"/>
                  <a:gd name="connsiteY16" fmla="*/ 12795 h 1092795"/>
                  <a:gd name="connsiteX17" fmla="*/ 916086 w 6487565"/>
                  <a:gd name="connsiteY17" fmla="*/ 10971 h 1092795"/>
                  <a:gd name="connsiteX18" fmla="*/ 973364 w 6487565"/>
                  <a:gd name="connsiteY18" fmla="*/ 5313 h 109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87565" h="1092795">
                    <a:moveTo>
                      <a:pt x="973364" y="0"/>
                    </a:moveTo>
                    <a:lnTo>
                      <a:pt x="1027148" y="0"/>
                    </a:lnTo>
                    <a:lnTo>
                      <a:pt x="5936479" y="0"/>
                    </a:lnTo>
                    <a:lnTo>
                      <a:pt x="6487565" y="540000"/>
                    </a:lnTo>
                    <a:lnTo>
                      <a:pt x="5936479" y="1080000"/>
                    </a:lnTo>
                    <a:lnTo>
                      <a:pt x="5473475" y="1080000"/>
                    </a:lnTo>
                    <a:lnTo>
                      <a:pt x="5460417" y="1092795"/>
                    </a:lnTo>
                    <a:lnTo>
                      <a:pt x="551086" y="1092795"/>
                    </a:lnTo>
                    <a:lnTo>
                      <a:pt x="497302" y="1092795"/>
                    </a:lnTo>
                    <a:lnTo>
                      <a:pt x="497302" y="1087482"/>
                    </a:lnTo>
                    <a:lnTo>
                      <a:pt x="440024" y="1081824"/>
                    </a:lnTo>
                    <a:cubicBezTo>
                      <a:pt x="188903" y="1031471"/>
                      <a:pt x="0" y="813750"/>
                      <a:pt x="0" y="552795"/>
                    </a:cubicBezTo>
                    <a:cubicBezTo>
                      <a:pt x="0" y="291840"/>
                      <a:pt x="188903" y="74119"/>
                      <a:pt x="440024" y="23766"/>
                    </a:cubicBezTo>
                    <a:lnTo>
                      <a:pt x="497302" y="18108"/>
                    </a:lnTo>
                    <a:lnTo>
                      <a:pt x="497302" y="12795"/>
                    </a:lnTo>
                    <a:lnTo>
                      <a:pt x="551086" y="12795"/>
                    </a:lnTo>
                    <a:lnTo>
                      <a:pt x="909818" y="12795"/>
                    </a:lnTo>
                    <a:lnTo>
                      <a:pt x="916086" y="10971"/>
                    </a:lnTo>
                    <a:lnTo>
                      <a:pt x="973364" y="531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EACA9"/>
                  </a:gs>
                  <a:gs pos="100000">
                    <a:srgbClr val="6151A5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635000" dist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8" name="Szabadkézi sokszög 77"/>
              <p:cNvSpPr/>
              <p:nvPr/>
            </p:nvSpPr>
            <p:spPr>
              <a:xfrm>
                <a:off x="572374" y="211472"/>
                <a:ext cx="5836020" cy="1182779"/>
              </a:xfrm>
              <a:custGeom>
                <a:avLst/>
                <a:gdLst>
                  <a:gd name="connsiteX0" fmla="*/ 536027 w 6479627"/>
                  <a:gd name="connsiteY0" fmla="*/ 0 h 1188000"/>
                  <a:gd name="connsiteX1" fmla="*/ 594000 w 6479627"/>
                  <a:gd name="connsiteY1" fmla="*/ 0 h 1188000"/>
                  <a:gd name="connsiteX2" fmla="*/ 5885627 w 6479627"/>
                  <a:gd name="connsiteY2" fmla="*/ 0 h 1188000"/>
                  <a:gd name="connsiteX3" fmla="*/ 6479627 w 6479627"/>
                  <a:gd name="connsiteY3" fmla="*/ 594000 h 1188000"/>
                  <a:gd name="connsiteX4" fmla="*/ 5885627 w 6479627"/>
                  <a:gd name="connsiteY4" fmla="*/ 1188000 h 1188000"/>
                  <a:gd name="connsiteX5" fmla="*/ 594000 w 6479627"/>
                  <a:gd name="connsiteY5" fmla="*/ 1188000 h 1188000"/>
                  <a:gd name="connsiteX6" fmla="*/ 536027 w 6479627"/>
                  <a:gd name="connsiteY6" fmla="*/ 1188000 h 1188000"/>
                  <a:gd name="connsiteX7" fmla="*/ 536027 w 6479627"/>
                  <a:gd name="connsiteY7" fmla="*/ 1182156 h 1188000"/>
                  <a:gd name="connsiteX8" fmla="*/ 474289 w 6479627"/>
                  <a:gd name="connsiteY8" fmla="*/ 1175932 h 1188000"/>
                  <a:gd name="connsiteX9" fmla="*/ 0 w 6479627"/>
                  <a:gd name="connsiteY9" fmla="*/ 594000 h 1188000"/>
                  <a:gd name="connsiteX10" fmla="*/ 474289 w 6479627"/>
                  <a:gd name="connsiteY10" fmla="*/ 12068 h 1188000"/>
                  <a:gd name="connsiteX11" fmla="*/ 536027 w 6479627"/>
                  <a:gd name="connsiteY11" fmla="*/ 5844 h 11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9627" h="1188000">
                    <a:moveTo>
                      <a:pt x="536027" y="0"/>
                    </a:moveTo>
                    <a:lnTo>
                      <a:pt x="594000" y="0"/>
                    </a:lnTo>
                    <a:lnTo>
                      <a:pt x="5885627" y="0"/>
                    </a:lnTo>
                    <a:lnTo>
                      <a:pt x="6479627" y="594000"/>
                    </a:lnTo>
                    <a:lnTo>
                      <a:pt x="5885627" y="1188000"/>
                    </a:lnTo>
                    <a:lnTo>
                      <a:pt x="594000" y="1188000"/>
                    </a:lnTo>
                    <a:lnTo>
                      <a:pt x="536027" y="1188000"/>
                    </a:lnTo>
                    <a:lnTo>
                      <a:pt x="536027" y="1182156"/>
                    </a:lnTo>
                    <a:lnTo>
                      <a:pt x="474289" y="1175932"/>
                    </a:lnTo>
                    <a:cubicBezTo>
                      <a:pt x="203613" y="1120544"/>
                      <a:pt x="0" y="881050"/>
                      <a:pt x="0" y="594000"/>
                    </a:cubicBezTo>
                    <a:cubicBezTo>
                      <a:pt x="0" y="306950"/>
                      <a:pt x="203613" y="67456"/>
                      <a:pt x="474289" y="12068"/>
                    </a:cubicBezTo>
                    <a:lnTo>
                      <a:pt x="536027" y="584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4BBBB"/>
                  </a:gs>
                  <a:gs pos="100000">
                    <a:srgbClr val="7F71BA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635000" dist="165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800" dirty="0"/>
              </a:p>
            </p:txBody>
          </p:sp>
        </p:grpSp>
        <p:sp>
          <p:nvSpPr>
            <p:cNvPr id="66" name="Szövegdoboz 65"/>
            <p:cNvSpPr txBox="1"/>
            <p:nvPr/>
          </p:nvSpPr>
          <p:spPr>
            <a:xfrm>
              <a:off x="701158" y="1632582"/>
              <a:ext cx="57419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>
                  <a:solidFill>
                    <a:schemeClr val="bg1"/>
                  </a:solidFill>
                </a:rPr>
                <a:t>Isten és az ember történetét beszéli el a világ teremtésétől Jézus születésén át a keresztyén egyház kialakulásáig.</a:t>
              </a:r>
            </a:p>
          </p:txBody>
        </p:sp>
      </p:grpSp>
      <p:sp>
        <p:nvSpPr>
          <p:cNvPr id="96" name="Ellipszis 95"/>
          <p:cNvSpPr>
            <a:spLocks noChangeAspect="1"/>
          </p:cNvSpPr>
          <p:nvPr/>
        </p:nvSpPr>
        <p:spPr>
          <a:xfrm>
            <a:off x="9497836" y="2559383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B</a:t>
            </a:r>
            <a:endParaRPr lang="hu-HU" sz="4400" dirty="0"/>
          </a:p>
        </p:txBody>
      </p:sp>
      <p:grpSp>
        <p:nvGrpSpPr>
          <p:cNvPr id="80" name="Csoportba foglalás 79"/>
          <p:cNvGrpSpPr/>
          <p:nvPr/>
        </p:nvGrpSpPr>
        <p:grpSpPr>
          <a:xfrm>
            <a:off x="188870" y="2783485"/>
            <a:ext cx="6487565" cy="1182779"/>
            <a:chOff x="232960" y="211472"/>
            <a:chExt cx="6487565" cy="1182779"/>
          </a:xfrm>
        </p:grpSpPr>
        <p:sp>
          <p:nvSpPr>
            <p:cNvPr id="81" name="Szabadkézi sokszög 80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2" name="Szabadkézi sokszög 81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  <p:sp>
          <p:nvSpPr>
            <p:cNvPr id="83" name="Téglalap 82"/>
            <p:cNvSpPr/>
            <p:nvPr/>
          </p:nvSpPr>
          <p:spPr>
            <a:xfrm>
              <a:off x="652678" y="365044"/>
              <a:ext cx="53367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Különböző korokban és különböző 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helyszíneken játszódnak a történetek.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Csoportba foglalás 83"/>
          <p:cNvGrpSpPr/>
          <p:nvPr/>
        </p:nvGrpSpPr>
        <p:grpSpPr>
          <a:xfrm>
            <a:off x="188869" y="4034938"/>
            <a:ext cx="6487565" cy="1182779"/>
            <a:chOff x="232960" y="211472"/>
            <a:chExt cx="6487565" cy="1182779"/>
          </a:xfrm>
        </p:grpSpPr>
        <p:sp>
          <p:nvSpPr>
            <p:cNvPr id="85" name="Szabadkézi sokszög 84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6" name="Szabadkézi sokszög 85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  <p:sp>
          <p:nvSpPr>
            <p:cNvPr id="87" name="Téglalap 86"/>
            <p:cNvSpPr/>
            <p:nvPr/>
          </p:nvSpPr>
          <p:spPr>
            <a:xfrm>
              <a:off x="771049" y="580712"/>
              <a:ext cx="50786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Minden történet főszereplője: Isten. 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Csoportba foglalás 87"/>
          <p:cNvGrpSpPr/>
          <p:nvPr/>
        </p:nvGrpSpPr>
        <p:grpSpPr>
          <a:xfrm>
            <a:off x="188868" y="5286391"/>
            <a:ext cx="6487565" cy="1182779"/>
            <a:chOff x="232960" y="211472"/>
            <a:chExt cx="6487565" cy="1182779"/>
          </a:xfrm>
        </p:grpSpPr>
        <p:sp>
          <p:nvSpPr>
            <p:cNvPr id="89" name="Szabadkézi sokszög 88"/>
            <p:cNvSpPr/>
            <p:nvPr/>
          </p:nvSpPr>
          <p:spPr>
            <a:xfrm>
              <a:off x="232960" y="273457"/>
              <a:ext cx="6487565" cy="1092795"/>
            </a:xfrm>
            <a:custGeom>
              <a:avLst/>
              <a:gdLst>
                <a:gd name="connsiteX0" fmla="*/ 973364 w 6487565"/>
                <a:gd name="connsiteY0" fmla="*/ 0 h 1092795"/>
                <a:gd name="connsiteX1" fmla="*/ 1027148 w 6487565"/>
                <a:gd name="connsiteY1" fmla="*/ 0 h 1092795"/>
                <a:gd name="connsiteX2" fmla="*/ 5936479 w 6487565"/>
                <a:gd name="connsiteY2" fmla="*/ 0 h 1092795"/>
                <a:gd name="connsiteX3" fmla="*/ 6487565 w 6487565"/>
                <a:gd name="connsiteY3" fmla="*/ 540000 h 1092795"/>
                <a:gd name="connsiteX4" fmla="*/ 5936479 w 6487565"/>
                <a:gd name="connsiteY4" fmla="*/ 1080000 h 1092795"/>
                <a:gd name="connsiteX5" fmla="*/ 5473475 w 6487565"/>
                <a:gd name="connsiteY5" fmla="*/ 1080000 h 1092795"/>
                <a:gd name="connsiteX6" fmla="*/ 5460417 w 6487565"/>
                <a:gd name="connsiteY6" fmla="*/ 1092795 h 1092795"/>
                <a:gd name="connsiteX7" fmla="*/ 551086 w 6487565"/>
                <a:gd name="connsiteY7" fmla="*/ 1092795 h 1092795"/>
                <a:gd name="connsiteX8" fmla="*/ 497302 w 6487565"/>
                <a:gd name="connsiteY8" fmla="*/ 1092795 h 1092795"/>
                <a:gd name="connsiteX9" fmla="*/ 497302 w 6487565"/>
                <a:gd name="connsiteY9" fmla="*/ 1087482 h 1092795"/>
                <a:gd name="connsiteX10" fmla="*/ 440024 w 6487565"/>
                <a:gd name="connsiteY10" fmla="*/ 1081824 h 1092795"/>
                <a:gd name="connsiteX11" fmla="*/ 0 w 6487565"/>
                <a:gd name="connsiteY11" fmla="*/ 552795 h 1092795"/>
                <a:gd name="connsiteX12" fmla="*/ 440024 w 6487565"/>
                <a:gd name="connsiteY12" fmla="*/ 23766 h 1092795"/>
                <a:gd name="connsiteX13" fmla="*/ 497302 w 6487565"/>
                <a:gd name="connsiteY13" fmla="*/ 18108 h 1092795"/>
                <a:gd name="connsiteX14" fmla="*/ 497302 w 6487565"/>
                <a:gd name="connsiteY14" fmla="*/ 12795 h 1092795"/>
                <a:gd name="connsiteX15" fmla="*/ 551086 w 6487565"/>
                <a:gd name="connsiteY15" fmla="*/ 12795 h 1092795"/>
                <a:gd name="connsiteX16" fmla="*/ 909818 w 6487565"/>
                <a:gd name="connsiteY16" fmla="*/ 12795 h 1092795"/>
                <a:gd name="connsiteX17" fmla="*/ 916086 w 6487565"/>
                <a:gd name="connsiteY17" fmla="*/ 10971 h 1092795"/>
                <a:gd name="connsiteX18" fmla="*/ 973364 w 6487565"/>
                <a:gd name="connsiteY18" fmla="*/ 5313 h 109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87565" h="1092795">
                  <a:moveTo>
                    <a:pt x="973364" y="0"/>
                  </a:moveTo>
                  <a:lnTo>
                    <a:pt x="1027148" y="0"/>
                  </a:lnTo>
                  <a:lnTo>
                    <a:pt x="5936479" y="0"/>
                  </a:lnTo>
                  <a:lnTo>
                    <a:pt x="6487565" y="540000"/>
                  </a:lnTo>
                  <a:lnTo>
                    <a:pt x="5936479" y="1080000"/>
                  </a:lnTo>
                  <a:lnTo>
                    <a:pt x="5473475" y="1080000"/>
                  </a:lnTo>
                  <a:lnTo>
                    <a:pt x="5460417" y="1092795"/>
                  </a:lnTo>
                  <a:lnTo>
                    <a:pt x="551086" y="1092795"/>
                  </a:lnTo>
                  <a:lnTo>
                    <a:pt x="497302" y="1092795"/>
                  </a:lnTo>
                  <a:lnTo>
                    <a:pt x="497302" y="1087482"/>
                  </a:lnTo>
                  <a:lnTo>
                    <a:pt x="440024" y="1081824"/>
                  </a:lnTo>
                  <a:cubicBezTo>
                    <a:pt x="188903" y="1031471"/>
                    <a:pt x="0" y="813750"/>
                    <a:pt x="0" y="552795"/>
                  </a:cubicBezTo>
                  <a:cubicBezTo>
                    <a:pt x="0" y="291840"/>
                    <a:pt x="188903" y="74119"/>
                    <a:pt x="440024" y="23766"/>
                  </a:cubicBezTo>
                  <a:lnTo>
                    <a:pt x="497302" y="18108"/>
                  </a:lnTo>
                  <a:lnTo>
                    <a:pt x="497302" y="12795"/>
                  </a:lnTo>
                  <a:lnTo>
                    <a:pt x="551086" y="12795"/>
                  </a:lnTo>
                  <a:lnTo>
                    <a:pt x="909818" y="12795"/>
                  </a:lnTo>
                  <a:lnTo>
                    <a:pt x="916086" y="10971"/>
                  </a:lnTo>
                  <a:lnTo>
                    <a:pt x="973364" y="53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EACA9"/>
                </a:gs>
                <a:gs pos="100000">
                  <a:srgbClr val="6151A5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0" name="Szabadkézi sokszög 89"/>
            <p:cNvSpPr/>
            <p:nvPr/>
          </p:nvSpPr>
          <p:spPr>
            <a:xfrm>
              <a:off x="572374" y="211472"/>
              <a:ext cx="5836020" cy="1182779"/>
            </a:xfrm>
            <a:custGeom>
              <a:avLst/>
              <a:gdLst>
                <a:gd name="connsiteX0" fmla="*/ 536027 w 6479627"/>
                <a:gd name="connsiteY0" fmla="*/ 0 h 1188000"/>
                <a:gd name="connsiteX1" fmla="*/ 594000 w 6479627"/>
                <a:gd name="connsiteY1" fmla="*/ 0 h 1188000"/>
                <a:gd name="connsiteX2" fmla="*/ 5885627 w 6479627"/>
                <a:gd name="connsiteY2" fmla="*/ 0 h 1188000"/>
                <a:gd name="connsiteX3" fmla="*/ 6479627 w 6479627"/>
                <a:gd name="connsiteY3" fmla="*/ 594000 h 1188000"/>
                <a:gd name="connsiteX4" fmla="*/ 5885627 w 6479627"/>
                <a:gd name="connsiteY4" fmla="*/ 1188000 h 1188000"/>
                <a:gd name="connsiteX5" fmla="*/ 594000 w 6479627"/>
                <a:gd name="connsiteY5" fmla="*/ 1188000 h 1188000"/>
                <a:gd name="connsiteX6" fmla="*/ 536027 w 6479627"/>
                <a:gd name="connsiteY6" fmla="*/ 1188000 h 1188000"/>
                <a:gd name="connsiteX7" fmla="*/ 536027 w 6479627"/>
                <a:gd name="connsiteY7" fmla="*/ 1182156 h 1188000"/>
                <a:gd name="connsiteX8" fmla="*/ 474289 w 6479627"/>
                <a:gd name="connsiteY8" fmla="*/ 1175932 h 1188000"/>
                <a:gd name="connsiteX9" fmla="*/ 0 w 6479627"/>
                <a:gd name="connsiteY9" fmla="*/ 594000 h 1188000"/>
                <a:gd name="connsiteX10" fmla="*/ 474289 w 6479627"/>
                <a:gd name="connsiteY10" fmla="*/ 12068 h 1188000"/>
                <a:gd name="connsiteX11" fmla="*/ 536027 w 6479627"/>
                <a:gd name="connsiteY11" fmla="*/ 584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79627" h="1188000">
                  <a:moveTo>
                    <a:pt x="536027" y="0"/>
                  </a:moveTo>
                  <a:lnTo>
                    <a:pt x="594000" y="0"/>
                  </a:lnTo>
                  <a:lnTo>
                    <a:pt x="5885627" y="0"/>
                  </a:lnTo>
                  <a:lnTo>
                    <a:pt x="6479627" y="594000"/>
                  </a:lnTo>
                  <a:lnTo>
                    <a:pt x="5885627" y="1188000"/>
                  </a:lnTo>
                  <a:lnTo>
                    <a:pt x="594000" y="1188000"/>
                  </a:lnTo>
                  <a:lnTo>
                    <a:pt x="536027" y="1188000"/>
                  </a:lnTo>
                  <a:lnTo>
                    <a:pt x="536027" y="1182156"/>
                  </a:lnTo>
                  <a:lnTo>
                    <a:pt x="474289" y="1175932"/>
                  </a:lnTo>
                  <a:cubicBezTo>
                    <a:pt x="203613" y="1120544"/>
                    <a:pt x="0" y="881050"/>
                    <a:pt x="0" y="594000"/>
                  </a:cubicBezTo>
                  <a:cubicBezTo>
                    <a:pt x="0" y="306950"/>
                    <a:pt x="203613" y="67456"/>
                    <a:pt x="474289" y="12068"/>
                  </a:cubicBezTo>
                  <a:lnTo>
                    <a:pt x="536027" y="58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4BBBB"/>
                </a:gs>
                <a:gs pos="100000">
                  <a:srgbClr val="7F71BA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0"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/>
            </a:p>
          </p:txBody>
        </p:sp>
        <p:sp>
          <p:nvSpPr>
            <p:cNvPr id="91" name="Téglalap 90"/>
            <p:cNvSpPr/>
            <p:nvPr/>
          </p:nvSpPr>
          <p:spPr>
            <a:xfrm>
              <a:off x="995466" y="422054"/>
              <a:ext cx="4629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A történetek elmondják, hogyan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 cselekszik, szól és vezet Isten. 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EDB890"/>
            </a:gs>
            <a:gs pos="97000">
              <a:srgbClr val="E4955A"/>
            </a:gs>
            <a:gs pos="51000">
              <a:srgbClr val="EDB89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 rot="1042878">
            <a:off x="1835346" y="315522"/>
            <a:ext cx="6119809" cy="6071158"/>
          </a:xfrm>
          <a:prstGeom prst="rect">
            <a:avLst/>
          </a:prstGeom>
          <a:noFill/>
          <a:ln w="444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/>
          </a:p>
        </p:txBody>
      </p:sp>
      <p:sp>
        <p:nvSpPr>
          <p:cNvPr id="28" name="Ellipszis 27"/>
          <p:cNvSpPr>
            <a:spLocks noChangeAspect="1"/>
          </p:cNvSpPr>
          <p:nvPr/>
        </p:nvSpPr>
        <p:spPr>
          <a:xfrm>
            <a:off x="9497836" y="1554681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I</a:t>
            </a:r>
            <a:endParaRPr lang="hu-HU" sz="4400" dirty="0"/>
          </a:p>
        </p:txBody>
      </p:sp>
      <p:sp>
        <p:nvSpPr>
          <p:cNvPr id="30" name="Ellipszis 29"/>
          <p:cNvSpPr>
            <a:spLocks noChangeAspect="1"/>
          </p:cNvSpPr>
          <p:nvPr/>
        </p:nvSpPr>
        <p:spPr>
          <a:xfrm>
            <a:off x="9497836" y="549979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B</a:t>
            </a:r>
            <a:endParaRPr lang="hu-HU" sz="4400" dirty="0"/>
          </a:p>
        </p:txBody>
      </p:sp>
      <p:sp>
        <p:nvSpPr>
          <p:cNvPr id="31" name="Ellipszis 30"/>
          <p:cNvSpPr>
            <a:spLocks noChangeAspect="1"/>
          </p:cNvSpPr>
          <p:nvPr/>
        </p:nvSpPr>
        <p:spPr>
          <a:xfrm>
            <a:off x="9497836" y="3564085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L</a:t>
            </a:r>
            <a:endParaRPr lang="hu-HU" sz="4400" dirty="0"/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9497836" y="5573489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/>
              <a:t>A</a:t>
            </a:r>
          </a:p>
        </p:txBody>
      </p:sp>
      <p:sp>
        <p:nvSpPr>
          <p:cNvPr id="38" name="Ellipszis 37"/>
          <p:cNvSpPr>
            <a:spLocks noChangeAspect="1"/>
          </p:cNvSpPr>
          <p:nvPr/>
        </p:nvSpPr>
        <p:spPr>
          <a:xfrm>
            <a:off x="9497836" y="4568787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I</a:t>
            </a:r>
            <a:endParaRPr lang="hu-HU" sz="4400" dirty="0"/>
          </a:p>
        </p:txBody>
      </p:sp>
      <p:sp>
        <p:nvSpPr>
          <p:cNvPr id="96" name="Ellipszis 95"/>
          <p:cNvSpPr>
            <a:spLocks noChangeAspect="1"/>
          </p:cNvSpPr>
          <p:nvPr/>
        </p:nvSpPr>
        <p:spPr>
          <a:xfrm>
            <a:off x="9497836" y="2559383"/>
            <a:ext cx="741027" cy="741027"/>
          </a:xfrm>
          <a:prstGeom prst="ellipse">
            <a:avLst/>
          </a:prstGeom>
          <a:gradFill flip="none" rotWithShape="1">
            <a:gsLst>
              <a:gs pos="0">
                <a:srgbClr val="44BBBB"/>
              </a:gs>
              <a:gs pos="100000">
                <a:srgbClr val="7F71B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556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B</a:t>
            </a:r>
            <a:endParaRPr lang="hu-HU" sz="4400" dirty="0"/>
          </a:p>
        </p:txBody>
      </p:sp>
      <p:sp>
        <p:nvSpPr>
          <p:cNvPr id="2" name="Téglalap 1"/>
          <p:cNvSpPr/>
          <p:nvPr/>
        </p:nvSpPr>
        <p:spPr>
          <a:xfrm rot="1042878">
            <a:off x="3505349" y="734922"/>
            <a:ext cx="4769578" cy="1639521"/>
          </a:xfrm>
          <a:prstGeom prst="rect">
            <a:avLst/>
          </a:prstGeom>
          <a:solidFill>
            <a:srgbClr val="F6D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Indulj el az úton, </a:t>
            </a:r>
          </a:p>
          <a:p>
            <a:pPr algn="ctr"/>
            <a:r>
              <a:rPr lang="hu-HU" sz="4000" dirty="0" smtClean="0"/>
              <a:t>amin a Biblia vezet!</a:t>
            </a:r>
            <a:endParaRPr lang="hu-HU" sz="4000" dirty="0"/>
          </a:p>
        </p:txBody>
      </p:sp>
      <p:sp>
        <p:nvSpPr>
          <p:cNvPr id="32" name="Téglalap 31"/>
          <p:cNvSpPr/>
          <p:nvPr/>
        </p:nvSpPr>
        <p:spPr>
          <a:xfrm rot="1042878">
            <a:off x="636410" y="1663620"/>
            <a:ext cx="4249020" cy="1880097"/>
          </a:xfrm>
          <a:prstGeom prst="rect">
            <a:avLst/>
          </a:prstGeom>
          <a:solidFill>
            <a:srgbClr val="DF8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Fedezd fel Isten csodálatos </a:t>
            </a:r>
            <a:r>
              <a:rPr lang="hu-HU" sz="3600" dirty="0" smtClean="0"/>
              <a:t>tetteit</a:t>
            </a:r>
            <a:endParaRPr lang="hu-HU" sz="3600" dirty="0"/>
          </a:p>
        </p:txBody>
      </p:sp>
      <p:sp>
        <p:nvSpPr>
          <p:cNvPr id="33" name="Téglalap 32"/>
          <p:cNvSpPr/>
          <p:nvPr/>
        </p:nvSpPr>
        <p:spPr>
          <a:xfrm rot="1042878">
            <a:off x="4812671" y="2909918"/>
            <a:ext cx="3767443" cy="1880097"/>
          </a:xfrm>
          <a:prstGeom prst="rect">
            <a:avLst/>
          </a:prstGeom>
          <a:solidFill>
            <a:srgbClr val="E49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és a </a:t>
            </a:r>
            <a:r>
              <a:rPr lang="hu-HU" sz="3600" smtClean="0"/>
              <a:t>láthatatlan </a:t>
            </a:r>
            <a:r>
              <a:rPr lang="hu-HU" sz="3600" smtClean="0"/>
              <a:t>főszereplőt:</a:t>
            </a:r>
            <a:endParaRPr lang="hu-HU" sz="3600" dirty="0"/>
          </a:p>
        </p:txBody>
      </p:sp>
      <p:sp>
        <p:nvSpPr>
          <p:cNvPr id="34" name="Téglalap 33"/>
          <p:cNvSpPr/>
          <p:nvPr/>
        </p:nvSpPr>
        <p:spPr>
          <a:xfrm rot="1042878">
            <a:off x="843112" y="4135038"/>
            <a:ext cx="5754414" cy="1639521"/>
          </a:xfrm>
          <a:prstGeom prst="rect">
            <a:avLst/>
          </a:prstGeom>
          <a:solidFill>
            <a:srgbClr val="E9A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A MENNYEI ATYÁT!</a:t>
            </a: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408" y="5307344"/>
            <a:ext cx="1573592" cy="15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29" y="294443"/>
            <a:ext cx="1573592" cy="1555747"/>
          </a:xfrm>
          <a:prstGeom prst="rect">
            <a:avLst/>
          </a:prstGeom>
        </p:spPr>
      </p:pic>
      <p:grpSp>
        <p:nvGrpSpPr>
          <p:cNvPr id="19" name="Csoportba foglalás 18"/>
          <p:cNvGrpSpPr/>
          <p:nvPr/>
        </p:nvGrpSpPr>
        <p:grpSpPr>
          <a:xfrm>
            <a:off x="681650" y="111845"/>
            <a:ext cx="6819900" cy="2646564"/>
            <a:chOff x="666750" y="190499"/>
            <a:chExt cx="6819900" cy="2646564"/>
          </a:xfrm>
          <a:effectLst>
            <a:outerShdw blurRad="38100" dist="165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Háromszög 6"/>
            <p:cNvSpPr/>
            <p:nvPr/>
          </p:nvSpPr>
          <p:spPr>
            <a:xfrm rot="19474199">
              <a:off x="5769683" y="1699961"/>
              <a:ext cx="1528934" cy="1137102"/>
            </a:xfrm>
            <a:prstGeom prst="triangle">
              <a:avLst>
                <a:gd name="adj" fmla="val 0"/>
              </a:avLst>
            </a:prstGeom>
            <a:solidFill>
              <a:srgbClr val="F9F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666750" y="190499"/>
              <a:ext cx="6819900" cy="2351289"/>
              <a:chOff x="762000" y="12135"/>
              <a:chExt cx="5772150" cy="5160351"/>
            </a:xfrm>
          </p:grpSpPr>
          <p:sp>
            <p:nvSpPr>
              <p:cNvPr id="5" name="Téglalap 3"/>
              <p:cNvSpPr/>
              <p:nvPr/>
            </p:nvSpPr>
            <p:spPr>
              <a:xfrm>
                <a:off x="1995434" y="12135"/>
                <a:ext cx="3486150" cy="5160351"/>
              </a:xfrm>
              <a:custGeom>
                <a:avLst/>
                <a:gdLst>
                  <a:gd name="connsiteX0" fmla="*/ 0 w 5772150"/>
                  <a:gd name="connsiteY0" fmla="*/ 0 h 3200400"/>
                  <a:gd name="connsiteX1" fmla="*/ 5772150 w 5772150"/>
                  <a:gd name="connsiteY1" fmla="*/ 0 h 3200400"/>
                  <a:gd name="connsiteX2" fmla="*/ 5772150 w 5772150"/>
                  <a:gd name="connsiteY2" fmla="*/ 3200400 h 3200400"/>
                  <a:gd name="connsiteX3" fmla="*/ 0 w 5772150"/>
                  <a:gd name="connsiteY3" fmla="*/ 3200400 h 3200400"/>
                  <a:gd name="connsiteX4" fmla="*/ 0 w 5772150"/>
                  <a:gd name="connsiteY4" fmla="*/ 0 h 3200400"/>
                  <a:gd name="connsiteX0" fmla="*/ 0 w 5772150"/>
                  <a:gd name="connsiteY0" fmla="*/ 438150 h 3638550"/>
                  <a:gd name="connsiteX1" fmla="*/ 5772150 w 5772150"/>
                  <a:gd name="connsiteY1" fmla="*/ 0 h 3638550"/>
                  <a:gd name="connsiteX2" fmla="*/ 5772150 w 5772150"/>
                  <a:gd name="connsiteY2" fmla="*/ 3638550 h 3638550"/>
                  <a:gd name="connsiteX3" fmla="*/ 0 w 5772150"/>
                  <a:gd name="connsiteY3" fmla="*/ 3638550 h 3638550"/>
                  <a:gd name="connsiteX4" fmla="*/ 0 w 5772150"/>
                  <a:gd name="connsiteY4" fmla="*/ 438150 h 3638550"/>
                  <a:gd name="connsiteX0" fmla="*/ 0 w 5772150"/>
                  <a:gd name="connsiteY0" fmla="*/ 438150 h 4038600"/>
                  <a:gd name="connsiteX1" fmla="*/ 5772150 w 5772150"/>
                  <a:gd name="connsiteY1" fmla="*/ 0 h 4038600"/>
                  <a:gd name="connsiteX2" fmla="*/ 5772150 w 5772150"/>
                  <a:gd name="connsiteY2" fmla="*/ 4038600 h 4038600"/>
                  <a:gd name="connsiteX3" fmla="*/ 0 w 5772150"/>
                  <a:gd name="connsiteY3" fmla="*/ 3638550 h 4038600"/>
                  <a:gd name="connsiteX4" fmla="*/ 0 w 5772150"/>
                  <a:gd name="connsiteY4" fmla="*/ 438150 h 403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4038600">
                    <a:moveTo>
                      <a:pt x="0" y="438150"/>
                    </a:moveTo>
                    <a:lnTo>
                      <a:pt x="5772150" y="0"/>
                    </a:lnTo>
                    <a:lnTo>
                      <a:pt x="5772150" y="4038600"/>
                    </a:lnTo>
                    <a:lnTo>
                      <a:pt x="0" y="3638550"/>
                    </a:lnTo>
                    <a:lnTo>
                      <a:pt x="0" y="438150"/>
                    </a:lnTo>
                    <a:close/>
                  </a:path>
                </a:pathLst>
              </a:custGeom>
              <a:solidFill>
                <a:srgbClr val="F6F9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762000" y="647700"/>
                <a:ext cx="5772150" cy="4038600"/>
              </a:xfrm>
              <a:custGeom>
                <a:avLst/>
                <a:gdLst>
                  <a:gd name="connsiteX0" fmla="*/ 0 w 5772150"/>
                  <a:gd name="connsiteY0" fmla="*/ 0 h 3200400"/>
                  <a:gd name="connsiteX1" fmla="*/ 5772150 w 5772150"/>
                  <a:gd name="connsiteY1" fmla="*/ 0 h 3200400"/>
                  <a:gd name="connsiteX2" fmla="*/ 5772150 w 5772150"/>
                  <a:gd name="connsiteY2" fmla="*/ 3200400 h 3200400"/>
                  <a:gd name="connsiteX3" fmla="*/ 0 w 5772150"/>
                  <a:gd name="connsiteY3" fmla="*/ 3200400 h 3200400"/>
                  <a:gd name="connsiteX4" fmla="*/ 0 w 5772150"/>
                  <a:gd name="connsiteY4" fmla="*/ 0 h 3200400"/>
                  <a:gd name="connsiteX0" fmla="*/ 0 w 5772150"/>
                  <a:gd name="connsiteY0" fmla="*/ 438150 h 3638550"/>
                  <a:gd name="connsiteX1" fmla="*/ 5772150 w 5772150"/>
                  <a:gd name="connsiteY1" fmla="*/ 0 h 3638550"/>
                  <a:gd name="connsiteX2" fmla="*/ 5772150 w 5772150"/>
                  <a:gd name="connsiteY2" fmla="*/ 3638550 h 3638550"/>
                  <a:gd name="connsiteX3" fmla="*/ 0 w 5772150"/>
                  <a:gd name="connsiteY3" fmla="*/ 3638550 h 3638550"/>
                  <a:gd name="connsiteX4" fmla="*/ 0 w 5772150"/>
                  <a:gd name="connsiteY4" fmla="*/ 438150 h 3638550"/>
                  <a:gd name="connsiteX0" fmla="*/ 0 w 5772150"/>
                  <a:gd name="connsiteY0" fmla="*/ 438150 h 4038600"/>
                  <a:gd name="connsiteX1" fmla="*/ 5772150 w 5772150"/>
                  <a:gd name="connsiteY1" fmla="*/ 0 h 4038600"/>
                  <a:gd name="connsiteX2" fmla="*/ 5772150 w 5772150"/>
                  <a:gd name="connsiteY2" fmla="*/ 4038600 h 4038600"/>
                  <a:gd name="connsiteX3" fmla="*/ 0 w 5772150"/>
                  <a:gd name="connsiteY3" fmla="*/ 3638550 h 4038600"/>
                  <a:gd name="connsiteX4" fmla="*/ 0 w 5772150"/>
                  <a:gd name="connsiteY4" fmla="*/ 438150 h 403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4038600">
                    <a:moveTo>
                      <a:pt x="0" y="438150"/>
                    </a:moveTo>
                    <a:lnTo>
                      <a:pt x="5772150" y="0"/>
                    </a:lnTo>
                    <a:lnTo>
                      <a:pt x="5772150" y="4038600"/>
                    </a:lnTo>
                    <a:lnTo>
                      <a:pt x="0" y="3638550"/>
                    </a:lnTo>
                    <a:lnTo>
                      <a:pt x="0" y="438150"/>
                    </a:lnTo>
                    <a:close/>
                  </a:path>
                </a:pathLst>
              </a:custGeom>
              <a:gradFill>
                <a:gsLst>
                  <a:gs pos="6000">
                    <a:srgbClr val="ECE55A"/>
                  </a:gs>
                  <a:gs pos="97000">
                    <a:srgbClr val="ECE55A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0" name="Téglalap 3"/>
          <p:cNvSpPr/>
          <p:nvPr/>
        </p:nvSpPr>
        <p:spPr>
          <a:xfrm>
            <a:off x="457200" y="2758409"/>
            <a:ext cx="3352800" cy="1080166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</a:rPr>
              <a:t>Seregek Ura</a:t>
            </a:r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églalap 3"/>
          <p:cNvSpPr/>
          <p:nvPr/>
        </p:nvSpPr>
        <p:spPr>
          <a:xfrm>
            <a:off x="7753350" y="152400"/>
            <a:ext cx="4118950" cy="1823145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Atyáidnak, Ábrahámnak, Izsáknak és </a:t>
            </a:r>
            <a:r>
              <a:rPr lang="hu-HU" sz="2800" dirty="0" err="1" smtClean="0">
                <a:solidFill>
                  <a:schemeClr val="accent2">
                    <a:lumMod val="50000"/>
                  </a:schemeClr>
                </a:solidFill>
              </a:rPr>
              <a:t>Jákóbnak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 Istene </a:t>
            </a:r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églalap 3"/>
          <p:cNvSpPr/>
          <p:nvPr/>
        </p:nvSpPr>
        <p:spPr>
          <a:xfrm>
            <a:off x="457200" y="4034758"/>
            <a:ext cx="3333750" cy="1080166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</a:rPr>
              <a:t>Erős Isten</a:t>
            </a:r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églalap 3"/>
          <p:cNvSpPr/>
          <p:nvPr/>
        </p:nvSpPr>
        <p:spPr>
          <a:xfrm>
            <a:off x="4552950" y="3280581"/>
            <a:ext cx="3234350" cy="1508354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</a:rPr>
              <a:t>Örökkévaló Atya</a:t>
            </a:r>
            <a:endParaRPr lang="hu-H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églalap 3"/>
          <p:cNvSpPr/>
          <p:nvPr/>
        </p:nvSpPr>
        <p:spPr>
          <a:xfrm>
            <a:off x="457200" y="5314948"/>
            <a:ext cx="3333750" cy="1337344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z Úr gondoskodik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églalap 3"/>
          <p:cNvSpPr/>
          <p:nvPr/>
        </p:nvSpPr>
        <p:spPr>
          <a:xfrm>
            <a:off x="8290900" y="2163451"/>
            <a:ext cx="3581400" cy="1305209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Az Úr az én Békességem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églalap 3"/>
          <p:cNvSpPr/>
          <p:nvPr/>
        </p:nvSpPr>
        <p:spPr>
          <a:xfrm>
            <a:off x="4519000" y="4965709"/>
            <a:ext cx="3234350" cy="1567093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z Úr az én Pásztorom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églalap 3"/>
          <p:cNvSpPr/>
          <p:nvPr/>
        </p:nvSpPr>
        <p:spPr>
          <a:xfrm>
            <a:off x="8290900" y="3622406"/>
            <a:ext cx="3581400" cy="1432872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Az Úr az én Gyógyítóm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églalap 3"/>
          <p:cNvSpPr/>
          <p:nvPr/>
        </p:nvSpPr>
        <p:spPr>
          <a:xfrm>
            <a:off x="8290900" y="5170925"/>
            <a:ext cx="3581400" cy="1481367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solidFill>
            <a:srgbClr val="F6F977"/>
          </a:solidFill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2">
                    <a:lumMod val="50000"/>
                  </a:schemeClr>
                </a:solidFill>
              </a:rPr>
              <a:t>Mindenható Isten</a:t>
            </a:r>
            <a:endParaRPr lang="hu-H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76900" y="465674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Az Ószövetség korában élt emberek Isten nevét a tetteivel, tulajdonságaival egészítették ki: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4186850" y="540074"/>
            <a:ext cx="6819900" cy="4228243"/>
            <a:chOff x="2605700" y="280808"/>
            <a:chExt cx="6819900" cy="2758626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2605700" y="280808"/>
              <a:ext cx="6819900" cy="2758626"/>
              <a:chOff x="666750" y="140783"/>
              <a:chExt cx="6819900" cy="2758626"/>
            </a:xfrm>
            <a:effectLst>
              <a:outerShdw blurRad="38100" dist="165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Háromszög 4"/>
              <p:cNvSpPr/>
              <p:nvPr/>
            </p:nvSpPr>
            <p:spPr>
              <a:xfrm rot="19474199">
                <a:off x="5029356" y="1264733"/>
                <a:ext cx="1998523" cy="1634676"/>
              </a:xfrm>
              <a:prstGeom prst="triangle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" name="Csoportba foglalás 5"/>
              <p:cNvGrpSpPr/>
              <p:nvPr/>
            </p:nvGrpSpPr>
            <p:grpSpPr>
              <a:xfrm>
                <a:off x="666750" y="140783"/>
                <a:ext cx="6819900" cy="2646564"/>
                <a:chOff x="762000" y="-96973"/>
                <a:chExt cx="5772150" cy="5808388"/>
              </a:xfrm>
            </p:grpSpPr>
            <p:sp>
              <p:nvSpPr>
                <p:cNvPr id="7" name="Téglalap 3"/>
                <p:cNvSpPr/>
                <p:nvPr/>
              </p:nvSpPr>
              <p:spPr>
                <a:xfrm>
                  <a:off x="1995434" y="-96973"/>
                  <a:ext cx="3486150" cy="5808388"/>
                </a:xfrm>
                <a:custGeom>
                  <a:avLst/>
                  <a:gdLst>
                    <a:gd name="connsiteX0" fmla="*/ 0 w 5772150"/>
                    <a:gd name="connsiteY0" fmla="*/ 0 h 3200400"/>
                    <a:gd name="connsiteX1" fmla="*/ 5772150 w 5772150"/>
                    <a:gd name="connsiteY1" fmla="*/ 0 h 3200400"/>
                    <a:gd name="connsiteX2" fmla="*/ 5772150 w 5772150"/>
                    <a:gd name="connsiteY2" fmla="*/ 3200400 h 3200400"/>
                    <a:gd name="connsiteX3" fmla="*/ 0 w 5772150"/>
                    <a:gd name="connsiteY3" fmla="*/ 3200400 h 3200400"/>
                    <a:gd name="connsiteX4" fmla="*/ 0 w 5772150"/>
                    <a:gd name="connsiteY4" fmla="*/ 0 h 3200400"/>
                    <a:gd name="connsiteX0" fmla="*/ 0 w 5772150"/>
                    <a:gd name="connsiteY0" fmla="*/ 438150 h 3638550"/>
                    <a:gd name="connsiteX1" fmla="*/ 5772150 w 5772150"/>
                    <a:gd name="connsiteY1" fmla="*/ 0 h 3638550"/>
                    <a:gd name="connsiteX2" fmla="*/ 5772150 w 5772150"/>
                    <a:gd name="connsiteY2" fmla="*/ 3638550 h 3638550"/>
                    <a:gd name="connsiteX3" fmla="*/ 0 w 5772150"/>
                    <a:gd name="connsiteY3" fmla="*/ 3638550 h 3638550"/>
                    <a:gd name="connsiteX4" fmla="*/ 0 w 5772150"/>
                    <a:gd name="connsiteY4" fmla="*/ 438150 h 3638550"/>
                    <a:gd name="connsiteX0" fmla="*/ 0 w 5772150"/>
                    <a:gd name="connsiteY0" fmla="*/ 438150 h 4038600"/>
                    <a:gd name="connsiteX1" fmla="*/ 5772150 w 5772150"/>
                    <a:gd name="connsiteY1" fmla="*/ 0 h 4038600"/>
                    <a:gd name="connsiteX2" fmla="*/ 5772150 w 5772150"/>
                    <a:gd name="connsiteY2" fmla="*/ 4038600 h 4038600"/>
                    <a:gd name="connsiteX3" fmla="*/ 0 w 5772150"/>
                    <a:gd name="connsiteY3" fmla="*/ 3638550 h 4038600"/>
                    <a:gd name="connsiteX4" fmla="*/ 0 w 5772150"/>
                    <a:gd name="connsiteY4" fmla="*/ 438150 h 403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2150" h="4038600">
                      <a:moveTo>
                        <a:pt x="0" y="438150"/>
                      </a:moveTo>
                      <a:lnTo>
                        <a:pt x="5772150" y="0"/>
                      </a:lnTo>
                      <a:lnTo>
                        <a:pt x="5772150" y="4038600"/>
                      </a:lnTo>
                      <a:lnTo>
                        <a:pt x="0" y="3638550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solidFill>
                  <a:srgbClr val="CB2F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" name="Téglalap 3"/>
                <p:cNvSpPr/>
                <p:nvPr/>
              </p:nvSpPr>
              <p:spPr>
                <a:xfrm>
                  <a:off x="762000" y="647700"/>
                  <a:ext cx="5772150" cy="4038600"/>
                </a:xfrm>
                <a:custGeom>
                  <a:avLst/>
                  <a:gdLst>
                    <a:gd name="connsiteX0" fmla="*/ 0 w 5772150"/>
                    <a:gd name="connsiteY0" fmla="*/ 0 h 3200400"/>
                    <a:gd name="connsiteX1" fmla="*/ 5772150 w 5772150"/>
                    <a:gd name="connsiteY1" fmla="*/ 0 h 3200400"/>
                    <a:gd name="connsiteX2" fmla="*/ 5772150 w 5772150"/>
                    <a:gd name="connsiteY2" fmla="*/ 3200400 h 3200400"/>
                    <a:gd name="connsiteX3" fmla="*/ 0 w 5772150"/>
                    <a:gd name="connsiteY3" fmla="*/ 3200400 h 3200400"/>
                    <a:gd name="connsiteX4" fmla="*/ 0 w 5772150"/>
                    <a:gd name="connsiteY4" fmla="*/ 0 h 3200400"/>
                    <a:gd name="connsiteX0" fmla="*/ 0 w 5772150"/>
                    <a:gd name="connsiteY0" fmla="*/ 438150 h 3638550"/>
                    <a:gd name="connsiteX1" fmla="*/ 5772150 w 5772150"/>
                    <a:gd name="connsiteY1" fmla="*/ 0 h 3638550"/>
                    <a:gd name="connsiteX2" fmla="*/ 5772150 w 5772150"/>
                    <a:gd name="connsiteY2" fmla="*/ 3638550 h 3638550"/>
                    <a:gd name="connsiteX3" fmla="*/ 0 w 5772150"/>
                    <a:gd name="connsiteY3" fmla="*/ 3638550 h 3638550"/>
                    <a:gd name="connsiteX4" fmla="*/ 0 w 5772150"/>
                    <a:gd name="connsiteY4" fmla="*/ 438150 h 3638550"/>
                    <a:gd name="connsiteX0" fmla="*/ 0 w 5772150"/>
                    <a:gd name="connsiteY0" fmla="*/ 438150 h 4038600"/>
                    <a:gd name="connsiteX1" fmla="*/ 5772150 w 5772150"/>
                    <a:gd name="connsiteY1" fmla="*/ 0 h 4038600"/>
                    <a:gd name="connsiteX2" fmla="*/ 5772150 w 5772150"/>
                    <a:gd name="connsiteY2" fmla="*/ 4038600 h 4038600"/>
                    <a:gd name="connsiteX3" fmla="*/ 0 w 5772150"/>
                    <a:gd name="connsiteY3" fmla="*/ 3638550 h 4038600"/>
                    <a:gd name="connsiteX4" fmla="*/ 0 w 5772150"/>
                    <a:gd name="connsiteY4" fmla="*/ 438150 h 403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2150" h="4038600">
                      <a:moveTo>
                        <a:pt x="0" y="438150"/>
                      </a:moveTo>
                      <a:lnTo>
                        <a:pt x="5772150" y="0"/>
                      </a:lnTo>
                      <a:lnTo>
                        <a:pt x="5772150" y="4038600"/>
                      </a:lnTo>
                      <a:lnTo>
                        <a:pt x="0" y="3638550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solidFill>
                  <a:srgbClr val="D448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9" name="Szövegdoboz 8"/>
            <p:cNvSpPr txBox="1"/>
            <p:nvPr/>
          </p:nvSpPr>
          <p:spPr>
            <a:xfrm>
              <a:off x="2928937" y="1031758"/>
              <a:ext cx="5862636" cy="1024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Te milyen névvel egészítenéd</a:t>
              </a:r>
            </a:p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 ki Isten nevét? Ír le! Juttasd el a Hittanoktatódnak!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églalap 3"/>
          <p:cNvSpPr/>
          <p:nvPr/>
        </p:nvSpPr>
        <p:spPr>
          <a:xfrm>
            <a:off x="4570543" y="812493"/>
            <a:ext cx="6185872" cy="3284460"/>
          </a:xfrm>
          <a:custGeom>
            <a:avLst/>
            <a:gdLst>
              <a:gd name="connsiteX0" fmla="*/ 0 w 5772150"/>
              <a:gd name="connsiteY0" fmla="*/ 0 h 3200400"/>
              <a:gd name="connsiteX1" fmla="*/ 5772150 w 5772150"/>
              <a:gd name="connsiteY1" fmla="*/ 0 h 3200400"/>
              <a:gd name="connsiteX2" fmla="*/ 5772150 w 5772150"/>
              <a:gd name="connsiteY2" fmla="*/ 3200400 h 3200400"/>
              <a:gd name="connsiteX3" fmla="*/ 0 w 5772150"/>
              <a:gd name="connsiteY3" fmla="*/ 3200400 h 3200400"/>
              <a:gd name="connsiteX4" fmla="*/ 0 w 5772150"/>
              <a:gd name="connsiteY4" fmla="*/ 0 h 3200400"/>
              <a:gd name="connsiteX0" fmla="*/ 0 w 5772150"/>
              <a:gd name="connsiteY0" fmla="*/ 438150 h 3638550"/>
              <a:gd name="connsiteX1" fmla="*/ 5772150 w 5772150"/>
              <a:gd name="connsiteY1" fmla="*/ 0 h 3638550"/>
              <a:gd name="connsiteX2" fmla="*/ 5772150 w 5772150"/>
              <a:gd name="connsiteY2" fmla="*/ 3638550 h 3638550"/>
              <a:gd name="connsiteX3" fmla="*/ 0 w 5772150"/>
              <a:gd name="connsiteY3" fmla="*/ 3638550 h 3638550"/>
              <a:gd name="connsiteX4" fmla="*/ 0 w 5772150"/>
              <a:gd name="connsiteY4" fmla="*/ 438150 h 3638550"/>
              <a:gd name="connsiteX0" fmla="*/ 0 w 5772150"/>
              <a:gd name="connsiteY0" fmla="*/ 438150 h 4038600"/>
              <a:gd name="connsiteX1" fmla="*/ 5772150 w 5772150"/>
              <a:gd name="connsiteY1" fmla="*/ 0 h 4038600"/>
              <a:gd name="connsiteX2" fmla="*/ 5772150 w 5772150"/>
              <a:gd name="connsiteY2" fmla="*/ 4038600 h 4038600"/>
              <a:gd name="connsiteX3" fmla="*/ 0 w 5772150"/>
              <a:gd name="connsiteY3" fmla="*/ 3638550 h 4038600"/>
              <a:gd name="connsiteX4" fmla="*/ 0 w 5772150"/>
              <a:gd name="connsiteY4" fmla="*/ 43815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150" h="4038600">
                <a:moveTo>
                  <a:pt x="0" y="438150"/>
                </a:moveTo>
                <a:lnTo>
                  <a:pt x="5772150" y="0"/>
                </a:lnTo>
                <a:lnTo>
                  <a:pt x="5772150" y="4038600"/>
                </a:lnTo>
                <a:lnTo>
                  <a:pt x="0" y="3638550"/>
                </a:lnTo>
                <a:lnTo>
                  <a:pt x="0" y="438150"/>
                </a:lnTo>
                <a:close/>
              </a:path>
            </a:pathLst>
          </a:custGeom>
          <a:noFill/>
          <a:ln w="412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4914" cy="1456011"/>
          </a:xfrm>
          <a:prstGeom prst="rect">
            <a:avLst/>
          </a:prstGeom>
        </p:spPr>
      </p:pic>
      <p:grpSp>
        <p:nvGrpSpPr>
          <p:cNvPr id="56" name="Csoportba foglalás 55"/>
          <p:cNvGrpSpPr/>
          <p:nvPr/>
        </p:nvGrpSpPr>
        <p:grpSpPr>
          <a:xfrm>
            <a:off x="1119335" y="2967563"/>
            <a:ext cx="2683823" cy="3550722"/>
            <a:chOff x="1437907" y="2849515"/>
            <a:chExt cx="2683823" cy="3550722"/>
          </a:xfrm>
        </p:grpSpPr>
        <p:sp>
          <p:nvSpPr>
            <p:cNvPr id="15" name="Szabadkézi sokszög 14"/>
            <p:cNvSpPr/>
            <p:nvPr/>
          </p:nvSpPr>
          <p:spPr>
            <a:xfrm>
              <a:off x="1437907" y="2849515"/>
              <a:ext cx="2683823" cy="3550722"/>
            </a:xfrm>
            <a:custGeom>
              <a:avLst/>
              <a:gdLst>
                <a:gd name="connsiteX0" fmla="*/ 0 w 2683823"/>
                <a:gd name="connsiteY0" fmla="*/ 0 h 3550722"/>
                <a:gd name="connsiteX1" fmla="*/ 2683823 w 2683823"/>
                <a:gd name="connsiteY1" fmla="*/ 0 h 3550722"/>
                <a:gd name="connsiteX2" fmla="*/ 2683823 w 2683823"/>
                <a:gd name="connsiteY2" fmla="*/ 3550722 h 3550722"/>
                <a:gd name="connsiteX3" fmla="*/ 0 w 2683823"/>
                <a:gd name="connsiteY3" fmla="*/ 3550722 h 3550722"/>
                <a:gd name="connsiteX4" fmla="*/ 0 w 2683823"/>
                <a:gd name="connsiteY4" fmla="*/ 3273150 h 3550722"/>
                <a:gd name="connsiteX5" fmla="*/ 127089 w 2683823"/>
                <a:gd name="connsiteY5" fmla="*/ 3273150 h 3550722"/>
                <a:gd name="connsiteX6" fmla="*/ 153274 w 2683823"/>
                <a:gd name="connsiteY6" fmla="*/ 3311987 h 3550722"/>
                <a:gd name="connsiteX7" fmla="*/ 265279 w 2683823"/>
                <a:gd name="connsiteY7" fmla="*/ 3358381 h 3550722"/>
                <a:gd name="connsiteX8" fmla="*/ 423679 w 2683823"/>
                <a:gd name="connsiteY8" fmla="*/ 3199981 h 3550722"/>
                <a:gd name="connsiteX9" fmla="*/ 265279 w 2683823"/>
                <a:gd name="connsiteY9" fmla="*/ 3041581 h 3550722"/>
                <a:gd name="connsiteX10" fmla="*/ 119327 w 2683823"/>
                <a:gd name="connsiteY10" fmla="*/ 3138325 h 3550722"/>
                <a:gd name="connsiteX11" fmla="*/ 111287 w 2683823"/>
                <a:gd name="connsiteY11" fmla="*/ 3178148 h 3550722"/>
                <a:gd name="connsiteX12" fmla="*/ 0 w 2683823"/>
                <a:gd name="connsiteY12" fmla="*/ 3178148 h 3550722"/>
                <a:gd name="connsiteX13" fmla="*/ 0 w 2683823"/>
                <a:gd name="connsiteY13" fmla="*/ 2790960 h 3550722"/>
                <a:gd name="connsiteX14" fmla="*/ 125087 w 2683823"/>
                <a:gd name="connsiteY14" fmla="*/ 2790960 h 3550722"/>
                <a:gd name="connsiteX15" fmla="*/ 153274 w 2683823"/>
                <a:gd name="connsiteY15" fmla="*/ 2832766 h 3550722"/>
                <a:gd name="connsiteX16" fmla="*/ 265279 w 2683823"/>
                <a:gd name="connsiteY16" fmla="*/ 2879160 h 3550722"/>
                <a:gd name="connsiteX17" fmla="*/ 423679 w 2683823"/>
                <a:gd name="connsiteY17" fmla="*/ 2720760 h 3550722"/>
                <a:gd name="connsiteX18" fmla="*/ 265279 w 2683823"/>
                <a:gd name="connsiteY18" fmla="*/ 2562360 h 3550722"/>
                <a:gd name="connsiteX19" fmla="*/ 119327 w 2683823"/>
                <a:gd name="connsiteY19" fmla="*/ 2659104 h 3550722"/>
                <a:gd name="connsiteX20" fmla="*/ 111887 w 2683823"/>
                <a:gd name="connsiteY20" fmla="*/ 2695958 h 3550722"/>
                <a:gd name="connsiteX21" fmla="*/ 0 w 2683823"/>
                <a:gd name="connsiteY21" fmla="*/ 2695958 h 3550722"/>
                <a:gd name="connsiteX22" fmla="*/ 0 w 2683823"/>
                <a:gd name="connsiteY22" fmla="*/ 2308770 h 3550722"/>
                <a:gd name="connsiteX23" fmla="*/ 123086 w 2683823"/>
                <a:gd name="connsiteY23" fmla="*/ 2308770 h 3550722"/>
                <a:gd name="connsiteX24" fmla="*/ 153274 w 2683823"/>
                <a:gd name="connsiteY24" fmla="*/ 2353545 h 3550722"/>
                <a:gd name="connsiteX25" fmla="*/ 265279 w 2683823"/>
                <a:gd name="connsiteY25" fmla="*/ 2399939 h 3550722"/>
                <a:gd name="connsiteX26" fmla="*/ 423679 w 2683823"/>
                <a:gd name="connsiteY26" fmla="*/ 2241539 h 3550722"/>
                <a:gd name="connsiteX27" fmla="*/ 265279 w 2683823"/>
                <a:gd name="connsiteY27" fmla="*/ 2083139 h 3550722"/>
                <a:gd name="connsiteX28" fmla="*/ 119327 w 2683823"/>
                <a:gd name="connsiteY28" fmla="*/ 2179883 h 3550722"/>
                <a:gd name="connsiteX29" fmla="*/ 112486 w 2683823"/>
                <a:gd name="connsiteY29" fmla="*/ 2213768 h 3550722"/>
                <a:gd name="connsiteX30" fmla="*/ 0 w 2683823"/>
                <a:gd name="connsiteY30" fmla="*/ 2213768 h 3550722"/>
                <a:gd name="connsiteX31" fmla="*/ 0 w 2683823"/>
                <a:gd name="connsiteY31" fmla="*/ 1826580 h 3550722"/>
                <a:gd name="connsiteX32" fmla="*/ 121084 w 2683823"/>
                <a:gd name="connsiteY32" fmla="*/ 1826580 h 3550722"/>
                <a:gd name="connsiteX33" fmla="*/ 153274 w 2683823"/>
                <a:gd name="connsiteY33" fmla="*/ 1874324 h 3550722"/>
                <a:gd name="connsiteX34" fmla="*/ 265279 w 2683823"/>
                <a:gd name="connsiteY34" fmla="*/ 1920718 h 3550722"/>
                <a:gd name="connsiteX35" fmla="*/ 423679 w 2683823"/>
                <a:gd name="connsiteY35" fmla="*/ 1762318 h 3550722"/>
                <a:gd name="connsiteX36" fmla="*/ 265279 w 2683823"/>
                <a:gd name="connsiteY36" fmla="*/ 1603918 h 3550722"/>
                <a:gd name="connsiteX37" fmla="*/ 119327 w 2683823"/>
                <a:gd name="connsiteY37" fmla="*/ 1700662 h 3550722"/>
                <a:gd name="connsiteX38" fmla="*/ 113085 w 2683823"/>
                <a:gd name="connsiteY38" fmla="*/ 1731578 h 3550722"/>
                <a:gd name="connsiteX39" fmla="*/ 0 w 2683823"/>
                <a:gd name="connsiteY39" fmla="*/ 1731578 h 3550722"/>
                <a:gd name="connsiteX40" fmla="*/ 0 w 2683823"/>
                <a:gd name="connsiteY40" fmla="*/ 1344390 h 3550722"/>
                <a:gd name="connsiteX41" fmla="*/ 119254 w 2683823"/>
                <a:gd name="connsiteY41" fmla="*/ 1344390 h 3550722"/>
                <a:gd name="connsiteX42" fmla="*/ 119327 w 2683823"/>
                <a:gd name="connsiteY42" fmla="*/ 1344754 h 3550722"/>
                <a:gd name="connsiteX43" fmla="*/ 265279 w 2683823"/>
                <a:gd name="connsiteY43" fmla="*/ 1441497 h 3550722"/>
                <a:gd name="connsiteX44" fmla="*/ 423679 w 2683823"/>
                <a:gd name="connsiteY44" fmla="*/ 1283097 h 3550722"/>
                <a:gd name="connsiteX45" fmla="*/ 265279 w 2683823"/>
                <a:gd name="connsiteY45" fmla="*/ 1124697 h 3550722"/>
                <a:gd name="connsiteX46" fmla="*/ 119327 w 2683823"/>
                <a:gd name="connsiteY46" fmla="*/ 1221441 h 3550722"/>
                <a:gd name="connsiteX47" fmla="*/ 113685 w 2683823"/>
                <a:gd name="connsiteY47" fmla="*/ 1249388 h 3550722"/>
                <a:gd name="connsiteX48" fmla="*/ 0 w 2683823"/>
                <a:gd name="connsiteY48" fmla="*/ 1249388 h 3550722"/>
                <a:gd name="connsiteX49" fmla="*/ 0 w 2683823"/>
                <a:gd name="connsiteY49" fmla="*/ 862200 h 3550722"/>
                <a:gd name="connsiteX50" fmla="*/ 118654 w 2683823"/>
                <a:gd name="connsiteY50" fmla="*/ 862200 h 3550722"/>
                <a:gd name="connsiteX51" fmla="*/ 119327 w 2683823"/>
                <a:gd name="connsiteY51" fmla="*/ 865533 h 3550722"/>
                <a:gd name="connsiteX52" fmla="*/ 265279 w 2683823"/>
                <a:gd name="connsiteY52" fmla="*/ 962276 h 3550722"/>
                <a:gd name="connsiteX53" fmla="*/ 423679 w 2683823"/>
                <a:gd name="connsiteY53" fmla="*/ 803876 h 3550722"/>
                <a:gd name="connsiteX54" fmla="*/ 265279 w 2683823"/>
                <a:gd name="connsiteY54" fmla="*/ 645476 h 3550722"/>
                <a:gd name="connsiteX55" fmla="*/ 119327 w 2683823"/>
                <a:gd name="connsiteY55" fmla="*/ 742220 h 3550722"/>
                <a:gd name="connsiteX56" fmla="*/ 114284 w 2683823"/>
                <a:gd name="connsiteY56" fmla="*/ 767198 h 3550722"/>
                <a:gd name="connsiteX57" fmla="*/ 0 w 2683823"/>
                <a:gd name="connsiteY57" fmla="*/ 767198 h 3550722"/>
                <a:gd name="connsiteX58" fmla="*/ 0 w 2683823"/>
                <a:gd name="connsiteY58" fmla="*/ 380010 h 3550722"/>
                <a:gd name="connsiteX59" fmla="*/ 118055 w 2683823"/>
                <a:gd name="connsiteY59" fmla="*/ 380010 h 3550722"/>
                <a:gd name="connsiteX60" fmla="*/ 119327 w 2683823"/>
                <a:gd name="connsiteY60" fmla="*/ 386312 h 3550722"/>
                <a:gd name="connsiteX61" fmla="*/ 265279 w 2683823"/>
                <a:gd name="connsiteY61" fmla="*/ 483055 h 3550722"/>
                <a:gd name="connsiteX62" fmla="*/ 423679 w 2683823"/>
                <a:gd name="connsiteY62" fmla="*/ 324655 h 3550722"/>
                <a:gd name="connsiteX63" fmla="*/ 265279 w 2683823"/>
                <a:gd name="connsiteY63" fmla="*/ 166255 h 3550722"/>
                <a:gd name="connsiteX64" fmla="*/ 119327 w 2683823"/>
                <a:gd name="connsiteY64" fmla="*/ 262999 h 3550722"/>
                <a:gd name="connsiteX65" fmla="*/ 114884 w 2683823"/>
                <a:gd name="connsiteY65" fmla="*/ 285008 h 3550722"/>
                <a:gd name="connsiteX66" fmla="*/ 0 w 2683823"/>
                <a:gd name="connsiteY66" fmla="*/ 285008 h 355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83823" h="3550722">
                  <a:moveTo>
                    <a:pt x="0" y="0"/>
                  </a:moveTo>
                  <a:lnTo>
                    <a:pt x="2683823" y="0"/>
                  </a:lnTo>
                  <a:lnTo>
                    <a:pt x="2683823" y="3550722"/>
                  </a:lnTo>
                  <a:lnTo>
                    <a:pt x="0" y="3550722"/>
                  </a:lnTo>
                  <a:lnTo>
                    <a:pt x="0" y="3273150"/>
                  </a:lnTo>
                  <a:lnTo>
                    <a:pt x="127089" y="3273150"/>
                  </a:lnTo>
                  <a:lnTo>
                    <a:pt x="153274" y="3311987"/>
                  </a:lnTo>
                  <a:cubicBezTo>
                    <a:pt x="181938" y="3340652"/>
                    <a:pt x="221538" y="3358381"/>
                    <a:pt x="265279" y="3358381"/>
                  </a:cubicBezTo>
                  <a:cubicBezTo>
                    <a:pt x="352761" y="3358381"/>
                    <a:pt x="423679" y="3287463"/>
                    <a:pt x="423679" y="3199981"/>
                  </a:cubicBezTo>
                  <a:cubicBezTo>
                    <a:pt x="423679" y="3112499"/>
                    <a:pt x="352761" y="3041581"/>
                    <a:pt x="265279" y="3041581"/>
                  </a:cubicBezTo>
                  <a:cubicBezTo>
                    <a:pt x="199668" y="3041581"/>
                    <a:pt x="143374" y="3081473"/>
                    <a:pt x="119327" y="3138325"/>
                  </a:cubicBezTo>
                  <a:lnTo>
                    <a:pt x="111287" y="3178148"/>
                  </a:lnTo>
                  <a:lnTo>
                    <a:pt x="0" y="3178148"/>
                  </a:lnTo>
                  <a:lnTo>
                    <a:pt x="0" y="2790960"/>
                  </a:lnTo>
                  <a:lnTo>
                    <a:pt x="125087" y="2790960"/>
                  </a:lnTo>
                  <a:lnTo>
                    <a:pt x="153274" y="2832766"/>
                  </a:lnTo>
                  <a:cubicBezTo>
                    <a:pt x="181938" y="2861431"/>
                    <a:pt x="221538" y="2879160"/>
                    <a:pt x="265279" y="2879160"/>
                  </a:cubicBezTo>
                  <a:cubicBezTo>
                    <a:pt x="352761" y="2879160"/>
                    <a:pt x="423679" y="2808242"/>
                    <a:pt x="423679" y="2720760"/>
                  </a:cubicBezTo>
                  <a:cubicBezTo>
                    <a:pt x="423679" y="2633278"/>
                    <a:pt x="352761" y="2562360"/>
                    <a:pt x="265279" y="2562360"/>
                  </a:cubicBezTo>
                  <a:cubicBezTo>
                    <a:pt x="199668" y="2562360"/>
                    <a:pt x="143374" y="2602251"/>
                    <a:pt x="119327" y="2659104"/>
                  </a:cubicBezTo>
                  <a:lnTo>
                    <a:pt x="111887" y="2695958"/>
                  </a:lnTo>
                  <a:lnTo>
                    <a:pt x="0" y="2695958"/>
                  </a:lnTo>
                  <a:lnTo>
                    <a:pt x="0" y="2308770"/>
                  </a:lnTo>
                  <a:lnTo>
                    <a:pt x="123086" y="2308770"/>
                  </a:lnTo>
                  <a:lnTo>
                    <a:pt x="153274" y="2353545"/>
                  </a:lnTo>
                  <a:cubicBezTo>
                    <a:pt x="181938" y="2382210"/>
                    <a:pt x="221538" y="2399939"/>
                    <a:pt x="265279" y="2399939"/>
                  </a:cubicBezTo>
                  <a:cubicBezTo>
                    <a:pt x="352761" y="2399939"/>
                    <a:pt x="423679" y="2329021"/>
                    <a:pt x="423679" y="2241539"/>
                  </a:cubicBezTo>
                  <a:cubicBezTo>
                    <a:pt x="423679" y="2154057"/>
                    <a:pt x="352761" y="2083139"/>
                    <a:pt x="265279" y="2083139"/>
                  </a:cubicBezTo>
                  <a:cubicBezTo>
                    <a:pt x="199668" y="2083139"/>
                    <a:pt x="143374" y="2123031"/>
                    <a:pt x="119327" y="2179883"/>
                  </a:cubicBezTo>
                  <a:lnTo>
                    <a:pt x="112486" y="2213768"/>
                  </a:lnTo>
                  <a:lnTo>
                    <a:pt x="0" y="2213768"/>
                  </a:lnTo>
                  <a:lnTo>
                    <a:pt x="0" y="1826580"/>
                  </a:lnTo>
                  <a:lnTo>
                    <a:pt x="121084" y="1826580"/>
                  </a:lnTo>
                  <a:lnTo>
                    <a:pt x="153274" y="1874324"/>
                  </a:lnTo>
                  <a:cubicBezTo>
                    <a:pt x="181938" y="1902989"/>
                    <a:pt x="221538" y="1920718"/>
                    <a:pt x="265279" y="1920718"/>
                  </a:cubicBezTo>
                  <a:cubicBezTo>
                    <a:pt x="352761" y="1920718"/>
                    <a:pt x="423679" y="1849800"/>
                    <a:pt x="423679" y="1762318"/>
                  </a:cubicBezTo>
                  <a:cubicBezTo>
                    <a:pt x="423679" y="1674836"/>
                    <a:pt x="352761" y="1603918"/>
                    <a:pt x="265279" y="1603918"/>
                  </a:cubicBezTo>
                  <a:cubicBezTo>
                    <a:pt x="199668" y="1603918"/>
                    <a:pt x="143374" y="1643810"/>
                    <a:pt x="119327" y="1700662"/>
                  </a:cubicBezTo>
                  <a:lnTo>
                    <a:pt x="113085" y="1731578"/>
                  </a:lnTo>
                  <a:lnTo>
                    <a:pt x="0" y="1731578"/>
                  </a:lnTo>
                  <a:lnTo>
                    <a:pt x="0" y="1344390"/>
                  </a:lnTo>
                  <a:lnTo>
                    <a:pt x="119254" y="1344390"/>
                  </a:lnTo>
                  <a:lnTo>
                    <a:pt x="119327" y="1344754"/>
                  </a:lnTo>
                  <a:cubicBezTo>
                    <a:pt x="143374" y="1401606"/>
                    <a:pt x="199668" y="1441497"/>
                    <a:pt x="265279" y="1441497"/>
                  </a:cubicBezTo>
                  <a:cubicBezTo>
                    <a:pt x="352761" y="1441497"/>
                    <a:pt x="423679" y="1370579"/>
                    <a:pt x="423679" y="1283097"/>
                  </a:cubicBezTo>
                  <a:cubicBezTo>
                    <a:pt x="423679" y="1195615"/>
                    <a:pt x="352761" y="1124697"/>
                    <a:pt x="265279" y="1124697"/>
                  </a:cubicBezTo>
                  <a:cubicBezTo>
                    <a:pt x="199668" y="1124697"/>
                    <a:pt x="143374" y="1164589"/>
                    <a:pt x="119327" y="1221441"/>
                  </a:cubicBezTo>
                  <a:lnTo>
                    <a:pt x="113685" y="1249388"/>
                  </a:lnTo>
                  <a:lnTo>
                    <a:pt x="0" y="1249388"/>
                  </a:lnTo>
                  <a:lnTo>
                    <a:pt x="0" y="862200"/>
                  </a:lnTo>
                  <a:lnTo>
                    <a:pt x="118654" y="862200"/>
                  </a:lnTo>
                  <a:lnTo>
                    <a:pt x="119327" y="865533"/>
                  </a:lnTo>
                  <a:cubicBezTo>
                    <a:pt x="143374" y="922385"/>
                    <a:pt x="199668" y="962276"/>
                    <a:pt x="265279" y="962276"/>
                  </a:cubicBezTo>
                  <a:cubicBezTo>
                    <a:pt x="352761" y="962276"/>
                    <a:pt x="423679" y="891358"/>
                    <a:pt x="423679" y="803876"/>
                  </a:cubicBezTo>
                  <a:cubicBezTo>
                    <a:pt x="423679" y="716394"/>
                    <a:pt x="352761" y="645476"/>
                    <a:pt x="265279" y="645476"/>
                  </a:cubicBezTo>
                  <a:cubicBezTo>
                    <a:pt x="199668" y="645476"/>
                    <a:pt x="143374" y="685368"/>
                    <a:pt x="119327" y="742220"/>
                  </a:cubicBezTo>
                  <a:lnTo>
                    <a:pt x="114284" y="767198"/>
                  </a:lnTo>
                  <a:lnTo>
                    <a:pt x="0" y="767198"/>
                  </a:lnTo>
                  <a:lnTo>
                    <a:pt x="0" y="380010"/>
                  </a:lnTo>
                  <a:lnTo>
                    <a:pt x="118055" y="380010"/>
                  </a:lnTo>
                  <a:lnTo>
                    <a:pt x="119327" y="386312"/>
                  </a:lnTo>
                  <a:cubicBezTo>
                    <a:pt x="143374" y="443164"/>
                    <a:pt x="199668" y="483055"/>
                    <a:pt x="265279" y="483055"/>
                  </a:cubicBezTo>
                  <a:cubicBezTo>
                    <a:pt x="352761" y="483055"/>
                    <a:pt x="423679" y="412137"/>
                    <a:pt x="423679" y="324655"/>
                  </a:cubicBezTo>
                  <a:cubicBezTo>
                    <a:pt x="423679" y="237173"/>
                    <a:pt x="352761" y="166255"/>
                    <a:pt x="265279" y="166255"/>
                  </a:cubicBezTo>
                  <a:cubicBezTo>
                    <a:pt x="199668" y="166255"/>
                    <a:pt x="143374" y="206146"/>
                    <a:pt x="119327" y="262999"/>
                  </a:cubicBezTo>
                  <a:lnTo>
                    <a:pt x="114884" y="285008"/>
                  </a:lnTo>
                  <a:lnTo>
                    <a:pt x="0" y="28500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dist="38100" dir="18900000" algn="bl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5" name="Csoportba foglalás 54"/>
            <p:cNvGrpSpPr/>
            <p:nvPr/>
          </p:nvGrpSpPr>
          <p:grpSpPr>
            <a:xfrm>
              <a:off x="2054618" y="3226125"/>
              <a:ext cx="1865766" cy="2659849"/>
              <a:chOff x="1410242" y="1273666"/>
              <a:chExt cx="3095795" cy="2298611"/>
            </a:xfrm>
          </p:grpSpPr>
          <p:cxnSp>
            <p:nvCxnSpPr>
              <p:cNvPr id="48" name="Egyenes összekötő 47"/>
              <p:cNvCxnSpPr/>
              <p:nvPr/>
            </p:nvCxnSpPr>
            <p:spPr>
              <a:xfrm flipV="1">
                <a:off x="1410242" y="2421812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 flipV="1">
                <a:off x="1410242" y="3187243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>
              <a:xfrm flipV="1">
                <a:off x="1410242" y="3569958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>
              <a:xfrm flipV="1">
                <a:off x="1410242" y="1656381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>
              <a:xfrm flipV="1">
                <a:off x="1410242" y="2804527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>
              <a:xfrm flipV="1">
                <a:off x="1410242" y="1273666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>
              <a:xfrm flipV="1">
                <a:off x="1410242" y="2039097"/>
                <a:ext cx="3095795" cy="2319"/>
              </a:xfrm>
              <a:prstGeom prst="line">
                <a:avLst/>
              </a:prstGeom>
              <a:ln w="53975">
                <a:solidFill>
                  <a:schemeClr val="accent3">
                    <a:lumMod val="75000"/>
                  </a:schemeClr>
                </a:solidFill>
              </a:ln>
              <a:effectLst>
                <a:softEdge rad="254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0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16538</TotalTime>
  <Words>390</Words>
  <Application>Microsoft Office PowerPoint</Application>
  <PresentationFormat>Szélesvásznú</PresentationFormat>
  <Paragraphs>91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1431</cp:revision>
  <dcterms:created xsi:type="dcterms:W3CDTF">2020-04-05T07:55:46Z</dcterms:created>
  <dcterms:modified xsi:type="dcterms:W3CDTF">2020-07-16T07:14:49Z</dcterms:modified>
</cp:coreProperties>
</file>