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70" r:id="rId2"/>
    <p:sldId id="371" r:id="rId3"/>
    <p:sldId id="463" r:id="rId4"/>
    <p:sldId id="464" r:id="rId5"/>
    <p:sldId id="466" r:id="rId6"/>
    <p:sldId id="467" r:id="rId7"/>
    <p:sldId id="465" r:id="rId8"/>
    <p:sldId id="453" r:id="rId9"/>
    <p:sldId id="45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CE7A"/>
    <a:srgbClr val="FCDE60"/>
    <a:srgbClr val="FEF7D7"/>
    <a:srgbClr val="EEEE6E"/>
    <a:srgbClr val="FDECA5"/>
    <a:srgbClr val="CCECFF"/>
    <a:srgbClr val="68B9FB"/>
    <a:srgbClr val="4897F6"/>
    <a:srgbClr val="2B86F5"/>
    <a:srgbClr val="0C7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9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78" y="396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71227"/>
            <a:ext cx="8490731" cy="5364077"/>
          </a:xfrm>
          <a:prstGeom prst="rect">
            <a:avLst/>
          </a:prstGeom>
          <a:solidFill>
            <a:srgbClr val="F0CE7A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egy lap,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smtClean="0">
                <a:solidFill>
                  <a:prstClr val="white"/>
                </a:solidFill>
                <a:cs typeface="Arial" panose="020B0604020202020204" pitchFamily="34" charset="0"/>
              </a:rPr>
              <a:t>íróeszköz.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F0CE7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16702"/>
          </a:xfrm>
          <a:prstGeom prst="rect">
            <a:avLst/>
          </a:prstGeom>
          <a:solidFill>
            <a:srgbClr val="F0CE7A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smtClean="0">
                <a:solidFill>
                  <a:prstClr val="white"/>
                </a:solidFill>
                <a:cs typeface="Arial" panose="020B0604020202020204" pitchFamily="34" charset="0"/>
              </a:rPr>
              <a:t>SZABADSÁG - SZABADÍTÁS</a:t>
            </a:r>
            <a:endParaRPr lang="hu-HU" sz="440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F0CE7A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Ötszög 95"/>
          <p:cNvSpPr/>
          <p:nvPr/>
        </p:nvSpPr>
        <p:spPr>
          <a:xfrm flipH="1">
            <a:off x="4046834" y="2692443"/>
            <a:ext cx="2666760" cy="913395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RAB ÁLLATOK</a:t>
            </a:r>
            <a:endParaRPr lang="hu-HU" dirty="0"/>
          </a:p>
        </p:txBody>
      </p:sp>
      <p:pic>
        <p:nvPicPr>
          <p:cNvPr id="94" name="Kép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04" y="781302"/>
            <a:ext cx="1342655" cy="1322279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l="38288" t="69781"/>
          <a:stretch/>
        </p:blipFill>
        <p:spPr>
          <a:xfrm>
            <a:off x="8543713" y="4838818"/>
            <a:ext cx="3821707" cy="1615422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t="39919" r="60751" b="28126"/>
          <a:stretch/>
        </p:blipFill>
        <p:spPr>
          <a:xfrm>
            <a:off x="289117" y="2669479"/>
            <a:ext cx="2876073" cy="2021306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l="45414" t="39919" r="6568" b="28126"/>
          <a:stretch/>
        </p:blipFill>
        <p:spPr>
          <a:xfrm>
            <a:off x="8510839" y="2584029"/>
            <a:ext cx="3518616" cy="2021306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t="69781" r="59280"/>
          <a:stretch/>
        </p:blipFill>
        <p:spPr>
          <a:xfrm>
            <a:off x="235237" y="4690785"/>
            <a:ext cx="2983831" cy="1911489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" y="322078"/>
            <a:ext cx="3165065" cy="2238703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323" y="234044"/>
            <a:ext cx="3571595" cy="2116502"/>
          </a:xfrm>
          <a:prstGeom prst="rect">
            <a:avLst/>
          </a:prstGeom>
        </p:spPr>
      </p:pic>
      <p:grpSp>
        <p:nvGrpSpPr>
          <p:cNvPr id="84" name="Csoportba foglalás 83"/>
          <p:cNvGrpSpPr/>
          <p:nvPr/>
        </p:nvGrpSpPr>
        <p:grpSpPr>
          <a:xfrm>
            <a:off x="3712568" y="76387"/>
            <a:ext cx="4294269" cy="1379374"/>
            <a:chOff x="3375598" y="766076"/>
            <a:chExt cx="4294269" cy="1379374"/>
          </a:xfrm>
        </p:grpSpPr>
        <p:grpSp>
          <p:nvGrpSpPr>
            <p:cNvPr id="78" name="Csoportba foglalás 77"/>
            <p:cNvGrpSpPr/>
            <p:nvPr/>
          </p:nvGrpSpPr>
          <p:grpSpPr>
            <a:xfrm>
              <a:off x="3375598" y="766076"/>
              <a:ext cx="4294269" cy="1379374"/>
              <a:chOff x="3375598" y="766076"/>
              <a:chExt cx="4294269" cy="1379374"/>
            </a:xfrm>
          </p:grpSpPr>
          <p:sp>
            <p:nvSpPr>
              <p:cNvPr id="76" name="Szabadkézi sokszög 75"/>
              <p:cNvSpPr/>
              <p:nvPr/>
            </p:nvSpPr>
            <p:spPr>
              <a:xfrm rot="10800000">
                <a:off x="3375598" y="819392"/>
                <a:ext cx="4294269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solidFill>
                <a:srgbClr val="DCA9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Szabadkézi sokszög 76"/>
              <p:cNvSpPr/>
              <p:nvPr/>
            </p:nvSpPr>
            <p:spPr>
              <a:xfrm rot="10800000">
                <a:off x="3630760" y="766076"/>
                <a:ext cx="3783947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Szövegdoboz 78"/>
            <p:cNvSpPr txBox="1"/>
            <p:nvPr/>
          </p:nvSpPr>
          <p:spPr>
            <a:xfrm>
              <a:off x="3969828" y="1014916"/>
              <a:ext cx="31058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solidFill>
                    <a:schemeClr val="bg1"/>
                  </a:solidFill>
                </a:rPr>
                <a:t>Nézd meg a bal oldali képeket!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Csoportba foglalás 86"/>
          <p:cNvGrpSpPr/>
          <p:nvPr/>
        </p:nvGrpSpPr>
        <p:grpSpPr>
          <a:xfrm>
            <a:off x="3732295" y="4275582"/>
            <a:ext cx="4294269" cy="1395140"/>
            <a:chOff x="3375598" y="3803885"/>
            <a:chExt cx="4294269" cy="1395140"/>
          </a:xfrm>
        </p:grpSpPr>
        <p:grpSp>
          <p:nvGrpSpPr>
            <p:cNvPr id="80" name="Csoportba foglalás 79"/>
            <p:cNvGrpSpPr/>
            <p:nvPr/>
          </p:nvGrpSpPr>
          <p:grpSpPr>
            <a:xfrm flipH="1">
              <a:off x="3375598" y="3803885"/>
              <a:ext cx="4294269" cy="1395140"/>
              <a:chOff x="3375598" y="766076"/>
              <a:chExt cx="4294269" cy="1395140"/>
            </a:xfrm>
          </p:grpSpPr>
          <p:sp>
            <p:nvSpPr>
              <p:cNvPr id="81" name="Szabadkézi sokszög 80"/>
              <p:cNvSpPr/>
              <p:nvPr/>
            </p:nvSpPr>
            <p:spPr>
              <a:xfrm rot="10800000">
                <a:off x="3375598" y="835158"/>
                <a:ext cx="4294269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solidFill>
                <a:srgbClr val="DCA9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Szabadkézi sokszög 81"/>
              <p:cNvSpPr/>
              <p:nvPr/>
            </p:nvSpPr>
            <p:spPr>
              <a:xfrm rot="10800000">
                <a:off x="3630760" y="766076"/>
                <a:ext cx="3783947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83" name="Szövegdoboz 82"/>
            <p:cNvSpPr txBox="1"/>
            <p:nvPr/>
          </p:nvSpPr>
          <p:spPr>
            <a:xfrm>
              <a:off x="3850079" y="3870898"/>
              <a:ext cx="36118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solidFill>
                    <a:schemeClr val="bg1"/>
                  </a:solidFill>
                </a:rPr>
                <a:t>Nézd meg a jobb oldali képeket!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Lekerekített téglalap 91"/>
          <p:cNvSpPr/>
          <p:nvPr/>
        </p:nvSpPr>
        <p:spPr>
          <a:xfrm>
            <a:off x="3492676" y="1550669"/>
            <a:ext cx="4554298" cy="914400"/>
          </a:xfrm>
          <a:prstGeom prst="roundRect">
            <a:avLst>
              <a:gd name="adj" fmla="val 27012"/>
            </a:avLst>
          </a:prstGeom>
          <a:solidFill>
            <a:srgbClr val="709DAC"/>
          </a:solidFill>
          <a:ln>
            <a:noFill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 a közös a bal oldali  képekben?</a:t>
            </a:r>
            <a:endParaRPr lang="hu-HU" dirty="0"/>
          </a:p>
        </p:txBody>
      </p:sp>
      <p:sp>
        <p:nvSpPr>
          <p:cNvPr id="93" name="Lekerekített téglalap 92"/>
          <p:cNvSpPr/>
          <p:nvPr/>
        </p:nvSpPr>
        <p:spPr>
          <a:xfrm>
            <a:off x="3607704" y="5777234"/>
            <a:ext cx="4554298" cy="914400"/>
          </a:xfrm>
          <a:prstGeom prst="roundRect">
            <a:avLst>
              <a:gd name="adj" fmla="val 27012"/>
            </a:avLst>
          </a:prstGeom>
          <a:solidFill>
            <a:srgbClr val="709DAC"/>
          </a:solidFill>
          <a:ln>
            <a:noFill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 a közös a jobb oldali  képekben?</a:t>
            </a:r>
            <a:endParaRPr lang="hu-HU" dirty="0"/>
          </a:p>
        </p:txBody>
      </p:sp>
      <p:sp>
        <p:nvSpPr>
          <p:cNvPr id="95" name="Ötszög 94"/>
          <p:cNvSpPr/>
          <p:nvPr/>
        </p:nvSpPr>
        <p:spPr>
          <a:xfrm>
            <a:off x="5380214" y="3329620"/>
            <a:ext cx="2666760" cy="913395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SZABAD ÁLLATOK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2" grpId="0" animBg="1"/>
      <p:bldP spid="93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AA0"/>
            </a:gs>
            <a:gs pos="10000">
              <a:schemeClr val="bg1"/>
            </a:gs>
            <a:gs pos="87000">
              <a:srgbClr val="36ABC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84252" y="804041"/>
            <a:ext cx="113746" cy="484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" name="Kép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62" y="10026"/>
            <a:ext cx="1342655" cy="1322279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l="38288" t="69781"/>
          <a:stretch/>
        </p:blipFill>
        <p:spPr>
          <a:xfrm>
            <a:off x="8543713" y="4838818"/>
            <a:ext cx="3821707" cy="1615422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t="39919" r="60751" b="28126"/>
          <a:stretch/>
        </p:blipFill>
        <p:spPr>
          <a:xfrm>
            <a:off x="293234" y="2763356"/>
            <a:ext cx="2620913" cy="1841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l="45414" t="39919" r="6568" b="28126"/>
          <a:stretch/>
        </p:blipFill>
        <p:spPr>
          <a:xfrm>
            <a:off x="8510839" y="2584029"/>
            <a:ext cx="3518616" cy="2021306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t="69781" r="59280"/>
          <a:stretch/>
        </p:blipFill>
        <p:spPr>
          <a:xfrm>
            <a:off x="293234" y="4980708"/>
            <a:ext cx="2634655" cy="1687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61" y="565470"/>
            <a:ext cx="2576658" cy="1822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904" y="467527"/>
            <a:ext cx="3571595" cy="2116502"/>
          </a:xfrm>
          <a:prstGeom prst="rect">
            <a:avLst/>
          </a:prstGeom>
        </p:spPr>
      </p:pic>
      <p:grpSp>
        <p:nvGrpSpPr>
          <p:cNvPr id="84" name="Csoportba foglalás 83"/>
          <p:cNvGrpSpPr/>
          <p:nvPr/>
        </p:nvGrpSpPr>
        <p:grpSpPr>
          <a:xfrm>
            <a:off x="3582553" y="1909571"/>
            <a:ext cx="4294269" cy="1395140"/>
            <a:chOff x="3375598" y="766076"/>
            <a:chExt cx="4294269" cy="1395140"/>
          </a:xfrm>
        </p:grpSpPr>
        <p:grpSp>
          <p:nvGrpSpPr>
            <p:cNvPr id="78" name="Csoportba foglalás 77"/>
            <p:cNvGrpSpPr/>
            <p:nvPr/>
          </p:nvGrpSpPr>
          <p:grpSpPr>
            <a:xfrm>
              <a:off x="3375598" y="766076"/>
              <a:ext cx="4294269" cy="1395140"/>
              <a:chOff x="3375598" y="766076"/>
              <a:chExt cx="4294269" cy="1395140"/>
            </a:xfrm>
          </p:grpSpPr>
          <p:sp>
            <p:nvSpPr>
              <p:cNvPr id="76" name="Szabadkézi sokszög 75"/>
              <p:cNvSpPr/>
              <p:nvPr/>
            </p:nvSpPr>
            <p:spPr>
              <a:xfrm rot="10800000">
                <a:off x="3375598" y="835158"/>
                <a:ext cx="4294269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solidFill>
                <a:srgbClr val="DCA9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Szabadkézi sokszög 76"/>
              <p:cNvSpPr/>
              <p:nvPr/>
            </p:nvSpPr>
            <p:spPr>
              <a:xfrm rot="10800000">
                <a:off x="3630760" y="766076"/>
                <a:ext cx="3783947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Szövegdoboz 78"/>
            <p:cNvSpPr txBox="1"/>
            <p:nvPr/>
          </p:nvSpPr>
          <p:spPr>
            <a:xfrm>
              <a:off x="4099842" y="864741"/>
              <a:ext cx="31058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Hogyan érezhetik magukat a bal oldali állatok?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Csoportba foglalás 86"/>
          <p:cNvGrpSpPr/>
          <p:nvPr/>
        </p:nvGrpSpPr>
        <p:grpSpPr>
          <a:xfrm>
            <a:off x="3734256" y="3442019"/>
            <a:ext cx="4402595" cy="1351909"/>
            <a:chOff x="3397286" y="3778034"/>
            <a:chExt cx="4402595" cy="1351909"/>
          </a:xfrm>
        </p:grpSpPr>
        <p:grpSp>
          <p:nvGrpSpPr>
            <p:cNvPr id="80" name="Csoportba foglalás 79"/>
            <p:cNvGrpSpPr/>
            <p:nvPr/>
          </p:nvGrpSpPr>
          <p:grpSpPr>
            <a:xfrm flipH="1">
              <a:off x="3397286" y="3778034"/>
              <a:ext cx="4294269" cy="1351909"/>
              <a:chOff x="3353910" y="740225"/>
              <a:chExt cx="4294269" cy="1351909"/>
            </a:xfrm>
          </p:grpSpPr>
          <p:sp>
            <p:nvSpPr>
              <p:cNvPr id="81" name="Szabadkézi sokszög 80"/>
              <p:cNvSpPr/>
              <p:nvPr/>
            </p:nvSpPr>
            <p:spPr>
              <a:xfrm rot="10800000">
                <a:off x="3353910" y="740225"/>
                <a:ext cx="4294269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solidFill>
                <a:srgbClr val="DCA9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Szabadkézi sokszög 81"/>
              <p:cNvSpPr/>
              <p:nvPr/>
            </p:nvSpPr>
            <p:spPr>
              <a:xfrm rot="10800000">
                <a:off x="3630760" y="766076"/>
                <a:ext cx="3783947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83" name="Szövegdoboz 82"/>
            <p:cNvSpPr txBox="1"/>
            <p:nvPr/>
          </p:nvSpPr>
          <p:spPr>
            <a:xfrm>
              <a:off x="4188054" y="3871688"/>
              <a:ext cx="3611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Hogyan érezhetik magukat a jobb oldali állatok? 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Szabadkézi sokszög 23"/>
          <p:cNvSpPr/>
          <p:nvPr/>
        </p:nvSpPr>
        <p:spPr>
          <a:xfrm>
            <a:off x="1513859" y="210999"/>
            <a:ext cx="368277" cy="460166"/>
          </a:xfrm>
          <a:custGeom>
            <a:avLst/>
            <a:gdLst>
              <a:gd name="connsiteX0" fmla="*/ 414144 w 828288"/>
              <a:gd name="connsiteY0" fmla="*/ 0 h 914400"/>
              <a:gd name="connsiteX1" fmla="*/ 828288 w 828288"/>
              <a:gd name="connsiteY1" fmla="*/ 457200 h 914400"/>
              <a:gd name="connsiteX2" fmla="*/ 414144 w 828288"/>
              <a:gd name="connsiteY2" fmla="*/ 914400 h 914400"/>
              <a:gd name="connsiteX3" fmla="*/ 658809 w 828288"/>
              <a:gd name="connsiteY3" fmla="*/ 515459 h 914400"/>
              <a:gd name="connsiteX4" fmla="*/ 414144 w 828288"/>
              <a:gd name="connsiteY4" fmla="*/ 116518 h 914400"/>
              <a:gd name="connsiteX5" fmla="*/ 169479 w 828288"/>
              <a:gd name="connsiteY5" fmla="*/ 515459 h 914400"/>
              <a:gd name="connsiteX6" fmla="*/ 414144 w 828288"/>
              <a:gd name="connsiteY6" fmla="*/ 914400 h 914400"/>
              <a:gd name="connsiteX7" fmla="*/ 0 w 828288"/>
              <a:gd name="connsiteY7" fmla="*/ 457200 h 914400"/>
              <a:gd name="connsiteX8" fmla="*/ 414144 w 828288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288" h="914400">
                <a:moveTo>
                  <a:pt x="414144" y="0"/>
                </a:moveTo>
                <a:cubicBezTo>
                  <a:pt x="642869" y="0"/>
                  <a:pt x="828288" y="204695"/>
                  <a:pt x="828288" y="457200"/>
                </a:cubicBezTo>
                <a:cubicBezTo>
                  <a:pt x="828288" y="709705"/>
                  <a:pt x="642869" y="914400"/>
                  <a:pt x="414144" y="914400"/>
                </a:cubicBezTo>
                <a:cubicBezTo>
                  <a:pt x="549269" y="914400"/>
                  <a:pt x="658809" y="735788"/>
                  <a:pt x="658809" y="515459"/>
                </a:cubicBezTo>
                <a:cubicBezTo>
                  <a:pt x="658809" y="295130"/>
                  <a:pt x="549269" y="116518"/>
                  <a:pt x="414144" y="116518"/>
                </a:cubicBezTo>
                <a:cubicBezTo>
                  <a:pt x="279019" y="116518"/>
                  <a:pt x="169479" y="295130"/>
                  <a:pt x="169479" y="515459"/>
                </a:cubicBezTo>
                <a:cubicBezTo>
                  <a:pt x="169479" y="735788"/>
                  <a:pt x="279019" y="914400"/>
                  <a:pt x="414144" y="914400"/>
                </a:cubicBezTo>
                <a:cubicBezTo>
                  <a:pt x="185419" y="914400"/>
                  <a:pt x="0" y="709705"/>
                  <a:pt x="0" y="457200"/>
                </a:cubicBezTo>
                <a:cubicBezTo>
                  <a:pt x="0" y="204695"/>
                  <a:pt x="185419" y="0"/>
                  <a:pt x="414144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1606441" y="146195"/>
            <a:ext cx="179088" cy="180000"/>
          </a:xfrm>
          <a:prstGeom prst="ellipse">
            <a:avLst/>
          </a:prstGeom>
          <a:solidFill>
            <a:srgbClr val="B6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1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zabadkézi sokszög 94"/>
          <p:cNvSpPr/>
          <p:nvPr/>
        </p:nvSpPr>
        <p:spPr>
          <a:xfrm flipH="1">
            <a:off x="2128344" y="125759"/>
            <a:ext cx="9569669" cy="1567441"/>
          </a:xfrm>
          <a:custGeom>
            <a:avLst/>
            <a:gdLst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377075 w 8481766"/>
              <a:gd name="connsiteY2" fmla="*/ 627098 h 1352566"/>
              <a:gd name="connsiteX3" fmla="*/ 4240883 w 8481766"/>
              <a:gd name="connsiteY3" fmla="*/ 1178057 h 1352566"/>
              <a:gd name="connsiteX4" fmla="*/ 4104691 w 8481766"/>
              <a:gd name="connsiteY4" fmla="*/ 627098 h 1352566"/>
              <a:gd name="connsiteX5" fmla="*/ 4204319 w 8481766"/>
              <a:gd name="connsiteY5" fmla="*/ 313549 h 1352566"/>
              <a:gd name="connsiteX6" fmla="*/ 4303947 w 8481766"/>
              <a:gd name="connsiteY6" fmla="*/ 0 h 1352566"/>
              <a:gd name="connsiteX7" fmla="*/ 4240883 w 8481766"/>
              <a:gd name="connsiteY7" fmla="*/ 2289 h 1352566"/>
              <a:gd name="connsiteX8" fmla="*/ 4177819 w 8481766"/>
              <a:gd name="connsiteY8" fmla="*/ 0 h 1352566"/>
              <a:gd name="connsiteX9" fmla="*/ 4178837 w 8481766"/>
              <a:gd name="connsiteY9" fmla="*/ 4541 h 1352566"/>
              <a:gd name="connsiteX10" fmla="*/ 239109 w 8481766"/>
              <a:gd name="connsiteY10" fmla="*/ 147552 h 1352566"/>
              <a:gd name="connsiteX11" fmla="*/ 0 w 8481766"/>
              <a:gd name="connsiteY11" fmla="*/ 639395 h 1352566"/>
              <a:gd name="connsiteX12" fmla="*/ 239109 w 8481766"/>
              <a:gd name="connsiteY12" fmla="*/ 1143533 h 1352566"/>
              <a:gd name="connsiteX13" fmla="*/ 4198834 w 8481766"/>
              <a:gd name="connsiteY13" fmla="*/ 1348164 h 1352566"/>
              <a:gd name="connsiteX14" fmla="*/ 4197746 w 8481766"/>
              <a:gd name="connsiteY14" fmla="*/ 1352566 h 1352566"/>
              <a:gd name="connsiteX15" fmla="*/ 4240883 w 8481766"/>
              <a:gd name="connsiteY15" fmla="*/ 1350337 h 1352566"/>
              <a:gd name="connsiteX16" fmla="*/ 4284020 w 8481766"/>
              <a:gd name="connsiteY16" fmla="*/ 1352566 h 1352566"/>
              <a:gd name="connsiteX17" fmla="*/ 4282932 w 8481766"/>
              <a:gd name="connsiteY17" fmla="*/ 1348164 h 1352566"/>
              <a:gd name="connsiteX18" fmla="*/ 8242657 w 8481766"/>
              <a:gd name="connsiteY18" fmla="*/ 1143533 h 1352566"/>
              <a:gd name="connsiteX19" fmla="*/ 8481766 w 8481766"/>
              <a:gd name="connsiteY19" fmla="*/ 639395 h 1352566"/>
              <a:gd name="connsiteX20" fmla="*/ 8242657 w 8481766"/>
              <a:gd name="connsiteY20" fmla="*/ 147552 h 1352566"/>
              <a:gd name="connsiteX21" fmla="*/ 4302930 w 8481766"/>
              <a:gd name="connsiteY21" fmla="*/ 4541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104691 w 8481766"/>
              <a:gd name="connsiteY3" fmla="*/ 627098 h 1352566"/>
              <a:gd name="connsiteX4" fmla="*/ 4204319 w 8481766"/>
              <a:gd name="connsiteY4" fmla="*/ 313549 h 1352566"/>
              <a:gd name="connsiteX5" fmla="*/ 4240883 w 8481766"/>
              <a:gd name="connsiteY5" fmla="*/ 224379 h 1352566"/>
              <a:gd name="connsiteX6" fmla="*/ 4303947 w 8481766"/>
              <a:gd name="connsiteY6" fmla="*/ 0 h 1352566"/>
              <a:gd name="connsiteX7" fmla="*/ 4240883 w 8481766"/>
              <a:gd name="connsiteY7" fmla="*/ 2289 h 1352566"/>
              <a:gd name="connsiteX8" fmla="*/ 4177819 w 8481766"/>
              <a:gd name="connsiteY8" fmla="*/ 0 h 1352566"/>
              <a:gd name="connsiteX9" fmla="*/ 4178837 w 8481766"/>
              <a:gd name="connsiteY9" fmla="*/ 4541 h 1352566"/>
              <a:gd name="connsiteX10" fmla="*/ 239109 w 8481766"/>
              <a:gd name="connsiteY10" fmla="*/ 147552 h 1352566"/>
              <a:gd name="connsiteX11" fmla="*/ 0 w 8481766"/>
              <a:gd name="connsiteY11" fmla="*/ 639395 h 1352566"/>
              <a:gd name="connsiteX12" fmla="*/ 239109 w 8481766"/>
              <a:gd name="connsiteY12" fmla="*/ 1143533 h 1352566"/>
              <a:gd name="connsiteX13" fmla="*/ 4198834 w 8481766"/>
              <a:gd name="connsiteY13" fmla="*/ 1348164 h 1352566"/>
              <a:gd name="connsiteX14" fmla="*/ 4197746 w 8481766"/>
              <a:gd name="connsiteY14" fmla="*/ 1352566 h 1352566"/>
              <a:gd name="connsiteX15" fmla="*/ 4240883 w 8481766"/>
              <a:gd name="connsiteY15" fmla="*/ 1350337 h 1352566"/>
              <a:gd name="connsiteX16" fmla="*/ 4284020 w 8481766"/>
              <a:gd name="connsiteY16" fmla="*/ 1352566 h 1352566"/>
              <a:gd name="connsiteX17" fmla="*/ 4282932 w 8481766"/>
              <a:gd name="connsiteY17" fmla="*/ 1348164 h 1352566"/>
              <a:gd name="connsiteX18" fmla="*/ 8242657 w 8481766"/>
              <a:gd name="connsiteY18" fmla="*/ 1143533 h 1352566"/>
              <a:gd name="connsiteX19" fmla="*/ 8481766 w 8481766"/>
              <a:gd name="connsiteY19" fmla="*/ 639395 h 1352566"/>
              <a:gd name="connsiteX20" fmla="*/ 8242657 w 8481766"/>
              <a:gd name="connsiteY20" fmla="*/ 147552 h 1352566"/>
              <a:gd name="connsiteX21" fmla="*/ 4302930 w 8481766"/>
              <a:gd name="connsiteY21" fmla="*/ 4541 h 1352566"/>
              <a:gd name="connsiteX22" fmla="*/ 4303947 w 8481766"/>
              <a:gd name="connsiteY22" fmla="*/ 0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204319 w 8481766"/>
              <a:gd name="connsiteY3" fmla="*/ 313549 h 1352566"/>
              <a:gd name="connsiteX4" fmla="*/ 4240883 w 8481766"/>
              <a:gd name="connsiteY4" fmla="*/ 224379 h 1352566"/>
              <a:gd name="connsiteX5" fmla="*/ 4303947 w 8481766"/>
              <a:gd name="connsiteY5" fmla="*/ 0 h 1352566"/>
              <a:gd name="connsiteX6" fmla="*/ 4240883 w 8481766"/>
              <a:gd name="connsiteY6" fmla="*/ 2289 h 1352566"/>
              <a:gd name="connsiteX7" fmla="*/ 4177819 w 8481766"/>
              <a:gd name="connsiteY7" fmla="*/ 0 h 1352566"/>
              <a:gd name="connsiteX8" fmla="*/ 4178837 w 8481766"/>
              <a:gd name="connsiteY8" fmla="*/ 4541 h 1352566"/>
              <a:gd name="connsiteX9" fmla="*/ 239109 w 8481766"/>
              <a:gd name="connsiteY9" fmla="*/ 147552 h 1352566"/>
              <a:gd name="connsiteX10" fmla="*/ 0 w 8481766"/>
              <a:gd name="connsiteY10" fmla="*/ 639395 h 1352566"/>
              <a:gd name="connsiteX11" fmla="*/ 239109 w 8481766"/>
              <a:gd name="connsiteY11" fmla="*/ 1143533 h 1352566"/>
              <a:gd name="connsiteX12" fmla="*/ 4198834 w 8481766"/>
              <a:gd name="connsiteY12" fmla="*/ 1348164 h 1352566"/>
              <a:gd name="connsiteX13" fmla="*/ 4197746 w 8481766"/>
              <a:gd name="connsiteY13" fmla="*/ 1352566 h 1352566"/>
              <a:gd name="connsiteX14" fmla="*/ 4240883 w 8481766"/>
              <a:gd name="connsiteY14" fmla="*/ 1350337 h 1352566"/>
              <a:gd name="connsiteX15" fmla="*/ 4284020 w 8481766"/>
              <a:gd name="connsiteY15" fmla="*/ 1352566 h 1352566"/>
              <a:gd name="connsiteX16" fmla="*/ 4282932 w 8481766"/>
              <a:gd name="connsiteY16" fmla="*/ 1348164 h 1352566"/>
              <a:gd name="connsiteX17" fmla="*/ 8242657 w 8481766"/>
              <a:gd name="connsiteY17" fmla="*/ 1143533 h 1352566"/>
              <a:gd name="connsiteX18" fmla="*/ 8481766 w 8481766"/>
              <a:gd name="connsiteY18" fmla="*/ 639395 h 1352566"/>
              <a:gd name="connsiteX19" fmla="*/ 8242657 w 8481766"/>
              <a:gd name="connsiteY19" fmla="*/ 147552 h 1352566"/>
              <a:gd name="connsiteX20" fmla="*/ 4302930 w 8481766"/>
              <a:gd name="connsiteY20" fmla="*/ 4541 h 1352566"/>
              <a:gd name="connsiteX21" fmla="*/ 4303947 w 8481766"/>
              <a:gd name="connsiteY21" fmla="*/ 0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240883 w 8481766"/>
              <a:gd name="connsiteY3" fmla="*/ 224379 h 1352566"/>
              <a:gd name="connsiteX4" fmla="*/ 4303947 w 8481766"/>
              <a:gd name="connsiteY4" fmla="*/ 0 h 1352566"/>
              <a:gd name="connsiteX5" fmla="*/ 4240883 w 8481766"/>
              <a:gd name="connsiteY5" fmla="*/ 2289 h 1352566"/>
              <a:gd name="connsiteX6" fmla="*/ 4177819 w 8481766"/>
              <a:gd name="connsiteY6" fmla="*/ 0 h 1352566"/>
              <a:gd name="connsiteX7" fmla="*/ 4178837 w 8481766"/>
              <a:gd name="connsiteY7" fmla="*/ 4541 h 1352566"/>
              <a:gd name="connsiteX8" fmla="*/ 239109 w 8481766"/>
              <a:gd name="connsiteY8" fmla="*/ 147552 h 1352566"/>
              <a:gd name="connsiteX9" fmla="*/ 0 w 8481766"/>
              <a:gd name="connsiteY9" fmla="*/ 639395 h 1352566"/>
              <a:gd name="connsiteX10" fmla="*/ 239109 w 8481766"/>
              <a:gd name="connsiteY10" fmla="*/ 1143533 h 1352566"/>
              <a:gd name="connsiteX11" fmla="*/ 4198834 w 8481766"/>
              <a:gd name="connsiteY11" fmla="*/ 1348164 h 1352566"/>
              <a:gd name="connsiteX12" fmla="*/ 4197746 w 8481766"/>
              <a:gd name="connsiteY12" fmla="*/ 1352566 h 1352566"/>
              <a:gd name="connsiteX13" fmla="*/ 4240883 w 8481766"/>
              <a:gd name="connsiteY13" fmla="*/ 1350337 h 1352566"/>
              <a:gd name="connsiteX14" fmla="*/ 4284020 w 8481766"/>
              <a:gd name="connsiteY14" fmla="*/ 1352566 h 1352566"/>
              <a:gd name="connsiteX15" fmla="*/ 4282932 w 8481766"/>
              <a:gd name="connsiteY15" fmla="*/ 1348164 h 1352566"/>
              <a:gd name="connsiteX16" fmla="*/ 8242657 w 8481766"/>
              <a:gd name="connsiteY16" fmla="*/ 1143533 h 1352566"/>
              <a:gd name="connsiteX17" fmla="*/ 8481766 w 8481766"/>
              <a:gd name="connsiteY17" fmla="*/ 639395 h 1352566"/>
              <a:gd name="connsiteX18" fmla="*/ 8242657 w 8481766"/>
              <a:gd name="connsiteY18" fmla="*/ 147552 h 1352566"/>
              <a:gd name="connsiteX19" fmla="*/ 4302930 w 8481766"/>
              <a:gd name="connsiteY19" fmla="*/ 4541 h 1352566"/>
              <a:gd name="connsiteX20" fmla="*/ 4303947 w 8481766"/>
              <a:gd name="connsiteY20" fmla="*/ 0 h 1352566"/>
              <a:gd name="connsiteX0" fmla="*/ 4240883 w 8481766"/>
              <a:gd name="connsiteY0" fmla="*/ 1178057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303947 w 8481766"/>
              <a:gd name="connsiteY3" fmla="*/ 0 h 1352566"/>
              <a:gd name="connsiteX4" fmla="*/ 4240883 w 8481766"/>
              <a:gd name="connsiteY4" fmla="*/ 2289 h 1352566"/>
              <a:gd name="connsiteX5" fmla="*/ 4177819 w 8481766"/>
              <a:gd name="connsiteY5" fmla="*/ 0 h 1352566"/>
              <a:gd name="connsiteX6" fmla="*/ 4178837 w 8481766"/>
              <a:gd name="connsiteY6" fmla="*/ 4541 h 1352566"/>
              <a:gd name="connsiteX7" fmla="*/ 239109 w 8481766"/>
              <a:gd name="connsiteY7" fmla="*/ 147552 h 1352566"/>
              <a:gd name="connsiteX8" fmla="*/ 0 w 8481766"/>
              <a:gd name="connsiteY8" fmla="*/ 639395 h 1352566"/>
              <a:gd name="connsiteX9" fmla="*/ 239109 w 8481766"/>
              <a:gd name="connsiteY9" fmla="*/ 1143533 h 1352566"/>
              <a:gd name="connsiteX10" fmla="*/ 4198834 w 8481766"/>
              <a:gd name="connsiteY10" fmla="*/ 1348164 h 1352566"/>
              <a:gd name="connsiteX11" fmla="*/ 4197746 w 8481766"/>
              <a:gd name="connsiteY11" fmla="*/ 1352566 h 1352566"/>
              <a:gd name="connsiteX12" fmla="*/ 4240883 w 8481766"/>
              <a:gd name="connsiteY12" fmla="*/ 1350337 h 1352566"/>
              <a:gd name="connsiteX13" fmla="*/ 4284020 w 8481766"/>
              <a:gd name="connsiteY13" fmla="*/ 1352566 h 1352566"/>
              <a:gd name="connsiteX14" fmla="*/ 4282932 w 8481766"/>
              <a:gd name="connsiteY14" fmla="*/ 1348164 h 1352566"/>
              <a:gd name="connsiteX15" fmla="*/ 8242657 w 8481766"/>
              <a:gd name="connsiteY15" fmla="*/ 1143533 h 1352566"/>
              <a:gd name="connsiteX16" fmla="*/ 8481766 w 8481766"/>
              <a:gd name="connsiteY16" fmla="*/ 639395 h 1352566"/>
              <a:gd name="connsiteX17" fmla="*/ 8242657 w 8481766"/>
              <a:gd name="connsiteY17" fmla="*/ 147552 h 1352566"/>
              <a:gd name="connsiteX18" fmla="*/ 4302930 w 8481766"/>
              <a:gd name="connsiteY18" fmla="*/ 4541 h 1352566"/>
              <a:gd name="connsiteX19" fmla="*/ 4303947 w 8481766"/>
              <a:gd name="connsiteY19" fmla="*/ 0 h 1352566"/>
              <a:gd name="connsiteX0" fmla="*/ 4303947 w 8481766"/>
              <a:gd name="connsiteY0" fmla="*/ 0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4178837 w 8481766"/>
              <a:gd name="connsiteY3" fmla="*/ 4541 h 1352566"/>
              <a:gd name="connsiteX4" fmla="*/ 239109 w 8481766"/>
              <a:gd name="connsiteY4" fmla="*/ 147552 h 1352566"/>
              <a:gd name="connsiteX5" fmla="*/ 0 w 8481766"/>
              <a:gd name="connsiteY5" fmla="*/ 639395 h 1352566"/>
              <a:gd name="connsiteX6" fmla="*/ 239109 w 8481766"/>
              <a:gd name="connsiteY6" fmla="*/ 1143533 h 1352566"/>
              <a:gd name="connsiteX7" fmla="*/ 4198834 w 8481766"/>
              <a:gd name="connsiteY7" fmla="*/ 1348164 h 1352566"/>
              <a:gd name="connsiteX8" fmla="*/ 4197746 w 8481766"/>
              <a:gd name="connsiteY8" fmla="*/ 1352566 h 1352566"/>
              <a:gd name="connsiteX9" fmla="*/ 4240883 w 8481766"/>
              <a:gd name="connsiteY9" fmla="*/ 1350337 h 1352566"/>
              <a:gd name="connsiteX10" fmla="*/ 4284020 w 8481766"/>
              <a:gd name="connsiteY10" fmla="*/ 1352566 h 1352566"/>
              <a:gd name="connsiteX11" fmla="*/ 4282932 w 8481766"/>
              <a:gd name="connsiteY11" fmla="*/ 1348164 h 1352566"/>
              <a:gd name="connsiteX12" fmla="*/ 8242657 w 8481766"/>
              <a:gd name="connsiteY12" fmla="*/ 1143533 h 1352566"/>
              <a:gd name="connsiteX13" fmla="*/ 8481766 w 8481766"/>
              <a:gd name="connsiteY13" fmla="*/ 639395 h 1352566"/>
              <a:gd name="connsiteX14" fmla="*/ 8242657 w 8481766"/>
              <a:gd name="connsiteY14" fmla="*/ 147552 h 1352566"/>
              <a:gd name="connsiteX15" fmla="*/ 4302930 w 8481766"/>
              <a:gd name="connsiteY15" fmla="*/ 4541 h 1352566"/>
              <a:gd name="connsiteX16" fmla="*/ 4303947 w 8481766"/>
              <a:gd name="connsiteY16" fmla="*/ 0 h 1352566"/>
              <a:gd name="connsiteX0" fmla="*/ 4303947 w 8481766"/>
              <a:gd name="connsiteY0" fmla="*/ 0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239109 w 8481766"/>
              <a:gd name="connsiteY3" fmla="*/ 147552 h 1352566"/>
              <a:gd name="connsiteX4" fmla="*/ 0 w 8481766"/>
              <a:gd name="connsiteY4" fmla="*/ 639395 h 1352566"/>
              <a:gd name="connsiteX5" fmla="*/ 239109 w 8481766"/>
              <a:gd name="connsiteY5" fmla="*/ 1143533 h 1352566"/>
              <a:gd name="connsiteX6" fmla="*/ 4198834 w 8481766"/>
              <a:gd name="connsiteY6" fmla="*/ 1348164 h 1352566"/>
              <a:gd name="connsiteX7" fmla="*/ 4197746 w 8481766"/>
              <a:gd name="connsiteY7" fmla="*/ 1352566 h 1352566"/>
              <a:gd name="connsiteX8" fmla="*/ 4240883 w 8481766"/>
              <a:gd name="connsiteY8" fmla="*/ 1350337 h 1352566"/>
              <a:gd name="connsiteX9" fmla="*/ 4284020 w 8481766"/>
              <a:gd name="connsiteY9" fmla="*/ 1352566 h 1352566"/>
              <a:gd name="connsiteX10" fmla="*/ 4282932 w 8481766"/>
              <a:gd name="connsiteY10" fmla="*/ 1348164 h 1352566"/>
              <a:gd name="connsiteX11" fmla="*/ 8242657 w 8481766"/>
              <a:gd name="connsiteY11" fmla="*/ 1143533 h 1352566"/>
              <a:gd name="connsiteX12" fmla="*/ 8481766 w 8481766"/>
              <a:gd name="connsiteY12" fmla="*/ 639395 h 1352566"/>
              <a:gd name="connsiteX13" fmla="*/ 8242657 w 8481766"/>
              <a:gd name="connsiteY13" fmla="*/ 147552 h 1352566"/>
              <a:gd name="connsiteX14" fmla="*/ 4302930 w 8481766"/>
              <a:gd name="connsiteY14" fmla="*/ 4541 h 1352566"/>
              <a:gd name="connsiteX15" fmla="*/ 4303947 w 8481766"/>
              <a:gd name="connsiteY15" fmla="*/ 0 h 1352566"/>
              <a:gd name="connsiteX0" fmla="*/ 4302930 w 8481766"/>
              <a:gd name="connsiteY0" fmla="*/ 4541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239109 w 8481766"/>
              <a:gd name="connsiteY3" fmla="*/ 147552 h 1352566"/>
              <a:gd name="connsiteX4" fmla="*/ 0 w 8481766"/>
              <a:gd name="connsiteY4" fmla="*/ 639395 h 1352566"/>
              <a:gd name="connsiteX5" fmla="*/ 239109 w 8481766"/>
              <a:gd name="connsiteY5" fmla="*/ 1143533 h 1352566"/>
              <a:gd name="connsiteX6" fmla="*/ 4198834 w 8481766"/>
              <a:gd name="connsiteY6" fmla="*/ 1348164 h 1352566"/>
              <a:gd name="connsiteX7" fmla="*/ 4197746 w 8481766"/>
              <a:gd name="connsiteY7" fmla="*/ 1352566 h 1352566"/>
              <a:gd name="connsiteX8" fmla="*/ 4240883 w 8481766"/>
              <a:gd name="connsiteY8" fmla="*/ 1350337 h 1352566"/>
              <a:gd name="connsiteX9" fmla="*/ 4284020 w 8481766"/>
              <a:gd name="connsiteY9" fmla="*/ 1352566 h 1352566"/>
              <a:gd name="connsiteX10" fmla="*/ 4282932 w 8481766"/>
              <a:gd name="connsiteY10" fmla="*/ 1348164 h 1352566"/>
              <a:gd name="connsiteX11" fmla="*/ 8242657 w 8481766"/>
              <a:gd name="connsiteY11" fmla="*/ 1143533 h 1352566"/>
              <a:gd name="connsiteX12" fmla="*/ 8481766 w 8481766"/>
              <a:gd name="connsiteY12" fmla="*/ 639395 h 1352566"/>
              <a:gd name="connsiteX13" fmla="*/ 8242657 w 8481766"/>
              <a:gd name="connsiteY13" fmla="*/ 147552 h 1352566"/>
              <a:gd name="connsiteX14" fmla="*/ 4302930 w 8481766"/>
              <a:gd name="connsiteY14" fmla="*/ 4541 h 1352566"/>
              <a:gd name="connsiteX0" fmla="*/ 4302930 w 8481766"/>
              <a:gd name="connsiteY0" fmla="*/ 2252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4282932 w 8481766"/>
              <a:gd name="connsiteY9" fmla="*/ 1345875 h 1350277"/>
              <a:gd name="connsiteX10" fmla="*/ 8242657 w 8481766"/>
              <a:gd name="connsiteY10" fmla="*/ 1141244 h 1350277"/>
              <a:gd name="connsiteX11" fmla="*/ 8481766 w 8481766"/>
              <a:gd name="connsiteY11" fmla="*/ 637106 h 1350277"/>
              <a:gd name="connsiteX12" fmla="*/ 8242657 w 8481766"/>
              <a:gd name="connsiteY12" fmla="*/ 145263 h 1350277"/>
              <a:gd name="connsiteX13" fmla="*/ 4302930 w 8481766"/>
              <a:gd name="connsiteY13" fmla="*/ 2252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4282932 w 8481766"/>
              <a:gd name="connsiteY9" fmla="*/ 1345875 h 1350277"/>
              <a:gd name="connsiteX10" fmla="*/ 8242657 w 8481766"/>
              <a:gd name="connsiteY10" fmla="*/ 1141244 h 1350277"/>
              <a:gd name="connsiteX11" fmla="*/ 8481766 w 8481766"/>
              <a:gd name="connsiteY11" fmla="*/ 637106 h 1350277"/>
              <a:gd name="connsiteX12" fmla="*/ 8242657 w 8481766"/>
              <a:gd name="connsiteY12" fmla="*/ 145263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8242657 w 8481766"/>
              <a:gd name="connsiteY9" fmla="*/ 1141244 h 1350277"/>
              <a:gd name="connsiteX10" fmla="*/ 8481766 w 8481766"/>
              <a:gd name="connsiteY10" fmla="*/ 637106 h 1350277"/>
              <a:gd name="connsiteX11" fmla="*/ 8242657 w 8481766"/>
              <a:gd name="connsiteY11" fmla="*/ 145263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8242657 w 8481766"/>
              <a:gd name="connsiteY8" fmla="*/ 1141244 h 1350277"/>
              <a:gd name="connsiteX9" fmla="*/ 8481766 w 8481766"/>
              <a:gd name="connsiteY9" fmla="*/ 637106 h 1350277"/>
              <a:gd name="connsiteX10" fmla="*/ 8242657 w 8481766"/>
              <a:gd name="connsiteY10" fmla="*/ 145263 h 1350277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198834 w 8481766"/>
              <a:gd name="connsiteY5" fmla="*/ 1345875 h 1348048"/>
              <a:gd name="connsiteX6" fmla="*/ 4240883 w 8481766"/>
              <a:gd name="connsiteY6" fmla="*/ 1348048 h 1348048"/>
              <a:gd name="connsiteX7" fmla="*/ 8242657 w 8481766"/>
              <a:gd name="connsiteY7" fmla="*/ 1141244 h 1348048"/>
              <a:gd name="connsiteX8" fmla="*/ 8481766 w 8481766"/>
              <a:gd name="connsiteY8" fmla="*/ 637106 h 1348048"/>
              <a:gd name="connsiteX9" fmla="*/ 8242657 w 8481766"/>
              <a:gd name="connsiteY9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1766" h="1348048">
                <a:moveTo>
                  <a:pt x="8242657" y="145263"/>
                </a:moveTo>
                <a:lnTo>
                  <a:pt x="4240883" y="0"/>
                </a:lnTo>
                <a:lnTo>
                  <a:pt x="239109" y="145263"/>
                </a:lnTo>
                <a:lnTo>
                  <a:pt x="0" y="637106"/>
                </a:lnTo>
                <a:cubicBezTo>
                  <a:pt x="6643" y="809251"/>
                  <a:pt x="120519" y="925602"/>
                  <a:pt x="239109" y="1141244"/>
                </a:cubicBezTo>
                <a:lnTo>
                  <a:pt x="4240883" y="1348048"/>
                </a:lnTo>
                <a:lnTo>
                  <a:pt x="8242657" y="1141244"/>
                </a:lnTo>
                <a:cubicBezTo>
                  <a:pt x="8403227" y="896604"/>
                  <a:pt x="8415119" y="863652"/>
                  <a:pt x="8481766" y="637106"/>
                </a:cubicBezTo>
                <a:lnTo>
                  <a:pt x="8242657" y="145263"/>
                </a:lnTo>
                <a:close/>
              </a:path>
            </a:pathLst>
          </a:custGeom>
          <a:solidFill>
            <a:srgbClr val="0B6BE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2400" dirty="0"/>
          </a:p>
        </p:txBody>
      </p:sp>
      <p:sp>
        <p:nvSpPr>
          <p:cNvPr id="80" name="Téglalap 79"/>
          <p:cNvSpPr/>
          <p:nvPr/>
        </p:nvSpPr>
        <p:spPr>
          <a:xfrm rot="2534716">
            <a:off x="3480429" y="1493743"/>
            <a:ext cx="2743592" cy="6191297"/>
          </a:xfrm>
          <a:custGeom>
            <a:avLst/>
            <a:gdLst>
              <a:gd name="connsiteX0" fmla="*/ 0 w 12005762"/>
              <a:gd name="connsiteY0" fmla="*/ 0 h 1377043"/>
              <a:gd name="connsiteX1" fmla="*/ 12005762 w 12005762"/>
              <a:gd name="connsiteY1" fmla="*/ 0 h 1377043"/>
              <a:gd name="connsiteX2" fmla="*/ 12005762 w 12005762"/>
              <a:gd name="connsiteY2" fmla="*/ 1377043 h 1377043"/>
              <a:gd name="connsiteX3" fmla="*/ 0 w 12005762"/>
              <a:gd name="connsiteY3" fmla="*/ 1377043 h 1377043"/>
              <a:gd name="connsiteX4" fmla="*/ 0 w 12005762"/>
              <a:gd name="connsiteY4" fmla="*/ 0 h 1377043"/>
              <a:gd name="connsiteX0" fmla="*/ 33458 w 12039220"/>
              <a:gd name="connsiteY0" fmla="*/ 0 h 1377043"/>
              <a:gd name="connsiteX1" fmla="*/ 12039220 w 12039220"/>
              <a:gd name="connsiteY1" fmla="*/ 0 h 1377043"/>
              <a:gd name="connsiteX2" fmla="*/ 12039220 w 12039220"/>
              <a:gd name="connsiteY2" fmla="*/ 1377043 h 1377043"/>
              <a:gd name="connsiteX3" fmla="*/ 0 w 12039220"/>
              <a:gd name="connsiteY3" fmla="*/ 302234 h 1377043"/>
              <a:gd name="connsiteX4" fmla="*/ 33458 w 12039220"/>
              <a:gd name="connsiteY4" fmla="*/ 0 h 1377043"/>
              <a:gd name="connsiteX0" fmla="*/ 0 w 12096465"/>
              <a:gd name="connsiteY0" fmla="*/ 114880 h 1377043"/>
              <a:gd name="connsiteX1" fmla="*/ 12096465 w 12096465"/>
              <a:gd name="connsiteY1" fmla="*/ 0 h 1377043"/>
              <a:gd name="connsiteX2" fmla="*/ 12096465 w 12096465"/>
              <a:gd name="connsiteY2" fmla="*/ 1377043 h 1377043"/>
              <a:gd name="connsiteX3" fmla="*/ 57245 w 12096465"/>
              <a:gd name="connsiteY3" fmla="*/ 302234 h 1377043"/>
              <a:gd name="connsiteX4" fmla="*/ 0 w 12096465"/>
              <a:gd name="connsiteY4" fmla="*/ 114880 h 1377043"/>
              <a:gd name="connsiteX0" fmla="*/ 0 w 12598508"/>
              <a:gd name="connsiteY0" fmla="*/ 635841 h 1898004"/>
              <a:gd name="connsiteX1" fmla="*/ 12598508 w 12598508"/>
              <a:gd name="connsiteY1" fmla="*/ 0 h 1898004"/>
              <a:gd name="connsiteX2" fmla="*/ 12096465 w 12598508"/>
              <a:gd name="connsiteY2" fmla="*/ 1898004 h 1898004"/>
              <a:gd name="connsiteX3" fmla="*/ 57245 w 12598508"/>
              <a:gd name="connsiteY3" fmla="*/ 823195 h 1898004"/>
              <a:gd name="connsiteX4" fmla="*/ 0 w 12598508"/>
              <a:gd name="connsiteY4" fmla="*/ 635841 h 1898004"/>
              <a:gd name="connsiteX0" fmla="*/ 0 w 12598508"/>
              <a:gd name="connsiteY0" fmla="*/ 635841 h 1596280"/>
              <a:gd name="connsiteX1" fmla="*/ 12598508 w 12598508"/>
              <a:gd name="connsiteY1" fmla="*/ 0 h 1596280"/>
              <a:gd name="connsiteX2" fmla="*/ 10782259 w 12598508"/>
              <a:gd name="connsiteY2" fmla="*/ 1596280 h 1596280"/>
              <a:gd name="connsiteX3" fmla="*/ 57245 w 12598508"/>
              <a:gd name="connsiteY3" fmla="*/ 823195 h 1596280"/>
              <a:gd name="connsiteX4" fmla="*/ 0 w 12598508"/>
              <a:gd name="connsiteY4" fmla="*/ 635841 h 1596280"/>
              <a:gd name="connsiteX0" fmla="*/ 0 w 12582330"/>
              <a:gd name="connsiteY0" fmla="*/ 653654 h 1614093"/>
              <a:gd name="connsiteX1" fmla="*/ 12582330 w 12582330"/>
              <a:gd name="connsiteY1" fmla="*/ 0 h 1614093"/>
              <a:gd name="connsiteX2" fmla="*/ 10782259 w 12582330"/>
              <a:gd name="connsiteY2" fmla="*/ 1614093 h 1614093"/>
              <a:gd name="connsiteX3" fmla="*/ 57245 w 12582330"/>
              <a:gd name="connsiteY3" fmla="*/ 841008 h 1614093"/>
              <a:gd name="connsiteX4" fmla="*/ 0 w 12582330"/>
              <a:gd name="connsiteY4" fmla="*/ 653654 h 1614093"/>
              <a:gd name="connsiteX0" fmla="*/ 1595413 w 12525085"/>
              <a:gd name="connsiteY0" fmla="*/ 647999 h 1614093"/>
              <a:gd name="connsiteX1" fmla="*/ 12525085 w 12525085"/>
              <a:gd name="connsiteY1" fmla="*/ 0 h 1614093"/>
              <a:gd name="connsiteX2" fmla="*/ 10725014 w 12525085"/>
              <a:gd name="connsiteY2" fmla="*/ 1614093 h 1614093"/>
              <a:gd name="connsiteX3" fmla="*/ 0 w 12525085"/>
              <a:gd name="connsiteY3" fmla="*/ 841008 h 1614093"/>
              <a:gd name="connsiteX4" fmla="*/ 1595413 w 12525085"/>
              <a:gd name="connsiteY4" fmla="*/ 647999 h 1614093"/>
              <a:gd name="connsiteX0" fmla="*/ 200142 w 11129814"/>
              <a:gd name="connsiteY0" fmla="*/ 647999 h 1614093"/>
              <a:gd name="connsiteX1" fmla="*/ 11129814 w 11129814"/>
              <a:gd name="connsiteY1" fmla="*/ 0 h 1614093"/>
              <a:gd name="connsiteX2" fmla="*/ 9329743 w 11129814"/>
              <a:gd name="connsiteY2" fmla="*/ 1614093 h 1614093"/>
              <a:gd name="connsiteX3" fmla="*/ 0 w 11129814"/>
              <a:gd name="connsiteY3" fmla="*/ 874073 h 1614093"/>
              <a:gd name="connsiteX4" fmla="*/ 200142 w 11129814"/>
              <a:gd name="connsiteY4" fmla="*/ 647999 h 1614093"/>
              <a:gd name="connsiteX0" fmla="*/ 603306 w 11532978"/>
              <a:gd name="connsiteY0" fmla="*/ 64799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603306 w 11532978"/>
              <a:gd name="connsiteY4" fmla="*/ 647999 h 1614093"/>
              <a:gd name="connsiteX0" fmla="*/ 373369 w 11532978"/>
              <a:gd name="connsiteY0" fmla="*/ 82431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373369 w 11532978"/>
              <a:gd name="connsiteY4" fmla="*/ 824319 h 1614093"/>
              <a:gd name="connsiteX0" fmla="*/ 841422 w 12001031"/>
              <a:gd name="connsiteY0" fmla="*/ 824319 h 1632794"/>
              <a:gd name="connsiteX1" fmla="*/ 12001031 w 12001031"/>
              <a:gd name="connsiteY1" fmla="*/ 0 h 1632794"/>
              <a:gd name="connsiteX2" fmla="*/ 10200960 w 12001031"/>
              <a:gd name="connsiteY2" fmla="*/ 1614093 h 1632794"/>
              <a:gd name="connsiteX3" fmla="*/ 0 w 12001031"/>
              <a:gd name="connsiteY3" fmla="*/ 1632794 h 1632794"/>
              <a:gd name="connsiteX4" fmla="*/ 841422 w 12001031"/>
              <a:gd name="connsiteY4" fmla="*/ 824319 h 1632794"/>
              <a:gd name="connsiteX0" fmla="*/ 203414 w 12001031"/>
              <a:gd name="connsiteY0" fmla="*/ 1338738 h 1632794"/>
              <a:gd name="connsiteX1" fmla="*/ 12001031 w 12001031"/>
              <a:gd name="connsiteY1" fmla="*/ 0 h 1632794"/>
              <a:gd name="connsiteX2" fmla="*/ 10200960 w 12001031"/>
              <a:gd name="connsiteY2" fmla="*/ 1614093 h 1632794"/>
              <a:gd name="connsiteX3" fmla="*/ 0 w 12001031"/>
              <a:gd name="connsiteY3" fmla="*/ 1632794 h 1632794"/>
              <a:gd name="connsiteX4" fmla="*/ 203414 w 12001031"/>
              <a:gd name="connsiteY4" fmla="*/ 1338738 h 1632794"/>
              <a:gd name="connsiteX0" fmla="*/ 4368460 w 12001031"/>
              <a:gd name="connsiteY0" fmla="*/ 0 h 4011679"/>
              <a:gd name="connsiteX1" fmla="*/ 12001031 w 12001031"/>
              <a:gd name="connsiteY1" fmla="*/ 2378885 h 4011679"/>
              <a:gd name="connsiteX2" fmla="*/ 10200960 w 12001031"/>
              <a:gd name="connsiteY2" fmla="*/ 3992978 h 4011679"/>
              <a:gd name="connsiteX3" fmla="*/ 0 w 12001031"/>
              <a:gd name="connsiteY3" fmla="*/ 4011679 h 4011679"/>
              <a:gd name="connsiteX4" fmla="*/ 4368460 w 12001031"/>
              <a:gd name="connsiteY4" fmla="*/ 0 h 4011679"/>
              <a:gd name="connsiteX0" fmla="*/ 284302 w 7916873"/>
              <a:gd name="connsiteY0" fmla="*/ 0 h 3992978"/>
              <a:gd name="connsiteX1" fmla="*/ 7916873 w 7916873"/>
              <a:gd name="connsiteY1" fmla="*/ 2378885 h 3992978"/>
              <a:gd name="connsiteX2" fmla="*/ 6116802 w 7916873"/>
              <a:gd name="connsiteY2" fmla="*/ 3992978 h 3992978"/>
              <a:gd name="connsiteX3" fmla="*/ 0 w 7916873"/>
              <a:gd name="connsiteY3" fmla="*/ 204991 h 3992978"/>
              <a:gd name="connsiteX4" fmla="*/ 284302 w 7916873"/>
              <a:gd name="connsiteY4" fmla="*/ 0 h 3992978"/>
              <a:gd name="connsiteX0" fmla="*/ 284302 w 7916873"/>
              <a:gd name="connsiteY0" fmla="*/ 0 h 3311875"/>
              <a:gd name="connsiteX1" fmla="*/ 7916873 w 7916873"/>
              <a:gd name="connsiteY1" fmla="*/ 2378885 h 3311875"/>
              <a:gd name="connsiteX2" fmla="*/ 6830970 w 7916873"/>
              <a:gd name="connsiteY2" fmla="*/ 3311875 h 3311875"/>
              <a:gd name="connsiteX3" fmla="*/ 0 w 7916873"/>
              <a:gd name="connsiteY3" fmla="*/ 204991 h 3311875"/>
              <a:gd name="connsiteX4" fmla="*/ 284302 w 7916873"/>
              <a:gd name="connsiteY4" fmla="*/ 0 h 3311875"/>
              <a:gd name="connsiteX0" fmla="*/ 141796 w 7774367"/>
              <a:gd name="connsiteY0" fmla="*/ 0 h 3311875"/>
              <a:gd name="connsiteX1" fmla="*/ 7774367 w 7774367"/>
              <a:gd name="connsiteY1" fmla="*/ 2378885 h 3311875"/>
              <a:gd name="connsiteX2" fmla="*/ 6688464 w 7774367"/>
              <a:gd name="connsiteY2" fmla="*/ 3311875 h 3311875"/>
              <a:gd name="connsiteX3" fmla="*/ 0 w 7774367"/>
              <a:gd name="connsiteY3" fmla="*/ 75568 h 3311875"/>
              <a:gd name="connsiteX4" fmla="*/ 141796 w 7774367"/>
              <a:gd name="connsiteY4" fmla="*/ 0 h 3311875"/>
              <a:gd name="connsiteX0" fmla="*/ 0 w 7632571"/>
              <a:gd name="connsiteY0" fmla="*/ 0 h 3311875"/>
              <a:gd name="connsiteX1" fmla="*/ 7632571 w 7632571"/>
              <a:gd name="connsiteY1" fmla="*/ 2378885 h 3311875"/>
              <a:gd name="connsiteX2" fmla="*/ 6546668 w 7632571"/>
              <a:gd name="connsiteY2" fmla="*/ 3311875 h 3311875"/>
              <a:gd name="connsiteX3" fmla="*/ 101103 w 7632571"/>
              <a:gd name="connsiteY3" fmla="*/ 850521 h 3311875"/>
              <a:gd name="connsiteX4" fmla="*/ 0 w 7632571"/>
              <a:gd name="connsiteY4" fmla="*/ 0 h 3311875"/>
              <a:gd name="connsiteX0" fmla="*/ 340247 w 7531468"/>
              <a:gd name="connsiteY0" fmla="*/ 0 h 2846206"/>
              <a:gd name="connsiteX1" fmla="*/ 7531468 w 7531468"/>
              <a:gd name="connsiteY1" fmla="*/ 1913216 h 2846206"/>
              <a:gd name="connsiteX2" fmla="*/ 6445565 w 7531468"/>
              <a:gd name="connsiteY2" fmla="*/ 2846206 h 2846206"/>
              <a:gd name="connsiteX3" fmla="*/ 0 w 7531468"/>
              <a:gd name="connsiteY3" fmla="*/ 384852 h 2846206"/>
              <a:gd name="connsiteX4" fmla="*/ 340247 w 7531468"/>
              <a:gd name="connsiteY4" fmla="*/ 0 h 2846206"/>
              <a:gd name="connsiteX0" fmla="*/ 340247 w 7531468"/>
              <a:gd name="connsiteY0" fmla="*/ 0 h 6829286"/>
              <a:gd name="connsiteX1" fmla="*/ 7531468 w 7531468"/>
              <a:gd name="connsiteY1" fmla="*/ 1913216 h 6829286"/>
              <a:gd name="connsiteX2" fmla="*/ 2080108 w 7531468"/>
              <a:gd name="connsiteY2" fmla="*/ 6829286 h 6829286"/>
              <a:gd name="connsiteX3" fmla="*/ 0 w 7531468"/>
              <a:gd name="connsiteY3" fmla="*/ 384852 h 6829286"/>
              <a:gd name="connsiteX4" fmla="*/ 340247 w 7531468"/>
              <a:gd name="connsiteY4" fmla="*/ 0 h 6829286"/>
              <a:gd name="connsiteX0" fmla="*/ 340247 w 6414665"/>
              <a:gd name="connsiteY0" fmla="*/ 0 h 6829286"/>
              <a:gd name="connsiteX1" fmla="*/ 6414665 w 6414665"/>
              <a:gd name="connsiteY1" fmla="*/ 2835299 h 6829286"/>
              <a:gd name="connsiteX2" fmla="*/ 2080108 w 6414665"/>
              <a:gd name="connsiteY2" fmla="*/ 6829286 h 6829286"/>
              <a:gd name="connsiteX3" fmla="*/ 0 w 6414665"/>
              <a:gd name="connsiteY3" fmla="*/ 384852 h 6829286"/>
              <a:gd name="connsiteX4" fmla="*/ 340247 w 6414665"/>
              <a:gd name="connsiteY4" fmla="*/ 0 h 6829286"/>
              <a:gd name="connsiteX0" fmla="*/ 340247 w 5403429"/>
              <a:gd name="connsiteY0" fmla="*/ 0 h 6829286"/>
              <a:gd name="connsiteX1" fmla="*/ 5403429 w 5403429"/>
              <a:gd name="connsiteY1" fmla="*/ 3772125 h 6829286"/>
              <a:gd name="connsiteX2" fmla="*/ 2080108 w 5403429"/>
              <a:gd name="connsiteY2" fmla="*/ 6829286 h 6829286"/>
              <a:gd name="connsiteX3" fmla="*/ 0 w 5403429"/>
              <a:gd name="connsiteY3" fmla="*/ 384852 h 6829286"/>
              <a:gd name="connsiteX4" fmla="*/ 340247 w 5403429"/>
              <a:gd name="connsiteY4" fmla="*/ 0 h 6829286"/>
              <a:gd name="connsiteX0" fmla="*/ 340247 w 5403429"/>
              <a:gd name="connsiteY0" fmla="*/ 0 h 5287807"/>
              <a:gd name="connsiteX1" fmla="*/ 5403429 w 5403429"/>
              <a:gd name="connsiteY1" fmla="*/ 3772125 h 5287807"/>
              <a:gd name="connsiteX2" fmla="*/ 3777425 w 5403429"/>
              <a:gd name="connsiteY2" fmla="*/ 5287807 h 5287807"/>
              <a:gd name="connsiteX3" fmla="*/ 0 w 5403429"/>
              <a:gd name="connsiteY3" fmla="*/ 384852 h 5287807"/>
              <a:gd name="connsiteX4" fmla="*/ 340247 w 5403429"/>
              <a:gd name="connsiteY4" fmla="*/ 0 h 5287807"/>
              <a:gd name="connsiteX0" fmla="*/ 0 w 5063182"/>
              <a:gd name="connsiteY0" fmla="*/ 0 h 5287807"/>
              <a:gd name="connsiteX1" fmla="*/ 5063182 w 5063182"/>
              <a:gd name="connsiteY1" fmla="*/ 3772125 h 5287807"/>
              <a:gd name="connsiteX2" fmla="*/ 3437178 w 5063182"/>
              <a:gd name="connsiteY2" fmla="*/ 5287807 h 5287807"/>
              <a:gd name="connsiteX3" fmla="*/ 14914 w 5063182"/>
              <a:gd name="connsiteY3" fmla="*/ 633818 h 5287807"/>
              <a:gd name="connsiteX4" fmla="*/ 0 w 5063182"/>
              <a:gd name="connsiteY4" fmla="*/ 0 h 5287807"/>
              <a:gd name="connsiteX0" fmla="*/ 19833 w 5048268"/>
              <a:gd name="connsiteY0" fmla="*/ 0 h 5005950"/>
              <a:gd name="connsiteX1" fmla="*/ 5048268 w 5048268"/>
              <a:gd name="connsiteY1" fmla="*/ 3490268 h 5005950"/>
              <a:gd name="connsiteX2" fmla="*/ 3422264 w 5048268"/>
              <a:gd name="connsiteY2" fmla="*/ 5005950 h 5005950"/>
              <a:gd name="connsiteX3" fmla="*/ 0 w 5048268"/>
              <a:gd name="connsiteY3" fmla="*/ 351961 h 5005950"/>
              <a:gd name="connsiteX4" fmla="*/ 19833 w 5048268"/>
              <a:gd name="connsiteY4" fmla="*/ 0 h 5005950"/>
              <a:gd name="connsiteX0" fmla="*/ 19833 w 5048268"/>
              <a:gd name="connsiteY0" fmla="*/ 0 h 6677740"/>
              <a:gd name="connsiteX1" fmla="*/ 5048268 w 5048268"/>
              <a:gd name="connsiteY1" fmla="*/ 3490268 h 6677740"/>
              <a:gd name="connsiteX2" fmla="*/ 1622060 w 5048268"/>
              <a:gd name="connsiteY2" fmla="*/ 6677740 h 6677740"/>
              <a:gd name="connsiteX3" fmla="*/ 0 w 5048268"/>
              <a:gd name="connsiteY3" fmla="*/ 351961 h 6677740"/>
              <a:gd name="connsiteX4" fmla="*/ 19833 w 5048268"/>
              <a:gd name="connsiteY4" fmla="*/ 0 h 6677740"/>
              <a:gd name="connsiteX0" fmla="*/ 19833 w 2548171"/>
              <a:gd name="connsiteY0" fmla="*/ 0 h 6677740"/>
              <a:gd name="connsiteX1" fmla="*/ 2548171 w 2548171"/>
              <a:gd name="connsiteY1" fmla="*/ 5853001 h 6677740"/>
              <a:gd name="connsiteX2" fmla="*/ 1622060 w 2548171"/>
              <a:gd name="connsiteY2" fmla="*/ 6677740 h 6677740"/>
              <a:gd name="connsiteX3" fmla="*/ 0 w 2548171"/>
              <a:gd name="connsiteY3" fmla="*/ 351961 h 6677740"/>
              <a:gd name="connsiteX4" fmla="*/ 19833 w 2548171"/>
              <a:gd name="connsiteY4" fmla="*/ 0 h 6677740"/>
              <a:gd name="connsiteX0" fmla="*/ 216127 w 2548171"/>
              <a:gd name="connsiteY0" fmla="*/ 0 h 6339802"/>
              <a:gd name="connsiteX1" fmla="*/ 2548171 w 2548171"/>
              <a:gd name="connsiteY1" fmla="*/ 5515063 h 6339802"/>
              <a:gd name="connsiteX2" fmla="*/ 1622060 w 2548171"/>
              <a:gd name="connsiteY2" fmla="*/ 6339802 h 6339802"/>
              <a:gd name="connsiteX3" fmla="*/ 0 w 2548171"/>
              <a:gd name="connsiteY3" fmla="*/ 14023 h 6339802"/>
              <a:gd name="connsiteX4" fmla="*/ 216127 w 2548171"/>
              <a:gd name="connsiteY4" fmla="*/ 0 h 6339802"/>
              <a:gd name="connsiteX0" fmla="*/ 330808 w 2662852"/>
              <a:gd name="connsiteY0" fmla="*/ 0 h 6339802"/>
              <a:gd name="connsiteX1" fmla="*/ 2662852 w 2662852"/>
              <a:gd name="connsiteY1" fmla="*/ 5515063 h 6339802"/>
              <a:gd name="connsiteX2" fmla="*/ 1736741 w 2662852"/>
              <a:gd name="connsiteY2" fmla="*/ 6339802 h 6339802"/>
              <a:gd name="connsiteX3" fmla="*/ 0 w 2662852"/>
              <a:gd name="connsiteY3" fmla="*/ 309846 h 6339802"/>
              <a:gd name="connsiteX4" fmla="*/ 330808 w 2662852"/>
              <a:gd name="connsiteY4" fmla="*/ 0 h 6339802"/>
              <a:gd name="connsiteX0" fmla="*/ 138717 w 2662852"/>
              <a:gd name="connsiteY0" fmla="*/ 0 h 6058865"/>
              <a:gd name="connsiteX1" fmla="*/ 2662852 w 2662852"/>
              <a:gd name="connsiteY1" fmla="*/ 5234126 h 6058865"/>
              <a:gd name="connsiteX2" fmla="*/ 1736741 w 2662852"/>
              <a:gd name="connsiteY2" fmla="*/ 6058865 h 6058865"/>
              <a:gd name="connsiteX3" fmla="*/ 0 w 2662852"/>
              <a:gd name="connsiteY3" fmla="*/ 28909 h 6058865"/>
              <a:gd name="connsiteX4" fmla="*/ 138717 w 2662852"/>
              <a:gd name="connsiteY4" fmla="*/ 0 h 6058865"/>
              <a:gd name="connsiteX0" fmla="*/ 401788 w 2662852"/>
              <a:gd name="connsiteY0" fmla="*/ 0 h 6191297"/>
              <a:gd name="connsiteX1" fmla="*/ 2662852 w 2662852"/>
              <a:gd name="connsiteY1" fmla="*/ 5366558 h 6191297"/>
              <a:gd name="connsiteX2" fmla="*/ 1736741 w 2662852"/>
              <a:gd name="connsiteY2" fmla="*/ 6191297 h 6191297"/>
              <a:gd name="connsiteX3" fmla="*/ 0 w 2662852"/>
              <a:gd name="connsiteY3" fmla="*/ 161341 h 6191297"/>
              <a:gd name="connsiteX4" fmla="*/ 401788 w 2662852"/>
              <a:gd name="connsiteY4" fmla="*/ 0 h 6191297"/>
              <a:gd name="connsiteX0" fmla="*/ 83577 w 2344641"/>
              <a:gd name="connsiteY0" fmla="*/ 0 h 6191297"/>
              <a:gd name="connsiteX1" fmla="*/ 2344641 w 2344641"/>
              <a:gd name="connsiteY1" fmla="*/ 5366558 h 6191297"/>
              <a:gd name="connsiteX2" fmla="*/ 1418530 w 2344641"/>
              <a:gd name="connsiteY2" fmla="*/ 6191297 h 6191297"/>
              <a:gd name="connsiteX3" fmla="*/ 0 w 2344641"/>
              <a:gd name="connsiteY3" fmla="*/ 42723 h 6191297"/>
              <a:gd name="connsiteX4" fmla="*/ 83577 w 2344641"/>
              <a:gd name="connsiteY4" fmla="*/ 0 h 6191297"/>
              <a:gd name="connsiteX0" fmla="*/ 83577 w 2743592"/>
              <a:gd name="connsiteY0" fmla="*/ 0 h 6191297"/>
              <a:gd name="connsiteX1" fmla="*/ 2743592 w 2743592"/>
              <a:gd name="connsiteY1" fmla="*/ 4961643 h 6191297"/>
              <a:gd name="connsiteX2" fmla="*/ 1418530 w 2743592"/>
              <a:gd name="connsiteY2" fmla="*/ 6191297 h 6191297"/>
              <a:gd name="connsiteX3" fmla="*/ 0 w 2743592"/>
              <a:gd name="connsiteY3" fmla="*/ 42723 h 6191297"/>
              <a:gd name="connsiteX4" fmla="*/ 83577 w 2743592"/>
              <a:gd name="connsiteY4" fmla="*/ 0 h 619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592" h="6191297">
                <a:moveTo>
                  <a:pt x="83577" y="0"/>
                </a:moveTo>
                <a:lnTo>
                  <a:pt x="2743592" y="4961643"/>
                </a:lnTo>
                <a:lnTo>
                  <a:pt x="1418530" y="6191297"/>
                </a:lnTo>
                <a:lnTo>
                  <a:pt x="0" y="42723"/>
                </a:lnTo>
                <a:lnTo>
                  <a:pt x="83577" y="0"/>
                </a:lnTo>
                <a:close/>
              </a:path>
            </a:pathLst>
          </a:cu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5" name="Kép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3592" cy="1555747"/>
          </a:xfrm>
          <a:prstGeom prst="rect">
            <a:avLst/>
          </a:prstGeom>
        </p:spPr>
      </p:pic>
      <p:sp>
        <p:nvSpPr>
          <p:cNvPr id="100" name="Téglalap 79"/>
          <p:cNvSpPr/>
          <p:nvPr/>
        </p:nvSpPr>
        <p:spPr>
          <a:xfrm rot="2534716">
            <a:off x="4181539" y="2583234"/>
            <a:ext cx="5401354" cy="4420096"/>
          </a:xfrm>
          <a:custGeom>
            <a:avLst/>
            <a:gdLst>
              <a:gd name="connsiteX0" fmla="*/ 0 w 12005762"/>
              <a:gd name="connsiteY0" fmla="*/ 0 h 1377043"/>
              <a:gd name="connsiteX1" fmla="*/ 12005762 w 12005762"/>
              <a:gd name="connsiteY1" fmla="*/ 0 h 1377043"/>
              <a:gd name="connsiteX2" fmla="*/ 12005762 w 12005762"/>
              <a:gd name="connsiteY2" fmla="*/ 1377043 h 1377043"/>
              <a:gd name="connsiteX3" fmla="*/ 0 w 12005762"/>
              <a:gd name="connsiteY3" fmla="*/ 1377043 h 1377043"/>
              <a:gd name="connsiteX4" fmla="*/ 0 w 12005762"/>
              <a:gd name="connsiteY4" fmla="*/ 0 h 1377043"/>
              <a:gd name="connsiteX0" fmla="*/ 33458 w 12039220"/>
              <a:gd name="connsiteY0" fmla="*/ 0 h 1377043"/>
              <a:gd name="connsiteX1" fmla="*/ 12039220 w 12039220"/>
              <a:gd name="connsiteY1" fmla="*/ 0 h 1377043"/>
              <a:gd name="connsiteX2" fmla="*/ 12039220 w 12039220"/>
              <a:gd name="connsiteY2" fmla="*/ 1377043 h 1377043"/>
              <a:gd name="connsiteX3" fmla="*/ 0 w 12039220"/>
              <a:gd name="connsiteY3" fmla="*/ 302234 h 1377043"/>
              <a:gd name="connsiteX4" fmla="*/ 33458 w 12039220"/>
              <a:gd name="connsiteY4" fmla="*/ 0 h 1377043"/>
              <a:gd name="connsiteX0" fmla="*/ 0 w 12096465"/>
              <a:gd name="connsiteY0" fmla="*/ 114880 h 1377043"/>
              <a:gd name="connsiteX1" fmla="*/ 12096465 w 12096465"/>
              <a:gd name="connsiteY1" fmla="*/ 0 h 1377043"/>
              <a:gd name="connsiteX2" fmla="*/ 12096465 w 12096465"/>
              <a:gd name="connsiteY2" fmla="*/ 1377043 h 1377043"/>
              <a:gd name="connsiteX3" fmla="*/ 57245 w 12096465"/>
              <a:gd name="connsiteY3" fmla="*/ 302234 h 1377043"/>
              <a:gd name="connsiteX4" fmla="*/ 0 w 12096465"/>
              <a:gd name="connsiteY4" fmla="*/ 114880 h 1377043"/>
              <a:gd name="connsiteX0" fmla="*/ 0 w 12598508"/>
              <a:gd name="connsiteY0" fmla="*/ 635841 h 1898004"/>
              <a:gd name="connsiteX1" fmla="*/ 12598508 w 12598508"/>
              <a:gd name="connsiteY1" fmla="*/ 0 h 1898004"/>
              <a:gd name="connsiteX2" fmla="*/ 12096465 w 12598508"/>
              <a:gd name="connsiteY2" fmla="*/ 1898004 h 1898004"/>
              <a:gd name="connsiteX3" fmla="*/ 57245 w 12598508"/>
              <a:gd name="connsiteY3" fmla="*/ 823195 h 1898004"/>
              <a:gd name="connsiteX4" fmla="*/ 0 w 12598508"/>
              <a:gd name="connsiteY4" fmla="*/ 635841 h 1898004"/>
              <a:gd name="connsiteX0" fmla="*/ 0 w 12598508"/>
              <a:gd name="connsiteY0" fmla="*/ 635841 h 1596280"/>
              <a:gd name="connsiteX1" fmla="*/ 12598508 w 12598508"/>
              <a:gd name="connsiteY1" fmla="*/ 0 h 1596280"/>
              <a:gd name="connsiteX2" fmla="*/ 10782259 w 12598508"/>
              <a:gd name="connsiteY2" fmla="*/ 1596280 h 1596280"/>
              <a:gd name="connsiteX3" fmla="*/ 57245 w 12598508"/>
              <a:gd name="connsiteY3" fmla="*/ 823195 h 1596280"/>
              <a:gd name="connsiteX4" fmla="*/ 0 w 12598508"/>
              <a:gd name="connsiteY4" fmla="*/ 635841 h 1596280"/>
              <a:gd name="connsiteX0" fmla="*/ 0 w 12582330"/>
              <a:gd name="connsiteY0" fmla="*/ 653654 h 1614093"/>
              <a:gd name="connsiteX1" fmla="*/ 12582330 w 12582330"/>
              <a:gd name="connsiteY1" fmla="*/ 0 h 1614093"/>
              <a:gd name="connsiteX2" fmla="*/ 10782259 w 12582330"/>
              <a:gd name="connsiteY2" fmla="*/ 1614093 h 1614093"/>
              <a:gd name="connsiteX3" fmla="*/ 57245 w 12582330"/>
              <a:gd name="connsiteY3" fmla="*/ 841008 h 1614093"/>
              <a:gd name="connsiteX4" fmla="*/ 0 w 12582330"/>
              <a:gd name="connsiteY4" fmla="*/ 653654 h 1614093"/>
              <a:gd name="connsiteX0" fmla="*/ 1595413 w 12525085"/>
              <a:gd name="connsiteY0" fmla="*/ 647999 h 1614093"/>
              <a:gd name="connsiteX1" fmla="*/ 12525085 w 12525085"/>
              <a:gd name="connsiteY1" fmla="*/ 0 h 1614093"/>
              <a:gd name="connsiteX2" fmla="*/ 10725014 w 12525085"/>
              <a:gd name="connsiteY2" fmla="*/ 1614093 h 1614093"/>
              <a:gd name="connsiteX3" fmla="*/ 0 w 12525085"/>
              <a:gd name="connsiteY3" fmla="*/ 841008 h 1614093"/>
              <a:gd name="connsiteX4" fmla="*/ 1595413 w 12525085"/>
              <a:gd name="connsiteY4" fmla="*/ 647999 h 1614093"/>
              <a:gd name="connsiteX0" fmla="*/ 200142 w 11129814"/>
              <a:gd name="connsiteY0" fmla="*/ 647999 h 1614093"/>
              <a:gd name="connsiteX1" fmla="*/ 11129814 w 11129814"/>
              <a:gd name="connsiteY1" fmla="*/ 0 h 1614093"/>
              <a:gd name="connsiteX2" fmla="*/ 9329743 w 11129814"/>
              <a:gd name="connsiteY2" fmla="*/ 1614093 h 1614093"/>
              <a:gd name="connsiteX3" fmla="*/ 0 w 11129814"/>
              <a:gd name="connsiteY3" fmla="*/ 874073 h 1614093"/>
              <a:gd name="connsiteX4" fmla="*/ 200142 w 11129814"/>
              <a:gd name="connsiteY4" fmla="*/ 647999 h 1614093"/>
              <a:gd name="connsiteX0" fmla="*/ 200142 w 9329743"/>
              <a:gd name="connsiteY0" fmla="*/ 1916548 h 2882642"/>
              <a:gd name="connsiteX1" fmla="*/ 8840033 w 9329743"/>
              <a:gd name="connsiteY1" fmla="*/ 0 h 2882642"/>
              <a:gd name="connsiteX2" fmla="*/ 9329743 w 9329743"/>
              <a:gd name="connsiteY2" fmla="*/ 2882642 h 2882642"/>
              <a:gd name="connsiteX3" fmla="*/ 0 w 9329743"/>
              <a:gd name="connsiteY3" fmla="*/ 2142622 h 2882642"/>
              <a:gd name="connsiteX4" fmla="*/ 200142 w 9329743"/>
              <a:gd name="connsiteY4" fmla="*/ 1916548 h 2882642"/>
              <a:gd name="connsiteX0" fmla="*/ 200142 w 9329743"/>
              <a:gd name="connsiteY0" fmla="*/ 1916548 h 2882642"/>
              <a:gd name="connsiteX1" fmla="*/ 8840033 w 9329743"/>
              <a:gd name="connsiteY1" fmla="*/ 0 h 2882642"/>
              <a:gd name="connsiteX2" fmla="*/ 9095485 w 9329743"/>
              <a:gd name="connsiteY2" fmla="*/ 1598198 h 2882642"/>
              <a:gd name="connsiteX3" fmla="*/ 9329743 w 9329743"/>
              <a:gd name="connsiteY3" fmla="*/ 2882642 h 2882642"/>
              <a:gd name="connsiteX4" fmla="*/ 0 w 9329743"/>
              <a:gd name="connsiteY4" fmla="*/ 2142622 h 2882642"/>
              <a:gd name="connsiteX5" fmla="*/ 200142 w 9329743"/>
              <a:gd name="connsiteY5" fmla="*/ 1916548 h 2882642"/>
              <a:gd name="connsiteX0" fmla="*/ 200142 w 10510028"/>
              <a:gd name="connsiteY0" fmla="*/ 1916548 h 2882642"/>
              <a:gd name="connsiteX1" fmla="*/ 8840033 w 10510028"/>
              <a:gd name="connsiteY1" fmla="*/ 0 h 2882642"/>
              <a:gd name="connsiteX2" fmla="*/ 10510028 w 10510028"/>
              <a:gd name="connsiteY2" fmla="*/ 1938819 h 2882642"/>
              <a:gd name="connsiteX3" fmla="*/ 9329743 w 10510028"/>
              <a:gd name="connsiteY3" fmla="*/ 2882642 h 2882642"/>
              <a:gd name="connsiteX4" fmla="*/ 0 w 10510028"/>
              <a:gd name="connsiteY4" fmla="*/ 2142622 h 2882642"/>
              <a:gd name="connsiteX5" fmla="*/ 200142 w 10510028"/>
              <a:gd name="connsiteY5" fmla="*/ 1916548 h 2882642"/>
              <a:gd name="connsiteX0" fmla="*/ 200142 w 10510028"/>
              <a:gd name="connsiteY0" fmla="*/ 1916548 h 2882642"/>
              <a:gd name="connsiteX1" fmla="*/ 8840033 w 10510028"/>
              <a:gd name="connsiteY1" fmla="*/ 0 h 2882642"/>
              <a:gd name="connsiteX2" fmla="*/ 10510028 w 10510028"/>
              <a:gd name="connsiteY2" fmla="*/ 1938819 h 2882642"/>
              <a:gd name="connsiteX3" fmla="*/ 9329743 w 10510028"/>
              <a:gd name="connsiteY3" fmla="*/ 2882642 h 2882642"/>
              <a:gd name="connsiteX4" fmla="*/ 0 w 10510028"/>
              <a:gd name="connsiteY4" fmla="*/ 2142622 h 2882642"/>
              <a:gd name="connsiteX5" fmla="*/ 200142 w 10510028"/>
              <a:gd name="connsiteY5" fmla="*/ 1916548 h 2882642"/>
              <a:gd name="connsiteX0" fmla="*/ 1016283 w 11326169"/>
              <a:gd name="connsiteY0" fmla="*/ 1916548 h 2882642"/>
              <a:gd name="connsiteX1" fmla="*/ 9656174 w 11326169"/>
              <a:gd name="connsiteY1" fmla="*/ 0 h 2882642"/>
              <a:gd name="connsiteX2" fmla="*/ 11326169 w 11326169"/>
              <a:gd name="connsiteY2" fmla="*/ 1938819 h 2882642"/>
              <a:gd name="connsiteX3" fmla="*/ 10145884 w 11326169"/>
              <a:gd name="connsiteY3" fmla="*/ 2882642 h 2882642"/>
              <a:gd name="connsiteX4" fmla="*/ 0 w 11326169"/>
              <a:gd name="connsiteY4" fmla="*/ 2818819 h 2882642"/>
              <a:gd name="connsiteX5" fmla="*/ 1016283 w 11326169"/>
              <a:gd name="connsiteY5" fmla="*/ 1916548 h 2882642"/>
              <a:gd name="connsiteX0" fmla="*/ 303750 w 11326169"/>
              <a:gd name="connsiteY0" fmla="*/ 2563660 h 2882642"/>
              <a:gd name="connsiteX1" fmla="*/ 9656174 w 11326169"/>
              <a:gd name="connsiteY1" fmla="*/ 0 h 2882642"/>
              <a:gd name="connsiteX2" fmla="*/ 11326169 w 11326169"/>
              <a:gd name="connsiteY2" fmla="*/ 1938819 h 2882642"/>
              <a:gd name="connsiteX3" fmla="*/ 10145884 w 11326169"/>
              <a:gd name="connsiteY3" fmla="*/ 2882642 h 2882642"/>
              <a:gd name="connsiteX4" fmla="*/ 0 w 11326169"/>
              <a:gd name="connsiteY4" fmla="*/ 2818819 h 2882642"/>
              <a:gd name="connsiteX5" fmla="*/ 303750 w 11326169"/>
              <a:gd name="connsiteY5" fmla="*/ 2563660 h 2882642"/>
              <a:gd name="connsiteX0" fmla="*/ 998469 w 12020888"/>
              <a:gd name="connsiteY0" fmla="*/ 2563660 h 3449753"/>
              <a:gd name="connsiteX1" fmla="*/ 10350893 w 12020888"/>
              <a:gd name="connsiteY1" fmla="*/ 0 h 3449753"/>
              <a:gd name="connsiteX2" fmla="*/ 12020888 w 12020888"/>
              <a:gd name="connsiteY2" fmla="*/ 1938819 h 3449753"/>
              <a:gd name="connsiteX3" fmla="*/ 10840603 w 12020888"/>
              <a:gd name="connsiteY3" fmla="*/ 2882642 h 3449753"/>
              <a:gd name="connsiteX4" fmla="*/ 0 w 12020888"/>
              <a:gd name="connsiteY4" fmla="*/ 3449753 h 3449753"/>
              <a:gd name="connsiteX5" fmla="*/ 998469 w 12020888"/>
              <a:gd name="connsiteY5" fmla="*/ 2563660 h 3449753"/>
              <a:gd name="connsiteX0" fmla="*/ 478611 w 12020888"/>
              <a:gd name="connsiteY0" fmla="*/ 3100798 h 3449753"/>
              <a:gd name="connsiteX1" fmla="*/ 10350893 w 12020888"/>
              <a:gd name="connsiteY1" fmla="*/ 0 h 3449753"/>
              <a:gd name="connsiteX2" fmla="*/ 12020888 w 12020888"/>
              <a:gd name="connsiteY2" fmla="*/ 1938819 h 3449753"/>
              <a:gd name="connsiteX3" fmla="*/ 10840603 w 12020888"/>
              <a:gd name="connsiteY3" fmla="*/ 2882642 h 3449753"/>
              <a:gd name="connsiteX4" fmla="*/ 0 w 12020888"/>
              <a:gd name="connsiteY4" fmla="*/ 3449753 h 3449753"/>
              <a:gd name="connsiteX5" fmla="*/ 478611 w 12020888"/>
              <a:gd name="connsiteY5" fmla="*/ 3100798 h 3449753"/>
              <a:gd name="connsiteX0" fmla="*/ 478611 w 12020888"/>
              <a:gd name="connsiteY0" fmla="*/ 2236122 h 2585077"/>
              <a:gd name="connsiteX1" fmla="*/ 10973650 w 12020888"/>
              <a:gd name="connsiteY1" fmla="*/ 0 h 2585077"/>
              <a:gd name="connsiteX2" fmla="*/ 12020888 w 12020888"/>
              <a:gd name="connsiteY2" fmla="*/ 1074143 h 2585077"/>
              <a:gd name="connsiteX3" fmla="*/ 10840603 w 12020888"/>
              <a:gd name="connsiteY3" fmla="*/ 2017966 h 2585077"/>
              <a:gd name="connsiteX4" fmla="*/ 0 w 12020888"/>
              <a:gd name="connsiteY4" fmla="*/ 2585077 h 2585077"/>
              <a:gd name="connsiteX5" fmla="*/ 478611 w 12020888"/>
              <a:gd name="connsiteY5" fmla="*/ 2236122 h 2585077"/>
              <a:gd name="connsiteX0" fmla="*/ 1370913 w 12913190"/>
              <a:gd name="connsiteY0" fmla="*/ 2236122 h 3427957"/>
              <a:gd name="connsiteX1" fmla="*/ 11865952 w 12913190"/>
              <a:gd name="connsiteY1" fmla="*/ 0 h 3427957"/>
              <a:gd name="connsiteX2" fmla="*/ 12913190 w 12913190"/>
              <a:gd name="connsiteY2" fmla="*/ 1074143 h 3427957"/>
              <a:gd name="connsiteX3" fmla="*/ 11732905 w 12913190"/>
              <a:gd name="connsiteY3" fmla="*/ 2017966 h 3427957"/>
              <a:gd name="connsiteX4" fmla="*/ 0 w 12913190"/>
              <a:gd name="connsiteY4" fmla="*/ 3427957 h 3427957"/>
              <a:gd name="connsiteX5" fmla="*/ 1370913 w 12913190"/>
              <a:gd name="connsiteY5" fmla="*/ 2236122 h 3427957"/>
              <a:gd name="connsiteX0" fmla="*/ 535323 w 12913190"/>
              <a:gd name="connsiteY0" fmla="*/ 2962487 h 3427957"/>
              <a:gd name="connsiteX1" fmla="*/ 11865952 w 12913190"/>
              <a:gd name="connsiteY1" fmla="*/ 0 h 3427957"/>
              <a:gd name="connsiteX2" fmla="*/ 12913190 w 12913190"/>
              <a:gd name="connsiteY2" fmla="*/ 1074143 h 3427957"/>
              <a:gd name="connsiteX3" fmla="*/ 11732905 w 12913190"/>
              <a:gd name="connsiteY3" fmla="*/ 2017966 h 3427957"/>
              <a:gd name="connsiteX4" fmla="*/ 0 w 12913190"/>
              <a:gd name="connsiteY4" fmla="*/ 3427957 h 3427957"/>
              <a:gd name="connsiteX5" fmla="*/ 535323 w 12913190"/>
              <a:gd name="connsiteY5" fmla="*/ 2962487 h 3427957"/>
              <a:gd name="connsiteX0" fmla="*/ 3853508 w 12913190"/>
              <a:gd name="connsiteY0" fmla="*/ 0 h 3576513"/>
              <a:gd name="connsiteX1" fmla="*/ 11865952 w 12913190"/>
              <a:gd name="connsiteY1" fmla="*/ 148556 h 3576513"/>
              <a:gd name="connsiteX2" fmla="*/ 12913190 w 12913190"/>
              <a:gd name="connsiteY2" fmla="*/ 1222699 h 3576513"/>
              <a:gd name="connsiteX3" fmla="*/ 11732905 w 12913190"/>
              <a:gd name="connsiteY3" fmla="*/ 2166522 h 3576513"/>
              <a:gd name="connsiteX4" fmla="*/ 0 w 12913190"/>
              <a:gd name="connsiteY4" fmla="*/ 3576513 h 3576513"/>
              <a:gd name="connsiteX5" fmla="*/ 3853508 w 12913190"/>
              <a:gd name="connsiteY5" fmla="*/ 0 h 3576513"/>
              <a:gd name="connsiteX0" fmla="*/ 149973 w 9209655"/>
              <a:gd name="connsiteY0" fmla="*/ 0 h 2166522"/>
              <a:gd name="connsiteX1" fmla="*/ 8162417 w 9209655"/>
              <a:gd name="connsiteY1" fmla="*/ 148556 h 2166522"/>
              <a:gd name="connsiteX2" fmla="*/ 9209655 w 9209655"/>
              <a:gd name="connsiteY2" fmla="*/ 1222699 h 2166522"/>
              <a:gd name="connsiteX3" fmla="*/ 8029370 w 9209655"/>
              <a:gd name="connsiteY3" fmla="*/ 2166522 h 2166522"/>
              <a:gd name="connsiteX4" fmla="*/ 0 w 9209655"/>
              <a:gd name="connsiteY4" fmla="*/ 245522 h 2166522"/>
              <a:gd name="connsiteX5" fmla="*/ 149973 w 9209655"/>
              <a:gd name="connsiteY5" fmla="*/ 0 h 2166522"/>
              <a:gd name="connsiteX0" fmla="*/ 149973 w 9209655"/>
              <a:gd name="connsiteY0" fmla="*/ 0 h 1718449"/>
              <a:gd name="connsiteX1" fmla="*/ 8162417 w 9209655"/>
              <a:gd name="connsiteY1" fmla="*/ 148556 h 1718449"/>
              <a:gd name="connsiteX2" fmla="*/ 9209655 w 9209655"/>
              <a:gd name="connsiteY2" fmla="*/ 1222699 h 1718449"/>
              <a:gd name="connsiteX3" fmla="*/ 8630116 w 9209655"/>
              <a:gd name="connsiteY3" fmla="*/ 1718449 h 1718449"/>
              <a:gd name="connsiteX4" fmla="*/ 0 w 9209655"/>
              <a:gd name="connsiteY4" fmla="*/ 245522 h 1718449"/>
              <a:gd name="connsiteX5" fmla="*/ 149973 w 9209655"/>
              <a:gd name="connsiteY5" fmla="*/ 0 h 1718449"/>
              <a:gd name="connsiteX0" fmla="*/ 41457 w 9101139"/>
              <a:gd name="connsiteY0" fmla="*/ 0 h 1718449"/>
              <a:gd name="connsiteX1" fmla="*/ 8053901 w 9101139"/>
              <a:gd name="connsiteY1" fmla="*/ 148556 h 1718449"/>
              <a:gd name="connsiteX2" fmla="*/ 9101139 w 9101139"/>
              <a:gd name="connsiteY2" fmla="*/ 1222699 h 1718449"/>
              <a:gd name="connsiteX3" fmla="*/ 8521600 w 9101139"/>
              <a:gd name="connsiteY3" fmla="*/ 1718449 h 1718449"/>
              <a:gd name="connsiteX4" fmla="*/ 0 w 9101139"/>
              <a:gd name="connsiteY4" fmla="*/ 114465 h 1718449"/>
              <a:gd name="connsiteX5" fmla="*/ 41457 w 9101139"/>
              <a:gd name="connsiteY5" fmla="*/ 0 h 1718449"/>
              <a:gd name="connsiteX0" fmla="*/ 0 w 9059682"/>
              <a:gd name="connsiteY0" fmla="*/ 0 h 1718449"/>
              <a:gd name="connsiteX1" fmla="*/ 8012444 w 9059682"/>
              <a:gd name="connsiteY1" fmla="*/ 148556 h 1718449"/>
              <a:gd name="connsiteX2" fmla="*/ 9059682 w 9059682"/>
              <a:gd name="connsiteY2" fmla="*/ 1222699 h 1718449"/>
              <a:gd name="connsiteX3" fmla="*/ 8480143 w 9059682"/>
              <a:gd name="connsiteY3" fmla="*/ 1718449 h 1718449"/>
              <a:gd name="connsiteX4" fmla="*/ 848880 w 9059682"/>
              <a:gd name="connsiteY4" fmla="*/ 1094811 h 1718449"/>
              <a:gd name="connsiteX5" fmla="*/ 0 w 9059682"/>
              <a:gd name="connsiteY5" fmla="*/ 0 h 1718449"/>
              <a:gd name="connsiteX0" fmla="*/ 19303 w 8210802"/>
              <a:gd name="connsiteY0" fmla="*/ 596348 h 1569893"/>
              <a:gd name="connsiteX1" fmla="*/ 7163564 w 8210802"/>
              <a:gd name="connsiteY1" fmla="*/ 0 h 1569893"/>
              <a:gd name="connsiteX2" fmla="*/ 8210802 w 8210802"/>
              <a:gd name="connsiteY2" fmla="*/ 1074143 h 1569893"/>
              <a:gd name="connsiteX3" fmla="*/ 7631263 w 8210802"/>
              <a:gd name="connsiteY3" fmla="*/ 1569893 h 1569893"/>
              <a:gd name="connsiteX4" fmla="*/ 0 w 8210802"/>
              <a:gd name="connsiteY4" fmla="*/ 946255 h 1569893"/>
              <a:gd name="connsiteX5" fmla="*/ 19303 w 8210802"/>
              <a:gd name="connsiteY5" fmla="*/ 596348 h 1569893"/>
              <a:gd name="connsiteX0" fmla="*/ 19303 w 8210802"/>
              <a:gd name="connsiteY0" fmla="*/ 596348 h 4654274"/>
              <a:gd name="connsiteX1" fmla="*/ 7163564 w 8210802"/>
              <a:gd name="connsiteY1" fmla="*/ 0 h 4654274"/>
              <a:gd name="connsiteX2" fmla="*/ 8210802 w 8210802"/>
              <a:gd name="connsiteY2" fmla="*/ 1074143 h 4654274"/>
              <a:gd name="connsiteX3" fmla="*/ 4235061 w 8210802"/>
              <a:gd name="connsiteY3" fmla="*/ 4654274 h 4654274"/>
              <a:gd name="connsiteX4" fmla="*/ 0 w 8210802"/>
              <a:gd name="connsiteY4" fmla="*/ 946255 h 4654274"/>
              <a:gd name="connsiteX5" fmla="*/ 19303 w 8210802"/>
              <a:gd name="connsiteY5" fmla="*/ 596348 h 4654274"/>
              <a:gd name="connsiteX0" fmla="*/ 19303 w 7163564"/>
              <a:gd name="connsiteY0" fmla="*/ 596348 h 4654274"/>
              <a:gd name="connsiteX1" fmla="*/ 7163564 w 7163564"/>
              <a:gd name="connsiteY1" fmla="*/ 0 h 4654274"/>
              <a:gd name="connsiteX2" fmla="*/ 5538190 w 7163564"/>
              <a:gd name="connsiteY2" fmla="*/ 3501370 h 4654274"/>
              <a:gd name="connsiteX3" fmla="*/ 4235061 w 7163564"/>
              <a:gd name="connsiteY3" fmla="*/ 4654274 h 4654274"/>
              <a:gd name="connsiteX4" fmla="*/ 0 w 7163564"/>
              <a:gd name="connsiteY4" fmla="*/ 946255 h 4654274"/>
              <a:gd name="connsiteX5" fmla="*/ 19303 w 7163564"/>
              <a:gd name="connsiteY5" fmla="*/ 596348 h 4654274"/>
              <a:gd name="connsiteX0" fmla="*/ 19303 w 5538190"/>
              <a:gd name="connsiteY0" fmla="*/ 0 h 4057926"/>
              <a:gd name="connsiteX1" fmla="*/ 5538190 w 5538190"/>
              <a:gd name="connsiteY1" fmla="*/ 2905022 h 4057926"/>
              <a:gd name="connsiteX2" fmla="*/ 4235061 w 5538190"/>
              <a:gd name="connsiteY2" fmla="*/ 4057926 h 4057926"/>
              <a:gd name="connsiteX3" fmla="*/ 0 w 5538190"/>
              <a:gd name="connsiteY3" fmla="*/ 349907 h 4057926"/>
              <a:gd name="connsiteX4" fmla="*/ 19303 w 5538190"/>
              <a:gd name="connsiteY4" fmla="*/ 0 h 4057926"/>
              <a:gd name="connsiteX0" fmla="*/ 55271 w 5538190"/>
              <a:gd name="connsiteY0" fmla="*/ 0 h 3877623"/>
              <a:gd name="connsiteX1" fmla="*/ 5538190 w 5538190"/>
              <a:gd name="connsiteY1" fmla="*/ 2724719 h 3877623"/>
              <a:gd name="connsiteX2" fmla="*/ 4235061 w 5538190"/>
              <a:gd name="connsiteY2" fmla="*/ 3877623 h 3877623"/>
              <a:gd name="connsiteX3" fmla="*/ 0 w 5538190"/>
              <a:gd name="connsiteY3" fmla="*/ 169604 h 3877623"/>
              <a:gd name="connsiteX4" fmla="*/ 55271 w 5538190"/>
              <a:gd name="connsiteY4" fmla="*/ 0 h 3877623"/>
              <a:gd name="connsiteX0" fmla="*/ 250460 w 5538190"/>
              <a:gd name="connsiteY0" fmla="*/ 0 h 3991001"/>
              <a:gd name="connsiteX1" fmla="*/ 5538190 w 5538190"/>
              <a:gd name="connsiteY1" fmla="*/ 2838097 h 3991001"/>
              <a:gd name="connsiteX2" fmla="*/ 4235061 w 5538190"/>
              <a:gd name="connsiteY2" fmla="*/ 3991001 h 3991001"/>
              <a:gd name="connsiteX3" fmla="*/ 0 w 5538190"/>
              <a:gd name="connsiteY3" fmla="*/ 282982 h 3991001"/>
              <a:gd name="connsiteX4" fmla="*/ 250460 w 5538190"/>
              <a:gd name="connsiteY4" fmla="*/ 0 h 3991001"/>
              <a:gd name="connsiteX0" fmla="*/ 113624 w 5401354"/>
              <a:gd name="connsiteY0" fmla="*/ 0 h 3991001"/>
              <a:gd name="connsiteX1" fmla="*/ 5401354 w 5401354"/>
              <a:gd name="connsiteY1" fmla="*/ 2838097 h 3991001"/>
              <a:gd name="connsiteX2" fmla="*/ 4098225 w 5401354"/>
              <a:gd name="connsiteY2" fmla="*/ 3991001 h 3991001"/>
              <a:gd name="connsiteX3" fmla="*/ 0 w 5401354"/>
              <a:gd name="connsiteY3" fmla="*/ 222602 h 3991001"/>
              <a:gd name="connsiteX4" fmla="*/ 113624 w 5401354"/>
              <a:gd name="connsiteY4" fmla="*/ 0 h 3991001"/>
              <a:gd name="connsiteX0" fmla="*/ 204731 w 5401354"/>
              <a:gd name="connsiteY0" fmla="*/ 0 h 3796884"/>
              <a:gd name="connsiteX1" fmla="*/ 5401354 w 5401354"/>
              <a:gd name="connsiteY1" fmla="*/ 2643980 h 3796884"/>
              <a:gd name="connsiteX2" fmla="*/ 4098225 w 5401354"/>
              <a:gd name="connsiteY2" fmla="*/ 3796884 h 3796884"/>
              <a:gd name="connsiteX3" fmla="*/ 0 w 5401354"/>
              <a:gd name="connsiteY3" fmla="*/ 28485 h 3796884"/>
              <a:gd name="connsiteX4" fmla="*/ 204731 w 5401354"/>
              <a:gd name="connsiteY4" fmla="*/ 0 h 3796884"/>
              <a:gd name="connsiteX0" fmla="*/ 204731 w 5401354"/>
              <a:gd name="connsiteY0" fmla="*/ 0 h 4420096"/>
              <a:gd name="connsiteX1" fmla="*/ 5401354 w 5401354"/>
              <a:gd name="connsiteY1" fmla="*/ 2643980 h 4420096"/>
              <a:gd name="connsiteX2" fmla="*/ 3365108 w 5401354"/>
              <a:gd name="connsiteY2" fmla="*/ 4420096 h 4420096"/>
              <a:gd name="connsiteX3" fmla="*/ 0 w 5401354"/>
              <a:gd name="connsiteY3" fmla="*/ 28485 h 4420096"/>
              <a:gd name="connsiteX4" fmla="*/ 204731 w 5401354"/>
              <a:gd name="connsiteY4" fmla="*/ 0 h 442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354" h="4420096">
                <a:moveTo>
                  <a:pt x="204731" y="0"/>
                </a:moveTo>
                <a:lnTo>
                  <a:pt x="5401354" y="2643980"/>
                </a:lnTo>
                <a:lnTo>
                  <a:pt x="3365108" y="4420096"/>
                </a:lnTo>
                <a:lnTo>
                  <a:pt x="0" y="28485"/>
                </a:lnTo>
                <a:lnTo>
                  <a:pt x="204731" y="0"/>
                </a:lnTo>
                <a:close/>
              </a:path>
            </a:pathLst>
          </a:cu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Téglalap 97"/>
          <p:cNvSpPr/>
          <p:nvPr/>
        </p:nvSpPr>
        <p:spPr>
          <a:xfrm rot="2534716">
            <a:off x="2151110" y="553560"/>
            <a:ext cx="1619720" cy="7841368"/>
          </a:xfrm>
          <a:custGeom>
            <a:avLst/>
            <a:gdLst>
              <a:gd name="connsiteX0" fmla="*/ 0 w 9318525"/>
              <a:gd name="connsiteY0" fmla="*/ 0 h 1377043"/>
              <a:gd name="connsiteX1" fmla="*/ 9318525 w 9318525"/>
              <a:gd name="connsiteY1" fmla="*/ 0 h 1377043"/>
              <a:gd name="connsiteX2" fmla="*/ 9318525 w 9318525"/>
              <a:gd name="connsiteY2" fmla="*/ 1377043 h 1377043"/>
              <a:gd name="connsiteX3" fmla="*/ 0 w 9318525"/>
              <a:gd name="connsiteY3" fmla="*/ 1377043 h 1377043"/>
              <a:gd name="connsiteX4" fmla="*/ 0 w 9318525"/>
              <a:gd name="connsiteY4" fmla="*/ 0 h 1377043"/>
              <a:gd name="connsiteX0" fmla="*/ 32001 w 9350526"/>
              <a:gd name="connsiteY0" fmla="*/ 0 h 1377043"/>
              <a:gd name="connsiteX1" fmla="*/ 9350526 w 9350526"/>
              <a:gd name="connsiteY1" fmla="*/ 0 h 1377043"/>
              <a:gd name="connsiteX2" fmla="*/ 9350526 w 9350526"/>
              <a:gd name="connsiteY2" fmla="*/ 1377043 h 1377043"/>
              <a:gd name="connsiteX3" fmla="*/ 0 w 9350526"/>
              <a:gd name="connsiteY3" fmla="*/ 625968 h 1377043"/>
              <a:gd name="connsiteX4" fmla="*/ 32001 w 9350526"/>
              <a:gd name="connsiteY4" fmla="*/ 0 h 1377043"/>
              <a:gd name="connsiteX0" fmla="*/ 0 w 9470845"/>
              <a:gd name="connsiteY0" fmla="*/ 333369 h 1377043"/>
              <a:gd name="connsiteX1" fmla="*/ 9470845 w 9470845"/>
              <a:gd name="connsiteY1" fmla="*/ 0 h 1377043"/>
              <a:gd name="connsiteX2" fmla="*/ 9470845 w 9470845"/>
              <a:gd name="connsiteY2" fmla="*/ 1377043 h 1377043"/>
              <a:gd name="connsiteX3" fmla="*/ 120319 w 9470845"/>
              <a:gd name="connsiteY3" fmla="*/ 625968 h 1377043"/>
              <a:gd name="connsiteX4" fmla="*/ 0 w 9470845"/>
              <a:gd name="connsiteY4" fmla="*/ 333369 h 1377043"/>
              <a:gd name="connsiteX0" fmla="*/ 883237 w 9350526"/>
              <a:gd name="connsiteY0" fmla="*/ 364623 h 1377043"/>
              <a:gd name="connsiteX1" fmla="*/ 9350526 w 9350526"/>
              <a:gd name="connsiteY1" fmla="*/ 0 h 1377043"/>
              <a:gd name="connsiteX2" fmla="*/ 9350526 w 9350526"/>
              <a:gd name="connsiteY2" fmla="*/ 1377043 h 1377043"/>
              <a:gd name="connsiteX3" fmla="*/ 0 w 9350526"/>
              <a:gd name="connsiteY3" fmla="*/ 625968 h 1377043"/>
              <a:gd name="connsiteX4" fmla="*/ 883237 w 9350526"/>
              <a:gd name="connsiteY4" fmla="*/ 364623 h 1377043"/>
              <a:gd name="connsiteX0" fmla="*/ 0 w 8467289"/>
              <a:gd name="connsiteY0" fmla="*/ 364623 h 1377043"/>
              <a:gd name="connsiteX1" fmla="*/ 8467289 w 8467289"/>
              <a:gd name="connsiteY1" fmla="*/ 0 h 1377043"/>
              <a:gd name="connsiteX2" fmla="*/ 8467289 w 8467289"/>
              <a:gd name="connsiteY2" fmla="*/ 1377043 h 1377043"/>
              <a:gd name="connsiteX3" fmla="*/ 136497 w 8467289"/>
              <a:gd name="connsiteY3" fmla="*/ 675034 h 1377043"/>
              <a:gd name="connsiteX4" fmla="*/ 0 w 8467289"/>
              <a:gd name="connsiteY4" fmla="*/ 364623 h 1377043"/>
              <a:gd name="connsiteX0" fmla="*/ 0 w 8467289"/>
              <a:gd name="connsiteY0" fmla="*/ 364623 h 1437773"/>
              <a:gd name="connsiteX1" fmla="*/ 8467289 w 8467289"/>
              <a:gd name="connsiteY1" fmla="*/ 0 h 1437773"/>
              <a:gd name="connsiteX2" fmla="*/ 6897157 w 8467289"/>
              <a:gd name="connsiteY2" fmla="*/ 1437773 h 1437773"/>
              <a:gd name="connsiteX3" fmla="*/ 136497 w 8467289"/>
              <a:gd name="connsiteY3" fmla="*/ 675034 h 1437773"/>
              <a:gd name="connsiteX4" fmla="*/ 0 w 8467289"/>
              <a:gd name="connsiteY4" fmla="*/ 364623 h 1437773"/>
              <a:gd name="connsiteX0" fmla="*/ 0 w 8604889"/>
              <a:gd name="connsiteY0" fmla="*/ 392073 h 1437773"/>
              <a:gd name="connsiteX1" fmla="*/ 8604889 w 8604889"/>
              <a:gd name="connsiteY1" fmla="*/ 0 h 1437773"/>
              <a:gd name="connsiteX2" fmla="*/ 7034757 w 8604889"/>
              <a:gd name="connsiteY2" fmla="*/ 1437773 h 1437773"/>
              <a:gd name="connsiteX3" fmla="*/ 274097 w 8604889"/>
              <a:gd name="connsiteY3" fmla="*/ 675034 h 1437773"/>
              <a:gd name="connsiteX4" fmla="*/ 0 w 8604889"/>
              <a:gd name="connsiteY4" fmla="*/ 392073 h 1437773"/>
              <a:gd name="connsiteX0" fmla="*/ 0 w 9318348"/>
              <a:gd name="connsiteY0" fmla="*/ 0 h 1795496"/>
              <a:gd name="connsiteX1" fmla="*/ 9318348 w 9318348"/>
              <a:gd name="connsiteY1" fmla="*/ 357723 h 1795496"/>
              <a:gd name="connsiteX2" fmla="*/ 7748216 w 9318348"/>
              <a:gd name="connsiteY2" fmla="*/ 1795496 h 1795496"/>
              <a:gd name="connsiteX3" fmla="*/ 987556 w 9318348"/>
              <a:gd name="connsiteY3" fmla="*/ 1032757 h 1795496"/>
              <a:gd name="connsiteX4" fmla="*/ 0 w 9318348"/>
              <a:gd name="connsiteY4" fmla="*/ 0 h 1795496"/>
              <a:gd name="connsiteX0" fmla="*/ 0 w 9318348"/>
              <a:gd name="connsiteY0" fmla="*/ 0 h 1795496"/>
              <a:gd name="connsiteX1" fmla="*/ 9318348 w 9318348"/>
              <a:gd name="connsiteY1" fmla="*/ 357723 h 1795496"/>
              <a:gd name="connsiteX2" fmla="*/ 7748216 w 9318348"/>
              <a:gd name="connsiteY2" fmla="*/ 1795496 h 1795496"/>
              <a:gd name="connsiteX3" fmla="*/ 338809 w 9318348"/>
              <a:gd name="connsiteY3" fmla="*/ 354215 h 1795496"/>
              <a:gd name="connsiteX4" fmla="*/ 0 w 9318348"/>
              <a:gd name="connsiteY4" fmla="*/ 0 h 1795496"/>
              <a:gd name="connsiteX0" fmla="*/ 4007818 w 8979539"/>
              <a:gd name="connsiteY0" fmla="*/ 0 h 6100604"/>
              <a:gd name="connsiteX1" fmla="*/ 8979539 w 8979539"/>
              <a:gd name="connsiteY1" fmla="*/ 4662831 h 6100604"/>
              <a:gd name="connsiteX2" fmla="*/ 7409407 w 8979539"/>
              <a:gd name="connsiteY2" fmla="*/ 6100604 h 6100604"/>
              <a:gd name="connsiteX3" fmla="*/ 0 w 8979539"/>
              <a:gd name="connsiteY3" fmla="*/ 4659323 h 6100604"/>
              <a:gd name="connsiteX4" fmla="*/ 4007818 w 8979539"/>
              <a:gd name="connsiteY4" fmla="*/ 0 h 6100604"/>
              <a:gd name="connsiteX0" fmla="*/ 125618 w 5097339"/>
              <a:gd name="connsiteY0" fmla="*/ 0 h 6100604"/>
              <a:gd name="connsiteX1" fmla="*/ 5097339 w 5097339"/>
              <a:gd name="connsiteY1" fmla="*/ 4662831 h 6100604"/>
              <a:gd name="connsiteX2" fmla="*/ 3527207 w 5097339"/>
              <a:gd name="connsiteY2" fmla="*/ 6100604 h 6100604"/>
              <a:gd name="connsiteX3" fmla="*/ 0 w 5097339"/>
              <a:gd name="connsiteY3" fmla="*/ 93381 h 6100604"/>
              <a:gd name="connsiteX4" fmla="*/ 125618 w 5097339"/>
              <a:gd name="connsiteY4" fmla="*/ 0 h 6100604"/>
              <a:gd name="connsiteX0" fmla="*/ 193335 w 5165056"/>
              <a:gd name="connsiteY0" fmla="*/ 0 h 6100604"/>
              <a:gd name="connsiteX1" fmla="*/ 5165056 w 5165056"/>
              <a:gd name="connsiteY1" fmla="*/ 4662831 h 6100604"/>
              <a:gd name="connsiteX2" fmla="*/ 3594924 w 5165056"/>
              <a:gd name="connsiteY2" fmla="*/ 6100604 h 6100604"/>
              <a:gd name="connsiteX3" fmla="*/ 0 w 5165056"/>
              <a:gd name="connsiteY3" fmla="*/ 1500715 h 6100604"/>
              <a:gd name="connsiteX4" fmla="*/ 193335 w 5165056"/>
              <a:gd name="connsiteY4" fmla="*/ 0 h 6100604"/>
              <a:gd name="connsiteX0" fmla="*/ 372731 w 5165056"/>
              <a:gd name="connsiteY0" fmla="*/ 0 h 5009874"/>
              <a:gd name="connsiteX1" fmla="*/ 5165056 w 5165056"/>
              <a:gd name="connsiteY1" fmla="*/ 3572101 h 5009874"/>
              <a:gd name="connsiteX2" fmla="*/ 3594924 w 5165056"/>
              <a:gd name="connsiteY2" fmla="*/ 5009874 h 5009874"/>
              <a:gd name="connsiteX3" fmla="*/ 0 w 5165056"/>
              <a:gd name="connsiteY3" fmla="*/ 409985 h 5009874"/>
              <a:gd name="connsiteX4" fmla="*/ 372731 w 5165056"/>
              <a:gd name="connsiteY4" fmla="*/ 0 h 5009874"/>
              <a:gd name="connsiteX0" fmla="*/ 372731 w 5165056"/>
              <a:gd name="connsiteY0" fmla="*/ 0 h 8181802"/>
              <a:gd name="connsiteX1" fmla="*/ 5165056 w 5165056"/>
              <a:gd name="connsiteY1" fmla="*/ 3572101 h 8181802"/>
              <a:gd name="connsiteX2" fmla="*/ 41424 w 5165056"/>
              <a:gd name="connsiteY2" fmla="*/ 8181802 h 8181802"/>
              <a:gd name="connsiteX3" fmla="*/ 0 w 5165056"/>
              <a:gd name="connsiteY3" fmla="*/ 409985 h 8181802"/>
              <a:gd name="connsiteX4" fmla="*/ 372731 w 5165056"/>
              <a:gd name="connsiteY4" fmla="*/ 0 h 8181802"/>
              <a:gd name="connsiteX0" fmla="*/ 372731 w 1661144"/>
              <a:gd name="connsiteY0" fmla="*/ 0 h 8181802"/>
              <a:gd name="connsiteX1" fmla="*/ 1661144 w 1661144"/>
              <a:gd name="connsiteY1" fmla="*/ 6717431 h 8181802"/>
              <a:gd name="connsiteX2" fmla="*/ 41424 w 1661144"/>
              <a:gd name="connsiteY2" fmla="*/ 8181802 h 8181802"/>
              <a:gd name="connsiteX3" fmla="*/ 0 w 1661144"/>
              <a:gd name="connsiteY3" fmla="*/ 409985 h 8181802"/>
              <a:gd name="connsiteX4" fmla="*/ 372731 w 1661144"/>
              <a:gd name="connsiteY4" fmla="*/ 0 h 8181802"/>
              <a:gd name="connsiteX0" fmla="*/ 291705 w 1661144"/>
              <a:gd name="connsiteY0" fmla="*/ 69195 h 7771817"/>
              <a:gd name="connsiteX1" fmla="*/ 1661144 w 1661144"/>
              <a:gd name="connsiteY1" fmla="*/ 6307446 h 7771817"/>
              <a:gd name="connsiteX2" fmla="*/ 41424 w 1661144"/>
              <a:gd name="connsiteY2" fmla="*/ 7771817 h 7771817"/>
              <a:gd name="connsiteX3" fmla="*/ 0 w 1661144"/>
              <a:gd name="connsiteY3" fmla="*/ 0 h 7771817"/>
              <a:gd name="connsiteX4" fmla="*/ 291705 w 1661144"/>
              <a:gd name="connsiteY4" fmla="*/ 69195 h 7771817"/>
              <a:gd name="connsiteX0" fmla="*/ 250281 w 1619720"/>
              <a:gd name="connsiteY0" fmla="*/ 0 h 7702622"/>
              <a:gd name="connsiteX1" fmla="*/ 1619720 w 1619720"/>
              <a:gd name="connsiteY1" fmla="*/ 6238251 h 7702622"/>
              <a:gd name="connsiteX2" fmla="*/ 0 w 1619720"/>
              <a:gd name="connsiteY2" fmla="*/ 7702622 h 7702622"/>
              <a:gd name="connsiteX3" fmla="*/ 56723 w 1619720"/>
              <a:gd name="connsiteY3" fmla="*/ 99775 h 7702622"/>
              <a:gd name="connsiteX4" fmla="*/ 250281 w 1619720"/>
              <a:gd name="connsiteY4" fmla="*/ 0 h 7702622"/>
              <a:gd name="connsiteX0" fmla="*/ 250281 w 1619720"/>
              <a:gd name="connsiteY0" fmla="*/ 0 h 7702622"/>
              <a:gd name="connsiteX1" fmla="*/ 1619720 w 1619720"/>
              <a:gd name="connsiteY1" fmla="*/ 6238251 h 7702622"/>
              <a:gd name="connsiteX2" fmla="*/ 0 w 1619720"/>
              <a:gd name="connsiteY2" fmla="*/ 7702622 h 7702622"/>
              <a:gd name="connsiteX3" fmla="*/ 157474 w 1619720"/>
              <a:gd name="connsiteY3" fmla="*/ 93462 h 7702622"/>
              <a:gd name="connsiteX4" fmla="*/ 250281 w 1619720"/>
              <a:gd name="connsiteY4" fmla="*/ 0 h 7702622"/>
              <a:gd name="connsiteX0" fmla="*/ 397715 w 1619720"/>
              <a:gd name="connsiteY0" fmla="*/ 0 h 7751332"/>
              <a:gd name="connsiteX1" fmla="*/ 1619720 w 1619720"/>
              <a:gd name="connsiteY1" fmla="*/ 6286961 h 7751332"/>
              <a:gd name="connsiteX2" fmla="*/ 0 w 1619720"/>
              <a:gd name="connsiteY2" fmla="*/ 7751332 h 7751332"/>
              <a:gd name="connsiteX3" fmla="*/ 157474 w 1619720"/>
              <a:gd name="connsiteY3" fmla="*/ 142172 h 7751332"/>
              <a:gd name="connsiteX4" fmla="*/ 397715 w 1619720"/>
              <a:gd name="connsiteY4" fmla="*/ 0 h 7751332"/>
              <a:gd name="connsiteX0" fmla="*/ 397715 w 1619720"/>
              <a:gd name="connsiteY0" fmla="*/ 0 h 7751332"/>
              <a:gd name="connsiteX1" fmla="*/ 1619720 w 1619720"/>
              <a:gd name="connsiteY1" fmla="*/ 6286961 h 7751332"/>
              <a:gd name="connsiteX2" fmla="*/ 0 w 1619720"/>
              <a:gd name="connsiteY2" fmla="*/ 7751332 h 7751332"/>
              <a:gd name="connsiteX3" fmla="*/ 250840 w 1619720"/>
              <a:gd name="connsiteY3" fmla="*/ 57378 h 7751332"/>
              <a:gd name="connsiteX4" fmla="*/ 397715 w 1619720"/>
              <a:gd name="connsiteY4" fmla="*/ 0 h 7751332"/>
              <a:gd name="connsiteX0" fmla="*/ 614102 w 1619720"/>
              <a:gd name="connsiteY0" fmla="*/ 0 h 7841368"/>
              <a:gd name="connsiteX1" fmla="*/ 1619720 w 1619720"/>
              <a:gd name="connsiteY1" fmla="*/ 6376997 h 7841368"/>
              <a:gd name="connsiteX2" fmla="*/ 0 w 1619720"/>
              <a:gd name="connsiteY2" fmla="*/ 7841368 h 7841368"/>
              <a:gd name="connsiteX3" fmla="*/ 250840 w 1619720"/>
              <a:gd name="connsiteY3" fmla="*/ 147414 h 7841368"/>
              <a:gd name="connsiteX4" fmla="*/ 614102 w 1619720"/>
              <a:gd name="connsiteY4" fmla="*/ 0 h 7841368"/>
              <a:gd name="connsiteX0" fmla="*/ 614102 w 1619720"/>
              <a:gd name="connsiteY0" fmla="*/ 0 h 7841368"/>
              <a:gd name="connsiteX1" fmla="*/ 1619720 w 1619720"/>
              <a:gd name="connsiteY1" fmla="*/ 6376997 h 7841368"/>
              <a:gd name="connsiteX2" fmla="*/ 0 w 1619720"/>
              <a:gd name="connsiteY2" fmla="*/ 7841368 h 7841368"/>
              <a:gd name="connsiteX3" fmla="*/ 444958 w 1619720"/>
              <a:gd name="connsiteY3" fmla="*/ 56309 h 7841368"/>
              <a:gd name="connsiteX4" fmla="*/ 614102 w 1619720"/>
              <a:gd name="connsiteY4" fmla="*/ 0 h 7841368"/>
              <a:gd name="connsiteX0" fmla="*/ 614102 w 1619720"/>
              <a:gd name="connsiteY0" fmla="*/ 0 h 7841368"/>
              <a:gd name="connsiteX1" fmla="*/ 1619720 w 1619720"/>
              <a:gd name="connsiteY1" fmla="*/ 6376997 h 7841368"/>
              <a:gd name="connsiteX2" fmla="*/ 0 w 1619720"/>
              <a:gd name="connsiteY2" fmla="*/ 7841368 h 7841368"/>
              <a:gd name="connsiteX3" fmla="*/ 512839 w 1619720"/>
              <a:gd name="connsiteY3" fmla="*/ 37254 h 7841368"/>
              <a:gd name="connsiteX4" fmla="*/ 614102 w 1619720"/>
              <a:gd name="connsiteY4" fmla="*/ 0 h 78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20" h="7841368">
                <a:moveTo>
                  <a:pt x="614102" y="0"/>
                </a:moveTo>
                <a:lnTo>
                  <a:pt x="1619720" y="6376997"/>
                </a:lnTo>
                <a:lnTo>
                  <a:pt x="0" y="7841368"/>
                </a:lnTo>
                <a:lnTo>
                  <a:pt x="512839" y="37254"/>
                </a:lnTo>
                <a:lnTo>
                  <a:pt x="614102" y="0"/>
                </a:lnTo>
                <a:close/>
              </a:path>
            </a:pathLst>
          </a:cu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Téglalap 1"/>
          <p:cNvSpPr/>
          <p:nvPr/>
        </p:nvSpPr>
        <p:spPr>
          <a:xfrm flipH="1">
            <a:off x="5043166" y="3772220"/>
            <a:ext cx="2904565" cy="929868"/>
          </a:xfrm>
          <a:custGeom>
            <a:avLst/>
            <a:gdLst>
              <a:gd name="connsiteX0" fmla="*/ 0 w 2756647"/>
              <a:gd name="connsiteY0" fmla="*/ 0 h 1089212"/>
              <a:gd name="connsiteX1" fmla="*/ 2756647 w 2756647"/>
              <a:gd name="connsiteY1" fmla="*/ 0 h 1089212"/>
              <a:gd name="connsiteX2" fmla="*/ 2756647 w 2756647"/>
              <a:gd name="connsiteY2" fmla="*/ 1089212 h 1089212"/>
              <a:gd name="connsiteX3" fmla="*/ 0 w 2756647"/>
              <a:gd name="connsiteY3" fmla="*/ 1089212 h 1089212"/>
              <a:gd name="connsiteX4" fmla="*/ 0 w 2756647"/>
              <a:gd name="connsiteY4" fmla="*/ 0 h 1089212"/>
              <a:gd name="connsiteX0" fmla="*/ 161365 w 2918012"/>
              <a:gd name="connsiteY0" fmla="*/ 0 h 1089212"/>
              <a:gd name="connsiteX1" fmla="*/ 2918012 w 2918012"/>
              <a:gd name="connsiteY1" fmla="*/ 0 h 1089212"/>
              <a:gd name="connsiteX2" fmla="*/ 2918012 w 2918012"/>
              <a:gd name="connsiteY2" fmla="*/ 1089212 h 1089212"/>
              <a:gd name="connsiteX3" fmla="*/ 161365 w 2918012"/>
              <a:gd name="connsiteY3" fmla="*/ 1089212 h 1089212"/>
              <a:gd name="connsiteX4" fmla="*/ 0 w 2918012"/>
              <a:gd name="connsiteY4" fmla="*/ 537883 h 1089212"/>
              <a:gd name="connsiteX5" fmla="*/ 161365 w 2918012"/>
              <a:gd name="connsiteY5" fmla="*/ 0 h 1089212"/>
              <a:gd name="connsiteX0" fmla="*/ 161365 w 2918012"/>
              <a:gd name="connsiteY0" fmla="*/ 161364 h 1250576"/>
              <a:gd name="connsiteX1" fmla="*/ 2904565 w 2918012"/>
              <a:gd name="connsiteY1" fmla="*/ 0 h 1250576"/>
              <a:gd name="connsiteX2" fmla="*/ 2918012 w 2918012"/>
              <a:gd name="connsiteY2" fmla="*/ 1250576 h 1250576"/>
              <a:gd name="connsiteX3" fmla="*/ 161365 w 2918012"/>
              <a:gd name="connsiteY3" fmla="*/ 1250576 h 1250576"/>
              <a:gd name="connsiteX4" fmla="*/ 0 w 2918012"/>
              <a:gd name="connsiteY4" fmla="*/ 699247 h 1250576"/>
              <a:gd name="connsiteX5" fmla="*/ 161365 w 2918012"/>
              <a:gd name="connsiteY5" fmla="*/ 161364 h 1250576"/>
              <a:gd name="connsiteX0" fmla="*/ 161365 w 2971800"/>
              <a:gd name="connsiteY0" fmla="*/ 161364 h 1438835"/>
              <a:gd name="connsiteX1" fmla="*/ 2904565 w 2971800"/>
              <a:gd name="connsiteY1" fmla="*/ 0 h 1438835"/>
              <a:gd name="connsiteX2" fmla="*/ 2971800 w 2971800"/>
              <a:gd name="connsiteY2" fmla="*/ 1438835 h 1438835"/>
              <a:gd name="connsiteX3" fmla="*/ 161365 w 2971800"/>
              <a:gd name="connsiteY3" fmla="*/ 1250576 h 1438835"/>
              <a:gd name="connsiteX4" fmla="*/ 0 w 2971800"/>
              <a:gd name="connsiteY4" fmla="*/ 699247 h 1438835"/>
              <a:gd name="connsiteX5" fmla="*/ 161365 w 2971800"/>
              <a:gd name="connsiteY5" fmla="*/ 161364 h 1438835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891117 w 2904565"/>
              <a:gd name="connsiteY2" fmla="*/ 1479176 h 1479176"/>
              <a:gd name="connsiteX3" fmla="*/ 161365 w 2904565"/>
              <a:gd name="connsiteY3" fmla="*/ 1250576 h 1479176"/>
              <a:gd name="connsiteX4" fmla="*/ 0 w 2904565"/>
              <a:gd name="connsiteY4" fmla="*/ 699247 h 1479176"/>
              <a:gd name="connsiteX5" fmla="*/ 161365 w 2904565"/>
              <a:gd name="connsiteY5" fmla="*/ 161364 h 1479176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770095 w 2904565"/>
              <a:gd name="connsiteY2" fmla="*/ 685799 h 1479176"/>
              <a:gd name="connsiteX3" fmla="*/ 2891117 w 2904565"/>
              <a:gd name="connsiteY3" fmla="*/ 1479176 h 1479176"/>
              <a:gd name="connsiteX4" fmla="*/ 161365 w 2904565"/>
              <a:gd name="connsiteY4" fmla="*/ 1250576 h 1479176"/>
              <a:gd name="connsiteX5" fmla="*/ 0 w 2904565"/>
              <a:gd name="connsiteY5" fmla="*/ 699247 h 1479176"/>
              <a:gd name="connsiteX6" fmla="*/ 161365 w 2904565"/>
              <a:gd name="connsiteY6" fmla="*/ 161364 h 14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565" h="1479176">
                <a:moveTo>
                  <a:pt x="161365" y="161364"/>
                </a:moveTo>
                <a:lnTo>
                  <a:pt x="2904565" y="0"/>
                </a:lnTo>
                <a:cubicBezTo>
                  <a:pt x="2895600" y="224117"/>
                  <a:pt x="2779060" y="461682"/>
                  <a:pt x="2770095" y="685799"/>
                </a:cubicBezTo>
                <a:lnTo>
                  <a:pt x="2891117" y="1479176"/>
                </a:lnTo>
                <a:lnTo>
                  <a:pt x="161365" y="1250576"/>
                </a:lnTo>
                <a:cubicBezTo>
                  <a:pt x="156882" y="1062317"/>
                  <a:pt x="4483" y="887506"/>
                  <a:pt x="0" y="699247"/>
                </a:cubicBezTo>
                <a:lnTo>
                  <a:pt x="161365" y="161364"/>
                </a:lnTo>
                <a:close/>
              </a:path>
            </a:pathLst>
          </a:custGeom>
          <a:solidFill>
            <a:srgbClr val="0C7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TEHETETLENSÉG</a:t>
            </a:r>
            <a:endParaRPr lang="hu-HU" sz="2400" dirty="0"/>
          </a:p>
        </p:txBody>
      </p:sp>
      <p:sp>
        <p:nvSpPr>
          <p:cNvPr id="101" name="Téglalap 79"/>
          <p:cNvSpPr/>
          <p:nvPr/>
        </p:nvSpPr>
        <p:spPr>
          <a:xfrm rot="2534716">
            <a:off x="5321738" y="3239618"/>
            <a:ext cx="6504732" cy="2430028"/>
          </a:xfrm>
          <a:custGeom>
            <a:avLst/>
            <a:gdLst>
              <a:gd name="connsiteX0" fmla="*/ 0 w 12005762"/>
              <a:gd name="connsiteY0" fmla="*/ 0 h 1377043"/>
              <a:gd name="connsiteX1" fmla="*/ 12005762 w 12005762"/>
              <a:gd name="connsiteY1" fmla="*/ 0 h 1377043"/>
              <a:gd name="connsiteX2" fmla="*/ 12005762 w 12005762"/>
              <a:gd name="connsiteY2" fmla="*/ 1377043 h 1377043"/>
              <a:gd name="connsiteX3" fmla="*/ 0 w 12005762"/>
              <a:gd name="connsiteY3" fmla="*/ 1377043 h 1377043"/>
              <a:gd name="connsiteX4" fmla="*/ 0 w 12005762"/>
              <a:gd name="connsiteY4" fmla="*/ 0 h 1377043"/>
              <a:gd name="connsiteX0" fmla="*/ 33458 w 12039220"/>
              <a:gd name="connsiteY0" fmla="*/ 0 h 1377043"/>
              <a:gd name="connsiteX1" fmla="*/ 12039220 w 12039220"/>
              <a:gd name="connsiteY1" fmla="*/ 0 h 1377043"/>
              <a:gd name="connsiteX2" fmla="*/ 12039220 w 12039220"/>
              <a:gd name="connsiteY2" fmla="*/ 1377043 h 1377043"/>
              <a:gd name="connsiteX3" fmla="*/ 0 w 12039220"/>
              <a:gd name="connsiteY3" fmla="*/ 302234 h 1377043"/>
              <a:gd name="connsiteX4" fmla="*/ 33458 w 12039220"/>
              <a:gd name="connsiteY4" fmla="*/ 0 h 1377043"/>
              <a:gd name="connsiteX0" fmla="*/ 0 w 12096465"/>
              <a:gd name="connsiteY0" fmla="*/ 114880 h 1377043"/>
              <a:gd name="connsiteX1" fmla="*/ 12096465 w 12096465"/>
              <a:gd name="connsiteY1" fmla="*/ 0 h 1377043"/>
              <a:gd name="connsiteX2" fmla="*/ 12096465 w 12096465"/>
              <a:gd name="connsiteY2" fmla="*/ 1377043 h 1377043"/>
              <a:gd name="connsiteX3" fmla="*/ 57245 w 12096465"/>
              <a:gd name="connsiteY3" fmla="*/ 302234 h 1377043"/>
              <a:gd name="connsiteX4" fmla="*/ 0 w 12096465"/>
              <a:gd name="connsiteY4" fmla="*/ 114880 h 1377043"/>
              <a:gd name="connsiteX0" fmla="*/ 0 w 12598508"/>
              <a:gd name="connsiteY0" fmla="*/ 635841 h 1898004"/>
              <a:gd name="connsiteX1" fmla="*/ 12598508 w 12598508"/>
              <a:gd name="connsiteY1" fmla="*/ 0 h 1898004"/>
              <a:gd name="connsiteX2" fmla="*/ 12096465 w 12598508"/>
              <a:gd name="connsiteY2" fmla="*/ 1898004 h 1898004"/>
              <a:gd name="connsiteX3" fmla="*/ 57245 w 12598508"/>
              <a:gd name="connsiteY3" fmla="*/ 823195 h 1898004"/>
              <a:gd name="connsiteX4" fmla="*/ 0 w 12598508"/>
              <a:gd name="connsiteY4" fmla="*/ 635841 h 1898004"/>
              <a:gd name="connsiteX0" fmla="*/ 0 w 12598508"/>
              <a:gd name="connsiteY0" fmla="*/ 635841 h 1596280"/>
              <a:gd name="connsiteX1" fmla="*/ 12598508 w 12598508"/>
              <a:gd name="connsiteY1" fmla="*/ 0 h 1596280"/>
              <a:gd name="connsiteX2" fmla="*/ 10782259 w 12598508"/>
              <a:gd name="connsiteY2" fmla="*/ 1596280 h 1596280"/>
              <a:gd name="connsiteX3" fmla="*/ 57245 w 12598508"/>
              <a:gd name="connsiteY3" fmla="*/ 823195 h 1596280"/>
              <a:gd name="connsiteX4" fmla="*/ 0 w 12598508"/>
              <a:gd name="connsiteY4" fmla="*/ 635841 h 1596280"/>
              <a:gd name="connsiteX0" fmla="*/ 0 w 12582330"/>
              <a:gd name="connsiteY0" fmla="*/ 653654 h 1614093"/>
              <a:gd name="connsiteX1" fmla="*/ 12582330 w 12582330"/>
              <a:gd name="connsiteY1" fmla="*/ 0 h 1614093"/>
              <a:gd name="connsiteX2" fmla="*/ 10782259 w 12582330"/>
              <a:gd name="connsiteY2" fmla="*/ 1614093 h 1614093"/>
              <a:gd name="connsiteX3" fmla="*/ 57245 w 12582330"/>
              <a:gd name="connsiteY3" fmla="*/ 841008 h 1614093"/>
              <a:gd name="connsiteX4" fmla="*/ 0 w 12582330"/>
              <a:gd name="connsiteY4" fmla="*/ 653654 h 1614093"/>
              <a:gd name="connsiteX0" fmla="*/ 1595413 w 12525085"/>
              <a:gd name="connsiteY0" fmla="*/ 647999 h 1614093"/>
              <a:gd name="connsiteX1" fmla="*/ 12525085 w 12525085"/>
              <a:gd name="connsiteY1" fmla="*/ 0 h 1614093"/>
              <a:gd name="connsiteX2" fmla="*/ 10725014 w 12525085"/>
              <a:gd name="connsiteY2" fmla="*/ 1614093 h 1614093"/>
              <a:gd name="connsiteX3" fmla="*/ 0 w 12525085"/>
              <a:gd name="connsiteY3" fmla="*/ 841008 h 1614093"/>
              <a:gd name="connsiteX4" fmla="*/ 1595413 w 12525085"/>
              <a:gd name="connsiteY4" fmla="*/ 647999 h 1614093"/>
              <a:gd name="connsiteX0" fmla="*/ 200142 w 11129814"/>
              <a:gd name="connsiteY0" fmla="*/ 647999 h 1614093"/>
              <a:gd name="connsiteX1" fmla="*/ 11129814 w 11129814"/>
              <a:gd name="connsiteY1" fmla="*/ 0 h 1614093"/>
              <a:gd name="connsiteX2" fmla="*/ 9329743 w 11129814"/>
              <a:gd name="connsiteY2" fmla="*/ 1614093 h 1614093"/>
              <a:gd name="connsiteX3" fmla="*/ 0 w 11129814"/>
              <a:gd name="connsiteY3" fmla="*/ 874073 h 1614093"/>
              <a:gd name="connsiteX4" fmla="*/ 200142 w 11129814"/>
              <a:gd name="connsiteY4" fmla="*/ 647999 h 1614093"/>
              <a:gd name="connsiteX0" fmla="*/ 603306 w 11532978"/>
              <a:gd name="connsiteY0" fmla="*/ 64799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603306 w 11532978"/>
              <a:gd name="connsiteY4" fmla="*/ 647999 h 1614093"/>
              <a:gd name="connsiteX0" fmla="*/ 373369 w 11532978"/>
              <a:gd name="connsiteY0" fmla="*/ 82431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373369 w 11532978"/>
              <a:gd name="connsiteY4" fmla="*/ 824319 h 1614093"/>
              <a:gd name="connsiteX0" fmla="*/ 0 w 11159609"/>
              <a:gd name="connsiteY0" fmla="*/ 824319 h 2899175"/>
              <a:gd name="connsiteX1" fmla="*/ 11159609 w 11159609"/>
              <a:gd name="connsiteY1" fmla="*/ 0 h 2899175"/>
              <a:gd name="connsiteX2" fmla="*/ 9359538 w 11159609"/>
              <a:gd name="connsiteY2" fmla="*/ 1614093 h 2899175"/>
              <a:gd name="connsiteX3" fmla="*/ 341193 w 11159609"/>
              <a:gd name="connsiteY3" fmla="*/ 2899175 h 2899175"/>
              <a:gd name="connsiteX4" fmla="*/ 0 w 11159609"/>
              <a:gd name="connsiteY4" fmla="*/ 824319 h 2899175"/>
              <a:gd name="connsiteX0" fmla="*/ 426809 w 10818416"/>
              <a:gd name="connsiteY0" fmla="*/ 2564764 h 2899175"/>
              <a:gd name="connsiteX1" fmla="*/ 10818416 w 10818416"/>
              <a:gd name="connsiteY1" fmla="*/ 0 h 2899175"/>
              <a:gd name="connsiteX2" fmla="*/ 9018345 w 10818416"/>
              <a:gd name="connsiteY2" fmla="*/ 1614093 h 2899175"/>
              <a:gd name="connsiteX3" fmla="*/ 0 w 10818416"/>
              <a:gd name="connsiteY3" fmla="*/ 2899175 h 2899175"/>
              <a:gd name="connsiteX4" fmla="*/ 426809 w 10818416"/>
              <a:gd name="connsiteY4" fmla="*/ 2564764 h 2899175"/>
              <a:gd name="connsiteX0" fmla="*/ 426809 w 9018345"/>
              <a:gd name="connsiteY0" fmla="*/ 2399499 h 2733910"/>
              <a:gd name="connsiteX1" fmla="*/ 7880458 w 9018345"/>
              <a:gd name="connsiteY1" fmla="*/ 0 h 2733910"/>
              <a:gd name="connsiteX2" fmla="*/ 9018345 w 9018345"/>
              <a:gd name="connsiteY2" fmla="*/ 1448828 h 2733910"/>
              <a:gd name="connsiteX3" fmla="*/ 0 w 9018345"/>
              <a:gd name="connsiteY3" fmla="*/ 2733910 h 2733910"/>
              <a:gd name="connsiteX4" fmla="*/ 426809 w 9018345"/>
              <a:gd name="connsiteY4" fmla="*/ 2399499 h 2733910"/>
              <a:gd name="connsiteX0" fmla="*/ 426809 w 8806575"/>
              <a:gd name="connsiteY0" fmla="*/ 2399499 h 2733910"/>
              <a:gd name="connsiteX1" fmla="*/ 7880458 w 8806575"/>
              <a:gd name="connsiteY1" fmla="*/ 0 h 2733910"/>
              <a:gd name="connsiteX2" fmla="*/ 8806575 w 8806575"/>
              <a:gd name="connsiteY2" fmla="*/ 893521 h 2733910"/>
              <a:gd name="connsiteX3" fmla="*/ 0 w 8806575"/>
              <a:gd name="connsiteY3" fmla="*/ 2733910 h 2733910"/>
              <a:gd name="connsiteX4" fmla="*/ 426809 w 8806575"/>
              <a:gd name="connsiteY4" fmla="*/ 2399499 h 2733910"/>
              <a:gd name="connsiteX0" fmla="*/ 426809 w 8806575"/>
              <a:gd name="connsiteY0" fmla="*/ 3003516 h 3337927"/>
              <a:gd name="connsiteX1" fmla="*/ 7364404 w 8806575"/>
              <a:gd name="connsiteY1" fmla="*/ 0 h 3337927"/>
              <a:gd name="connsiteX2" fmla="*/ 8806575 w 8806575"/>
              <a:gd name="connsiteY2" fmla="*/ 1497538 h 3337927"/>
              <a:gd name="connsiteX3" fmla="*/ 0 w 8806575"/>
              <a:gd name="connsiteY3" fmla="*/ 3337927 h 3337927"/>
              <a:gd name="connsiteX4" fmla="*/ 426809 w 8806575"/>
              <a:gd name="connsiteY4" fmla="*/ 3003516 h 3337927"/>
              <a:gd name="connsiteX0" fmla="*/ 426809 w 8109294"/>
              <a:gd name="connsiteY0" fmla="*/ 3003516 h 3337927"/>
              <a:gd name="connsiteX1" fmla="*/ 7364404 w 8109294"/>
              <a:gd name="connsiteY1" fmla="*/ 0 h 3337927"/>
              <a:gd name="connsiteX2" fmla="*/ 8109294 w 8109294"/>
              <a:gd name="connsiteY2" fmla="*/ 765556 h 3337927"/>
              <a:gd name="connsiteX3" fmla="*/ 0 w 8109294"/>
              <a:gd name="connsiteY3" fmla="*/ 3337927 h 3337927"/>
              <a:gd name="connsiteX4" fmla="*/ 426809 w 8109294"/>
              <a:gd name="connsiteY4" fmla="*/ 3003516 h 3337927"/>
              <a:gd name="connsiteX0" fmla="*/ 1333653 w 9016138"/>
              <a:gd name="connsiteY0" fmla="*/ 3003516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1333653 w 9016138"/>
              <a:gd name="connsiteY4" fmla="*/ 3003516 h 4129004"/>
              <a:gd name="connsiteX0" fmla="*/ 590401 w 9016138"/>
              <a:gd name="connsiteY0" fmla="*/ 3581011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590401 w 9016138"/>
              <a:gd name="connsiteY4" fmla="*/ 3581011 h 4129004"/>
              <a:gd name="connsiteX0" fmla="*/ 1147343 w 9573080"/>
              <a:gd name="connsiteY0" fmla="*/ 3581011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1147343 w 9573080"/>
              <a:gd name="connsiteY4" fmla="*/ 3581011 h 4374765"/>
              <a:gd name="connsiteX0" fmla="*/ 413904 w 9573080"/>
              <a:gd name="connsiteY0" fmla="*/ 3954557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413904 w 9573080"/>
              <a:gd name="connsiteY4" fmla="*/ 3954557 h 4374765"/>
              <a:gd name="connsiteX0" fmla="*/ 413904 w 10265455"/>
              <a:gd name="connsiteY0" fmla="*/ 3954557 h 4374765"/>
              <a:gd name="connsiteX1" fmla="*/ 8828190 w 10265455"/>
              <a:gd name="connsiteY1" fmla="*/ 0 h 4374765"/>
              <a:gd name="connsiteX2" fmla="*/ 10265455 w 10265455"/>
              <a:gd name="connsiteY2" fmla="*/ 1599511 h 4374765"/>
              <a:gd name="connsiteX3" fmla="*/ 0 w 10265455"/>
              <a:gd name="connsiteY3" fmla="*/ 4374765 h 4374765"/>
              <a:gd name="connsiteX4" fmla="*/ 413904 w 10265455"/>
              <a:gd name="connsiteY4" fmla="*/ 3954557 h 4374765"/>
              <a:gd name="connsiteX0" fmla="*/ 413904 w 10265455"/>
              <a:gd name="connsiteY0" fmla="*/ 3292192 h 3712400"/>
              <a:gd name="connsiteX1" fmla="*/ 9494750 w 10265455"/>
              <a:gd name="connsiteY1" fmla="*/ 0 h 3712400"/>
              <a:gd name="connsiteX2" fmla="*/ 10265455 w 10265455"/>
              <a:gd name="connsiteY2" fmla="*/ 937146 h 3712400"/>
              <a:gd name="connsiteX3" fmla="*/ 0 w 10265455"/>
              <a:gd name="connsiteY3" fmla="*/ 3712400 h 3712400"/>
              <a:gd name="connsiteX4" fmla="*/ 413904 w 10265455"/>
              <a:gd name="connsiteY4" fmla="*/ 3292192 h 3712400"/>
              <a:gd name="connsiteX0" fmla="*/ 592038 w 10443589"/>
              <a:gd name="connsiteY0" fmla="*/ 3292192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592038 w 10443589"/>
              <a:gd name="connsiteY4" fmla="*/ 3292192 h 3874178"/>
              <a:gd name="connsiteX0" fmla="*/ 344287 w 10443589"/>
              <a:gd name="connsiteY0" fmla="*/ 3484690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44287 w 10443589"/>
              <a:gd name="connsiteY4" fmla="*/ 3484690 h 3874178"/>
              <a:gd name="connsiteX0" fmla="*/ 3382188 w 10443589"/>
              <a:gd name="connsiteY0" fmla="*/ 888243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382188 w 10443589"/>
              <a:gd name="connsiteY4" fmla="*/ 888243 h 3874178"/>
              <a:gd name="connsiteX0" fmla="*/ 515878 w 7577279"/>
              <a:gd name="connsiteY0" fmla="*/ 888243 h 1303543"/>
              <a:gd name="connsiteX1" fmla="*/ 6806574 w 7577279"/>
              <a:gd name="connsiteY1" fmla="*/ 0 h 1303543"/>
              <a:gd name="connsiteX2" fmla="*/ 7577279 w 7577279"/>
              <a:gd name="connsiteY2" fmla="*/ 937146 h 1303543"/>
              <a:gd name="connsiteX3" fmla="*/ 0 w 7577279"/>
              <a:gd name="connsiteY3" fmla="*/ 1303543 h 1303543"/>
              <a:gd name="connsiteX4" fmla="*/ 515878 w 7577279"/>
              <a:gd name="connsiteY4" fmla="*/ 888243 h 1303543"/>
              <a:gd name="connsiteX0" fmla="*/ 995219 w 8056620"/>
              <a:gd name="connsiteY0" fmla="*/ 888243 h 1291639"/>
              <a:gd name="connsiteX1" fmla="*/ 7285915 w 8056620"/>
              <a:gd name="connsiteY1" fmla="*/ 0 h 1291639"/>
              <a:gd name="connsiteX2" fmla="*/ 8056620 w 8056620"/>
              <a:gd name="connsiteY2" fmla="*/ 937146 h 1291639"/>
              <a:gd name="connsiteX3" fmla="*/ 0 w 8056620"/>
              <a:gd name="connsiteY3" fmla="*/ 1291639 h 1291639"/>
              <a:gd name="connsiteX4" fmla="*/ 995219 w 8056620"/>
              <a:gd name="connsiteY4" fmla="*/ 888243 h 1291639"/>
              <a:gd name="connsiteX0" fmla="*/ 485151 w 8056620"/>
              <a:gd name="connsiteY0" fmla="*/ 819057 h 1291639"/>
              <a:gd name="connsiteX1" fmla="*/ 7285915 w 8056620"/>
              <a:gd name="connsiteY1" fmla="*/ 0 h 1291639"/>
              <a:gd name="connsiteX2" fmla="*/ 8056620 w 8056620"/>
              <a:gd name="connsiteY2" fmla="*/ 937146 h 1291639"/>
              <a:gd name="connsiteX3" fmla="*/ 0 w 8056620"/>
              <a:gd name="connsiteY3" fmla="*/ 1291639 h 1291639"/>
              <a:gd name="connsiteX4" fmla="*/ 485151 w 8056620"/>
              <a:gd name="connsiteY4" fmla="*/ 819057 h 1291639"/>
              <a:gd name="connsiteX0" fmla="*/ 485151 w 7285915"/>
              <a:gd name="connsiteY0" fmla="*/ 819057 h 3705924"/>
              <a:gd name="connsiteX1" fmla="*/ 7285915 w 7285915"/>
              <a:gd name="connsiteY1" fmla="*/ 0 h 3705924"/>
              <a:gd name="connsiteX2" fmla="*/ 5523825 w 7285915"/>
              <a:gd name="connsiteY2" fmla="*/ 3705924 h 3705924"/>
              <a:gd name="connsiteX3" fmla="*/ 0 w 7285915"/>
              <a:gd name="connsiteY3" fmla="*/ 1291639 h 3705924"/>
              <a:gd name="connsiteX4" fmla="*/ 485151 w 7285915"/>
              <a:gd name="connsiteY4" fmla="*/ 819057 h 3705924"/>
              <a:gd name="connsiteX0" fmla="*/ 485151 w 6535794"/>
              <a:gd name="connsiteY0" fmla="*/ 0 h 2886867"/>
              <a:gd name="connsiteX1" fmla="*/ 6535794 w 6535794"/>
              <a:gd name="connsiteY1" fmla="*/ 2013176 h 2886867"/>
              <a:gd name="connsiteX2" fmla="*/ 5523825 w 6535794"/>
              <a:gd name="connsiteY2" fmla="*/ 2886867 h 2886867"/>
              <a:gd name="connsiteX3" fmla="*/ 0 w 6535794"/>
              <a:gd name="connsiteY3" fmla="*/ 472582 h 2886867"/>
              <a:gd name="connsiteX4" fmla="*/ 485151 w 6535794"/>
              <a:gd name="connsiteY4" fmla="*/ 0 h 2886867"/>
              <a:gd name="connsiteX0" fmla="*/ 485151 w 6510310"/>
              <a:gd name="connsiteY0" fmla="*/ 0 h 2886867"/>
              <a:gd name="connsiteX1" fmla="*/ 6510310 w 6510310"/>
              <a:gd name="connsiteY1" fmla="*/ 2078915 h 2886867"/>
              <a:gd name="connsiteX2" fmla="*/ 5523825 w 6510310"/>
              <a:gd name="connsiteY2" fmla="*/ 2886867 h 2886867"/>
              <a:gd name="connsiteX3" fmla="*/ 0 w 6510310"/>
              <a:gd name="connsiteY3" fmla="*/ 472582 h 2886867"/>
              <a:gd name="connsiteX4" fmla="*/ 485151 w 6510310"/>
              <a:gd name="connsiteY4" fmla="*/ 0 h 2886867"/>
              <a:gd name="connsiteX0" fmla="*/ 168969 w 6510310"/>
              <a:gd name="connsiteY0" fmla="*/ 0 h 2578417"/>
              <a:gd name="connsiteX1" fmla="*/ 6510310 w 6510310"/>
              <a:gd name="connsiteY1" fmla="*/ 1770465 h 2578417"/>
              <a:gd name="connsiteX2" fmla="*/ 5523825 w 6510310"/>
              <a:gd name="connsiteY2" fmla="*/ 2578417 h 2578417"/>
              <a:gd name="connsiteX3" fmla="*/ 0 w 6510310"/>
              <a:gd name="connsiteY3" fmla="*/ 164132 h 2578417"/>
              <a:gd name="connsiteX4" fmla="*/ 168969 w 6510310"/>
              <a:gd name="connsiteY4" fmla="*/ 0 h 2578417"/>
              <a:gd name="connsiteX0" fmla="*/ 162656 w 6503997"/>
              <a:gd name="connsiteY0" fmla="*/ 0 h 2578417"/>
              <a:gd name="connsiteX1" fmla="*/ 6503997 w 6503997"/>
              <a:gd name="connsiteY1" fmla="*/ 1770465 h 2578417"/>
              <a:gd name="connsiteX2" fmla="*/ 5517512 w 6503997"/>
              <a:gd name="connsiteY2" fmla="*/ 2578417 h 2578417"/>
              <a:gd name="connsiteX3" fmla="*/ 0 w 6503997"/>
              <a:gd name="connsiteY3" fmla="*/ 264882 h 2578417"/>
              <a:gd name="connsiteX4" fmla="*/ 162656 w 6503997"/>
              <a:gd name="connsiteY4" fmla="*/ 0 h 2578417"/>
              <a:gd name="connsiteX0" fmla="*/ 0 w 6504732"/>
              <a:gd name="connsiteY0" fmla="*/ 0 h 2430028"/>
              <a:gd name="connsiteX1" fmla="*/ 6504732 w 6504732"/>
              <a:gd name="connsiteY1" fmla="*/ 1622076 h 2430028"/>
              <a:gd name="connsiteX2" fmla="*/ 5518247 w 6504732"/>
              <a:gd name="connsiteY2" fmla="*/ 2430028 h 2430028"/>
              <a:gd name="connsiteX3" fmla="*/ 735 w 6504732"/>
              <a:gd name="connsiteY3" fmla="*/ 116493 h 2430028"/>
              <a:gd name="connsiteX4" fmla="*/ 0 w 6504732"/>
              <a:gd name="connsiteY4" fmla="*/ 0 h 243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4732" h="2430028">
                <a:moveTo>
                  <a:pt x="0" y="0"/>
                </a:moveTo>
                <a:lnTo>
                  <a:pt x="6504732" y="1622076"/>
                </a:lnTo>
                <a:lnTo>
                  <a:pt x="5518247" y="2430028"/>
                </a:lnTo>
                <a:lnTo>
                  <a:pt x="735" y="116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Téglalap 1"/>
          <p:cNvSpPr/>
          <p:nvPr/>
        </p:nvSpPr>
        <p:spPr>
          <a:xfrm flipH="1">
            <a:off x="5043166" y="2776942"/>
            <a:ext cx="2904565" cy="929868"/>
          </a:xfrm>
          <a:custGeom>
            <a:avLst/>
            <a:gdLst>
              <a:gd name="connsiteX0" fmla="*/ 0 w 2756647"/>
              <a:gd name="connsiteY0" fmla="*/ 0 h 1089212"/>
              <a:gd name="connsiteX1" fmla="*/ 2756647 w 2756647"/>
              <a:gd name="connsiteY1" fmla="*/ 0 h 1089212"/>
              <a:gd name="connsiteX2" fmla="*/ 2756647 w 2756647"/>
              <a:gd name="connsiteY2" fmla="*/ 1089212 h 1089212"/>
              <a:gd name="connsiteX3" fmla="*/ 0 w 2756647"/>
              <a:gd name="connsiteY3" fmla="*/ 1089212 h 1089212"/>
              <a:gd name="connsiteX4" fmla="*/ 0 w 2756647"/>
              <a:gd name="connsiteY4" fmla="*/ 0 h 1089212"/>
              <a:gd name="connsiteX0" fmla="*/ 161365 w 2918012"/>
              <a:gd name="connsiteY0" fmla="*/ 0 h 1089212"/>
              <a:gd name="connsiteX1" fmla="*/ 2918012 w 2918012"/>
              <a:gd name="connsiteY1" fmla="*/ 0 h 1089212"/>
              <a:gd name="connsiteX2" fmla="*/ 2918012 w 2918012"/>
              <a:gd name="connsiteY2" fmla="*/ 1089212 h 1089212"/>
              <a:gd name="connsiteX3" fmla="*/ 161365 w 2918012"/>
              <a:gd name="connsiteY3" fmla="*/ 1089212 h 1089212"/>
              <a:gd name="connsiteX4" fmla="*/ 0 w 2918012"/>
              <a:gd name="connsiteY4" fmla="*/ 537883 h 1089212"/>
              <a:gd name="connsiteX5" fmla="*/ 161365 w 2918012"/>
              <a:gd name="connsiteY5" fmla="*/ 0 h 1089212"/>
              <a:gd name="connsiteX0" fmla="*/ 161365 w 2918012"/>
              <a:gd name="connsiteY0" fmla="*/ 161364 h 1250576"/>
              <a:gd name="connsiteX1" fmla="*/ 2904565 w 2918012"/>
              <a:gd name="connsiteY1" fmla="*/ 0 h 1250576"/>
              <a:gd name="connsiteX2" fmla="*/ 2918012 w 2918012"/>
              <a:gd name="connsiteY2" fmla="*/ 1250576 h 1250576"/>
              <a:gd name="connsiteX3" fmla="*/ 161365 w 2918012"/>
              <a:gd name="connsiteY3" fmla="*/ 1250576 h 1250576"/>
              <a:gd name="connsiteX4" fmla="*/ 0 w 2918012"/>
              <a:gd name="connsiteY4" fmla="*/ 699247 h 1250576"/>
              <a:gd name="connsiteX5" fmla="*/ 161365 w 2918012"/>
              <a:gd name="connsiteY5" fmla="*/ 161364 h 1250576"/>
              <a:gd name="connsiteX0" fmla="*/ 161365 w 2971800"/>
              <a:gd name="connsiteY0" fmla="*/ 161364 h 1438835"/>
              <a:gd name="connsiteX1" fmla="*/ 2904565 w 2971800"/>
              <a:gd name="connsiteY1" fmla="*/ 0 h 1438835"/>
              <a:gd name="connsiteX2" fmla="*/ 2971800 w 2971800"/>
              <a:gd name="connsiteY2" fmla="*/ 1438835 h 1438835"/>
              <a:gd name="connsiteX3" fmla="*/ 161365 w 2971800"/>
              <a:gd name="connsiteY3" fmla="*/ 1250576 h 1438835"/>
              <a:gd name="connsiteX4" fmla="*/ 0 w 2971800"/>
              <a:gd name="connsiteY4" fmla="*/ 699247 h 1438835"/>
              <a:gd name="connsiteX5" fmla="*/ 161365 w 2971800"/>
              <a:gd name="connsiteY5" fmla="*/ 161364 h 1438835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891117 w 2904565"/>
              <a:gd name="connsiteY2" fmla="*/ 1479176 h 1479176"/>
              <a:gd name="connsiteX3" fmla="*/ 161365 w 2904565"/>
              <a:gd name="connsiteY3" fmla="*/ 1250576 h 1479176"/>
              <a:gd name="connsiteX4" fmla="*/ 0 w 2904565"/>
              <a:gd name="connsiteY4" fmla="*/ 699247 h 1479176"/>
              <a:gd name="connsiteX5" fmla="*/ 161365 w 2904565"/>
              <a:gd name="connsiteY5" fmla="*/ 161364 h 1479176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770095 w 2904565"/>
              <a:gd name="connsiteY2" fmla="*/ 685799 h 1479176"/>
              <a:gd name="connsiteX3" fmla="*/ 2891117 w 2904565"/>
              <a:gd name="connsiteY3" fmla="*/ 1479176 h 1479176"/>
              <a:gd name="connsiteX4" fmla="*/ 161365 w 2904565"/>
              <a:gd name="connsiteY4" fmla="*/ 1250576 h 1479176"/>
              <a:gd name="connsiteX5" fmla="*/ 0 w 2904565"/>
              <a:gd name="connsiteY5" fmla="*/ 699247 h 1479176"/>
              <a:gd name="connsiteX6" fmla="*/ 161365 w 2904565"/>
              <a:gd name="connsiteY6" fmla="*/ 161364 h 14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565" h="1479176">
                <a:moveTo>
                  <a:pt x="161365" y="161364"/>
                </a:moveTo>
                <a:lnTo>
                  <a:pt x="2904565" y="0"/>
                </a:lnTo>
                <a:cubicBezTo>
                  <a:pt x="2895600" y="224117"/>
                  <a:pt x="2779060" y="461682"/>
                  <a:pt x="2770095" y="685799"/>
                </a:cubicBezTo>
                <a:lnTo>
                  <a:pt x="2891117" y="1479176"/>
                </a:lnTo>
                <a:lnTo>
                  <a:pt x="161365" y="1250576"/>
                </a:lnTo>
                <a:cubicBezTo>
                  <a:pt x="156882" y="1062317"/>
                  <a:pt x="4483" y="887506"/>
                  <a:pt x="0" y="699247"/>
                </a:cubicBezTo>
                <a:lnTo>
                  <a:pt x="161365" y="161364"/>
                </a:lnTo>
                <a:close/>
              </a:path>
            </a:pathLst>
          </a:custGeom>
          <a:solidFill>
            <a:srgbClr val="0A6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SZOMORÚSÁG</a:t>
            </a:r>
            <a:endParaRPr lang="hu-HU" sz="2400" dirty="0"/>
          </a:p>
        </p:txBody>
      </p:sp>
      <p:sp>
        <p:nvSpPr>
          <p:cNvPr id="82" name="Téglalap 1"/>
          <p:cNvSpPr/>
          <p:nvPr/>
        </p:nvSpPr>
        <p:spPr>
          <a:xfrm flipH="1">
            <a:off x="5043166" y="1800332"/>
            <a:ext cx="2904565" cy="929868"/>
          </a:xfrm>
          <a:custGeom>
            <a:avLst/>
            <a:gdLst>
              <a:gd name="connsiteX0" fmla="*/ 0 w 2756647"/>
              <a:gd name="connsiteY0" fmla="*/ 0 h 1089212"/>
              <a:gd name="connsiteX1" fmla="*/ 2756647 w 2756647"/>
              <a:gd name="connsiteY1" fmla="*/ 0 h 1089212"/>
              <a:gd name="connsiteX2" fmla="*/ 2756647 w 2756647"/>
              <a:gd name="connsiteY2" fmla="*/ 1089212 h 1089212"/>
              <a:gd name="connsiteX3" fmla="*/ 0 w 2756647"/>
              <a:gd name="connsiteY3" fmla="*/ 1089212 h 1089212"/>
              <a:gd name="connsiteX4" fmla="*/ 0 w 2756647"/>
              <a:gd name="connsiteY4" fmla="*/ 0 h 1089212"/>
              <a:gd name="connsiteX0" fmla="*/ 161365 w 2918012"/>
              <a:gd name="connsiteY0" fmla="*/ 0 h 1089212"/>
              <a:gd name="connsiteX1" fmla="*/ 2918012 w 2918012"/>
              <a:gd name="connsiteY1" fmla="*/ 0 h 1089212"/>
              <a:gd name="connsiteX2" fmla="*/ 2918012 w 2918012"/>
              <a:gd name="connsiteY2" fmla="*/ 1089212 h 1089212"/>
              <a:gd name="connsiteX3" fmla="*/ 161365 w 2918012"/>
              <a:gd name="connsiteY3" fmla="*/ 1089212 h 1089212"/>
              <a:gd name="connsiteX4" fmla="*/ 0 w 2918012"/>
              <a:gd name="connsiteY4" fmla="*/ 537883 h 1089212"/>
              <a:gd name="connsiteX5" fmla="*/ 161365 w 2918012"/>
              <a:gd name="connsiteY5" fmla="*/ 0 h 1089212"/>
              <a:gd name="connsiteX0" fmla="*/ 161365 w 2918012"/>
              <a:gd name="connsiteY0" fmla="*/ 161364 h 1250576"/>
              <a:gd name="connsiteX1" fmla="*/ 2904565 w 2918012"/>
              <a:gd name="connsiteY1" fmla="*/ 0 h 1250576"/>
              <a:gd name="connsiteX2" fmla="*/ 2918012 w 2918012"/>
              <a:gd name="connsiteY2" fmla="*/ 1250576 h 1250576"/>
              <a:gd name="connsiteX3" fmla="*/ 161365 w 2918012"/>
              <a:gd name="connsiteY3" fmla="*/ 1250576 h 1250576"/>
              <a:gd name="connsiteX4" fmla="*/ 0 w 2918012"/>
              <a:gd name="connsiteY4" fmla="*/ 699247 h 1250576"/>
              <a:gd name="connsiteX5" fmla="*/ 161365 w 2918012"/>
              <a:gd name="connsiteY5" fmla="*/ 161364 h 1250576"/>
              <a:gd name="connsiteX0" fmla="*/ 161365 w 2971800"/>
              <a:gd name="connsiteY0" fmla="*/ 161364 h 1438835"/>
              <a:gd name="connsiteX1" fmla="*/ 2904565 w 2971800"/>
              <a:gd name="connsiteY1" fmla="*/ 0 h 1438835"/>
              <a:gd name="connsiteX2" fmla="*/ 2971800 w 2971800"/>
              <a:gd name="connsiteY2" fmla="*/ 1438835 h 1438835"/>
              <a:gd name="connsiteX3" fmla="*/ 161365 w 2971800"/>
              <a:gd name="connsiteY3" fmla="*/ 1250576 h 1438835"/>
              <a:gd name="connsiteX4" fmla="*/ 0 w 2971800"/>
              <a:gd name="connsiteY4" fmla="*/ 699247 h 1438835"/>
              <a:gd name="connsiteX5" fmla="*/ 161365 w 2971800"/>
              <a:gd name="connsiteY5" fmla="*/ 161364 h 1438835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891117 w 2904565"/>
              <a:gd name="connsiteY2" fmla="*/ 1479176 h 1479176"/>
              <a:gd name="connsiteX3" fmla="*/ 161365 w 2904565"/>
              <a:gd name="connsiteY3" fmla="*/ 1250576 h 1479176"/>
              <a:gd name="connsiteX4" fmla="*/ 0 w 2904565"/>
              <a:gd name="connsiteY4" fmla="*/ 699247 h 1479176"/>
              <a:gd name="connsiteX5" fmla="*/ 161365 w 2904565"/>
              <a:gd name="connsiteY5" fmla="*/ 161364 h 1479176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770095 w 2904565"/>
              <a:gd name="connsiteY2" fmla="*/ 685799 h 1479176"/>
              <a:gd name="connsiteX3" fmla="*/ 2891117 w 2904565"/>
              <a:gd name="connsiteY3" fmla="*/ 1479176 h 1479176"/>
              <a:gd name="connsiteX4" fmla="*/ 161365 w 2904565"/>
              <a:gd name="connsiteY4" fmla="*/ 1250576 h 1479176"/>
              <a:gd name="connsiteX5" fmla="*/ 0 w 2904565"/>
              <a:gd name="connsiteY5" fmla="*/ 699247 h 1479176"/>
              <a:gd name="connsiteX6" fmla="*/ 161365 w 2904565"/>
              <a:gd name="connsiteY6" fmla="*/ 161364 h 14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565" h="1479176">
                <a:moveTo>
                  <a:pt x="161365" y="161364"/>
                </a:moveTo>
                <a:lnTo>
                  <a:pt x="2904565" y="0"/>
                </a:lnTo>
                <a:cubicBezTo>
                  <a:pt x="2895600" y="224117"/>
                  <a:pt x="2779060" y="461682"/>
                  <a:pt x="2770095" y="685799"/>
                </a:cubicBezTo>
                <a:lnTo>
                  <a:pt x="2891117" y="1479176"/>
                </a:lnTo>
                <a:lnTo>
                  <a:pt x="161365" y="1250576"/>
                </a:lnTo>
                <a:cubicBezTo>
                  <a:pt x="156882" y="1062317"/>
                  <a:pt x="4483" y="887506"/>
                  <a:pt x="0" y="699247"/>
                </a:cubicBezTo>
                <a:lnTo>
                  <a:pt x="161365" y="161364"/>
                </a:lnTo>
                <a:close/>
              </a:path>
            </a:pathLst>
          </a:custGeom>
          <a:solidFill>
            <a:srgbClr val="095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FÉLELEM</a:t>
            </a:r>
            <a:endParaRPr lang="hu-HU" sz="2400" dirty="0"/>
          </a:p>
        </p:txBody>
      </p:sp>
      <p:sp>
        <p:nvSpPr>
          <p:cNvPr id="87" name="Téglalap 1"/>
          <p:cNvSpPr/>
          <p:nvPr/>
        </p:nvSpPr>
        <p:spPr>
          <a:xfrm flipH="1">
            <a:off x="5043166" y="4767498"/>
            <a:ext cx="2904565" cy="929868"/>
          </a:xfrm>
          <a:custGeom>
            <a:avLst/>
            <a:gdLst>
              <a:gd name="connsiteX0" fmla="*/ 0 w 2756647"/>
              <a:gd name="connsiteY0" fmla="*/ 0 h 1089212"/>
              <a:gd name="connsiteX1" fmla="*/ 2756647 w 2756647"/>
              <a:gd name="connsiteY1" fmla="*/ 0 h 1089212"/>
              <a:gd name="connsiteX2" fmla="*/ 2756647 w 2756647"/>
              <a:gd name="connsiteY2" fmla="*/ 1089212 h 1089212"/>
              <a:gd name="connsiteX3" fmla="*/ 0 w 2756647"/>
              <a:gd name="connsiteY3" fmla="*/ 1089212 h 1089212"/>
              <a:gd name="connsiteX4" fmla="*/ 0 w 2756647"/>
              <a:gd name="connsiteY4" fmla="*/ 0 h 1089212"/>
              <a:gd name="connsiteX0" fmla="*/ 161365 w 2918012"/>
              <a:gd name="connsiteY0" fmla="*/ 0 h 1089212"/>
              <a:gd name="connsiteX1" fmla="*/ 2918012 w 2918012"/>
              <a:gd name="connsiteY1" fmla="*/ 0 h 1089212"/>
              <a:gd name="connsiteX2" fmla="*/ 2918012 w 2918012"/>
              <a:gd name="connsiteY2" fmla="*/ 1089212 h 1089212"/>
              <a:gd name="connsiteX3" fmla="*/ 161365 w 2918012"/>
              <a:gd name="connsiteY3" fmla="*/ 1089212 h 1089212"/>
              <a:gd name="connsiteX4" fmla="*/ 0 w 2918012"/>
              <a:gd name="connsiteY4" fmla="*/ 537883 h 1089212"/>
              <a:gd name="connsiteX5" fmla="*/ 161365 w 2918012"/>
              <a:gd name="connsiteY5" fmla="*/ 0 h 1089212"/>
              <a:gd name="connsiteX0" fmla="*/ 161365 w 2918012"/>
              <a:gd name="connsiteY0" fmla="*/ 161364 h 1250576"/>
              <a:gd name="connsiteX1" fmla="*/ 2904565 w 2918012"/>
              <a:gd name="connsiteY1" fmla="*/ 0 h 1250576"/>
              <a:gd name="connsiteX2" fmla="*/ 2918012 w 2918012"/>
              <a:gd name="connsiteY2" fmla="*/ 1250576 h 1250576"/>
              <a:gd name="connsiteX3" fmla="*/ 161365 w 2918012"/>
              <a:gd name="connsiteY3" fmla="*/ 1250576 h 1250576"/>
              <a:gd name="connsiteX4" fmla="*/ 0 w 2918012"/>
              <a:gd name="connsiteY4" fmla="*/ 699247 h 1250576"/>
              <a:gd name="connsiteX5" fmla="*/ 161365 w 2918012"/>
              <a:gd name="connsiteY5" fmla="*/ 161364 h 1250576"/>
              <a:gd name="connsiteX0" fmla="*/ 161365 w 2971800"/>
              <a:gd name="connsiteY0" fmla="*/ 161364 h 1438835"/>
              <a:gd name="connsiteX1" fmla="*/ 2904565 w 2971800"/>
              <a:gd name="connsiteY1" fmla="*/ 0 h 1438835"/>
              <a:gd name="connsiteX2" fmla="*/ 2971800 w 2971800"/>
              <a:gd name="connsiteY2" fmla="*/ 1438835 h 1438835"/>
              <a:gd name="connsiteX3" fmla="*/ 161365 w 2971800"/>
              <a:gd name="connsiteY3" fmla="*/ 1250576 h 1438835"/>
              <a:gd name="connsiteX4" fmla="*/ 0 w 2971800"/>
              <a:gd name="connsiteY4" fmla="*/ 699247 h 1438835"/>
              <a:gd name="connsiteX5" fmla="*/ 161365 w 2971800"/>
              <a:gd name="connsiteY5" fmla="*/ 161364 h 1438835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891117 w 2904565"/>
              <a:gd name="connsiteY2" fmla="*/ 1479176 h 1479176"/>
              <a:gd name="connsiteX3" fmla="*/ 161365 w 2904565"/>
              <a:gd name="connsiteY3" fmla="*/ 1250576 h 1479176"/>
              <a:gd name="connsiteX4" fmla="*/ 0 w 2904565"/>
              <a:gd name="connsiteY4" fmla="*/ 699247 h 1479176"/>
              <a:gd name="connsiteX5" fmla="*/ 161365 w 2904565"/>
              <a:gd name="connsiteY5" fmla="*/ 161364 h 1479176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770095 w 2904565"/>
              <a:gd name="connsiteY2" fmla="*/ 685799 h 1479176"/>
              <a:gd name="connsiteX3" fmla="*/ 2891117 w 2904565"/>
              <a:gd name="connsiteY3" fmla="*/ 1479176 h 1479176"/>
              <a:gd name="connsiteX4" fmla="*/ 161365 w 2904565"/>
              <a:gd name="connsiteY4" fmla="*/ 1250576 h 1479176"/>
              <a:gd name="connsiteX5" fmla="*/ 0 w 2904565"/>
              <a:gd name="connsiteY5" fmla="*/ 699247 h 1479176"/>
              <a:gd name="connsiteX6" fmla="*/ 161365 w 2904565"/>
              <a:gd name="connsiteY6" fmla="*/ 161364 h 14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565" h="1479176">
                <a:moveTo>
                  <a:pt x="161365" y="161364"/>
                </a:moveTo>
                <a:lnTo>
                  <a:pt x="2904565" y="0"/>
                </a:lnTo>
                <a:cubicBezTo>
                  <a:pt x="2895600" y="224117"/>
                  <a:pt x="2779060" y="461682"/>
                  <a:pt x="2770095" y="685799"/>
                </a:cubicBezTo>
                <a:lnTo>
                  <a:pt x="2891117" y="1479176"/>
                </a:lnTo>
                <a:lnTo>
                  <a:pt x="161365" y="1250576"/>
                </a:lnTo>
                <a:cubicBezTo>
                  <a:pt x="156882" y="1062317"/>
                  <a:pt x="4483" y="887506"/>
                  <a:pt x="0" y="699247"/>
                </a:cubicBezTo>
                <a:lnTo>
                  <a:pt x="161365" y="161364"/>
                </a:lnTo>
                <a:close/>
              </a:path>
            </a:pathLst>
          </a:custGeom>
          <a:solidFill>
            <a:srgbClr val="2B8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KIKÖZÖSÍTÉS</a:t>
            </a:r>
          </a:p>
        </p:txBody>
      </p:sp>
      <p:sp>
        <p:nvSpPr>
          <p:cNvPr id="88" name="Téglalap 1"/>
          <p:cNvSpPr/>
          <p:nvPr/>
        </p:nvSpPr>
        <p:spPr>
          <a:xfrm flipH="1">
            <a:off x="5043165" y="5789110"/>
            <a:ext cx="2904565" cy="929868"/>
          </a:xfrm>
          <a:custGeom>
            <a:avLst/>
            <a:gdLst>
              <a:gd name="connsiteX0" fmla="*/ 0 w 2756647"/>
              <a:gd name="connsiteY0" fmla="*/ 0 h 1089212"/>
              <a:gd name="connsiteX1" fmla="*/ 2756647 w 2756647"/>
              <a:gd name="connsiteY1" fmla="*/ 0 h 1089212"/>
              <a:gd name="connsiteX2" fmla="*/ 2756647 w 2756647"/>
              <a:gd name="connsiteY2" fmla="*/ 1089212 h 1089212"/>
              <a:gd name="connsiteX3" fmla="*/ 0 w 2756647"/>
              <a:gd name="connsiteY3" fmla="*/ 1089212 h 1089212"/>
              <a:gd name="connsiteX4" fmla="*/ 0 w 2756647"/>
              <a:gd name="connsiteY4" fmla="*/ 0 h 1089212"/>
              <a:gd name="connsiteX0" fmla="*/ 161365 w 2918012"/>
              <a:gd name="connsiteY0" fmla="*/ 0 h 1089212"/>
              <a:gd name="connsiteX1" fmla="*/ 2918012 w 2918012"/>
              <a:gd name="connsiteY1" fmla="*/ 0 h 1089212"/>
              <a:gd name="connsiteX2" fmla="*/ 2918012 w 2918012"/>
              <a:gd name="connsiteY2" fmla="*/ 1089212 h 1089212"/>
              <a:gd name="connsiteX3" fmla="*/ 161365 w 2918012"/>
              <a:gd name="connsiteY3" fmla="*/ 1089212 h 1089212"/>
              <a:gd name="connsiteX4" fmla="*/ 0 w 2918012"/>
              <a:gd name="connsiteY4" fmla="*/ 537883 h 1089212"/>
              <a:gd name="connsiteX5" fmla="*/ 161365 w 2918012"/>
              <a:gd name="connsiteY5" fmla="*/ 0 h 1089212"/>
              <a:gd name="connsiteX0" fmla="*/ 161365 w 2918012"/>
              <a:gd name="connsiteY0" fmla="*/ 161364 h 1250576"/>
              <a:gd name="connsiteX1" fmla="*/ 2904565 w 2918012"/>
              <a:gd name="connsiteY1" fmla="*/ 0 h 1250576"/>
              <a:gd name="connsiteX2" fmla="*/ 2918012 w 2918012"/>
              <a:gd name="connsiteY2" fmla="*/ 1250576 h 1250576"/>
              <a:gd name="connsiteX3" fmla="*/ 161365 w 2918012"/>
              <a:gd name="connsiteY3" fmla="*/ 1250576 h 1250576"/>
              <a:gd name="connsiteX4" fmla="*/ 0 w 2918012"/>
              <a:gd name="connsiteY4" fmla="*/ 699247 h 1250576"/>
              <a:gd name="connsiteX5" fmla="*/ 161365 w 2918012"/>
              <a:gd name="connsiteY5" fmla="*/ 161364 h 1250576"/>
              <a:gd name="connsiteX0" fmla="*/ 161365 w 2971800"/>
              <a:gd name="connsiteY0" fmla="*/ 161364 h 1438835"/>
              <a:gd name="connsiteX1" fmla="*/ 2904565 w 2971800"/>
              <a:gd name="connsiteY1" fmla="*/ 0 h 1438835"/>
              <a:gd name="connsiteX2" fmla="*/ 2971800 w 2971800"/>
              <a:gd name="connsiteY2" fmla="*/ 1438835 h 1438835"/>
              <a:gd name="connsiteX3" fmla="*/ 161365 w 2971800"/>
              <a:gd name="connsiteY3" fmla="*/ 1250576 h 1438835"/>
              <a:gd name="connsiteX4" fmla="*/ 0 w 2971800"/>
              <a:gd name="connsiteY4" fmla="*/ 699247 h 1438835"/>
              <a:gd name="connsiteX5" fmla="*/ 161365 w 2971800"/>
              <a:gd name="connsiteY5" fmla="*/ 161364 h 1438835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891117 w 2904565"/>
              <a:gd name="connsiteY2" fmla="*/ 1479176 h 1479176"/>
              <a:gd name="connsiteX3" fmla="*/ 161365 w 2904565"/>
              <a:gd name="connsiteY3" fmla="*/ 1250576 h 1479176"/>
              <a:gd name="connsiteX4" fmla="*/ 0 w 2904565"/>
              <a:gd name="connsiteY4" fmla="*/ 699247 h 1479176"/>
              <a:gd name="connsiteX5" fmla="*/ 161365 w 2904565"/>
              <a:gd name="connsiteY5" fmla="*/ 161364 h 1479176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770095 w 2904565"/>
              <a:gd name="connsiteY2" fmla="*/ 685799 h 1479176"/>
              <a:gd name="connsiteX3" fmla="*/ 2891117 w 2904565"/>
              <a:gd name="connsiteY3" fmla="*/ 1479176 h 1479176"/>
              <a:gd name="connsiteX4" fmla="*/ 161365 w 2904565"/>
              <a:gd name="connsiteY4" fmla="*/ 1250576 h 1479176"/>
              <a:gd name="connsiteX5" fmla="*/ 0 w 2904565"/>
              <a:gd name="connsiteY5" fmla="*/ 699247 h 1479176"/>
              <a:gd name="connsiteX6" fmla="*/ 161365 w 2904565"/>
              <a:gd name="connsiteY6" fmla="*/ 161364 h 14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565" h="1479176">
                <a:moveTo>
                  <a:pt x="161365" y="161364"/>
                </a:moveTo>
                <a:lnTo>
                  <a:pt x="2904565" y="0"/>
                </a:lnTo>
                <a:cubicBezTo>
                  <a:pt x="2895600" y="224117"/>
                  <a:pt x="2779060" y="461682"/>
                  <a:pt x="2770095" y="685799"/>
                </a:cubicBezTo>
                <a:lnTo>
                  <a:pt x="2891117" y="1479176"/>
                </a:lnTo>
                <a:lnTo>
                  <a:pt x="161365" y="1250576"/>
                </a:lnTo>
                <a:cubicBezTo>
                  <a:pt x="156882" y="1062317"/>
                  <a:pt x="4483" y="887506"/>
                  <a:pt x="0" y="699247"/>
                </a:cubicBezTo>
                <a:lnTo>
                  <a:pt x="161365" y="161364"/>
                </a:lnTo>
                <a:close/>
              </a:path>
            </a:pathLst>
          </a:custGeom>
          <a:solidFill>
            <a:srgbClr val="489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CSÚFOLÓDÁS</a:t>
            </a:r>
          </a:p>
        </p:txBody>
      </p:sp>
      <p:sp>
        <p:nvSpPr>
          <p:cNvPr id="102" name="Téglalap 79"/>
          <p:cNvSpPr/>
          <p:nvPr/>
        </p:nvSpPr>
        <p:spPr>
          <a:xfrm rot="2534716">
            <a:off x="6179920" y="3628948"/>
            <a:ext cx="7285293" cy="1367765"/>
          </a:xfrm>
          <a:custGeom>
            <a:avLst/>
            <a:gdLst>
              <a:gd name="connsiteX0" fmla="*/ 0 w 12005762"/>
              <a:gd name="connsiteY0" fmla="*/ 0 h 1377043"/>
              <a:gd name="connsiteX1" fmla="*/ 12005762 w 12005762"/>
              <a:gd name="connsiteY1" fmla="*/ 0 h 1377043"/>
              <a:gd name="connsiteX2" fmla="*/ 12005762 w 12005762"/>
              <a:gd name="connsiteY2" fmla="*/ 1377043 h 1377043"/>
              <a:gd name="connsiteX3" fmla="*/ 0 w 12005762"/>
              <a:gd name="connsiteY3" fmla="*/ 1377043 h 1377043"/>
              <a:gd name="connsiteX4" fmla="*/ 0 w 12005762"/>
              <a:gd name="connsiteY4" fmla="*/ 0 h 1377043"/>
              <a:gd name="connsiteX0" fmla="*/ 33458 w 12039220"/>
              <a:gd name="connsiteY0" fmla="*/ 0 h 1377043"/>
              <a:gd name="connsiteX1" fmla="*/ 12039220 w 12039220"/>
              <a:gd name="connsiteY1" fmla="*/ 0 h 1377043"/>
              <a:gd name="connsiteX2" fmla="*/ 12039220 w 12039220"/>
              <a:gd name="connsiteY2" fmla="*/ 1377043 h 1377043"/>
              <a:gd name="connsiteX3" fmla="*/ 0 w 12039220"/>
              <a:gd name="connsiteY3" fmla="*/ 302234 h 1377043"/>
              <a:gd name="connsiteX4" fmla="*/ 33458 w 12039220"/>
              <a:gd name="connsiteY4" fmla="*/ 0 h 1377043"/>
              <a:gd name="connsiteX0" fmla="*/ 0 w 12096465"/>
              <a:gd name="connsiteY0" fmla="*/ 114880 h 1377043"/>
              <a:gd name="connsiteX1" fmla="*/ 12096465 w 12096465"/>
              <a:gd name="connsiteY1" fmla="*/ 0 h 1377043"/>
              <a:gd name="connsiteX2" fmla="*/ 12096465 w 12096465"/>
              <a:gd name="connsiteY2" fmla="*/ 1377043 h 1377043"/>
              <a:gd name="connsiteX3" fmla="*/ 57245 w 12096465"/>
              <a:gd name="connsiteY3" fmla="*/ 302234 h 1377043"/>
              <a:gd name="connsiteX4" fmla="*/ 0 w 12096465"/>
              <a:gd name="connsiteY4" fmla="*/ 114880 h 1377043"/>
              <a:gd name="connsiteX0" fmla="*/ 0 w 12598508"/>
              <a:gd name="connsiteY0" fmla="*/ 635841 h 1898004"/>
              <a:gd name="connsiteX1" fmla="*/ 12598508 w 12598508"/>
              <a:gd name="connsiteY1" fmla="*/ 0 h 1898004"/>
              <a:gd name="connsiteX2" fmla="*/ 12096465 w 12598508"/>
              <a:gd name="connsiteY2" fmla="*/ 1898004 h 1898004"/>
              <a:gd name="connsiteX3" fmla="*/ 57245 w 12598508"/>
              <a:gd name="connsiteY3" fmla="*/ 823195 h 1898004"/>
              <a:gd name="connsiteX4" fmla="*/ 0 w 12598508"/>
              <a:gd name="connsiteY4" fmla="*/ 635841 h 1898004"/>
              <a:gd name="connsiteX0" fmla="*/ 0 w 12598508"/>
              <a:gd name="connsiteY0" fmla="*/ 635841 h 1596280"/>
              <a:gd name="connsiteX1" fmla="*/ 12598508 w 12598508"/>
              <a:gd name="connsiteY1" fmla="*/ 0 h 1596280"/>
              <a:gd name="connsiteX2" fmla="*/ 10782259 w 12598508"/>
              <a:gd name="connsiteY2" fmla="*/ 1596280 h 1596280"/>
              <a:gd name="connsiteX3" fmla="*/ 57245 w 12598508"/>
              <a:gd name="connsiteY3" fmla="*/ 823195 h 1596280"/>
              <a:gd name="connsiteX4" fmla="*/ 0 w 12598508"/>
              <a:gd name="connsiteY4" fmla="*/ 635841 h 1596280"/>
              <a:gd name="connsiteX0" fmla="*/ 0 w 12582330"/>
              <a:gd name="connsiteY0" fmla="*/ 653654 h 1614093"/>
              <a:gd name="connsiteX1" fmla="*/ 12582330 w 12582330"/>
              <a:gd name="connsiteY1" fmla="*/ 0 h 1614093"/>
              <a:gd name="connsiteX2" fmla="*/ 10782259 w 12582330"/>
              <a:gd name="connsiteY2" fmla="*/ 1614093 h 1614093"/>
              <a:gd name="connsiteX3" fmla="*/ 57245 w 12582330"/>
              <a:gd name="connsiteY3" fmla="*/ 841008 h 1614093"/>
              <a:gd name="connsiteX4" fmla="*/ 0 w 12582330"/>
              <a:gd name="connsiteY4" fmla="*/ 653654 h 1614093"/>
              <a:gd name="connsiteX0" fmla="*/ 1595413 w 12525085"/>
              <a:gd name="connsiteY0" fmla="*/ 647999 h 1614093"/>
              <a:gd name="connsiteX1" fmla="*/ 12525085 w 12525085"/>
              <a:gd name="connsiteY1" fmla="*/ 0 h 1614093"/>
              <a:gd name="connsiteX2" fmla="*/ 10725014 w 12525085"/>
              <a:gd name="connsiteY2" fmla="*/ 1614093 h 1614093"/>
              <a:gd name="connsiteX3" fmla="*/ 0 w 12525085"/>
              <a:gd name="connsiteY3" fmla="*/ 841008 h 1614093"/>
              <a:gd name="connsiteX4" fmla="*/ 1595413 w 12525085"/>
              <a:gd name="connsiteY4" fmla="*/ 647999 h 1614093"/>
              <a:gd name="connsiteX0" fmla="*/ 200142 w 11129814"/>
              <a:gd name="connsiteY0" fmla="*/ 647999 h 1614093"/>
              <a:gd name="connsiteX1" fmla="*/ 11129814 w 11129814"/>
              <a:gd name="connsiteY1" fmla="*/ 0 h 1614093"/>
              <a:gd name="connsiteX2" fmla="*/ 9329743 w 11129814"/>
              <a:gd name="connsiteY2" fmla="*/ 1614093 h 1614093"/>
              <a:gd name="connsiteX3" fmla="*/ 0 w 11129814"/>
              <a:gd name="connsiteY3" fmla="*/ 874073 h 1614093"/>
              <a:gd name="connsiteX4" fmla="*/ 200142 w 11129814"/>
              <a:gd name="connsiteY4" fmla="*/ 647999 h 1614093"/>
              <a:gd name="connsiteX0" fmla="*/ 603306 w 11532978"/>
              <a:gd name="connsiteY0" fmla="*/ 64799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603306 w 11532978"/>
              <a:gd name="connsiteY4" fmla="*/ 647999 h 1614093"/>
              <a:gd name="connsiteX0" fmla="*/ 373369 w 11532978"/>
              <a:gd name="connsiteY0" fmla="*/ 82431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373369 w 11532978"/>
              <a:gd name="connsiteY4" fmla="*/ 824319 h 1614093"/>
              <a:gd name="connsiteX0" fmla="*/ 0 w 11159609"/>
              <a:gd name="connsiteY0" fmla="*/ 824319 h 2899175"/>
              <a:gd name="connsiteX1" fmla="*/ 11159609 w 11159609"/>
              <a:gd name="connsiteY1" fmla="*/ 0 h 2899175"/>
              <a:gd name="connsiteX2" fmla="*/ 9359538 w 11159609"/>
              <a:gd name="connsiteY2" fmla="*/ 1614093 h 2899175"/>
              <a:gd name="connsiteX3" fmla="*/ 341193 w 11159609"/>
              <a:gd name="connsiteY3" fmla="*/ 2899175 h 2899175"/>
              <a:gd name="connsiteX4" fmla="*/ 0 w 11159609"/>
              <a:gd name="connsiteY4" fmla="*/ 824319 h 2899175"/>
              <a:gd name="connsiteX0" fmla="*/ 426809 w 10818416"/>
              <a:gd name="connsiteY0" fmla="*/ 2564764 h 2899175"/>
              <a:gd name="connsiteX1" fmla="*/ 10818416 w 10818416"/>
              <a:gd name="connsiteY1" fmla="*/ 0 h 2899175"/>
              <a:gd name="connsiteX2" fmla="*/ 9018345 w 10818416"/>
              <a:gd name="connsiteY2" fmla="*/ 1614093 h 2899175"/>
              <a:gd name="connsiteX3" fmla="*/ 0 w 10818416"/>
              <a:gd name="connsiteY3" fmla="*/ 2899175 h 2899175"/>
              <a:gd name="connsiteX4" fmla="*/ 426809 w 10818416"/>
              <a:gd name="connsiteY4" fmla="*/ 2564764 h 2899175"/>
              <a:gd name="connsiteX0" fmla="*/ 426809 w 9018345"/>
              <a:gd name="connsiteY0" fmla="*/ 2399499 h 2733910"/>
              <a:gd name="connsiteX1" fmla="*/ 7880458 w 9018345"/>
              <a:gd name="connsiteY1" fmla="*/ 0 h 2733910"/>
              <a:gd name="connsiteX2" fmla="*/ 9018345 w 9018345"/>
              <a:gd name="connsiteY2" fmla="*/ 1448828 h 2733910"/>
              <a:gd name="connsiteX3" fmla="*/ 0 w 9018345"/>
              <a:gd name="connsiteY3" fmla="*/ 2733910 h 2733910"/>
              <a:gd name="connsiteX4" fmla="*/ 426809 w 9018345"/>
              <a:gd name="connsiteY4" fmla="*/ 2399499 h 2733910"/>
              <a:gd name="connsiteX0" fmla="*/ 426809 w 8806575"/>
              <a:gd name="connsiteY0" fmla="*/ 2399499 h 2733910"/>
              <a:gd name="connsiteX1" fmla="*/ 7880458 w 8806575"/>
              <a:gd name="connsiteY1" fmla="*/ 0 h 2733910"/>
              <a:gd name="connsiteX2" fmla="*/ 8806575 w 8806575"/>
              <a:gd name="connsiteY2" fmla="*/ 893521 h 2733910"/>
              <a:gd name="connsiteX3" fmla="*/ 0 w 8806575"/>
              <a:gd name="connsiteY3" fmla="*/ 2733910 h 2733910"/>
              <a:gd name="connsiteX4" fmla="*/ 426809 w 8806575"/>
              <a:gd name="connsiteY4" fmla="*/ 2399499 h 2733910"/>
              <a:gd name="connsiteX0" fmla="*/ 426809 w 8806575"/>
              <a:gd name="connsiteY0" fmla="*/ 3003516 h 3337927"/>
              <a:gd name="connsiteX1" fmla="*/ 7364404 w 8806575"/>
              <a:gd name="connsiteY1" fmla="*/ 0 h 3337927"/>
              <a:gd name="connsiteX2" fmla="*/ 8806575 w 8806575"/>
              <a:gd name="connsiteY2" fmla="*/ 1497538 h 3337927"/>
              <a:gd name="connsiteX3" fmla="*/ 0 w 8806575"/>
              <a:gd name="connsiteY3" fmla="*/ 3337927 h 3337927"/>
              <a:gd name="connsiteX4" fmla="*/ 426809 w 8806575"/>
              <a:gd name="connsiteY4" fmla="*/ 3003516 h 3337927"/>
              <a:gd name="connsiteX0" fmla="*/ 426809 w 8109294"/>
              <a:gd name="connsiteY0" fmla="*/ 3003516 h 3337927"/>
              <a:gd name="connsiteX1" fmla="*/ 7364404 w 8109294"/>
              <a:gd name="connsiteY1" fmla="*/ 0 h 3337927"/>
              <a:gd name="connsiteX2" fmla="*/ 8109294 w 8109294"/>
              <a:gd name="connsiteY2" fmla="*/ 765556 h 3337927"/>
              <a:gd name="connsiteX3" fmla="*/ 0 w 8109294"/>
              <a:gd name="connsiteY3" fmla="*/ 3337927 h 3337927"/>
              <a:gd name="connsiteX4" fmla="*/ 426809 w 8109294"/>
              <a:gd name="connsiteY4" fmla="*/ 3003516 h 3337927"/>
              <a:gd name="connsiteX0" fmla="*/ 1333653 w 9016138"/>
              <a:gd name="connsiteY0" fmla="*/ 3003516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1333653 w 9016138"/>
              <a:gd name="connsiteY4" fmla="*/ 3003516 h 4129004"/>
              <a:gd name="connsiteX0" fmla="*/ 590401 w 9016138"/>
              <a:gd name="connsiteY0" fmla="*/ 3581011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590401 w 9016138"/>
              <a:gd name="connsiteY4" fmla="*/ 3581011 h 4129004"/>
              <a:gd name="connsiteX0" fmla="*/ 1147343 w 9573080"/>
              <a:gd name="connsiteY0" fmla="*/ 3581011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1147343 w 9573080"/>
              <a:gd name="connsiteY4" fmla="*/ 3581011 h 4374765"/>
              <a:gd name="connsiteX0" fmla="*/ 413904 w 9573080"/>
              <a:gd name="connsiteY0" fmla="*/ 3954557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413904 w 9573080"/>
              <a:gd name="connsiteY4" fmla="*/ 3954557 h 4374765"/>
              <a:gd name="connsiteX0" fmla="*/ 413904 w 10265455"/>
              <a:gd name="connsiteY0" fmla="*/ 3954557 h 4374765"/>
              <a:gd name="connsiteX1" fmla="*/ 8828190 w 10265455"/>
              <a:gd name="connsiteY1" fmla="*/ 0 h 4374765"/>
              <a:gd name="connsiteX2" fmla="*/ 10265455 w 10265455"/>
              <a:gd name="connsiteY2" fmla="*/ 1599511 h 4374765"/>
              <a:gd name="connsiteX3" fmla="*/ 0 w 10265455"/>
              <a:gd name="connsiteY3" fmla="*/ 4374765 h 4374765"/>
              <a:gd name="connsiteX4" fmla="*/ 413904 w 10265455"/>
              <a:gd name="connsiteY4" fmla="*/ 3954557 h 4374765"/>
              <a:gd name="connsiteX0" fmla="*/ 413904 w 10265455"/>
              <a:gd name="connsiteY0" fmla="*/ 3292192 h 3712400"/>
              <a:gd name="connsiteX1" fmla="*/ 9494750 w 10265455"/>
              <a:gd name="connsiteY1" fmla="*/ 0 h 3712400"/>
              <a:gd name="connsiteX2" fmla="*/ 10265455 w 10265455"/>
              <a:gd name="connsiteY2" fmla="*/ 937146 h 3712400"/>
              <a:gd name="connsiteX3" fmla="*/ 0 w 10265455"/>
              <a:gd name="connsiteY3" fmla="*/ 3712400 h 3712400"/>
              <a:gd name="connsiteX4" fmla="*/ 413904 w 10265455"/>
              <a:gd name="connsiteY4" fmla="*/ 3292192 h 3712400"/>
              <a:gd name="connsiteX0" fmla="*/ 592038 w 10443589"/>
              <a:gd name="connsiteY0" fmla="*/ 3292192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592038 w 10443589"/>
              <a:gd name="connsiteY4" fmla="*/ 3292192 h 3874178"/>
              <a:gd name="connsiteX0" fmla="*/ 344287 w 10443589"/>
              <a:gd name="connsiteY0" fmla="*/ 3484690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44287 w 10443589"/>
              <a:gd name="connsiteY4" fmla="*/ 3484690 h 3874178"/>
              <a:gd name="connsiteX0" fmla="*/ 3382188 w 10443589"/>
              <a:gd name="connsiteY0" fmla="*/ 888243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382188 w 10443589"/>
              <a:gd name="connsiteY4" fmla="*/ 888243 h 3874178"/>
              <a:gd name="connsiteX0" fmla="*/ 515878 w 7577279"/>
              <a:gd name="connsiteY0" fmla="*/ 888243 h 1303543"/>
              <a:gd name="connsiteX1" fmla="*/ 6806574 w 7577279"/>
              <a:gd name="connsiteY1" fmla="*/ 0 h 1303543"/>
              <a:gd name="connsiteX2" fmla="*/ 7577279 w 7577279"/>
              <a:gd name="connsiteY2" fmla="*/ 937146 h 1303543"/>
              <a:gd name="connsiteX3" fmla="*/ 0 w 7577279"/>
              <a:gd name="connsiteY3" fmla="*/ 1303543 h 1303543"/>
              <a:gd name="connsiteX4" fmla="*/ 515878 w 7577279"/>
              <a:gd name="connsiteY4" fmla="*/ 888243 h 1303543"/>
              <a:gd name="connsiteX0" fmla="*/ 74629 w 7136030"/>
              <a:gd name="connsiteY0" fmla="*/ 888243 h 1972101"/>
              <a:gd name="connsiteX1" fmla="*/ 6365325 w 7136030"/>
              <a:gd name="connsiteY1" fmla="*/ 0 h 1972101"/>
              <a:gd name="connsiteX2" fmla="*/ 7136030 w 7136030"/>
              <a:gd name="connsiteY2" fmla="*/ 937146 h 1972101"/>
              <a:gd name="connsiteX3" fmla="*/ 0 w 7136030"/>
              <a:gd name="connsiteY3" fmla="*/ 1972101 h 1972101"/>
              <a:gd name="connsiteX4" fmla="*/ 74629 w 7136030"/>
              <a:gd name="connsiteY4" fmla="*/ 888243 h 1972101"/>
              <a:gd name="connsiteX0" fmla="*/ 138556 w 7136030"/>
              <a:gd name="connsiteY0" fmla="*/ 1567630 h 1972101"/>
              <a:gd name="connsiteX1" fmla="*/ 6365325 w 7136030"/>
              <a:gd name="connsiteY1" fmla="*/ 0 h 1972101"/>
              <a:gd name="connsiteX2" fmla="*/ 7136030 w 7136030"/>
              <a:gd name="connsiteY2" fmla="*/ 937146 h 1972101"/>
              <a:gd name="connsiteX3" fmla="*/ 0 w 7136030"/>
              <a:gd name="connsiteY3" fmla="*/ 1972101 h 1972101"/>
              <a:gd name="connsiteX4" fmla="*/ 138556 w 7136030"/>
              <a:gd name="connsiteY4" fmla="*/ 1567630 h 1972101"/>
              <a:gd name="connsiteX0" fmla="*/ 138556 w 7136030"/>
              <a:gd name="connsiteY0" fmla="*/ 1835249 h 2239720"/>
              <a:gd name="connsiteX1" fmla="*/ 5421705 w 7136030"/>
              <a:gd name="connsiteY1" fmla="*/ 0 h 2239720"/>
              <a:gd name="connsiteX2" fmla="*/ 7136030 w 7136030"/>
              <a:gd name="connsiteY2" fmla="*/ 1204765 h 2239720"/>
              <a:gd name="connsiteX3" fmla="*/ 0 w 7136030"/>
              <a:gd name="connsiteY3" fmla="*/ 2239720 h 2239720"/>
              <a:gd name="connsiteX4" fmla="*/ 138556 w 7136030"/>
              <a:gd name="connsiteY4" fmla="*/ 1835249 h 2239720"/>
              <a:gd name="connsiteX0" fmla="*/ 138556 w 6353030"/>
              <a:gd name="connsiteY0" fmla="*/ 1835249 h 2239720"/>
              <a:gd name="connsiteX1" fmla="*/ 5421705 w 6353030"/>
              <a:gd name="connsiteY1" fmla="*/ 0 h 2239720"/>
              <a:gd name="connsiteX2" fmla="*/ 6353030 w 6353030"/>
              <a:gd name="connsiteY2" fmla="*/ 1012505 h 2239720"/>
              <a:gd name="connsiteX3" fmla="*/ 0 w 6353030"/>
              <a:gd name="connsiteY3" fmla="*/ 2239720 h 2239720"/>
              <a:gd name="connsiteX4" fmla="*/ 138556 w 6353030"/>
              <a:gd name="connsiteY4" fmla="*/ 1835249 h 2239720"/>
              <a:gd name="connsiteX0" fmla="*/ 0 w 6214474"/>
              <a:gd name="connsiteY0" fmla="*/ 1835249 h 1891981"/>
              <a:gd name="connsiteX1" fmla="*/ 5283149 w 6214474"/>
              <a:gd name="connsiteY1" fmla="*/ 0 h 1891981"/>
              <a:gd name="connsiteX2" fmla="*/ 6214474 w 6214474"/>
              <a:gd name="connsiteY2" fmla="*/ 1012505 h 1891981"/>
              <a:gd name="connsiteX3" fmla="*/ 264639 w 6214474"/>
              <a:gd name="connsiteY3" fmla="*/ 1891981 h 1891981"/>
              <a:gd name="connsiteX4" fmla="*/ 0 w 6214474"/>
              <a:gd name="connsiteY4" fmla="*/ 1835249 h 1891981"/>
              <a:gd name="connsiteX0" fmla="*/ 107219 w 5949835"/>
              <a:gd name="connsiteY0" fmla="*/ 1737204 h 1891981"/>
              <a:gd name="connsiteX1" fmla="*/ 5018510 w 5949835"/>
              <a:gd name="connsiteY1" fmla="*/ 0 h 1891981"/>
              <a:gd name="connsiteX2" fmla="*/ 5949835 w 5949835"/>
              <a:gd name="connsiteY2" fmla="*/ 1012505 h 1891981"/>
              <a:gd name="connsiteX3" fmla="*/ 0 w 5949835"/>
              <a:gd name="connsiteY3" fmla="*/ 1891981 h 1891981"/>
              <a:gd name="connsiteX4" fmla="*/ 107219 w 5949835"/>
              <a:gd name="connsiteY4" fmla="*/ 1737204 h 1891981"/>
              <a:gd name="connsiteX0" fmla="*/ 107219 w 5949835"/>
              <a:gd name="connsiteY0" fmla="*/ 1737204 h 1891981"/>
              <a:gd name="connsiteX1" fmla="*/ 5018510 w 5949835"/>
              <a:gd name="connsiteY1" fmla="*/ 0 h 1891981"/>
              <a:gd name="connsiteX2" fmla="*/ 5949835 w 5949835"/>
              <a:gd name="connsiteY2" fmla="*/ 1012505 h 1891981"/>
              <a:gd name="connsiteX3" fmla="*/ 0 w 5949835"/>
              <a:gd name="connsiteY3" fmla="*/ 1891981 h 1891981"/>
              <a:gd name="connsiteX4" fmla="*/ 107219 w 5949835"/>
              <a:gd name="connsiteY4" fmla="*/ 1737204 h 1891981"/>
              <a:gd name="connsiteX0" fmla="*/ 107219 w 5949835"/>
              <a:gd name="connsiteY0" fmla="*/ 2129369 h 2284146"/>
              <a:gd name="connsiteX1" fmla="*/ 4699224 w 5949835"/>
              <a:gd name="connsiteY1" fmla="*/ 0 h 2284146"/>
              <a:gd name="connsiteX2" fmla="*/ 5949835 w 5949835"/>
              <a:gd name="connsiteY2" fmla="*/ 1404670 h 2284146"/>
              <a:gd name="connsiteX3" fmla="*/ 0 w 5949835"/>
              <a:gd name="connsiteY3" fmla="*/ 2284146 h 2284146"/>
              <a:gd name="connsiteX4" fmla="*/ 107219 w 5949835"/>
              <a:gd name="connsiteY4" fmla="*/ 2129369 h 2284146"/>
              <a:gd name="connsiteX0" fmla="*/ 107219 w 5562610"/>
              <a:gd name="connsiteY0" fmla="*/ 2129369 h 2284146"/>
              <a:gd name="connsiteX1" fmla="*/ 4699224 w 5562610"/>
              <a:gd name="connsiteY1" fmla="*/ 0 h 2284146"/>
              <a:gd name="connsiteX2" fmla="*/ 5562610 w 5562610"/>
              <a:gd name="connsiteY2" fmla="*/ 1018898 h 2284146"/>
              <a:gd name="connsiteX3" fmla="*/ 0 w 5562610"/>
              <a:gd name="connsiteY3" fmla="*/ 2284146 h 2284146"/>
              <a:gd name="connsiteX4" fmla="*/ 107219 w 5562610"/>
              <a:gd name="connsiteY4" fmla="*/ 2129369 h 2284146"/>
              <a:gd name="connsiteX0" fmla="*/ 1487328 w 5562610"/>
              <a:gd name="connsiteY0" fmla="*/ 1558110 h 2284146"/>
              <a:gd name="connsiteX1" fmla="*/ 4699224 w 5562610"/>
              <a:gd name="connsiteY1" fmla="*/ 0 h 2284146"/>
              <a:gd name="connsiteX2" fmla="*/ 5562610 w 5562610"/>
              <a:gd name="connsiteY2" fmla="*/ 1018898 h 2284146"/>
              <a:gd name="connsiteX3" fmla="*/ 0 w 5562610"/>
              <a:gd name="connsiteY3" fmla="*/ 2284146 h 2284146"/>
              <a:gd name="connsiteX4" fmla="*/ 1487328 w 5562610"/>
              <a:gd name="connsiteY4" fmla="*/ 1558110 h 2284146"/>
              <a:gd name="connsiteX0" fmla="*/ 321238 w 4396520"/>
              <a:gd name="connsiteY0" fmla="*/ 1558110 h 1944129"/>
              <a:gd name="connsiteX1" fmla="*/ 3533134 w 4396520"/>
              <a:gd name="connsiteY1" fmla="*/ 0 h 1944129"/>
              <a:gd name="connsiteX2" fmla="*/ 4396520 w 4396520"/>
              <a:gd name="connsiteY2" fmla="*/ 1018898 h 1944129"/>
              <a:gd name="connsiteX3" fmla="*/ 0 w 4396520"/>
              <a:gd name="connsiteY3" fmla="*/ 1944129 h 1944129"/>
              <a:gd name="connsiteX4" fmla="*/ 321238 w 4396520"/>
              <a:gd name="connsiteY4" fmla="*/ 1558110 h 1944129"/>
              <a:gd name="connsiteX0" fmla="*/ 225673 w 4300955"/>
              <a:gd name="connsiteY0" fmla="*/ 1558110 h 1765157"/>
              <a:gd name="connsiteX1" fmla="*/ 3437569 w 4300955"/>
              <a:gd name="connsiteY1" fmla="*/ 0 h 1765157"/>
              <a:gd name="connsiteX2" fmla="*/ 4300955 w 4300955"/>
              <a:gd name="connsiteY2" fmla="*/ 1018898 h 1765157"/>
              <a:gd name="connsiteX3" fmla="*/ 0 w 4300955"/>
              <a:gd name="connsiteY3" fmla="*/ 1765157 h 1765157"/>
              <a:gd name="connsiteX4" fmla="*/ 225673 w 4300955"/>
              <a:gd name="connsiteY4" fmla="*/ 1558110 h 1765157"/>
              <a:gd name="connsiteX0" fmla="*/ 0 w 6019812"/>
              <a:gd name="connsiteY0" fmla="*/ 683291 h 1765157"/>
              <a:gd name="connsiteX1" fmla="*/ 5156426 w 6019812"/>
              <a:gd name="connsiteY1" fmla="*/ 0 h 1765157"/>
              <a:gd name="connsiteX2" fmla="*/ 6019812 w 6019812"/>
              <a:gd name="connsiteY2" fmla="*/ 1018898 h 1765157"/>
              <a:gd name="connsiteX3" fmla="*/ 1718857 w 6019812"/>
              <a:gd name="connsiteY3" fmla="*/ 1765157 h 1765157"/>
              <a:gd name="connsiteX4" fmla="*/ 0 w 6019812"/>
              <a:gd name="connsiteY4" fmla="*/ 683291 h 1765157"/>
              <a:gd name="connsiteX0" fmla="*/ 0 w 6019812"/>
              <a:gd name="connsiteY0" fmla="*/ 683291 h 1018898"/>
              <a:gd name="connsiteX1" fmla="*/ 5156426 w 6019812"/>
              <a:gd name="connsiteY1" fmla="*/ 0 h 1018898"/>
              <a:gd name="connsiteX2" fmla="*/ 6019812 w 6019812"/>
              <a:gd name="connsiteY2" fmla="*/ 1018898 h 1018898"/>
              <a:gd name="connsiteX3" fmla="*/ 7627 w 6019812"/>
              <a:gd name="connsiteY3" fmla="*/ 912724 h 1018898"/>
              <a:gd name="connsiteX4" fmla="*/ 0 w 6019812"/>
              <a:gd name="connsiteY4" fmla="*/ 683291 h 1018898"/>
              <a:gd name="connsiteX0" fmla="*/ 0 w 6633147"/>
              <a:gd name="connsiteY0" fmla="*/ 683291 h 2421188"/>
              <a:gd name="connsiteX1" fmla="*/ 5156426 w 6633147"/>
              <a:gd name="connsiteY1" fmla="*/ 0 h 2421188"/>
              <a:gd name="connsiteX2" fmla="*/ 6633147 w 6633147"/>
              <a:gd name="connsiteY2" fmla="*/ 2421188 h 2421188"/>
              <a:gd name="connsiteX3" fmla="*/ 7627 w 6633147"/>
              <a:gd name="connsiteY3" fmla="*/ 912724 h 2421188"/>
              <a:gd name="connsiteX4" fmla="*/ 0 w 6633147"/>
              <a:gd name="connsiteY4" fmla="*/ 683291 h 2421188"/>
              <a:gd name="connsiteX0" fmla="*/ 0 w 6633147"/>
              <a:gd name="connsiteY0" fmla="*/ 0 h 1737897"/>
              <a:gd name="connsiteX1" fmla="*/ 6172882 w 6633147"/>
              <a:gd name="connsiteY1" fmla="*/ 459376 h 1737897"/>
              <a:gd name="connsiteX2" fmla="*/ 6633147 w 6633147"/>
              <a:gd name="connsiteY2" fmla="*/ 1737897 h 1737897"/>
              <a:gd name="connsiteX3" fmla="*/ 7627 w 6633147"/>
              <a:gd name="connsiteY3" fmla="*/ 229433 h 1737897"/>
              <a:gd name="connsiteX4" fmla="*/ 0 w 6633147"/>
              <a:gd name="connsiteY4" fmla="*/ 0 h 1737897"/>
              <a:gd name="connsiteX0" fmla="*/ 268070 w 6625520"/>
              <a:gd name="connsiteY0" fmla="*/ 0 h 1668828"/>
              <a:gd name="connsiteX1" fmla="*/ 6165255 w 6625520"/>
              <a:gd name="connsiteY1" fmla="*/ 390307 h 1668828"/>
              <a:gd name="connsiteX2" fmla="*/ 6625520 w 6625520"/>
              <a:gd name="connsiteY2" fmla="*/ 1668828 h 1668828"/>
              <a:gd name="connsiteX3" fmla="*/ 0 w 6625520"/>
              <a:gd name="connsiteY3" fmla="*/ 160364 h 1668828"/>
              <a:gd name="connsiteX4" fmla="*/ 268070 w 6625520"/>
              <a:gd name="connsiteY4" fmla="*/ 0 h 1668828"/>
              <a:gd name="connsiteX0" fmla="*/ 268070 w 6625520"/>
              <a:gd name="connsiteY0" fmla="*/ 0 h 1668828"/>
              <a:gd name="connsiteX1" fmla="*/ 6165255 w 6625520"/>
              <a:gd name="connsiteY1" fmla="*/ 390307 h 1668828"/>
              <a:gd name="connsiteX2" fmla="*/ 6392347 w 6625520"/>
              <a:gd name="connsiteY2" fmla="*/ 1003573 h 1668828"/>
              <a:gd name="connsiteX3" fmla="*/ 6625520 w 6625520"/>
              <a:gd name="connsiteY3" fmla="*/ 1668828 h 1668828"/>
              <a:gd name="connsiteX4" fmla="*/ 0 w 6625520"/>
              <a:gd name="connsiteY4" fmla="*/ 160364 h 1668828"/>
              <a:gd name="connsiteX5" fmla="*/ 268070 w 6625520"/>
              <a:gd name="connsiteY5" fmla="*/ 0 h 1668828"/>
              <a:gd name="connsiteX0" fmla="*/ 268070 w 7107017"/>
              <a:gd name="connsiteY0" fmla="*/ 0 h 1668828"/>
              <a:gd name="connsiteX1" fmla="*/ 6165255 w 7107017"/>
              <a:gd name="connsiteY1" fmla="*/ 390307 h 1668828"/>
              <a:gd name="connsiteX2" fmla="*/ 7107017 w 7107017"/>
              <a:gd name="connsiteY2" fmla="*/ 1227694 h 1668828"/>
              <a:gd name="connsiteX3" fmla="*/ 6625520 w 7107017"/>
              <a:gd name="connsiteY3" fmla="*/ 1668828 h 1668828"/>
              <a:gd name="connsiteX4" fmla="*/ 0 w 7107017"/>
              <a:gd name="connsiteY4" fmla="*/ 160364 h 1668828"/>
              <a:gd name="connsiteX5" fmla="*/ 268070 w 7107017"/>
              <a:gd name="connsiteY5" fmla="*/ 0 h 1668828"/>
              <a:gd name="connsiteX0" fmla="*/ 268070 w 7107017"/>
              <a:gd name="connsiteY0" fmla="*/ 0 h 1675142"/>
              <a:gd name="connsiteX1" fmla="*/ 6165255 w 7107017"/>
              <a:gd name="connsiteY1" fmla="*/ 390307 h 1675142"/>
              <a:gd name="connsiteX2" fmla="*/ 7107017 w 7107017"/>
              <a:gd name="connsiteY2" fmla="*/ 1227694 h 1675142"/>
              <a:gd name="connsiteX3" fmla="*/ 6524769 w 7107017"/>
              <a:gd name="connsiteY3" fmla="*/ 1675142 h 1675142"/>
              <a:gd name="connsiteX4" fmla="*/ 0 w 7107017"/>
              <a:gd name="connsiteY4" fmla="*/ 160364 h 1675142"/>
              <a:gd name="connsiteX5" fmla="*/ 268070 w 7107017"/>
              <a:gd name="connsiteY5" fmla="*/ 0 h 1675142"/>
              <a:gd name="connsiteX0" fmla="*/ 446346 w 7285293"/>
              <a:gd name="connsiteY0" fmla="*/ 0 h 1675142"/>
              <a:gd name="connsiteX1" fmla="*/ 6343531 w 7285293"/>
              <a:gd name="connsiteY1" fmla="*/ 390307 h 1675142"/>
              <a:gd name="connsiteX2" fmla="*/ 7285293 w 7285293"/>
              <a:gd name="connsiteY2" fmla="*/ 1227694 h 1675142"/>
              <a:gd name="connsiteX3" fmla="*/ 6703045 w 7285293"/>
              <a:gd name="connsiteY3" fmla="*/ 1675142 h 1675142"/>
              <a:gd name="connsiteX4" fmla="*/ 0 w 7285293"/>
              <a:gd name="connsiteY4" fmla="*/ 386163 h 1675142"/>
              <a:gd name="connsiteX5" fmla="*/ 446346 w 7285293"/>
              <a:gd name="connsiteY5" fmla="*/ 0 h 1675142"/>
              <a:gd name="connsiteX0" fmla="*/ 177918 w 7285293"/>
              <a:gd name="connsiteY0" fmla="*/ 0 h 1431360"/>
              <a:gd name="connsiteX1" fmla="*/ 6343531 w 7285293"/>
              <a:gd name="connsiteY1" fmla="*/ 146525 h 1431360"/>
              <a:gd name="connsiteX2" fmla="*/ 7285293 w 7285293"/>
              <a:gd name="connsiteY2" fmla="*/ 983912 h 1431360"/>
              <a:gd name="connsiteX3" fmla="*/ 6703045 w 7285293"/>
              <a:gd name="connsiteY3" fmla="*/ 1431360 h 1431360"/>
              <a:gd name="connsiteX4" fmla="*/ 0 w 7285293"/>
              <a:gd name="connsiteY4" fmla="*/ 142381 h 1431360"/>
              <a:gd name="connsiteX5" fmla="*/ 177918 w 7285293"/>
              <a:gd name="connsiteY5" fmla="*/ 0 h 1431360"/>
              <a:gd name="connsiteX0" fmla="*/ 107893 w 7285293"/>
              <a:gd name="connsiteY0" fmla="*/ 0 h 1367765"/>
              <a:gd name="connsiteX1" fmla="*/ 6343531 w 7285293"/>
              <a:gd name="connsiteY1" fmla="*/ 82930 h 1367765"/>
              <a:gd name="connsiteX2" fmla="*/ 7285293 w 7285293"/>
              <a:gd name="connsiteY2" fmla="*/ 920317 h 1367765"/>
              <a:gd name="connsiteX3" fmla="*/ 6703045 w 7285293"/>
              <a:gd name="connsiteY3" fmla="*/ 1367765 h 1367765"/>
              <a:gd name="connsiteX4" fmla="*/ 0 w 7285293"/>
              <a:gd name="connsiteY4" fmla="*/ 78786 h 1367765"/>
              <a:gd name="connsiteX5" fmla="*/ 107893 w 7285293"/>
              <a:gd name="connsiteY5" fmla="*/ 0 h 13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5293" h="1367765">
                <a:moveTo>
                  <a:pt x="107893" y="0"/>
                </a:moveTo>
                <a:lnTo>
                  <a:pt x="6343531" y="82930"/>
                </a:lnTo>
                <a:lnTo>
                  <a:pt x="7285293" y="920317"/>
                </a:lnTo>
                <a:lnTo>
                  <a:pt x="6703045" y="1367765"/>
                </a:lnTo>
                <a:lnTo>
                  <a:pt x="0" y="78786"/>
                </a:lnTo>
                <a:lnTo>
                  <a:pt x="107893" y="0"/>
                </a:lnTo>
                <a:close/>
              </a:path>
            </a:pathLst>
          </a:cu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Téglalap 98"/>
          <p:cNvSpPr/>
          <p:nvPr/>
        </p:nvSpPr>
        <p:spPr>
          <a:xfrm rot="2534716">
            <a:off x="1353080" y="93945"/>
            <a:ext cx="1396543" cy="6194573"/>
          </a:xfrm>
          <a:custGeom>
            <a:avLst/>
            <a:gdLst>
              <a:gd name="connsiteX0" fmla="*/ 0 w 4638125"/>
              <a:gd name="connsiteY0" fmla="*/ 0 h 1377043"/>
              <a:gd name="connsiteX1" fmla="*/ 4638125 w 4638125"/>
              <a:gd name="connsiteY1" fmla="*/ 0 h 1377043"/>
              <a:gd name="connsiteX2" fmla="*/ 4638125 w 4638125"/>
              <a:gd name="connsiteY2" fmla="*/ 1377043 h 1377043"/>
              <a:gd name="connsiteX3" fmla="*/ 0 w 4638125"/>
              <a:gd name="connsiteY3" fmla="*/ 1377043 h 1377043"/>
              <a:gd name="connsiteX4" fmla="*/ 0 w 4638125"/>
              <a:gd name="connsiteY4" fmla="*/ 0 h 1377043"/>
              <a:gd name="connsiteX0" fmla="*/ 40179 w 4678304"/>
              <a:gd name="connsiteY0" fmla="*/ 0 h 1377043"/>
              <a:gd name="connsiteX1" fmla="*/ 4678304 w 4678304"/>
              <a:gd name="connsiteY1" fmla="*/ 0 h 1377043"/>
              <a:gd name="connsiteX2" fmla="*/ 4678304 w 4678304"/>
              <a:gd name="connsiteY2" fmla="*/ 1377043 h 1377043"/>
              <a:gd name="connsiteX3" fmla="*/ 0 w 4678304"/>
              <a:gd name="connsiteY3" fmla="*/ 795924 h 1377043"/>
              <a:gd name="connsiteX4" fmla="*/ 40179 w 4678304"/>
              <a:gd name="connsiteY4" fmla="*/ 0 h 1377043"/>
              <a:gd name="connsiteX0" fmla="*/ 0 w 4821344"/>
              <a:gd name="connsiteY0" fmla="*/ 621476 h 1377043"/>
              <a:gd name="connsiteX1" fmla="*/ 4821344 w 4821344"/>
              <a:gd name="connsiteY1" fmla="*/ 0 h 1377043"/>
              <a:gd name="connsiteX2" fmla="*/ 4821344 w 4821344"/>
              <a:gd name="connsiteY2" fmla="*/ 1377043 h 1377043"/>
              <a:gd name="connsiteX3" fmla="*/ 143040 w 4821344"/>
              <a:gd name="connsiteY3" fmla="*/ 795924 h 1377043"/>
              <a:gd name="connsiteX4" fmla="*/ 0 w 4821344"/>
              <a:gd name="connsiteY4" fmla="*/ 621476 h 1377043"/>
              <a:gd name="connsiteX0" fmla="*/ 668017 w 4678304"/>
              <a:gd name="connsiteY0" fmla="*/ 404977 h 1377043"/>
              <a:gd name="connsiteX1" fmla="*/ 4678304 w 4678304"/>
              <a:gd name="connsiteY1" fmla="*/ 0 h 1377043"/>
              <a:gd name="connsiteX2" fmla="*/ 4678304 w 4678304"/>
              <a:gd name="connsiteY2" fmla="*/ 1377043 h 1377043"/>
              <a:gd name="connsiteX3" fmla="*/ 0 w 4678304"/>
              <a:gd name="connsiteY3" fmla="*/ 795924 h 1377043"/>
              <a:gd name="connsiteX4" fmla="*/ 668017 w 4678304"/>
              <a:gd name="connsiteY4" fmla="*/ 404977 h 1377043"/>
              <a:gd name="connsiteX0" fmla="*/ 0 w 4010287"/>
              <a:gd name="connsiteY0" fmla="*/ 404977 h 1377043"/>
              <a:gd name="connsiteX1" fmla="*/ 4010287 w 4010287"/>
              <a:gd name="connsiteY1" fmla="*/ 0 h 1377043"/>
              <a:gd name="connsiteX2" fmla="*/ 4010287 w 4010287"/>
              <a:gd name="connsiteY2" fmla="*/ 1377043 h 1377043"/>
              <a:gd name="connsiteX3" fmla="*/ 275733 w 4010287"/>
              <a:gd name="connsiteY3" fmla="*/ 653949 h 1377043"/>
              <a:gd name="connsiteX4" fmla="*/ 0 w 4010287"/>
              <a:gd name="connsiteY4" fmla="*/ 404977 h 1377043"/>
              <a:gd name="connsiteX0" fmla="*/ 0 w 4010287"/>
              <a:gd name="connsiteY0" fmla="*/ 404977 h 1084955"/>
              <a:gd name="connsiteX1" fmla="*/ 4010287 w 4010287"/>
              <a:gd name="connsiteY1" fmla="*/ 0 h 1084955"/>
              <a:gd name="connsiteX2" fmla="*/ 2542304 w 4010287"/>
              <a:gd name="connsiteY2" fmla="*/ 1084955 h 1084955"/>
              <a:gd name="connsiteX3" fmla="*/ 275733 w 4010287"/>
              <a:gd name="connsiteY3" fmla="*/ 653949 h 1084955"/>
              <a:gd name="connsiteX4" fmla="*/ 0 w 4010287"/>
              <a:gd name="connsiteY4" fmla="*/ 404977 h 1084955"/>
              <a:gd name="connsiteX0" fmla="*/ 0 w 3979566"/>
              <a:gd name="connsiteY0" fmla="*/ 474595 h 1154573"/>
              <a:gd name="connsiteX1" fmla="*/ 3979566 w 3979566"/>
              <a:gd name="connsiteY1" fmla="*/ 0 h 1154573"/>
              <a:gd name="connsiteX2" fmla="*/ 2542304 w 3979566"/>
              <a:gd name="connsiteY2" fmla="*/ 1154573 h 1154573"/>
              <a:gd name="connsiteX3" fmla="*/ 275733 w 3979566"/>
              <a:gd name="connsiteY3" fmla="*/ 723567 h 1154573"/>
              <a:gd name="connsiteX4" fmla="*/ 0 w 3979566"/>
              <a:gd name="connsiteY4" fmla="*/ 474595 h 1154573"/>
              <a:gd name="connsiteX0" fmla="*/ 0 w 5171818"/>
              <a:gd name="connsiteY0" fmla="*/ 0 h 2100137"/>
              <a:gd name="connsiteX1" fmla="*/ 5171818 w 5171818"/>
              <a:gd name="connsiteY1" fmla="*/ 945564 h 2100137"/>
              <a:gd name="connsiteX2" fmla="*/ 3734556 w 5171818"/>
              <a:gd name="connsiteY2" fmla="*/ 2100137 h 2100137"/>
              <a:gd name="connsiteX3" fmla="*/ 1467985 w 5171818"/>
              <a:gd name="connsiteY3" fmla="*/ 1669131 h 2100137"/>
              <a:gd name="connsiteX4" fmla="*/ 0 w 5171818"/>
              <a:gd name="connsiteY4" fmla="*/ 0 h 2100137"/>
              <a:gd name="connsiteX0" fmla="*/ 0 w 5171818"/>
              <a:gd name="connsiteY0" fmla="*/ 0 h 2100137"/>
              <a:gd name="connsiteX1" fmla="*/ 5171818 w 5171818"/>
              <a:gd name="connsiteY1" fmla="*/ 945564 h 2100137"/>
              <a:gd name="connsiteX2" fmla="*/ 3734556 w 5171818"/>
              <a:gd name="connsiteY2" fmla="*/ 2100137 h 2100137"/>
              <a:gd name="connsiteX3" fmla="*/ 469868 w 5171818"/>
              <a:gd name="connsiteY3" fmla="*/ 462732 h 2100137"/>
              <a:gd name="connsiteX4" fmla="*/ 0 w 5171818"/>
              <a:gd name="connsiteY4" fmla="*/ 0 h 2100137"/>
              <a:gd name="connsiteX0" fmla="*/ 0 w 5120015"/>
              <a:gd name="connsiteY0" fmla="*/ 0 h 2100137"/>
              <a:gd name="connsiteX1" fmla="*/ 5120015 w 5120015"/>
              <a:gd name="connsiteY1" fmla="*/ 960106 h 2100137"/>
              <a:gd name="connsiteX2" fmla="*/ 3734556 w 5120015"/>
              <a:gd name="connsiteY2" fmla="*/ 2100137 h 2100137"/>
              <a:gd name="connsiteX3" fmla="*/ 469868 w 5120015"/>
              <a:gd name="connsiteY3" fmla="*/ 462732 h 2100137"/>
              <a:gd name="connsiteX4" fmla="*/ 0 w 5120015"/>
              <a:gd name="connsiteY4" fmla="*/ 0 h 2100137"/>
              <a:gd name="connsiteX0" fmla="*/ 0 w 5670060"/>
              <a:gd name="connsiteY0" fmla="*/ 0 h 2705789"/>
              <a:gd name="connsiteX1" fmla="*/ 5670060 w 5670060"/>
              <a:gd name="connsiteY1" fmla="*/ 1565758 h 2705789"/>
              <a:gd name="connsiteX2" fmla="*/ 4284601 w 5670060"/>
              <a:gd name="connsiteY2" fmla="*/ 2705789 h 2705789"/>
              <a:gd name="connsiteX3" fmla="*/ 1019913 w 5670060"/>
              <a:gd name="connsiteY3" fmla="*/ 1068384 h 2705789"/>
              <a:gd name="connsiteX4" fmla="*/ 0 w 5670060"/>
              <a:gd name="connsiteY4" fmla="*/ 0 h 2705789"/>
              <a:gd name="connsiteX0" fmla="*/ 0 w 5670060"/>
              <a:gd name="connsiteY0" fmla="*/ 0 h 2705789"/>
              <a:gd name="connsiteX1" fmla="*/ 5670060 w 5670060"/>
              <a:gd name="connsiteY1" fmla="*/ 1565758 h 2705789"/>
              <a:gd name="connsiteX2" fmla="*/ 4284601 w 5670060"/>
              <a:gd name="connsiteY2" fmla="*/ 2705789 h 2705789"/>
              <a:gd name="connsiteX3" fmla="*/ 549121 w 5670060"/>
              <a:gd name="connsiteY3" fmla="*/ 585789 h 2705789"/>
              <a:gd name="connsiteX4" fmla="*/ 0 w 5670060"/>
              <a:gd name="connsiteY4" fmla="*/ 0 h 2705789"/>
              <a:gd name="connsiteX0" fmla="*/ 0 w 6074505"/>
              <a:gd name="connsiteY0" fmla="*/ 0 h 3151121"/>
              <a:gd name="connsiteX1" fmla="*/ 6074505 w 6074505"/>
              <a:gd name="connsiteY1" fmla="*/ 2011090 h 3151121"/>
              <a:gd name="connsiteX2" fmla="*/ 4689046 w 6074505"/>
              <a:gd name="connsiteY2" fmla="*/ 3151121 h 3151121"/>
              <a:gd name="connsiteX3" fmla="*/ 953566 w 6074505"/>
              <a:gd name="connsiteY3" fmla="*/ 1031121 h 3151121"/>
              <a:gd name="connsiteX4" fmla="*/ 0 w 6074505"/>
              <a:gd name="connsiteY4" fmla="*/ 0 h 3151121"/>
              <a:gd name="connsiteX0" fmla="*/ 0 w 6074505"/>
              <a:gd name="connsiteY0" fmla="*/ 0 h 3151121"/>
              <a:gd name="connsiteX1" fmla="*/ 6074505 w 6074505"/>
              <a:gd name="connsiteY1" fmla="*/ 2011090 h 3151121"/>
              <a:gd name="connsiteX2" fmla="*/ 4689046 w 6074505"/>
              <a:gd name="connsiteY2" fmla="*/ 3151121 h 3151121"/>
              <a:gd name="connsiteX3" fmla="*/ 400250 w 6074505"/>
              <a:gd name="connsiteY3" fmla="*/ 493450 h 3151121"/>
              <a:gd name="connsiteX4" fmla="*/ 0 w 6074505"/>
              <a:gd name="connsiteY4" fmla="*/ 0 h 3151121"/>
              <a:gd name="connsiteX0" fmla="*/ 3019160 w 5674255"/>
              <a:gd name="connsiteY0" fmla="*/ 0 h 8011889"/>
              <a:gd name="connsiteX1" fmla="*/ 5674255 w 5674255"/>
              <a:gd name="connsiteY1" fmla="*/ 6871858 h 8011889"/>
              <a:gd name="connsiteX2" fmla="*/ 4288796 w 5674255"/>
              <a:gd name="connsiteY2" fmla="*/ 8011889 h 8011889"/>
              <a:gd name="connsiteX3" fmla="*/ 0 w 5674255"/>
              <a:gd name="connsiteY3" fmla="*/ 5354218 h 8011889"/>
              <a:gd name="connsiteX4" fmla="*/ 3019160 w 5674255"/>
              <a:gd name="connsiteY4" fmla="*/ 0 h 8011889"/>
              <a:gd name="connsiteX0" fmla="*/ 196871 w 2851966"/>
              <a:gd name="connsiteY0" fmla="*/ 0 h 8011889"/>
              <a:gd name="connsiteX1" fmla="*/ 2851966 w 2851966"/>
              <a:gd name="connsiteY1" fmla="*/ 6871858 h 8011889"/>
              <a:gd name="connsiteX2" fmla="*/ 1466507 w 2851966"/>
              <a:gd name="connsiteY2" fmla="*/ 8011889 h 8011889"/>
              <a:gd name="connsiteX3" fmla="*/ 0 w 2851966"/>
              <a:gd name="connsiteY3" fmla="*/ 158089 h 8011889"/>
              <a:gd name="connsiteX4" fmla="*/ 196871 w 2851966"/>
              <a:gd name="connsiteY4" fmla="*/ 0 h 8011889"/>
              <a:gd name="connsiteX0" fmla="*/ 981214 w 3636309"/>
              <a:gd name="connsiteY0" fmla="*/ 0 h 7604078"/>
              <a:gd name="connsiteX1" fmla="*/ 3636309 w 3636309"/>
              <a:gd name="connsiteY1" fmla="*/ 6871858 h 7604078"/>
              <a:gd name="connsiteX2" fmla="*/ 0 w 3636309"/>
              <a:gd name="connsiteY2" fmla="*/ 7604078 h 7604078"/>
              <a:gd name="connsiteX3" fmla="*/ 784343 w 3636309"/>
              <a:gd name="connsiteY3" fmla="*/ 158089 h 7604078"/>
              <a:gd name="connsiteX4" fmla="*/ 981214 w 3636309"/>
              <a:gd name="connsiteY4" fmla="*/ 0 h 7604078"/>
              <a:gd name="connsiteX0" fmla="*/ 981214 w 1027234"/>
              <a:gd name="connsiteY0" fmla="*/ 0 h 8688300"/>
              <a:gd name="connsiteX1" fmla="*/ 1027234 w 1027234"/>
              <a:gd name="connsiteY1" fmla="*/ 8688300 h 8688300"/>
              <a:gd name="connsiteX2" fmla="*/ 0 w 1027234"/>
              <a:gd name="connsiteY2" fmla="*/ 7604078 h 8688300"/>
              <a:gd name="connsiteX3" fmla="*/ 784343 w 1027234"/>
              <a:gd name="connsiteY3" fmla="*/ 158089 h 8688300"/>
              <a:gd name="connsiteX4" fmla="*/ 981214 w 1027234"/>
              <a:gd name="connsiteY4" fmla="*/ 0 h 8688300"/>
              <a:gd name="connsiteX0" fmla="*/ 1138749 w 1138749"/>
              <a:gd name="connsiteY0" fmla="*/ 583772 h 8530211"/>
              <a:gd name="connsiteX1" fmla="*/ 1027234 w 1138749"/>
              <a:gd name="connsiteY1" fmla="*/ 8530211 h 8530211"/>
              <a:gd name="connsiteX2" fmla="*/ 0 w 1138749"/>
              <a:gd name="connsiteY2" fmla="*/ 7445989 h 8530211"/>
              <a:gd name="connsiteX3" fmla="*/ 784343 w 1138749"/>
              <a:gd name="connsiteY3" fmla="*/ 0 h 8530211"/>
              <a:gd name="connsiteX4" fmla="*/ 1138749 w 1138749"/>
              <a:gd name="connsiteY4" fmla="*/ 583772 h 8530211"/>
              <a:gd name="connsiteX0" fmla="*/ 1138749 w 1138749"/>
              <a:gd name="connsiteY0" fmla="*/ 0 h 7946439"/>
              <a:gd name="connsiteX1" fmla="*/ 1027234 w 1138749"/>
              <a:gd name="connsiteY1" fmla="*/ 7946439 h 7946439"/>
              <a:gd name="connsiteX2" fmla="*/ 0 w 1138749"/>
              <a:gd name="connsiteY2" fmla="*/ 6862217 h 7946439"/>
              <a:gd name="connsiteX3" fmla="*/ 805800 w 1138749"/>
              <a:gd name="connsiteY3" fmla="*/ 576650 h 7946439"/>
              <a:gd name="connsiteX4" fmla="*/ 1138749 w 1138749"/>
              <a:gd name="connsiteY4" fmla="*/ 0 h 7946439"/>
              <a:gd name="connsiteX0" fmla="*/ 1331232 w 1331232"/>
              <a:gd name="connsiteY0" fmla="*/ 41291 h 7369789"/>
              <a:gd name="connsiteX1" fmla="*/ 1027234 w 1331232"/>
              <a:gd name="connsiteY1" fmla="*/ 7369789 h 7369789"/>
              <a:gd name="connsiteX2" fmla="*/ 0 w 1331232"/>
              <a:gd name="connsiteY2" fmla="*/ 6285567 h 7369789"/>
              <a:gd name="connsiteX3" fmla="*/ 805800 w 1331232"/>
              <a:gd name="connsiteY3" fmla="*/ 0 h 7369789"/>
              <a:gd name="connsiteX4" fmla="*/ 1331232 w 1331232"/>
              <a:gd name="connsiteY4" fmla="*/ 41291 h 7369789"/>
              <a:gd name="connsiteX0" fmla="*/ 1331232 w 1331232"/>
              <a:gd name="connsiteY0" fmla="*/ 0 h 7328498"/>
              <a:gd name="connsiteX1" fmla="*/ 1027234 w 1331232"/>
              <a:gd name="connsiteY1" fmla="*/ 7328498 h 7328498"/>
              <a:gd name="connsiteX2" fmla="*/ 0 w 1331232"/>
              <a:gd name="connsiteY2" fmla="*/ 6244276 h 7328498"/>
              <a:gd name="connsiteX3" fmla="*/ 1138999 w 1331232"/>
              <a:gd name="connsiteY3" fmla="*/ 61696 h 7328498"/>
              <a:gd name="connsiteX4" fmla="*/ 1331232 w 1331232"/>
              <a:gd name="connsiteY4" fmla="*/ 0 h 7328498"/>
              <a:gd name="connsiteX0" fmla="*/ 1703717 w 1703717"/>
              <a:gd name="connsiteY0" fmla="*/ 0 h 7328498"/>
              <a:gd name="connsiteX1" fmla="*/ 1399719 w 1703717"/>
              <a:gd name="connsiteY1" fmla="*/ 7328498 h 7328498"/>
              <a:gd name="connsiteX2" fmla="*/ 0 w 1703717"/>
              <a:gd name="connsiteY2" fmla="*/ 5752935 h 7328498"/>
              <a:gd name="connsiteX3" fmla="*/ 1511484 w 1703717"/>
              <a:gd name="connsiteY3" fmla="*/ 61696 h 7328498"/>
              <a:gd name="connsiteX4" fmla="*/ 1703717 w 1703717"/>
              <a:gd name="connsiteY4" fmla="*/ 0 h 7328498"/>
              <a:gd name="connsiteX0" fmla="*/ 1703717 w 1703717"/>
              <a:gd name="connsiteY0" fmla="*/ 0 h 6561592"/>
              <a:gd name="connsiteX1" fmla="*/ 721662 w 1703717"/>
              <a:gd name="connsiteY1" fmla="*/ 6561592 h 6561592"/>
              <a:gd name="connsiteX2" fmla="*/ 0 w 1703717"/>
              <a:gd name="connsiteY2" fmla="*/ 5752935 h 6561592"/>
              <a:gd name="connsiteX3" fmla="*/ 1511484 w 1703717"/>
              <a:gd name="connsiteY3" fmla="*/ 61696 h 6561592"/>
              <a:gd name="connsiteX4" fmla="*/ 1703717 w 1703717"/>
              <a:gd name="connsiteY4" fmla="*/ 0 h 6561592"/>
              <a:gd name="connsiteX0" fmla="*/ 1703717 w 1703717"/>
              <a:gd name="connsiteY0" fmla="*/ 0 h 6561592"/>
              <a:gd name="connsiteX1" fmla="*/ 721662 w 1703717"/>
              <a:gd name="connsiteY1" fmla="*/ 6561592 h 6561592"/>
              <a:gd name="connsiteX2" fmla="*/ 0 w 1703717"/>
              <a:gd name="connsiteY2" fmla="*/ 5752935 h 6561592"/>
              <a:gd name="connsiteX3" fmla="*/ 930043 w 1703717"/>
              <a:gd name="connsiteY3" fmla="*/ 700369 h 6561592"/>
              <a:gd name="connsiteX4" fmla="*/ 1703717 w 1703717"/>
              <a:gd name="connsiteY4" fmla="*/ 0 h 6561592"/>
              <a:gd name="connsiteX0" fmla="*/ 1098459 w 1098459"/>
              <a:gd name="connsiteY0" fmla="*/ 0 h 6030343"/>
              <a:gd name="connsiteX1" fmla="*/ 721662 w 1098459"/>
              <a:gd name="connsiteY1" fmla="*/ 6030343 h 6030343"/>
              <a:gd name="connsiteX2" fmla="*/ 0 w 1098459"/>
              <a:gd name="connsiteY2" fmla="*/ 5221686 h 6030343"/>
              <a:gd name="connsiteX3" fmla="*/ 930043 w 1098459"/>
              <a:gd name="connsiteY3" fmla="*/ 169120 h 6030343"/>
              <a:gd name="connsiteX4" fmla="*/ 1098459 w 1098459"/>
              <a:gd name="connsiteY4" fmla="*/ 0 h 6030343"/>
              <a:gd name="connsiteX0" fmla="*/ 1396543 w 1396543"/>
              <a:gd name="connsiteY0" fmla="*/ 0 h 6194573"/>
              <a:gd name="connsiteX1" fmla="*/ 721662 w 1396543"/>
              <a:gd name="connsiteY1" fmla="*/ 6194573 h 6194573"/>
              <a:gd name="connsiteX2" fmla="*/ 0 w 1396543"/>
              <a:gd name="connsiteY2" fmla="*/ 5385916 h 6194573"/>
              <a:gd name="connsiteX3" fmla="*/ 930043 w 1396543"/>
              <a:gd name="connsiteY3" fmla="*/ 333350 h 6194573"/>
              <a:gd name="connsiteX4" fmla="*/ 1396543 w 1396543"/>
              <a:gd name="connsiteY4" fmla="*/ 0 h 6194573"/>
              <a:gd name="connsiteX0" fmla="*/ 1396543 w 1396543"/>
              <a:gd name="connsiteY0" fmla="*/ 0 h 6194573"/>
              <a:gd name="connsiteX1" fmla="*/ 721662 w 1396543"/>
              <a:gd name="connsiteY1" fmla="*/ 6194573 h 6194573"/>
              <a:gd name="connsiteX2" fmla="*/ 0 w 1396543"/>
              <a:gd name="connsiteY2" fmla="*/ 5385916 h 6194573"/>
              <a:gd name="connsiteX3" fmla="*/ 1252539 w 1396543"/>
              <a:gd name="connsiteY3" fmla="*/ 125651 h 6194573"/>
              <a:gd name="connsiteX4" fmla="*/ 1396543 w 1396543"/>
              <a:gd name="connsiteY4" fmla="*/ 0 h 619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543" h="6194573">
                <a:moveTo>
                  <a:pt x="1396543" y="0"/>
                </a:moveTo>
                <a:lnTo>
                  <a:pt x="721662" y="6194573"/>
                </a:lnTo>
                <a:lnTo>
                  <a:pt x="0" y="5385916"/>
                </a:lnTo>
                <a:lnTo>
                  <a:pt x="1252539" y="125651"/>
                </a:lnTo>
                <a:lnTo>
                  <a:pt x="1396543" y="0"/>
                </a:lnTo>
                <a:close/>
              </a:path>
            </a:pathLst>
          </a:cu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Téglalap 79"/>
          <p:cNvSpPr/>
          <p:nvPr/>
        </p:nvSpPr>
        <p:spPr>
          <a:xfrm rot="2534716">
            <a:off x="7978304" y="2080558"/>
            <a:ext cx="5062188" cy="1133745"/>
          </a:xfrm>
          <a:custGeom>
            <a:avLst/>
            <a:gdLst>
              <a:gd name="connsiteX0" fmla="*/ 0 w 12005762"/>
              <a:gd name="connsiteY0" fmla="*/ 0 h 1377043"/>
              <a:gd name="connsiteX1" fmla="*/ 12005762 w 12005762"/>
              <a:gd name="connsiteY1" fmla="*/ 0 h 1377043"/>
              <a:gd name="connsiteX2" fmla="*/ 12005762 w 12005762"/>
              <a:gd name="connsiteY2" fmla="*/ 1377043 h 1377043"/>
              <a:gd name="connsiteX3" fmla="*/ 0 w 12005762"/>
              <a:gd name="connsiteY3" fmla="*/ 1377043 h 1377043"/>
              <a:gd name="connsiteX4" fmla="*/ 0 w 12005762"/>
              <a:gd name="connsiteY4" fmla="*/ 0 h 1377043"/>
              <a:gd name="connsiteX0" fmla="*/ 33458 w 12039220"/>
              <a:gd name="connsiteY0" fmla="*/ 0 h 1377043"/>
              <a:gd name="connsiteX1" fmla="*/ 12039220 w 12039220"/>
              <a:gd name="connsiteY1" fmla="*/ 0 h 1377043"/>
              <a:gd name="connsiteX2" fmla="*/ 12039220 w 12039220"/>
              <a:gd name="connsiteY2" fmla="*/ 1377043 h 1377043"/>
              <a:gd name="connsiteX3" fmla="*/ 0 w 12039220"/>
              <a:gd name="connsiteY3" fmla="*/ 302234 h 1377043"/>
              <a:gd name="connsiteX4" fmla="*/ 33458 w 12039220"/>
              <a:gd name="connsiteY4" fmla="*/ 0 h 1377043"/>
              <a:gd name="connsiteX0" fmla="*/ 0 w 12096465"/>
              <a:gd name="connsiteY0" fmla="*/ 114880 h 1377043"/>
              <a:gd name="connsiteX1" fmla="*/ 12096465 w 12096465"/>
              <a:gd name="connsiteY1" fmla="*/ 0 h 1377043"/>
              <a:gd name="connsiteX2" fmla="*/ 12096465 w 12096465"/>
              <a:gd name="connsiteY2" fmla="*/ 1377043 h 1377043"/>
              <a:gd name="connsiteX3" fmla="*/ 57245 w 12096465"/>
              <a:gd name="connsiteY3" fmla="*/ 302234 h 1377043"/>
              <a:gd name="connsiteX4" fmla="*/ 0 w 12096465"/>
              <a:gd name="connsiteY4" fmla="*/ 114880 h 1377043"/>
              <a:gd name="connsiteX0" fmla="*/ 0 w 12598508"/>
              <a:gd name="connsiteY0" fmla="*/ 635841 h 1898004"/>
              <a:gd name="connsiteX1" fmla="*/ 12598508 w 12598508"/>
              <a:gd name="connsiteY1" fmla="*/ 0 h 1898004"/>
              <a:gd name="connsiteX2" fmla="*/ 12096465 w 12598508"/>
              <a:gd name="connsiteY2" fmla="*/ 1898004 h 1898004"/>
              <a:gd name="connsiteX3" fmla="*/ 57245 w 12598508"/>
              <a:gd name="connsiteY3" fmla="*/ 823195 h 1898004"/>
              <a:gd name="connsiteX4" fmla="*/ 0 w 12598508"/>
              <a:gd name="connsiteY4" fmla="*/ 635841 h 1898004"/>
              <a:gd name="connsiteX0" fmla="*/ 0 w 12598508"/>
              <a:gd name="connsiteY0" fmla="*/ 635841 h 1596280"/>
              <a:gd name="connsiteX1" fmla="*/ 12598508 w 12598508"/>
              <a:gd name="connsiteY1" fmla="*/ 0 h 1596280"/>
              <a:gd name="connsiteX2" fmla="*/ 10782259 w 12598508"/>
              <a:gd name="connsiteY2" fmla="*/ 1596280 h 1596280"/>
              <a:gd name="connsiteX3" fmla="*/ 57245 w 12598508"/>
              <a:gd name="connsiteY3" fmla="*/ 823195 h 1596280"/>
              <a:gd name="connsiteX4" fmla="*/ 0 w 12598508"/>
              <a:gd name="connsiteY4" fmla="*/ 635841 h 1596280"/>
              <a:gd name="connsiteX0" fmla="*/ 0 w 12582330"/>
              <a:gd name="connsiteY0" fmla="*/ 653654 h 1614093"/>
              <a:gd name="connsiteX1" fmla="*/ 12582330 w 12582330"/>
              <a:gd name="connsiteY1" fmla="*/ 0 h 1614093"/>
              <a:gd name="connsiteX2" fmla="*/ 10782259 w 12582330"/>
              <a:gd name="connsiteY2" fmla="*/ 1614093 h 1614093"/>
              <a:gd name="connsiteX3" fmla="*/ 57245 w 12582330"/>
              <a:gd name="connsiteY3" fmla="*/ 841008 h 1614093"/>
              <a:gd name="connsiteX4" fmla="*/ 0 w 12582330"/>
              <a:gd name="connsiteY4" fmla="*/ 653654 h 1614093"/>
              <a:gd name="connsiteX0" fmla="*/ 1595413 w 12525085"/>
              <a:gd name="connsiteY0" fmla="*/ 647999 h 1614093"/>
              <a:gd name="connsiteX1" fmla="*/ 12525085 w 12525085"/>
              <a:gd name="connsiteY1" fmla="*/ 0 h 1614093"/>
              <a:gd name="connsiteX2" fmla="*/ 10725014 w 12525085"/>
              <a:gd name="connsiteY2" fmla="*/ 1614093 h 1614093"/>
              <a:gd name="connsiteX3" fmla="*/ 0 w 12525085"/>
              <a:gd name="connsiteY3" fmla="*/ 841008 h 1614093"/>
              <a:gd name="connsiteX4" fmla="*/ 1595413 w 12525085"/>
              <a:gd name="connsiteY4" fmla="*/ 647999 h 1614093"/>
              <a:gd name="connsiteX0" fmla="*/ 200142 w 11129814"/>
              <a:gd name="connsiteY0" fmla="*/ 647999 h 1614093"/>
              <a:gd name="connsiteX1" fmla="*/ 11129814 w 11129814"/>
              <a:gd name="connsiteY1" fmla="*/ 0 h 1614093"/>
              <a:gd name="connsiteX2" fmla="*/ 9329743 w 11129814"/>
              <a:gd name="connsiteY2" fmla="*/ 1614093 h 1614093"/>
              <a:gd name="connsiteX3" fmla="*/ 0 w 11129814"/>
              <a:gd name="connsiteY3" fmla="*/ 874073 h 1614093"/>
              <a:gd name="connsiteX4" fmla="*/ 200142 w 11129814"/>
              <a:gd name="connsiteY4" fmla="*/ 647999 h 1614093"/>
              <a:gd name="connsiteX0" fmla="*/ 603306 w 11532978"/>
              <a:gd name="connsiteY0" fmla="*/ 64799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603306 w 11532978"/>
              <a:gd name="connsiteY4" fmla="*/ 647999 h 1614093"/>
              <a:gd name="connsiteX0" fmla="*/ 373369 w 11532978"/>
              <a:gd name="connsiteY0" fmla="*/ 82431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373369 w 11532978"/>
              <a:gd name="connsiteY4" fmla="*/ 824319 h 1614093"/>
              <a:gd name="connsiteX0" fmla="*/ 0 w 11159609"/>
              <a:gd name="connsiteY0" fmla="*/ 824319 h 2899175"/>
              <a:gd name="connsiteX1" fmla="*/ 11159609 w 11159609"/>
              <a:gd name="connsiteY1" fmla="*/ 0 h 2899175"/>
              <a:gd name="connsiteX2" fmla="*/ 9359538 w 11159609"/>
              <a:gd name="connsiteY2" fmla="*/ 1614093 h 2899175"/>
              <a:gd name="connsiteX3" fmla="*/ 341193 w 11159609"/>
              <a:gd name="connsiteY3" fmla="*/ 2899175 h 2899175"/>
              <a:gd name="connsiteX4" fmla="*/ 0 w 11159609"/>
              <a:gd name="connsiteY4" fmla="*/ 824319 h 2899175"/>
              <a:gd name="connsiteX0" fmla="*/ 426809 w 10818416"/>
              <a:gd name="connsiteY0" fmla="*/ 2564764 h 2899175"/>
              <a:gd name="connsiteX1" fmla="*/ 10818416 w 10818416"/>
              <a:gd name="connsiteY1" fmla="*/ 0 h 2899175"/>
              <a:gd name="connsiteX2" fmla="*/ 9018345 w 10818416"/>
              <a:gd name="connsiteY2" fmla="*/ 1614093 h 2899175"/>
              <a:gd name="connsiteX3" fmla="*/ 0 w 10818416"/>
              <a:gd name="connsiteY3" fmla="*/ 2899175 h 2899175"/>
              <a:gd name="connsiteX4" fmla="*/ 426809 w 10818416"/>
              <a:gd name="connsiteY4" fmla="*/ 2564764 h 2899175"/>
              <a:gd name="connsiteX0" fmla="*/ 426809 w 9018345"/>
              <a:gd name="connsiteY0" fmla="*/ 2399499 h 2733910"/>
              <a:gd name="connsiteX1" fmla="*/ 7880458 w 9018345"/>
              <a:gd name="connsiteY1" fmla="*/ 0 h 2733910"/>
              <a:gd name="connsiteX2" fmla="*/ 9018345 w 9018345"/>
              <a:gd name="connsiteY2" fmla="*/ 1448828 h 2733910"/>
              <a:gd name="connsiteX3" fmla="*/ 0 w 9018345"/>
              <a:gd name="connsiteY3" fmla="*/ 2733910 h 2733910"/>
              <a:gd name="connsiteX4" fmla="*/ 426809 w 9018345"/>
              <a:gd name="connsiteY4" fmla="*/ 2399499 h 2733910"/>
              <a:gd name="connsiteX0" fmla="*/ 426809 w 8806575"/>
              <a:gd name="connsiteY0" fmla="*/ 2399499 h 2733910"/>
              <a:gd name="connsiteX1" fmla="*/ 7880458 w 8806575"/>
              <a:gd name="connsiteY1" fmla="*/ 0 h 2733910"/>
              <a:gd name="connsiteX2" fmla="*/ 8806575 w 8806575"/>
              <a:gd name="connsiteY2" fmla="*/ 893521 h 2733910"/>
              <a:gd name="connsiteX3" fmla="*/ 0 w 8806575"/>
              <a:gd name="connsiteY3" fmla="*/ 2733910 h 2733910"/>
              <a:gd name="connsiteX4" fmla="*/ 426809 w 8806575"/>
              <a:gd name="connsiteY4" fmla="*/ 2399499 h 2733910"/>
              <a:gd name="connsiteX0" fmla="*/ 426809 w 8806575"/>
              <a:gd name="connsiteY0" fmla="*/ 3003516 h 3337927"/>
              <a:gd name="connsiteX1" fmla="*/ 7364404 w 8806575"/>
              <a:gd name="connsiteY1" fmla="*/ 0 h 3337927"/>
              <a:gd name="connsiteX2" fmla="*/ 8806575 w 8806575"/>
              <a:gd name="connsiteY2" fmla="*/ 1497538 h 3337927"/>
              <a:gd name="connsiteX3" fmla="*/ 0 w 8806575"/>
              <a:gd name="connsiteY3" fmla="*/ 3337927 h 3337927"/>
              <a:gd name="connsiteX4" fmla="*/ 426809 w 8806575"/>
              <a:gd name="connsiteY4" fmla="*/ 3003516 h 3337927"/>
              <a:gd name="connsiteX0" fmla="*/ 426809 w 8109294"/>
              <a:gd name="connsiteY0" fmla="*/ 3003516 h 3337927"/>
              <a:gd name="connsiteX1" fmla="*/ 7364404 w 8109294"/>
              <a:gd name="connsiteY1" fmla="*/ 0 h 3337927"/>
              <a:gd name="connsiteX2" fmla="*/ 8109294 w 8109294"/>
              <a:gd name="connsiteY2" fmla="*/ 765556 h 3337927"/>
              <a:gd name="connsiteX3" fmla="*/ 0 w 8109294"/>
              <a:gd name="connsiteY3" fmla="*/ 3337927 h 3337927"/>
              <a:gd name="connsiteX4" fmla="*/ 426809 w 8109294"/>
              <a:gd name="connsiteY4" fmla="*/ 3003516 h 3337927"/>
              <a:gd name="connsiteX0" fmla="*/ 1333653 w 9016138"/>
              <a:gd name="connsiteY0" fmla="*/ 3003516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1333653 w 9016138"/>
              <a:gd name="connsiteY4" fmla="*/ 3003516 h 4129004"/>
              <a:gd name="connsiteX0" fmla="*/ 590401 w 9016138"/>
              <a:gd name="connsiteY0" fmla="*/ 3581011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590401 w 9016138"/>
              <a:gd name="connsiteY4" fmla="*/ 3581011 h 4129004"/>
              <a:gd name="connsiteX0" fmla="*/ 1147343 w 9573080"/>
              <a:gd name="connsiteY0" fmla="*/ 3581011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1147343 w 9573080"/>
              <a:gd name="connsiteY4" fmla="*/ 3581011 h 4374765"/>
              <a:gd name="connsiteX0" fmla="*/ 413904 w 9573080"/>
              <a:gd name="connsiteY0" fmla="*/ 3954557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413904 w 9573080"/>
              <a:gd name="connsiteY4" fmla="*/ 3954557 h 4374765"/>
              <a:gd name="connsiteX0" fmla="*/ 413904 w 10265455"/>
              <a:gd name="connsiteY0" fmla="*/ 3954557 h 4374765"/>
              <a:gd name="connsiteX1" fmla="*/ 8828190 w 10265455"/>
              <a:gd name="connsiteY1" fmla="*/ 0 h 4374765"/>
              <a:gd name="connsiteX2" fmla="*/ 10265455 w 10265455"/>
              <a:gd name="connsiteY2" fmla="*/ 1599511 h 4374765"/>
              <a:gd name="connsiteX3" fmla="*/ 0 w 10265455"/>
              <a:gd name="connsiteY3" fmla="*/ 4374765 h 4374765"/>
              <a:gd name="connsiteX4" fmla="*/ 413904 w 10265455"/>
              <a:gd name="connsiteY4" fmla="*/ 3954557 h 4374765"/>
              <a:gd name="connsiteX0" fmla="*/ 413904 w 10265455"/>
              <a:gd name="connsiteY0" fmla="*/ 3292192 h 3712400"/>
              <a:gd name="connsiteX1" fmla="*/ 9494750 w 10265455"/>
              <a:gd name="connsiteY1" fmla="*/ 0 h 3712400"/>
              <a:gd name="connsiteX2" fmla="*/ 10265455 w 10265455"/>
              <a:gd name="connsiteY2" fmla="*/ 937146 h 3712400"/>
              <a:gd name="connsiteX3" fmla="*/ 0 w 10265455"/>
              <a:gd name="connsiteY3" fmla="*/ 3712400 h 3712400"/>
              <a:gd name="connsiteX4" fmla="*/ 413904 w 10265455"/>
              <a:gd name="connsiteY4" fmla="*/ 3292192 h 3712400"/>
              <a:gd name="connsiteX0" fmla="*/ 592038 w 10443589"/>
              <a:gd name="connsiteY0" fmla="*/ 3292192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592038 w 10443589"/>
              <a:gd name="connsiteY4" fmla="*/ 3292192 h 3874178"/>
              <a:gd name="connsiteX0" fmla="*/ 344287 w 10443589"/>
              <a:gd name="connsiteY0" fmla="*/ 3484690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44287 w 10443589"/>
              <a:gd name="connsiteY4" fmla="*/ 3484690 h 3874178"/>
              <a:gd name="connsiteX0" fmla="*/ 3382188 w 10443589"/>
              <a:gd name="connsiteY0" fmla="*/ 888243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382188 w 10443589"/>
              <a:gd name="connsiteY4" fmla="*/ 888243 h 3874178"/>
              <a:gd name="connsiteX0" fmla="*/ 515878 w 7577279"/>
              <a:gd name="connsiteY0" fmla="*/ 888243 h 1303543"/>
              <a:gd name="connsiteX1" fmla="*/ 6806574 w 7577279"/>
              <a:gd name="connsiteY1" fmla="*/ 0 h 1303543"/>
              <a:gd name="connsiteX2" fmla="*/ 7577279 w 7577279"/>
              <a:gd name="connsiteY2" fmla="*/ 937146 h 1303543"/>
              <a:gd name="connsiteX3" fmla="*/ 0 w 7577279"/>
              <a:gd name="connsiteY3" fmla="*/ 1303543 h 1303543"/>
              <a:gd name="connsiteX4" fmla="*/ 515878 w 7577279"/>
              <a:gd name="connsiteY4" fmla="*/ 888243 h 1303543"/>
              <a:gd name="connsiteX0" fmla="*/ 74629 w 7136030"/>
              <a:gd name="connsiteY0" fmla="*/ 888243 h 1972101"/>
              <a:gd name="connsiteX1" fmla="*/ 6365325 w 7136030"/>
              <a:gd name="connsiteY1" fmla="*/ 0 h 1972101"/>
              <a:gd name="connsiteX2" fmla="*/ 7136030 w 7136030"/>
              <a:gd name="connsiteY2" fmla="*/ 937146 h 1972101"/>
              <a:gd name="connsiteX3" fmla="*/ 0 w 7136030"/>
              <a:gd name="connsiteY3" fmla="*/ 1972101 h 1972101"/>
              <a:gd name="connsiteX4" fmla="*/ 74629 w 7136030"/>
              <a:gd name="connsiteY4" fmla="*/ 888243 h 1972101"/>
              <a:gd name="connsiteX0" fmla="*/ 138556 w 7136030"/>
              <a:gd name="connsiteY0" fmla="*/ 1567630 h 1972101"/>
              <a:gd name="connsiteX1" fmla="*/ 6365325 w 7136030"/>
              <a:gd name="connsiteY1" fmla="*/ 0 h 1972101"/>
              <a:gd name="connsiteX2" fmla="*/ 7136030 w 7136030"/>
              <a:gd name="connsiteY2" fmla="*/ 937146 h 1972101"/>
              <a:gd name="connsiteX3" fmla="*/ 0 w 7136030"/>
              <a:gd name="connsiteY3" fmla="*/ 1972101 h 1972101"/>
              <a:gd name="connsiteX4" fmla="*/ 138556 w 7136030"/>
              <a:gd name="connsiteY4" fmla="*/ 1567630 h 1972101"/>
              <a:gd name="connsiteX0" fmla="*/ 138556 w 7136030"/>
              <a:gd name="connsiteY0" fmla="*/ 1835249 h 2239720"/>
              <a:gd name="connsiteX1" fmla="*/ 5421705 w 7136030"/>
              <a:gd name="connsiteY1" fmla="*/ 0 h 2239720"/>
              <a:gd name="connsiteX2" fmla="*/ 7136030 w 7136030"/>
              <a:gd name="connsiteY2" fmla="*/ 1204765 h 2239720"/>
              <a:gd name="connsiteX3" fmla="*/ 0 w 7136030"/>
              <a:gd name="connsiteY3" fmla="*/ 2239720 h 2239720"/>
              <a:gd name="connsiteX4" fmla="*/ 138556 w 7136030"/>
              <a:gd name="connsiteY4" fmla="*/ 1835249 h 2239720"/>
              <a:gd name="connsiteX0" fmla="*/ 138556 w 6353030"/>
              <a:gd name="connsiteY0" fmla="*/ 1835249 h 2239720"/>
              <a:gd name="connsiteX1" fmla="*/ 5421705 w 6353030"/>
              <a:gd name="connsiteY1" fmla="*/ 0 h 2239720"/>
              <a:gd name="connsiteX2" fmla="*/ 6353030 w 6353030"/>
              <a:gd name="connsiteY2" fmla="*/ 1012505 h 2239720"/>
              <a:gd name="connsiteX3" fmla="*/ 0 w 6353030"/>
              <a:gd name="connsiteY3" fmla="*/ 2239720 h 2239720"/>
              <a:gd name="connsiteX4" fmla="*/ 138556 w 6353030"/>
              <a:gd name="connsiteY4" fmla="*/ 1835249 h 2239720"/>
              <a:gd name="connsiteX0" fmla="*/ 0 w 6214474"/>
              <a:gd name="connsiteY0" fmla="*/ 1835249 h 1891981"/>
              <a:gd name="connsiteX1" fmla="*/ 5283149 w 6214474"/>
              <a:gd name="connsiteY1" fmla="*/ 0 h 1891981"/>
              <a:gd name="connsiteX2" fmla="*/ 6214474 w 6214474"/>
              <a:gd name="connsiteY2" fmla="*/ 1012505 h 1891981"/>
              <a:gd name="connsiteX3" fmla="*/ 264639 w 6214474"/>
              <a:gd name="connsiteY3" fmla="*/ 1891981 h 1891981"/>
              <a:gd name="connsiteX4" fmla="*/ 0 w 6214474"/>
              <a:gd name="connsiteY4" fmla="*/ 1835249 h 1891981"/>
              <a:gd name="connsiteX0" fmla="*/ 107219 w 5949835"/>
              <a:gd name="connsiteY0" fmla="*/ 1737204 h 1891981"/>
              <a:gd name="connsiteX1" fmla="*/ 5018510 w 5949835"/>
              <a:gd name="connsiteY1" fmla="*/ 0 h 1891981"/>
              <a:gd name="connsiteX2" fmla="*/ 5949835 w 5949835"/>
              <a:gd name="connsiteY2" fmla="*/ 1012505 h 1891981"/>
              <a:gd name="connsiteX3" fmla="*/ 0 w 5949835"/>
              <a:gd name="connsiteY3" fmla="*/ 1891981 h 1891981"/>
              <a:gd name="connsiteX4" fmla="*/ 107219 w 5949835"/>
              <a:gd name="connsiteY4" fmla="*/ 1737204 h 1891981"/>
              <a:gd name="connsiteX0" fmla="*/ 107219 w 5949835"/>
              <a:gd name="connsiteY0" fmla="*/ 1737204 h 1891981"/>
              <a:gd name="connsiteX1" fmla="*/ 5018510 w 5949835"/>
              <a:gd name="connsiteY1" fmla="*/ 0 h 1891981"/>
              <a:gd name="connsiteX2" fmla="*/ 5949835 w 5949835"/>
              <a:gd name="connsiteY2" fmla="*/ 1012505 h 1891981"/>
              <a:gd name="connsiteX3" fmla="*/ 0 w 5949835"/>
              <a:gd name="connsiteY3" fmla="*/ 1891981 h 1891981"/>
              <a:gd name="connsiteX4" fmla="*/ 107219 w 5949835"/>
              <a:gd name="connsiteY4" fmla="*/ 1737204 h 1891981"/>
              <a:gd name="connsiteX0" fmla="*/ 107219 w 5949835"/>
              <a:gd name="connsiteY0" fmla="*/ 2129369 h 2284146"/>
              <a:gd name="connsiteX1" fmla="*/ 4699224 w 5949835"/>
              <a:gd name="connsiteY1" fmla="*/ 0 h 2284146"/>
              <a:gd name="connsiteX2" fmla="*/ 5949835 w 5949835"/>
              <a:gd name="connsiteY2" fmla="*/ 1404670 h 2284146"/>
              <a:gd name="connsiteX3" fmla="*/ 0 w 5949835"/>
              <a:gd name="connsiteY3" fmla="*/ 2284146 h 2284146"/>
              <a:gd name="connsiteX4" fmla="*/ 107219 w 5949835"/>
              <a:gd name="connsiteY4" fmla="*/ 2129369 h 2284146"/>
              <a:gd name="connsiteX0" fmla="*/ 107219 w 5562610"/>
              <a:gd name="connsiteY0" fmla="*/ 2129369 h 2284146"/>
              <a:gd name="connsiteX1" fmla="*/ 4699224 w 5562610"/>
              <a:gd name="connsiteY1" fmla="*/ 0 h 2284146"/>
              <a:gd name="connsiteX2" fmla="*/ 5562610 w 5562610"/>
              <a:gd name="connsiteY2" fmla="*/ 1018898 h 2284146"/>
              <a:gd name="connsiteX3" fmla="*/ 0 w 5562610"/>
              <a:gd name="connsiteY3" fmla="*/ 2284146 h 2284146"/>
              <a:gd name="connsiteX4" fmla="*/ 107219 w 5562610"/>
              <a:gd name="connsiteY4" fmla="*/ 2129369 h 2284146"/>
              <a:gd name="connsiteX0" fmla="*/ 1487328 w 5562610"/>
              <a:gd name="connsiteY0" fmla="*/ 1558110 h 2284146"/>
              <a:gd name="connsiteX1" fmla="*/ 4699224 w 5562610"/>
              <a:gd name="connsiteY1" fmla="*/ 0 h 2284146"/>
              <a:gd name="connsiteX2" fmla="*/ 5562610 w 5562610"/>
              <a:gd name="connsiteY2" fmla="*/ 1018898 h 2284146"/>
              <a:gd name="connsiteX3" fmla="*/ 0 w 5562610"/>
              <a:gd name="connsiteY3" fmla="*/ 2284146 h 2284146"/>
              <a:gd name="connsiteX4" fmla="*/ 1487328 w 5562610"/>
              <a:gd name="connsiteY4" fmla="*/ 1558110 h 2284146"/>
              <a:gd name="connsiteX0" fmla="*/ 321238 w 4396520"/>
              <a:gd name="connsiteY0" fmla="*/ 1558110 h 1944129"/>
              <a:gd name="connsiteX1" fmla="*/ 3533134 w 4396520"/>
              <a:gd name="connsiteY1" fmla="*/ 0 h 1944129"/>
              <a:gd name="connsiteX2" fmla="*/ 4396520 w 4396520"/>
              <a:gd name="connsiteY2" fmla="*/ 1018898 h 1944129"/>
              <a:gd name="connsiteX3" fmla="*/ 0 w 4396520"/>
              <a:gd name="connsiteY3" fmla="*/ 1944129 h 1944129"/>
              <a:gd name="connsiteX4" fmla="*/ 321238 w 4396520"/>
              <a:gd name="connsiteY4" fmla="*/ 1558110 h 1944129"/>
              <a:gd name="connsiteX0" fmla="*/ 225673 w 4300955"/>
              <a:gd name="connsiteY0" fmla="*/ 1558110 h 1765157"/>
              <a:gd name="connsiteX1" fmla="*/ 3437569 w 4300955"/>
              <a:gd name="connsiteY1" fmla="*/ 0 h 1765157"/>
              <a:gd name="connsiteX2" fmla="*/ 4300955 w 4300955"/>
              <a:gd name="connsiteY2" fmla="*/ 1018898 h 1765157"/>
              <a:gd name="connsiteX3" fmla="*/ 0 w 4300955"/>
              <a:gd name="connsiteY3" fmla="*/ 1765157 h 1765157"/>
              <a:gd name="connsiteX4" fmla="*/ 225673 w 4300955"/>
              <a:gd name="connsiteY4" fmla="*/ 1558110 h 1765157"/>
              <a:gd name="connsiteX0" fmla="*/ 0 w 6019812"/>
              <a:gd name="connsiteY0" fmla="*/ 683291 h 1765157"/>
              <a:gd name="connsiteX1" fmla="*/ 5156426 w 6019812"/>
              <a:gd name="connsiteY1" fmla="*/ 0 h 1765157"/>
              <a:gd name="connsiteX2" fmla="*/ 6019812 w 6019812"/>
              <a:gd name="connsiteY2" fmla="*/ 1018898 h 1765157"/>
              <a:gd name="connsiteX3" fmla="*/ 1718857 w 6019812"/>
              <a:gd name="connsiteY3" fmla="*/ 1765157 h 1765157"/>
              <a:gd name="connsiteX4" fmla="*/ 0 w 6019812"/>
              <a:gd name="connsiteY4" fmla="*/ 683291 h 1765157"/>
              <a:gd name="connsiteX0" fmla="*/ 0 w 6019812"/>
              <a:gd name="connsiteY0" fmla="*/ 683291 h 1018898"/>
              <a:gd name="connsiteX1" fmla="*/ 5156426 w 6019812"/>
              <a:gd name="connsiteY1" fmla="*/ 0 h 1018898"/>
              <a:gd name="connsiteX2" fmla="*/ 6019812 w 6019812"/>
              <a:gd name="connsiteY2" fmla="*/ 1018898 h 1018898"/>
              <a:gd name="connsiteX3" fmla="*/ 7627 w 6019812"/>
              <a:gd name="connsiteY3" fmla="*/ 912724 h 1018898"/>
              <a:gd name="connsiteX4" fmla="*/ 0 w 6019812"/>
              <a:gd name="connsiteY4" fmla="*/ 683291 h 1018898"/>
              <a:gd name="connsiteX0" fmla="*/ 0 w 6633147"/>
              <a:gd name="connsiteY0" fmla="*/ 683291 h 2421188"/>
              <a:gd name="connsiteX1" fmla="*/ 5156426 w 6633147"/>
              <a:gd name="connsiteY1" fmla="*/ 0 h 2421188"/>
              <a:gd name="connsiteX2" fmla="*/ 6633147 w 6633147"/>
              <a:gd name="connsiteY2" fmla="*/ 2421188 h 2421188"/>
              <a:gd name="connsiteX3" fmla="*/ 7627 w 6633147"/>
              <a:gd name="connsiteY3" fmla="*/ 912724 h 2421188"/>
              <a:gd name="connsiteX4" fmla="*/ 0 w 6633147"/>
              <a:gd name="connsiteY4" fmla="*/ 683291 h 2421188"/>
              <a:gd name="connsiteX0" fmla="*/ 0 w 6633147"/>
              <a:gd name="connsiteY0" fmla="*/ 0 h 1737897"/>
              <a:gd name="connsiteX1" fmla="*/ 6172882 w 6633147"/>
              <a:gd name="connsiteY1" fmla="*/ 459376 h 1737897"/>
              <a:gd name="connsiteX2" fmla="*/ 6633147 w 6633147"/>
              <a:gd name="connsiteY2" fmla="*/ 1737897 h 1737897"/>
              <a:gd name="connsiteX3" fmla="*/ 7627 w 6633147"/>
              <a:gd name="connsiteY3" fmla="*/ 229433 h 1737897"/>
              <a:gd name="connsiteX4" fmla="*/ 0 w 6633147"/>
              <a:gd name="connsiteY4" fmla="*/ 0 h 1737897"/>
              <a:gd name="connsiteX0" fmla="*/ 268070 w 6625520"/>
              <a:gd name="connsiteY0" fmla="*/ 0 h 1668828"/>
              <a:gd name="connsiteX1" fmla="*/ 6165255 w 6625520"/>
              <a:gd name="connsiteY1" fmla="*/ 390307 h 1668828"/>
              <a:gd name="connsiteX2" fmla="*/ 6625520 w 6625520"/>
              <a:gd name="connsiteY2" fmla="*/ 1668828 h 1668828"/>
              <a:gd name="connsiteX3" fmla="*/ 0 w 6625520"/>
              <a:gd name="connsiteY3" fmla="*/ 160364 h 1668828"/>
              <a:gd name="connsiteX4" fmla="*/ 268070 w 6625520"/>
              <a:gd name="connsiteY4" fmla="*/ 0 h 1668828"/>
              <a:gd name="connsiteX0" fmla="*/ 268070 w 6625520"/>
              <a:gd name="connsiteY0" fmla="*/ 0 h 1668828"/>
              <a:gd name="connsiteX1" fmla="*/ 6165255 w 6625520"/>
              <a:gd name="connsiteY1" fmla="*/ 390307 h 1668828"/>
              <a:gd name="connsiteX2" fmla="*/ 6392347 w 6625520"/>
              <a:gd name="connsiteY2" fmla="*/ 1003573 h 1668828"/>
              <a:gd name="connsiteX3" fmla="*/ 6625520 w 6625520"/>
              <a:gd name="connsiteY3" fmla="*/ 1668828 h 1668828"/>
              <a:gd name="connsiteX4" fmla="*/ 0 w 6625520"/>
              <a:gd name="connsiteY4" fmla="*/ 160364 h 1668828"/>
              <a:gd name="connsiteX5" fmla="*/ 268070 w 6625520"/>
              <a:gd name="connsiteY5" fmla="*/ 0 h 1668828"/>
              <a:gd name="connsiteX0" fmla="*/ 268070 w 7107017"/>
              <a:gd name="connsiteY0" fmla="*/ 0 h 1668828"/>
              <a:gd name="connsiteX1" fmla="*/ 6165255 w 7107017"/>
              <a:gd name="connsiteY1" fmla="*/ 390307 h 1668828"/>
              <a:gd name="connsiteX2" fmla="*/ 7107017 w 7107017"/>
              <a:gd name="connsiteY2" fmla="*/ 1227694 h 1668828"/>
              <a:gd name="connsiteX3" fmla="*/ 6625520 w 7107017"/>
              <a:gd name="connsiteY3" fmla="*/ 1668828 h 1668828"/>
              <a:gd name="connsiteX4" fmla="*/ 0 w 7107017"/>
              <a:gd name="connsiteY4" fmla="*/ 160364 h 1668828"/>
              <a:gd name="connsiteX5" fmla="*/ 268070 w 7107017"/>
              <a:gd name="connsiteY5" fmla="*/ 0 h 1668828"/>
              <a:gd name="connsiteX0" fmla="*/ 268070 w 7107017"/>
              <a:gd name="connsiteY0" fmla="*/ 0 h 1675142"/>
              <a:gd name="connsiteX1" fmla="*/ 6165255 w 7107017"/>
              <a:gd name="connsiteY1" fmla="*/ 390307 h 1675142"/>
              <a:gd name="connsiteX2" fmla="*/ 7107017 w 7107017"/>
              <a:gd name="connsiteY2" fmla="*/ 1227694 h 1675142"/>
              <a:gd name="connsiteX3" fmla="*/ 6524769 w 7107017"/>
              <a:gd name="connsiteY3" fmla="*/ 1675142 h 1675142"/>
              <a:gd name="connsiteX4" fmla="*/ 0 w 7107017"/>
              <a:gd name="connsiteY4" fmla="*/ 160364 h 1675142"/>
              <a:gd name="connsiteX5" fmla="*/ 268070 w 7107017"/>
              <a:gd name="connsiteY5" fmla="*/ 0 h 1675142"/>
              <a:gd name="connsiteX0" fmla="*/ 268070 w 7107017"/>
              <a:gd name="connsiteY0" fmla="*/ 788302 h 2463444"/>
              <a:gd name="connsiteX1" fmla="*/ 3242031 w 7107017"/>
              <a:gd name="connsiteY1" fmla="*/ 0 h 2463444"/>
              <a:gd name="connsiteX2" fmla="*/ 7107017 w 7107017"/>
              <a:gd name="connsiteY2" fmla="*/ 2015996 h 2463444"/>
              <a:gd name="connsiteX3" fmla="*/ 6524769 w 7107017"/>
              <a:gd name="connsiteY3" fmla="*/ 2463444 h 2463444"/>
              <a:gd name="connsiteX4" fmla="*/ 0 w 7107017"/>
              <a:gd name="connsiteY4" fmla="*/ 948666 h 2463444"/>
              <a:gd name="connsiteX5" fmla="*/ 268070 w 7107017"/>
              <a:gd name="connsiteY5" fmla="*/ 788302 h 2463444"/>
              <a:gd name="connsiteX0" fmla="*/ 268070 w 7107017"/>
              <a:gd name="connsiteY0" fmla="*/ 788302 h 2015996"/>
              <a:gd name="connsiteX1" fmla="*/ 3242031 w 7107017"/>
              <a:gd name="connsiteY1" fmla="*/ 0 h 2015996"/>
              <a:gd name="connsiteX2" fmla="*/ 7107017 w 7107017"/>
              <a:gd name="connsiteY2" fmla="*/ 2015996 h 2015996"/>
              <a:gd name="connsiteX3" fmla="*/ 4472220 w 7107017"/>
              <a:gd name="connsiteY3" fmla="*/ 1282085 h 2015996"/>
              <a:gd name="connsiteX4" fmla="*/ 0 w 7107017"/>
              <a:gd name="connsiteY4" fmla="*/ 948666 h 2015996"/>
              <a:gd name="connsiteX5" fmla="*/ 268070 w 7107017"/>
              <a:gd name="connsiteY5" fmla="*/ 788302 h 2015996"/>
              <a:gd name="connsiteX0" fmla="*/ 268070 w 4472220"/>
              <a:gd name="connsiteY0" fmla="*/ 788302 h 1282085"/>
              <a:gd name="connsiteX1" fmla="*/ 3242031 w 4472220"/>
              <a:gd name="connsiteY1" fmla="*/ 0 h 1282085"/>
              <a:gd name="connsiteX2" fmla="*/ 4472220 w 4472220"/>
              <a:gd name="connsiteY2" fmla="*/ 1282085 h 1282085"/>
              <a:gd name="connsiteX3" fmla="*/ 0 w 4472220"/>
              <a:gd name="connsiteY3" fmla="*/ 948666 h 1282085"/>
              <a:gd name="connsiteX4" fmla="*/ 268070 w 4472220"/>
              <a:gd name="connsiteY4" fmla="*/ 788302 h 1282085"/>
              <a:gd name="connsiteX0" fmla="*/ 268070 w 4472220"/>
              <a:gd name="connsiteY0" fmla="*/ 309799 h 803582"/>
              <a:gd name="connsiteX1" fmla="*/ 3676600 w 4472220"/>
              <a:gd name="connsiteY1" fmla="*/ 0 h 803582"/>
              <a:gd name="connsiteX2" fmla="*/ 4472220 w 4472220"/>
              <a:gd name="connsiteY2" fmla="*/ 803582 h 803582"/>
              <a:gd name="connsiteX3" fmla="*/ 0 w 4472220"/>
              <a:gd name="connsiteY3" fmla="*/ 470163 h 803582"/>
              <a:gd name="connsiteX4" fmla="*/ 268070 w 4472220"/>
              <a:gd name="connsiteY4" fmla="*/ 309799 h 803582"/>
              <a:gd name="connsiteX0" fmla="*/ 829340 w 5033490"/>
              <a:gd name="connsiteY0" fmla="*/ 309799 h 1001196"/>
              <a:gd name="connsiteX1" fmla="*/ 4237870 w 5033490"/>
              <a:gd name="connsiteY1" fmla="*/ 0 h 1001196"/>
              <a:gd name="connsiteX2" fmla="*/ 5033490 w 5033490"/>
              <a:gd name="connsiteY2" fmla="*/ 803582 h 1001196"/>
              <a:gd name="connsiteX3" fmla="*/ 0 w 5033490"/>
              <a:gd name="connsiteY3" fmla="*/ 1001196 h 1001196"/>
              <a:gd name="connsiteX4" fmla="*/ 829340 w 5033490"/>
              <a:gd name="connsiteY4" fmla="*/ 309799 h 1001196"/>
              <a:gd name="connsiteX0" fmla="*/ 335952 w 5033490"/>
              <a:gd name="connsiteY0" fmla="*/ 821778 h 1001196"/>
              <a:gd name="connsiteX1" fmla="*/ 4237870 w 5033490"/>
              <a:gd name="connsiteY1" fmla="*/ 0 h 1001196"/>
              <a:gd name="connsiteX2" fmla="*/ 5033490 w 5033490"/>
              <a:gd name="connsiteY2" fmla="*/ 803582 h 1001196"/>
              <a:gd name="connsiteX3" fmla="*/ 0 w 5033490"/>
              <a:gd name="connsiteY3" fmla="*/ 1001196 h 1001196"/>
              <a:gd name="connsiteX4" fmla="*/ 335952 w 5033490"/>
              <a:gd name="connsiteY4" fmla="*/ 821778 h 1001196"/>
              <a:gd name="connsiteX0" fmla="*/ 364650 w 5062188"/>
              <a:gd name="connsiteY0" fmla="*/ 821778 h 1133745"/>
              <a:gd name="connsiteX1" fmla="*/ 4266568 w 5062188"/>
              <a:gd name="connsiteY1" fmla="*/ 0 h 1133745"/>
              <a:gd name="connsiteX2" fmla="*/ 5062188 w 5062188"/>
              <a:gd name="connsiteY2" fmla="*/ 803582 h 1133745"/>
              <a:gd name="connsiteX3" fmla="*/ 0 w 5062188"/>
              <a:gd name="connsiteY3" fmla="*/ 1133745 h 1133745"/>
              <a:gd name="connsiteX4" fmla="*/ 364650 w 5062188"/>
              <a:gd name="connsiteY4" fmla="*/ 821778 h 1133745"/>
              <a:gd name="connsiteX0" fmla="*/ 247942 w 5062188"/>
              <a:gd name="connsiteY0" fmla="*/ 927771 h 1133745"/>
              <a:gd name="connsiteX1" fmla="*/ 4266568 w 5062188"/>
              <a:gd name="connsiteY1" fmla="*/ 0 h 1133745"/>
              <a:gd name="connsiteX2" fmla="*/ 5062188 w 5062188"/>
              <a:gd name="connsiteY2" fmla="*/ 803582 h 1133745"/>
              <a:gd name="connsiteX3" fmla="*/ 0 w 5062188"/>
              <a:gd name="connsiteY3" fmla="*/ 1133745 h 1133745"/>
              <a:gd name="connsiteX4" fmla="*/ 247942 w 5062188"/>
              <a:gd name="connsiteY4" fmla="*/ 927771 h 1133745"/>
              <a:gd name="connsiteX0" fmla="*/ 152433 w 5062188"/>
              <a:gd name="connsiteY0" fmla="*/ 1057105 h 1133745"/>
              <a:gd name="connsiteX1" fmla="*/ 4266568 w 5062188"/>
              <a:gd name="connsiteY1" fmla="*/ 0 h 1133745"/>
              <a:gd name="connsiteX2" fmla="*/ 5062188 w 5062188"/>
              <a:gd name="connsiteY2" fmla="*/ 803582 h 1133745"/>
              <a:gd name="connsiteX3" fmla="*/ 0 w 5062188"/>
              <a:gd name="connsiteY3" fmla="*/ 1133745 h 1133745"/>
              <a:gd name="connsiteX4" fmla="*/ 152433 w 5062188"/>
              <a:gd name="connsiteY4" fmla="*/ 1057105 h 113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188" h="1133745">
                <a:moveTo>
                  <a:pt x="152433" y="1057105"/>
                </a:moveTo>
                <a:lnTo>
                  <a:pt x="4266568" y="0"/>
                </a:lnTo>
                <a:lnTo>
                  <a:pt x="5062188" y="803582"/>
                </a:lnTo>
                <a:lnTo>
                  <a:pt x="0" y="1133745"/>
                </a:lnTo>
                <a:lnTo>
                  <a:pt x="152433" y="1057105"/>
                </a:lnTo>
                <a:close/>
              </a:path>
            </a:pathLst>
          </a:cu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Téglalap 1"/>
          <p:cNvSpPr/>
          <p:nvPr/>
        </p:nvSpPr>
        <p:spPr>
          <a:xfrm flipH="1">
            <a:off x="8383618" y="2516712"/>
            <a:ext cx="3632107" cy="1880576"/>
          </a:xfrm>
          <a:custGeom>
            <a:avLst/>
            <a:gdLst>
              <a:gd name="connsiteX0" fmla="*/ 0 w 2756647"/>
              <a:gd name="connsiteY0" fmla="*/ 0 h 1089212"/>
              <a:gd name="connsiteX1" fmla="*/ 2756647 w 2756647"/>
              <a:gd name="connsiteY1" fmla="*/ 0 h 1089212"/>
              <a:gd name="connsiteX2" fmla="*/ 2756647 w 2756647"/>
              <a:gd name="connsiteY2" fmla="*/ 1089212 h 1089212"/>
              <a:gd name="connsiteX3" fmla="*/ 0 w 2756647"/>
              <a:gd name="connsiteY3" fmla="*/ 1089212 h 1089212"/>
              <a:gd name="connsiteX4" fmla="*/ 0 w 2756647"/>
              <a:gd name="connsiteY4" fmla="*/ 0 h 1089212"/>
              <a:gd name="connsiteX0" fmla="*/ 161365 w 2918012"/>
              <a:gd name="connsiteY0" fmla="*/ 0 h 1089212"/>
              <a:gd name="connsiteX1" fmla="*/ 2918012 w 2918012"/>
              <a:gd name="connsiteY1" fmla="*/ 0 h 1089212"/>
              <a:gd name="connsiteX2" fmla="*/ 2918012 w 2918012"/>
              <a:gd name="connsiteY2" fmla="*/ 1089212 h 1089212"/>
              <a:gd name="connsiteX3" fmla="*/ 161365 w 2918012"/>
              <a:gd name="connsiteY3" fmla="*/ 1089212 h 1089212"/>
              <a:gd name="connsiteX4" fmla="*/ 0 w 2918012"/>
              <a:gd name="connsiteY4" fmla="*/ 537883 h 1089212"/>
              <a:gd name="connsiteX5" fmla="*/ 161365 w 2918012"/>
              <a:gd name="connsiteY5" fmla="*/ 0 h 1089212"/>
              <a:gd name="connsiteX0" fmla="*/ 161365 w 2918012"/>
              <a:gd name="connsiteY0" fmla="*/ 161364 h 1250576"/>
              <a:gd name="connsiteX1" fmla="*/ 2904565 w 2918012"/>
              <a:gd name="connsiteY1" fmla="*/ 0 h 1250576"/>
              <a:gd name="connsiteX2" fmla="*/ 2918012 w 2918012"/>
              <a:gd name="connsiteY2" fmla="*/ 1250576 h 1250576"/>
              <a:gd name="connsiteX3" fmla="*/ 161365 w 2918012"/>
              <a:gd name="connsiteY3" fmla="*/ 1250576 h 1250576"/>
              <a:gd name="connsiteX4" fmla="*/ 0 w 2918012"/>
              <a:gd name="connsiteY4" fmla="*/ 699247 h 1250576"/>
              <a:gd name="connsiteX5" fmla="*/ 161365 w 2918012"/>
              <a:gd name="connsiteY5" fmla="*/ 161364 h 1250576"/>
              <a:gd name="connsiteX0" fmla="*/ 161365 w 2971800"/>
              <a:gd name="connsiteY0" fmla="*/ 161364 h 1438835"/>
              <a:gd name="connsiteX1" fmla="*/ 2904565 w 2971800"/>
              <a:gd name="connsiteY1" fmla="*/ 0 h 1438835"/>
              <a:gd name="connsiteX2" fmla="*/ 2971800 w 2971800"/>
              <a:gd name="connsiteY2" fmla="*/ 1438835 h 1438835"/>
              <a:gd name="connsiteX3" fmla="*/ 161365 w 2971800"/>
              <a:gd name="connsiteY3" fmla="*/ 1250576 h 1438835"/>
              <a:gd name="connsiteX4" fmla="*/ 0 w 2971800"/>
              <a:gd name="connsiteY4" fmla="*/ 699247 h 1438835"/>
              <a:gd name="connsiteX5" fmla="*/ 161365 w 2971800"/>
              <a:gd name="connsiteY5" fmla="*/ 161364 h 1438835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891117 w 2904565"/>
              <a:gd name="connsiteY2" fmla="*/ 1479176 h 1479176"/>
              <a:gd name="connsiteX3" fmla="*/ 161365 w 2904565"/>
              <a:gd name="connsiteY3" fmla="*/ 1250576 h 1479176"/>
              <a:gd name="connsiteX4" fmla="*/ 0 w 2904565"/>
              <a:gd name="connsiteY4" fmla="*/ 699247 h 1479176"/>
              <a:gd name="connsiteX5" fmla="*/ 161365 w 2904565"/>
              <a:gd name="connsiteY5" fmla="*/ 161364 h 1479176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770095 w 2904565"/>
              <a:gd name="connsiteY2" fmla="*/ 685799 h 1479176"/>
              <a:gd name="connsiteX3" fmla="*/ 2891117 w 2904565"/>
              <a:gd name="connsiteY3" fmla="*/ 1479176 h 1479176"/>
              <a:gd name="connsiteX4" fmla="*/ 161365 w 2904565"/>
              <a:gd name="connsiteY4" fmla="*/ 1250576 h 1479176"/>
              <a:gd name="connsiteX5" fmla="*/ 0 w 2904565"/>
              <a:gd name="connsiteY5" fmla="*/ 699247 h 1479176"/>
              <a:gd name="connsiteX6" fmla="*/ 161365 w 2904565"/>
              <a:gd name="connsiteY6" fmla="*/ 161364 h 14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565" h="1479176">
                <a:moveTo>
                  <a:pt x="161365" y="161364"/>
                </a:moveTo>
                <a:lnTo>
                  <a:pt x="2904565" y="0"/>
                </a:lnTo>
                <a:cubicBezTo>
                  <a:pt x="2895600" y="224117"/>
                  <a:pt x="2779060" y="461682"/>
                  <a:pt x="2770095" y="685799"/>
                </a:cubicBezTo>
                <a:lnTo>
                  <a:pt x="2891117" y="1479176"/>
                </a:lnTo>
                <a:lnTo>
                  <a:pt x="161365" y="1250576"/>
                </a:lnTo>
                <a:cubicBezTo>
                  <a:pt x="156882" y="1062317"/>
                  <a:pt x="4483" y="887506"/>
                  <a:pt x="0" y="699247"/>
                </a:cubicBezTo>
                <a:lnTo>
                  <a:pt x="161365" y="161364"/>
                </a:lnTo>
                <a:close/>
              </a:path>
            </a:pathLst>
          </a:custGeom>
          <a:solidFill>
            <a:srgbClr val="0B6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fogságában.</a:t>
            </a:r>
            <a:endParaRPr lang="hu-HU" sz="2400" dirty="0"/>
          </a:p>
        </p:txBody>
      </p:sp>
      <p:sp>
        <p:nvSpPr>
          <p:cNvPr id="103" name="Téglalap 79"/>
          <p:cNvSpPr/>
          <p:nvPr/>
        </p:nvSpPr>
        <p:spPr>
          <a:xfrm rot="19065284" flipH="1">
            <a:off x="-323647" y="1202067"/>
            <a:ext cx="4442310" cy="1875204"/>
          </a:xfrm>
          <a:custGeom>
            <a:avLst/>
            <a:gdLst>
              <a:gd name="connsiteX0" fmla="*/ 0 w 12005762"/>
              <a:gd name="connsiteY0" fmla="*/ 0 h 1377043"/>
              <a:gd name="connsiteX1" fmla="*/ 12005762 w 12005762"/>
              <a:gd name="connsiteY1" fmla="*/ 0 h 1377043"/>
              <a:gd name="connsiteX2" fmla="*/ 12005762 w 12005762"/>
              <a:gd name="connsiteY2" fmla="*/ 1377043 h 1377043"/>
              <a:gd name="connsiteX3" fmla="*/ 0 w 12005762"/>
              <a:gd name="connsiteY3" fmla="*/ 1377043 h 1377043"/>
              <a:gd name="connsiteX4" fmla="*/ 0 w 12005762"/>
              <a:gd name="connsiteY4" fmla="*/ 0 h 1377043"/>
              <a:gd name="connsiteX0" fmla="*/ 33458 w 12039220"/>
              <a:gd name="connsiteY0" fmla="*/ 0 h 1377043"/>
              <a:gd name="connsiteX1" fmla="*/ 12039220 w 12039220"/>
              <a:gd name="connsiteY1" fmla="*/ 0 h 1377043"/>
              <a:gd name="connsiteX2" fmla="*/ 12039220 w 12039220"/>
              <a:gd name="connsiteY2" fmla="*/ 1377043 h 1377043"/>
              <a:gd name="connsiteX3" fmla="*/ 0 w 12039220"/>
              <a:gd name="connsiteY3" fmla="*/ 302234 h 1377043"/>
              <a:gd name="connsiteX4" fmla="*/ 33458 w 12039220"/>
              <a:gd name="connsiteY4" fmla="*/ 0 h 1377043"/>
              <a:gd name="connsiteX0" fmla="*/ 0 w 12096465"/>
              <a:gd name="connsiteY0" fmla="*/ 114880 h 1377043"/>
              <a:gd name="connsiteX1" fmla="*/ 12096465 w 12096465"/>
              <a:gd name="connsiteY1" fmla="*/ 0 h 1377043"/>
              <a:gd name="connsiteX2" fmla="*/ 12096465 w 12096465"/>
              <a:gd name="connsiteY2" fmla="*/ 1377043 h 1377043"/>
              <a:gd name="connsiteX3" fmla="*/ 57245 w 12096465"/>
              <a:gd name="connsiteY3" fmla="*/ 302234 h 1377043"/>
              <a:gd name="connsiteX4" fmla="*/ 0 w 12096465"/>
              <a:gd name="connsiteY4" fmla="*/ 114880 h 1377043"/>
              <a:gd name="connsiteX0" fmla="*/ 0 w 12598508"/>
              <a:gd name="connsiteY0" fmla="*/ 635841 h 1898004"/>
              <a:gd name="connsiteX1" fmla="*/ 12598508 w 12598508"/>
              <a:gd name="connsiteY1" fmla="*/ 0 h 1898004"/>
              <a:gd name="connsiteX2" fmla="*/ 12096465 w 12598508"/>
              <a:gd name="connsiteY2" fmla="*/ 1898004 h 1898004"/>
              <a:gd name="connsiteX3" fmla="*/ 57245 w 12598508"/>
              <a:gd name="connsiteY3" fmla="*/ 823195 h 1898004"/>
              <a:gd name="connsiteX4" fmla="*/ 0 w 12598508"/>
              <a:gd name="connsiteY4" fmla="*/ 635841 h 1898004"/>
              <a:gd name="connsiteX0" fmla="*/ 0 w 12598508"/>
              <a:gd name="connsiteY0" fmla="*/ 635841 h 1596280"/>
              <a:gd name="connsiteX1" fmla="*/ 12598508 w 12598508"/>
              <a:gd name="connsiteY1" fmla="*/ 0 h 1596280"/>
              <a:gd name="connsiteX2" fmla="*/ 10782259 w 12598508"/>
              <a:gd name="connsiteY2" fmla="*/ 1596280 h 1596280"/>
              <a:gd name="connsiteX3" fmla="*/ 57245 w 12598508"/>
              <a:gd name="connsiteY3" fmla="*/ 823195 h 1596280"/>
              <a:gd name="connsiteX4" fmla="*/ 0 w 12598508"/>
              <a:gd name="connsiteY4" fmla="*/ 635841 h 1596280"/>
              <a:gd name="connsiteX0" fmla="*/ 0 w 12582330"/>
              <a:gd name="connsiteY0" fmla="*/ 653654 h 1614093"/>
              <a:gd name="connsiteX1" fmla="*/ 12582330 w 12582330"/>
              <a:gd name="connsiteY1" fmla="*/ 0 h 1614093"/>
              <a:gd name="connsiteX2" fmla="*/ 10782259 w 12582330"/>
              <a:gd name="connsiteY2" fmla="*/ 1614093 h 1614093"/>
              <a:gd name="connsiteX3" fmla="*/ 57245 w 12582330"/>
              <a:gd name="connsiteY3" fmla="*/ 841008 h 1614093"/>
              <a:gd name="connsiteX4" fmla="*/ 0 w 12582330"/>
              <a:gd name="connsiteY4" fmla="*/ 653654 h 1614093"/>
              <a:gd name="connsiteX0" fmla="*/ 1595413 w 12525085"/>
              <a:gd name="connsiteY0" fmla="*/ 647999 h 1614093"/>
              <a:gd name="connsiteX1" fmla="*/ 12525085 w 12525085"/>
              <a:gd name="connsiteY1" fmla="*/ 0 h 1614093"/>
              <a:gd name="connsiteX2" fmla="*/ 10725014 w 12525085"/>
              <a:gd name="connsiteY2" fmla="*/ 1614093 h 1614093"/>
              <a:gd name="connsiteX3" fmla="*/ 0 w 12525085"/>
              <a:gd name="connsiteY3" fmla="*/ 841008 h 1614093"/>
              <a:gd name="connsiteX4" fmla="*/ 1595413 w 12525085"/>
              <a:gd name="connsiteY4" fmla="*/ 647999 h 1614093"/>
              <a:gd name="connsiteX0" fmla="*/ 200142 w 11129814"/>
              <a:gd name="connsiteY0" fmla="*/ 647999 h 1614093"/>
              <a:gd name="connsiteX1" fmla="*/ 11129814 w 11129814"/>
              <a:gd name="connsiteY1" fmla="*/ 0 h 1614093"/>
              <a:gd name="connsiteX2" fmla="*/ 9329743 w 11129814"/>
              <a:gd name="connsiteY2" fmla="*/ 1614093 h 1614093"/>
              <a:gd name="connsiteX3" fmla="*/ 0 w 11129814"/>
              <a:gd name="connsiteY3" fmla="*/ 874073 h 1614093"/>
              <a:gd name="connsiteX4" fmla="*/ 200142 w 11129814"/>
              <a:gd name="connsiteY4" fmla="*/ 647999 h 1614093"/>
              <a:gd name="connsiteX0" fmla="*/ 603306 w 11532978"/>
              <a:gd name="connsiteY0" fmla="*/ 64799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603306 w 11532978"/>
              <a:gd name="connsiteY4" fmla="*/ 647999 h 1614093"/>
              <a:gd name="connsiteX0" fmla="*/ 373369 w 11532978"/>
              <a:gd name="connsiteY0" fmla="*/ 82431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373369 w 11532978"/>
              <a:gd name="connsiteY4" fmla="*/ 824319 h 1614093"/>
              <a:gd name="connsiteX0" fmla="*/ 0 w 11159609"/>
              <a:gd name="connsiteY0" fmla="*/ 824319 h 2899175"/>
              <a:gd name="connsiteX1" fmla="*/ 11159609 w 11159609"/>
              <a:gd name="connsiteY1" fmla="*/ 0 h 2899175"/>
              <a:gd name="connsiteX2" fmla="*/ 9359538 w 11159609"/>
              <a:gd name="connsiteY2" fmla="*/ 1614093 h 2899175"/>
              <a:gd name="connsiteX3" fmla="*/ 341193 w 11159609"/>
              <a:gd name="connsiteY3" fmla="*/ 2899175 h 2899175"/>
              <a:gd name="connsiteX4" fmla="*/ 0 w 11159609"/>
              <a:gd name="connsiteY4" fmla="*/ 824319 h 2899175"/>
              <a:gd name="connsiteX0" fmla="*/ 426809 w 10818416"/>
              <a:gd name="connsiteY0" fmla="*/ 2564764 h 2899175"/>
              <a:gd name="connsiteX1" fmla="*/ 10818416 w 10818416"/>
              <a:gd name="connsiteY1" fmla="*/ 0 h 2899175"/>
              <a:gd name="connsiteX2" fmla="*/ 9018345 w 10818416"/>
              <a:gd name="connsiteY2" fmla="*/ 1614093 h 2899175"/>
              <a:gd name="connsiteX3" fmla="*/ 0 w 10818416"/>
              <a:gd name="connsiteY3" fmla="*/ 2899175 h 2899175"/>
              <a:gd name="connsiteX4" fmla="*/ 426809 w 10818416"/>
              <a:gd name="connsiteY4" fmla="*/ 2564764 h 2899175"/>
              <a:gd name="connsiteX0" fmla="*/ 426809 w 9018345"/>
              <a:gd name="connsiteY0" fmla="*/ 2399499 h 2733910"/>
              <a:gd name="connsiteX1" fmla="*/ 7880458 w 9018345"/>
              <a:gd name="connsiteY1" fmla="*/ 0 h 2733910"/>
              <a:gd name="connsiteX2" fmla="*/ 9018345 w 9018345"/>
              <a:gd name="connsiteY2" fmla="*/ 1448828 h 2733910"/>
              <a:gd name="connsiteX3" fmla="*/ 0 w 9018345"/>
              <a:gd name="connsiteY3" fmla="*/ 2733910 h 2733910"/>
              <a:gd name="connsiteX4" fmla="*/ 426809 w 9018345"/>
              <a:gd name="connsiteY4" fmla="*/ 2399499 h 2733910"/>
              <a:gd name="connsiteX0" fmla="*/ 426809 w 8806575"/>
              <a:gd name="connsiteY0" fmla="*/ 2399499 h 2733910"/>
              <a:gd name="connsiteX1" fmla="*/ 7880458 w 8806575"/>
              <a:gd name="connsiteY1" fmla="*/ 0 h 2733910"/>
              <a:gd name="connsiteX2" fmla="*/ 8806575 w 8806575"/>
              <a:gd name="connsiteY2" fmla="*/ 893521 h 2733910"/>
              <a:gd name="connsiteX3" fmla="*/ 0 w 8806575"/>
              <a:gd name="connsiteY3" fmla="*/ 2733910 h 2733910"/>
              <a:gd name="connsiteX4" fmla="*/ 426809 w 8806575"/>
              <a:gd name="connsiteY4" fmla="*/ 2399499 h 2733910"/>
              <a:gd name="connsiteX0" fmla="*/ 426809 w 8806575"/>
              <a:gd name="connsiteY0" fmla="*/ 3003516 h 3337927"/>
              <a:gd name="connsiteX1" fmla="*/ 7364404 w 8806575"/>
              <a:gd name="connsiteY1" fmla="*/ 0 h 3337927"/>
              <a:gd name="connsiteX2" fmla="*/ 8806575 w 8806575"/>
              <a:gd name="connsiteY2" fmla="*/ 1497538 h 3337927"/>
              <a:gd name="connsiteX3" fmla="*/ 0 w 8806575"/>
              <a:gd name="connsiteY3" fmla="*/ 3337927 h 3337927"/>
              <a:gd name="connsiteX4" fmla="*/ 426809 w 8806575"/>
              <a:gd name="connsiteY4" fmla="*/ 3003516 h 3337927"/>
              <a:gd name="connsiteX0" fmla="*/ 426809 w 8109294"/>
              <a:gd name="connsiteY0" fmla="*/ 3003516 h 3337927"/>
              <a:gd name="connsiteX1" fmla="*/ 7364404 w 8109294"/>
              <a:gd name="connsiteY1" fmla="*/ 0 h 3337927"/>
              <a:gd name="connsiteX2" fmla="*/ 8109294 w 8109294"/>
              <a:gd name="connsiteY2" fmla="*/ 765556 h 3337927"/>
              <a:gd name="connsiteX3" fmla="*/ 0 w 8109294"/>
              <a:gd name="connsiteY3" fmla="*/ 3337927 h 3337927"/>
              <a:gd name="connsiteX4" fmla="*/ 426809 w 8109294"/>
              <a:gd name="connsiteY4" fmla="*/ 3003516 h 3337927"/>
              <a:gd name="connsiteX0" fmla="*/ 1333653 w 9016138"/>
              <a:gd name="connsiteY0" fmla="*/ 3003516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1333653 w 9016138"/>
              <a:gd name="connsiteY4" fmla="*/ 3003516 h 4129004"/>
              <a:gd name="connsiteX0" fmla="*/ 590401 w 9016138"/>
              <a:gd name="connsiteY0" fmla="*/ 3581011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590401 w 9016138"/>
              <a:gd name="connsiteY4" fmla="*/ 3581011 h 4129004"/>
              <a:gd name="connsiteX0" fmla="*/ 1147343 w 9573080"/>
              <a:gd name="connsiteY0" fmla="*/ 3581011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1147343 w 9573080"/>
              <a:gd name="connsiteY4" fmla="*/ 3581011 h 4374765"/>
              <a:gd name="connsiteX0" fmla="*/ 413904 w 9573080"/>
              <a:gd name="connsiteY0" fmla="*/ 3954557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413904 w 9573080"/>
              <a:gd name="connsiteY4" fmla="*/ 3954557 h 4374765"/>
              <a:gd name="connsiteX0" fmla="*/ 413904 w 10265455"/>
              <a:gd name="connsiteY0" fmla="*/ 3954557 h 4374765"/>
              <a:gd name="connsiteX1" fmla="*/ 8828190 w 10265455"/>
              <a:gd name="connsiteY1" fmla="*/ 0 h 4374765"/>
              <a:gd name="connsiteX2" fmla="*/ 10265455 w 10265455"/>
              <a:gd name="connsiteY2" fmla="*/ 1599511 h 4374765"/>
              <a:gd name="connsiteX3" fmla="*/ 0 w 10265455"/>
              <a:gd name="connsiteY3" fmla="*/ 4374765 h 4374765"/>
              <a:gd name="connsiteX4" fmla="*/ 413904 w 10265455"/>
              <a:gd name="connsiteY4" fmla="*/ 3954557 h 4374765"/>
              <a:gd name="connsiteX0" fmla="*/ 413904 w 10265455"/>
              <a:gd name="connsiteY0" fmla="*/ 3292192 h 3712400"/>
              <a:gd name="connsiteX1" fmla="*/ 9494750 w 10265455"/>
              <a:gd name="connsiteY1" fmla="*/ 0 h 3712400"/>
              <a:gd name="connsiteX2" fmla="*/ 10265455 w 10265455"/>
              <a:gd name="connsiteY2" fmla="*/ 937146 h 3712400"/>
              <a:gd name="connsiteX3" fmla="*/ 0 w 10265455"/>
              <a:gd name="connsiteY3" fmla="*/ 3712400 h 3712400"/>
              <a:gd name="connsiteX4" fmla="*/ 413904 w 10265455"/>
              <a:gd name="connsiteY4" fmla="*/ 3292192 h 3712400"/>
              <a:gd name="connsiteX0" fmla="*/ 592038 w 10443589"/>
              <a:gd name="connsiteY0" fmla="*/ 3292192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592038 w 10443589"/>
              <a:gd name="connsiteY4" fmla="*/ 3292192 h 3874178"/>
              <a:gd name="connsiteX0" fmla="*/ 344287 w 10443589"/>
              <a:gd name="connsiteY0" fmla="*/ 3484690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44287 w 10443589"/>
              <a:gd name="connsiteY4" fmla="*/ 3484690 h 3874178"/>
              <a:gd name="connsiteX0" fmla="*/ 3382188 w 10443589"/>
              <a:gd name="connsiteY0" fmla="*/ 888243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382188 w 10443589"/>
              <a:gd name="connsiteY4" fmla="*/ 888243 h 3874178"/>
              <a:gd name="connsiteX0" fmla="*/ 515878 w 7577279"/>
              <a:gd name="connsiteY0" fmla="*/ 888243 h 1303543"/>
              <a:gd name="connsiteX1" fmla="*/ 6806574 w 7577279"/>
              <a:gd name="connsiteY1" fmla="*/ 0 h 1303543"/>
              <a:gd name="connsiteX2" fmla="*/ 7577279 w 7577279"/>
              <a:gd name="connsiteY2" fmla="*/ 937146 h 1303543"/>
              <a:gd name="connsiteX3" fmla="*/ 0 w 7577279"/>
              <a:gd name="connsiteY3" fmla="*/ 1303543 h 1303543"/>
              <a:gd name="connsiteX4" fmla="*/ 515878 w 7577279"/>
              <a:gd name="connsiteY4" fmla="*/ 888243 h 1303543"/>
              <a:gd name="connsiteX0" fmla="*/ 74629 w 7136030"/>
              <a:gd name="connsiteY0" fmla="*/ 888243 h 1972101"/>
              <a:gd name="connsiteX1" fmla="*/ 6365325 w 7136030"/>
              <a:gd name="connsiteY1" fmla="*/ 0 h 1972101"/>
              <a:gd name="connsiteX2" fmla="*/ 7136030 w 7136030"/>
              <a:gd name="connsiteY2" fmla="*/ 937146 h 1972101"/>
              <a:gd name="connsiteX3" fmla="*/ 0 w 7136030"/>
              <a:gd name="connsiteY3" fmla="*/ 1972101 h 1972101"/>
              <a:gd name="connsiteX4" fmla="*/ 74629 w 7136030"/>
              <a:gd name="connsiteY4" fmla="*/ 888243 h 1972101"/>
              <a:gd name="connsiteX0" fmla="*/ 138556 w 7136030"/>
              <a:gd name="connsiteY0" fmla="*/ 1567630 h 1972101"/>
              <a:gd name="connsiteX1" fmla="*/ 6365325 w 7136030"/>
              <a:gd name="connsiteY1" fmla="*/ 0 h 1972101"/>
              <a:gd name="connsiteX2" fmla="*/ 7136030 w 7136030"/>
              <a:gd name="connsiteY2" fmla="*/ 937146 h 1972101"/>
              <a:gd name="connsiteX3" fmla="*/ 0 w 7136030"/>
              <a:gd name="connsiteY3" fmla="*/ 1972101 h 1972101"/>
              <a:gd name="connsiteX4" fmla="*/ 138556 w 7136030"/>
              <a:gd name="connsiteY4" fmla="*/ 1567630 h 1972101"/>
              <a:gd name="connsiteX0" fmla="*/ 138556 w 7136030"/>
              <a:gd name="connsiteY0" fmla="*/ 1835249 h 2239720"/>
              <a:gd name="connsiteX1" fmla="*/ 5421705 w 7136030"/>
              <a:gd name="connsiteY1" fmla="*/ 0 h 2239720"/>
              <a:gd name="connsiteX2" fmla="*/ 7136030 w 7136030"/>
              <a:gd name="connsiteY2" fmla="*/ 1204765 h 2239720"/>
              <a:gd name="connsiteX3" fmla="*/ 0 w 7136030"/>
              <a:gd name="connsiteY3" fmla="*/ 2239720 h 2239720"/>
              <a:gd name="connsiteX4" fmla="*/ 138556 w 7136030"/>
              <a:gd name="connsiteY4" fmla="*/ 1835249 h 2239720"/>
              <a:gd name="connsiteX0" fmla="*/ 138556 w 6353030"/>
              <a:gd name="connsiteY0" fmla="*/ 1835249 h 2239720"/>
              <a:gd name="connsiteX1" fmla="*/ 5421705 w 6353030"/>
              <a:gd name="connsiteY1" fmla="*/ 0 h 2239720"/>
              <a:gd name="connsiteX2" fmla="*/ 6353030 w 6353030"/>
              <a:gd name="connsiteY2" fmla="*/ 1012505 h 2239720"/>
              <a:gd name="connsiteX3" fmla="*/ 0 w 6353030"/>
              <a:gd name="connsiteY3" fmla="*/ 2239720 h 2239720"/>
              <a:gd name="connsiteX4" fmla="*/ 138556 w 6353030"/>
              <a:gd name="connsiteY4" fmla="*/ 1835249 h 2239720"/>
              <a:gd name="connsiteX0" fmla="*/ 0 w 6214474"/>
              <a:gd name="connsiteY0" fmla="*/ 1835249 h 1891981"/>
              <a:gd name="connsiteX1" fmla="*/ 5283149 w 6214474"/>
              <a:gd name="connsiteY1" fmla="*/ 0 h 1891981"/>
              <a:gd name="connsiteX2" fmla="*/ 6214474 w 6214474"/>
              <a:gd name="connsiteY2" fmla="*/ 1012505 h 1891981"/>
              <a:gd name="connsiteX3" fmla="*/ 264639 w 6214474"/>
              <a:gd name="connsiteY3" fmla="*/ 1891981 h 1891981"/>
              <a:gd name="connsiteX4" fmla="*/ 0 w 6214474"/>
              <a:gd name="connsiteY4" fmla="*/ 1835249 h 1891981"/>
              <a:gd name="connsiteX0" fmla="*/ 107219 w 5949835"/>
              <a:gd name="connsiteY0" fmla="*/ 1737204 h 1891981"/>
              <a:gd name="connsiteX1" fmla="*/ 5018510 w 5949835"/>
              <a:gd name="connsiteY1" fmla="*/ 0 h 1891981"/>
              <a:gd name="connsiteX2" fmla="*/ 5949835 w 5949835"/>
              <a:gd name="connsiteY2" fmla="*/ 1012505 h 1891981"/>
              <a:gd name="connsiteX3" fmla="*/ 0 w 5949835"/>
              <a:gd name="connsiteY3" fmla="*/ 1891981 h 1891981"/>
              <a:gd name="connsiteX4" fmla="*/ 107219 w 5949835"/>
              <a:gd name="connsiteY4" fmla="*/ 1737204 h 1891981"/>
              <a:gd name="connsiteX0" fmla="*/ 107219 w 5949835"/>
              <a:gd name="connsiteY0" fmla="*/ 1737204 h 1891981"/>
              <a:gd name="connsiteX1" fmla="*/ 5018510 w 5949835"/>
              <a:gd name="connsiteY1" fmla="*/ 0 h 1891981"/>
              <a:gd name="connsiteX2" fmla="*/ 5949835 w 5949835"/>
              <a:gd name="connsiteY2" fmla="*/ 1012505 h 1891981"/>
              <a:gd name="connsiteX3" fmla="*/ 0 w 5949835"/>
              <a:gd name="connsiteY3" fmla="*/ 1891981 h 1891981"/>
              <a:gd name="connsiteX4" fmla="*/ 107219 w 5949835"/>
              <a:gd name="connsiteY4" fmla="*/ 1737204 h 1891981"/>
              <a:gd name="connsiteX0" fmla="*/ 107219 w 5949835"/>
              <a:gd name="connsiteY0" fmla="*/ 2129369 h 2284146"/>
              <a:gd name="connsiteX1" fmla="*/ 4699224 w 5949835"/>
              <a:gd name="connsiteY1" fmla="*/ 0 h 2284146"/>
              <a:gd name="connsiteX2" fmla="*/ 5949835 w 5949835"/>
              <a:gd name="connsiteY2" fmla="*/ 1404670 h 2284146"/>
              <a:gd name="connsiteX3" fmla="*/ 0 w 5949835"/>
              <a:gd name="connsiteY3" fmla="*/ 2284146 h 2284146"/>
              <a:gd name="connsiteX4" fmla="*/ 107219 w 5949835"/>
              <a:gd name="connsiteY4" fmla="*/ 2129369 h 2284146"/>
              <a:gd name="connsiteX0" fmla="*/ 107219 w 5562610"/>
              <a:gd name="connsiteY0" fmla="*/ 2129369 h 2284146"/>
              <a:gd name="connsiteX1" fmla="*/ 4699224 w 5562610"/>
              <a:gd name="connsiteY1" fmla="*/ 0 h 2284146"/>
              <a:gd name="connsiteX2" fmla="*/ 5562610 w 5562610"/>
              <a:gd name="connsiteY2" fmla="*/ 1018898 h 2284146"/>
              <a:gd name="connsiteX3" fmla="*/ 0 w 5562610"/>
              <a:gd name="connsiteY3" fmla="*/ 2284146 h 2284146"/>
              <a:gd name="connsiteX4" fmla="*/ 107219 w 5562610"/>
              <a:gd name="connsiteY4" fmla="*/ 2129369 h 2284146"/>
              <a:gd name="connsiteX0" fmla="*/ 1487328 w 5562610"/>
              <a:gd name="connsiteY0" fmla="*/ 1558110 h 2284146"/>
              <a:gd name="connsiteX1" fmla="*/ 4699224 w 5562610"/>
              <a:gd name="connsiteY1" fmla="*/ 0 h 2284146"/>
              <a:gd name="connsiteX2" fmla="*/ 5562610 w 5562610"/>
              <a:gd name="connsiteY2" fmla="*/ 1018898 h 2284146"/>
              <a:gd name="connsiteX3" fmla="*/ 0 w 5562610"/>
              <a:gd name="connsiteY3" fmla="*/ 2284146 h 2284146"/>
              <a:gd name="connsiteX4" fmla="*/ 1487328 w 5562610"/>
              <a:gd name="connsiteY4" fmla="*/ 1558110 h 2284146"/>
              <a:gd name="connsiteX0" fmla="*/ 321238 w 4396520"/>
              <a:gd name="connsiteY0" fmla="*/ 1558110 h 1944129"/>
              <a:gd name="connsiteX1" fmla="*/ 3533134 w 4396520"/>
              <a:gd name="connsiteY1" fmla="*/ 0 h 1944129"/>
              <a:gd name="connsiteX2" fmla="*/ 4396520 w 4396520"/>
              <a:gd name="connsiteY2" fmla="*/ 1018898 h 1944129"/>
              <a:gd name="connsiteX3" fmla="*/ 0 w 4396520"/>
              <a:gd name="connsiteY3" fmla="*/ 1944129 h 1944129"/>
              <a:gd name="connsiteX4" fmla="*/ 321238 w 4396520"/>
              <a:gd name="connsiteY4" fmla="*/ 1558110 h 1944129"/>
              <a:gd name="connsiteX0" fmla="*/ 225673 w 4300955"/>
              <a:gd name="connsiteY0" fmla="*/ 1558110 h 1765157"/>
              <a:gd name="connsiteX1" fmla="*/ 3437569 w 4300955"/>
              <a:gd name="connsiteY1" fmla="*/ 0 h 1765157"/>
              <a:gd name="connsiteX2" fmla="*/ 4300955 w 4300955"/>
              <a:gd name="connsiteY2" fmla="*/ 1018898 h 1765157"/>
              <a:gd name="connsiteX3" fmla="*/ 0 w 4300955"/>
              <a:gd name="connsiteY3" fmla="*/ 1765157 h 1765157"/>
              <a:gd name="connsiteX4" fmla="*/ 225673 w 4300955"/>
              <a:gd name="connsiteY4" fmla="*/ 1558110 h 1765157"/>
              <a:gd name="connsiteX0" fmla="*/ 225673 w 4300955"/>
              <a:gd name="connsiteY0" fmla="*/ 1561325 h 1768372"/>
              <a:gd name="connsiteX1" fmla="*/ 3370759 w 4300955"/>
              <a:gd name="connsiteY1" fmla="*/ 0 h 1768372"/>
              <a:gd name="connsiteX2" fmla="*/ 4300955 w 4300955"/>
              <a:gd name="connsiteY2" fmla="*/ 1022113 h 1768372"/>
              <a:gd name="connsiteX3" fmla="*/ 0 w 4300955"/>
              <a:gd name="connsiteY3" fmla="*/ 1768372 h 1768372"/>
              <a:gd name="connsiteX4" fmla="*/ 225673 w 4300955"/>
              <a:gd name="connsiteY4" fmla="*/ 1561325 h 1768372"/>
              <a:gd name="connsiteX0" fmla="*/ 225673 w 4052886"/>
              <a:gd name="connsiteY0" fmla="*/ 1561325 h 1768372"/>
              <a:gd name="connsiteX1" fmla="*/ 3370759 w 4052886"/>
              <a:gd name="connsiteY1" fmla="*/ 0 h 1768372"/>
              <a:gd name="connsiteX2" fmla="*/ 4052886 w 4052886"/>
              <a:gd name="connsiteY2" fmla="*/ 842765 h 1768372"/>
              <a:gd name="connsiteX3" fmla="*/ 0 w 4052886"/>
              <a:gd name="connsiteY3" fmla="*/ 1768372 h 1768372"/>
              <a:gd name="connsiteX4" fmla="*/ 225673 w 4052886"/>
              <a:gd name="connsiteY4" fmla="*/ 1561325 h 1768372"/>
              <a:gd name="connsiteX0" fmla="*/ 264973 w 4092186"/>
              <a:gd name="connsiteY0" fmla="*/ 1561325 h 1889250"/>
              <a:gd name="connsiteX1" fmla="*/ 3410059 w 4092186"/>
              <a:gd name="connsiteY1" fmla="*/ 0 h 1889250"/>
              <a:gd name="connsiteX2" fmla="*/ 4092186 w 4092186"/>
              <a:gd name="connsiteY2" fmla="*/ 842765 h 1889250"/>
              <a:gd name="connsiteX3" fmla="*/ 0 w 4092186"/>
              <a:gd name="connsiteY3" fmla="*/ 1889250 h 1889250"/>
              <a:gd name="connsiteX4" fmla="*/ 264973 w 4092186"/>
              <a:gd name="connsiteY4" fmla="*/ 1561325 h 1889250"/>
              <a:gd name="connsiteX0" fmla="*/ 157793 w 4092186"/>
              <a:gd name="connsiteY0" fmla="*/ 1701258 h 1889250"/>
              <a:gd name="connsiteX1" fmla="*/ 3410059 w 4092186"/>
              <a:gd name="connsiteY1" fmla="*/ 0 h 1889250"/>
              <a:gd name="connsiteX2" fmla="*/ 4092186 w 4092186"/>
              <a:gd name="connsiteY2" fmla="*/ 842765 h 1889250"/>
              <a:gd name="connsiteX3" fmla="*/ 0 w 4092186"/>
              <a:gd name="connsiteY3" fmla="*/ 1889250 h 1889250"/>
              <a:gd name="connsiteX4" fmla="*/ 157793 w 4092186"/>
              <a:gd name="connsiteY4" fmla="*/ 1701258 h 1889250"/>
              <a:gd name="connsiteX0" fmla="*/ 157793 w 4092186"/>
              <a:gd name="connsiteY0" fmla="*/ 1389361 h 1577353"/>
              <a:gd name="connsiteX1" fmla="*/ 3629428 w 4092186"/>
              <a:gd name="connsiteY1" fmla="*/ 0 h 1577353"/>
              <a:gd name="connsiteX2" fmla="*/ 4092186 w 4092186"/>
              <a:gd name="connsiteY2" fmla="*/ 530868 h 1577353"/>
              <a:gd name="connsiteX3" fmla="*/ 0 w 4092186"/>
              <a:gd name="connsiteY3" fmla="*/ 1577353 h 1577353"/>
              <a:gd name="connsiteX4" fmla="*/ 157793 w 4092186"/>
              <a:gd name="connsiteY4" fmla="*/ 1389361 h 1577353"/>
              <a:gd name="connsiteX0" fmla="*/ 462305 w 4396698"/>
              <a:gd name="connsiteY0" fmla="*/ 1389361 h 1875204"/>
              <a:gd name="connsiteX1" fmla="*/ 3933940 w 4396698"/>
              <a:gd name="connsiteY1" fmla="*/ 0 h 1875204"/>
              <a:gd name="connsiteX2" fmla="*/ 4396698 w 4396698"/>
              <a:gd name="connsiteY2" fmla="*/ 530868 h 1875204"/>
              <a:gd name="connsiteX3" fmla="*/ 0 w 4396698"/>
              <a:gd name="connsiteY3" fmla="*/ 1875204 h 1875204"/>
              <a:gd name="connsiteX4" fmla="*/ 462305 w 4396698"/>
              <a:gd name="connsiteY4" fmla="*/ 1389361 h 1875204"/>
              <a:gd name="connsiteX0" fmla="*/ 147194 w 4396698"/>
              <a:gd name="connsiteY0" fmla="*/ 1675540 h 1875204"/>
              <a:gd name="connsiteX1" fmla="*/ 3933940 w 4396698"/>
              <a:gd name="connsiteY1" fmla="*/ 0 h 1875204"/>
              <a:gd name="connsiteX2" fmla="*/ 4396698 w 4396698"/>
              <a:gd name="connsiteY2" fmla="*/ 530868 h 1875204"/>
              <a:gd name="connsiteX3" fmla="*/ 0 w 4396698"/>
              <a:gd name="connsiteY3" fmla="*/ 1875204 h 1875204"/>
              <a:gd name="connsiteX4" fmla="*/ 147194 w 4396698"/>
              <a:gd name="connsiteY4" fmla="*/ 1675540 h 1875204"/>
              <a:gd name="connsiteX0" fmla="*/ 147194 w 4465652"/>
              <a:gd name="connsiteY0" fmla="*/ 1675540 h 1875204"/>
              <a:gd name="connsiteX1" fmla="*/ 3933940 w 4465652"/>
              <a:gd name="connsiteY1" fmla="*/ 0 h 1875204"/>
              <a:gd name="connsiteX2" fmla="*/ 4465652 w 4465652"/>
              <a:gd name="connsiteY2" fmla="*/ 489543 h 1875204"/>
              <a:gd name="connsiteX3" fmla="*/ 0 w 4465652"/>
              <a:gd name="connsiteY3" fmla="*/ 1875204 h 1875204"/>
              <a:gd name="connsiteX4" fmla="*/ 147194 w 4465652"/>
              <a:gd name="connsiteY4" fmla="*/ 1675540 h 1875204"/>
              <a:gd name="connsiteX0" fmla="*/ 120637 w 4465652"/>
              <a:gd name="connsiteY0" fmla="*/ 1763548 h 1875204"/>
              <a:gd name="connsiteX1" fmla="*/ 3933940 w 4465652"/>
              <a:gd name="connsiteY1" fmla="*/ 0 h 1875204"/>
              <a:gd name="connsiteX2" fmla="*/ 4465652 w 4465652"/>
              <a:gd name="connsiteY2" fmla="*/ 489543 h 1875204"/>
              <a:gd name="connsiteX3" fmla="*/ 0 w 4465652"/>
              <a:gd name="connsiteY3" fmla="*/ 1875204 h 1875204"/>
              <a:gd name="connsiteX4" fmla="*/ 120637 w 4465652"/>
              <a:gd name="connsiteY4" fmla="*/ 1763548 h 1875204"/>
              <a:gd name="connsiteX0" fmla="*/ 120637 w 4442310"/>
              <a:gd name="connsiteY0" fmla="*/ 1763548 h 1875204"/>
              <a:gd name="connsiteX1" fmla="*/ 3933940 w 4442310"/>
              <a:gd name="connsiteY1" fmla="*/ 0 h 1875204"/>
              <a:gd name="connsiteX2" fmla="*/ 4442310 w 4442310"/>
              <a:gd name="connsiteY2" fmla="*/ 510741 h 1875204"/>
              <a:gd name="connsiteX3" fmla="*/ 0 w 4442310"/>
              <a:gd name="connsiteY3" fmla="*/ 1875204 h 1875204"/>
              <a:gd name="connsiteX4" fmla="*/ 120637 w 4442310"/>
              <a:gd name="connsiteY4" fmla="*/ 1763548 h 18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2310" h="1875204">
                <a:moveTo>
                  <a:pt x="120637" y="1763548"/>
                </a:moveTo>
                <a:lnTo>
                  <a:pt x="3933940" y="0"/>
                </a:lnTo>
                <a:lnTo>
                  <a:pt x="4442310" y="510741"/>
                </a:lnTo>
                <a:lnTo>
                  <a:pt x="0" y="1875204"/>
                </a:lnTo>
                <a:lnTo>
                  <a:pt x="120637" y="1763548"/>
                </a:lnTo>
                <a:close/>
              </a:path>
            </a:pathLst>
          </a:cu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foregroundMark x1="61132" y1="92041" x2="67875" y2="91820"/>
                        <a14:foregroundMark x1="67366" y1="88578" x2="69784" y2="87399"/>
                        <a14:foregroundMark x1="60496" y1="90715" x2="61959" y2="92041"/>
                        <a14:backgroundMark x1="28435" y1="41562" x2="31807" y2="40973"/>
                        <a14:backgroundMark x1="89949" y1="97421" x2="64695" y2="70965"/>
                        <a14:backgroundMark x1="49809" y1="98526" x2="53690" y2="69860"/>
                        <a14:backgroundMark x1="40712" y1="91452" x2="80407" y2="72955"/>
                        <a14:backgroundMark x1="53626" y1="95726" x2="88550" y2="95726"/>
                        <a14:backgroundMark x1="61768" y1="94326" x2="72646" y2="96831"/>
                        <a14:backgroundMark x1="75763" y1="89094" x2="75763" y2="89094"/>
                        <a14:backgroundMark x1="73473" y1="93957" x2="90140" y2="94620"/>
                        <a14:backgroundMark x1="64695" y1="93957" x2="69338" y2="93736"/>
                        <a14:backgroundMark x1="75000" y1="80177" x2="75000" y2="80177"/>
                      </a14:backgroundRemoval>
                    </a14:imgEffect>
                  </a14:imgLayer>
                </a14:imgProps>
              </a:ext>
            </a:extLst>
          </a:blip>
          <a:srcRect l="59397" t="85396" r="24062" b="5544"/>
          <a:stretch/>
        </p:blipFill>
        <p:spPr>
          <a:xfrm>
            <a:off x="-2712757" y="5592688"/>
            <a:ext cx="2797595" cy="1322712"/>
          </a:xfrm>
          <a:prstGeom prst="rect">
            <a:avLst/>
          </a:prstGeom>
        </p:spPr>
      </p:pic>
      <p:sp>
        <p:nvSpPr>
          <p:cNvPr id="105" name="Téglalap 79"/>
          <p:cNvSpPr/>
          <p:nvPr/>
        </p:nvSpPr>
        <p:spPr>
          <a:xfrm rot="2534716">
            <a:off x="8830737" y="1190343"/>
            <a:ext cx="3636184" cy="1518158"/>
          </a:xfrm>
          <a:custGeom>
            <a:avLst/>
            <a:gdLst>
              <a:gd name="connsiteX0" fmla="*/ 0 w 12005762"/>
              <a:gd name="connsiteY0" fmla="*/ 0 h 1377043"/>
              <a:gd name="connsiteX1" fmla="*/ 12005762 w 12005762"/>
              <a:gd name="connsiteY1" fmla="*/ 0 h 1377043"/>
              <a:gd name="connsiteX2" fmla="*/ 12005762 w 12005762"/>
              <a:gd name="connsiteY2" fmla="*/ 1377043 h 1377043"/>
              <a:gd name="connsiteX3" fmla="*/ 0 w 12005762"/>
              <a:gd name="connsiteY3" fmla="*/ 1377043 h 1377043"/>
              <a:gd name="connsiteX4" fmla="*/ 0 w 12005762"/>
              <a:gd name="connsiteY4" fmla="*/ 0 h 1377043"/>
              <a:gd name="connsiteX0" fmla="*/ 33458 w 12039220"/>
              <a:gd name="connsiteY0" fmla="*/ 0 h 1377043"/>
              <a:gd name="connsiteX1" fmla="*/ 12039220 w 12039220"/>
              <a:gd name="connsiteY1" fmla="*/ 0 h 1377043"/>
              <a:gd name="connsiteX2" fmla="*/ 12039220 w 12039220"/>
              <a:gd name="connsiteY2" fmla="*/ 1377043 h 1377043"/>
              <a:gd name="connsiteX3" fmla="*/ 0 w 12039220"/>
              <a:gd name="connsiteY3" fmla="*/ 302234 h 1377043"/>
              <a:gd name="connsiteX4" fmla="*/ 33458 w 12039220"/>
              <a:gd name="connsiteY4" fmla="*/ 0 h 1377043"/>
              <a:gd name="connsiteX0" fmla="*/ 0 w 12096465"/>
              <a:gd name="connsiteY0" fmla="*/ 114880 h 1377043"/>
              <a:gd name="connsiteX1" fmla="*/ 12096465 w 12096465"/>
              <a:gd name="connsiteY1" fmla="*/ 0 h 1377043"/>
              <a:gd name="connsiteX2" fmla="*/ 12096465 w 12096465"/>
              <a:gd name="connsiteY2" fmla="*/ 1377043 h 1377043"/>
              <a:gd name="connsiteX3" fmla="*/ 57245 w 12096465"/>
              <a:gd name="connsiteY3" fmla="*/ 302234 h 1377043"/>
              <a:gd name="connsiteX4" fmla="*/ 0 w 12096465"/>
              <a:gd name="connsiteY4" fmla="*/ 114880 h 1377043"/>
              <a:gd name="connsiteX0" fmla="*/ 0 w 12598508"/>
              <a:gd name="connsiteY0" fmla="*/ 635841 h 1898004"/>
              <a:gd name="connsiteX1" fmla="*/ 12598508 w 12598508"/>
              <a:gd name="connsiteY1" fmla="*/ 0 h 1898004"/>
              <a:gd name="connsiteX2" fmla="*/ 12096465 w 12598508"/>
              <a:gd name="connsiteY2" fmla="*/ 1898004 h 1898004"/>
              <a:gd name="connsiteX3" fmla="*/ 57245 w 12598508"/>
              <a:gd name="connsiteY3" fmla="*/ 823195 h 1898004"/>
              <a:gd name="connsiteX4" fmla="*/ 0 w 12598508"/>
              <a:gd name="connsiteY4" fmla="*/ 635841 h 1898004"/>
              <a:gd name="connsiteX0" fmla="*/ 0 w 12598508"/>
              <a:gd name="connsiteY0" fmla="*/ 635841 h 1596280"/>
              <a:gd name="connsiteX1" fmla="*/ 12598508 w 12598508"/>
              <a:gd name="connsiteY1" fmla="*/ 0 h 1596280"/>
              <a:gd name="connsiteX2" fmla="*/ 10782259 w 12598508"/>
              <a:gd name="connsiteY2" fmla="*/ 1596280 h 1596280"/>
              <a:gd name="connsiteX3" fmla="*/ 57245 w 12598508"/>
              <a:gd name="connsiteY3" fmla="*/ 823195 h 1596280"/>
              <a:gd name="connsiteX4" fmla="*/ 0 w 12598508"/>
              <a:gd name="connsiteY4" fmla="*/ 635841 h 1596280"/>
              <a:gd name="connsiteX0" fmla="*/ 0 w 12582330"/>
              <a:gd name="connsiteY0" fmla="*/ 653654 h 1614093"/>
              <a:gd name="connsiteX1" fmla="*/ 12582330 w 12582330"/>
              <a:gd name="connsiteY1" fmla="*/ 0 h 1614093"/>
              <a:gd name="connsiteX2" fmla="*/ 10782259 w 12582330"/>
              <a:gd name="connsiteY2" fmla="*/ 1614093 h 1614093"/>
              <a:gd name="connsiteX3" fmla="*/ 57245 w 12582330"/>
              <a:gd name="connsiteY3" fmla="*/ 841008 h 1614093"/>
              <a:gd name="connsiteX4" fmla="*/ 0 w 12582330"/>
              <a:gd name="connsiteY4" fmla="*/ 653654 h 1614093"/>
              <a:gd name="connsiteX0" fmla="*/ 1595413 w 12525085"/>
              <a:gd name="connsiteY0" fmla="*/ 647999 h 1614093"/>
              <a:gd name="connsiteX1" fmla="*/ 12525085 w 12525085"/>
              <a:gd name="connsiteY1" fmla="*/ 0 h 1614093"/>
              <a:gd name="connsiteX2" fmla="*/ 10725014 w 12525085"/>
              <a:gd name="connsiteY2" fmla="*/ 1614093 h 1614093"/>
              <a:gd name="connsiteX3" fmla="*/ 0 w 12525085"/>
              <a:gd name="connsiteY3" fmla="*/ 841008 h 1614093"/>
              <a:gd name="connsiteX4" fmla="*/ 1595413 w 12525085"/>
              <a:gd name="connsiteY4" fmla="*/ 647999 h 1614093"/>
              <a:gd name="connsiteX0" fmla="*/ 200142 w 11129814"/>
              <a:gd name="connsiteY0" fmla="*/ 647999 h 1614093"/>
              <a:gd name="connsiteX1" fmla="*/ 11129814 w 11129814"/>
              <a:gd name="connsiteY1" fmla="*/ 0 h 1614093"/>
              <a:gd name="connsiteX2" fmla="*/ 9329743 w 11129814"/>
              <a:gd name="connsiteY2" fmla="*/ 1614093 h 1614093"/>
              <a:gd name="connsiteX3" fmla="*/ 0 w 11129814"/>
              <a:gd name="connsiteY3" fmla="*/ 874073 h 1614093"/>
              <a:gd name="connsiteX4" fmla="*/ 200142 w 11129814"/>
              <a:gd name="connsiteY4" fmla="*/ 647999 h 1614093"/>
              <a:gd name="connsiteX0" fmla="*/ 603306 w 11532978"/>
              <a:gd name="connsiteY0" fmla="*/ 64799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603306 w 11532978"/>
              <a:gd name="connsiteY4" fmla="*/ 647999 h 1614093"/>
              <a:gd name="connsiteX0" fmla="*/ 373369 w 11532978"/>
              <a:gd name="connsiteY0" fmla="*/ 824319 h 1614093"/>
              <a:gd name="connsiteX1" fmla="*/ 11532978 w 11532978"/>
              <a:gd name="connsiteY1" fmla="*/ 0 h 1614093"/>
              <a:gd name="connsiteX2" fmla="*/ 9732907 w 11532978"/>
              <a:gd name="connsiteY2" fmla="*/ 1614093 h 1614093"/>
              <a:gd name="connsiteX3" fmla="*/ 0 w 11532978"/>
              <a:gd name="connsiteY3" fmla="*/ 1110198 h 1614093"/>
              <a:gd name="connsiteX4" fmla="*/ 373369 w 11532978"/>
              <a:gd name="connsiteY4" fmla="*/ 824319 h 1614093"/>
              <a:gd name="connsiteX0" fmla="*/ 0 w 11159609"/>
              <a:gd name="connsiteY0" fmla="*/ 824319 h 2899175"/>
              <a:gd name="connsiteX1" fmla="*/ 11159609 w 11159609"/>
              <a:gd name="connsiteY1" fmla="*/ 0 h 2899175"/>
              <a:gd name="connsiteX2" fmla="*/ 9359538 w 11159609"/>
              <a:gd name="connsiteY2" fmla="*/ 1614093 h 2899175"/>
              <a:gd name="connsiteX3" fmla="*/ 341193 w 11159609"/>
              <a:gd name="connsiteY3" fmla="*/ 2899175 h 2899175"/>
              <a:gd name="connsiteX4" fmla="*/ 0 w 11159609"/>
              <a:gd name="connsiteY4" fmla="*/ 824319 h 2899175"/>
              <a:gd name="connsiteX0" fmla="*/ 426809 w 10818416"/>
              <a:gd name="connsiteY0" fmla="*/ 2564764 h 2899175"/>
              <a:gd name="connsiteX1" fmla="*/ 10818416 w 10818416"/>
              <a:gd name="connsiteY1" fmla="*/ 0 h 2899175"/>
              <a:gd name="connsiteX2" fmla="*/ 9018345 w 10818416"/>
              <a:gd name="connsiteY2" fmla="*/ 1614093 h 2899175"/>
              <a:gd name="connsiteX3" fmla="*/ 0 w 10818416"/>
              <a:gd name="connsiteY3" fmla="*/ 2899175 h 2899175"/>
              <a:gd name="connsiteX4" fmla="*/ 426809 w 10818416"/>
              <a:gd name="connsiteY4" fmla="*/ 2564764 h 2899175"/>
              <a:gd name="connsiteX0" fmla="*/ 426809 w 9018345"/>
              <a:gd name="connsiteY0" fmla="*/ 2399499 h 2733910"/>
              <a:gd name="connsiteX1" fmla="*/ 7880458 w 9018345"/>
              <a:gd name="connsiteY1" fmla="*/ 0 h 2733910"/>
              <a:gd name="connsiteX2" fmla="*/ 9018345 w 9018345"/>
              <a:gd name="connsiteY2" fmla="*/ 1448828 h 2733910"/>
              <a:gd name="connsiteX3" fmla="*/ 0 w 9018345"/>
              <a:gd name="connsiteY3" fmla="*/ 2733910 h 2733910"/>
              <a:gd name="connsiteX4" fmla="*/ 426809 w 9018345"/>
              <a:gd name="connsiteY4" fmla="*/ 2399499 h 2733910"/>
              <a:gd name="connsiteX0" fmla="*/ 426809 w 8806575"/>
              <a:gd name="connsiteY0" fmla="*/ 2399499 h 2733910"/>
              <a:gd name="connsiteX1" fmla="*/ 7880458 w 8806575"/>
              <a:gd name="connsiteY1" fmla="*/ 0 h 2733910"/>
              <a:gd name="connsiteX2" fmla="*/ 8806575 w 8806575"/>
              <a:gd name="connsiteY2" fmla="*/ 893521 h 2733910"/>
              <a:gd name="connsiteX3" fmla="*/ 0 w 8806575"/>
              <a:gd name="connsiteY3" fmla="*/ 2733910 h 2733910"/>
              <a:gd name="connsiteX4" fmla="*/ 426809 w 8806575"/>
              <a:gd name="connsiteY4" fmla="*/ 2399499 h 2733910"/>
              <a:gd name="connsiteX0" fmla="*/ 426809 w 8806575"/>
              <a:gd name="connsiteY0" fmla="*/ 3003516 h 3337927"/>
              <a:gd name="connsiteX1" fmla="*/ 7364404 w 8806575"/>
              <a:gd name="connsiteY1" fmla="*/ 0 h 3337927"/>
              <a:gd name="connsiteX2" fmla="*/ 8806575 w 8806575"/>
              <a:gd name="connsiteY2" fmla="*/ 1497538 h 3337927"/>
              <a:gd name="connsiteX3" fmla="*/ 0 w 8806575"/>
              <a:gd name="connsiteY3" fmla="*/ 3337927 h 3337927"/>
              <a:gd name="connsiteX4" fmla="*/ 426809 w 8806575"/>
              <a:gd name="connsiteY4" fmla="*/ 3003516 h 3337927"/>
              <a:gd name="connsiteX0" fmla="*/ 426809 w 8109294"/>
              <a:gd name="connsiteY0" fmla="*/ 3003516 h 3337927"/>
              <a:gd name="connsiteX1" fmla="*/ 7364404 w 8109294"/>
              <a:gd name="connsiteY1" fmla="*/ 0 h 3337927"/>
              <a:gd name="connsiteX2" fmla="*/ 8109294 w 8109294"/>
              <a:gd name="connsiteY2" fmla="*/ 765556 h 3337927"/>
              <a:gd name="connsiteX3" fmla="*/ 0 w 8109294"/>
              <a:gd name="connsiteY3" fmla="*/ 3337927 h 3337927"/>
              <a:gd name="connsiteX4" fmla="*/ 426809 w 8109294"/>
              <a:gd name="connsiteY4" fmla="*/ 3003516 h 3337927"/>
              <a:gd name="connsiteX0" fmla="*/ 1333653 w 9016138"/>
              <a:gd name="connsiteY0" fmla="*/ 3003516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1333653 w 9016138"/>
              <a:gd name="connsiteY4" fmla="*/ 3003516 h 4129004"/>
              <a:gd name="connsiteX0" fmla="*/ 590401 w 9016138"/>
              <a:gd name="connsiteY0" fmla="*/ 3581011 h 4129004"/>
              <a:gd name="connsiteX1" fmla="*/ 8271248 w 9016138"/>
              <a:gd name="connsiteY1" fmla="*/ 0 h 4129004"/>
              <a:gd name="connsiteX2" fmla="*/ 9016138 w 9016138"/>
              <a:gd name="connsiteY2" fmla="*/ 765556 h 4129004"/>
              <a:gd name="connsiteX3" fmla="*/ 0 w 9016138"/>
              <a:gd name="connsiteY3" fmla="*/ 4129004 h 4129004"/>
              <a:gd name="connsiteX4" fmla="*/ 590401 w 9016138"/>
              <a:gd name="connsiteY4" fmla="*/ 3581011 h 4129004"/>
              <a:gd name="connsiteX0" fmla="*/ 1147343 w 9573080"/>
              <a:gd name="connsiteY0" fmla="*/ 3581011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1147343 w 9573080"/>
              <a:gd name="connsiteY4" fmla="*/ 3581011 h 4374765"/>
              <a:gd name="connsiteX0" fmla="*/ 413904 w 9573080"/>
              <a:gd name="connsiteY0" fmla="*/ 3954557 h 4374765"/>
              <a:gd name="connsiteX1" fmla="*/ 8828190 w 9573080"/>
              <a:gd name="connsiteY1" fmla="*/ 0 h 4374765"/>
              <a:gd name="connsiteX2" fmla="*/ 9573080 w 9573080"/>
              <a:gd name="connsiteY2" fmla="*/ 765556 h 4374765"/>
              <a:gd name="connsiteX3" fmla="*/ 0 w 9573080"/>
              <a:gd name="connsiteY3" fmla="*/ 4374765 h 4374765"/>
              <a:gd name="connsiteX4" fmla="*/ 413904 w 9573080"/>
              <a:gd name="connsiteY4" fmla="*/ 3954557 h 4374765"/>
              <a:gd name="connsiteX0" fmla="*/ 413904 w 10265455"/>
              <a:gd name="connsiteY0" fmla="*/ 3954557 h 4374765"/>
              <a:gd name="connsiteX1" fmla="*/ 8828190 w 10265455"/>
              <a:gd name="connsiteY1" fmla="*/ 0 h 4374765"/>
              <a:gd name="connsiteX2" fmla="*/ 10265455 w 10265455"/>
              <a:gd name="connsiteY2" fmla="*/ 1599511 h 4374765"/>
              <a:gd name="connsiteX3" fmla="*/ 0 w 10265455"/>
              <a:gd name="connsiteY3" fmla="*/ 4374765 h 4374765"/>
              <a:gd name="connsiteX4" fmla="*/ 413904 w 10265455"/>
              <a:gd name="connsiteY4" fmla="*/ 3954557 h 4374765"/>
              <a:gd name="connsiteX0" fmla="*/ 413904 w 10265455"/>
              <a:gd name="connsiteY0" fmla="*/ 3292192 h 3712400"/>
              <a:gd name="connsiteX1" fmla="*/ 9494750 w 10265455"/>
              <a:gd name="connsiteY1" fmla="*/ 0 h 3712400"/>
              <a:gd name="connsiteX2" fmla="*/ 10265455 w 10265455"/>
              <a:gd name="connsiteY2" fmla="*/ 937146 h 3712400"/>
              <a:gd name="connsiteX3" fmla="*/ 0 w 10265455"/>
              <a:gd name="connsiteY3" fmla="*/ 3712400 h 3712400"/>
              <a:gd name="connsiteX4" fmla="*/ 413904 w 10265455"/>
              <a:gd name="connsiteY4" fmla="*/ 3292192 h 3712400"/>
              <a:gd name="connsiteX0" fmla="*/ 592038 w 10443589"/>
              <a:gd name="connsiteY0" fmla="*/ 3292192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592038 w 10443589"/>
              <a:gd name="connsiteY4" fmla="*/ 3292192 h 3874178"/>
              <a:gd name="connsiteX0" fmla="*/ 344287 w 10443589"/>
              <a:gd name="connsiteY0" fmla="*/ 3484690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44287 w 10443589"/>
              <a:gd name="connsiteY4" fmla="*/ 3484690 h 3874178"/>
              <a:gd name="connsiteX0" fmla="*/ 3382188 w 10443589"/>
              <a:gd name="connsiteY0" fmla="*/ 888243 h 3874178"/>
              <a:gd name="connsiteX1" fmla="*/ 9672884 w 10443589"/>
              <a:gd name="connsiteY1" fmla="*/ 0 h 3874178"/>
              <a:gd name="connsiteX2" fmla="*/ 10443589 w 10443589"/>
              <a:gd name="connsiteY2" fmla="*/ 937146 h 3874178"/>
              <a:gd name="connsiteX3" fmla="*/ 0 w 10443589"/>
              <a:gd name="connsiteY3" fmla="*/ 3874178 h 3874178"/>
              <a:gd name="connsiteX4" fmla="*/ 3382188 w 10443589"/>
              <a:gd name="connsiteY4" fmla="*/ 888243 h 3874178"/>
              <a:gd name="connsiteX0" fmla="*/ 515878 w 7577279"/>
              <a:gd name="connsiteY0" fmla="*/ 888243 h 1303543"/>
              <a:gd name="connsiteX1" fmla="*/ 6806574 w 7577279"/>
              <a:gd name="connsiteY1" fmla="*/ 0 h 1303543"/>
              <a:gd name="connsiteX2" fmla="*/ 7577279 w 7577279"/>
              <a:gd name="connsiteY2" fmla="*/ 937146 h 1303543"/>
              <a:gd name="connsiteX3" fmla="*/ 0 w 7577279"/>
              <a:gd name="connsiteY3" fmla="*/ 1303543 h 1303543"/>
              <a:gd name="connsiteX4" fmla="*/ 515878 w 7577279"/>
              <a:gd name="connsiteY4" fmla="*/ 888243 h 1303543"/>
              <a:gd name="connsiteX0" fmla="*/ 74629 w 7136030"/>
              <a:gd name="connsiteY0" fmla="*/ 888243 h 1972101"/>
              <a:gd name="connsiteX1" fmla="*/ 6365325 w 7136030"/>
              <a:gd name="connsiteY1" fmla="*/ 0 h 1972101"/>
              <a:gd name="connsiteX2" fmla="*/ 7136030 w 7136030"/>
              <a:gd name="connsiteY2" fmla="*/ 937146 h 1972101"/>
              <a:gd name="connsiteX3" fmla="*/ 0 w 7136030"/>
              <a:gd name="connsiteY3" fmla="*/ 1972101 h 1972101"/>
              <a:gd name="connsiteX4" fmla="*/ 74629 w 7136030"/>
              <a:gd name="connsiteY4" fmla="*/ 888243 h 1972101"/>
              <a:gd name="connsiteX0" fmla="*/ 138556 w 7136030"/>
              <a:gd name="connsiteY0" fmla="*/ 1567630 h 1972101"/>
              <a:gd name="connsiteX1" fmla="*/ 6365325 w 7136030"/>
              <a:gd name="connsiteY1" fmla="*/ 0 h 1972101"/>
              <a:gd name="connsiteX2" fmla="*/ 7136030 w 7136030"/>
              <a:gd name="connsiteY2" fmla="*/ 937146 h 1972101"/>
              <a:gd name="connsiteX3" fmla="*/ 0 w 7136030"/>
              <a:gd name="connsiteY3" fmla="*/ 1972101 h 1972101"/>
              <a:gd name="connsiteX4" fmla="*/ 138556 w 7136030"/>
              <a:gd name="connsiteY4" fmla="*/ 1567630 h 1972101"/>
              <a:gd name="connsiteX0" fmla="*/ 138556 w 7136030"/>
              <a:gd name="connsiteY0" fmla="*/ 1835249 h 2239720"/>
              <a:gd name="connsiteX1" fmla="*/ 5421705 w 7136030"/>
              <a:gd name="connsiteY1" fmla="*/ 0 h 2239720"/>
              <a:gd name="connsiteX2" fmla="*/ 7136030 w 7136030"/>
              <a:gd name="connsiteY2" fmla="*/ 1204765 h 2239720"/>
              <a:gd name="connsiteX3" fmla="*/ 0 w 7136030"/>
              <a:gd name="connsiteY3" fmla="*/ 2239720 h 2239720"/>
              <a:gd name="connsiteX4" fmla="*/ 138556 w 7136030"/>
              <a:gd name="connsiteY4" fmla="*/ 1835249 h 2239720"/>
              <a:gd name="connsiteX0" fmla="*/ 138556 w 6353030"/>
              <a:gd name="connsiteY0" fmla="*/ 1835249 h 2239720"/>
              <a:gd name="connsiteX1" fmla="*/ 5421705 w 6353030"/>
              <a:gd name="connsiteY1" fmla="*/ 0 h 2239720"/>
              <a:gd name="connsiteX2" fmla="*/ 6353030 w 6353030"/>
              <a:gd name="connsiteY2" fmla="*/ 1012505 h 2239720"/>
              <a:gd name="connsiteX3" fmla="*/ 0 w 6353030"/>
              <a:gd name="connsiteY3" fmla="*/ 2239720 h 2239720"/>
              <a:gd name="connsiteX4" fmla="*/ 138556 w 6353030"/>
              <a:gd name="connsiteY4" fmla="*/ 1835249 h 2239720"/>
              <a:gd name="connsiteX0" fmla="*/ 0 w 6214474"/>
              <a:gd name="connsiteY0" fmla="*/ 1835249 h 1891981"/>
              <a:gd name="connsiteX1" fmla="*/ 5283149 w 6214474"/>
              <a:gd name="connsiteY1" fmla="*/ 0 h 1891981"/>
              <a:gd name="connsiteX2" fmla="*/ 6214474 w 6214474"/>
              <a:gd name="connsiteY2" fmla="*/ 1012505 h 1891981"/>
              <a:gd name="connsiteX3" fmla="*/ 264639 w 6214474"/>
              <a:gd name="connsiteY3" fmla="*/ 1891981 h 1891981"/>
              <a:gd name="connsiteX4" fmla="*/ 0 w 6214474"/>
              <a:gd name="connsiteY4" fmla="*/ 1835249 h 1891981"/>
              <a:gd name="connsiteX0" fmla="*/ 107219 w 5949835"/>
              <a:gd name="connsiteY0" fmla="*/ 1737204 h 1891981"/>
              <a:gd name="connsiteX1" fmla="*/ 5018510 w 5949835"/>
              <a:gd name="connsiteY1" fmla="*/ 0 h 1891981"/>
              <a:gd name="connsiteX2" fmla="*/ 5949835 w 5949835"/>
              <a:gd name="connsiteY2" fmla="*/ 1012505 h 1891981"/>
              <a:gd name="connsiteX3" fmla="*/ 0 w 5949835"/>
              <a:gd name="connsiteY3" fmla="*/ 1891981 h 1891981"/>
              <a:gd name="connsiteX4" fmla="*/ 107219 w 5949835"/>
              <a:gd name="connsiteY4" fmla="*/ 1737204 h 1891981"/>
              <a:gd name="connsiteX0" fmla="*/ 107219 w 5949835"/>
              <a:gd name="connsiteY0" fmla="*/ 1737204 h 1891981"/>
              <a:gd name="connsiteX1" fmla="*/ 5018510 w 5949835"/>
              <a:gd name="connsiteY1" fmla="*/ 0 h 1891981"/>
              <a:gd name="connsiteX2" fmla="*/ 5949835 w 5949835"/>
              <a:gd name="connsiteY2" fmla="*/ 1012505 h 1891981"/>
              <a:gd name="connsiteX3" fmla="*/ 0 w 5949835"/>
              <a:gd name="connsiteY3" fmla="*/ 1891981 h 1891981"/>
              <a:gd name="connsiteX4" fmla="*/ 107219 w 5949835"/>
              <a:gd name="connsiteY4" fmla="*/ 1737204 h 1891981"/>
              <a:gd name="connsiteX0" fmla="*/ 107219 w 5949835"/>
              <a:gd name="connsiteY0" fmla="*/ 2129369 h 2284146"/>
              <a:gd name="connsiteX1" fmla="*/ 4699224 w 5949835"/>
              <a:gd name="connsiteY1" fmla="*/ 0 h 2284146"/>
              <a:gd name="connsiteX2" fmla="*/ 5949835 w 5949835"/>
              <a:gd name="connsiteY2" fmla="*/ 1404670 h 2284146"/>
              <a:gd name="connsiteX3" fmla="*/ 0 w 5949835"/>
              <a:gd name="connsiteY3" fmla="*/ 2284146 h 2284146"/>
              <a:gd name="connsiteX4" fmla="*/ 107219 w 5949835"/>
              <a:gd name="connsiteY4" fmla="*/ 2129369 h 2284146"/>
              <a:gd name="connsiteX0" fmla="*/ 107219 w 5562610"/>
              <a:gd name="connsiteY0" fmla="*/ 2129369 h 2284146"/>
              <a:gd name="connsiteX1" fmla="*/ 4699224 w 5562610"/>
              <a:gd name="connsiteY1" fmla="*/ 0 h 2284146"/>
              <a:gd name="connsiteX2" fmla="*/ 5562610 w 5562610"/>
              <a:gd name="connsiteY2" fmla="*/ 1018898 h 2284146"/>
              <a:gd name="connsiteX3" fmla="*/ 0 w 5562610"/>
              <a:gd name="connsiteY3" fmla="*/ 2284146 h 2284146"/>
              <a:gd name="connsiteX4" fmla="*/ 107219 w 5562610"/>
              <a:gd name="connsiteY4" fmla="*/ 2129369 h 2284146"/>
              <a:gd name="connsiteX0" fmla="*/ 1487328 w 5562610"/>
              <a:gd name="connsiteY0" fmla="*/ 1558110 h 2284146"/>
              <a:gd name="connsiteX1" fmla="*/ 4699224 w 5562610"/>
              <a:gd name="connsiteY1" fmla="*/ 0 h 2284146"/>
              <a:gd name="connsiteX2" fmla="*/ 5562610 w 5562610"/>
              <a:gd name="connsiteY2" fmla="*/ 1018898 h 2284146"/>
              <a:gd name="connsiteX3" fmla="*/ 0 w 5562610"/>
              <a:gd name="connsiteY3" fmla="*/ 2284146 h 2284146"/>
              <a:gd name="connsiteX4" fmla="*/ 1487328 w 5562610"/>
              <a:gd name="connsiteY4" fmla="*/ 1558110 h 2284146"/>
              <a:gd name="connsiteX0" fmla="*/ 321238 w 4396520"/>
              <a:gd name="connsiteY0" fmla="*/ 1558110 h 1944129"/>
              <a:gd name="connsiteX1" fmla="*/ 3533134 w 4396520"/>
              <a:gd name="connsiteY1" fmla="*/ 0 h 1944129"/>
              <a:gd name="connsiteX2" fmla="*/ 4396520 w 4396520"/>
              <a:gd name="connsiteY2" fmla="*/ 1018898 h 1944129"/>
              <a:gd name="connsiteX3" fmla="*/ 0 w 4396520"/>
              <a:gd name="connsiteY3" fmla="*/ 1944129 h 1944129"/>
              <a:gd name="connsiteX4" fmla="*/ 321238 w 4396520"/>
              <a:gd name="connsiteY4" fmla="*/ 1558110 h 1944129"/>
              <a:gd name="connsiteX0" fmla="*/ 225673 w 4300955"/>
              <a:gd name="connsiteY0" fmla="*/ 1558110 h 1765157"/>
              <a:gd name="connsiteX1" fmla="*/ 3437569 w 4300955"/>
              <a:gd name="connsiteY1" fmla="*/ 0 h 1765157"/>
              <a:gd name="connsiteX2" fmla="*/ 4300955 w 4300955"/>
              <a:gd name="connsiteY2" fmla="*/ 1018898 h 1765157"/>
              <a:gd name="connsiteX3" fmla="*/ 0 w 4300955"/>
              <a:gd name="connsiteY3" fmla="*/ 1765157 h 1765157"/>
              <a:gd name="connsiteX4" fmla="*/ 225673 w 4300955"/>
              <a:gd name="connsiteY4" fmla="*/ 1558110 h 1765157"/>
              <a:gd name="connsiteX0" fmla="*/ 0 w 6019812"/>
              <a:gd name="connsiteY0" fmla="*/ 683291 h 1765157"/>
              <a:gd name="connsiteX1" fmla="*/ 5156426 w 6019812"/>
              <a:gd name="connsiteY1" fmla="*/ 0 h 1765157"/>
              <a:gd name="connsiteX2" fmla="*/ 6019812 w 6019812"/>
              <a:gd name="connsiteY2" fmla="*/ 1018898 h 1765157"/>
              <a:gd name="connsiteX3" fmla="*/ 1718857 w 6019812"/>
              <a:gd name="connsiteY3" fmla="*/ 1765157 h 1765157"/>
              <a:gd name="connsiteX4" fmla="*/ 0 w 6019812"/>
              <a:gd name="connsiteY4" fmla="*/ 683291 h 1765157"/>
              <a:gd name="connsiteX0" fmla="*/ 0 w 6019812"/>
              <a:gd name="connsiteY0" fmla="*/ 683291 h 1018898"/>
              <a:gd name="connsiteX1" fmla="*/ 5156426 w 6019812"/>
              <a:gd name="connsiteY1" fmla="*/ 0 h 1018898"/>
              <a:gd name="connsiteX2" fmla="*/ 6019812 w 6019812"/>
              <a:gd name="connsiteY2" fmla="*/ 1018898 h 1018898"/>
              <a:gd name="connsiteX3" fmla="*/ 7627 w 6019812"/>
              <a:gd name="connsiteY3" fmla="*/ 912724 h 1018898"/>
              <a:gd name="connsiteX4" fmla="*/ 0 w 6019812"/>
              <a:gd name="connsiteY4" fmla="*/ 683291 h 1018898"/>
              <a:gd name="connsiteX0" fmla="*/ 0 w 6633147"/>
              <a:gd name="connsiteY0" fmla="*/ 683291 h 2421188"/>
              <a:gd name="connsiteX1" fmla="*/ 5156426 w 6633147"/>
              <a:gd name="connsiteY1" fmla="*/ 0 h 2421188"/>
              <a:gd name="connsiteX2" fmla="*/ 6633147 w 6633147"/>
              <a:gd name="connsiteY2" fmla="*/ 2421188 h 2421188"/>
              <a:gd name="connsiteX3" fmla="*/ 7627 w 6633147"/>
              <a:gd name="connsiteY3" fmla="*/ 912724 h 2421188"/>
              <a:gd name="connsiteX4" fmla="*/ 0 w 6633147"/>
              <a:gd name="connsiteY4" fmla="*/ 683291 h 2421188"/>
              <a:gd name="connsiteX0" fmla="*/ 0 w 6633147"/>
              <a:gd name="connsiteY0" fmla="*/ 0 h 1737897"/>
              <a:gd name="connsiteX1" fmla="*/ 6172882 w 6633147"/>
              <a:gd name="connsiteY1" fmla="*/ 459376 h 1737897"/>
              <a:gd name="connsiteX2" fmla="*/ 6633147 w 6633147"/>
              <a:gd name="connsiteY2" fmla="*/ 1737897 h 1737897"/>
              <a:gd name="connsiteX3" fmla="*/ 7627 w 6633147"/>
              <a:gd name="connsiteY3" fmla="*/ 229433 h 1737897"/>
              <a:gd name="connsiteX4" fmla="*/ 0 w 6633147"/>
              <a:gd name="connsiteY4" fmla="*/ 0 h 1737897"/>
              <a:gd name="connsiteX0" fmla="*/ 268070 w 6625520"/>
              <a:gd name="connsiteY0" fmla="*/ 0 h 1668828"/>
              <a:gd name="connsiteX1" fmla="*/ 6165255 w 6625520"/>
              <a:gd name="connsiteY1" fmla="*/ 390307 h 1668828"/>
              <a:gd name="connsiteX2" fmla="*/ 6625520 w 6625520"/>
              <a:gd name="connsiteY2" fmla="*/ 1668828 h 1668828"/>
              <a:gd name="connsiteX3" fmla="*/ 0 w 6625520"/>
              <a:gd name="connsiteY3" fmla="*/ 160364 h 1668828"/>
              <a:gd name="connsiteX4" fmla="*/ 268070 w 6625520"/>
              <a:gd name="connsiteY4" fmla="*/ 0 h 1668828"/>
              <a:gd name="connsiteX0" fmla="*/ 268070 w 6625520"/>
              <a:gd name="connsiteY0" fmla="*/ 0 h 1668828"/>
              <a:gd name="connsiteX1" fmla="*/ 6165255 w 6625520"/>
              <a:gd name="connsiteY1" fmla="*/ 390307 h 1668828"/>
              <a:gd name="connsiteX2" fmla="*/ 6392347 w 6625520"/>
              <a:gd name="connsiteY2" fmla="*/ 1003573 h 1668828"/>
              <a:gd name="connsiteX3" fmla="*/ 6625520 w 6625520"/>
              <a:gd name="connsiteY3" fmla="*/ 1668828 h 1668828"/>
              <a:gd name="connsiteX4" fmla="*/ 0 w 6625520"/>
              <a:gd name="connsiteY4" fmla="*/ 160364 h 1668828"/>
              <a:gd name="connsiteX5" fmla="*/ 268070 w 6625520"/>
              <a:gd name="connsiteY5" fmla="*/ 0 h 1668828"/>
              <a:gd name="connsiteX0" fmla="*/ 268070 w 7107017"/>
              <a:gd name="connsiteY0" fmla="*/ 0 h 1668828"/>
              <a:gd name="connsiteX1" fmla="*/ 6165255 w 7107017"/>
              <a:gd name="connsiteY1" fmla="*/ 390307 h 1668828"/>
              <a:gd name="connsiteX2" fmla="*/ 7107017 w 7107017"/>
              <a:gd name="connsiteY2" fmla="*/ 1227694 h 1668828"/>
              <a:gd name="connsiteX3" fmla="*/ 6625520 w 7107017"/>
              <a:gd name="connsiteY3" fmla="*/ 1668828 h 1668828"/>
              <a:gd name="connsiteX4" fmla="*/ 0 w 7107017"/>
              <a:gd name="connsiteY4" fmla="*/ 160364 h 1668828"/>
              <a:gd name="connsiteX5" fmla="*/ 268070 w 7107017"/>
              <a:gd name="connsiteY5" fmla="*/ 0 h 1668828"/>
              <a:gd name="connsiteX0" fmla="*/ 268070 w 7107017"/>
              <a:gd name="connsiteY0" fmla="*/ 0 h 1675142"/>
              <a:gd name="connsiteX1" fmla="*/ 6165255 w 7107017"/>
              <a:gd name="connsiteY1" fmla="*/ 390307 h 1675142"/>
              <a:gd name="connsiteX2" fmla="*/ 7107017 w 7107017"/>
              <a:gd name="connsiteY2" fmla="*/ 1227694 h 1675142"/>
              <a:gd name="connsiteX3" fmla="*/ 6524769 w 7107017"/>
              <a:gd name="connsiteY3" fmla="*/ 1675142 h 1675142"/>
              <a:gd name="connsiteX4" fmla="*/ 0 w 7107017"/>
              <a:gd name="connsiteY4" fmla="*/ 160364 h 1675142"/>
              <a:gd name="connsiteX5" fmla="*/ 268070 w 7107017"/>
              <a:gd name="connsiteY5" fmla="*/ 0 h 1675142"/>
              <a:gd name="connsiteX0" fmla="*/ 268070 w 7107017"/>
              <a:gd name="connsiteY0" fmla="*/ 788302 h 2463444"/>
              <a:gd name="connsiteX1" fmla="*/ 3242031 w 7107017"/>
              <a:gd name="connsiteY1" fmla="*/ 0 h 2463444"/>
              <a:gd name="connsiteX2" fmla="*/ 7107017 w 7107017"/>
              <a:gd name="connsiteY2" fmla="*/ 2015996 h 2463444"/>
              <a:gd name="connsiteX3" fmla="*/ 6524769 w 7107017"/>
              <a:gd name="connsiteY3" fmla="*/ 2463444 h 2463444"/>
              <a:gd name="connsiteX4" fmla="*/ 0 w 7107017"/>
              <a:gd name="connsiteY4" fmla="*/ 948666 h 2463444"/>
              <a:gd name="connsiteX5" fmla="*/ 268070 w 7107017"/>
              <a:gd name="connsiteY5" fmla="*/ 788302 h 2463444"/>
              <a:gd name="connsiteX0" fmla="*/ 268070 w 7107017"/>
              <a:gd name="connsiteY0" fmla="*/ 788302 h 2015996"/>
              <a:gd name="connsiteX1" fmla="*/ 3242031 w 7107017"/>
              <a:gd name="connsiteY1" fmla="*/ 0 h 2015996"/>
              <a:gd name="connsiteX2" fmla="*/ 7107017 w 7107017"/>
              <a:gd name="connsiteY2" fmla="*/ 2015996 h 2015996"/>
              <a:gd name="connsiteX3" fmla="*/ 4472220 w 7107017"/>
              <a:gd name="connsiteY3" fmla="*/ 1282085 h 2015996"/>
              <a:gd name="connsiteX4" fmla="*/ 0 w 7107017"/>
              <a:gd name="connsiteY4" fmla="*/ 948666 h 2015996"/>
              <a:gd name="connsiteX5" fmla="*/ 268070 w 7107017"/>
              <a:gd name="connsiteY5" fmla="*/ 788302 h 2015996"/>
              <a:gd name="connsiteX0" fmla="*/ 268070 w 4472220"/>
              <a:gd name="connsiteY0" fmla="*/ 788302 h 1282085"/>
              <a:gd name="connsiteX1" fmla="*/ 3242031 w 4472220"/>
              <a:gd name="connsiteY1" fmla="*/ 0 h 1282085"/>
              <a:gd name="connsiteX2" fmla="*/ 4472220 w 4472220"/>
              <a:gd name="connsiteY2" fmla="*/ 1282085 h 1282085"/>
              <a:gd name="connsiteX3" fmla="*/ 0 w 4472220"/>
              <a:gd name="connsiteY3" fmla="*/ 948666 h 1282085"/>
              <a:gd name="connsiteX4" fmla="*/ 268070 w 4472220"/>
              <a:gd name="connsiteY4" fmla="*/ 788302 h 1282085"/>
              <a:gd name="connsiteX0" fmla="*/ 268070 w 4472220"/>
              <a:gd name="connsiteY0" fmla="*/ 309799 h 803582"/>
              <a:gd name="connsiteX1" fmla="*/ 3676600 w 4472220"/>
              <a:gd name="connsiteY1" fmla="*/ 0 h 803582"/>
              <a:gd name="connsiteX2" fmla="*/ 4472220 w 4472220"/>
              <a:gd name="connsiteY2" fmla="*/ 803582 h 803582"/>
              <a:gd name="connsiteX3" fmla="*/ 0 w 4472220"/>
              <a:gd name="connsiteY3" fmla="*/ 470163 h 803582"/>
              <a:gd name="connsiteX4" fmla="*/ 268070 w 4472220"/>
              <a:gd name="connsiteY4" fmla="*/ 309799 h 803582"/>
              <a:gd name="connsiteX0" fmla="*/ 829340 w 5033490"/>
              <a:gd name="connsiteY0" fmla="*/ 309799 h 1001196"/>
              <a:gd name="connsiteX1" fmla="*/ 4237870 w 5033490"/>
              <a:gd name="connsiteY1" fmla="*/ 0 h 1001196"/>
              <a:gd name="connsiteX2" fmla="*/ 5033490 w 5033490"/>
              <a:gd name="connsiteY2" fmla="*/ 803582 h 1001196"/>
              <a:gd name="connsiteX3" fmla="*/ 0 w 5033490"/>
              <a:gd name="connsiteY3" fmla="*/ 1001196 h 1001196"/>
              <a:gd name="connsiteX4" fmla="*/ 829340 w 5033490"/>
              <a:gd name="connsiteY4" fmla="*/ 309799 h 1001196"/>
              <a:gd name="connsiteX0" fmla="*/ 335952 w 5033490"/>
              <a:gd name="connsiteY0" fmla="*/ 821778 h 1001196"/>
              <a:gd name="connsiteX1" fmla="*/ 4237870 w 5033490"/>
              <a:gd name="connsiteY1" fmla="*/ 0 h 1001196"/>
              <a:gd name="connsiteX2" fmla="*/ 5033490 w 5033490"/>
              <a:gd name="connsiteY2" fmla="*/ 803582 h 1001196"/>
              <a:gd name="connsiteX3" fmla="*/ 0 w 5033490"/>
              <a:gd name="connsiteY3" fmla="*/ 1001196 h 1001196"/>
              <a:gd name="connsiteX4" fmla="*/ 335952 w 5033490"/>
              <a:gd name="connsiteY4" fmla="*/ 821778 h 1001196"/>
              <a:gd name="connsiteX0" fmla="*/ 364650 w 5062188"/>
              <a:gd name="connsiteY0" fmla="*/ 821778 h 1133745"/>
              <a:gd name="connsiteX1" fmla="*/ 4266568 w 5062188"/>
              <a:gd name="connsiteY1" fmla="*/ 0 h 1133745"/>
              <a:gd name="connsiteX2" fmla="*/ 5062188 w 5062188"/>
              <a:gd name="connsiteY2" fmla="*/ 803582 h 1133745"/>
              <a:gd name="connsiteX3" fmla="*/ 0 w 5062188"/>
              <a:gd name="connsiteY3" fmla="*/ 1133745 h 1133745"/>
              <a:gd name="connsiteX4" fmla="*/ 364650 w 5062188"/>
              <a:gd name="connsiteY4" fmla="*/ 821778 h 1133745"/>
              <a:gd name="connsiteX0" fmla="*/ 247942 w 5062188"/>
              <a:gd name="connsiteY0" fmla="*/ 927771 h 1133745"/>
              <a:gd name="connsiteX1" fmla="*/ 4266568 w 5062188"/>
              <a:gd name="connsiteY1" fmla="*/ 0 h 1133745"/>
              <a:gd name="connsiteX2" fmla="*/ 5062188 w 5062188"/>
              <a:gd name="connsiteY2" fmla="*/ 803582 h 1133745"/>
              <a:gd name="connsiteX3" fmla="*/ 0 w 5062188"/>
              <a:gd name="connsiteY3" fmla="*/ 1133745 h 1133745"/>
              <a:gd name="connsiteX4" fmla="*/ 247942 w 5062188"/>
              <a:gd name="connsiteY4" fmla="*/ 927771 h 1133745"/>
              <a:gd name="connsiteX0" fmla="*/ 152433 w 5062188"/>
              <a:gd name="connsiteY0" fmla="*/ 1057105 h 1133745"/>
              <a:gd name="connsiteX1" fmla="*/ 4266568 w 5062188"/>
              <a:gd name="connsiteY1" fmla="*/ 0 h 1133745"/>
              <a:gd name="connsiteX2" fmla="*/ 5062188 w 5062188"/>
              <a:gd name="connsiteY2" fmla="*/ 803582 h 1133745"/>
              <a:gd name="connsiteX3" fmla="*/ 0 w 5062188"/>
              <a:gd name="connsiteY3" fmla="*/ 1133745 h 1133745"/>
              <a:gd name="connsiteX4" fmla="*/ 152433 w 5062188"/>
              <a:gd name="connsiteY4" fmla="*/ 1057105 h 1133745"/>
              <a:gd name="connsiteX0" fmla="*/ 1398600 w 5062188"/>
              <a:gd name="connsiteY0" fmla="*/ 905010 h 1133745"/>
              <a:gd name="connsiteX1" fmla="*/ 4266568 w 5062188"/>
              <a:gd name="connsiteY1" fmla="*/ 0 h 1133745"/>
              <a:gd name="connsiteX2" fmla="*/ 5062188 w 5062188"/>
              <a:gd name="connsiteY2" fmla="*/ 803582 h 1133745"/>
              <a:gd name="connsiteX3" fmla="*/ 0 w 5062188"/>
              <a:gd name="connsiteY3" fmla="*/ 1133745 h 1133745"/>
              <a:gd name="connsiteX4" fmla="*/ 1398600 w 5062188"/>
              <a:gd name="connsiteY4" fmla="*/ 905010 h 1133745"/>
              <a:gd name="connsiteX0" fmla="*/ 898410 w 4561998"/>
              <a:gd name="connsiteY0" fmla="*/ 905010 h 1872104"/>
              <a:gd name="connsiteX1" fmla="*/ 3766378 w 4561998"/>
              <a:gd name="connsiteY1" fmla="*/ 0 h 1872104"/>
              <a:gd name="connsiteX2" fmla="*/ 4561998 w 4561998"/>
              <a:gd name="connsiteY2" fmla="*/ 803582 h 1872104"/>
              <a:gd name="connsiteX3" fmla="*/ 0 w 4561998"/>
              <a:gd name="connsiteY3" fmla="*/ 1872104 h 1872104"/>
              <a:gd name="connsiteX4" fmla="*/ 898410 w 4561998"/>
              <a:gd name="connsiteY4" fmla="*/ 905010 h 1872104"/>
              <a:gd name="connsiteX0" fmla="*/ 152550 w 4561998"/>
              <a:gd name="connsiteY0" fmla="*/ 1561091 h 1872104"/>
              <a:gd name="connsiteX1" fmla="*/ 3766378 w 4561998"/>
              <a:gd name="connsiteY1" fmla="*/ 0 h 1872104"/>
              <a:gd name="connsiteX2" fmla="*/ 4561998 w 4561998"/>
              <a:gd name="connsiteY2" fmla="*/ 803582 h 1872104"/>
              <a:gd name="connsiteX3" fmla="*/ 0 w 4561998"/>
              <a:gd name="connsiteY3" fmla="*/ 1872104 h 1872104"/>
              <a:gd name="connsiteX4" fmla="*/ 152550 w 4561998"/>
              <a:gd name="connsiteY4" fmla="*/ 1561091 h 1872104"/>
              <a:gd name="connsiteX0" fmla="*/ 152550 w 4561998"/>
              <a:gd name="connsiteY0" fmla="*/ 1356838 h 1667851"/>
              <a:gd name="connsiteX1" fmla="*/ 2908328 w 4561998"/>
              <a:gd name="connsiteY1" fmla="*/ 0 h 1667851"/>
              <a:gd name="connsiteX2" fmla="*/ 4561998 w 4561998"/>
              <a:gd name="connsiteY2" fmla="*/ 599329 h 1667851"/>
              <a:gd name="connsiteX3" fmla="*/ 0 w 4561998"/>
              <a:gd name="connsiteY3" fmla="*/ 1667851 h 1667851"/>
              <a:gd name="connsiteX4" fmla="*/ 152550 w 4561998"/>
              <a:gd name="connsiteY4" fmla="*/ 1356838 h 1667851"/>
              <a:gd name="connsiteX0" fmla="*/ 152550 w 3434682"/>
              <a:gd name="connsiteY0" fmla="*/ 1356838 h 1667851"/>
              <a:gd name="connsiteX1" fmla="*/ 2908328 w 3434682"/>
              <a:gd name="connsiteY1" fmla="*/ 0 h 1667851"/>
              <a:gd name="connsiteX2" fmla="*/ 3434682 w 3434682"/>
              <a:gd name="connsiteY2" fmla="*/ 600891 h 1667851"/>
              <a:gd name="connsiteX3" fmla="*/ 0 w 3434682"/>
              <a:gd name="connsiteY3" fmla="*/ 1667851 h 1667851"/>
              <a:gd name="connsiteX4" fmla="*/ 152550 w 3434682"/>
              <a:gd name="connsiteY4" fmla="*/ 1356838 h 1667851"/>
              <a:gd name="connsiteX0" fmla="*/ 334996 w 3617128"/>
              <a:gd name="connsiteY0" fmla="*/ 1356838 h 1748359"/>
              <a:gd name="connsiteX1" fmla="*/ 3090774 w 3617128"/>
              <a:gd name="connsiteY1" fmla="*/ 0 h 1748359"/>
              <a:gd name="connsiteX2" fmla="*/ 3617128 w 3617128"/>
              <a:gd name="connsiteY2" fmla="*/ 600891 h 1748359"/>
              <a:gd name="connsiteX3" fmla="*/ 0 w 3617128"/>
              <a:gd name="connsiteY3" fmla="*/ 1748359 h 1748359"/>
              <a:gd name="connsiteX4" fmla="*/ 334996 w 3617128"/>
              <a:gd name="connsiteY4" fmla="*/ 1356838 h 1748359"/>
              <a:gd name="connsiteX0" fmla="*/ 201260 w 3617128"/>
              <a:gd name="connsiteY0" fmla="*/ 1584780 h 1748359"/>
              <a:gd name="connsiteX1" fmla="*/ 3090774 w 3617128"/>
              <a:gd name="connsiteY1" fmla="*/ 0 h 1748359"/>
              <a:gd name="connsiteX2" fmla="*/ 3617128 w 3617128"/>
              <a:gd name="connsiteY2" fmla="*/ 600891 h 1748359"/>
              <a:gd name="connsiteX3" fmla="*/ 0 w 3617128"/>
              <a:gd name="connsiteY3" fmla="*/ 1748359 h 1748359"/>
              <a:gd name="connsiteX4" fmla="*/ 201260 w 3617128"/>
              <a:gd name="connsiteY4" fmla="*/ 1584780 h 1748359"/>
              <a:gd name="connsiteX0" fmla="*/ 198046 w 3617128"/>
              <a:gd name="connsiteY0" fmla="*/ 1651591 h 1748359"/>
              <a:gd name="connsiteX1" fmla="*/ 3090774 w 3617128"/>
              <a:gd name="connsiteY1" fmla="*/ 0 h 1748359"/>
              <a:gd name="connsiteX2" fmla="*/ 3617128 w 3617128"/>
              <a:gd name="connsiteY2" fmla="*/ 600891 h 1748359"/>
              <a:gd name="connsiteX3" fmla="*/ 0 w 3617128"/>
              <a:gd name="connsiteY3" fmla="*/ 1748359 h 1748359"/>
              <a:gd name="connsiteX4" fmla="*/ 198046 w 3617128"/>
              <a:gd name="connsiteY4" fmla="*/ 1651591 h 1748359"/>
              <a:gd name="connsiteX0" fmla="*/ 189589 w 3617128"/>
              <a:gd name="connsiteY0" fmla="*/ 1595380 h 1748359"/>
              <a:gd name="connsiteX1" fmla="*/ 3090774 w 3617128"/>
              <a:gd name="connsiteY1" fmla="*/ 0 h 1748359"/>
              <a:gd name="connsiteX2" fmla="*/ 3617128 w 3617128"/>
              <a:gd name="connsiteY2" fmla="*/ 600891 h 1748359"/>
              <a:gd name="connsiteX3" fmla="*/ 0 w 3617128"/>
              <a:gd name="connsiteY3" fmla="*/ 1748359 h 1748359"/>
              <a:gd name="connsiteX4" fmla="*/ 189589 w 3617128"/>
              <a:gd name="connsiteY4" fmla="*/ 1595380 h 1748359"/>
              <a:gd name="connsiteX0" fmla="*/ 208645 w 3636184"/>
              <a:gd name="connsiteY0" fmla="*/ 1595380 h 1680478"/>
              <a:gd name="connsiteX1" fmla="*/ 3109830 w 3636184"/>
              <a:gd name="connsiteY1" fmla="*/ 0 h 1680478"/>
              <a:gd name="connsiteX2" fmla="*/ 3636184 w 3636184"/>
              <a:gd name="connsiteY2" fmla="*/ 600891 h 1680478"/>
              <a:gd name="connsiteX3" fmla="*/ 0 w 3636184"/>
              <a:gd name="connsiteY3" fmla="*/ 1680478 h 1680478"/>
              <a:gd name="connsiteX4" fmla="*/ 208645 w 3636184"/>
              <a:gd name="connsiteY4" fmla="*/ 1595380 h 1680478"/>
              <a:gd name="connsiteX0" fmla="*/ 208645 w 3636184"/>
              <a:gd name="connsiteY0" fmla="*/ 1433060 h 1518158"/>
              <a:gd name="connsiteX1" fmla="*/ 3235950 w 3636184"/>
              <a:gd name="connsiteY1" fmla="*/ 0 h 1518158"/>
              <a:gd name="connsiteX2" fmla="*/ 3636184 w 3636184"/>
              <a:gd name="connsiteY2" fmla="*/ 438571 h 1518158"/>
              <a:gd name="connsiteX3" fmla="*/ 0 w 3636184"/>
              <a:gd name="connsiteY3" fmla="*/ 1518158 h 1518158"/>
              <a:gd name="connsiteX4" fmla="*/ 208645 w 3636184"/>
              <a:gd name="connsiteY4" fmla="*/ 1433060 h 151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6184" h="1518158">
                <a:moveTo>
                  <a:pt x="208645" y="1433060"/>
                </a:moveTo>
                <a:lnTo>
                  <a:pt x="3235950" y="0"/>
                </a:lnTo>
                <a:lnTo>
                  <a:pt x="3636184" y="438571"/>
                </a:lnTo>
                <a:lnTo>
                  <a:pt x="0" y="1518158"/>
                </a:lnTo>
                <a:lnTo>
                  <a:pt x="208645" y="1433060"/>
                </a:lnTo>
                <a:close/>
              </a:path>
            </a:pathLst>
          </a:cu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Szabadkézi sokszög 93"/>
          <p:cNvSpPr/>
          <p:nvPr/>
        </p:nvSpPr>
        <p:spPr>
          <a:xfrm flipH="1">
            <a:off x="2297814" y="275033"/>
            <a:ext cx="9211718" cy="1268892"/>
          </a:xfrm>
          <a:custGeom>
            <a:avLst/>
            <a:gdLst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377075 w 8481766"/>
              <a:gd name="connsiteY2" fmla="*/ 627098 h 1352566"/>
              <a:gd name="connsiteX3" fmla="*/ 4240883 w 8481766"/>
              <a:gd name="connsiteY3" fmla="*/ 1178057 h 1352566"/>
              <a:gd name="connsiteX4" fmla="*/ 4104691 w 8481766"/>
              <a:gd name="connsiteY4" fmla="*/ 627098 h 1352566"/>
              <a:gd name="connsiteX5" fmla="*/ 4204319 w 8481766"/>
              <a:gd name="connsiteY5" fmla="*/ 313549 h 1352566"/>
              <a:gd name="connsiteX6" fmla="*/ 4303947 w 8481766"/>
              <a:gd name="connsiteY6" fmla="*/ 0 h 1352566"/>
              <a:gd name="connsiteX7" fmla="*/ 4240883 w 8481766"/>
              <a:gd name="connsiteY7" fmla="*/ 2289 h 1352566"/>
              <a:gd name="connsiteX8" fmla="*/ 4177819 w 8481766"/>
              <a:gd name="connsiteY8" fmla="*/ 0 h 1352566"/>
              <a:gd name="connsiteX9" fmla="*/ 4178837 w 8481766"/>
              <a:gd name="connsiteY9" fmla="*/ 4541 h 1352566"/>
              <a:gd name="connsiteX10" fmla="*/ 239109 w 8481766"/>
              <a:gd name="connsiteY10" fmla="*/ 147552 h 1352566"/>
              <a:gd name="connsiteX11" fmla="*/ 0 w 8481766"/>
              <a:gd name="connsiteY11" fmla="*/ 639395 h 1352566"/>
              <a:gd name="connsiteX12" fmla="*/ 239109 w 8481766"/>
              <a:gd name="connsiteY12" fmla="*/ 1143533 h 1352566"/>
              <a:gd name="connsiteX13" fmla="*/ 4198834 w 8481766"/>
              <a:gd name="connsiteY13" fmla="*/ 1348164 h 1352566"/>
              <a:gd name="connsiteX14" fmla="*/ 4197746 w 8481766"/>
              <a:gd name="connsiteY14" fmla="*/ 1352566 h 1352566"/>
              <a:gd name="connsiteX15" fmla="*/ 4240883 w 8481766"/>
              <a:gd name="connsiteY15" fmla="*/ 1350337 h 1352566"/>
              <a:gd name="connsiteX16" fmla="*/ 4284020 w 8481766"/>
              <a:gd name="connsiteY16" fmla="*/ 1352566 h 1352566"/>
              <a:gd name="connsiteX17" fmla="*/ 4282932 w 8481766"/>
              <a:gd name="connsiteY17" fmla="*/ 1348164 h 1352566"/>
              <a:gd name="connsiteX18" fmla="*/ 8242657 w 8481766"/>
              <a:gd name="connsiteY18" fmla="*/ 1143533 h 1352566"/>
              <a:gd name="connsiteX19" fmla="*/ 8481766 w 8481766"/>
              <a:gd name="connsiteY19" fmla="*/ 639395 h 1352566"/>
              <a:gd name="connsiteX20" fmla="*/ 8242657 w 8481766"/>
              <a:gd name="connsiteY20" fmla="*/ 147552 h 1352566"/>
              <a:gd name="connsiteX21" fmla="*/ 4302930 w 8481766"/>
              <a:gd name="connsiteY21" fmla="*/ 4541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104691 w 8481766"/>
              <a:gd name="connsiteY3" fmla="*/ 627098 h 1352566"/>
              <a:gd name="connsiteX4" fmla="*/ 4204319 w 8481766"/>
              <a:gd name="connsiteY4" fmla="*/ 313549 h 1352566"/>
              <a:gd name="connsiteX5" fmla="*/ 4240883 w 8481766"/>
              <a:gd name="connsiteY5" fmla="*/ 224379 h 1352566"/>
              <a:gd name="connsiteX6" fmla="*/ 4303947 w 8481766"/>
              <a:gd name="connsiteY6" fmla="*/ 0 h 1352566"/>
              <a:gd name="connsiteX7" fmla="*/ 4240883 w 8481766"/>
              <a:gd name="connsiteY7" fmla="*/ 2289 h 1352566"/>
              <a:gd name="connsiteX8" fmla="*/ 4177819 w 8481766"/>
              <a:gd name="connsiteY8" fmla="*/ 0 h 1352566"/>
              <a:gd name="connsiteX9" fmla="*/ 4178837 w 8481766"/>
              <a:gd name="connsiteY9" fmla="*/ 4541 h 1352566"/>
              <a:gd name="connsiteX10" fmla="*/ 239109 w 8481766"/>
              <a:gd name="connsiteY10" fmla="*/ 147552 h 1352566"/>
              <a:gd name="connsiteX11" fmla="*/ 0 w 8481766"/>
              <a:gd name="connsiteY11" fmla="*/ 639395 h 1352566"/>
              <a:gd name="connsiteX12" fmla="*/ 239109 w 8481766"/>
              <a:gd name="connsiteY12" fmla="*/ 1143533 h 1352566"/>
              <a:gd name="connsiteX13" fmla="*/ 4198834 w 8481766"/>
              <a:gd name="connsiteY13" fmla="*/ 1348164 h 1352566"/>
              <a:gd name="connsiteX14" fmla="*/ 4197746 w 8481766"/>
              <a:gd name="connsiteY14" fmla="*/ 1352566 h 1352566"/>
              <a:gd name="connsiteX15" fmla="*/ 4240883 w 8481766"/>
              <a:gd name="connsiteY15" fmla="*/ 1350337 h 1352566"/>
              <a:gd name="connsiteX16" fmla="*/ 4284020 w 8481766"/>
              <a:gd name="connsiteY16" fmla="*/ 1352566 h 1352566"/>
              <a:gd name="connsiteX17" fmla="*/ 4282932 w 8481766"/>
              <a:gd name="connsiteY17" fmla="*/ 1348164 h 1352566"/>
              <a:gd name="connsiteX18" fmla="*/ 8242657 w 8481766"/>
              <a:gd name="connsiteY18" fmla="*/ 1143533 h 1352566"/>
              <a:gd name="connsiteX19" fmla="*/ 8481766 w 8481766"/>
              <a:gd name="connsiteY19" fmla="*/ 639395 h 1352566"/>
              <a:gd name="connsiteX20" fmla="*/ 8242657 w 8481766"/>
              <a:gd name="connsiteY20" fmla="*/ 147552 h 1352566"/>
              <a:gd name="connsiteX21" fmla="*/ 4302930 w 8481766"/>
              <a:gd name="connsiteY21" fmla="*/ 4541 h 1352566"/>
              <a:gd name="connsiteX22" fmla="*/ 4303947 w 8481766"/>
              <a:gd name="connsiteY22" fmla="*/ 0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204319 w 8481766"/>
              <a:gd name="connsiteY3" fmla="*/ 313549 h 1352566"/>
              <a:gd name="connsiteX4" fmla="*/ 4240883 w 8481766"/>
              <a:gd name="connsiteY4" fmla="*/ 224379 h 1352566"/>
              <a:gd name="connsiteX5" fmla="*/ 4303947 w 8481766"/>
              <a:gd name="connsiteY5" fmla="*/ 0 h 1352566"/>
              <a:gd name="connsiteX6" fmla="*/ 4240883 w 8481766"/>
              <a:gd name="connsiteY6" fmla="*/ 2289 h 1352566"/>
              <a:gd name="connsiteX7" fmla="*/ 4177819 w 8481766"/>
              <a:gd name="connsiteY7" fmla="*/ 0 h 1352566"/>
              <a:gd name="connsiteX8" fmla="*/ 4178837 w 8481766"/>
              <a:gd name="connsiteY8" fmla="*/ 4541 h 1352566"/>
              <a:gd name="connsiteX9" fmla="*/ 239109 w 8481766"/>
              <a:gd name="connsiteY9" fmla="*/ 147552 h 1352566"/>
              <a:gd name="connsiteX10" fmla="*/ 0 w 8481766"/>
              <a:gd name="connsiteY10" fmla="*/ 639395 h 1352566"/>
              <a:gd name="connsiteX11" fmla="*/ 239109 w 8481766"/>
              <a:gd name="connsiteY11" fmla="*/ 1143533 h 1352566"/>
              <a:gd name="connsiteX12" fmla="*/ 4198834 w 8481766"/>
              <a:gd name="connsiteY12" fmla="*/ 1348164 h 1352566"/>
              <a:gd name="connsiteX13" fmla="*/ 4197746 w 8481766"/>
              <a:gd name="connsiteY13" fmla="*/ 1352566 h 1352566"/>
              <a:gd name="connsiteX14" fmla="*/ 4240883 w 8481766"/>
              <a:gd name="connsiteY14" fmla="*/ 1350337 h 1352566"/>
              <a:gd name="connsiteX15" fmla="*/ 4284020 w 8481766"/>
              <a:gd name="connsiteY15" fmla="*/ 1352566 h 1352566"/>
              <a:gd name="connsiteX16" fmla="*/ 4282932 w 8481766"/>
              <a:gd name="connsiteY16" fmla="*/ 1348164 h 1352566"/>
              <a:gd name="connsiteX17" fmla="*/ 8242657 w 8481766"/>
              <a:gd name="connsiteY17" fmla="*/ 1143533 h 1352566"/>
              <a:gd name="connsiteX18" fmla="*/ 8481766 w 8481766"/>
              <a:gd name="connsiteY18" fmla="*/ 639395 h 1352566"/>
              <a:gd name="connsiteX19" fmla="*/ 8242657 w 8481766"/>
              <a:gd name="connsiteY19" fmla="*/ 147552 h 1352566"/>
              <a:gd name="connsiteX20" fmla="*/ 4302930 w 8481766"/>
              <a:gd name="connsiteY20" fmla="*/ 4541 h 1352566"/>
              <a:gd name="connsiteX21" fmla="*/ 4303947 w 8481766"/>
              <a:gd name="connsiteY21" fmla="*/ 0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240883 w 8481766"/>
              <a:gd name="connsiteY3" fmla="*/ 224379 h 1352566"/>
              <a:gd name="connsiteX4" fmla="*/ 4303947 w 8481766"/>
              <a:gd name="connsiteY4" fmla="*/ 0 h 1352566"/>
              <a:gd name="connsiteX5" fmla="*/ 4240883 w 8481766"/>
              <a:gd name="connsiteY5" fmla="*/ 2289 h 1352566"/>
              <a:gd name="connsiteX6" fmla="*/ 4177819 w 8481766"/>
              <a:gd name="connsiteY6" fmla="*/ 0 h 1352566"/>
              <a:gd name="connsiteX7" fmla="*/ 4178837 w 8481766"/>
              <a:gd name="connsiteY7" fmla="*/ 4541 h 1352566"/>
              <a:gd name="connsiteX8" fmla="*/ 239109 w 8481766"/>
              <a:gd name="connsiteY8" fmla="*/ 147552 h 1352566"/>
              <a:gd name="connsiteX9" fmla="*/ 0 w 8481766"/>
              <a:gd name="connsiteY9" fmla="*/ 639395 h 1352566"/>
              <a:gd name="connsiteX10" fmla="*/ 239109 w 8481766"/>
              <a:gd name="connsiteY10" fmla="*/ 1143533 h 1352566"/>
              <a:gd name="connsiteX11" fmla="*/ 4198834 w 8481766"/>
              <a:gd name="connsiteY11" fmla="*/ 1348164 h 1352566"/>
              <a:gd name="connsiteX12" fmla="*/ 4197746 w 8481766"/>
              <a:gd name="connsiteY12" fmla="*/ 1352566 h 1352566"/>
              <a:gd name="connsiteX13" fmla="*/ 4240883 w 8481766"/>
              <a:gd name="connsiteY13" fmla="*/ 1350337 h 1352566"/>
              <a:gd name="connsiteX14" fmla="*/ 4284020 w 8481766"/>
              <a:gd name="connsiteY14" fmla="*/ 1352566 h 1352566"/>
              <a:gd name="connsiteX15" fmla="*/ 4282932 w 8481766"/>
              <a:gd name="connsiteY15" fmla="*/ 1348164 h 1352566"/>
              <a:gd name="connsiteX16" fmla="*/ 8242657 w 8481766"/>
              <a:gd name="connsiteY16" fmla="*/ 1143533 h 1352566"/>
              <a:gd name="connsiteX17" fmla="*/ 8481766 w 8481766"/>
              <a:gd name="connsiteY17" fmla="*/ 639395 h 1352566"/>
              <a:gd name="connsiteX18" fmla="*/ 8242657 w 8481766"/>
              <a:gd name="connsiteY18" fmla="*/ 147552 h 1352566"/>
              <a:gd name="connsiteX19" fmla="*/ 4302930 w 8481766"/>
              <a:gd name="connsiteY19" fmla="*/ 4541 h 1352566"/>
              <a:gd name="connsiteX20" fmla="*/ 4303947 w 8481766"/>
              <a:gd name="connsiteY20" fmla="*/ 0 h 1352566"/>
              <a:gd name="connsiteX0" fmla="*/ 4240883 w 8481766"/>
              <a:gd name="connsiteY0" fmla="*/ 1178057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303947 w 8481766"/>
              <a:gd name="connsiteY3" fmla="*/ 0 h 1352566"/>
              <a:gd name="connsiteX4" fmla="*/ 4240883 w 8481766"/>
              <a:gd name="connsiteY4" fmla="*/ 2289 h 1352566"/>
              <a:gd name="connsiteX5" fmla="*/ 4177819 w 8481766"/>
              <a:gd name="connsiteY5" fmla="*/ 0 h 1352566"/>
              <a:gd name="connsiteX6" fmla="*/ 4178837 w 8481766"/>
              <a:gd name="connsiteY6" fmla="*/ 4541 h 1352566"/>
              <a:gd name="connsiteX7" fmla="*/ 239109 w 8481766"/>
              <a:gd name="connsiteY7" fmla="*/ 147552 h 1352566"/>
              <a:gd name="connsiteX8" fmla="*/ 0 w 8481766"/>
              <a:gd name="connsiteY8" fmla="*/ 639395 h 1352566"/>
              <a:gd name="connsiteX9" fmla="*/ 239109 w 8481766"/>
              <a:gd name="connsiteY9" fmla="*/ 1143533 h 1352566"/>
              <a:gd name="connsiteX10" fmla="*/ 4198834 w 8481766"/>
              <a:gd name="connsiteY10" fmla="*/ 1348164 h 1352566"/>
              <a:gd name="connsiteX11" fmla="*/ 4197746 w 8481766"/>
              <a:gd name="connsiteY11" fmla="*/ 1352566 h 1352566"/>
              <a:gd name="connsiteX12" fmla="*/ 4240883 w 8481766"/>
              <a:gd name="connsiteY12" fmla="*/ 1350337 h 1352566"/>
              <a:gd name="connsiteX13" fmla="*/ 4284020 w 8481766"/>
              <a:gd name="connsiteY13" fmla="*/ 1352566 h 1352566"/>
              <a:gd name="connsiteX14" fmla="*/ 4282932 w 8481766"/>
              <a:gd name="connsiteY14" fmla="*/ 1348164 h 1352566"/>
              <a:gd name="connsiteX15" fmla="*/ 8242657 w 8481766"/>
              <a:gd name="connsiteY15" fmla="*/ 1143533 h 1352566"/>
              <a:gd name="connsiteX16" fmla="*/ 8481766 w 8481766"/>
              <a:gd name="connsiteY16" fmla="*/ 639395 h 1352566"/>
              <a:gd name="connsiteX17" fmla="*/ 8242657 w 8481766"/>
              <a:gd name="connsiteY17" fmla="*/ 147552 h 1352566"/>
              <a:gd name="connsiteX18" fmla="*/ 4302930 w 8481766"/>
              <a:gd name="connsiteY18" fmla="*/ 4541 h 1352566"/>
              <a:gd name="connsiteX19" fmla="*/ 4303947 w 8481766"/>
              <a:gd name="connsiteY19" fmla="*/ 0 h 1352566"/>
              <a:gd name="connsiteX0" fmla="*/ 4303947 w 8481766"/>
              <a:gd name="connsiteY0" fmla="*/ 0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4178837 w 8481766"/>
              <a:gd name="connsiteY3" fmla="*/ 4541 h 1352566"/>
              <a:gd name="connsiteX4" fmla="*/ 239109 w 8481766"/>
              <a:gd name="connsiteY4" fmla="*/ 147552 h 1352566"/>
              <a:gd name="connsiteX5" fmla="*/ 0 w 8481766"/>
              <a:gd name="connsiteY5" fmla="*/ 639395 h 1352566"/>
              <a:gd name="connsiteX6" fmla="*/ 239109 w 8481766"/>
              <a:gd name="connsiteY6" fmla="*/ 1143533 h 1352566"/>
              <a:gd name="connsiteX7" fmla="*/ 4198834 w 8481766"/>
              <a:gd name="connsiteY7" fmla="*/ 1348164 h 1352566"/>
              <a:gd name="connsiteX8" fmla="*/ 4197746 w 8481766"/>
              <a:gd name="connsiteY8" fmla="*/ 1352566 h 1352566"/>
              <a:gd name="connsiteX9" fmla="*/ 4240883 w 8481766"/>
              <a:gd name="connsiteY9" fmla="*/ 1350337 h 1352566"/>
              <a:gd name="connsiteX10" fmla="*/ 4284020 w 8481766"/>
              <a:gd name="connsiteY10" fmla="*/ 1352566 h 1352566"/>
              <a:gd name="connsiteX11" fmla="*/ 4282932 w 8481766"/>
              <a:gd name="connsiteY11" fmla="*/ 1348164 h 1352566"/>
              <a:gd name="connsiteX12" fmla="*/ 8242657 w 8481766"/>
              <a:gd name="connsiteY12" fmla="*/ 1143533 h 1352566"/>
              <a:gd name="connsiteX13" fmla="*/ 8481766 w 8481766"/>
              <a:gd name="connsiteY13" fmla="*/ 639395 h 1352566"/>
              <a:gd name="connsiteX14" fmla="*/ 8242657 w 8481766"/>
              <a:gd name="connsiteY14" fmla="*/ 147552 h 1352566"/>
              <a:gd name="connsiteX15" fmla="*/ 4302930 w 8481766"/>
              <a:gd name="connsiteY15" fmla="*/ 4541 h 1352566"/>
              <a:gd name="connsiteX16" fmla="*/ 4303947 w 8481766"/>
              <a:gd name="connsiteY16" fmla="*/ 0 h 1352566"/>
              <a:gd name="connsiteX0" fmla="*/ 4303947 w 8481766"/>
              <a:gd name="connsiteY0" fmla="*/ 0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239109 w 8481766"/>
              <a:gd name="connsiteY3" fmla="*/ 147552 h 1352566"/>
              <a:gd name="connsiteX4" fmla="*/ 0 w 8481766"/>
              <a:gd name="connsiteY4" fmla="*/ 639395 h 1352566"/>
              <a:gd name="connsiteX5" fmla="*/ 239109 w 8481766"/>
              <a:gd name="connsiteY5" fmla="*/ 1143533 h 1352566"/>
              <a:gd name="connsiteX6" fmla="*/ 4198834 w 8481766"/>
              <a:gd name="connsiteY6" fmla="*/ 1348164 h 1352566"/>
              <a:gd name="connsiteX7" fmla="*/ 4197746 w 8481766"/>
              <a:gd name="connsiteY7" fmla="*/ 1352566 h 1352566"/>
              <a:gd name="connsiteX8" fmla="*/ 4240883 w 8481766"/>
              <a:gd name="connsiteY8" fmla="*/ 1350337 h 1352566"/>
              <a:gd name="connsiteX9" fmla="*/ 4284020 w 8481766"/>
              <a:gd name="connsiteY9" fmla="*/ 1352566 h 1352566"/>
              <a:gd name="connsiteX10" fmla="*/ 4282932 w 8481766"/>
              <a:gd name="connsiteY10" fmla="*/ 1348164 h 1352566"/>
              <a:gd name="connsiteX11" fmla="*/ 8242657 w 8481766"/>
              <a:gd name="connsiteY11" fmla="*/ 1143533 h 1352566"/>
              <a:gd name="connsiteX12" fmla="*/ 8481766 w 8481766"/>
              <a:gd name="connsiteY12" fmla="*/ 639395 h 1352566"/>
              <a:gd name="connsiteX13" fmla="*/ 8242657 w 8481766"/>
              <a:gd name="connsiteY13" fmla="*/ 147552 h 1352566"/>
              <a:gd name="connsiteX14" fmla="*/ 4302930 w 8481766"/>
              <a:gd name="connsiteY14" fmla="*/ 4541 h 1352566"/>
              <a:gd name="connsiteX15" fmla="*/ 4303947 w 8481766"/>
              <a:gd name="connsiteY15" fmla="*/ 0 h 1352566"/>
              <a:gd name="connsiteX0" fmla="*/ 4302930 w 8481766"/>
              <a:gd name="connsiteY0" fmla="*/ 4541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239109 w 8481766"/>
              <a:gd name="connsiteY3" fmla="*/ 147552 h 1352566"/>
              <a:gd name="connsiteX4" fmla="*/ 0 w 8481766"/>
              <a:gd name="connsiteY4" fmla="*/ 639395 h 1352566"/>
              <a:gd name="connsiteX5" fmla="*/ 239109 w 8481766"/>
              <a:gd name="connsiteY5" fmla="*/ 1143533 h 1352566"/>
              <a:gd name="connsiteX6" fmla="*/ 4198834 w 8481766"/>
              <a:gd name="connsiteY6" fmla="*/ 1348164 h 1352566"/>
              <a:gd name="connsiteX7" fmla="*/ 4197746 w 8481766"/>
              <a:gd name="connsiteY7" fmla="*/ 1352566 h 1352566"/>
              <a:gd name="connsiteX8" fmla="*/ 4240883 w 8481766"/>
              <a:gd name="connsiteY8" fmla="*/ 1350337 h 1352566"/>
              <a:gd name="connsiteX9" fmla="*/ 4284020 w 8481766"/>
              <a:gd name="connsiteY9" fmla="*/ 1352566 h 1352566"/>
              <a:gd name="connsiteX10" fmla="*/ 4282932 w 8481766"/>
              <a:gd name="connsiteY10" fmla="*/ 1348164 h 1352566"/>
              <a:gd name="connsiteX11" fmla="*/ 8242657 w 8481766"/>
              <a:gd name="connsiteY11" fmla="*/ 1143533 h 1352566"/>
              <a:gd name="connsiteX12" fmla="*/ 8481766 w 8481766"/>
              <a:gd name="connsiteY12" fmla="*/ 639395 h 1352566"/>
              <a:gd name="connsiteX13" fmla="*/ 8242657 w 8481766"/>
              <a:gd name="connsiteY13" fmla="*/ 147552 h 1352566"/>
              <a:gd name="connsiteX14" fmla="*/ 4302930 w 8481766"/>
              <a:gd name="connsiteY14" fmla="*/ 4541 h 1352566"/>
              <a:gd name="connsiteX0" fmla="*/ 4302930 w 8481766"/>
              <a:gd name="connsiteY0" fmla="*/ 2252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4282932 w 8481766"/>
              <a:gd name="connsiteY9" fmla="*/ 1345875 h 1350277"/>
              <a:gd name="connsiteX10" fmla="*/ 8242657 w 8481766"/>
              <a:gd name="connsiteY10" fmla="*/ 1141244 h 1350277"/>
              <a:gd name="connsiteX11" fmla="*/ 8481766 w 8481766"/>
              <a:gd name="connsiteY11" fmla="*/ 637106 h 1350277"/>
              <a:gd name="connsiteX12" fmla="*/ 8242657 w 8481766"/>
              <a:gd name="connsiteY12" fmla="*/ 145263 h 1350277"/>
              <a:gd name="connsiteX13" fmla="*/ 4302930 w 8481766"/>
              <a:gd name="connsiteY13" fmla="*/ 2252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4282932 w 8481766"/>
              <a:gd name="connsiteY9" fmla="*/ 1345875 h 1350277"/>
              <a:gd name="connsiteX10" fmla="*/ 8242657 w 8481766"/>
              <a:gd name="connsiteY10" fmla="*/ 1141244 h 1350277"/>
              <a:gd name="connsiteX11" fmla="*/ 8481766 w 8481766"/>
              <a:gd name="connsiteY11" fmla="*/ 637106 h 1350277"/>
              <a:gd name="connsiteX12" fmla="*/ 8242657 w 8481766"/>
              <a:gd name="connsiteY12" fmla="*/ 145263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8242657 w 8481766"/>
              <a:gd name="connsiteY9" fmla="*/ 1141244 h 1350277"/>
              <a:gd name="connsiteX10" fmla="*/ 8481766 w 8481766"/>
              <a:gd name="connsiteY10" fmla="*/ 637106 h 1350277"/>
              <a:gd name="connsiteX11" fmla="*/ 8242657 w 8481766"/>
              <a:gd name="connsiteY11" fmla="*/ 145263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8242657 w 8481766"/>
              <a:gd name="connsiteY8" fmla="*/ 1141244 h 1350277"/>
              <a:gd name="connsiteX9" fmla="*/ 8481766 w 8481766"/>
              <a:gd name="connsiteY9" fmla="*/ 637106 h 1350277"/>
              <a:gd name="connsiteX10" fmla="*/ 8242657 w 8481766"/>
              <a:gd name="connsiteY10" fmla="*/ 145263 h 1350277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198834 w 8481766"/>
              <a:gd name="connsiteY5" fmla="*/ 1345875 h 1348048"/>
              <a:gd name="connsiteX6" fmla="*/ 4240883 w 8481766"/>
              <a:gd name="connsiteY6" fmla="*/ 1348048 h 1348048"/>
              <a:gd name="connsiteX7" fmla="*/ 8242657 w 8481766"/>
              <a:gd name="connsiteY7" fmla="*/ 1141244 h 1348048"/>
              <a:gd name="connsiteX8" fmla="*/ 8481766 w 8481766"/>
              <a:gd name="connsiteY8" fmla="*/ 637106 h 1348048"/>
              <a:gd name="connsiteX9" fmla="*/ 8242657 w 8481766"/>
              <a:gd name="connsiteY9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1766" h="1348048">
                <a:moveTo>
                  <a:pt x="8242657" y="145263"/>
                </a:moveTo>
                <a:lnTo>
                  <a:pt x="4240883" y="0"/>
                </a:lnTo>
                <a:lnTo>
                  <a:pt x="239109" y="145263"/>
                </a:lnTo>
                <a:lnTo>
                  <a:pt x="0" y="637106"/>
                </a:lnTo>
                <a:cubicBezTo>
                  <a:pt x="6643" y="809251"/>
                  <a:pt x="120519" y="925602"/>
                  <a:pt x="239109" y="1141244"/>
                </a:cubicBezTo>
                <a:lnTo>
                  <a:pt x="4240883" y="1348048"/>
                </a:lnTo>
                <a:lnTo>
                  <a:pt x="8242657" y="1141244"/>
                </a:lnTo>
                <a:cubicBezTo>
                  <a:pt x="8403227" y="896604"/>
                  <a:pt x="8415119" y="863652"/>
                  <a:pt x="8481766" y="637106"/>
                </a:cubicBezTo>
                <a:lnTo>
                  <a:pt x="8242657" y="145263"/>
                </a:lnTo>
                <a:close/>
              </a:path>
            </a:pathLst>
          </a:custGeom>
          <a:solidFill>
            <a:srgbClr val="0B6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2400" dirty="0"/>
              <a:t>Ebben az évben a </a:t>
            </a:r>
            <a:r>
              <a:rPr lang="hu-HU" sz="3200" b="1" dirty="0"/>
              <a:t>Szabadító Isten </a:t>
            </a:r>
            <a:r>
              <a:rPr lang="hu-HU" sz="2400" dirty="0"/>
              <a:t>tetteivel ismerkedünk.</a:t>
            </a:r>
          </a:p>
          <a:p>
            <a:pPr algn="ctr"/>
            <a:r>
              <a:rPr lang="hu-HU" sz="2400" dirty="0"/>
              <a:t>Isten népe többször is fogságba került.  </a:t>
            </a:r>
          </a:p>
        </p:txBody>
      </p:sp>
      <p:sp>
        <p:nvSpPr>
          <p:cNvPr id="96" name="Szabadkézi sokszög 95"/>
          <p:cNvSpPr/>
          <p:nvPr/>
        </p:nvSpPr>
        <p:spPr>
          <a:xfrm flipH="1">
            <a:off x="1514215" y="5011459"/>
            <a:ext cx="9569669" cy="969109"/>
          </a:xfrm>
          <a:custGeom>
            <a:avLst/>
            <a:gdLst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377075 w 8481766"/>
              <a:gd name="connsiteY2" fmla="*/ 627098 h 1352566"/>
              <a:gd name="connsiteX3" fmla="*/ 4240883 w 8481766"/>
              <a:gd name="connsiteY3" fmla="*/ 1178057 h 1352566"/>
              <a:gd name="connsiteX4" fmla="*/ 4104691 w 8481766"/>
              <a:gd name="connsiteY4" fmla="*/ 627098 h 1352566"/>
              <a:gd name="connsiteX5" fmla="*/ 4204319 w 8481766"/>
              <a:gd name="connsiteY5" fmla="*/ 313549 h 1352566"/>
              <a:gd name="connsiteX6" fmla="*/ 4303947 w 8481766"/>
              <a:gd name="connsiteY6" fmla="*/ 0 h 1352566"/>
              <a:gd name="connsiteX7" fmla="*/ 4240883 w 8481766"/>
              <a:gd name="connsiteY7" fmla="*/ 2289 h 1352566"/>
              <a:gd name="connsiteX8" fmla="*/ 4177819 w 8481766"/>
              <a:gd name="connsiteY8" fmla="*/ 0 h 1352566"/>
              <a:gd name="connsiteX9" fmla="*/ 4178837 w 8481766"/>
              <a:gd name="connsiteY9" fmla="*/ 4541 h 1352566"/>
              <a:gd name="connsiteX10" fmla="*/ 239109 w 8481766"/>
              <a:gd name="connsiteY10" fmla="*/ 147552 h 1352566"/>
              <a:gd name="connsiteX11" fmla="*/ 0 w 8481766"/>
              <a:gd name="connsiteY11" fmla="*/ 639395 h 1352566"/>
              <a:gd name="connsiteX12" fmla="*/ 239109 w 8481766"/>
              <a:gd name="connsiteY12" fmla="*/ 1143533 h 1352566"/>
              <a:gd name="connsiteX13" fmla="*/ 4198834 w 8481766"/>
              <a:gd name="connsiteY13" fmla="*/ 1348164 h 1352566"/>
              <a:gd name="connsiteX14" fmla="*/ 4197746 w 8481766"/>
              <a:gd name="connsiteY14" fmla="*/ 1352566 h 1352566"/>
              <a:gd name="connsiteX15" fmla="*/ 4240883 w 8481766"/>
              <a:gd name="connsiteY15" fmla="*/ 1350337 h 1352566"/>
              <a:gd name="connsiteX16" fmla="*/ 4284020 w 8481766"/>
              <a:gd name="connsiteY16" fmla="*/ 1352566 h 1352566"/>
              <a:gd name="connsiteX17" fmla="*/ 4282932 w 8481766"/>
              <a:gd name="connsiteY17" fmla="*/ 1348164 h 1352566"/>
              <a:gd name="connsiteX18" fmla="*/ 8242657 w 8481766"/>
              <a:gd name="connsiteY18" fmla="*/ 1143533 h 1352566"/>
              <a:gd name="connsiteX19" fmla="*/ 8481766 w 8481766"/>
              <a:gd name="connsiteY19" fmla="*/ 639395 h 1352566"/>
              <a:gd name="connsiteX20" fmla="*/ 8242657 w 8481766"/>
              <a:gd name="connsiteY20" fmla="*/ 147552 h 1352566"/>
              <a:gd name="connsiteX21" fmla="*/ 4302930 w 8481766"/>
              <a:gd name="connsiteY21" fmla="*/ 4541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104691 w 8481766"/>
              <a:gd name="connsiteY3" fmla="*/ 627098 h 1352566"/>
              <a:gd name="connsiteX4" fmla="*/ 4204319 w 8481766"/>
              <a:gd name="connsiteY4" fmla="*/ 313549 h 1352566"/>
              <a:gd name="connsiteX5" fmla="*/ 4240883 w 8481766"/>
              <a:gd name="connsiteY5" fmla="*/ 224379 h 1352566"/>
              <a:gd name="connsiteX6" fmla="*/ 4303947 w 8481766"/>
              <a:gd name="connsiteY6" fmla="*/ 0 h 1352566"/>
              <a:gd name="connsiteX7" fmla="*/ 4240883 w 8481766"/>
              <a:gd name="connsiteY7" fmla="*/ 2289 h 1352566"/>
              <a:gd name="connsiteX8" fmla="*/ 4177819 w 8481766"/>
              <a:gd name="connsiteY8" fmla="*/ 0 h 1352566"/>
              <a:gd name="connsiteX9" fmla="*/ 4178837 w 8481766"/>
              <a:gd name="connsiteY9" fmla="*/ 4541 h 1352566"/>
              <a:gd name="connsiteX10" fmla="*/ 239109 w 8481766"/>
              <a:gd name="connsiteY10" fmla="*/ 147552 h 1352566"/>
              <a:gd name="connsiteX11" fmla="*/ 0 w 8481766"/>
              <a:gd name="connsiteY11" fmla="*/ 639395 h 1352566"/>
              <a:gd name="connsiteX12" fmla="*/ 239109 w 8481766"/>
              <a:gd name="connsiteY12" fmla="*/ 1143533 h 1352566"/>
              <a:gd name="connsiteX13" fmla="*/ 4198834 w 8481766"/>
              <a:gd name="connsiteY13" fmla="*/ 1348164 h 1352566"/>
              <a:gd name="connsiteX14" fmla="*/ 4197746 w 8481766"/>
              <a:gd name="connsiteY14" fmla="*/ 1352566 h 1352566"/>
              <a:gd name="connsiteX15" fmla="*/ 4240883 w 8481766"/>
              <a:gd name="connsiteY15" fmla="*/ 1350337 h 1352566"/>
              <a:gd name="connsiteX16" fmla="*/ 4284020 w 8481766"/>
              <a:gd name="connsiteY16" fmla="*/ 1352566 h 1352566"/>
              <a:gd name="connsiteX17" fmla="*/ 4282932 w 8481766"/>
              <a:gd name="connsiteY17" fmla="*/ 1348164 h 1352566"/>
              <a:gd name="connsiteX18" fmla="*/ 8242657 w 8481766"/>
              <a:gd name="connsiteY18" fmla="*/ 1143533 h 1352566"/>
              <a:gd name="connsiteX19" fmla="*/ 8481766 w 8481766"/>
              <a:gd name="connsiteY19" fmla="*/ 639395 h 1352566"/>
              <a:gd name="connsiteX20" fmla="*/ 8242657 w 8481766"/>
              <a:gd name="connsiteY20" fmla="*/ 147552 h 1352566"/>
              <a:gd name="connsiteX21" fmla="*/ 4302930 w 8481766"/>
              <a:gd name="connsiteY21" fmla="*/ 4541 h 1352566"/>
              <a:gd name="connsiteX22" fmla="*/ 4303947 w 8481766"/>
              <a:gd name="connsiteY22" fmla="*/ 0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204319 w 8481766"/>
              <a:gd name="connsiteY3" fmla="*/ 313549 h 1352566"/>
              <a:gd name="connsiteX4" fmla="*/ 4240883 w 8481766"/>
              <a:gd name="connsiteY4" fmla="*/ 224379 h 1352566"/>
              <a:gd name="connsiteX5" fmla="*/ 4303947 w 8481766"/>
              <a:gd name="connsiteY5" fmla="*/ 0 h 1352566"/>
              <a:gd name="connsiteX6" fmla="*/ 4240883 w 8481766"/>
              <a:gd name="connsiteY6" fmla="*/ 2289 h 1352566"/>
              <a:gd name="connsiteX7" fmla="*/ 4177819 w 8481766"/>
              <a:gd name="connsiteY7" fmla="*/ 0 h 1352566"/>
              <a:gd name="connsiteX8" fmla="*/ 4178837 w 8481766"/>
              <a:gd name="connsiteY8" fmla="*/ 4541 h 1352566"/>
              <a:gd name="connsiteX9" fmla="*/ 239109 w 8481766"/>
              <a:gd name="connsiteY9" fmla="*/ 147552 h 1352566"/>
              <a:gd name="connsiteX10" fmla="*/ 0 w 8481766"/>
              <a:gd name="connsiteY10" fmla="*/ 639395 h 1352566"/>
              <a:gd name="connsiteX11" fmla="*/ 239109 w 8481766"/>
              <a:gd name="connsiteY11" fmla="*/ 1143533 h 1352566"/>
              <a:gd name="connsiteX12" fmla="*/ 4198834 w 8481766"/>
              <a:gd name="connsiteY12" fmla="*/ 1348164 h 1352566"/>
              <a:gd name="connsiteX13" fmla="*/ 4197746 w 8481766"/>
              <a:gd name="connsiteY13" fmla="*/ 1352566 h 1352566"/>
              <a:gd name="connsiteX14" fmla="*/ 4240883 w 8481766"/>
              <a:gd name="connsiteY14" fmla="*/ 1350337 h 1352566"/>
              <a:gd name="connsiteX15" fmla="*/ 4284020 w 8481766"/>
              <a:gd name="connsiteY15" fmla="*/ 1352566 h 1352566"/>
              <a:gd name="connsiteX16" fmla="*/ 4282932 w 8481766"/>
              <a:gd name="connsiteY16" fmla="*/ 1348164 h 1352566"/>
              <a:gd name="connsiteX17" fmla="*/ 8242657 w 8481766"/>
              <a:gd name="connsiteY17" fmla="*/ 1143533 h 1352566"/>
              <a:gd name="connsiteX18" fmla="*/ 8481766 w 8481766"/>
              <a:gd name="connsiteY18" fmla="*/ 639395 h 1352566"/>
              <a:gd name="connsiteX19" fmla="*/ 8242657 w 8481766"/>
              <a:gd name="connsiteY19" fmla="*/ 147552 h 1352566"/>
              <a:gd name="connsiteX20" fmla="*/ 4302930 w 8481766"/>
              <a:gd name="connsiteY20" fmla="*/ 4541 h 1352566"/>
              <a:gd name="connsiteX21" fmla="*/ 4303947 w 8481766"/>
              <a:gd name="connsiteY21" fmla="*/ 0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240883 w 8481766"/>
              <a:gd name="connsiteY3" fmla="*/ 224379 h 1352566"/>
              <a:gd name="connsiteX4" fmla="*/ 4303947 w 8481766"/>
              <a:gd name="connsiteY4" fmla="*/ 0 h 1352566"/>
              <a:gd name="connsiteX5" fmla="*/ 4240883 w 8481766"/>
              <a:gd name="connsiteY5" fmla="*/ 2289 h 1352566"/>
              <a:gd name="connsiteX6" fmla="*/ 4177819 w 8481766"/>
              <a:gd name="connsiteY6" fmla="*/ 0 h 1352566"/>
              <a:gd name="connsiteX7" fmla="*/ 4178837 w 8481766"/>
              <a:gd name="connsiteY7" fmla="*/ 4541 h 1352566"/>
              <a:gd name="connsiteX8" fmla="*/ 239109 w 8481766"/>
              <a:gd name="connsiteY8" fmla="*/ 147552 h 1352566"/>
              <a:gd name="connsiteX9" fmla="*/ 0 w 8481766"/>
              <a:gd name="connsiteY9" fmla="*/ 639395 h 1352566"/>
              <a:gd name="connsiteX10" fmla="*/ 239109 w 8481766"/>
              <a:gd name="connsiteY10" fmla="*/ 1143533 h 1352566"/>
              <a:gd name="connsiteX11" fmla="*/ 4198834 w 8481766"/>
              <a:gd name="connsiteY11" fmla="*/ 1348164 h 1352566"/>
              <a:gd name="connsiteX12" fmla="*/ 4197746 w 8481766"/>
              <a:gd name="connsiteY12" fmla="*/ 1352566 h 1352566"/>
              <a:gd name="connsiteX13" fmla="*/ 4240883 w 8481766"/>
              <a:gd name="connsiteY13" fmla="*/ 1350337 h 1352566"/>
              <a:gd name="connsiteX14" fmla="*/ 4284020 w 8481766"/>
              <a:gd name="connsiteY14" fmla="*/ 1352566 h 1352566"/>
              <a:gd name="connsiteX15" fmla="*/ 4282932 w 8481766"/>
              <a:gd name="connsiteY15" fmla="*/ 1348164 h 1352566"/>
              <a:gd name="connsiteX16" fmla="*/ 8242657 w 8481766"/>
              <a:gd name="connsiteY16" fmla="*/ 1143533 h 1352566"/>
              <a:gd name="connsiteX17" fmla="*/ 8481766 w 8481766"/>
              <a:gd name="connsiteY17" fmla="*/ 639395 h 1352566"/>
              <a:gd name="connsiteX18" fmla="*/ 8242657 w 8481766"/>
              <a:gd name="connsiteY18" fmla="*/ 147552 h 1352566"/>
              <a:gd name="connsiteX19" fmla="*/ 4302930 w 8481766"/>
              <a:gd name="connsiteY19" fmla="*/ 4541 h 1352566"/>
              <a:gd name="connsiteX20" fmla="*/ 4303947 w 8481766"/>
              <a:gd name="connsiteY20" fmla="*/ 0 h 1352566"/>
              <a:gd name="connsiteX0" fmla="*/ 4240883 w 8481766"/>
              <a:gd name="connsiteY0" fmla="*/ 1178057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303947 w 8481766"/>
              <a:gd name="connsiteY3" fmla="*/ 0 h 1352566"/>
              <a:gd name="connsiteX4" fmla="*/ 4240883 w 8481766"/>
              <a:gd name="connsiteY4" fmla="*/ 2289 h 1352566"/>
              <a:gd name="connsiteX5" fmla="*/ 4177819 w 8481766"/>
              <a:gd name="connsiteY5" fmla="*/ 0 h 1352566"/>
              <a:gd name="connsiteX6" fmla="*/ 4178837 w 8481766"/>
              <a:gd name="connsiteY6" fmla="*/ 4541 h 1352566"/>
              <a:gd name="connsiteX7" fmla="*/ 239109 w 8481766"/>
              <a:gd name="connsiteY7" fmla="*/ 147552 h 1352566"/>
              <a:gd name="connsiteX8" fmla="*/ 0 w 8481766"/>
              <a:gd name="connsiteY8" fmla="*/ 639395 h 1352566"/>
              <a:gd name="connsiteX9" fmla="*/ 239109 w 8481766"/>
              <a:gd name="connsiteY9" fmla="*/ 1143533 h 1352566"/>
              <a:gd name="connsiteX10" fmla="*/ 4198834 w 8481766"/>
              <a:gd name="connsiteY10" fmla="*/ 1348164 h 1352566"/>
              <a:gd name="connsiteX11" fmla="*/ 4197746 w 8481766"/>
              <a:gd name="connsiteY11" fmla="*/ 1352566 h 1352566"/>
              <a:gd name="connsiteX12" fmla="*/ 4240883 w 8481766"/>
              <a:gd name="connsiteY12" fmla="*/ 1350337 h 1352566"/>
              <a:gd name="connsiteX13" fmla="*/ 4284020 w 8481766"/>
              <a:gd name="connsiteY13" fmla="*/ 1352566 h 1352566"/>
              <a:gd name="connsiteX14" fmla="*/ 4282932 w 8481766"/>
              <a:gd name="connsiteY14" fmla="*/ 1348164 h 1352566"/>
              <a:gd name="connsiteX15" fmla="*/ 8242657 w 8481766"/>
              <a:gd name="connsiteY15" fmla="*/ 1143533 h 1352566"/>
              <a:gd name="connsiteX16" fmla="*/ 8481766 w 8481766"/>
              <a:gd name="connsiteY16" fmla="*/ 639395 h 1352566"/>
              <a:gd name="connsiteX17" fmla="*/ 8242657 w 8481766"/>
              <a:gd name="connsiteY17" fmla="*/ 147552 h 1352566"/>
              <a:gd name="connsiteX18" fmla="*/ 4302930 w 8481766"/>
              <a:gd name="connsiteY18" fmla="*/ 4541 h 1352566"/>
              <a:gd name="connsiteX19" fmla="*/ 4303947 w 8481766"/>
              <a:gd name="connsiteY19" fmla="*/ 0 h 1352566"/>
              <a:gd name="connsiteX0" fmla="*/ 4303947 w 8481766"/>
              <a:gd name="connsiteY0" fmla="*/ 0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4178837 w 8481766"/>
              <a:gd name="connsiteY3" fmla="*/ 4541 h 1352566"/>
              <a:gd name="connsiteX4" fmla="*/ 239109 w 8481766"/>
              <a:gd name="connsiteY4" fmla="*/ 147552 h 1352566"/>
              <a:gd name="connsiteX5" fmla="*/ 0 w 8481766"/>
              <a:gd name="connsiteY5" fmla="*/ 639395 h 1352566"/>
              <a:gd name="connsiteX6" fmla="*/ 239109 w 8481766"/>
              <a:gd name="connsiteY6" fmla="*/ 1143533 h 1352566"/>
              <a:gd name="connsiteX7" fmla="*/ 4198834 w 8481766"/>
              <a:gd name="connsiteY7" fmla="*/ 1348164 h 1352566"/>
              <a:gd name="connsiteX8" fmla="*/ 4197746 w 8481766"/>
              <a:gd name="connsiteY8" fmla="*/ 1352566 h 1352566"/>
              <a:gd name="connsiteX9" fmla="*/ 4240883 w 8481766"/>
              <a:gd name="connsiteY9" fmla="*/ 1350337 h 1352566"/>
              <a:gd name="connsiteX10" fmla="*/ 4284020 w 8481766"/>
              <a:gd name="connsiteY10" fmla="*/ 1352566 h 1352566"/>
              <a:gd name="connsiteX11" fmla="*/ 4282932 w 8481766"/>
              <a:gd name="connsiteY11" fmla="*/ 1348164 h 1352566"/>
              <a:gd name="connsiteX12" fmla="*/ 8242657 w 8481766"/>
              <a:gd name="connsiteY12" fmla="*/ 1143533 h 1352566"/>
              <a:gd name="connsiteX13" fmla="*/ 8481766 w 8481766"/>
              <a:gd name="connsiteY13" fmla="*/ 639395 h 1352566"/>
              <a:gd name="connsiteX14" fmla="*/ 8242657 w 8481766"/>
              <a:gd name="connsiteY14" fmla="*/ 147552 h 1352566"/>
              <a:gd name="connsiteX15" fmla="*/ 4302930 w 8481766"/>
              <a:gd name="connsiteY15" fmla="*/ 4541 h 1352566"/>
              <a:gd name="connsiteX16" fmla="*/ 4303947 w 8481766"/>
              <a:gd name="connsiteY16" fmla="*/ 0 h 1352566"/>
              <a:gd name="connsiteX0" fmla="*/ 4303947 w 8481766"/>
              <a:gd name="connsiteY0" fmla="*/ 0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239109 w 8481766"/>
              <a:gd name="connsiteY3" fmla="*/ 147552 h 1352566"/>
              <a:gd name="connsiteX4" fmla="*/ 0 w 8481766"/>
              <a:gd name="connsiteY4" fmla="*/ 639395 h 1352566"/>
              <a:gd name="connsiteX5" fmla="*/ 239109 w 8481766"/>
              <a:gd name="connsiteY5" fmla="*/ 1143533 h 1352566"/>
              <a:gd name="connsiteX6" fmla="*/ 4198834 w 8481766"/>
              <a:gd name="connsiteY6" fmla="*/ 1348164 h 1352566"/>
              <a:gd name="connsiteX7" fmla="*/ 4197746 w 8481766"/>
              <a:gd name="connsiteY7" fmla="*/ 1352566 h 1352566"/>
              <a:gd name="connsiteX8" fmla="*/ 4240883 w 8481766"/>
              <a:gd name="connsiteY8" fmla="*/ 1350337 h 1352566"/>
              <a:gd name="connsiteX9" fmla="*/ 4284020 w 8481766"/>
              <a:gd name="connsiteY9" fmla="*/ 1352566 h 1352566"/>
              <a:gd name="connsiteX10" fmla="*/ 4282932 w 8481766"/>
              <a:gd name="connsiteY10" fmla="*/ 1348164 h 1352566"/>
              <a:gd name="connsiteX11" fmla="*/ 8242657 w 8481766"/>
              <a:gd name="connsiteY11" fmla="*/ 1143533 h 1352566"/>
              <a:gd name="connsiteX12" fmla="*/ 8481766 w 8481766"/>
              <a:gd name="connsiteY12" fmla="*/ 639395 h 1352566"/>
              <a:gd name="connsiteX13" fmla="*/ 8242657 w 8481766"/>
              <a:gd name="connsiteY13" fmla="*/ 147552 h 1352566"/>
              <a:gd name="connsiteX14" fmla="*/ 4302930 w 8481766"/>
              <a:gd name="connsiteY14" fmla="*/ 4541 h 1352566"/>
              <a:gd name="connsiteX15" fmla="*/ 4303947 w 8481766"/>
              <a:gd name="connsiteY15" fmla="*/ 0 h 1352566"/>
              <a:gd name="connsiteX0" fmla="*/ 4302930 w 8481766"/>
              <a:gd name="connsiteY0" fmla="*/ 4541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239109 w 8481766"/>
              <a:gd name="connsiteY3" fmla="*/ 147552 h 1352566"/>
              <a:gd name="connsiteX4" fmla="*/ 0 w 8481766"/>
              <a:gd name="connsiteY4" fmla="*/ 639395 h 1352566"/>
              <a:gd name="connsiteX5" fmla="*/ 239109 w 8481766"/>
              <a:gd name="connsiteY5" fmla="*/ 1143533 h 1352566"/>
              <a:gd name="connsiteX6" fmla="*/ 4198834 w 8481766"/>
              <a:gd name="connsiteY6" fmla="*/ 1348164 h 1352566"/>
              <a:gd name="connsiteX7" fmla="*/ 4197746 w 8481766"/>
              <a:gd name="connsiteY7" fmla="*/ 1352566 h 1352566"/>
              <a:gd name="connsiteX8" fmla="*/ 4240883 w 8481766"/>
              <a:gd name="connsiteY8" fmla="*/ 1350337 h 1352566"/>
              <a:gd name="connsiteX9" fmla="*/ 4284020 w 8481766"/>
              <a:gd name="connsiteY9" fmla="*/ 1352566 h 1352566"/>
              <a:gd name="connsiteX10" fmla="*/ 4282932 w 8481766"/>
              <a:gd name="connsiteY10" fmla="*/ 1348164 h 1352566"/>
              <a:gd name="connsiteX11" fmla="*/ 8242657 w 8481766"/>
              <a:gd name="connsiteY11" fmla="*/ 1143533 h 1352566"/>
              <a:gd name="connsiteX12" fmla="*/ 8481766 w 8481766"/>
              <a:gd name="connsiteY12" fmla="*/ 639395 h 1352566"/>
              <a:gd name="connsiteX13" fmla="*/ 8242657 w 8481766"/>
              <a:gd name="connsiteY13" fmla="*/ 147552 h 1352566"/>
              <a:gd name="connsiteX14" fmla="*/ 4302930 w 8481766"/>
              <a:gd name="connsiteY14" fmla="*/ 4541 h 1352566"/>
              <a:gd name="connsiteX0" fmla="*/ 4302930 w 8481766"/>
              <a:gd name="connsiteY0" fmla="*/ 2252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4282932 w 8481766"/>
              <a:gd name="connsiteY9" fmla="*/ 1345875 h 1350277"/>
              <a:gd name="connsiteX10" fmla="*/ 8242657 w 8481766"/>
              <a:gd name="connsiteY10" fmla="*/ 1141244 h 1350277"/>
              <a:gd name="connsiteX11" fmla="*/ 8481766 w 8481766"/>
              <a:gd name="connsiteY11" fmla="*/ 637106 h 1350277"/>
              <a:gd name="connsiteX12" fmla="*/ 8242657 w 8481766"/>
              <a:gd name="connsiteY12" fmla="*/ 145263 h 1350277"/>
              <a:gd name="connsiteX13" fmla="*/ 4302930 w 8481766"/>
              <a:gd name="connsiteY13" fmla="*/ 2252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4282932 w 8481766"/>
              <a:gd name="connsiteY9" fmla="*/ 1345875 h 1350277"/>
              <a:gd name="connsiteX10" fmla="*/ 8242657 w 8481766"/>
              <a:gd name="connsiteY10" fmla="*/ 1141244 h 1350277"/>
              <a:gd name="connsiteX11" fmla="*/ 8481766 w 8481766"/>
              <a:gd name="connsiteY11" fmla="*/ 637106 h 1350277"/>
              <a:gd name="connsiteX12" fmla="*/ 8242657 w 8481766"/>
              <a:gd name="connsiteY12" fmla="*/ 145263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8242657 w 8481766"/>
              <a:gd name="connsiteY9" fmla="*/ 1141244 h 1350277"/>
              <a:gd name="connsiteX10" fmla="*/ 8481766 w 8481766"/>
              <a:gd name="connsiteY10" fmla="*/ 637106 h 1350277"/>
              <a:gd name="connsiteX11" fmla="*/ 8242657 w 8481766"/>
              <a:gd name="connsiteY11" fmla="*/ 145263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8242657 w 8481766"/>
              <a:gd name="connsiteY8" fmla="*/ 1141244 h 1350277"/>
              <a:gd name="connsiteX9" fmla="*/ 8481766 w 8481766"/>
              <a:gd name="connsiteY9" fmla="*/ 637106 h 1350277"/>
              <a:gd name="connsiteX10" fmla="*/ 8242657 w 8481766"/>
              <a:gd name="connsiteY10" fmla="*/ 145263 h 1350277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198834 w 8481766"/>
              <a:gd name="connsiteY5" fmla="*/ 1345875 h 1348048"/>
              <a:gd name="connsiteX6" fmla="*/ 4240883 w 8481766"/>
              <a:gd name="connsiteY6" fmla="*/ 1348048 h 1348048"/>
              <a:gd name="connsiteX7" fmla="*/ 8242657 w 8481766"/>
              <a:gd name="connsiteY7" fmla="*/ 1141244 h 1348048"/>
              <a:gd name="connsiteX8" fmla="*/ 8481766 w 8481766"/>
              <a:gd name="connsiteY8" fmla="*/ 637106 h 1348048"/>
              <a:gd name="connsiteX9" fmla="*/ 8242657 w 8481766"/>
              <a:gd name="connsiteY9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1766" h="1348048">
                <a:moveTo>
                  <a:pt x="8242657" y="145263"/>
                </a:moveTo>
                <a:lnTo>
                  <a:pt x="4240883" y="0"/>
                </a:lnTo>
                <a:lnTo>
                  <a:pt x="239109" y="145263"/>
                </a:lnTo>
                <a:lnTo>
                  <a:pt x="0" y="637106"/>
                </a:lnTo>
                <a:cubicBezTo>
                  <a:pt x="6643" y="809251"/>
                  <a:pt x="120519" y="925602"/>
                  <a:pt x="239109" y="1141244"/>
                </a:cubicBezTo>
                <a:lnTo>
                  <a:pt x="4240883" y="1348048"/>
                </a:lnTo>
                <a:lnTo>
                  <a:pt x="8242657" y="1141244"/>
                </a:lnTo>
                <a:cubicBezTo>
                  <a:pt x="8403227" y="896604"/>
                  <a:pt x="8415119" y="863652"/>
                  <a:pt x="8481766" y="637106"/>
                </a:cubicBezTo>
                <a:lnTo>
                  <a:pt x="8242657" y="145263"/>
                </a:lnTo>
                <a:close/>
              </a:path>
            </a:pathLst>
          </a:custGeom>
          <a:solidFill>
            <a:srgbClr val="0B6BE4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2400" dirty="0" smtClean="0"/>
              <a:t>ISTEN SZABADÍTÁST ÍGÉR NEKÜNK IS!</a:t>
            </a:r>
            <a:endParaRPr lang="hu-HU" sz="2400" dirty="0"/>
          </a:p>
        </p:txBody>
      </p:sp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100000" l="3117" r="100000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foregroundMark x1="64440" y1="64702" x2="70356" y2="46721"/>
                        <a14:foregroundMark x1="69720" y1="56374" x2="86578" y2="49742"/>
                        <a14:foregroundMark x1="70483" y1="52248" x2="78244" y2="52248"/>
                        <a14:foregroundMark x1="70992" y1="64112" x2="69402" y2="58659"/>
                        <a14:foregroundMark x1="80598" y1="54385" x2="82888" y2="53648"/>
                        <a14:foregroundMark x1="71947" y1="62491" x2="70802" y2="60280"/>
                        <a14:foregroundMark x1="83842" y1="49668" x2="87405" y2="47973"/>
                        <a14:backgroundMark x1="28435" y1="41562" x2="31807" y2="40973"/>
                        <a14:backgroundMark x1="54517" y1="52395" x2="64186" y2="58143"/>
                        <a14:backgroundMark x1="50445" y1="50700" x2="57570" y2="63670"/>
                        <a14:backgroundMark x1="49427" y1="55711" x2="52990" y2="67944"/>
                        <a14:backgroundMark x1="48346" y1="63080" x2="62850" y2="57848"/>
                        <a14:backgroundMark x1="56107" y1="56669" x2="52990" y2="54532"/>
                      </a14:backgroundRemoval>
                    </a14:imgEffect>
                  </a14:imgLayer>
                </a14:imgProps>
              </a:ext>
            </a:extLst>
          </a:blip>
          <a:srcRect l="45414" t="39919" r="6568" b="28126"/>
          <a:stretch/>
        </p:blipFill>
        <p:spPr>
          <a:xfrm>
            <a:off x="7232151" y="-1000038"/>
            <a:ext cx="2044866" cy="1174695"/>
          </a:xfrm>
          <a:prstGeom prst="rect">
            <a:avLst/>
          </a:prstGeom>
        </p:spPr>
      </p:pic>
      <p:sp>
        <p:nvSpPr>
          <p:cNvPr id="90" name="Téglalap 1"/>
          <p:cNvSpPr/>
          <p:nvPr/>
        </p:nvSpPr>
        <p:spPr>
          <a:xfrm flipH="1">
            <a:off x="604267" y="2528246"/>
            <a:ext cx="3632107" cy="1880576"/>
          </a:xfrm>
          <a:custGeom>
            <a:avLst/>
            <a:gdLst>
              <a:gd name="connsiteX0" fmla="*/ 0 w 2756647"/>
              <a:gd name="connsiteY0" fmla="*/ 0 h 1089212"/>
              <a:gd name="connsiteX1" fmla="*/ 2756647 w 2756647"/>
              <a:gd name="connsiteY1" fmla="*/ 0 h 1089212"/>
              <a:gd name="connsiteX2" fmla="*/ 2756647 w 2756647"/>
              <a:gd name="connsiteY2" fmla="*/ 1089212 h 1089212"/>
              <a:gd name="connsiteX3" fmla="*/ 0 w 2756647"/>
              <a:gd name="connsiteY3" fmla="*/ 1089212 h 1089212"/>
              <a:gd name="connsiteX4" fmla="*/ 0 w 2756647"/>
              <a:gd name="connsiteY4" fmla="*/ 0 h 1089212"/>
              <a:gd name="connsiteX0" fmla="*/ 161365 w 2918012"/>
              <a:gd name="connsiteY0" fmla="*/ 0 h 1089212"/>
              <a:gd name="connsiteX1" fmla="*/ 2918012 w 2918012"/>
              <a:gd name="connsiteY1" fmla="*/ 0 h 1089212"/>
              <a:gd name="connsiteX2" fmla="*/ 2918012 w 2918012"/>
              <a:gd name="connsiteY2" fmla="*/ 1089212 h 1089212"/>
              <a:gd name="connsiteX3" fmla="*/ 161365 w 2918012"/>
              <a:gd name="connsiteY3" fmla="*/ 1089212 h 1089212"/>
              <a:gd name="connsiteX4" fmla="*/ 0 w 2918012"/>
              <a:gd name="connsiteY4" fmla="*/ 537883 h 1089212"/>
              <a:gd name="connsiteX5" fmla="*/ 161365 w 2918012"/>
              <a:gd name="connsiteY5" fmla="*/ 0 h 1089212"/>
              <a:gd name="connsiteX0" fmla="*/ 161365 w 2918012"/>
              <a:gd name="connsiteY0" fmla="*/ 161364 h 1250576"/>
              <a:gd name="connsiteX1" fmla="*/ 2904565 w 2918012"/>
              <a:gd name="connsiteY1" fmla="*/ 0 h 1250576"/>
              <a:gd name="connsiteX2" fmla="*/ 2918012 w 2918012"/>
              <a:gd name="connsiteY2" fmla="*/ 1250576 h 1250576"/>
              <a:gd name="connsiteX3" fmla="*/ 161365 w 2918012"/>
              <a:gd name="connsiteY3" fmla="*/ 1250576 h 1250576"/>
              <a:gd name="connsiteX4" fmla="*/ 0 w 2918012"/>
              <a:gd name="connsiteY4" fmla="*/ 699247 h 1250576"/>
              <a:gd name="connsiteX5" fmla="*/ 161365 w 2918012"/>
              <a:gd name="connsiteY5" fmla="*/ 161364 h 1250576"/>
              <a:gd name="connsiteX0" fmla="*/ 161365 w 2971800"/>
              <a:gd name="connsiteY0" fmla="*/ 161364 h 1438835"/>
              <a:gd name="connsiteX1" fmla="*/ 2904565 w 2971800"/>
              <a:gd name="connsiteY1" fmla="*/ 0 h 1438835"/>
              <a:gd name="connsiteX2" fmla="*/ 2971800 w 2971800"/>
              <a:gd name="connsiteY2" fmla="*/ 1438835 h 1438835"/>
              <a:gd name="connsiteX3" fmla="*/ 161365 w 2971800"/>
              <a:gd name="connsiteY3" fmla="*/ 1250576 h 1438835"/>
              <a:gd name="connsiteX4" fmla="*/ 0 w 2971800"/>
              <a:gd name="connsiteY4" fmla="*/ 699247 h 1438835"/>
              <a:gd name="connsiteX5" fmla="*/ 161365 w 2971800"/>
              <a:gd name="connsiteY5" fmla="*/ 161364 h 1438835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891117 w 2904565"/>
              <a:gd name="connsiteY2" fmla="*/ 1479176 h 1479176"/>
              <a:gd name="connsiteX3" fmla="*/ 161365 w 2904565"/>
              <a:gd name="connsiteY3" fmla="*/ 1250576 h 1479176"/>
              <a:gd name="connsiteX4" fmla="*/ 0 w 2904565"/>
              <a:gd name="connsiteY4" fmla="*/ 699247 h 1479176"/>
              <a:gd name="connsiteX5" fmla="*/ 161365 w 2904565"/>
              <a:gd name="connsiteY5" fmla="*/ 161364 h 1479176"/>
              <a:gd name="connsiteX0" fmla="*/ 161365 w 2904565"/>
              <a:gd name="connsiteY0" fmla="*/ 161364 h 1479176"/>
              <a:gd name="connsiteX1" fmla="*/ 2904565 w 2904565"/>
              <a:gd name="connsiteY1" fmla="*/ 0 h 1479176"/>
              <a:gd name="connsiteX2" fmla="*/ 2770095 w 2904565"/>
              <a:gd name="connsiteY2" fmla="*/ 685799 h 1479176"/>
              <a:gd name="connsiteX3" fmla="*/ 2891117 w 2904565"/>
              <a:gd name="connsiteY3" fmla="*/ 1479176 h 1479176"/>
              <a:gd name="connsiteX4" fmla="*/ 161365 w 2904565"/>
              <a:gd name="connsiteY4" fmla="*/ 1250576 h 1479176"/>
              <a:gd name="connsiteX5" fmla="*/ 0 w 2904565"/>
              <a:gd name="connsiteY5" fmla="*/ 699247 h 1479176"/>
              <a:gd name="connsiteX6" fmla="*/ 161365 w 2904565"/>
              <a:gd name="connsiteY6" fmla="*/ 161364 h 14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565" h="1479176">
                <a:moveTo>
                  <a:pt x="161365" y="161364"/>
                </a:moveTo>
                <a:lnTo>
                  <a:pt x="2904565" y="0"/>
                </a:lnTo>
                <a:cubicBezTo>
                  <a:pt x="2895600" y="224117"/>
                  <a:pt x="2779060" y="461682"/>
                  <a:pt x="2770095" y="685799"/>
                </a:cubicBezTo>
                <a:lnTo>
                  <a:pt x="2891117" y="1479176"/>
                </a:lnTo>
                <a:lnTo>
                  <a:pt x="161365" y="1250576"/>
                </a:lnTo>
                <a:cubicBezTo>
                  <a:pt x="156882" y="1062317"/>
                  <a:pt x="4483" y="887506"/>
                  <a:pt x="0" y="699247"/>
                </a:cubicBezTo>
                <a:lnTo>
                  <a:pt x="161365" y="161364"/>
                </a:lnTo>
                <a:close/>
              </a:path>
            </a:pathLst>
          </a:custGeom>
          <a:solidFill>
            <a:srgbClr val="0B6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Szabad emberként élünk, </a:t>
            </a:r>
            <a:r>
              <a:rPr lang="hu-HU" sz="2400" dirty="0" smtClean="0"/>
              <a:t>de </a:t>
            </a:r>
            <a:r>
              <a:rPr lang="hu-HU" sz="2400" dirty="0"/>
              <a:t>érezhetjük magunkat időnként a</a:t>
            </a:r>
          </a:p>
        </p:txBody>
      </p:sp>
      <p:pic>
        <p:nvPicPr>
          <p:cNvPr id="68" name="Kép 6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94" b="93750" l="25926" r="67593">
                        <a14:foregroundMark x1="65278" y1="56250" x2="65278" y2="50781"/>
                        <a14:backgroundMark x1="51852" y1="82813" x2="52315" y2="91406"/>
                        <a14:backgroundMark x1="60185" y1="43750" x2="66667" y2="43750"/>
                      </a14:backgroundRemoval>
                    </a14:imgEffect>
                  </a14:imgLayer>
                </a14:imgProps>
              </a:ext>
            </a:extLst>
          </a:blip>
          <a:srcRect l="25273" t="8130" r="30561" b="6499"/>
          <a:stretch/>
        </p:blipFill>
        <p:spPr>
          <a:xfrm flipH="1">
            <a:off x="-52314" y="1646580"/>
            <a:ext cx="1299419" cy="14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1.11111E-6 L 0.41055 0.9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4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3 4.44444E-6 L -0.02943 0.00069 C -0.0168 0.00162 0.13776 -0.17732 0.19883 -0.04399 C 0.28659 0.03125 0.3457 -0.08727 0.35794 0.01805 C 0.37031 0.12291 0.4914 -0.08912 0.56406 0.02824 C 0.63515 0.09444 0.68698 -0.14977 0.74414 0.01736 C 0.80169 0.11759 1.0056 0.03217 1.01054 0.03217 C 1.04153 -0.0132 1.1375 -0.18102 1.21107 0.04629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18" y="-13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621 L 0.08841 0.19167 C 0.10677 0.23125 0.13451 0.25255 0.16355 0.25255 C 0.19649 0.25255 0.22305 0.23125 0.24141 0.19167 L 0.32995 0.01621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82" grpId="0" animBg="1"/>
      <p:bldP spid="82" grpId="1" animBg="1"/>
      <p:bldP spid="87" grpId="0" animBg="1"/>
      <p:bldP spid="87" grpId="1" animBg="1"/>
      <p:bldP spid="88" grpId="0" animBg="1"/>
      <p:bldP spid="88" grpId="1" animBg="1"/>
      <p:bldP spid="96" grpId="0" animBg="1"/>
      <p:bldP spid="9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36" y="1155472"/>
            <a:ext cx="9570527" cy="5481302"/>
          </a:xfrm>
          <a:prstGeom prst="rect">
            <a:avLst/>
          </a:prstGeom>
        </p:spPr>
      </p:pic>
      <p:sp>
        <p:nvSpPr>
          <p:cNvPr id="6" name="Szabadkézi sokszög 5"/>
          <p:cNvSpPr/>
          <p:nvPr/>
        </p:nvSpPr>
        <p:spPr>
          <a:xfrm flipH="1">
            <a:off x="2828512" y="371541"/>
            <a:ext cx="6534976" cy="969109"/>
          </a:xfrm>
          <a:custGeom>
            <a:avLst/>
            <a:gdLst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377075 w 8481766"/>
              <a:gd name="connsiteY2" fmla="*/ 627098 h 1352566"/>
              <a:gd name="connsiteX3" fmla="*/ 4240883 w 8481766"/>
              <a:gd name="connsiteY3" fmla="*/ 1178057 h 1352566"/>
              <a:gd name="connsiteX4" fmla="*/ 4104691 w 8481766"/>
              <a:gd name="connsiteY4" fmla="*/ 627098 h 1352566"/>
              <a:gd name="connsiteX5" fmla="*/ 4204319 w 8481766"/>
              <a:gd name="connsiteY5" fmla="*/ 313549 h 1352566"/>
              <a:gd name="connsiteX6" fmla="*/ 4303947 w 8481766"/>
              <a:gd name="connsiteY6" fmla="*/ 0 h 1352566"/>
              <a:gd name="connsiteX7" fmla="*/ 4240883 w 8481766"/>
              <a:gd name="connsiteY7" fmla="*/ 2289 h 1352566"/>
              <a:gd name="connsiteX8" fmla="*/ 4177819 w 8481766"/>
              <a:gd name="connsiteY8" fmla="*/ 0 h 1352566"/>
              <a:gd name="connsiteX9" fmla="*/ 4178837 w 8481766"/>
              <a:gd name="connsiteY9" fmla="*/ 4541 h 1352566"/>
              <a:gd name="connsiteX10" fmla="*/ 239109 w 8481766"/>
              <a:gd name="connsiteY10" fmla="*/ 147552 h 1352566"/>
              <a:gd name="connsiteX11" fmla="*/ 0 w 8481766"/>
              <a:gd name="connsiteY11" fmla="*/ 639395 h 1352566"/>
              <a:gd name="connsiteX12" fmla="*/ 239109 w 8481766"/>
              <a:gd name="connsiteY12" fmla="*/ 1143533 h 1352566"/>
              <a:gd name="connsiteX13" fmla="*/ 4198834 w 8481766"/>
              <a:gd name="connsiteY13" fmla="*/ 1348164 h 1352566"/>
              <a:gd name="connsiteX14" fmla="*/ 4197746 w 8481766"/>
              <a:gd name="connsiteY14" fmla="*/ 1352566 h 1352566"/>
              <a:gd name="connsiteX15" fmla="*/ 4240883 w 8481766"/>
              <a:gd name="connsiteY15" fmla="*/ 1350337 h 1352566"/>
              <a:gd name="connsiteX16" fmla="*/ 4284020 w 8481766"/>
              <a:gd name="connsiteY16" fmla="*/ 1352566 h 1352566"/>
              <a:gd name="connsiteX17" fmla="*/ 4282932 w 8481766"/>
              <a:gd name="connsiteY17" fmla="*/ 1348164 h 1352566"/>
              <a:gd name="connsiteX18" fmla="*/ 8242657 w 8481766"/>
              <a:gd name="connsiteY18" fmla="*/ 1143533 h 1352566"/>
              <a:gd name="connsiteX19" fmla="*/ 8481766 w 8481766"/>
              <a:gd name="connsiteY19" fmla="*/ 639395 h 1352566"/>
              <a:gd name="connsiteX20" fmla="*/ 8242657 w 8481766"/>
              <a:gd name="connsiteY20" fmla="*/ 147552 h 1352566"/>
              <a:gd name="connsiteX21" fmla="*/ 4302930 w 8481766"/>
              <a:gd name="connsiteY21" fmla="*/ 4541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104691 w 8481766"/>
              <a:gd name="connsiteY3" fmla="*/ 627098 h 1352566"/>
              <a:gd name="connsiteX4" fmla="*/ 4204319 w 8481766"/>
              <a:gd name="connsiteY4" fmla="*/ 313549 h 1352566"/>
              <a:gd name="connsiteX5" fmla="*/ 4240883 w 8481766"/>
              <a:gd name="connsiteY5" fmla="*/ 224379 h 1352566"/>
              <a:gd name="connsiteX6" fmla="*/ 4303947 w 8481766"/>
              <a:gd name="connsiteY6" fmla="*/ 0 h 1352566"/>
              <a:gd name="connsiteX7" fmla="*/ 4240883 w 8481766"/>
              <a:gd name="connsiteY7" fmla="*/ 2289 h 1352566"/>
              <a:gd name="connsiteX8" fmla="*/ 4177819 w 8481766"/>
              <a:gd name="connsiteY8" fmla="*/ 0 h 1352566"/>
              <a:gd name="connsiteX9" fmla="*/ 4178837 w 8481766"/>
              <a:gd name="connsiteY9" fmla="*/ 4541 h 1352566"/>
              <a:gd name="connsiteX10" fmla="*/ 239109 w 8481766"/>
              <a:gd name="connsiteY10" fmla="*/ 147552 h 1352566"/>
              <a:gd name="connsiteX11" fmla="*/ 0 w 8481766"/>
              <a:gd name="connsiteY11" fmla="*/ 639395 h 1352566"/>
              <a:gd name="connsiteX12" fmla="*/ 239109 w 8481766"/>
              <a:gd name="connsiteY12" fmla="*/ 1143533 h 1352566"/>
              <a:gd name="connsiteX13" fmla="*/ 4198834 w 8481766"/>
              <a:gd name="connsiteY13" fmla="*/ 1348164 h 1352566"/>
              <a:gd name="connsiteX14" fmla="*/ 4197746 w 8481766"/>
              <a:gd name="connsiteY14" fmla="*/ 1352566 h 1352566"/>
              <a:gd name="connsiteX15" fmla="*/ 4240883 w 8481766"/>
              <a:gd name="connsiteY15" fmla="*/ 1350337 h 1352566"/>
              <a:gd name="connsiteX16" fmla="*/ 4284020 w 8481766"/>
              <a:gd name="connsiteY16" fmla="*/ 1352566 h 1352566"/>
              <a:gd name="connsiteX17" fmla="*/ 4282932 w 8481766"/>
              <a:gd name="connsiteY17" fmla="*/ 1348164 h 1352566"/>
              <a:gd name="connsiteX18" fmla="*/ 8242657 w 8481766"/>
              <a:gd name="connsiteY18" fmla="*/ 1143533 h 1352566"/>
              <a:gd name="connsiteX19" fmla="*/ 8481766 w 8481766"/>
              <a:gd name="connsiteY19" fmla="*/ 639395 h 1352566"/>
              <a:gd name="connsiteX20" fmla="*/ 8242657 w 8481766"/>
              <a:gd name="connsiteY20" fmla="*/ 147552 h 1352566"/>
              <a:gd name="connsiteX21" fmla="*/ 4302930 w 8481766"/>
              <a:gd name="connsiteY21" fmla="*/ 4541 h 1352566"/>
              <a:gd name="connsiteX22" fmla="*/ 4303947 w 8481766"/>
              <a:gd name="connsiteY22" fmla="*/ 0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204319 w 8481766"/>
              <a:gd name="connsiteY3" fmla="*/ 313549 h 1352566"/>
              <a:gd name="connsiteX4" fmla="*/ 4240883 w 8481766"/>
              <a:gd name="connsiteY4" fmla="*/ 224379 h 1352566"/>
              <a:gd name="connsiteX5" fmla="*/ 4303947 w 8481766"/>
              <a:gd name="connsiteY5" fmla="*/ 0 h 1352566"/>
              <a:gd name="connsiteX6" fmla="*/ 4240883 w 8481766"/>
              <a:gd name="connsiteY6" fmla="*/ 2289 h 1352566"/>
              <a:gd name="connsiteX7" fmla="*/ 4177819 w 8481766"/>
              <a:gd name="connsiteY7" fmla="*/ 0 h 1352566"/>
              <a:gd name="connsiteX8" fmla="*/ 4178837 w 8481766"/>
              <a:gd name="connsiteY8" fmla="*/ 4541 h 1352566"/>
              <a:gd name="connsiteX9" fmla="*/ 239109 w 8481766"/>
              <a:gd name="connsiteY9" fmla="*/ 147552 h 1352566"/>
              <a:gd name="connsiteX10" fmla="*/ 0 w 8481766"/>
              <a:gd name="connsiteY10" fmla="*/ 639395 h 1352566"/>
              <a:gd name="connsiteX11" fmla="*/ 239109 w 8481766"/>
              <a:gd name="connsiteY11" fmla="*/ 1143533 h 1352566"/>
              <a:gd name="connsiteX12" fmla="*/ 4198834 w 8481766"/>
              <a:gd name="connsiteY12" fmla="*/ 1348164 h 1352566"/>
              <a:gd name="connsiteX13" fmla="*/ 4197746 w 8481766"/>
              <a:gd name="connsiteY13" fmla="*/ 1352566 h 1352566"/>
              <a:gd name="connsiteX14" fmla="*/ 4240883 w 8481766"/>
              <a:gd name="connsiteY14" fmla="*/ 1350337 h 1352566"/>
              <a:gd name="connsiteX15" fmla="*/ 4284020 w 8481766"/>
              <a:gd name="connsiteY15" fmla="*/ 1352566 h 1352566"/>
              <a:gd name="connsiteX16" fmla="*/ 4282932 w 8481766"/>
              <a:gd name="connsiteY16" fmla="*/ 1348164 h 1352566"/>
              <a:gd name="connsiteX17" fmla="*/ 8242657 w 8481766"/>
              <a:gd name="connsiteY17" fmla="*/ 1143533 h 1352566"/>
              <a:gd name="connsiteX18" fmla="*/ 8481766 w 8481766"/>
              <a:gd name="connsiteY18" fmla="*/ 639395 h 1352566"/>
              <a:gd name="connsiteX19" fmla="*/ 8242657 w 8481766"/>
              <a:gd name="connsiteY19" fmla="*/ 147552 h 1352566"/>
              <a:gd name="connsiteX20" fmla="*/ 4302930 w 8481766"/>
              <a:gd name="connsiteY20" fmla="*/ 4541 h 1352566"/>
              <a:gd name="connsiteX21" fmla="*/ 4303947 w 8481766"/>
              <a:gd name="connsiteY21" fmla="*/ 0 h 1352566"/>
              <a:gd name="connsiteX0" fmla="*/ 4240883 w 8481766"/>
              <a:gd name="connsiteY0" fmla="*/ 224379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240883 w 8481766"/>
              <a:gd name="connsiteY3" fmla="*/ 224379 h 1352566"/>
              <a:gd name="connsiteX4" fmla="*/ 4303947 w 8481766"/>
              <a:gd name="connsiteY4" fmla="*/ 0 h 1352566"/>
              <a:gd name="connsiteX5" fmla="*/ 4240883 w 8481766"/>
              <a:gd name="connsiteY5" fmla="*/ 2289 h 1352566"/>
              <a:gd name="connsiteX6" fmla="*/ 4177819 w 8481766"/>
              <a:gd name="connsiteY6" fmla="*/ 0 h 1352566"/>
              <a:gd name="connsiteX7" fmla="*/ 4178837 w 8481766"/>
              <a:gd name="connsiteY7" fmla="*/ 4541 h 1352566"/>
              <a:gd name="connsiteX8" fmla="*/ 239109 w 8481766"/>
              <a:gd name="connsiteY8" fmla="*/ 147552 h 1352566"/>
              <a:gd name="connsiteX9" fmla="*/ 0 w 8481766"/>
              <a:gd name="connsiteY9" fmla="*/ 639395 h 1352566"/>
              <a:gd name="connsiteX10" fmla="*/ 239109 w 8481766"/>
              <a:gd name="connsiteY10" fmla="*/ 1143533 h 1352566"/>
              <a:gd name="connsiteX11" fmla="*/ 4198834 w 8481766"/>
              <a:gd name="connsiteY11" fmla="*/ 1348164 h 1352566"/>
              <a:gd name="connsiteX12" fmla="*/ 4197746 w 8481766"/>
              <a:gd name="connsiteY12" fmla="*/ 1352566 h 1352566"/>
              <a:gd name="connsiteX13" fmla="*/ 4240883 w 8481766"/>
              <a:gd name="connsiteY13" fmla="*/ 1350337 h 1352566"/>
              <a:gd name="connsiteX14" fmla="*/ 4284020 w 8481766"/>
              <a:gd name="connsiteY14" fmla="*/ 1352566 h 1352566"/>
              <a:gd name="connsiteX15" fmla="*/ 4282932 w 8481766"/>
              <a:gd name="connsiteY15" fmla="*/ 1348164 h 1352566"/>
              <a:gd name="connsiteX16" fmla="*/ 8242657 w 8481766"/>
              <a:gd name="connsiteY16" fmla="*/ 1143533 h 1352566"/>
              <a:gd name="connsiteX17" fmla="*/ 8481766 w 8481766"/>
              <a:gd name="connsiteY17" fmla="*/ 639395 h 1352566"/>
              <a:gd name="connsiteX18" fmla="*/ 8242657 w 8481766"/>
              <a:gd name="connsiteY18" fmla="*/ 147552 h 1352566"/>
              <a:gd name="connsiteX19" fmla="*/ 4302930 w 8481766"/>
              <a:gd name="connsiteY19" fmla="*/ 4541 h 1352566"/>
              <a:gd name="connsiteX20" fmla="*/ 4303947 w 8481766"/>
              <a:gd name="connsiteY20" fmla="*/ 0 h 1352566"/>
              <a:gd name="connsiteX0" fmla="*/ 4240883 w 8481766"/>
              <a:gd name="connsiteY0" fmla="*/ 1178057 h 1352566"/>
              <a:gd name="connsiteX1" fmla="*/ 4277447 w 8481766"/>
              <a:gd name="connsiteY1" fmla="*/ 313549 h 1352566"/>
              <a:gd name="connsiteX2" fmla="*/ 4240883 w 8481766"/>
              <a:gd name="connsiteY2" fmla="*/ 1178057 h 1352566"/>
              <a:gd name="connsiteX3" fmla="*/ 4303947 w 8481766"/>
              <a:gd name="connsiteY3" fmla="*/ 0 h 1352566"/>
              <a:gd name="connsiteX4" fmla="*/ 4240883 w 8481766"/>
              <a:gd name="connsiteY4" fmla="*/ 2289 h 1352566"/>
              <a:gd name="connsiteX5" fmla="*/ 4177819 w 8481766"/>
              <a:gd name="connsiteY5" fmla="*/ 0 h 1352566"/>
              <a:gd name="connsiteX6" fmla="*/ 4178837 w 8481766"/>
              <a:gd name="connsiteY6" fmla="*/ 4541 h 1352566"/>
              <a:gd name="connsiteX7" fmla="*/ 239109 w 8481766"/>
              <a:gd name="connsiteY7" fmla="*/ 147552 h 1352566"/>
              <a:gd name="connsiteX8" fmla="*/ 0 w 8481766"/>
              <a:gd name="connsiteY8" fmla="*/ 639395 h 1352566"/>
              <a:gd name="connsiteX9" fmla="*/ 239109 w 8481766"/>
              <a:gd name="connsiteY9" fmla="*/ 1143533 h 1352566"/>
              <a:gd name="connsiteX10" fmla="*/ 4198834 w 8481766"/>
              <a:gd name="connsiteY10" fmla="*/ 1348164 h 1352566"/>
              <a:gd name="connsiteX11" fmla="*/ 4197746 w 8481766"/>
              <a:gd name="connsiteY11" fmla="*/ 1352566 h 1352566"/>
              <a:gd name="connsiteX12" fmla="*/ 4240883 w 8481766"/>
              <a:gd name="connsiteY12" fmla="*/ 1350337 h 1352566"/>
              <a:gd name="connsiteX13" fmla="*/ 4284020 w 8481766"/>
              <a:gd name="connsiteY13" fmla="*/ 1352566 h 1352566"/>
              <a:gd name="connsiteX14" fmla="*/ 4282932 w 8481766"/>
              <a:gd name="connsiteY14" fmla="*/ 1348164 h 1352566"/>
              <a:gd name="connsiteX15" fmla="*/ 8242657 w 8481766"/>
              <a:gd name="connsiteY15" fmla="*/ 1143533 h 1352566"/>
              <a:gd name="connsiteX16" fmla="*/ 8481766 w 8481766"/>
              <a:gd name="connsiteY16" fmla="*/ 639395 h 1352566"/>
              <a:gd name="connsiteX17" fmla="*/ 8242657 w 8481766"/>
              <a:gd name="connsiteY17" fmla="*/ 147552 h 1352566"/>
              <a:gd name="connsiteX18" fmla="*/ 4302930 w 8481766"/>
              <a:gd name="connsiteY18" fmla="*/ 4541 h 1352566"/>
              <a:gd name="connsiteX19" fmla="*/ 4303947 w 8481766"/>
              <a:gd name="connsiteY19" fmla="*/ 0 h 1352566"/>
              <a:gd name="connsiteX0" fmla="*/ 4303947 w 8481766"/>
              <a:gd name="connsiteY0" fmla="*/ 0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4178837 w 8481766"/>
              <a:gd name="connsiteY3" fmla="*/ 4541 h 1352566"/>
              <a:gd name="connsiteX4" fmla="*/ 239109 w 8481766"/>
              <a:gd name="connsiteY4" fmla="*/ 147552 h 1352566"/>
              <a:gd name="connsiteX5" fmla="*/ 0 w 8481766"/>
              <a:gd name="connsiteY5" fmla="*/ 639395 h 1352566"/>
              <a:gd name="connsiteX6" fmla="*/ 239109 w 8481766"/>
              <a:gd name="connsiteY6" fmla="*/ 1143533 h 1352566"/>
              <a:gd name="connsiteX7" fmla="*/ 4198834 w 8481766"/>
              <a:gd name="connsiteY7" fmla="*/ 1348164 h 1352566"/>
              <a:gd name="connsiteX8" fmla="*/ 4197746 w 8481766"/>
              <a:gd name="connsiteY8" fmla="*/ 1352566 h 1352566"/>
              <a:gd name="connsiteX9" fmla="*/ 4240883 w 8481766"/>
              <a:gd name="connsiteY9" fmla="*/ 1350337 h 1352566"/>
              <a:gd name="connsiteX10" fmla="*/ 4284020 w 8481766"/>
              <a:gd name="connsiteY10" fmla="*/ 1352566 h 1352566"/>
              <a:gd name="connsiteX11" fmla="*/ 4282932 w 8481766"/>
              <a:gd name="connsiteY11" fmla="*/ 1348164 h 1352566"/>
              <a:gd name="connsiteX12" fmla="*/ 8242657 w 8481766"/>
              <a:gd name="connsiteY12" fmla="*/ 1143533 h 1352566"/>
              <a:gd name="connsiteX13" fmla="*/ 8481766 w 8481766"/>
              <a:gd name="connsiteY13" fmla="*/ 639395 h 1352566"/>
              <a:gd name="connsiteX14" fmla="*/ 8242657 w 8481766"/>
              <a:gd name="connsiteY14" fmla="*/ 147552 h 1352566"/>
              <a:gd name="connsiteX15" fmla="*/ 4302930 w 8481766"/>
              <a:gd name="connsiteY15" fmla="*/ 4541 h 1352566"/>
              <a:gd name="connsiteX16" fmla="*/ 4303947 w 8481766"/>
              <a:gd name="connsiteY16" fmla="*/ 0 h 1352566"/>
              <a:gd name="connsiteX0" fmla="*/ 4303947 w 8481766"/>
              <a:gd name="connsiteY0" fmla="*/ 0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239109 w 8481766"/>
              <a:gd name="connsiteY3" fmla="*/ 147552 h 1352566"/>
              <a:gd name="connsiteX4" fmla="*/ 0 w 8481766"/>
              <a:gd name="connsiteY4" fmla="*/ 639395 h 1352566"/>
              <a:gd name="connsiteX5" fmla="*/ 239109 w 8481766"/>
              <a:gd name="connsiteY5" fmla="*/ 1143533 h 1352566"/>
              <a:gd name="connsiteX6" fmla="*/ 4198834 w 8481766"/>
              <a:gd name="connsiteY6" fmla="*/ 1348164 h 1352566"/>
              <a:gd name="connsiteX7" fmla="*/ 4197746 w 8481766"/>
              <a:gd name="connsiteY7" fmla="*/ 1352566 h 1352566"/>
              <a:gd name="connsiteX8" fmla="*/ 4240883 w 8481766"/>
              <a:gd name="connsiteY8" fmla="*/ 1350337 h 1352566"/>
              <a:gd name="connsiteX9" fmla="*/ 4284020 w 8481766"/>
              <a:gd name="connsiteY9" fmla="*/ 1352566 h 1352566"/>
              <a:gd name="connsiteX10" fmla="*/ 4282932 w 8481766"/>
              <a:gd name="connsiteY10" fmla="*/ 1348164 h 1352566"/>
              <a:gd name="connsiteX11" fmla="*/ 8242657 w 8481766"/>
              <a:gd name="connsiteY11" fmla="*/ 1143533 h 1352566"/>
              <a:gd name="connsiteX12" fmla="*/ 8481766 w 8481766"/>
              <a:gd name="connsiteY12" fmla="*/ 639395 h 1352566"/>
              <a:gd name="connsiteX13" fmla="*/ 8242657 w 8481766"/>
              <a:gd name="connsiteY13" fmla="*/ 147552 h 1352566"/>
              <a:gd name="connsiteX14" fmla="*/ 4302930 w 8481766"/>
              <a:gd name="connsiteY14" fmla="*/ 4541 h 1352566"/>
              <a:gd name="connsiteX15" fmla="*/ 4303947 w 8481766"/>
              <a:gd name="connsiteY15" fmla="*/ 0 h 1352566"/>
              <a:gd name="connsiteX0" fmla="*/ 4302930 w 8481766"/>
              <a:gd name="connsiteY0" fmla="*/ 4541 h 1352566"/>
              <a:gd name="connsiteX1" fmla="*/ 4240883 w 8481766"/>
              <a:gd name="connsiteY1" fmla="*/ 2289 h 1352566"/>
              <a:gd name="connsiteX2" fmla="*/ 4177819 w 8481766"/>
              <a:gd name="connsiteY2" fmla="*/ 0 h 1352566"/>
              <a:gd name="connsiteX3" fmla="*/ 239109 w 8481766"/>
              <a:gd name="connsiteY3" fmla="*/ 147552 h 1352566"/>
              <a:gd name="connsiteX4" fmla="*/ 0 w 8481766"/>
              <a:gd name="connsiteY4" fmla="*/ 639395 h 1352566"/>
              <a:gd name="connsiteX5" fmla="*/ 239109 w 8481766"/>
              <a:gd name="connsiteY5" fmla="*/ 1143533 h 1352566"/>
              <a:gd name="connsiteX6" fmla="*/ 4198834 w 8481766"/>
              <a:gd name="connsiteY6" fmla="*/ 1348164 h 1352566"/>
              <a:gd name="connsiteX7" fmla="*/ 4197746 w 8481766"/>
              <a:gd name="connsiteY7" fmla="*/ 1352566 h 1352566"/>
              <a:gd name="connsiteX8" fmla="*/ 4240883 w 8481766"/>
              <a:gd name="connsiteY8" fmla="*/ 1350337 h 1352566"/>
              <a:gd name="connsiteX9" fmla="*/ 4284020 w 8481766"/>
              <a:gd name="connsiteY9" fmla="*/ 1352566 h 1352566"/>
              <a:gd name="connsiteX10" fmla="*/ 4282932 w 8481766"/>
              <a:gd name="connsiteY10" fmla="*/ 1348164 h 1352566"/>
              <a:gd name="connsiteX11" fmla="*/ 8242657 w 8481766"/>
              <a:gd name="connsiteY11" fmla="*/ 1143533 h 1352566"/>
              <a:gd name="connsiteX12" fmla="*/ 8481766 w 8481766"/>
              <a:gd name="connsiteY12" fmla="*/ 639395 h 1352566"/>
              <a:gd name="connsiteX13" fmla="*/ 8242657 w 8481766"/>
              <a:gd name="connsiteY13" fmla="*/ 147552 h 1352566"/>
              <a:gd name="connsiteX14" fmla="*/ 4302930 w 8481766"/>
              <a:gd name="connsiteY14" fmla="*/ 4541 h 1352566"/>
              <a:gd name="connsiteX0" fmla="*/ 4302930 w 8481766"/>
              <a:gd name="connsiteY0" fmla="*/ 2252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4282932 w 8481766"/>
              <a:gd name="connsiteY9" fmla="*/ 1345875 h 1350277"/>
              <a:gd name="connsiteX10" fmla="*/ 8242657 w 8481766"/>
              <a:gd name="connsiteY10" fmla="*/ 1141244 h 1350277"/>
              <a:gd name="connsiteX11" fmla="*/ 8481766 w 8481766"/>
              <a:gd name="connsiteY11" fmla="*/ 637106 h 1350277"/>
              <a:gd name="connsiteX12" fmla="*/ 8242657 w 8481766"/>
              <a:gd name="connsiteY12" fmla="*/ 145263 h 1350277"/>
              <a:gd name="connsiteX13" fmla="*/ 4302930 w 8481766"/>
              <a:gd name="connsiteY13" fmla="*/ 2252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4282932 w 8481766"/>
              <a:gd name="connsiteY9" fmla="*/ 1345875 h 1350277"/>
              <a:gd name="connsiteX10" fmla="*/ 8242657 w 8481766"/>
              <a:gd name="connsiteY10" fmla="*/ 1141244 h 1350277"/>
              <a:gd name="connsiteX11" fmla="*/ 8481766 w 8481766"/>
              <a:gd name="connsiteY11" fmla="*/ 637106 h 1350277"/>
              <a:gd name="connsiteX12" fmla="*/ 8242657 w 8481766"/>
              <a:gd name="connsiteY12" fmla="*/ 145263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4284020 w 8481766"/>
              <a:gd name="connsiteY8" fmla="*/ 1350277 h 1350277"/>
              <a:gd name="connsiteX9" fmla="*/ 8242657 w 8481766"/>
              <a:gd name="connsiteY9" fmla="*/ 1141244 h 1350277"/>
              <a:gd name="connsiteX10" fmla="*/ 8481766 w 8481766"/>
              <a:gd name="connsiteY10" fmla="*/ 637106 h 1350277"/>
              <a:gd name="connsiteX11" fmla="*/ 8242657 w 8481766"/>
              <a:gd name="connsiteY11" fmla="*/ 145263 h 1350277"/>
              <a:gd name="connsiteX0" fmla="*/ 8242657 w 8481766"/>
              <a:gd name="connsiteY0" fmla="*/ 145263 h 1350277"/>
              <a:gd name="connsiteX1" fmla="*/ 4240883 w 8481766"/>
              <a:gd name="connsiteY1" fmla="*/ 0 h 1350277"/>
              <a:gd name="connsiteX2" fmla="*/ 239109 w 8481766"/>
              <a:gd name="connsiteY2" fmla="*/ 145263 h 1350277"/>
              <a:gd name="connsiteX3" fmla="*/ 0 w 8481766"/>
              <a:gd name="connsiteY3" fmla="*/ 637106 h 1350277"/>
              <a:gd name="connsiteX4" fmla="*/ 239109 w 8481766"/>
              <a:gd name="connsiteY4" fmla="*/ 1141244 h 1350277"/>
              <a:gd name="connsiteX5" fmla="*/ 4198834 w 8481766"/>
              <a:gd name="connsiteY5" fmla="*/ 1345875 h 1350277"/>
              <a:gd name="connsiteX6" fmla="*/ 4197746 w 8481766"/>
              <a:gd name="connsiteY6" fmla="*/ 1350277 h 1350277"/>
              <a:gd name="connsiteX7" fmla="*/ 4240883 w 8481766"/>
              <a:gd name="connsiteY7" fmla="*/ 1348048 h 1350277"/>
              <a:gd name="connsiteX8" fmla="*/ 8242657 w 8481766"/>
              <a:gd name="connsiteY8" fmla="*/ 1141244 h 1350277"/>
              <a:gd name="connsiteX9" fmla="*/ 8481766 w 8481766"/>
              <a:gd name="connsiteY9" fmla="*/ 637106 h 1350277"/>
              <a:gd name="connsiteX10" fmla="*/ 8242657 w 8481766"/>
              <a:gd name="connsiteY10" fmla="*/ 145263 h 1350277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198834 w 8481766"/>
              <a:gd name="connsiteY5" fmla="*/ 1345875 h 1348048"/>
              <a:gd name="connsiteX6" fmla="*/ 4240883 w 8481766"/>
              <a:gd name="connsiteY6" fmla="*/ 1348048 h 1348048"/>
              <a:gd name="connsiteX7" fmla="*/ 8242657 w 8481766"/>
              <a:gd name="connsiteY7" fmla="*/ 1141244 h 1348048"/>
              <a:gd name="connsiteX8" fmla="*/ 8481766 w 8481766"/>
              <a:gd name="connsiteY8" fmla="*/ 637106 h 1348048"/>
              <a:gd name="connsiteX9" fmla="*/ 8242657 w 8481766"/>
              <a:gd name="connsiteY9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  <a:gd name="connsiteX0" fmla="*/ 8242657 w 8481766"/>
              <a:gd name="connsiteY0" fmla="*/ 145263 h 1348048"/>
              <a:gd name="connsiteX1" fmla="*/ 4240883 w 8481766"/>
              <a:gd name="connsiteY1" fmla="*/ 0 h 1348048"/>
              <a:gd name="connsiteX2" fmla="*/ 239109 w 8481766"/>
              <a:gd name="connsiteY2" fmla="*/ 145263 h 1348048"/>
              <a:gd name="connsiteX3" fmla="*/ 0 w 8481766"/>
              <a:gd name="connsiteY3" fmla="*/ 637106 h 1348048"/>
              <a:gd name="connsiteX4" fmla="*/ 239109 w 8481766"/>
              <a:gd name="connsiteY4" fmla="*/ 1141244 h 1348048"/>
              <a:gd name="connsiteX5" fmla="*/ 4240883 w 8481766"/>
              <a:gd name="connsiteY5" fmla="*/ 1348048 h 1348048"/>
              <a:gd name="connsiteX6" fmla="*/ 8242657 w 8481766"/>
              <a:gd name="connsiteY6" fmla="*/ 1141244 h 1348048"/>
              <a:gd name="connsiteX7" fmla="*/ 8481766 w 8481766"/>
              <a:gd name="connsiteY7" fmla="*/ 637106 h 1348048"/>
              <a:gd name="connsiteX8" fmla="*/ 8242657 w 8481766"/>
              <a:gd name="connsiteY8" fmla="*/ 145263 h 134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1766" h="1348048">
                <a:moveTo>
                  <a:pt x="8242657" y="145263"/>
                </a:moveTo>
                <a:lnTo>
                  <a:pt x="4240883" y="0"/>
                </a:lnTo>
                <a:lnTo>
                  <a:pt x="239109" y="145263"/>
                </a:lnTo>
                <a:lnTo>
                  <a:pt x="0" y="637106"/>
                </a:lnTo>
                <a:cubicBezTo>
                  <a:pt x="6643" y="809251"/>
                  <a:pt x="120519" y="925602"/>
                  <a:pt x="239109" y="1141244"/>
                </a:cubicBezTo>
                <a:lnTo>
                  <a:pt x="4240883" y="1348048"/>
                </a:lnTo>
                <a:lnTo>
                  <a:pt x="8242657" y="1141244"/>
                </a:lnTo>
                <a:cubicBezTo>
                  <a:pt x="8403227" y="896604"/>
                  <a:pt x="8415119" y="863652"/>
                  <a:pt x="8481766" y="637106"/>
                </a:cubicBezTo>
                <a:lnTo>
                  <a:pt x="8242657" y="145263"/>
                </a:lnTo>
                <a:close/>
              </a:path>
            </a:pathLst>
          </a:custGeom>
          <a:solidFill>
            <a:srgbClr val="F0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2400" dirty="0" smtClean="0"/>
              <a:t>Olvasd el az aranymondást és tanuld meg!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73592" cy="15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43" b="100000" l="0" r="96883">
                        <a14:foregroundMark x1="3944" y1="8696" x2="38359" y2="33677"/>
                        <a14:foregroundMark x1="3244" y1="34414" x2="38104" y2="7959"/>
                        <a14:foregroundMark x1="4962" y1="63817" x2="20929" y2="46868"/>
                        <a14:foregroundMark x1="31234" y1="67281" x2="29707" y2="40899"/>
                        <a14:foregroundMark x1="49746" y1="61091" x2="86132" y2="48858"/>
                        <a14:foregroundMark x1="8461" y1="96242" x2="24364" y2="73250"/>
                        <a14:foregroundMark x1="45229" y1="94178" x2="81616" y2="75755"/>
                        <a14:foregroundMark x1="8333" y1="10243" x2="19656" y2="10685"/>
                        <a14:foregroundMark x1="34606" y1="65881" x2="34033" y2="46500"/>
                        <a14:foregroundMark x1="77990" y1="62491" x2="84669" y2="62491"/>
                        <a14:foregroundMark x1="26590" y1="67207" x2="26590" y2="54016"/>
                        <a14:foregroundMark x1="35878" y1="65512" x2="34796" y2="46942"/>
                        <a14:foregroundMark x1="36005" y1="59101" x2="35878" y2="48416"/>
                        <a14:foregroundMark x1="58906" y1="51216" x2="53308" y2="40752"/>
                        <a14:foregroundMark x1="8969" y1="54016" x2="11005" y2="54016"/>
                        <a14:foregroundMark x1="14631" y1="62933" x2="14631" y2="59469"/>
                        <a14:foregroundMark x1="8588" y1="57701" x2="8397" y2="55343"/>
                        <a14:foregroundMark x1="25064" y1="61312" x2="25827" y2="48195"/>
                        <a14:foregroundMark x1="30216" y1="45394" x2="26654" y2="48784"/>
                        <a14:foregroundMark x1="25000" y1="58659" x2="25254" y2="52027"/>
                        <a14:foregroundMark x1="10369" y1="82756" x2="16158" y2="73471"/>
                        <a14:foregroundMark x1="8142" y1="80177" x2="9097" y2="93736"/>
                        <a14:foregroundMark x1="27481" y1="91599" x2="35115" y2="89462"/>
                        <a14:foregroundMark x1="42621" y1="90273" x2="72774" y2="73913"/>
                        <a14:foregroundMark x1="88995" y1="94399" x2="57506" y2="95726"/>
                        <a14:backgroundMark x1="28435" y1="41562" x2="31807" y2="40973"/>
                      </a14:backgroundRemoval>
                    </a14:imgEffect>
                  </a14:imgLayer>
                </a14:imgProps>
              </a:ext>
            </a:extLst>
          </a:blip>
          <a:srcRect l="45414" t="39919" r="6568" b="28126"/>
          <a:stretch/>
        </p:blipFill>
        <p:spPr>
          <a:xfrm>
            <a:off x="1443509" y="2444701"/>
            <a:ext cx="9358867" cy="537629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1158" y="5711955"/>
            <a:ext cx="12203157" cy="120674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Az állatok az ösztöneik segítségével döntenek. </a:t>
            </a:r>
          </a:p>
        </p:txBody>
      </p:sp>
      <p:sp>
        <p:nvSpPr>
          <p:cNvPr id="4" name="Téglalap 3"/>
          <p:cNvSpPr/>
          <p:nvPr/>
        </p:nvSpPr>
        <p:spPr>
          <a:xfrm>
            <a:off x="-46660" y="4084705"/>
            <a:ext cx="12230435" cy="143149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A szabadsággal élhetünk jól és rosszul.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725" y="8587"/>
            <a:ext cx="12230434" cy="201225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Nekünk embereknek is vannak ösztöneink. De szabad akaratunk is van. Ezzel szabadon dönthetünk az életünk felől. Jól, de akár rosszul is.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583775" y="2108799"/>
            <a:ext cx="3600000" cy="1800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Tudják, hogyan védjék meg magukat a rájuk vadászó ellenségtől.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-19050" y="2096319"/>
            <a:ext cx="3600000" cy="1800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Tudják, hogy mivel táplálkozzanak. </a:t>
            </a:r>
          </a:p>
        </p:txBody>
      </p:sp>
      <p:sp>
        <p:nvSpPr>
          <p:cNvPr id="8" name="Téglalap 7"/>
          <p:cNvSpPr/>
          <p:nvPr/>
        </p:nvSpPr>
        <p:spPr>
          <a:xfrm>
            <a:off x="4282362" y="2092201"/>
            <a:ext cx="3600000" cy="1800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Felismerik a mérgező gombát és a gyógyító füveket.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8" y="236842"/>
            <a:ext cx="1573592" cy="15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25 L -0.00377 -0.41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41574 L 0.00703 -0.867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2259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ac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solidFill>
            <a:srgbClr val="F0CE7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hittanórán!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CE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17013</TotalTime>
  <Words>287</Words>
  <Application>Microsoft Office PowerPoint</Application>
  <PresentationFormat>Szélesvásznú</PresentationFormat>
  <Paragraphs>53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Balla Magdolna</cp:lastModifiedBy>
  <cp:revision>1489</cp:revision>
  <dcterms:created xsi:type="dcterms:W3CDTF">2020-04-05T07:55:46Z</dcterms:created>
  <dcterms:modified xsi:type="dcterms:W3CDTF">2020-09-02T09:47:12Z</dcterms:modified>
</cp:coreProperties>
</file>